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ink/ink66.xml" ContentType="application/inkml+xml"/>
  <Override PartName="/ppt/ink/ink65.xml" ContentType="application/inkml+xml"/>
  <Override PartName="/ppt/ink/ink64.xml" ContentType="application/inkml+xml"/>
  <Override PartName="/ppt/ink/ink63.xml" ContentType="application/inkml+xml"/>
  <Override PartName="/ppt/ink/ink70.xml" ContentType="application/inkml+xml"/>
  <Override PartName="/ppt/ink/ink71.xml" ContentType="application/inkml+xml"/>
  <Override PartName="/ppt/ink/ink69.xml" ContentType="application/inkml+xml"/>
  <Override PartName="/ppt/ink/ink68.xml" ContentType="application/inkml+xml"/>
  <Override PartName="/ppt/ink/ink67.xml" ContentType="application/inkml+xml"/>
  <Override PartName="/ppt/ink/ink56.xml" ContentType="application/inkml+xml"/>
  <Override PartName="/ppt/ink/ink55.xml" ContentType="application/inkml+xml"/>
  <Override PartName="/ppt/ink/ink54.xml" ContentType="application/inkml+xml"/>
  <Override PartName="/ppt/ink/ink53.xml" ContentType="application/inkml+xml"/>
  <Override PartName="/ppt/ink/ink57.xml" ContentType="application/inkml+xml"/>
  <Override PartName="/ppt/ink/ink61.xml" ContentType="application/inkml+xml"/>
  <Override PartName="/ppt/ink/ink60.xml" ContentType="application/inkml+xml"/>
  <Override PartName="/ppt/ink/ink59.xml" ContentType="application/inkml+xml"/>
  <Override PartName="/ppt/ink/ink58.xml" ContentType="application/inkml+xml"/>
  <Override PartName="/ppt/ink/ink62.xml" ContentType="application/inkml+xml"/>
  <Override PartName="/ppt/ink/ink80.xml" ContentType="application/inkml+xml"/>
  <Override PartName="/ppt/ink/ink86.xml" ContentType="application/inkml+xml"/>
  <Override PartName="/ppt/ink/ink85.xml" ContentType="application/inkml+xml"/>
  <Override PartName="/ppt/ink/ink84.xml" ContentType="application/inkml+xml"/>
  <Override PartName="/ppt/ink/ink83.xml" ContentType="application/inkml+xml"/>
  <Override PartName="/ppt/ink/ink87.xml" ContentType="application/inkml+xml"/>
  <Override PartName="/ppt/ink/ink88.xml" ContentType="application/inkml+xml"/>
  <Override PartName="/ppt/notesMasters/notesMaster1.xml" ContentType="application/vnd.openxmlformats-officedocument.presentationml.notesMaster+xml"/>
  <Override PartName="/ppt/ink/ink90.xml" ContentType="application/inkml+xml"/>
  <Override PartName="/ppt/ink/ink89.xml" ContentType="application/inkml+xml"/>
  <Override PartName="/ppt/ink/ink82.xml" ContentType="application/inkml+xml"/>
  <Override PartName="/ppt/ink/ink76.xml" ContentType="application/inkml+xml"/>
  <Override PartName="/ppt/ink/ink75.xml" ContentType="application/inkml+xml"/>
  <Override PartName="/ppt/ink/ink74.xml" ContentType="application/inkml+xml"/>
  <Override PartName="/ppt/ink/ink73.xml" ContentType="application/inkml+xml"/>
  <Override PartName="/ppt/ink/ink77.xml" ContentType="application/inkml+xml"/>
  <Override PartName="/ppt/ink/ink81.xml" ContentType="application/inkml+xml"/>
  <Override PartName="/ppt/ink/ink79.xml" ContentType="application/inkml+xml"/>
  <Override PartName="/ppt/ink/ink78.xml" ContentType="application/inkml+xml"/>
  <Override PartName="/ppt/ink/ink72.xml" ContentType="application/inkml+xml"/>
  <Override PartName="/ppt/ink/ink51.xml" ContentType="application/inkml+xml"/>
  <Override PartName="/ppt/ink/ink17.xml" ContentType="application/inkml+xml"/>
  <Override PartName="/ppt/ink/ink18.xml" ContentType="application/inkml+xml"/>
  <Override PartName="/ppt/ink/ink16.xml" ContentType="application/inkml+xml"/>
  <Override PartName="/ppt/ink/ink15.xml" ContentType="application/inkml+xml"/>
  <Override PartName="/ppt/ink/ink13.xml" ContentType="application/inkml+xml"/>
  <Override PartName="/ppt/ink/ink14.xml" ContentType="application/inkml+xml"/>
  <Override PartName="/ppt/ink/ink19.xml" ContentType="application/inkml+xml"/>
  <Override PartName="/ppt/ink/ink23.xml" ContentType="application/inkml+xml"/>
  <Override PartName="/ppt/ink/ink52.xml" ContentType="application/inkml+xml"/>
  <Override PartName="/ppt/ink/ink22.xml" ContentType="application/inkml+xml"/>
  <Override PartName="/ppt/ink/ink21.xml" ContentType="application/inkml+xml"/>
  <Override PartName="/ppt/ink/ink20.xml" ContentType="application/inkml+xml"/>
  <Override PartName="/ppt/ink/ink12.xml" ContentType="application/inkml+xml"/>
  <Override PartName="/ppt/ink/ink3.xml" ContentType="application/inkml+xml"/>
  <Override PartName="/ppt/ink/ink4.xml" ContentType="application/inkml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5.xml" ContentType="application/inkml+xml"/>
  <Override PartName="/ppt/ink/ink6.xml" ContentType="application/inkml+xml"/>
  <Override PartName="/ppt/ink/ink10.xml" ContentType="application/inkml+xml"/>
  <Override PartName="/ppt/ink/ink11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25.xml" ContentType="application/inkml+xml"/>
  <Override PartName="/ppt/ink/ink24.xml" ContentType="application/inkml+xml"/>
  <Override PartName="/ppt/ink/ink26.xml" ContentType="application/inkml+xml"/>
  <Override PartName="/ppt/ink/ink42.xml" ContentType="application/inkml+xml"/>
  <Override PartName="/ppt/ink/ink43.xml" ContentType="application/inkml+xml"/>
  <Override PartName="/ppt/ink/ink41.xml" ContentType="application/inkml+xml"/>
  <Override PartName="/ppt/ink/ink39.xml" ContentType="application/inkml+xml"/>
  <Override PartName="/ppt/ink/ink40.xml" ContentType="application/inkml+xml"/>
  <Override PartName="/ppt/ink/ink44.xml" ContentType="application/inkml+xml"/>
  <Override PartName="/ppt/ink/ink45.xml" ContentType="application/inkml+xml"/>
  <Override PartName="/ppt/ink/ink49.xml" ContentType="application/inkml+xml"/>
  <Override PartName="/ppt/ink/ink50.xml" ContentType="application/inkml+xml"/>
  <Override PartName="/ppt/ink/ink48.xml" ContentType="application/inkml+xml"/>
  <Override PartName="/ppt/ink/ink46.xml" ContentType="application/inkml+xml"/>
  <Override PartName="/ppt/ink/ink47.xml" ContentType="application/inkml+xml"/>
  <Override PartName="/ppt/ink/ink38.xml" ContentType="application/inkml+xml"/>
  <Override PartName="/ppt/ink/ink31.xml" ContentType="application/inkml+xml"/>
  <Override PartName="/ppt/ink/ink30.xml" ContentType="application/inkml+xml"/>
  <Override PartName="/ppt/ink/ink29.xml" ContentType="application/inkml+xml"/>
  <Override PartName="/ppt/ink/ink27.xml" ContentType="application/inkml+xml"/>
  <Override PartName="/ppt/ink/ink28.xml" ContentType="application/inkml+xml"/>
  <Override PartName="/ppt/ink/ink32.xml" ContentType="application/inkml+xml"/>
  <Override PartName="/ppt/ink/ink33.xml" ContentType="application/inkml+xml"/>
  <Override PartName="/ppt/ink/ink36.xml" ContentType="application/inkml+xml"/>
  <Override PartName="/ppt/ink/ink37.xml" ContentType="application/inkml+xml"/>
  <Override PartName="/ppt/ink/ink35.xml" ContentType="application/inkml+xml"/>
  <Override PartName="/ppt/ink/ink34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600" y="-4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15:12.1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1 179 12902,'19'-5'1168,"197"-43"-831,114 9 910,83 12-1247,-225 16 295,788-29 1145,-719 40-1709,-237 2 102,-2 0-4103,-18-4 762,-2-8-3442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6:20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863 1003 11685,'0'0'2001,"0"0"-803,0 0 123,0 0-83,0 0-379,-8 0-414,-28 13-245,28 44-80,25 251 726,1-175-540,31 157 42,-48-290-341,-1 0 1,0-1 0,1 1-1,-1 0 1,0 0-1,1 0 1,-1 0 0,0 0-1,1 0 1,-1 0 0,0-1-1,1 1 1,-1 0-1,1 0 1,-1 0 0,0 1-1,1-1 1,-1 0 0,0 0-1,1 0 1,-1 0-1,0 0 1,1 0 0,-1 0-1,0 1 1,1-1 0,-1 0-1,1 0-7,0-247 366,-7 197-365,-3-1 0,-1 2 1,-3 0-1,-2 0 0,-3 1 1,-1 1-1,-2 1 0,-27-43-1,-2-11 0,51 99-9,-1-1 1,1 1-1,0 0 0,-1 0 0,1 0 0,0 0 0,-1 0 0,1 0 1,0 0-1,0 0 0,0 0 0,0 0 0,0 0 0,0 1 0,0-1 0,1 0 1,-1 1-1,0-1 0,0 1 0,0-1 0,1 1 0,-1 0 0,0-1 1,0 1-1,1 0 0,-1 0 0,0 0 0,1 0 0,-1 0 0,0 0 0,1 0 1,-1 1-1,0-1 0,0 0 0,1 1 0,-1-1 0,0 1 0,1 0 9,12-2-41,482-92-1051,-373 86-2384,-96 21 392,-20 22-1494</inkml:trace>
  <inkml:trace contextRef="#ctx0" brushRef="#br0" timeOffset="280.096">985 1353 7507,'0'0'5027,"0"0"-4179,0 0-688,0 0 785,137 4-17,-48-4-928,13-7-16,8-4-880,2 2-881,-8 0-2081,-7-6-4386</inkml:trace>
  <inkml:trace contextRef="#ctx0" brushRef="#br0" timeOffset="1010.735">2144 1033 8708,'0'0'3458,"0"0"-1583,0 0-546,-27 3-22,-87 19-256,108-20-992,-1 1 0,2 0-1,-1 0 1,0 0 0,0 0-1,1 1 1,0 0 0,0 0-1,0 1 1,0-1 0,1 1 0,-1 0-1,1 0 1,1 1 0,-1-1-1,1 1 1,0 0 0,-1 1-59,-4 7 101,-2 3-22,0 0 1,1 1-1,1 1 0,0-1 1,2 1-1,0 0 0,1 1 0,1-1 1,1 1-1,0 0 0,2 5-79,1-23-3,0 1 0,0-1 0,0 0 1,1 0-1,-1 1 0,0-1 0,1 0 0,0 0 0,0 0 0,0 0 0,0 0 0,0 0 0,0 0 0,0 0 0,0 0 0,1-1 0,-1 1 0,1 0 0,-1-1 0,1 1 0,0-1 0,0 0 0,0 1 0,-1-1 0,1 0 0,0 0 0,0 0 0,1-1 0,-1 1 0,0 0 0,0-1 1,0 1-1,0-1 0,1 0 0,-1 0 0,0 1 0,0-2 0,1 1 0,-1 0 0,0 0 0,0-1 0,0 1 0,0-1 0,1 0 0,-1 0 3,18-1-52,0-1 1,0-2-1,-1 0 0,0-1 1,0 0-1,0-2 1,-1 0-1,0-1 0,0-1 1,-1-1-1,-1 0 1,0-1-1,0-1 0,-1-1 1,-1 0-1,0-1 0,-1 0 1,-1-1-1,0 0 1,0-4 51,-4 10-15,-1 0 0,0-1 0,-1 0 0,0 0 0,-1 0 0,-1-1 0,1 0 0,-2 0 0,0 0 0,0 0 0,-1-1 0,-1 1 0,1-10 15,-2 9-31,1 11 51,-1 1 0,1-1 1,-1 1-1,1-1 0,-1 0 1,0 1-1,0-1 0,0 1 1,0-1-1,0 0 0,0 1 1,0-1-1,0 0 0,-1 1 1,1-1-1,-1 1 0,1-1 1,-1 0-1,1 1 0,-1 0 1,0-1-1,0 1 0,0-1 1,0 1-1,0 0 0,0 0 1,0-1-1,0 1 0,-1 0 1,1 0-1,0 0 0,-1 0 1,1 0-1,0 1 0,-1-1 1,1 0-1,-1 1 0,0-1 1,1 1-1,-1-1 1,1 1-1,-1 0 0,0 0 1,1 0-1,-1 0 0,-1 0-20,1 1 7,-1 1 0,1 0 0,0-1 0,-1 1-1,1 0 1,0 0 0,1 0 0,-1 1 0,0-1 0,0 0 0,1 1-1,0-1 1,-1 1 0,1-1 0,0 1 0,0 0 0,0 0 0,1-1-1,-1 1 1,1 0 0,-1 0 0,1 0 0,0 0 0,0 2-7,-1 1-2,-7 169 159,7-169-154,0-1 1,1 1-1,0 0 0,0 0 0,0-1 0,0 1 1,1 0-1,0-1 0,0 1 0,1-1 0,-1 1 1,1-1-1,0 1 0,1-1 0,-1 0 0,1 0 0,0 0 1,1-1-1,-1 1 0,1-1 0,0 1 0,0-1 1,0 0-1,0-1 0,1 1 0,-1-1 0,1 0 0,0 0 1,0 0-1,0-1 0,1 1-3,5-2 5,0 1 1,0-2-1,0 1 1,0-1-1,0-1 1,0 0-1,0-1 0,0 0 1,0 0-1,-1-1 1,1-1-1,-1 0 0,0 0 1,0-1-1,0 0 1,9-7-6,138-115 29,-148 119-33,12-10 10,0-1 1,-2-1-1,0-1 0,-1 0 0,-1-1 1,-1-1-1,-1-1 0,-1 0 1,-2-1-1,0 0 0,-1-1 0,-2-1 1,-1 1-1,0-1 0,-2-1 1,-2 1-1,0-5-6,-3 16 46,-9-89 263,8 102-285,-1 0 0,0 0 0,0 0 0,-1 0-1,1 0 1,-1 0 0,1 1 0,-1-1 0,0 1-1,0-1 1,0 1 0,0 0 0,0-1 0,-1 1 0,1 0-1,-1 0 1,1 1 0,-1-1 0,0 1 0,1-1-1,-1 1 1,0 0 0,0 0 0,0 0 0,0 0 0,0 1-1,0-1 1,-1 1 0,1 0 0,0 0 0,-2 0-24,1 1 6,-1 1 0,1 0 0,-1 0-1,1 0 1,0 0 0,0 1 0,0 0 0,1 0 0,-1 0 0,0 0 0,1 1 0,0-1 0,0 1 0,0 0 0,0 0 0,1 0 0,0 0 0,-1 0 0,1 0 0,1 1 0,-1-1 0,1 1 0,-1 4-6,1-8 1,-7 25 21,1 1-1,0 1 1,2-1 0,2 1-1,0 0 1,2 0-1,1 0 1,1 3-22,-1-27 6,-1 6-8,1 1 1,0 0-1,0 0 0,1 0 1,1 0-1,0 0 0,0-1 1,1 1-1,1-1 0,-1 0 1,2 1-1,-1-2 0,1 1 1,1-1-1,0 1 0,0-1 1,1-1-1,0 1 0,0-1 1,1-1-1,0 1 0,1-1 0,-1-1 1,1 0-1,0 0 0,1 0 1,4 0 1,2-3 1,0 0 1,1-2 0,0 0-1,-1-1 1,1-1-1,0 0 1,-1-1 0,1-1-1,-1 0 1,0-2-1,0 0 1,0 0 0,-1-2-1,0 0 1,0 0-1,0-1 1,-1-1 0,-1-1-1,1 0 1,-1-1-1,-1 0 1,0-1 0,-1 0-1,0-1 1,5-8-2,-7 9 38,-1-1 1,1 0-1,-2 0 1,0-1-1,-1 0 1,0 0 0,-1 0-1,-1-1 1,1-5-39,-5 19 1,0 0-1,0 1 1,1-1 0,-1 1 0,0-1 0,0 0 0,1 1 0,-1-1 0,0 1 0,0-1 0,1 1 0,-1-1 0,1 0 0,-1 1 0,1 0 0,-1-1 0,1 1 0,-1-1 0,1 1 0,-1 0 0,1-1-1,-1 1 1,1 0 0,-1-1 0,1 1 0,0 0 0,-1 0 0,1 0 0,0-1 0,-1 1 0,1 0 0,0 0 0,-1 0 0,1 0 0,0 0 0,-1 0 0,1 1 0,-1-1 0,1 0 0,0 0 0,-1 0-1,1 1 1,0-1 0,-1 0 0,1 0 0,-1 1 0,1-1 0,-1 1 0,1-1 0,-1 0 0,1 1 0,-1-1 0,1 1 0,-1-1 0,0 1 0,1-1 0,-1 1 0,0 0 0,1-1-1,8 13-6,-1 0 1,0 0-1,-1 0 1,-1 1-1,0 0 0,-1 0 1,0 1-1,-1-1 1,-1 1-1,0 0 1,-1 0-1,0 1 1,-1-1-1,-1 5 6,0-18-99,0 0 0,0 0-1,0 0 1,0 0 0,0 0-1,0 0 1,-1 0 0,1 0 0,-1 0-1,1 0 1,-1 0 0,0 0-1,0 0 1,0 0 0,0 0-1,0-1 1,0 1 0,0 0-1,-1-1 1,1 1 0,0-1 0,-1 1-1,0-1 1,1 0 0,-1 0-1,0 1 1,1-1 0,-1-1-1,0 1 1,0 0 0,0 0-1,0 0 1,0-1 0,0 0 0,0 1-1,0-1 1,0 0 0,0 0-1,0 0 1,0 0 0,0 0-1,0 0 1,0 0 0,0-1 0,-2 0 99,-12-5-3047,11-17-1264</inkml:trace>
  <inkml:trace contextRef="#ctx0" brushRef="#br0" timeOffset="1316.523">3681 771 8580,'0'0'4570,"0"0"-2497,0 0-699,-10 19 35,-30 67-462,30-4 66,10-80-1007,0 0 0,0-1 0,-1 1-1,1 0 1,0-1 0,0 1 0,1 0-1,-1 0 1,0-1 0,1 1 0,-1 0-1,1-1 1,-1 1 0,1-1 0,0 1 0,-1-1-1,1 1 1,0-1 0,0 1 0,0-1-1,0 0 1,1 1 0,-1-1 0,0 0-1,0 0 1,1 0 0,-1 0 0,1 0-1,-1 0 1,1-1 0,-1 1 0,1 0-1,-1-1 1,1 1 0,0-1 0,-1 1-1,1-1 1,0 0 0,-1 0 0,1 0-1,0 0 1,-1 0 0,1 0 0,0 0-1,0-1-5,18-1 45,1-1-1,-2 0 1,1-2-1,0 0 1,-1-2-1,0 0 1,0-1-1,-1 0 0,0-2 1,-1 0-1,0-1 1,7-6-45,-18 13 14,18-10 21,-1-1 0,0-1 0,-1-1 0,-1 0 0,-1-2 0,12-14-35,-31 32-1,0 0 0,1 0 0,-1 0-1,0 0 1,0 0 0,0 0 0,0 0 0,0 0 0,0 0 0,0-1 0,0 1 0,-1 0-1,1-1 1,0 1 0,-1-1 0,1 1 0,-1-1 0,0 1 0,1-1 0,-1 1-1,0-1 1,0 1 0,0-1 0,0 1 0,0-1 0,0 1 0,-1-1 0,1 1 0,0-1-1,-1 1 1,1-1 0,-1 1 0,1-1 0,-1 1 0,0 0 0,0-1 0,0 1-1,1 0 1,-1 0 0,0 0 0,-1 0 0,1-1 0,0 1 1,-35 0-618,0 0-1,1 3 1,-1 1 0,0 2-1,1 1 1,-16 5 618,-4 0-1783,-55 8-2310</inkml:trace>
  <inkml:trace contextRef="#ctx0" brushRef="#br0" timeOffset="1832.404">0 455 12678,'0'0'2235,"0"0"-1399,0 21-647,1 35 238,2 0 1,3-1 0,2 0-1,10 35-427,-18-87 8,1 1 0,0-1 0,0 0 0,0 0-1,0 1 1,0-1 0,1 0 0,0 0 0,-1 0 0,1 0-1,0-1 1,0 1 0,0 0 0,1-1 0,-1 0 0,1 1 0,-1-1-1,1 0 1,0 0 0,0 0 0,0-1 0,0 1 0,0-1 0,0 0-1,0 1 1,1-1 0,-1-1 0,0 1 0,1 0 0,-1-1 0,0 0-1,1 0 1,-1 0 0,1 0 0,-1 0 0,2-1-8,4-2 18,0-1-1,0 0 1,-1-1 0,1 1-1,-1-2 1,0 1-1,-1-1 1,1 0 0,-1-1-1,0 0 1,-1 0 0,1 0-1,-2-1 1,1 0 0,-1 0-1,0 0 1,0-1 0,-1 0-1,-1 0 1,1 0 0,1-9-18,8-68 659,-9 100-697,0 0 0,2-1 0,-1 1 1,2-1-1,-1 0 0,2-1 1,0 0-1,0 0 0,1 0 0,1-1 1,0-1-1,0 1 0,1-2 0,0 1 1,1-2-1,0 1 0,0-2 1,1 1-1,0-2 0,0 0 0,11 4 38,18 1-1005,-1-2-1,1-2 0,0-1 0,1-3 0,-1-1 1,6-2 1005,144 1-8004</inkml:trace>
  <inkml:trace contextRef="#ctx0" brushRef="#br0" timeOffset="2931.319">3644 766 9412,'0'0'2529,"0"0"-1648,-77 121 479,64-72 65,13 1-496,0-3-513,35-9-240,30-16-32,22-18-112,20-4-32,7-15-432,-4-17-337,-16-1-1087,-22-1-1426,-20 7-3665</inkml:trace>
  <inkml:trace contextRef="#ctx0" brushRef="#br0" timeOffset="3331.554">4738 1 12614,'0'0'1870,"0"0"-1256,-19 20-113,-62 70 251,76-83-700,0 0-1,1 1 0,-1 0 0,2-1 0,-1 2 0,1-1 0,0 0 0,1 1 0,0-1 1,0 1-1,1-1 0,0 1 0,0 0 0,1 0 0,1 0 0,0 7-51,-1-11 7,0-3-3,1 0 0,-1 0 0,1 0 0,-1 0 1,1 0-1,0 0 0,0 0 0,0-1 0,0 1 0,0 0 1,0-1-1,0 1 0,0-1 0,1 1 0,-1-1 0,1 0 0,-1 1 1,1-1-1,-1 0 0,1 0 0,0 0 0,-1 0 0,1 0 0,0-1 1,0 1-1,0 0 0,0-1 0,0 1 0,0-1 0,0 0 0,0 0 1,0 0-1,-1 0 0,2 0-4,73-3 27,-60-2-47,0 0 0,-1-2 1,1 1-1,-1-2 0,-1 0 0,1-1 0,-1 0 1,-1-1-1,0 0 0,0-1 0,-1-1 0,6-7 20,10-7 81,-26 30 121,-2 202-204,0-200-268,0-1 1,0 1 0,0-1-1,1 0 1,-1 1 0,1-1 0,1 1-1,-1-1 1,1 0 0,0 0-1,0 0 1,0 0 0,1 0 0,-1 0-1,1-1 1,1 1 269,9 10-4690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6:5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195 730 14295,'0'0'1069,"0"0"-762,0 0 101,0 0 46,0 0-27,0-2 552,13 1-892,0-1 0,-1 0-1,1-1 1,-1-1 0,1 1 0,-1-2 0,-1 0 0,1 0 0,9-7-87,-22 12 9,1 0 1,-1 0-1,1 0 1,-1 0-1,0-1 1,1 1-1,-1 0 1,1 0 0,-1 0-1,1-1 1,-1 1-1,1 0 1,-1-1-1,1 1 1,-1-1-1,1 1 1,-1 0 0,1-1-1,0 1 1,-1-1-1,1 1 1,0-1-1,-1 1 1,1-1-1,0 1 1,-1-1-1,1 0 1,0 1 0,0-1-1,0 1 1,0-1-1,0 0 1,0 1-1,0-1 1,0 1-1,0-1 1,0 0 0,0 1-1,0-1 1,0 1-1,0-1 1,0 0-1,1 1 1,-1-1-1,0 1 1,0-1 0,1 1-1,-1-1 1,0 1-1,1-1 1,-1 1-1,1-1 1,-1 1-1,1-1 1,-1 1 0,1 0-1,-1-1 1,1 1-1,-1 0 1,1-1-1,-1 1 1,1 0-10,-13-1 14,0 1 0,0 1 0,0 0 0,0 0 0,0 1 0,1 1 0,-1 0 0,1 0 0,-1 1 0,1 1-1,0 0 1,1 1 0,-1-1 0,1 2 0,0 0 0,1 0 0,-5 5-14,3-3 11,1 1-1,0 1 1,0 0-1,1 0 1,1 1 0,0 0-1,0 0 1,1 1-1,1 0 1,0 0-1,1 1 1,0-1-1,1 1 1,1 0-1,0 0 1,1 1 0,0-1-1,1 1 1,1-1-1,0 1 1,2 9-11,-1-20 1,1 0 0,-1 0 0,0 0 1,1-1-1,0 1 0,0-1 0,0 1 1,0-1-1,1 0 0,-1 0 0,1 0 1,0 0-1,0 0 0,0-1 0,0 1 1,0-1-1,1 0 0,-1 0 0,1 0 1,-1 0-1,1-1 0,0 1 0,0-1 0,-1 0 1,1 0-1,0 0 0,0-1 0,2 1-1,121 3 110,-122-4-105,39-7-9,-1-2 1,0-1-1,0-3 1,-1-1-1,0-2 0,-2-2 1,0-2-1,-1-1 0,-1-2 1,-1-2-1,27-24 4,-40 32 14,-2-1 0,0-1 1,-1 0-1,-1-2 0,0 0 0,-2-1 0,-1-2 0,-1 1 0,0-2 1,8-21-15,-5 1 116,-3-2 1,-2 0 0,-2 0-1,-2-1 1,-2-1 0,-2 1 0,-2-1-1,-3-34-116,-1 84 10,-1 0 0,1-1 0,-1 1 0,0 0 0,1 0 0,-1-1 0,0 1 0,0-1 0,1 1 0,-1-1 0,0 1 0,0-1 0,0 1 0,0-1 0,0 1 0,0-1 0,0 0 0,0 0 0,0 0 0,1 1 0,-1-1 0,0 0 0,0 0 0,0 0 0,0 0 0,0-1 0,0 1 0,0 0 0,0 0 0,0 0 0,0-1 0,0 1 0,0-1 0,0 1 0,0-1 0,1 1 0,-1-1 0,0 1 0,0-1 0,0 0 0,1 1 0,-1-1 0,0 0 0,1 0 0,-1 1 0,1-1 0,-1 0 0,1 0 0,-1 0 0,1 0 0,0 0 0,-1 0 0,1 0 0,0 0-1,0 1 1,0-1 0,0 0 0,0 0 0,0 0 0,0 0 0,0 0 0,0 0 0,0 0 0,0 0 0,0 0 0,1 0 0,-1 0 0,1 0 0,-1 0 0,0 0-10,-14 16-3,1 1 0,0 1 0,1-1 0,1 2 0,1 0 0,-7 15 3,-7 14-10,1 1 0,3 1 0,2 0 0,2 2 1,2 0-1,3 0 0,2 1 0,2 1 1,0 45 9,6-93-25,1 0 1,0 1 0,0-1 0,0 0 0,1 1-1,-1-1 1,1 0 0,1 0 0,-1 1 0,1-1 0,0 0-1,0 0 1,0-1 0,1 1 0,0 0 0,-1-1 0,2 0-1,-1 1 1,0-1 0,1 0 0,0-1 0,0 1-1,0-1 1,0 0 0,1 0 0,-1 0 0,1 0 0,0-1-1,0 0 1,0 0 0,0 0 0,2 0 24,9 3-345,0-1 1,1-1-1,-1-1 1,1 0-1,0-1 1,-1-1-1,1-1 1,15-1 344,73-25-5888,-40-2-897</inkml:trace>
  <inkml:trace contextRef="#ctx0" brushRef="#br0" timeOffset="1694.293">1384 627 10805,'0'0'1891,"0"0"-717,0 0-69,0 0-171,0 0-291,-15 19-243,-43 63-85,56-79-295,0 0 0,0 0 0,1 0 0,-1 1 0,1-1 0,-1 1 0,1-1 0,0 1 0,1-1 0,-1 1 0,0-1 1,1 1-1,0 0 0,0-1 0,0 1 0,0 0 0,1 2-20,0 1 75,2-4-43,-1 0 0,0-1 1,1 1-1,-1-1 0,1 0 0,0 1 1,-1-1-1,1-1 0,0 1 1,0 0-1,1-1 0,-1 1 0,0-1 1,0 0-1,1 0 0,-1 0 0,1-1 1,-1 1-1,0-1 0,1 0 1,-1 0-1,1 0 0,-1 0 0,1-1 1,-1 1-1,1-1 0,-1 0 1,2-1-33,2 2 40,2-2-32,-1 0-1,1-1 1,-1 0-1,1 0 1,-1-1 0,0 0-1,-1 0 1,1-1-1,-1 0 1,0 0-1,0-1 1,0 0-1,-1 0 1,0 0 0,0-1-1,0 0 1,-1 0-1,0-1 1,-1 1-1,1-1 1,-2 0-1,1 0 1,-1-1 0,0 1-1,-1-1 1,0 1-1,0-1 1,-1 0-1,0 0 1,0-2-8,-1 8 1,1 1 1,-1 0-1,1-1 0,-1 1 1,0-1-1,0 1 1,0-1-1,0 1 0,-1-1 1,1 1-1,-1 0 0,1-1 1,-1 1-1,0 0 1,0-1-1,0 1 0,0 0 1,0 0-1,0 0 0,-1 0 1,1 0-1,-1 0 1,1 0-1,-1 1 0,0-1 1,0 0-1,0 1 0,0-1 1,0 1-1,0 0 0,0 0 1,0 0-1,0 0 1,-1 0-1,0 0-1,-7 0 10,1 0 1,-1 0 0,0 1-1,1 1 1,-1-1-1,0 2 1,1-1-1,-1 1 1,1 1-1,-1 0 1,1 0-1,0 1 1,0 0-1,1 0 1,-1 1-1,1 0 1,0 1-1,0 0 1,1 0-1,-1 1 1,2 0-1,-1 0 1,1 0-1,0 1 1,0 0-1,1 0 1,0 1-1,0-1 1,1 1-1,0 0 1,1 0-1,0 0 1,1 1 0,-1 2-12,-5 19 47,2 0-1,1 1 1,1 0-1,1 0 0,2 0 1,2 10-46,-1-38 1,1 0 1,-1 0 0,1 0-1,-1 0 1,1 0 0,0 1-1,1-2 1,-1 1 0,1 0-1,0 0 1,0 0 0,0-1-1,0 1 1,0-1-1,1 1 1,0-1 0,0 0-1,0 0 1,0 0 0,0-1-1,0 1 1,1-1 0,-1 0-1,1 0 1,0 0 0,-1 0-1,1 0 1,0-1 0,0 0-1,0 0 1,0 0 0,1 0-1,-1-1 1,0 1 0,0-1-1,0 0 1,3-1-2,17 2 19,0-2-1,0-1 1,0 0 0,-1-2-1,1-1 1,-1-1 0,0 0-1,-1-2 1,0-1 0,0-1-1,0 0 1,-1-2 0,-1 0-1,0-2 1,6-6-19,-16 11 29,0-1-1,-1-1 1,0 0 0,-1 0 0,0 0-1,-1-1 1,0 0 0,-1-1-1,0 0 1,-1 0 0,-1 0-1,0 0 1,-1-1 0,0 1-1,-1-1 1,0 0 0,-1-2-29,11-48 307,-1 40 0,-8 52-494,-3 205 371,-1-230-182,0 0-1,1 0 1,0 0-1,0 0 1,-1 0-1,2 0 1,-1 0-1,0 0 1,1 0-1,-1 0 1,1 0-1,0-1 1,0 1-1,0 0 1,0 0-1,0-1 0,1 1 1,-1 0-1,1-1 1,0 1-1,0-1 1,0 0-1,0 0 1,0 0-1,0 0 1,1 0-1,-1 0 1,1 0-1,-1-1 1,1 0-1,-1 1 1,1-1-1,0 0 1,0 0-1,0 0 1,1 0-2,3 0 32,0 0 1,1 0-1,-1 0 1,0-1-1,1 0 1,-1-1-1,0 0 1,0 0-1,0 0 1,0-1-1,0 0 1,0 0-1,0-1 1,0 0-1,-1 0 1,1-1-1,-1 1 1,0-2-1,0 1 1,-1 0-1,1-1 1,0-1-33,8-10 37,0 1 1,-1-2-1,-1 1 1,-1-2 0,0 0-1,-2 0 1,0-1-1,-1 0 1,0 0 0,-2-1-1,1-5-37,1 121-496,-8-89 492,-1-3 7,0 0 0,0 0 0,0 1-1,1-1 1,0 0 0,0 1 0,0-1 0,0 0-1,1 1 1,-1-1 0,1 0 0,0 0-1,1 1 1,-1-1 0,1 0 0,0 0 0,0 0-1,0-1 1,0 1 0,0 0 0,1-1-1,0 0 1,0 1 0,0-1 0,0 0 0,0 0-1,1-1 1,-1 1 0,1-1 0,0 0-1,0 0 1,-1 0 0,2 0-3,3-1-5,0-1 1,-1 1-1,1-1 0,0-1 1,0 0-1,0 0 0,0 0 1,-1-1-1,1 0 1,-1-1-1,1 0 0,-1 0 1,0 0-1,0-1 0,0 0 1,-1 0-1,1-1 0,-1 0 1,0 0-1,0 0 1,-1-1-1,0 0 0,3-3 5,80-104-181,-88 113 168,1-1 1,-1 0-1,0 0 1,1 0-1,-1 0 1,1 0 0,-1 0-1,1 1 1,0-1-1,-1 0 1,1 0-1,0 1 1,-1-1-1,1 0 1,0 1-1,0-1 1,0 1-1,0-1 1,-1 1-1,1 0 1,0-1-1,0 1 1,0 0 0,0-1-1,0 1 1,0 0-1,0 0 1,0 0-1,0 0 1,0 0-1,0 0 1,0 0-1,0 0 1,0 0-1,0 1 1,0-1-1,0 0 1,0 1-1,0-1 1,-1 1 0,1-1-1,0 1 1,0-1-1,0 1 1,0-1-1,-1 1 13,29 53-195,-27-48 199,0 0 0,0 0 0,1 0 0,-1-1 0,1 1-1,0-1 1,1 0 0,0 0 0,-1 0 0,1 0 0,1-1-1,-1 1 1,1-1 0,0 0 0,0 0 0,0-1 0,0 0-1,0 0 1,1 0 0,0 0 0,-1-1 0,1 0 0,5 1-4,-1-1 10,0 0 0,0-1 0,0 0 0,0 0 0,0-1 1,0-1-1,0 1 0,0-2 0,0 1 0,0-2 1,-1 1-1,1-1 0,0-1 0,-1 1 0,0-2 1,0 1-1,0-1 0,-1-1 0,1 0 0,-1 0 0,-1 0 1,1-1-1,-1 0 0,0 0 0,-1-1 0,0 0 1,0 0-1,0-1 0,-1 0 0,-1 0 0,1 0 1,-1 0-1,0-2-10,-1-3 1,1-1 0,-2 1 1,0-1-1,0 1 0,-2-1 1,0 0-1,0 0 0,-2 1 1,1-1-1,-4-9-1,4 21 0,0-1 0,-1 1 0,1-1 0,-1 1 0,0 0 1,0 0-1,0-1 0,-1 1 0,1 1 0,-1-1 0,1 0 0,-1 1 0,0-1 0,0 1 0,0 0 1,0 0-1,0 0 0,-1 0 0,1 1 0,-1-1 0,1 1 0,-1 0 0,1 0 0,-1 0 0,0 0 0,1 1 1,-1 0-1,0-1 0,-1 3-7,1 1 1,0-1-1,0 1 1,0-1 0,0 1-1,0 0 1,0 1-1,1-1 1,0 1-1,-1-1 1,1 1-1,1 0 1,-1 0 0,0 0-1,1 1 1,0-1-1,0 1 1,0-1-1,1 1 1,0-1 0,-1 3 6,-1 2-7,-6 12 22,1 0-1,1 0 0,1 1 0,1 0 0,1 0 1,1 0-1,1 0 0,0 1 0,3 18-14,-1-39 2,1 0-1,0 1 1,-1-1-1,1 1 1,0-1 0,0 0-1,1 1 1,-1-1-1,0 0 1,1 0-1,-1 0 1,1 0-1,0 0 1,0-1-1,0 1 1,-1 0-1,2-1 1,-1 1-1,0-1 1,0 0-1,0 0 1,1 0 0,-1 0-1,0 0 1,1 0-1,-1 0 1,1-1-1,-1 1 1,1-1-1,1 0-1,88 2 134,-79-3-92,7-1-25,-1-1 0,-1-1 0,1-1 0,-1-1 1,1 0-1,-2-1 0,1-1 0,-1-1 0,0-1 0,-1 0 0,0-1 1,-1 0-1,0-2 0,0 0 0,-2 0 0,0-1 0,0-1 0,-1 0 1,-1-1-1,-1 0 0,3-7-17,7-2 51,-19 24-86,-1 3-58,0 20-60,-2-10 153,1 0-1,1 0 0,0 1 0,0-1 0,1 0 0,1 0 1,0 0-1,1 0 0,0 0 0,1 0 0,0-1 0,1 1 1,0-1-1,0 0 0,2-1 0,5 10 1,-4-16 17,0-1 0,0 1 0,0-1 0,0-1 1,0 1-1,1-2 0,-1 1 0,1-1 0,0 0 0,-1-1 0,1 1 0,-1-2 0,1 0 0,0 0 0,7-2-17,-3 1 5,0-2-1,0 1 0,0-2 0,0 0 0,-1 0 1,0-1-1,0 0 0,-1-1 0,1-1 1,-2 0-1,4-3-4,51-32-36,-64 42 24,1 1 1,-1-1-1,1 1 1,0-1-1,-1 1 1,1 0-1,-1-1 0,1 1 1,0 0-1,-1 0 1,1 0-1,0 1 1,-1-1-1,1 0 0,-1 1 1,1-1-1,0 1 1,-1-1-1,1 1 1,-1 0-1,1-1 0,-1 1 1,0 0-1,1 0 1,-1 0-1,0 0 1,0 0-1,0 1 0,1-1 1,-1 0-1,0 0 1,-1 1-1,1-1 1,0 1-1,0-1 0,0 1 1,-1-1-1,1 1 1,-1-1-1,0 1 1,1 0-1,-1-1 0,0 1 1,0-1-1,0 1 1,0 0-1,0-1 1,0 1-1,0 0 0,-1-1 1,1 2 11,3 11 46,-2-7-42,0-1 0,0 1 1,1-1-1,0 0 0,0 1 1,0-1-1,1 0 0,0 0 0,0-1 1,0 1-1,1 0 0,0-1 1,0 0-1,0 0 0,1 0 1,0-1-1,0 1 0,0-1 1,0 0-1,1-1 0,-1 1 1,1-1-1,0 0 0,0-1 0,0 1 1,6 1-5,5-2 35,0-1 1,-1 0 0,1-1 0,0-1-1,-1-1 1,1 0 0,-1-1 0,1-1-1,-1 0 1,0-1 0,-1-1 0,1-1-1,-1 0 1,0-1 0,-1 0-1,0-1 1,0-1 0,7-7-36,1-2 69,-1-1 0,-1-1-1,-1-1 1,-1-1 0,-1 0 0,-1-1 0,-1-1-1,-1-1 1,-1 0 0,4-13-69,17-65 117,-4 0 1,-5-2-1,-4-1 1,-5-2-118,-7 23 208,-26 139-446,-135 269 113,129-273 105,2-12-42,2 2 1,2 0-1,1 1 0,2 1 0,3 0 0,0 1 0,3 0 0,2 1 1,0 10 61,6-51-41,-1 0-1,1-1 1,0 1 0,-1 0 0,1-1 0,0 1 0,0 0 0,0-1 0,1 1 0,-1 0 0,0-1 0,0 1 0,1 0 0,-1-1 0,1 1 0,0-1 0,0 1-1,-1-1 1,1 1 0,0-1 0,0 1 0,0-1 0,0 0 0,0 1 0,1-1 0,-1 0 0,0 0 0,1 0 0,-1 0 0,0 0 0,1 0 0,-1-1 0,1 1-1,0 0 1,-1-1 0,1 1 0,-1-1 0,1 0 0,0 1 0,0-1 0,-1 0 0,1 0 0,0 0 0,-1 0 0,1 0 0,1-1 41,53-17-4600,-33-8-850</inkml:trace>
  <inkml:trace contextRef="#ctx0" brushRef="#br0" timeOffset="2096.394">3925 533 11605,'0'0'299,"0"0"437,0 0 857,24 11 109,-14-6-1523,7 4 72,1-2 0,0 1 0,0-2 0,1 0 0,0-2 0,0 0 0,0-1 1,0-1-1,11 0-251,-10-2 155,19 1 59,0-1 0,0-3 0,-1-1-1,1-1 1,16-6-214,-31 4 81,1-1 0,-1-1 0,-1-2 0,0 0 0,0-1 0,0-2-81,-15 10 47,-1-1-1,0 0 0,-1-1 0,1 0 0,-1 0 0,0-1 1,0 1-1,-1-1 0,0 0 0,0-1 0,-1 1 0,1-1 1,-2 0-1,1 0 0,-1 0 0,-1-1 0,1 1 0,-1 0 1,0-4-47,-1-52 226,-1 48-96,0 47-233,14 269-49,17 121 299,-32-420-144,0 1 0,0-1 1,0 0-1,0 1 0,0-1 0,0 0 1,-1 0-1,1 0 0,0 0 0,-1 0 1,1 0-1,0 0 0,-1-1 0,1 1 1,-1 0-1,0-1 0,1 1 0,-1-1 1,1 0-1,-1 0 0,0 1 1,1-1-1,-1 0 0,0 0 0,1 0 1,-1-1-1,0 1 0,1 0 0,-1-1 1,0 1-1,1-1 0,-1 1-3,-8-1 2,0 1-200,0 0-1,-1 0 0,1-1 0,0-1 0,0 0 0,0 0 0,1-1 0,-1 0 0,0-1 0,1 0 0,0 0 0,0-1 0,0-1 0,1 1 1,-1-1-1,-2-4 199,-18-20-4352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7:1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248 781 13366,'0'0'1916,"0"0"-996,-22 4-80,-65 15-103,64-8-413,28-5 51,12-7-316,0 0 0,-1-1 0,1 0 0,0-2 0,-1 0 0,0 0 0,0-2 0,0 0 0,11-7-59,-4 2 5,-13 8-8,-1-1 0,1-1-1,-1 1 1,0-2 0,-1 1-1,1-1 1,-1 0-1,0-1 1,-1 0 0,1 0-1,-1-1 1,4-6 3,-10 13 0,0-1-1,0 1 1,0-1 0,0 0-1,-1 1 1,1-1 0,-1 0-1,1 1 1,-1-1-1,1 0 1,-1 0 0,0 1-1,0-1 1,0 0 0,0 0-1,0 0 1,0 1 0,-1-1-1,1 0 1,0 0-1,-1 1 1,0-1 0,1 0-1,-1 1 1,0-1 0,0 1-1,0-1 1,0 1 0,0-1-1,0 1 1,0-1 0,0 1-1,-1 0 1,1 0-1,-1 0 1,1 0 0,-1 0-1,1 0 1,-1 0 0,1 0-1,-1 0 1,0 1 0,0-1 0,-80-11 84,69 12-62,0 1 0,1 1 0,-1 0-1,0 0 1,1 2 0,-1-1 0,1 2-1,0 0 1,0 0 0,1 1-1,-1 0 1,1 1 0,1 0 0,-1 1-1,1 1 1,0-1 0,1 1 0,0 1-1,1 0 1,0 0 0,-1 2-22,-2 3 52,1 1 1,1 0-1,0 1 1,1 0 0,0 0-1,2 0 1,0 1-1,1 0 1,1 0 0,0 1-1,2-1 1,0 1-1,1 0 1,1 9-53,0-22 6,1 0 0,-1-1 0,1 1 1,1 0-1,-1 0 0,1-1 0,0 1 0,0-1 0,0 0 1,1 1-1,0-1 0,0 0 0,0-1 0,1 1 0,0 0 1,0-1-1,0 0 0,0 0 0,0 0 0,1 0 0,0-1 1,0 0-1,0 0 0,0 0 0,0-1 0,0 1 0,1-1 1,0 0-1,1 0-6,14 3 6,0-1 0,1 0 0,0-2 1,-1 0-1,1-2 0,0 0 0,0-2 0,-1 0 1,1-1-1,-1-1 0,0-1 0,0-1 1,0-1-1,-1-1 0,6-3-6,7-3-28,-1 0 1,0-3-1,-2 0 0,0-2 0,0-1 1,-2-1-1,-1-2 0,-1-1 0,0 0 1,-2-2-1,-1-1 0,-1-1 0,-2-1 1,-1-1-1,-1 0 0,-1-2 0,-2 0 1,-1 0-1,-2-1 0,7-30 28,-11 16 23,-3 1 1,-1-2-1,-3 1 1,-2-8-24,1 49 16,1 3 1,0-1 0,-1 0 0,0 1 0,0-1 0,0 1 1,0-1-1,0 1 0,-1-1 0,0 1 0,0-1 1,0 1-1,0 0 0,0-1 0,0 1 0,-1 0 0,0 0 1,0 0-1,0 0 0,0 0 0,0 0 0,0 0 0,-1 1 1,1-1-1,-1 1 0,-2-1-17,4 3 5,-1 0-1,1 0 1,-1 0-1,1 1 1,-1-1-1,1 0 0,-1 1 1,1 0-1,-1-1 1,1 1-1,-1 0 1,1 0-1,0 0 1,-1 0-1,1 0 1,0 0-1,0 0 1,0 0-1,0 0 1,0 0-1,0 1 1,0-1-1,0 1 1,1-1-1,-1 0 1,0 1-1,1-1 1,-1 1-1,1-1 1,-1 2-5,-2 4 6,-18 40 21,2 0 0,3 2-1,1 0 1,3 1 0,2 0 0,2 1-1,2 0 1,3 0 0,2 42-27,0-87-12,0 0 1,1 0 0,-1 0 0,1 1 0,0-1 0,1 0 0,0 0-1,0 0 1,0 1 0,1-1 0,-1 0 0,2-1 0,-1 1-1,0 0 1,1-1 0,0 1 0,1-1 0,-1 0 0,1 0 0,0 0-1,0 0 1,0-1 0,1 0 0,0 0 0,0 0 0,0 0 0,0-1-1,2 1 12,3 0-166,0 0 0,1-1 0,0 0 0,-1-1 0,1 0 0,0-1-1,0 0 1,0-1 0,0 0 0,0-1 0,0 0 0,0 0-1,0-2 167,134-47-7967,-87 22 1663</inkml:trace>
  <inkml:trace contextRef="#ctx0" brushRef="#br0" timeOffset="1703.758">1389 646 4322,'0'0'6576,"0"0"-4255,0 0-1115,0 0-24,0 0-323,-9 15-173,-30 48-115,30-8-160,9-54-398,0-1 1,0 1-1,1 0 1,-1 0-1,0-1 1,1 1-1,-1 0 1,0-1-1,1 1 1,-1 0-1,1-1 1,-1 1-1,1 0 0,-1-1 1,1 1-1,0-1 1,-1 1-1,1-1 1,0 0-1,-1 1 1,1-1-1,0 1 1,-1-1-1,1 0 1,0 0-1,0 1 1,-1-1-1,1 0 1,0 0-1,0 0 1,0 0-1,-1 0 1,1 0-1,0 0 1,0 0-1,0 0 1,-1-1-1,1 1 1,0 0-1,0 0 1,0-1-14,6 1 58,-1-1-43,-1 0 1,1 0-1,-1 0 1,0 0-1,1-1 1,-1 0-1,0 0 0,0-1 1,0 1-1,-1-1 1,1 0-1,0 0 1,-1-1-1,0 1 1,0-1-1,0 0 1,0 0-1,-1 0 1,1-1-1,-1 1 1,0-1-1,-1 0 1,1 0-1,-1 0 1,0 0-1,0 0 1,0-1-1,-1 1 1,0-1-1,0 1 1,0 0-1,-1-1 1,0 0-1,0 1 1,0-1-1,-1-3-15,2 7 2,-1 0 0,1 1 0,-1-1 0,0 0-1,0 0 1,0 0 0,0 0 0,0 0 0,0 0 0,0 0 0,0 0 0,-1 0-1,1 0 1,-1 0 0,0 0 0,1 0 0,-1 1 0,0-1 0,0 0-1,0 1 1,0-1 0,-1 0 0,1 1 0,0-1 0,-1 1 0,1 0-1,-1-1 1,1 1 0,-1 0 0,0 0 0,1 0 0,-1 0 0,0 0-1,0 1 1,1-1 0,-1 0 0,0 1 0,0-1 0,0 1 0,0 0-1,0 0 1,0 0 0,-1 0-2,-1-1 5,-1 0 0,1 1 0,-1 0 0,1 0 0,-1 0-1,1 0 1,-1 1 0,1 0 0,-1 0 0,1 0 0,0 0 0,0 1-1,0 0 1,-1 0 0,1 0 0,1 0 0,-1 0 0,0 1 0,1 0-1,-1 0 1,1 0 0,0 0 0,0 0 0,0 1 0,0-1 0,1 1-1,-1 0 1,-1 2-5,-6 13 25,0 1 0,2-1 0,0 1 0,1 1 0,0-1 0,2 1 0,1 0 0,1 1 0,0-1 0,2 0 0,0 21-25,1-39 1,0 0 0,0 0 0,1 0 0,-1 0 0,1 0 0,-1 0 0,1 0 0,0 0 0,0 0 0,0-1 0,1 1 0,-1 0 0,1-1 0,-1 1-1,1-1 1,0 1 0,0-1 0,0 0 0,0 0 0,0 0 0,1 0 0,-1 0 0,1 0 0,-1-1 0,1 1 0,0-1 0,-1 0 0,1 1 0,0-1 0,3 0-1,95 9 73,-90-10-71,14-1-9,0-1 0,1-2-1,-1 0 1,-1-1 0,1-2-1,-1 0 1,0-2 0,0-1 0,-1 0-1,-1-2 1,8-5 7,-21 8 29,1-1-1,-2 0 1,1-1 0,-2 0-1,1 0 1,-1-1 0,-1 0 0,0 0-1,-1 0 1,0-1 0,-1 0-1,-1 0 1,0 0 0,0 0-1,-1 0 1,-1-1 0,0 1-1,-1 0 1,-1-1 0,-1-7-29,0 316 189,2-292-186,-1-1 1,1 0-1,0 1 1,0-1-1,0 1 0,1-1 1,-1 0-1,1 1 1,-1-1-1,1 0 0,0 1 1,0-1-1,0 0 0,0 0 1,0 1-1,0-1 1,1 0-1,-1 0 0,1-1 1,-1 1-1,1 0 1,0 0-1,-1-1 0,1 1 1,0-1-1,0 0 0,0 1 1,1-1-1,-1 0 1,0 0-1,0 0 0,1-1 1,-1 1-1,0 0 0,1-1 1,-1 0-1,0 1 1,1-1-1,-1 0 0,1 0 1,1-1-4,3 2 15,0-1 1,1 0-1,-1-1 0,0 1 1,0-2-1,0 1 1,0-1-1,0 0 0,0 0 1,0-1-1,-1 0 1,1 0-1,-1 0 0,0-1 1,0 0-1,0 0 1,0-1-1,-1 1 0,1-1 1,-1-1-1,-1 1 1,2-2-16,7-10 28,0-1 0,-1 0 1,-1 0-1,-1-2 0,0 1 0,-1-1 1,-2 0-1,5-16-28,12-30 38,-24 65-43,-1 0 0,1 1 0,0-1 0,0 0 0,0 0 0,0 0 0,0 1 1,0-1-1,0 0 0,0 0 0,0 1 0,1-1 0,-1 0 0,0 0 0,0 1 0,1-1 0,-1 0 0,0 0 1,1 1-1,-1-1 0,1 0 0,-1 1 0,1-1 0,-1 1 0,1-1 0,-1 1 0,1-1 0,0 1 0,-1-1 1,1 1-1,0-1 0,-1 1 0,1 0 0,0-1 0,0 1 0,-1 0 0,1 0 0,0 0 0,0 0 1,0-1-1,-1 1 0,1 0 0,0 0 0,0 0 0,-1 1 0,1-1 0,0 0 0,0 0 0,0 0 0,-1 0 1,1 1-1,0-1 0,-1 0 0,1 1 0,0-1 0,0 1 5,16 80-250,-15-67 254,0-1-1,0 1 0,1-1 1,1 0-1,0 0 0,1 0 1,0 0-1,1-1 1,1 0-1,2 3-3,-2-10 0,0 0 0,0 0 0,1-1 0,0 0 0,0-1 0,0 0 1,0 0-1,0-1 0,1 0 0,-1 0 0,1-1 0,-1 0 0,1 0 0,0-1 0,-1 0 0,1-1 0,0 0 1,-1 0-1,1-1 0,-1 0 0,1-1 0,-1 1 0,0-2 0,0 1 0,0-1 0,-1 0 0,1-1 1,0 0-1,5-5-7,0-1 1,-2 0-1,1 0 1,-1-1-1,-1 0 1,0-1-1,0 0 1,-2-1 0,1 0-1,-2 0 1,0-1-1,2-8 7,5 74-539,-13-48 540,0 0-1,1 0 0,-1 0 0,1-1 1,0 1-1,0-1 0,0 1 0,0-1 1,0 0-1,0 0 0,1 0 0,-1 0 1,1 0-1,-1 0 0,1 0 1,0-1-1,-1 0 0,1 1 0,0-1 1,0 0-1,0 0 0,0-1 0,0 1 1,0-1-1,0 1 0,1-1 1,-1 0-1,0 0 0,0-1 0,0 1 1,0 0-1,0-1 0,1 0 0,9 1 5,-4 0-4,1 0 1,-1-1 0,0 0 0,0-1 0,1 1 0,-1-2 0,0 0-1,-1 0 1,1 0 0,0-1 0,-1 0 0,0-1 0,0 0 0,0 0-1,-1-1 1,1 1 0,-1-2 0,-1 1 0,1-1 0,-1 0 0,0-1-1,-1 1 1,0-1 0,0 0 0,-1 0 0,0-1 0,0 1 0,-1-1 0,0 0-1,0 0 1,-1 0 0,0 0 0,-1 0-2,0 5 3,0 0 0,-1 0-1,1 0 1,-1 0 0,0 0 0,0 0 0,-1 0-1,1 0 1,-1 1 0,0-1 0,0 0 0,0 0 0,0 0-1,-1 1 1,1-1 0,-1 1 0,0-1 0,0 1-1,0 0 1,-1 0 0,1 0 0,-1 0 0,1 0-1,-1 0 1,0 1 0,0-1 0,-1 1 0,1 0 0,0 0-1,-1 0 1,1 0 0,-1 1 0,0-1 0,1 1-1,-1 0 1,0 0 0,-3 0-3,4 3-4,0 0 1,1 0-1,-1 1 1,1-1-1,0 1 1,0-1-1,0 1 1,0 0-1,0 0 1,0 0-1,1 0 1,-1 0-1,1 0 1,0 0-1,0 1 1,0-1-1,1 0 1,-1 1-1,1-1 1,-1 1-1,1-1 1,0 1 3,-1 3 0,-5 144 136,5-147-134,1-1 0,-1 0 0,1 1 0,0-1 0,0 1 0,0-1 0,0 0 1,0 1-1,1-1 0,0 0 0,-1 1 0,1-1 0,0 0 0,1 0 0,-1 0 0,1 0 0,-1 0 1,1 0-1,0 0 0,0 0 0,0-1 0,0 1 0,1-1 0,-1 1 0,1-1 0,-1 0 1,1 0-1,0 0 0,0-1 0,0 1 0,0 0 0,0-1 0,0 0 0,0 0 0,1 0 0,-1 0 1,0 0-1,1-1-2,11 2 9,1 0-1,-1-1 1,1-1 0,0 0 0,-1-1 0,1-1-1,-1 0 1,0-1 0,1-1 0,-2 0-1,1-1 1,0-1 0,-1 0 0,0-1 0,0-1-1,-1 0 1,0-1 0,-1 0 0,1-1 0,-2 0-1,1-1 1,-2 0 0,1-1 0,-2 0 0,0-1-1,0 0 1,6-13-9,24-108 150,-37 127-155,1 19-79,-1 19-52,-2 177 155,-1-205-13,1 0-1,0 0 0,0-1 1,-1 1-1,2 0 1,-1 0-1,0 0 0,0-1 1,1 1-1,0 0 1,-1 0-1,1-1 0,0 1 1,0 0-1,1-1 1,-1 1-1,1-1 0,-1 0 1,1 1-1,0-1 1,-1 0-1,1 0 0,0 0 1,0 0-1,1 0 1,-1-1-1,0 1 0,1-1 1,-1 1-1,1-1 1,-1 0-1,1 0 0,0 0 1,-1 0-1,1-1 1,0 1-1,0-1 0,-1 1 1,1-1-1,0 0 1,0 0-1,2 0-5,2 0 8,-1 0 1,1-1-1,0 1 0,-1-1 0,1 0 1,0-1-1,-1 0 0,0 0 1,1 0-1,-1-1 0,0 0 1,0 0-1,0 0 0,-1-1 0,1 0 1,-1 0-1,0 0 0,2-3-8,67-79-48,-64 71 28,1 0 1,0 1 0,1 1-1,1 0 1,0 0 0,1 2-1,4-3 20,-17 13-10,1 0-1,0 0 0,0 1 1,0-1-1,-1 0 0,1 1 1,0-1-1,0 1 0,0 0 1,0 0-1,0-1 0,0 1 1,0 1-1,0-1 0,0 0 1,0 0-1,0 1 0,0-1 1,-1 1-1,1-1 0,0 1 1,0 0-1,0 0 0,-1 0 1,1 0-1,0 0 0,-1 0 1,1 0-1,-1 1 0,0-1 1,1 1-1,-1-1 0,0 1 1,0-1-1,0 1 0,0 0 1,0-1-1,0 1 1,0 0-1,0 0 0,-1 0 1,1-1-1,-1 1 0,1 0 1,-1 0-1,0 0 0,0 0 1,0 0-1,0 0 0,0 0 1,0 0-1,-1 0 0,1 0 1,-1 1 10,3 6 23,4 21-41,-6-23 28,0 0 1,0-1-1,1 1 0,0 0 1,0-1-1,1 1 1,0-1-1,0 1 0,0-1 1,1 0-1,0 0 0,0 0 1,0 0-1,1 0 0,0-1 1,0 0-1,1 0 0,-1 0 1,1 0-1,0-1 0,0 1 1,1-1-1,-1-1 0,1 1 1,0-1-1,0 0 0,4 2-10,9-3 29,0-1 0,0 0 0,1-2 0,-1 0-1,0-1 1,0-1 0,-1 0 0,1-2 0,-1 0-1,1-1 1,-2-1 0,1-1 0,-1 0-1,0-1 1,5-5-29,9-6 32,-1-2-1,0-1 0,-2-1 0,-1-1 1,-1-2-1,-2-1 0,12-16-31,-15 10 97,-1-1-1,-1-1 0,-3-1 0,-1 0 1,-1-1-1,-3-1 0,-1 0 0,-1 0 1,-3-1-1,-1 1 0,-2-2 0,-1 1 1,-3-2-97,3 19 60,-7 37-35,5-13-28,-103 276-189,80-216 96,2 2-1,3 0 1,3 1-1,2 1 1,4 0-1,-2 59 97,11-121-58,-1-1 0,1 1 0,-1 0 0,1 0 0,0 0 0,0 0 0,0 0 0,1 0 0,-1 0 1,1 0-1,0 0 0,-1 0 0,1 0 0,1-1 0,-1 1 0,0 0 0,1-1 0,-1 1 0,1-1 0,0 1 0,-1-1 0,1 0 0,0 0 0,1 0 0,-1 0 0,0 0 0,1 0 0,-1 0 0,1-1 0,-1 1 0,1-1 0,0 0 0,0 0 0,-1 0 0,1 0 0,0 0 0,0-1 0,0 0 0,0 1 0,0-1 0,0 0 0,0 0 0,0 0 0,0-1 0,1 1 58,-1-1-290,0 1 0,0 0 1,0-1-1,0 0 0,0 0 0,0 0 0,0 0 1,0 0-1,-1 0 0,1-1 0,-1 1 0,1-1 0,-1 0 1,1 0-1,-1 0 0,0 0 0,0 0 0,0 0 0,0-1 1,0 1-1,0-1 0,0-1 290,19-37-7035</inkml:trace>
  <inkml:trace contextRef="#ctx0" brushRef="#br0" timeOffset="2045.898">4112 405 11109,'0'0'835,"0"0"-149,0 0 346,4 22 182,16 72-51,-18-91-1092,0 1 0,0-1 0,0 1-1,0-1 1,1 0 0,-1 1 0,1-1 0,0-1-1,0 1 1,0 0 0,1-1 0,-1 1-1,0-1 1,1 0 0,0 0 0,-1-1 0,1 1-1,0-1 1,0 0 0,0 1 0,0-2-1,0 1 1,0 0 0,3-1-71,3 2 148,21 3 50,1-2 1,-1-2-1,1 0 1,-1-2-1,1-2 1,-1 0-1,0-3 1,0 0-1,0-2 1,-1-1 0,0-1-1,-1-2 1,0-1-1,-1-1 1,0-2-1,-1-1 1,-1 0-1,-1-2 1,7-8-199,36-13 120,-60 46-213,-7 14 69,0 0 1,-2 0 0,0 0-1,-1 0 1,-1 0 0,-1 0-1,-1-1 1,-1 0 0,0 0 0,-2 0-1,0-1 1,-8 14 23,-29 82-110,34-35-1467,28-66-1104,26-10-2158</inkml:trace>
  <inkml:trace contextRef="#ctx0" brushRef="#br0" timeOffset="2316.395">5299 722 13446,'0'0'1489,"0"0"-849,0 0 545,0 0-321,0 0-432,0 0-432,-5-2-1008,-25 2-2386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8:09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511 158 6867,'0'0'2425,"0"0"-877,0 0-60,0 0-148,0 0-447,-18 1-439,-2 0-366,0 0 0,0 2 0,-1 0 0,2 2 0,-1 0 0,-14 6-88,-275 98 2537,306-106-2505,0 1 0,0-1 1,1 1-1,-1 0 0,1 0 0,0 0 0,0 0 0,0 0 0,0 1 0,1-1 0,0 0 1,-1 1-1,2-1 0,-1 1 0,1 0 0,-1-1 0,1 1 0,0-1 0,1 1 0,-1-1 1,1 1-1,0-1 0,0 1 0,0-1 0,1 1 0,0-1 0,0 0 0,0 0 0,2 4-32,111 207 422,-105-176-380,-2 0 0,-1 0 0,-2 0 0,-2 1 0,-2 0 0,-1 0 0,-4 13-42,3 34 31,10-82-904,9-26-514,-8 8 553,26-25-2392,5-3-1632</inkml:trace>
  <inkml:trace contextRef="#ctx0" brushRef="#br0" timeOffset="313.776">738 398 6627,'0'0'4221,"0"0"-2613,0 0-479,-23 7 133,-72 24-302,93-30-927,1-1-1,-1 1 1,0-1-1,0 1 0,1 0 1,-1 0-1,1-1 1,-1 1-1,1 0 1,-1 0-1,1 1 1,-1-1-1,1 0 1,0 0-1,0 1 0,-1-1 1,1 1-1,0-1 1,0 1-1,1-1 1,-1 1-1,0-1 1,0 1-1,1 0 0,-1 0 1,1-1-1,0 1 1,-1 0-1,1 0 1,0-1-1,0 1 1,0 0-1,0 0 1,0 0-1,1-1 0,-1 1 1,0 0-1,1 0 1,-1-1-1,1 1 1,0 0-1,0-1 1,0 1-1,-1 0 0,1-1 1,1 0-1,-1 1 1,0-1-1,1 2-32,9 6 116,1 0 0,0 0 1,0-2-1,0 1 0,1-1 0,0-1 0,1-1 0,11 4-116,13 7 154,-1 0-95,0 1 0,0 3 0,-2 0-1,16 14-58,-46-30 1,0 1 0,0-1-1,-1 1 1,1 0 0,-1 0-1,0 1 1,-1-1 0,0 1-1,1 0 1,-2 0 0,1 0-1,-1 0 1,0 0 0,0 1-1,-1-1 1,1 1 0,-1-1-1,-1 1 1,1-1 0,-1 1-1,-1-1 1,1 1 0,-1-1-1,0 1 1,0-1 0,-1 1-1,0-1 1,0 0 0,-1 0-1,1 0 1,-1 0 0,-1 0-1,1 0 1,-1-1 0,0 0-1,-3 3 0,-1 0-178,0 0 0,-1-1 0,0-1-1,0 1 1,0-1 0,-1-1 0,0 0-1,0 0 1,-1-1 0,1 0 0,-1-1-1,0 0 1,0-1 0,0 0 0,0-1-1,0 0 1,0-1 0,0 0 0,0 0-1,-1-1 1,0-1 178,-30-22-3396,10-22-2601</inkml:trace>
  <inkml:trace contextRef="#ctx0" brushRef="#br0" timeOffset="786.444">847 261 3762,'0'0'8468,"0"0"-5704,0 0-1260,0 0-351,0 0-836,23-3-181,178-12-98,-160 13-569,0-2 1,-1-1 0,0-2-1,0-2 1,-1-2-1,0-1 1,-1-2 0,0-2-1,-1-1 1,33-22 530,-66 38 73,0-1-1,0-1 1,0 1 0,-1-1-1,1 1 1,-1-1 0,1 0-1,-1-1 1,0 1 0,0 0-1,0-1 1,-1 0 0,1 1-1,-1-1 1,0 0 0,0 0-1,0-1 1,-1 1 0,1 0-1,-1-1 1,0 1 0,0 0-1,-1-1 1,1 1 0,-1-5-73,-1-1 2554,-1 17-1734,0 22-739,1 8 13,2 1 0,1-1 0,2 0 0,1 0 0,3 0 0,0-1 1,11 25-95,145 258 349,-155-301-340,-1 0 0,-1 0 0,0 0 0,-2 1 0,0 0 1,-1 0-1,0 0 0,-2 1 0,0-1 0,-2 3-9,0-18 1,0-1 0,-1 1 1,1 0-1,-1 0 0,0-1 1,0 1-1,-1-1 0,1 1 1,-1-1-1,0 1 0,0-1 1,0 0-1,0 0 0,0 0 1,-1 0-1,1 0 0,-1-1 1,0 1-1,0-1 0,0 0 1,0 1-1,0-1 0,0-1 1,-1 1-1,1 0 0,-1-1 1,1 0-1,-1 0 0,0 0 1,1 0-1,-3 0-1,-125 11-358,125-12 304,-95-20-1623,52-27-2411,34 4-2342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8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1124 15767,'0'0'1169,"0"0"-1169,0 0 0,24 165 144,-24-104 64,0-10 0,0-8-64,-15-12-80,-7-11-64,0-15-128,-6-5-944,1-11-2290,10-23-8724</inkml:trace>
  <inkml:trace contextRef="#ctx0" brushRef="#br0" timeOffset="9785.862">762 70 3890,'0'0'1841,"0"0"-315,0 0-102,0 0-183,0 0-150,0 0-189,4-6 2151,14-16-1683,2-20 1125,-27 44-2402,2 1-90,0 1 0,0 0-1,0 0 1,0 1 0,1-1 0,0 1-1,0 0 1,0 0 0,1 0 0,0 1-1,0-1 1,0 1 0,0-1 0,1 3-3,-3 1 6,-88 237 40,42-95-14,3 0-118,45-160-462,13 1 29,-2 14 498,0 1-1,0 0 0,0 1 1,-1-1-1,0 2 1,0-1-1,-1 1 1,0 0-1,-1 0 0,0 0 1,0 1-1,3 8 22,-6-13 0,13 32 24,-1 0-1,-3 1 0,0 0 0,-3 1 1,0 10-24,23 91 25,-29-130-36,1 0 0,0 0 0,0-1 0,1 1 0,0-1 1,1 0-1,0 0 0,1-1 0,-1 1 0,2-1 0,-1 0 0,1-1 1,0 1-1,4 2 11,-10-9-90,0-1 1,0 1-1,1-1 1,-1 1-1,0-1 0,0 1 1,0-1-1,0 1 1,0-1-1,0 0 1,1 0-1,-1 0 1,0 0-1,0 0 0,0 0 1,1 0-1,-1 0 1,0 0-1,0 0 1,0-1-1,0 1 1,0 0-1,1-1 0,-1 1 1,0-1-1,0 1 1,0-1-1,0 0 1,0 1-1,0-1 1,0 0-1,-1 0 0,1 0 1,0 1-1,0-1 1,-1 0-1,1 0 1,0 0-1,-1 0 1,1 0-1,-1-1 0,1 1 1,-1 0-1,1 0 90,11-38-3841</inkml:trace>
  <inkml:trace contextRef="#ctx0" brushRef="#br0" timeOffset="10249.379">1085 267 11141,'0'0'1390,"0"0"-13,0 0 117,0 0-451,0 0-462,-3 6-319,-1 11-172,0 0 0,1 0 0,1 0 0,1 0 0,0 1 1,1-1-1,2 15-90,-1 8 204,6 419 324,-7-458-521,0 0 0,-1 0 0,1-1-1,-1 1 1,1 0 0,0 0 0,0 0 0,0 0-1,-1-1 1,1 1 0,0 0 0,0 0-1,0 0 1,0 0 0,0 0 0,0 0 0,1-1-1,-1 1 1,0 0 0,0 0 0,1 0 0,-1 0-1,0-1 1,1 1 0,-1 0 0,1 0 0,-1-1-1,1 1 1,-1 0 0,1-1 0,0 1 0,-1 0-1,1-1 1,0 1 0,-1-1 0,1 1-1,0-1 1,0 1 0,-1-1 0,1 0 0,0 1-1,0-1 1,0 0 0,0 0 0,0 0 0,-1 0-1,1 0 1,0 1 0,0-1 0,0-1 0,0 1-1,0 0 1,0 0 0,-1 0 0,2 0-7,39-70 944,-27 40-905,44-71 37,-55 99-100,-1 1 0,1-1-1,0 0 1,-1 1 0,1 0 0,0 0 0,0 0 0,0 0-1,0 0 1,0 0 0,0 1 0,0 0 0,0-1 0,0 1-1,0 0 1,0 0 0,0 1 0,0-1 0,0 1 0,0-1-1,0 1 1,0 0 0,0 0 0,0 0 0,0 1 0,-1-1-1,1 1 1,0 0 0,-1 0 24,37 11-444,-31-12-218,0-1-1,0 1 1,0-1-1,1-1 1,-1 0-1,0 0 1,0 0-1,0-1 1,0 0-1,0-1 1,-1 0-1,1 0 1,-1-1-1,1 0 0,4-3 663,28-18-5207</inkml:trace>
  <inkml:trace contextRef="#ctx0" brushRef="#br0" timeOffset="11288.198">1592 511 9284,'0'0'1457,"0"0"-526,0 0-219,0 0-125,0 0 75,-11 14-147,-34 45-200,46-60-297,0 0 0,0 1-1,0-1 1,0 1 0,0-1 0,0 1 0,0 0 0,0-1 0,0 1 0,0 0 0,0 0 0,0 0 0,0-1 0,0 1 0,0 0 0,0 0 0,0 1 0,0-1-1,0 0 1,0 0 0,0 0 0,0 1 0,0-1 0,0 0 0,0 1 0,0-1 0,0 1 0,0 0 0,0-1 0,-1 1 0,1-1 0,0 1 0,0 0 0,0 0 0,-1-1-1,1 1 1,-1 0 0,1 0 0,0 0 0,-1 0 0,0 0 0,1 0 0,-1 0 0,1 0 0,-1 0 0,0 0 0,0 0 0,0 0 0,0 0 0,0 0 0,0 0-1,0 0 1,0 0 0,0 0 0,0 0 0,0 0 0,0 0 0,-1 0 0,1 0 0,-1 0 0,1 0 0,-1 0 0,1 0 0,-1 0 0,0 1-18,7-3 82,2-1-41,0-1-1,-1 1 0,1-1 1,0 0-1,-1-1 0,0 0 1,0 0-1,0-1 0,0 1 1,-1-2-1,1 1 0,-1-1 1,-1 1-1,1-2 0,-1 1 1,1-2-41,-7 7 18,1 0 1,0 0-1,-1-1 1,1 1 0,-1 0-1,1 0 1,-1 0-1,0-1 1,0 1-1,1 0 1,-1 0-1,0 0 1,0 0 0,0 0-1,0 1 1,0-1-1,0 0 1,0 0-1,0 1 1,0-1-1,-1 0 1,1 1 0,0-1-1,0 1 1,-1 0-1,1-1 1,0 1-1,0 0 1,-1 0-1,1 0 1,0 0-1,-1 0 1,1 0 0,0 0-1,-1 0 1,1 0-1,0 1 1,0-1-1,-1 0 1,1 1-1,0-1 1,-1 1-19,-2 0 24,-5-2-34,7 1 25,0 0-1,0-1 0,0 1 1,0 0-1,0 0 1,0 0-1,0 0 0,-1 0 1,1 0-1,0 1 1,0-1-1,0 1 0,0 0 1,0-1-1,0 1 0,1 0 1,-1 0-1,0 0 1,0 0-1,1 0 0,-1 1 1,0-1-1,1 1 1,-1-1-1,1 1 0,0-1 1,-1 1-1,1 0 1,0-1-1,0 1 0,0 0 1,0 2-15,-4 13 57,1 1-1,0 0 1,2 0 0,0 0 0,1 0 0,1 0 0,1 13-57,0 4 66,-2-30-64,1 1 1,0-1-1,0 1 1,0-1-1,1 1 1,0-1-1,0 1 1,0-1-1,1 0 1,-1 0-1,1 1 1,1-1-1,-1-1 1,1 1-1,-1 0 1,2 0-1,-1-1 1,0 0-1,1 0 1,0 0-1,0 0 1,0 0-1,0-1 1,0 0-1,1 1 1,0-2-1,-1 1 1,1-1-1,0 1 1,3-1-3,4 1 15,1 0-1,0-1 1,-1-1 0,1 0 0,0-1 0,0 0 0,0-1 0,0 0-1,0-1 1,-1-1 0,1 0 0,-1 0 0,0-2 0,12-4-15,-11 1 17,0 0 1,0-1-1,-1 0 1,0-1-1,-1-1 1,0 0-1,0 0 0,-1-1 1,-1 0-1,0 0 1,-1-1-1,0-1 1,-1 1-1,0-1 1,-1 0-1,-1-1 1,0 1-1,-1-1 1,-1 0-1,0 0 0,-1-1 1,0-11-18,0-8 31,-2 0 0,-1 0 1,-2 0-1,-2 0 0,0 0 0,-3 1 1,-3-8-32,-26-58 515,37 101-512,0-1 0,0 1 0,0-1 1,0 0-1,1 1 0,-1-1 0,0 0 1,0 1-1,0-1 0,0 1 0,0-1 0,0 0 1,0 1-1,0-1 0,0 0 0,0 1 1,-1-1-1,1 1 0,0-1 0,0 0 1,0 1-1,0-1 0,-1 0 0,1 1 1,0-1-1,0 0 0,0 1 0,-1-1 1,1 0-1,0 0 0,-1 1 0,1-1 1,0 0-1,-1 0 0,1 0 0,0 1 0,-1-1 1,1 0-1,0 0 0,-1 0 0,1 0 1,0 0-1,-1 0 0,1 0 0,-1 0 1,1 0-1,0 0 0,-1 0 0,1 0 1,0 0-1,-1 0 0,1 0 0,-1 0 1,1 0-1,0 0 0,-1 0 0,1-1 1,0 1-1,-1 0 0,1 0 0,0 0 0,-1-1 1,1 1-1,0 0 0,0 0 0,-1-1 1,1 1-1,0 0 0,0-1 0,-1 1-3,-7 46-26,1 0 0,2 1 0,3 0-1,1 0 1,4 13 26,-2 14-10,-1-66 10,17 163 0,-16-165 0,1 0 0,0 0 0,1 0 0,-1 0 0,1-1 0,0 1 0,1-1 0,-1 0 0,1 0 0,0 0 0,0-1 0,1 1 0,0-1 0,-1 0 0,1 0 0,0 0 0,1-1 0,-1 0 0,1 0 0,-1 0 0,1-1 0,0 0 0,0 0 0,0 0 0,0-1 0,3 0 0,3 1 11,0-1 0,0 0 0,0-1 0,-1 0 0,1-1 0,0 0 0,0-1 0,0 0 0,-1-1 0,1 0 0,-1-1 0,0-1 0,0 1 0,0-2 0,-1 1 0,0-2 0,0 1 0,0-1 0,-1-1 0,0 0 0,0 0 0,-1-1 0,0 0 0,-1 0 0,0 0 0,0-1 0,-1-1 0,0 1 0,-1-1 0,0 0 0,-1 0 0,3-11-11,2-16 34,-2-1 0,-1 1-1,-2-1 1,-2 0 0,-1 0 0,-4-33-34,2 59 2,-1 0 1,0 0-1,0 0 0,-2 0 1,1 0-1,-2 0 0,1 1 1,-2 0-1,0 0 0,0 0 1,-1 1-1,0-1 0,-1 2 1,-1-1-1,0 1 0,-5-5-2,13 14 2,0 0 0,1 1 0,-1-1 1,0 0-1,0 0 0,0 0 0,0 0 0,0 1 0,0-1 0,0 0 0,0 1 0,0-1 0,0 1 0,0-1 0,0 1 1,-1-1-1,1 1 0,0 0 0,0 0 0,0 0 0,-1-1 0,1 1 0,0 0 0,0 1 0,-1-1 0,1 0 0,0 0 1,0 0-1,0 1 0,-1-1 0,1 1 0,0-1 0,0 1 0,0-1 0,0 1 0,0-1 0,0 1 0,0 0 0,0 0 1,0 0-1,0-1 0,0 1 0,1 0-2,-22 51-151,15-18 128,2 0 1,1 1 0,1-1-1,2 1 1,3 15 22,-2-6-3,0-27 4,1-1 0,1 1-1,1-1 1,0 1 0,1-1-1,1 0 1,0 0 0,1-1-1,1 1 1,3 4-1,-6-13-3,0 0 0,0-1 0,0 1 0,1-1 0,0 0 0,1 0-1,-1-1 1,1 1 0,0-1 0,0 0 0,0-1 0,1 0 0,0 0 0,0 0 0,0-1 0,0 0 0,0 0 0,1-1-1,0 0 1,-1 0 0,1-1 0,0 0 0,1 0 3,-3 0 9,-1-1 1,1 0-1,-1 0 0,1 0 1,-1-1-1,1 0 0,-1 0 1,1 0-1,-1-1 0,0 1 1,0-1-1,0 0 1,0-1-1,0 0 0,0 1 1,0-1-1,-1-1 0,2 0-9,6-6 7,-1-1 0,0 0 0,-1 0 0,0-1 0,0 0 0,-1-1 0,-1 0 0,0 0 0,-1-1 0,-1 0 0,0 0 0,-1-1 0,0 1 0,-1-1 0,-1 0 0,0 0 0,-1-1 0,0-9-7,-2-150 77,0 170-74,1 2-3,-1 1-1,0-1 1,0 0-1,0 0 1,0 0-1,-1 0 1,1 1-1,-1-1 1,1 0-1,-1 0 1,0 1-1,0-1 1,0 0-1,0 1 1,-1-1-1,1 1 1,-1-1-1,0 1 0,1 0 1,-1 0-1,0 0 1,-1 0 0,-16 26-168,-44 226-15,56-212 168,3-15-15,-5 13-126,3 1 0,1 0-1,1 0 1,2 0 0,3 36 156,0-69-170,1 0-1,-1-1 1,1 1 0,0 0-1,-1-1 1,2 1-1,-1-1 1,0 0-1,1 0 1,-1 0-1,1 0 1,0 0-1,0 0 1,0-1-1,1 1 1,-1-1-1,0 0 1,1 0-1,0 0 1,-1-1-1,1 1 1,0-1-1,0 0 1,0 0-1,0 0 1,0 0 0,0-1-1,0 0 1,0 0-1,2 0 171,46 6-5357</inkml:trace>
  <inkml:trace contextRef="#ctx0" brushRef="#br0" timeOffset="11552.732">3062 730 11941,'0'0'2001,"0"0"-1680,0 0 1247,0 0-127,35 123-833,-28-74-32,-4-2-239,-3 5-161,0-1-96,-20-8-80,-7-10-336,2-21-1937,7-12-2418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8:2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22 865 560,'0'0'12409,"0"0"-9541,0 0-2588,0 0 235,0 0 66,-2 14-66,-13 169 422,14-147-868,-1-23-59,1 1-1,1 0 1,0-1-1,1 1 1,0 0-1,1-1 1,0 1-1,2-1 1,-1 0-1,1 0 1,1 0-1,1-1 1,-1 1-1,3 1-9,-6-13 22,1 0 0,-1 0 0,0 0-1,1 0 1,-1 0 0,1-1-1,-1 1 1,1-1 0,-1 1 0,1-1-1,-1 0 1,1 0 0,0 0 0,-1-1-1,1 1 1,-1-1 0,1 1 0,-1-1-1,1 0 1,-1 0 0,0 0-1,1 0 1,-1 0 0,0 0 0,0-1-1,0 1 1,0-1 0,0 0 0,0 1-1,0-1 1,0 0 0,-1 0 0,1 0-1,-1 0 1,0-1 0,1 1-1,-1 0 1,0-1 0,0 1 0,0 0-1,0-3-21,37-119 19,-38 124-29,1-1 1,0 1-1,-1 0 0,1 0 0,0 0 1,-1 0-1,1 0 0,0 0 0,-1 0 1,1 0-1,0 0 0,-1 1 0,1-1 1,0 0-1,-1 0 0,1 1 0,-1-1 0,1 0 1,0 1-1,-1-1 0,1 0 0,-1 1 1,1-1-1,-1 1 0,1-1 0,-1 1 1,0-1-1,1 1 0,-1-1 0,1 1 1,-1-1-1,0 1 0,0 0 0,1-1 1,-1 1-1,0 0 0,0-1 0,0 1 1,0 0-1,0-1 0,1 1 0,-1 0 1,-1-1-1,1 1 0,0 0 0,0-1 10,0 1 4,1 3 0,0 0 1,0-1-1,1 1 1,-1 0-1,1 0 1,0-1-1,0 1 1,0-1-1,0 1 1,1-1-1,-1 0 1,1 0-1,0 0 1,0 0 0,0 0-1,0-1 1,0 0-1,1 1 1,-1-1-1,1 0 1,-1-1-1,1 1 1,0-1-1,0 1 1,0-1-1,0 0 1,0 0-1,0-1 1,0 0 0,1 1-5,0-1 32,0 0 1,0 0 0,0 0 0,0 0 0,0-1 0,0 0 0,0 0 0,-1 0 0,1-1 0,0 0 0,-1 0-1,1 0 1,-1 0 0,1-1 0,-1 1 0,0-1 0,0 0 0,0-1 0,-1 1 0,1-1 0,-1 1-1,0-1 1,0 0 0,0 0 0,0-1 0,-1 1 0,1-2-33,2-5 45,-1-1 0,-1 0 1,0 0-1,-1 0 0,0 0 0,-1-1 1,0 1-1,-1 0 0,0-1 0,-2-1-45,2-12 47,1 22-57,0 1 1,-1-1-1,0 0 1,0 1-1,1-1 1,-2 1-1,1-1 1,0 1-1,-1-1 1,0 1-1,0-1 1,0 1-1,0-1 1,0 1-1,-1 0 1,1 0-1,-1 0 1,0 0-1,0 0 1,0 0-1,-1 0 1,1 1-1,-1-1 1,1 1-1,-1-1 1,0 1-1,0 0 1,0 0-1,0 0 1,0 1-1,0-1 1,-3 0 9,0 2-120,0 0 1,-1 1-1,1 0 1,0 0 0,0 1-1,0-1 1,0 1-1,0 0 1,0 1-1,0 0 1,1 0 0,-1 0-1,1 0 1,0 1-1,-1 1 120,-35 46-7463,39-38 681</inkml:trace>
  <inkml:trace contextRef="#ctx0" brushRef="#br0" timeOffset="771.564">510 912 7892,'0'0'2617,"0"0"-1040,0 0-38,0 0-347,0 0-594,0 2-310,2 14-78,2 0 0,0-1 0,0 0 0,2 0 0,0 0-1,0 0 1,1-1 0,1 0 0,1 0-210,-6-10 65,-1 0-1,1 0 1,-1 0-1,1-1 1,0 1-1,1-1 1,-1 0-1,1 0 1,-1 0-1,1 0 1,0-1 0,0 0-1,0 1 1,0-1-1,0-1 1,1 1-1,-1-1 1,0 1-1,1-1 1,-1 0-1,1-1 1,-1 1 0,1-1-1,0 0 1,-1 0-1,5-1-64,-6 1 16,0-1 0,0 1 1,-1 0-1,1-1 0,0 0 0,0 0 0,-1 0 0,1 0 1,-1 0-1,1 0 0,-1-1 0,1 1 0,-1-1 0,0 1 1,1-1-1,-1 0 0,0 0 0,0 0 0,-1 0 0,1-1 1,0 1-1,-1 0 0,1-1 0,-1 1 0,0-1 0,0 1 1,0-1-1,0 0 0,0 0 0,-1 1 0,1-2-16,8-93 145,-9 91-116,1-4-23,-1 0 1,0 0-1,0 0 0,-1 0 1,0 1-1,-1-1 0,0 0 1,-1 1-1,0-1 0,0 1 1,-1 0-1,0 0 0,-1 0 1,0 1-1,0-1 0,-1 1 1,0 0-1,0 1 0,-3-3-6,5 8-6,0 0 0,1 0-1,-1 0 1,0 1 0,0 0-1,0 0 1,0 0 0,0 0 0,0 1-1,0-1 1,0 1 0,0 0 0,0 0-1,0 0 1,0 1 0,0 0-1,0 0 1,0 0 0,0 0 0,0 0-1,0 1 1,1-1 0,-1 1-1,1 0 1,-1 1 0,1-1 0,-1 0-1,1 1 1,0 0 0,0 0-1,1 0 1,-1 0 0,1 0 0,-1 0-1,1 1 1,0-1 0,0 1 0,0 0-1,1-1 1,-1 1 0,1 0-1,0 0 1,0 0 0,0 0 0,1 0-1,0 0 1,-1 0 0,1 4 6,0-7 0,0 0-1,0 0 1,-1 0 0,1 1 0,0-1 0,0 0-1,0 0 1,0 0 0,0 1 0,0-1 0,1 0 0,-1 0-1,0 0 1,1 0 0,-1 0 0,0 1 0,1-1 0,-1 0-1,1 0 1,0 0 0,-1 0 0,1 0 0,0 0 0,0 0-1,0-1 1,0 1 0,-1 0 0,1 0 0,0-1-1,0 1 1,0 0 0,1-1 0,-1 1 0,0-1 0,0 0-1,0 1 1,0-1 0,0 0 0,0 1 0,1-1 0,-1 0-1,0 0 1,0 0 0,0 0 0,1 0 0,-1 0 0,10 1 37,1 1-1,-1-1 1,1-1 0,-1 0 0,0-1 0,1 0 0,-1 0 0,0-2-1,1 1 1,-1-1 0,-1-1 0,1 0 0,0 0 0,-1-1 0,0-1-1,0 1 1,0-2 0,-1 1 0,0-1 0,0-1 0,-1 0 0,0 0-1,0 0 1,-1-1 0,0 0 0,-1-1 0,5-9-37,-5-115 155,-20 105-179,13 29-70,1 0-95,0 2 176,-1 0 0,1 1 0,0-1 1,0 1-1,0-1 0,0 0 0,0 1 1,1-1-1,-1 0 0,1 1 0,-1-1 1,1 0-1,0 1 0,0-1 0,0 0 1,0 0-1,0 0 0,0 0 0,1 0 1,-1 0-1,1 0 0,-1 0 0,1-1 1,0 1-1,0 0 0,0-1 0,0 0 1,0 1-1,0-1 0,0 0 0,0 0 1,2 0 12,10 6 24,-7-5-22,0 1-1,0 0 0,0 0 0,0 0 0,0 1 0,-1 0 1,0 0-1,0 1 0,0 0 0,0 0 0,-1 0 0,1 1 1,-1 0-1,-1 0 0,1 0 0,-1 0 0,0 1 1,-1-1-1,1 1 0,-1 0 0,-1 0 0,2 4-1,-15 221-440,11-231 366,0 1-1,1-1 1,-1 1 0,1-1 0,-1 1-1,1-1 1,0 1 0,0-1-1,0 0 1,0 1 0,0-1-1,0 0 1,0 0 0,0 0 0,0 0-1,0 0 1,1 0 0,-1 0-1,0 0 1,1 0 0,-1-1-1,0 1 1,1 0 0,-1-1 0,1 0-1,-1 1 1,1-1 0,0 0-1,-1 1 1,1-1 0,-1 0-1,1 0 1,0 0 0,-1-1 74,61-3-6582,-28-9 403</inkml:trace>
  <inkml:trace contextRef="#ctx0" brushRef="#br0" timeOffset="1034.301">1320 496 10597,'0'0'1683,"0"0"6,0 0-192,0 0-758,0 0-387,-10 14 40,2-2-284,-46 94 667,47-75-686,1 0 0,1 0 0,2 0 0,1 0 0,2 0 0,1 12-89,25 9-1331,4-30-6169,-14-19 3183</inkml:trace>
  <inkml:trace contextRef="#ctx0" brushRef="#br0" timeOffset="1408.513">1524 574 11749,'0'0'958,"0"0"229,0 0 129,0 0-495,0 0-511,-1 13-14,-56 227 883,43-125-1166,14-114-15,0 1 0,1 0 0,-1-1 0,1 1 0,-1 0 0,1-1 0,-1 1 0,1-1 0,0 1-1,-1-1 1,1 1 0,0-1 0,0 1 0,0-1 0,1 0 0,-1 0 0,0 1 0,0-1 0,1 0-1,-1 0 1,0 0 0,1 0 0,-1-1 0,1 1 0,-1 0 0,1-1 0,0 1 0,-1-1-1,1 1 1,0-1 0,-1 0 0,1 1 0,0-1 0,-1 0 0,1 0 0,0-1 0,-1 1 0,1 0-1,0 0 1,-1-1 0,1 1 2,69-24-1117,-12-50-4301,-36 26-1196</inkml:trace>
  <inkml:trace contextRef="#ctx0" brushRef="#br0" timeOffset="1965.91">1609 3 4914,'0'0'6006,"0"0"-4286,0 0-759,0 0 354,0 0-237,-1-2-363,-7 20 726,17 28-628,5-27-172,-13-19-599,-1 0 12,8 16 349,140 108-318,-135-103-80,0-1 1,-2 1-1,0 1 1,-1 0-1,-2 1 1,0 0 0,-1 0-1,-2 0 1,0 1-1,-2 0 1,0 0-1,-2 0 1,0 0-1,-2 0 1,-2 16-6,-26 227 42,11-72-346,2-197-1505,-5-11-1600,-9-9-3266</inkml:trace>
  <inkml:trace contextRef="#ctx0" brushRef="#br0" timeOffset="3020.162">1246 348 8884,'0'0'2929,"0"0"-2496,0 0 479,0 0 80,-80 157-415,80-79-481,0-2-16,0-4 0,8-16-48,7-14-16,4-13-16,-1-13-112,-1-14-769,3-2-2144,0-7-3922</inkml:trace>
  <inkml:trace contextRef="#ctx0" brushRef="#br0" timeOffset="3534.662">1569 623 9268,'0'0'3010,"0"0"-1780,0 0-105,0 0 172,0 0-443,-6-2-345,2 1-431,-51-3 527,45 13-563,0 0-1,0 0 0,1 0 1,1 1-1,-1 1 0,2 0 1,-1 0-1,1 0 0,1 1 1,0 0-1,1 0 0,0 0 1,1 1-1,1-1-41,-1 0 18,1-1-1,0 0 1,1 0 0,0 1-1,1-1 1,0 1-1,1 0 1,1-1 0,0 1-1,1 4-17,0-12 9,0 0-1,1 0 1,0-1-1,0 0 1,0 1-1,0-1 1,0 0-1,1 0 1,-1-1-1,1 1 1,0-1-1,-1 0 1,1 0-1,1 0 1,-1 0-1,0-1 1,0 1-1,0-1 1,1 0-1,-1-1 1,1 1-1,-1-1 1,0 0-1,1 0 1,-1 0-1,1-1 1,-1 1-1,1-1 1,-1 0-9,-2 1 12,4 0-8,-1-1 0,1 0 0,-1 0-1,0 0 1,0 0 0,0-1 0,1 0 0,-2 0 0,1 0 0,0-1-1,0 0 1,-1 0 0,1 0 0,-1 0 0,0-1 0,0 1 0,0-1-1,-1 0 1,1 0 0,-1-1 0,0 1 0,0-1 0,-1 0 0,1 1-1,-1-1 1,0 0 0,0 0 0,-1-1 0,1 1 0,-1 0-1,0 0 1,-1-1 0,1 1 0,-1 0 0,0-1 0,-1 0-4,2-29-1,-1 0 1,-3 1-1,0-1 1,-3 1-1,0 0 1,-3 0-1,0 1 0,-2 0 1,-2 0-1,-15-28 1,21 84 22,5 253-121,4-263 103,0 1-1,1-1 1,1 1 0,0-1 0,1 0-1,1-1 1,-1 1 0,2-1-1,0 0 1,0 0 0,1-1-1,1 0 1,0-1 0,0 0-1,1 0 1,0-1 0,1 0 0,1 0-4,82 51-6134,-79-53-442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6:56.82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14404 1437 12502,'0'0'1830,"0"0"-1014,-21 30-50,-68 101 16,80-115-712,1-1 0,1 1 1,0 1-1,1-1 1,1 1-1,0 0 1,2 1-1,0-1 0,1 0 1,0 1-1,1 0 1,1-1-1,1 3-70,-1-16 2,0 6 5,0-8 1,-1 1 0,0 0 0,1 0 0,-1 0 0,1-1 0,0 1 0,0 0 0,0 0 0,1 0-1,-1-1 1,1 1 0,-1 0 0,1 0 0,0-1 0,0 1 0,0 0 0,0-1 0,1 1 0,-1-1 0,1 1 0,-1-1 0,1 0 0,0 0 0,0 0 0,0 0 0,0 0 0,0 0 0,1 0 0,-1-1 0,0 1 0,1-1 0,1 1-8,-1-1 21,-1-1 1,1 0 0,0 1-1,0-1 1,0 0-1,0 0 1,0-1 0,0 1-1,0 0 1,0-1-1,0 0 1,0 0 0,-1 0-1,1 0 1,0 0-1,0 0 1,-1-1 0,1 0-1,-1 1 1,0-1-1,1 0 1,-1 0 0,0 0-1,0 0 1,0-1-1,0 1 1,-1 0 0,1-1-1,0 1 1,-1-1-1,0 0 1,0 1 0,0-1-1,0 0 1,0 0-1,0 0 1,-1 0 0,1 0-1,-1 0 1,0 0-1,0 0 1,0 0-22,2-12 33,-1 1 0,-1-1-1,0 1 1,-1 0 0,0-1 0,-1 1 0,-1 0 0,0 0 0,-1 0-1,0 0 1,-1 0 0,-1 1 0,0 0 0,-1 0 0,0 1 0,-7-8-33,-35-54 91,-101-173 22,140 227-98,1-1-1,1 0 0,1-1 1,0 0-1,2 0 0,1-1 1,0 0-1,2 1 1,0-1-1,2 0 0,1-5-14,-1 23 2,0 0 0,1 0 0,0 1 0,0-1 0,0 1-1,0-1 1,1 1 0,-1-1 0,1 1 0,0 0 0,1-1-1,-1 1 1,1 0 0,0 1 0,0-1 0,0 0 0,0 1 0,0 0-1,1 0 1,0 0 0,0 0 0,0 0 0,0 1 0,1-1-2,5-1 0,1 0 0,0 1 1,0 1-1,0 0 1,1 0-1,-1 1 1,0 0-1,1 1 0,6 1 0,-1 0-2,0 2-1,1-1 0,-1 2 1,-1 0-1,1 1 0,-1 1 0,1 1 1,-2 0-1,1 1 0,-1 0 1,0 2-1,-1-1 0,0 2 0,0 0 1,9 11 2,1 2-5,-2 0 1,-1 2-1,-1 0 0,-1 1 1,-1 1-1,-2 1 1,-1 1-1,-1 1 5,0 8 12,-2 1-1,-3 0 1,0 0 0,-3 1 0,-1 0-1,-2 1 1,-2-1 0,-4 32-12,3-40 5,-10 200 53,9-231-54,1 0-1,-1 0 0,0 0 1,1 0-1,0 0 0,-1 0 0,1 0 1,0 0-1,0 1 0,0-1 0,0 0 1,1 0-1,-1 0 0,0 0 1,1 0-1,0 0 0,-1 0 0,1 0 1,0-1-1,0 1 0,0 0 1,0 0-1,0 0 0,1-1 0,-1 1 1,0-1-1,1 1 0,-1-1 0,1 0 1,0 1-1,-1-1 0,1 0 1,0 0-1,0 0 0,0 0 0,-1 0 1,1-1-1,0 1 0,0-1 1,0 1-1,0-1 0,1 1 0,-1-1 1,0 0-1,0 0 0,0 0 1,0-1-1,1 1-3,11 0 43,-1-2 1,1 1-1,-1-1 1,0-1-1,0-1 1,0 0-1,0 0 1,0-1-1,-1-1 1,0 0-1,0-1 1,-1 0-1,1-1 1,-2 0-1,8-6-43,-11 8 11,0-1 0,-1 1-1,1-1 1,-1 0-1,-1-1 1,1 1 0,-1-1-1,-1 0 1,1-1-1,-1 1 1,-1-1 0,0 0-1,0 0 1,0 0-1,-1 0 1,-1 0 0,0-1-1,0 1 1,0 0-1,-1-1 1,-1 1 0,0 0-1,0-2-10,-1 6 0,1 0 1,-1 0-1,0 0 0,-1 0 0,1 0 0,-1 0 0,0 1 0,0-1 1,-1 1-1,1 0 0,-1 0 0,0 0 0,0 0 0,-1 1 0,1 0 1,0-1-1,-1 2 0,0-1 0,0 1 0,0-1 0,0 1 0,0 0 1,0 1-1,-3-1 0,-131-17-548,129 19 69,-4-1 598,15 1-6445,39-4-3982</inkml:trace>
  <inkml:trace contextRef="#ctx0" brushRef="#br0" timeOffset="15708.401">14130 2910 1121,'-14'30'7611,"-2"0"-6364,-1 2-579,2 1-1,0 0 0,3 1 0,0 1 0,2 2-667,-1 95 2111,11-128-2076,1-1 1,0 1 0,0-1-1,0 1 1,0-1 0,1 1-1,-1-1 1,1 0-1,0 0 1,0 0 0,0 0-1,0 0 1,1 0 0,-1-1-1,1 1 1,0-1 0,0 1-1,0-1 1,0 0-1,0 0 1,0 0 0,0-1-1,1 1 1,-1-1 0,0 0-1,1 0 1,-1 0 0,1 0-1,0 0 1,1-1-36,3 1 39,0 0 0,0 0 0,0-1 0,0-1-1,0 1 1,0-1 0,-1 0 0,1-1 0,0 0 0,0 0 0,-1-1 0,1 0 0,-1 0 0,1-1-39,2-3 33,-1 0 0,-1 0 0,1-1 0,-1-1 0,-1 1-1,1-1 1,-2 0 0,1-1 0,-1 0 0,0 0 0,-1 0 0,-1 0 0,1-1 0,-2 0 0,1 0 0,-1 0 0,-1-1 0,0 1 0,-1 0 0,0-1 0,-1 1 0,0-1-1,-2-9-32,-1-1 8,-1-1 0,-1 1-1,-1 1 1,-1-1 0,-1 1-1,-1 0 1,-1 1 0,-1 0-1,0 1 1,-2 0 0,-11-13-8,-6-16 4,5 9-6,10 18-1,1 0-1,1-2 0,1 1 1,1-2-1,1 1 0,1-2 1,-3-13 3,11 35-2,0 1 0,0-1 0,1 1 0,-1-1 0,0 1 0,1-1 0,0 0 0,0 1 0,0-1 1,0 0-1,0 1 0,0-1 0,0 0 0,1 1 0,0-1 0,-1 1 0,1-1 0,0 1 0,0-1 0,1 1 0,-1-1 0,0 1 0,1 0 0,-1 0 1,1 0-1,0 0 0,0 0 0,0 0 0,0 0 2,10-1-19,-1 1 1,1 0 0,0 1-1,0 0 1,0 1-1,0 0 1,-1 1 0,1 0-1,0 1 1,0 0 18,6 5-6,-1 0-1,1 1 1,-2 1 0,1 1 0,-1 0 0,-1 1 0,0 1-1,-1 0 1,0 1 0,-1 1 0,0 0 0,-1 1 0,0 0 0,-2 1-1,0 0 1,0 0 0,-2 1 0,0 0 0,-1 1 0,-1 0-1,0 0 1,-1 0 0,-1 1 0,-1 0 0,-1-1 0,0 8 6,2 11 34,-1 1 1,-2-1-1,-2 0 0,-1 1 1,-2-1-1,-1 0 1,-2 0-1,-2-1 1,-1 0-1,-2-1 1,-4 8-36,-69 157 332,82-175-91,10-15 9,7-11-195,0 0 0,-1-2 1,1 1-1,-1-2 1,0 0-1,1 0 0,-2-2 1,1 1-1,-1-1 1,0-1-1,0-1 0,0 1 1,-1-2-1,0 1 1,-1-2-1,0 1 0,0-2-54,-9 10 4,132-129 252,-120 102-886,-36 18-6146,3 8-2009</inkml:trace>
  <inkml:trace contextRef="#ctx0" brushRef="#br0" timeOffset="-23281.39">661 289 8740,'0'0'3426,"0"0"-2482,0 0-288,0 0 369,0 0-33,-40 136-303,35-73-289,3 4-192,-3 0 0,2 1-96,-2-8 0,3-6-112,-1-14-48,3-13-368,0-16-208,0-11-1089,-2 0-993,-6-22-3472</inkml:trace>
  <inkml:trace contextRef="#ctx0" brushRef="#br0" timeOffset="-23004.974">164 468 9941,'0'0'2731,"0"0"-1068,0 0-177,0 0-302,0 0-528,24-17-245,17-12-161,1 2-1,2 2 1,0 2-1,15-4-249,182-63 835,181-40-835,-387 124-3039,-32 7-522,-3 5-1756</inkml:trace>
  <inkml:trace contextRef="#ctx0" brushRef="#br0" timeOffset="-22458.475">972 249 11621,'0'0'1497,"0"0"-790,0 0 176,0 30 350,-5 199 295,-5 77-642,10-307-888,0 1 0,1-1 0,-1 0-1,0 0 1,1 1 0,-1-1 0,1 0 0,-1 1-1,1-1 1,-1 1 0,1-1 0,-1 0 0,1 1-1,-1-1 1,1 1 0,0 0 0,-1-1 0,1 1 0,0-1-1,0 1 1,-1 0 0,1 0 0,0-1 0,0 1-1,-1 0 1,1 0 0,0 0 0,0 0 0,0 0 0,-1 0-1,1 0 1,0 0 0,0 0 0,-1 0 0,1 0-1,0 1 1,0-1 0,-1 0 0,1 1 0,0-1 0,0 0-1,-1 1 1,1-1 0,0 1 0,-1-1 0,1 1-1,-1-1 1,1 1 0,-1-1 0,1 1 0,-1 0 0,1-1-1,-1 1 1,1 0 0,-1-1 0,0 1 0,1 0-1,-1 0 1,0-1 0,0 1 0,0 0 0,0 0 0,1-1-1,-1 1 1,0 0 0,0 0 2,85-145 243,-57 61-377,-12 122-522,-14-33 657,0 0-1,0-1 1,1 1-1,0-1 1,0 0-1,1 0 1,-1 0-1,1 0 1,0-1-1,0 1 1,1-1-1,-1 0 1,1 0-1,0-1 1,0 1-1,0-1 0,0 0 1,1-1-1,-1 1 1,1-1-1,0 0 1,-1-1-1,1 1 1,0-1-1,0 0 1,0 0-1,2-1 0,4 1 24,1 0 0,-1-1 0,1 0-1,0-1 1,-1-1 0,1 0 0,-1 0-1,1-1 1,-1-1 0,7-3-24,-8 3 13,-1 0-1,0-1 1,0 0 0,0 0 0,-1-1-1,1-1 1,-1 0 0,-1 0-1,0 0 1,0-1 0,0 0 0,-1-1-1,0 0 1,0 0 0,-1 0 0,-1-1-1,0 0 1,0 0 0,0 0 0,-2-1-1,1 0 1,1-8-13,-5 19 3,0-1-1,1 0 1,-1 1-1,0-1 1,0 0-1,1 0 1,-1 1-1,0-1 1,0 0-1,0 1 1,0-1-1,0 0 1,0 0-1,0 1 1,0-1-1,-1 0 1,1 0 0,0 1-1,0-1 1,0 0-1,-1 1 1,1-1-1,0 0 1,-1 1-1,1-1 1,-1 1-1,1-1 1,-1 1-1,1-1 1,-1 1-1,1-1 1,-1 1-1,1-1 1,-1 1 0,0-1-1,1 1 1,-1 0-1,0-1 1,1 1-1,-1 0 1,0 0-1,1 0 1,-1-1-1,0 1 1,0 0-1,1 0 1,-1 0-1,0 0 1,0 0-1,1 0 1,-1 1 0,0-1-1,1 0 1,-1 0-1,0 0 1,1 1-1,-1-1 1,0 0-3,-4 4 2,0 0 0,0-1 0,0 2 0,1-1 0,-1 0 0,1 1 0,0 0 0,1 0 1,-1 0-1,1 0 0,0 1 0,0-1 0,1 1 0,-1 0 0,1 0 0,1 0 0,-1 0 0,1 0 0,0 0 0,0 0 1,1 1-1,0-1 0,0 1-2,0-6-1,-2 4-79,0 1-1,0 0 1,0 0 0,1 0 0,0 0 0,0 0 0,1 0-1,-1 1 1,1-1 0,1 0 0,-1 0 0,1 0-1,0 0 1,1 0 0,-1 0 0,1 0 0,0 0 0,1 0-1,-1-1 1,1 1 0,1-1 0,-1 0 0,0 0-1,1 0 1,0 0 0,1 0 0,-1-1 0,1 0-1,-1 0 1,6 3 80,62 4-3607,20-9-2654</inkml:trace>
  <inkml:trace contextRef="#ctx0" brushRef="#br0" timeOffset="-21840.001">2912 43 11701,'0'0'1337,"0"0"-651,0 0 194,0 0 147,0 0-349,-2 3-257,-10 97 682,12-60-728,-3 13-201,-3 1-1,-2-1 1,-2-1-1,-3 0 0,-2 0 1,-2-1-1,-3-1 1,-1-1-1,-15 22-173,32-65 11,10-13-8,-1 0 1,1 1-1,1 0 1,-1 0-1,1 0 1,0 1-1,0 0 1,1 0-1,-1 1 1,1 0-1,0 0 1,0 1-1,0 0 1,1 0 0,-1 1-1,1 0 1,-1 1-1,1-1 1,0 2-1,0-1 1,-1 1-1,1 1 1,0 0-1,0 0 1,5 2-4,141 49-534,-149-51 518,0-1-1,0 0 1,0 0-1,0 0 1,0-1-1,0 0 1,0 0-1,0 0 1,0-1-1,0 0 1,-1 0-1,1 0 1,-1-1-1,1 0 1,-1 0-1,2-1 17,-3 0-2,10-5 5,0 0 1,-1-1 0,-1 0-1,0-1 1,0-1-1,-1 0 1,-1 0 0,5-8-4,-11-1 152,-4 21-128,1 2-134,-1 3 14,1-1 0,-1 1-1,1 0 1,0 0 0,1-1-1,-1 1 1,1 0 0,0-1-1,0 1 1,0-1-1,1 0 1,-1 0 0,1 0-1,0 0 1,0 0 0,0-1-1,1 1 1,0-1 0,-1 0-1,1 0 1,0 0-1,0-1 1,1 1 0,-1-1-1,3 1 97,50-11-4516,-23-17-231</inkml:trace>
  <inkml:trace contextRef="#ctx0" brushRef="#br0" timeOffset="-21523.324">3315 249 11477,'0'0'1169,"0"0"-235,0 0-70,0 0-370,0 0-166,-6 15 125,-12 47 9,18-60-430,1 0 0,-1 0 0,1 0 1,0 0-1,0 0 0,0 0 0,0 0 0,0 0 1,0 0-1,1-1 0,-1 1 0,1 0 0,-1-1 0,1 1 1,-1-1-1,1 0 0,0 0 0,0 1 0,0-1 1,0 0-1,0 0 0,0-1 0,0 1 0,0 0 1,0-1-1,0 1 0,0-1 0,0 0 0,0 0 1,1 0-1,-1 0 0,0 0-32,3 1 69,123 5 1316,-124-6-1353,0 1 0,0-1 0,-1 0 0,1 0 0,0-1 0,0 1 0,0-1 0,0 0 0,0 0 0,0 0 0,-1 0 0,1-1 0,-1 1 0,1-1 0,-1 0 0,1 0 0,-1-1 0,0 1 0,0 0 0,0-1 0,0 0 0,-1 0 0,1 0 0,-1 0 0,1 0 0,-1 0 0,0-1 0,0 1 0,-1-1 0,1 1 0,-1-1 0,0 0 0,1-2-32,-2 3-6,1 0 0,-1 0 0,0 0 0,0 0 0,0 0 0,0 0 1,0 0-1,-1 0 0,0 0 0,1 0 0,-1 0 0,0 0 0,0 0 0,-1 0 0,1 0 0,-1 1 0,1-1 0,-1 0 1,0 1-1,0 0 0,0-1 0,0 1 0,0 0 0,-1 0 0,1 0 0,-1 0 0,1 1 0,-1-1 0,0 1 0,1-1 0,-1 1 1,0 0-1,0 0 0,0 0 0,0 0 0,0 1 0,0-1 0,0 1 0,0 0 0,-1 0 0,-2 0 6,4 1-217,-1 0-1,0 0 1,1 0-1,-1 0 1,0 0-1,1 1 1,-1-1-1,1 1 1,0 0-1,0-1 1,-1 1-1,1 0 1,0 0-1,0 1 1,1-1-1,-1 0 1,0 1-1,1-1 1,0 1-1,-1-1 1,1 1-1,0 0 1,0-1-1,1 1 0,-1 0 1,0 0-1,1-1 1,0 1-1,-1 0 1,1 0-1,1 0 1,-1 0-1,0 0 1,1 0 217,-2 25-5808</inkml:trace>
  <inkml:trace contextRef="#ctx0" brushRef="#br0" timeOffset="-21190.855">3884 280 10885,'0'0'1900,"0"0"-265,0 0 40,0 0-714,0 0-433,-16 8-141,4-3-308,4-1-26,-1 0-1,0 0 0,1 0 1,0 1-1,0 1 0,1-1 0,-1 2 1,1-1-1,1 0 0,-1 1 1,1 1-1,-1 0-52,1 1 11,0 1 0,0-1 0,1 1 0,1 0 0,-1 0 0,2 0 0,-1 1 0,1 0 0,1-1 0,0 1 0,1 0 0,0 0 0,0 0 0,1 0 0,1 0 0,0 6-11,0-14 3,0 0-1,0 0 1,0 0-1,1 1 1,-1-1 0,1-1-1,0 1 1,0 0 0,0 0-1,0-1 1,0 1-1,0-1 1,1 1 0,-1-1-1,1 0 1,0 0-1,-1 0 1,1 0 0,1 0-3,17 14 102,-20-16-104,-1 0-1,0 1 1,0-1-1,0 1 1,0-1-1,0 0 1,1 1-1,-1-1 1,0 1 0,0-1-1,0 0 1,0 1-1,0-1 1,0 1-1,-1-1 1,1 1 0,0-1-1,0 0 1,0 1-1,0-1 1,0 1-1,-1-1 1,1 0-1,0 1 1,0-1 0,0 0-1,-1 1 1,1-1-1,0 0 1,-1 1-1,1-1 1,0 0-1,-1 0 1,1 1 0,0-1-1,-1 0 1,1 0-1,-1 0 1,1 1-1,0-1 1,-1 0-1,1 0 1,-1 0 0,1 0-1,0 0 1,-1 0-1,1 0 1,-1 0-1,1 0 1,-1 0-1,1 0 1,0 0 0,-1 0-1,1 0 1,-1-1-1,1 1 1,0 0-1,-1 0 1,1 0-1,0-1 1,-1 1 0,1 0-1,0 0 1,-1-1-1,1 1 3,-4 0-22,-293 5-6541,281-7 4092,14-3-1990</inkml:trace>
  <inkml:trace contextRef="#ctx0" brushRef="#br0" timeOffset="-20942.628">4113 166 11605,'0'0'2049,"0"0"-448,0 0 128,0 0-385,0 0-703,0 0-289,40-9-160,-40 54 32,0 13-48,0 9-80,-3 2-96,-7-6 0,5-12-160,3-12-400,2-17-481,0-11-559,0-9-1042,0-2-2496</inkml:trace>
  <inkml:trace contextRef="#ctx0" brushRef="#br0" timeOffset="-20755.071">3956 432 9076,'0'0'1793,"0"0"-913,0 0 785,0 0-560,0 0-497,179 11-608,-94-11-464,4-6-4274</inkml:trace>
  <inkml:trace contextRef="#ctx0" brushRef="#br0" timeOffset="-20426.069">5575 119 12614,'0'0'1200,"0"0"-287,0 0 511,0 0-575,0 0-225,0 0-304,-52-2-112,42 40 16,0 13 17,3 7-33,4 3-128,3-5-48,0-14-32,0-10-481,15-15-943,-2-14-737,1-3-1409,-1-7-1872</inkml:trace>
  <inkml:trace contextRef="#ctx0" brushRef="#br0" timeOffset="-19485.551">5220 119 9845,'0'0'3078,"0"0"-1669,0 0-273,0 0-26,0 0-432,17-11-462,-2 1-177,1 1 0,0 1-1,0 0 1,1 1 0,0 1 0,0 0 0,1 1 0,-1 1-1,4 1-38,219-5-37,-237 7-23,0 1-1,1 0 0,-1-1 1,1 1-1,-1 1 0,1-1 1,-1 0-1,1 1 1,-1-1-1,0 1 0,1 0 1,-1 0-1,0 1 1,0-1-1,0 1 0,0-1 1,0 1-1,0 0 1,0 0-1,0 1 0,-1-1 1,1 0-1,-1 1 1,0-1-1,0 1 0,0 0 1,0 0-1,0 0 1,0 0-1,-1 0 0,1 0 1,-1 0-1,0 1 0,0-1 1,0 0-1,-1 1 1,1-1-1,-1 1 0,0-1 1,0 1-1,0-1 1,0 1-1,0-1 0,-1 0 1,0 1-1,0 2 61,-4 4-60,0 1 0,0-2-1,-1 1 1,0 0 0,0-1-1,-1 0 1,0-1 0,-1 1-1,0-2 1,0 1 0,-1-1-1,0 0 1,0-1 0,-1 0-1,-4 2 61,-6 6-106,-24 17 17,18-15 105,2 1-1,0 1 0,1 1 0,1 1 1,1 1-1,-18 23-15,35-40 92,1 0 1,0 1-1,0-1 1,0 1-1,1 0 1,-1 0 0,1 0-1,1 0 1,-1 0-1,0 0 1,1 1-1,0-1 1,1 0-1,-1 1 1,1-1 0,0 1-1,0-1 1,1 0-1,-1 1 1,1-1-1,0 0 1,1 1-1,0-1 1,-1 0-1,1 0 1,1 0 0,-1 0-1,1-1 1,2 4-93,5-3 99,1-1 0,0 0 0,0 0 1,0-1-1,1 0 0,-1-1 1,1 0-1,-1-1 0,1-1 0,0 0 1,-1 0-1,12-2-99,1 1 143,-5 0-63,-1-1 1,0-1 0,0 0 0,0-2 0,-1 0 0,0-1 0,0 0 0,0-2-1,0 0 1,-1 0 0,-1-2 0,1 0 0,-2-1 0,1 0 0,-2-1-1,7-7-79,-14 12 65,0-1 0,-1 0 0,0 0 0,0-1 0,-1 1 0,0-1 0,0 0 1,-1 0-1,0-1 0,-1 1 0,0 0 0,0-1 0,-1 0 0,0-2-66,4 26-133,-1 37 26,-4-33 130,1-1 1,0 1-1,2 0 0,0-1 0,1 0 1,1 1-1,4 8-23,-7-23 2,0 0 1,0-1 0,0 1-1,1-1 1,-1 0-1,1 0 1,-1 0-1,1 0 1,0 0-1,0 0 1,0-1-1,0 1 1,0-1 0,0 0-1,0 0 1,0 0-1,1-1 1,-1 1-1,0-1 1,0 1-1,1-1 1,-1 0 0,0 0-1,1-1 1,-1 1-1,0-1 1,1 0-1,-1 0 1,0 0-1,0 0 1,0 0-1,0 0 1,0-1 0,0 0-1,0 1 1,-1-1-1,1 0 1,-1-1-1,1 1 1,-1 0-1,0-1 1,1 1-1,-1-1 1,-1 0 0,2 0-3,9-11-11,0 0 1,0-1-1,-2 0 0,0-1 1,0 0-1,-2 0 1,0-1-1,0-3 11,6-10-121,-13 30 113,0-1 0,-1 1-1,1 0 1,0 0 0,-1 0 0,1 0-1,0 0 1,-1 0 0,1 0 0,0 0-1,-1 0 1,1 0 0,0 0 0,-1 0-1,1 1 1,0-1 0,-1 0 0,1 0 0,0 1-1,-1-1 1,1 0 0,-1 1 0,1-1-1,-1 1 1,1-1 0,-1 1 0,1-1-1,-1 1 1,1-1 0,-1 1 0,0-1-1,1 1 1,-1 0 0,0-1 0,1 1-1,-1-1 1,0 1 0,0 0 0,0-1-1,0 1 1,1 0 0,-1-1 0,0 1-1,0 0 1,0 0 0,0-1 0,-1 1-1,1 0 1,0 0 8,0 0-15,3 5-1,-2 2 22,1-1 0,-1 1 0,2 0 0,-1-1 0,1 1-1,0-1 1,1 0 0,0 0 0,0 0 0,0-1 0,1 1 0,0-1-1,0 0 1,0-1 0,1 1 0,0-1 0,0 0 0,1 0-1,-1-1 1,1 0 0,0 0 0,0-1 0,0 1 0,1-2 0,-1 1-1,8 1-5,3-6 30,0-1 0,0-1 0,0 0 0,0-1 0,-1-1 0,0-1 0,0-1 0,-1 0 0,0-1 0,0 0 0,-1-2 0,0 0 0,-1 0 0,0-1 0,0-1 0,-2 0 0,8-10-30,-9 10 40,0 0 0,0-1 0,-2 0-1,1-1 1,-2 0 0,0 0 0,-1-1 0,0 0 0,-1 0-1,-1 0 1,-1-1 0,0 0 0,-1 0 0,-1 0 0,-1 0 0,0-7-40,-6-110 392,5 133-390,0 0 0,0 0 0,0 1 0,0-1 1,0 0-1,0 0 0,0 1 0,0-1 0,0 0 0,-1 0 1,1 1-1,0-1 0,0 0 0,-1 1 0,1-1 1,-1 0-1,1 1 0,0-1 0,-1 0 0,1 1 0,-1-1 1,1 1-1,-1-1 0,0 1 0,1-1 0,-1 1 0,1-1 1,-1 1-1,0 0 0,0-1 0,1 1 0,-1 0 0,0 0 1,1-1-1,-1 1 0,0 0 0,0 0 0,1 0 1,-1 0-1,0 0 0,0 0 0,1 0 0,-1 0 0,0 0 1,0 1-1,1-1 0,-1 0 0,0 0 0,0 1 0,1-1 1,-1 0-1,0 1 0,1-1 0,-1 1-2,-35 92-205,23-52 194,2 1 1,2 0 0,2 0 0,2 1-1,1 0 1,3 0 0,2 27 10,0-64-41,1-1 0,0 1 0,0-1 0,0 1 0,1-1 1,0 0-1,0 0 0,0 0 0,0 0 0,1 0 0,0-1 0,0 1 1,0-1-1,1 0 0,-1-1 0,1 1 0,0-1 0,0 0 0,0 0 1,0 0-1,1-1 0,-1 0 0,1 0 0,-1 0 0,1 0 0,0-1 1,0 0-1,0-1 0,0 1 0,-1-1 0,1 0 0,0 0 0,0-1 1,0 0-1,4-1 41,46-9-2243,-14-27-3617,-25 9-991</inkml:trace>
  <inkml:trace contextRef="#ctx0" brushRef="#br0" timeOffset="-19208.097">6471 275 12614,'0'0'864,"0"0"-416,0 0 449,0 0-161,0 0 161,0 0-33,69 65-496,-14-49-368,0-7-384,-1-2-1777,1-7-1185,-8 0-3761</inkml:trace>
  <inkml:trace contextRef="#ctx0" brushRef="#br0" timeOffset="-18577.916">6985 322 8756,'0'0'3759,"0"0"-2313,0 0-510,0 0 142,0 0-323,-8 10-104,-23 31-82,30-40-552,1 0 0,0 0 0,-1 0 0,1 0 0,0 0 0,-1 0-1,1 0 1,0 0 0,0 0 0,0 0 0,0 0 0,0 0 0,0 0 0,0 0 0,0 0 0,0 0 0,0 0 0,1 0 0,-1 0 0,0 0 0,1 0 0,-1-1 0,1 1 0,-1 0 0,1 0 0,-1 0 0,1 0 0,-1-1 0,1 1 0,0 0 0,0 0 0,-1-1 0,1 1 0,0-1 0,0 1 0,0-1 0,0 1 0,0-1 0,0 1 0,-1-1 0,1 0 0,0 1 0,0-1 0,0 0 0,0 0 0,0 0 0,0 0 0,0 0 0,0 0 0,0 0 0,0 0 0,0 0 0,0 0 0,0-1 0,0 1 0,0 0 0,0-1 0,0 1 0,1-1-17,1 1 25,6 1-22,0 0 0,0-1 1,1 0-1,-1 0 1,0-1-1,0 0 0,0-1 1,0 0-1,-1-1 1,1 1-1,0-2 0,-1 1 1,0-1-1,0 0 1,0-1-1,0 0 0,-1 0 1,0-1-1,0 0 1,0 0-1,-1 0 0,2-2-3,-7 6-3,1 0 0,-1 0-1,1 0 1,-1 0 0,0 0-1,0 0 1,0 0-1,0-1 1,0 1 0,-1 0-1,1-1 1,-1 1 0,1 0-1,-1-1 1,0 1-1,0-1 1,0 1 0,0 0-1,0-1 1,0 1 0,-1 0-1,1-1 1,-1 1-1,0 0 1,0-1 0,0 1-1,0 0 1,0 0 0,0 0-1,0 0 1,-1 0 0,1 0-1,-1 0 1,1 0-1,-1 1 1,0-1 0,0 1-1,0-1 1,0 1 0,0-1-1,0 1 1,-1 0 3,-4-3-8,-1 1 1,1-1-1,-1 1 1,0 1-1,0 0 1,0 0-1,-1 0 1,1 1-1,0 1 1,-1-1-1,-6 2 8,11-1 4,1 1-1,-1 0 0,0 0 1,1 1-1,0-1 0,-1 1 1,1-1-1,0 1 1,-1 0-1,1 1 0,1-1 1,-1 0-1,0 1 0,0 0 1,1 0-1,-1-1 1,1 1-1,0 1 0,0-1 1,0 0-1,1 0 0,-1 1 1,1-1-1,-1 1 0,1-1 1,0 1-1,1 0 1,-1-1-1,0 4-3,-6 113 158,7-115-147,0-1-1,1 0 1,0 0-1,-1 0 1,2 0-1,-1 0 1,0 0-1,1 0 1,0 0-1,-1 0 1,2-1 0,-1 1-1,0-1 1,1 1-1,-1-1 1,1 0-1,0 0 1,0 0-1,0-1 1,1 1-1,-1-1 1,1 1-1,-1-1 1,1 0-1,0 0 1,0-1-1,0 1 1,0-1-1,0 0 1,1 0-11,130 12 120,-132-13-115,14-1 3,0-1 1,0 0 0,0-2 0,0 0-1,0 0 1,-1-2 0,0 0 0,0-1-1,-1-1 1,0 0 0,0-1 0,-1 0 0,0-2-1,12-10-8,-21 15 7,0 0 0,-1 0 0,0 0 0,0 0 0,0-1 0,-1 1 0,1-1 0,-2 0-1,1 0 1,-1-1 0,0 1 0,-1 0 0,1-1 0,-1 1 0,-1-1 0,0 1 0,0-1 0,0 1 0,-1-1-1,0 1 1,0 0 0,-1-1 0,0 1 0,0 0 0,-1 0 0,0 0 0,0 0 0,-1 0 0,0 1 0,0 0-1,0 0 1,-1 0 0,0 0 0,-5-4-7,-47-5 125,55 19-136,0-1 0,0 0 0,0 0 0,0 1 0,1 0 0,-1-1 0,1 1 0,0 0 0,0-1 0,0 1 0,1 0 0,-1 0 0,1 0-1,0 0 1,0-1 0,0 1 0,1 0 0,-1 0 0,1 0 0,1 2 11,0-3-4,1-1-1,0 1 0,-1-1 1,1 1-1,0-1 1,0 0-1,1 0 1,-1 0-1,0-1 1,1 1-1,-1-1 1,1 0-1,-1 0 1,1 0-1,0 0 0,-1 0 1,1-1-1,0 0 1,0 0-1,-1 0 1,1 0-1,0-1 1,0 1-1,1-1 5,3 0 21,66 4-13,-73-1-8,1 1 0,0-1 0,-1 1 0,1 0 1,-1-1-1,0 1 0,0 0 0,0 0 0,0 0 0,0-1 0,0 1 0,-1 0 0,0 0 0,0 0 0,1 0 1,-2 0-1,1 0 0,0 0 0,-1 1 0,2 5 3,-1 127 32,0-134-44,0-1-1,1 1 1,-1 0-1,0 0 1,1-1-1,0 1 1,-1 0-1,1-1 1,0 1-1,0-1 1,0 1-1,0-1 1,0 1-1,0-1 1,0 1-1,0-1 1,1 0-1,-1 0 1,1 0 0,-1 0-1,0 0 1,1 0-1,0 0 1,-1 0-1,1-1 1,0 1-1,-1 0 1,1-1-1,0 1 1,-1-1-1,1 0 1,0 0-1,0 0 1,0 0-1,-1 0 1,1 0-1,0 0 1,0 0 9,75-13-1195,102-82-6742,-123 59 3335</inkml:trace>
  <inkml:trace contextRef="#ctx0" brushRef="#br0" timeOffset="-18256.436">8060 0 6131,'0'0'3906,"0"0"-1676,0 0-461,0 0-147,0 0-582,-12 2-405,7-1-586,1 0 0,0 0-1,0 0 1,0 1 0,0-1-1,0 1 1,0 0 0,0 0-1,0 1 1,1-1 0,-1 1 0,1-1-1,0 1 1,-1 0 0,2 1-1,-1-1 1,0 0 0,0 1-1,1-1 1,0 1 0,0 0-1,0 0 1,0 0 0,1 0 0,-1 0-1,1 0 1,0 1 0,0 0-49,-59 227 2097,-1 59-2097,37-55 418,24-233-409,1 0-1,-1 0 1,0 0-1,1 0 0,-1 0 1,1 0-1,0 0 1,0-1-1,0 1 0,0 0 1,1 0-1,-1-1 1,1 1-1,-1-1 0,1 1 1,0-1-1,0 0 0,0 0 1,0 0-1,1 0 1,-1 0-1,0 0 0,1-1 1,-1 1-1,1-1 1,0 1-1,-1-1 0,1 0 1,0 0-1,0 0 1,0-1-1,0 1 0,0-1 1,0 1-1,0-1 1,0 0-1,0 0 0,0-1 1,0 1-1,0 0 1,2-2-9,0 2 23,-1 0 1,1-1-1,-1 0 1,1 0 0,-1 0-1,1 0 1,-1-1 0,0 0-1,0 0 1,1 0 0,-2 0-1,1-1 1,0 0 0,0 1-1,-1-1 1,1 0 0,-1-1-1,0 1 1,0-1-1,0 1 1,-1-1 0,1 0-1,-1 0 1,0 0 0,0 0-1,0-1 1,-1 1 0,1 0-1,-1-1 1,0-3-24,15-142 40,-16 138-53,2 1-123,-2 0-1,0 1 1,0-1 0,-1 0-1,0 1 1,-1-1-1,0 1 1,0-1-1,-1 1 1,-1 0-1,0 0 1,0 0-1,-1 1 1,0-1 0,-3-3 136,4 10-21,1 1-1205,2 1-3573,1 1-454</inkml:trace>
  <inkml:trace contextRef="#ctx0" brushRef="#br0" timeOffset="-17666.142">8373 249 7347,'0'0'3711,"0"0"-1398,0 0-709,0 0-83,0 0-574,-14-7-416,5 2-435,4 2-53,1 1 1,-1-1-1,0 1 0,1 0 1,-1 0-1,0 0 1,0 1-1,-1 0 0,1 0 1,0 0-1,0 0 0,0 1 1,-1 0-1,1 0 1,0 1-1,0-1 0,-1 1 1,1 0-1,-3 1-43,-5 3 94,0 1 0,1 0 0,-1 1 0,1 0 0,1 1 1,-1 1-1,1-1 0,1 2 0,0-1 0,0 1 0,0 2-94,9-11 15,-1 1-1,1 0 1,-1 0 0,1 0-1,0 0 1,0 0-1,0 0 1,0 0 0,1 0-1,-1 0 1,0 0-1,1 1 1,0-1 0,-1 0-1,1 0 1,0 1-1,0-1 1,0 0 0,0 0-1,1 1 1,-1-1-1,1 0 1,-1 0 0,1 0-1,0 1 1,0-1-1,0 0 1,0 0-1,0 0 1,0 0 0,0-1-1,1 1 1,-1 0-1,1 0 1,0-1 0,0 1-15,130-1 395,-115-5-392,-1-1 0,0 0 1,-1-1-1,1-1 1,-1 0-1,-1-1 0,1-1 1,-1 0-1,-1-1 0,0 0 1,4-5-4,-16 15-26,-1-1 1,1 1-1,0-1 1,-1 1-1,1 0 0,0 0 1,0-1-1,-1 1 1,1 0-1,0 0 0,0 0 1,-1 0-1,1 0 1,0 0-1,0 0 1,-1 0-1,1 0 0,0 0 1,0 0-1,-1 1 1,1-1-1,0 0 0,0 0 1,-1 1-1,1-1 1,0 1-1,-1-1 0,1 0 1,0 1-1,-1-1 1,1 1-1,-1-1 1,1 1-1,-1 0 0,1-1 1,-1 1-1,1 0 1,-1-1-1,0 1 0,1 0 1,-1-1-1,0 1 1,0 0-1,0 0 0,1-1 1,-1 1-1,0 0 1,0 0-1,0-1 1,0 1-1,0 0 0,0 0 1,0 0-1,-1-1 1,1 1-1,0 0 0,0 0 1,0-1-1,-1 2 26,6 15-29,0-13-55,-1-1 0,1 0 0,0 0 1,-1-1-1,1 0 0,0 1 0,1-2 1,-1 1-1,0 0 0,0-1 0,1 0 1,-1 0-1,1-1 0,-1 0 0,1 0 1,-1 0-1,1 0 0,-1-1 0,0 0 1,1 0-1,-1 0 0,0-1 0,1 0 84,14-7-862,0 0-1,-1-1 0,0-2 0,0 0 1,-2 0-1,1-2 0,-2 0 0,6-7 863,-16 16-399,69-68-2914,-20-14 4958,-54 85-1192,0 0 0,-1-1 0,1 0 0,0 1 0,-1-1 0,1 1 0,-1-1 0,0 0 0,0 1 0,0-1 0,0 0 0,-1 1 0,1-1 0,-1 1 0,1-1 0,-1 1 0,0-1 0,0 1 0,0-1 0,-1 0-453,-3 3 100,0 1-1,-1-1 1,1 1-1,0 0 1,-1 0-1,1 0 1,0 1-1,0 0 1,0 0-1,0 0 1,1 0-1,-1 1 1,0 0-1,1 0 1,0 0-1,0 1 1,0-1-1,0 1 1,0 0-1,1 0 1,0 0-1,-1 1 1,2-1-1,-3 4-99,-54 121 496,56-117-493,0 0-1,0 0 1,1 0 0,0 1-1,1-1 1,1 0 0,0 1-1,0-1 1,2 4-3,-1-14-47,0 1 0,0-1 0,1 0-1,-1 0 1,1 0 0,0 0 0,0 0 0,0 0 0,0 0-1,0-1 1,0 1 0,0-1 0,0 1 0,1-1 0,-1 0-1,0 0 1,1 0 0,-1 0 0,1 0 0,-1-1 0,1 1 0,0-1-1,-1 0 1,1 1 0,-1-1 0,1 0 0,0-1 0,-1 1-1,1 0 1,0-1 0,-1 1 0,1-1 47,6 1-318,99-14-5506,-48-8 226</inkml:trace>
  <inkml:trace contextRef="#ctx0" brushRef="#br0" timeOffset="-17327.426">9236 166 12166,'0'0'1971,"0"0"-533,0 0-67,0 0-290,0 0-561,25 19-66,-23-18-435,0 0 1,0 0-1,0 0 1,1 0 0,-1 0-1,0-1 1,0 1-1,1-1 1,-1 0-1,0 1 1,1-1-1,-1 0 1,0 0 0,1-1-1,-1 1 1,0 0-1,1-1 1,-1 0-1,0 1 1,0-1 0,0 0-1,0 0 1,0 0-1,0 0 1,0-1-1,0 1 1,0-1-1,0 1 1,0-1 0,-1 1-1,1-1 1,-1 0-1,1 0 1,-1 0-1,0 0 1,0 0 0,0 0-1,0 0 1,0 0-1,0 0 1,0 0-1,0-1-19,-2 2 4,1 0-1,0 0 1,-1 0 0,1 0-1,-1 0 1,1 0-1,-1 0 1,0 0-1,1 1 1,-1-1-1,0 0 1,1 0-1,-1 1 1,0-1-1,0 1 1,0-1 0,0 1-1,1-1 1,-1 1-1,0-1 1,0 1-1,0 0 1,0-1-1,0 1 1,0 0-1,0 0 1,0 0-1,0 0 1,0 0-1,0 0 1,0 0 0,0 0-1,0 0 1,0 0-1,0 0 1,-1 1-4,-3-1 6,-8 2-5,1 0-1,0 1 1,0 0 0,0 1 0,0 0 0,0 1-1,1 1 1,0 0 0,0 0 0,0 1 0,1 0-1,0 1 1,1 0 0,0 1 0,0 0 0,0 0-1,1 1 1,1 0 0,0 0 0,-5 9-1,7-12-7,0 0 0,0 1 0,0-1 1,1 1-1,0 0 0,0 1 0,1-1 0,0 1 1,0-1-1,1 1 0,0 2 7,2-8-14,0-1-1,0 1 1,0-1-1,0 1 1,0-1-1,1 1 1,-1-1 0,1 0-1,-1 1 1,1-1-1,0 1 1,0-1-1,0 0 1,0 0-1,1 1 1,-1-1 0,1 0-1,-1 0 1,1-1-1,-1 1 1,1 0-1,0 0 1,0-1-1,0 1 1,0-1 0,0 0-1,1 1 1,-1-1-1,0 0 1,0 0-1,1 0 1,-1-1-1,1 1 1,0-1 14,90 11-663,-89-11 614,88-1-4735,-69-11-978</inkml:trace>
  <inkml:trace contextRef="#ctx0" brushRef="#br0" timeOffset="-16465.632">895 1303 2913,'0'0'7062,"0"0"-4903,0 0-1338,0 0 182,0 0-168,30 0-202,414 2 1440,-228-1-1542,784-23 245,-659-5-728,53-7 59,57-10 18,2200-147-37,-2265 173-119,1490-96 222,-1206 57 962,-644 53-433,-26 3-475,-16-3-269,-17-1-468,-2 1-1728,13-1-2794,4-1-5294</inkml:trace>
  <inkml:trace contextRef="#ctx0" brushRef="#br0" timeOffset="-8934.506">432 2348 9925,'0'0'2355,"0"0"-1370,0 0-473,0 0 38,0 0 143,31 0-7,188 2-89,0-1 84,-214 2-2055,-22-2-1862,-2-1-2975</inkml:trace>
  <inkml:trace contextRef="#ctx0" brushRef="#br0" timeOffset="-5648.057">1974 2010 6979,'0'0'1774,"0"0"-138,0 0-124,0 0-383,0 0-230,0 0-117,-12-6-187,-43-14-203,53 19-366,-1 1 0,1-1 0,-1 1 0,0 0 1,1 0-1,-1 1 0,1-1 0,-1 0 0,0 1 0,1-1 0,-1 1 1,1 0-1,-1 0 0,1 0 0,0 0 0,-1 0 0,1 1 0,0-1 1,0 1-1,0-1 0,0 1 0,0 0 0,0 0 0,1 0 0,-2 1-26,-4 4 81,-6 4-25,0 0 1,0 1 0,2 1 0,-1 0-1,2 0 1,0 1 0,0 0 0,1 1 0,1 0-1,1 1 1,0 0 0,1 0 0,0 0 0,1 0-1,1 1 1,1 0 0,1 0 0,0 0-1,1 0 1,1 1 0,1 12-57,0-26 3,1 1 0,-1-1 1,1 0-1,0 0 0,1 0 0,-1 0 0,0 0 1,1-1-1,0 1 0,0-1 0,0 0 0,0 0 1,1 0-1,-1 0 0,1 0 0,0-1 0,0 1 1,0-1-1,0 0 0,0 0 0,0-1 0,0 1 1,1-1-1,-1 0 0,4 0-3,115 10 136,-108-11-133,-1-1 0,1 0 0,-1-1 0,0-1 0,1 0 0,-1-1 0,-1-1 0,1 0 0,-1-1 0,0 0 0,0-1 0,0 0 0,-1-1 0,-1-1 0,1 1 0,-1-2 0,-1 0 0,1 0 0,-2-1 0,0 0 0,0-1 0,-1 0 0,0 0 0,-1-1 0,5-12-3,-9 18 7,-1 1 1,0-1 0,-1 1-1,1-1 1,-1 0 0,-1 1-1,1-1 1,-1 0-1,0 0 1,-1 0 0,0 1-1,0-1 1,0 0-1,-1 1 1,0-1 0,0 1-1,-1-1 1,1 1-1,-1 0 1,-1 0 0,1 0-1,-1 1 1,0-1-1,0 1 1,-1 0 0,0 0-1,-3-3-7,2 3 12,-1 0 0,0 1 1,0 0-1,-1 0 0,1 0 0,-1 1 0,0 0 0,0 1 0,0 0 0,0 0 0,0 0 0,0 1 1,0 0-1,-4 1-12,8 0 0,0 0 0,1 0 0,-1 0 0,1 1 0,-1-1 0,1 1 0,-1 0 0,1 0 0,-1 1 0,1-1 0,0 1 0,-1-1 0,1 1 0,0 0 0,0 0 0,0 0 0,1 1 0,-1-1 0,1 1 0,-1-1 1,1 1-1,0 0 0,0 0 0,0 0 0,0 0 0,0 1 0,1-1 0,-1 0 0,1 1 0,0-1 0,0 1 0,0 2 0,-1-3-3,1 0 0,0 1-1,0-1 1,0 1 0,0-1 0,1 1-1,0-1 1,-1 1 0,1-1 0,0 1-1,0 0 1,1-1 0,-1 1 0,1-1-1,0 1 1,0-1 0,0 0 0,0 1-1,1-1 1,-1 0 0,1 0-1,0 0 1,0 0 0,0 0 0,0 0-1,1 0 1,-1-1 0,1 1 0,-1-1-1,1 0 1,0 0 0,0 1 3,12 0 1,0 1 0,0-2 0,0 0 0,0-1 0,0 0 0,0-1 0,1-1 0,-1 0 0,1-1-1,-9 1 2,18-3-15,0 0 0,0-2-1,-1-1 1,0-1 0,0-2 0,0 0 0,-1-1 0,-1-1 0,0-1 0,5-5 13,-20 14 0,0 0 1,0-1-1,-1 0 0,1 0 0,-1 0 1,0-1-1,-1 0 0,1 0 0,-1-1 1,0 1-1,-1-1 0,0 0 1,0 0-1,0-1 0,-1 1 0,0-1 1,0 1-1,-1-1 0,0-1 0,-1 5 12,0 0 1,-1 0-1,1 0 0,-1 1 0,0-1 0,0 0 0,0 0 1,-1 0-1,1 0 0,-1 1 0,0-1 0,0 0 0,0 0 1,0 1-1,-1-1 0,0 1 0,1-1 0,-1 1 0,-1 0 1,1 0-1,0 0 0,-1 0 0,1 0 0,-1 0 0,0 1 1,0-1-1,0 1 0,0 0 0,-1 0 0,1 0 0,0 0 1,-1 1-1,0-1 0,1 1 0,-1 0 0,0 0 0,1 0 1,-1 1-1,0-1 0,0 1 0,0 0-12,3 0 2,1-1-3,0 1-1,-1 0 1,1 0-1,-1 0 1,1-1-1,0 1 1,-1 0-1,1 0 1,-1 0-1,1 0 1,-1 0-1,1 0 1,-1 0-1,1 0 1,0 0-1,-1 0 1,1 0-1,-1 0 1,1 0-1,-1 0 1,1 0-1,-1 0 1,1 0-1,0 1 1,-1-1-1,1 0 1,-1 0-1,1 1 0,0-1 1,-1 0-1,1 0 1,0 1-1,-1-1 1,1 0-1,0 1 1,0-1-1,-1 1 1,1-1-1,0 0 1,0 1-1,-1-1 1,1 1-1,0-1 1,0 0-1,0 1 1,0-1-1,0 1 1,0-1-1,0 1 1,0-1-1,0 1 1,0-1-1,0 1 1,0-1-1,0 0 1,0 1-1,0-1 1,0 1-1,1-1 1,-1 1-1,0-1 1,0 0-1,0 1 1,1-1-1,-1 1 2,4 5-13,1 0 0,0 0 0,0-1-1,0 1 1,1-1 0,0 0 0,0 0-1,0-1 1,0 0 0,1 0 0,0-1 0,0 1-1,0-1 1,0-1 0,0 1 0,0-1 0,1-1-1,-1 1 1,1-1 0,5 0 13,193 20-1035,-204-21 1034,-1 0 0,0 1 0,0-1 1,0 1-1,0-1 0,0 1 0,0-1 0,0 1 1,0 0-1,0-1 0,0 1 0,0 0 0,0 0 0,0 0 1,0 0-1,-1 0 0,1 0 0,0 0 0,-1 0 1,1 0-1,-1 0 0,1 0 0,-1 0 0,1 0 1,-1 0-1,0 1 0,1-1 0,-1 0 0,0 0 0,0 0 1,0 1-1,0-1 0,0 0 0,0 0 0,-1 0 1,1 1-1,0-1 0,-1 0 0,1 0 0,0 0 0,-1 0 1,0 1 0,-23 46 178,18-42-160,1 0 1,1 1-1,-1 0 1,1 0 0,0 0-1,1 0 1,0 0-1,0 1 1,1-1-1,-1 1 1,2 0-1,-1 0 1,1 0-1,0 0 1,1 0-1,0 0 1,0 4-19,3-7-9,1-1 0,0 1 0,0 0 1,0-1-1,0 0 0,1 0 0,0 0 1,0-1-1,0 1 0,0-1 0,0 0 1,1-1-1,-1 1 0,1-1 0,0 0 1,-1 0-1,1-1 0,0 0 0,0 0 1,0 0-1,0-1 0,0 0 0,0 0 1,0-1-1,5 0 9,18 4-368,1-2 0,0-1-1,-1-1 1,1-1 0,-1-2 0,0-1 0,0-1 0,0-2-1,24-9 369,-45 15-13,-1-1-1,0 1 0,0-1 0,0 0 0,-1 0 1,1-1-1,-1 0 0,0 0 0,0-1 0,0 0 0,0 0 1,-1 0-1,0-1 0,0 1 0,-1-1 0,1 0 0,-1-1 1,0 1-1,-1-1 0,0 1 0,0-1 0,1-3 14,-4 7 44,0 1-1,1-1 0,-1 0 0,0 1 0,-1-1 0,1 0 1,0 1-1,-1-1 0,1 1 0,-1-1 0,0 1 1,0-1-1,0 1 0,0-1 0,-1 1 0,1 0 1,0 0-1,-1 0 0,0-1 0,1 2 0,-1-1 1,0 0-1,0 0 0,0 0 0,0 1 0,-1-1 0,1 1 1,0 0-1,-1 0 0,1 0 0,0 0 0,-1 0 1,1 0-1,-1 0 0,0 1 0,1 0 0,-1-1-43,-5-1 72,1-1 0,-1 1 0,1 1 0,-1-1-1,1 1 1,-1 1 0,0-1 0,0 1 0,1 1 0,-1-1-1,0 2 1,1-1 0,-1 1 0,0 0 0,1 0 0,0 1-1,0 0 1,0 0 0,0 1 0,0-1 0,1 2-1,-1-1 1,1 1 0,0 0 0,-2 3-72,1 0 27,1 0 1,0 1 0,1 0-1,0 1 1,0-1-1,1 1 1,0 0-1,1 0 1,0 0 0,1 0-1,0 1 1,0-1-1,1 1 1,0-1-1,1 3-27,0-11 1,0 0 0,1 0 0,-1-1-1,0 1 1,1 0 0,-1 0 0,1 0-1,0 0 1,0-1 0,-1 1 0,1 0-1,0 0 1,0-1 0,1 1 0,-1-1-1,0 1 1,0-1 0,1 0 0,-1 1-1,1-1 1,-1 0 0,1 0 0,0 0-1,-1 0 1,1 0 0,0 0 0,0-1-1,-1 1 1,1-1 0,0 1 0,0-1-1,0 1 1,0-1 0,0 0 0,0 0-1,74-2 72,-52-5-80,0-1 0,-1-1 0,0-1 0,-1-1-1,0-1 1,0 0 0,-2-2 0,1-1 0,-2 0 0,11-11 8,-13 12-55,-14 12 49,15-10 28,0 0 0,-1-1-1,-1 0 1,0-2 0,0 0-1,-2 0 1,0-2 0,-1 1 0,0-2-1,-1 0 1,-2 0 0,1-1-1,-2-1 1,-1 1 0,0-1 0,1-8-22,-8-73 477,0 99-455,-1-1-1,0 1 1,0-1 0,0 1 0,0-1-1,-1 1 1,1-1 0,-1 1-1,1-1 1,-1 1 0,0 0 0,0-1-1,0 1 1,0 0 0,0 0-1,0 0 1,-1 0 0,1 0 0,-1 0-1,0 0 1,1 0 0,-1 1-1,0-1 1,0 0 0,0 1-1,0 0 1,0-1 0,0 1 0,-1 0-1,1 0 1,0 0 0,-1 1-1,1-1 1,0 0 0,-1 1 0,1 0-1,-1-1 1,1 1 0,-1 0-1,1 0 1,-1 1 0,1-1-1,-1 0 1,1 1-22,-6 2 4,1 1 0,0-1-1,1 1 1,-1 1 0,1 0-1,0 0 1,0 0 0,0 0-1,1 1 1,0 0 0,0 0-1,0 0 1,1 1 0,0 0-1,0 0 1,1 0 0,0 0-1,0 0 1,0 1 0,1-1-1,0 1 1,1 0 0,0-1-1,0 2-3,-13 186 16,13-189-15,1 0-1,0 0 1,0 0-1,1 0 1,0 0 0,0 0-1,0 0 1,1 0-1,-1 0 1,2 0-1,-1-1 1,1 1-1,-1-1 1,1 0 0,1 1-1,-1-1 1,1-1-1,0 1 1,0-1-1,0 1 1,1-1-1,0 0 1,-1-1 0,6 4-1,7 0-4,0 0 0,1 0 1,-1-2-1,1 0 1,1-1-1,-1-1 0,0-1 1,1 0-1,-1-1 1,1-2-1,0 1 1,1-2 3,3 1-13,-1 1-6,0-2 1,0 0-1,-1-1 1,0-2-1,1 0 1,-1-1 0,-1-1-1,1-1 1,-1-1-1,-1 0 1,11-8 18,-26 14 3,0 0 1,1 1-1,-2-2 0,1 1 1,0 0-1,-1-1 0,1 0 1,-1 1-1,0-1 0,0-1 1,-1 1-1,1 0 0,-1-1 1,0 1-1,0-1 0,0 0 1,-1 0-1,0 1 1,0-1-1,0 0 0,0 0 1,-1 0-1,0 0 0,0 0 1,0 0-1,0 0 0,-1 0 1,0 0-1,0 0 0,-1 0 1,1 0-1,-1 1 0,0-1 1,0 1-1,-1-2-3,0 3 16,1 0 0,-1 0 0,0 1 0,0-1 0,0 1-1,0 0 1,0 0 0,0 0 0,0 0 0,-1 0 0,1 1 0,-1 0 0,1 0 0,-1 0-1,0 0 1,1 0 0,-1 1 0,0-1 0,0 1 0,1 0 0,-1 0 0,-3 1-16,4 1-5,-1 1 1,2-1 0,-1 1-1,0 0 1,1-1-1,-1 1 1,1 1 0,0-1-1,0 0 1,0 0 0,0 1-1,0-1 1,1 1-1,0 0 1,0-1 0,0 1-1,0 0 1,0 0 0,1 0-1,0-1 1,0 1-1,0 0 1,0 0 0,0 0-1,1 0 1,0 3 4,-1-4 2,0 2-41,-1 0 0,1 0 0,0 0 0,0-1 0,0 1 0,1 0 0,0 0 0,0 0 0,0 0 0,0-1 0,1 1 0,0-1 0,0 1 0,0-1 0,0 1 0,1-1 0,-1 0 0,1 0-1,0 0 1,1-1 0,-1 1 0,1-1 0,-1 0 0,1 1 0,0-2 0,0 1 0,0 0 0,1-1 0,0 1 39,9 1-253,1 0 0,-1 0 0,1-2 0,-1 0 0,1 0 0,0-1 0,0-1 0,13-2 253,4 2-326,0-1-790,0 0 1,0-3-1,0 0 0,-1-2 0,30-10 1116,2-4-4540</inkml:trace>
  <inkml:trace contextRef="#ctx0" brushRef="#br0" timeOffset="-3969.82">4230 2131 8628,'0'0'1958,"0"0"-1061,0 0-238,0 0 21,23-16-96,142-104 78,-142 102-583,-15 14 11,0-1 0,-1-1 0,1 1-1,-1-1 1,0-1 0,0 1 0,-1-1 0,0-1-1,0 1 1,-1-1 0,0 0 0,0 0 0,-1 0-1,0-1 1,0 1 0,-1-1 0,1-5-90,-3 10 45,-1 1 1,0-1-1,-1 0 0,1 0 1,0 0-1,-1 1 0,0-1 1,0 0-1,0 1 0,0-1 1,-1 1-1,1-1 0,-1 1 1,0 0-1,0-1 1,0 1-1,-1 0 0,1 0 1,-1 1-1,1-1 0,-1 0 1,0 1-1,0 0 0,0-1 1,0 1-1,-1 1 0,1-1 1,-1 0-1,1 1 0,-1-1 1,0 1-46,-9-5 85,-1 1 1,0 0 0,0 1-1,0 0 1,-1 1 0,1 1-1,-1 0 1,0 1-1,1 0 1,-1 1 0,-2 1-86,16 0 1,0 0 1,-1 0 0,1-1 0,0 1 0,0 0 0,0 0 0,0 0 0,0 0-1,0 0 1,0 0 0,0 1 0,0-1 0,1 0 0,-1 0 0,0 0-1,1 1 1,-1-1 0,1 1 0,-1-1 0,1 0 0,0 1 0,0-1 0,-1 1-1,1-1 1,0 0 0,0 1 0,0-1 0,1 1 0,-1-1 0,0 1-1,1-1 1,-1 0 0,0 1 0,1-1 0,-1 0 0,1 1 0,0-1 0,0 0-1,-1 0 1,2 1-2,5 3 7,1 0 0,0-1 0,0 0 0,0-1 0,0 0 0,1 0 0,-1-1 0,1 1 0,-1-2 0,1 0-1,0 0 1,0 0 0,0-1-7,-8 0 1,277 5-70,-277-5 66,1 1 0,-1 0 0,0 0 0,1-1 0,-1 1 0,0 0 0,1 0 0,-1 0 0,0 0 0,0 0 0,0 1 0,0-1 0,0 0 0,0 0 0,0 1 0,-1-1-1,1 1 1,0-1 0,-1 0 0,1 1 0,-1-1 0,1 1 0,-1 0 0,0-1 0,0 1 0,0-1 0,0 1 0,0-1 0,0 1 0,0-1 0,0 1 0,0 0 0,-1-1 0,1 1 0,-1-1 0,1 1 0,-1-1 3,0 11 13,-13 190 128,15-199-147,1 0 0,-1-1 0,1 1 0,0 0 0,0-1 1,0 1-1,1-1 0,-1 1 0,0-1 0,1 0 0,-1 0 0,1-1 0,0 1 0,0 0 0,0-1 0,0 1 0,0-1 0,0 0 0,0 0 0,0 0 0,0-1 0,1 1 0,-1-1 0,0 0 0,0 0 0,1 0 0,-1 0 0,0 0 0,0-1 0,1 1 0,-1-1 0,3-1 6,5 2-54,6-1-84,-1 0-1,1-1 1,-1-1 0,1 0-1,-1-2 1,0 1 0,-1-2 0,1 0-1,-1-1 1,0-1 0,-1 0-1,6-5 139,-13 10-37,0-1-1,0 1 0,-1-1 0,0 0 0,1-1 0,-2 1 1,1-1-1,0-1 0,-1 1 0,0-1 0,-1 0 0,1 0 1,-1 0-1,0-1 0,0 1 0,-1-1 0,0 0 0,0 0 1,-1 0-1,0 0 0,0-1 0,1-5 38,-3 11 31,0 0-1,1 0 1,-1-1 0,0 1-1,0 0 1,0 0 0,0 0 0,-1 0-1,1 0 1,0 0 0,-1 0-1,0 0 1,1 0 0,-1 0-1,0 0 1,0 0 0,0 1-1,0-1 1,0 0 0,-1 0-1,1 1 1,0-1 0,-1 1-1,1-1 1,-1 1 0,0 0-1,1 0 1,-1-1 0,0 1-1,0 0 1,0 1 0,0-1 0,0 0-1,0 0 1,0 1 0,0-1-1,0 1 1,0 0 0,0 0-1,0 0 1,0 0 0,0 0-1,0 0 1,-1 0-31,2 1-1,0 0-1,-1 0 1,1 0 0,0 0 0,0 0-1,0 0 1,0 0 0,0 0 0,0 0-1,0 0 1,0 1 0,1-1 0,-1 0-1,0 1 1,1-1 0,-1 1-1,1-1 1,-1 1 0,1-1 0,0 1-1,0-1 1,-1 1 0,1-1 0,0 1-1,1-1 1,-1 1 0,0-1-1,0 1 1,0-1 0,1 1 0,0 0 1,-1 6-25,-1-2-53,0 0 0,0 0 0,1 0 0,0 1 0,0-1 1,1 0-1,-1 0 0,1 0 0,1 0 0,-1 0 0,1 0 0,0 0 0,0 0 0,1 0 0,-1-1 1,2 0-1,-1 1 0,0-1 0,1 0 0,0 0 0,0-1 0,0 1 0,1-1 0,0 0 0,-1 0 1,1-1-1,1 1 0,-1-1 0,0 0 0,3 1 78,11 0-236,0 0 0,1-1 0,-1 0 0,1-2 0,-1-1 0,1 0 1,4-2 235,11 2-147,4-2-451,-1-2 1,0-1 0,0-2 0,0-2-1,-1-1 1,-1-1 0,0-3-1,0-1 1,5-4 597,-37 17 52,1 0 0,-1 0 0,1 0-1,-1 0 1,0-1 0,0 0 0,0 0 0,0 0 0,0 0 0,-1-1-1,1 1 1,-1-1 0,0 0 0,0 0 0,0 0 0,-1 0 0,0-1 0,1 1-1,-1-1 1,-1 1 0,1-1 0,-1 0 0,0 0 0,0 1 0,0-4-52,-1 6 110,1 0 1,-1 0 0,0 0-1,0 0 1,0 0-1,-1 0 1,1 0 0,0 0-1,-1 0 1,0 0 0,1 0-1,-1 0 1,0 0 0,0 0-1,0 0 1,0 0 0,0 1-1,-1-1 1,1 0 0,0 1-1,-1-1 1,1 1 0,-1-1-1,0 1 1,1 0 0,-1 0-1,0 0 1,0 0 0,0 0-1,0 0 1,0 0-1,0 1 1,0-1 0,0 1-1,0-1 1,0 1 0,0 0-1,0 0 1,0 0 0,0 0-1,0 0 1,-2 0-111,-7-1 151,-1 0 0,1 1 1,-1 0-1,1 1 0,-1 0 0,1 1 1,0 0-1,0 0 0,-1 2 0,2-1 1,-1 1-1,0 1 0,1 0 0,0 1 1,0-1-1,-1 3-151,-1-1 99,1 1 0,0 0 0,0 1 1,1 0-1,0 0 0,0 1 0,1 1 0,1-1 0,0 2 1,0-1-1,1 1 0,1 0 0,0 0 0,0 1 1,1 0-1,1 0 0,-1 4-99,6-15 7,0 0 0,0-1 1,0 1-1,0 0 0,0 0 1,0-1-1,1 1 0,-1 0 0,1-1 1,-1 1-1,1-1 0,-1 0 0,1 1 1,0-1-1,0 0 0,0 0 1,-1 0-1,1 0 0,0-1 0,0 1 1,0 0-1,0-1 0,1 0 0,-1 1 1,0-1-1,0 0 0,0 0 1,0 0-1,0 0 0,0 0 0,0-1 1,0 1-1,0-1 0,1 1 1,-1-1-1,1 0-7,11 0 66,21-3-27,-1-1 1,0-1-1,0-3 0,0 0 1,-1-2-1,-1-2 1,0-1-1,0-1 0,-2-2 1,0-1-1,-1-1 0,8-8-39,-16 13 10,-1-1 0,0 0 0,-1-1 0,-1-1 0,-1-1 0,0-1 0,-2 0 0,0-1 0,-1 0 0,-1-1 0,-1-1 0,0 0 0,-2-1 0,-1 0 0,0-3-10,-2-8 86,-2 1 1,-1-1-1,-2 0 1,-1 0-1,-2 0 1,-1 0-1,-4-14-86,-29-72 526,35 120-515,0-1 0,0 0 0,0 1 0,0-1 0,0 0 0,0 1 0,0-1-1,0 1 1,0-1 0,0 0 0,0 1 0,0-1 0,0 0 0,0 1 0,-1-1 0,1 1 0,0-1 0,-1 0 0,1 1 0,0-1 0,-1 1 0,1-1 0,0 1 0,-1-1 0,1 1 0,-1-1 0,1 1 0,-1 0 0,1-1-1,-1 1 1,0 0 0,1-1 0,-1 1 0,1 0 0,-1 0 0,0-1 0,1 1 0,-1 0 0,1 0 0,-1 0 0,0 0 0,1 0 0,-1 0 0,0 0 0,1 0 0,-1 0 0,0 0 0,1 0 0,-1 1 0,1-1 0,-1 0-1,0 0 1,1 1 0,-1-1 0,1 0 0,-1 1 0,1-1 0,-1 0 0,1 1 0,-1-1 0,0 1-11,-14 42 133,14-41-147,-22 88 49,5 0-1,3 2 1,4 0 0,5 0-1,3 1-34,2-84-9,0 0 0,0 0-1,1 1 1,0-1 0,1 0 0,0 1-1,0-1 1,1 0 0,1 0-1,-1 0 1,1 0 0,1 0 0,0-1-1,0 0 1,0 1 0,1-2 0,0 1-1,1 0 1,0-1 0,0 0-1,1 0 1,-1-1 0,3 1 9,3 1-177,1-1 0,0 0 1,0-1-1,0-1 0,1 0 1,0-1-1,0 0 0,0-1 0,0-1 1,1 0-1,5-1 177,101 1-4494,-101-2 3294,126-4-11222</inkml:trace>
  <inkml:trace contextRef="#ctx0" brushRef="#br0" timeOffset="-3152.881">8139 1647 7587,'0'0'2097,"0"0"-477,0 0-30,0 0-131,0 0-122,-6 2-238,6-2-1082,0-1-1,0 1 1,0 0-1,0-1 1,0 1-1,0-1 1,0 1-1,0-1 1,0 1-1,0-1 1,0 1-1,0-1 1,0 1 0,0-1-1,0 1 1,0 0-1,-1-1 1,1 1-1,0-1 1,0 1-1,-1 0 1,1-1-1,0 1 1,0-1-1,-1 1 1,1 0 0,0-1-1,-1 1 1,1 0-1,-1 0 1,1-1-1,0 1 1,-1 0-1,1 0 1,-1 0-1,1-1 1,-1 1-1,1 0 1,-1 0-1,1 0 1,0 0 0,-1 0-1,1 0 1,-1 0-1,1 0 1,-1 0-1,1 0 1,-1 0-1,1 0 1,-1 0-1,1 1 1,0-1-1,-1 0 1,1 0 0,-1 0-1,1 1 1,-1-1-1,1 0 1,0 0-1,-1 1 1,1-1-1,0 0 1,-1 1-1,1-1 1,0 0-1,0 1 1,-1-1 0,1 1-1,0-1 1,0 1-17,30-41 364,-21 30-325,-4 5-33,2-1 63,-1-1 0,0 0 0,1 0 0,-2-1 0,1 1 0,-1-1 0,-1-1 0,1 1 0,-1 0 0,-1-1 0,0 0 0,0 0 0,0 0 0,-1 0 0,-1-1 0,1-5-69,-3 13 10,1 0-1,-1 0 1,1 0 0,-1 0 0,0 0 0,0 0 0,0 0 0,0 0 0,0 0 0,-1 0 0,1 1 0,0-1 0,-1 0 0,1 1 0,-1 0 0,0-1 0,1 1 0,-1 0 0,0 0 0,0-1 0,0 2 0,0-1 0,0 0 0,0 0 0,0 1 0,0-1 0,0 1 0,0-1 0,-1 1 0,1 0 0,0 0 0,0 0 0,-2 0-10,-83 4 7,69 0-10,0 1 1,-1 1 0,2 0-1,-1 1 1,1 1 0,0 1 0,0 1-1,1 0 1,1 1 0,0 0-1,0 1 1,1 1 0,1 0-1,0 1 1,-4 7 2,12-14-1,1 0-1,1 1 1,0-1-1,0 1 1,0 0 0,1 0-1,0 0 1,0 0-1,1 0 1,0 0-1,1 0 1,0 1 0,0-1-1,1 0 1,0 0-1,0 1 1,1-1-1,0 0 1,0-1 0,1 1-1,0 0 1,0-1-1,1 1 1,0-1-1,0 0 1,1 0 0,0-1-1,0 1 1,0-1-1,5 3 2,267 220 59,-269-223-51,-1 1-1,-1 0 1,0 0-1,0 1 1,0 0 0,-1 0-1,0 0 1,0 1-1,-1 0 1,1 2-8,-4-8 3,0 0 1,0 0-1,0 0 0,-1-1 1,1 1-1,-1 0 0,0 0 1,1 0-1,-1 0 0,-1 0 1,1 0-1,0 0 0,-1 0 1,1 0-1,-1 0 0,0 0 1,0 0-1,0-1 0,0 1 1,-1 0-1,1-1 0,-1 1 1,0-1-1,1 1 0,-1-1 1,0 0-1,-1 0 0,1 0 1,0 0-1,0 0 0,-1 0 1,1-1-1,-1 1 0,-1 0-3,-17 6-49,0 0 0,-1-2 0,0 0 1,0-2-1,-1 0 0,1-2 0,-1 0 0,1-1 0,-1-2 0,0 0 0,-10-3 49,29 4-98,-1 0 1,1 0 0,0 0-1,-1-1 1,1 1 0,0-1-1,0 0 1,0 0 0,-1-1-1,1 1 1,0-1 0,1 0-1,-1 0 1,0-1 0,0 1-1,1-1 1,0 1 0,-1-1-1,1 0 1,0 0 0,0-1-1,1 1 1,-1-1 0,1 1-1,0-1 1,0 0 0,0 0-1,0 0 1,0 0 0,1 0-1,-1-4 98,9-29-2918,36-2-2570</inkml:trace>
  <inkml:trace contextRef="#ctx0" brushRef="#br0" timeOffset="-834.482">8642 1688 10389,'0'0'2814,"0"0"-1472,-22-1 38,-66 3-412,86-2-949,0 1 0,0-1 0,1 0 0,-1 1 0,0-1 0,0 1 0,1 0 0,-1-1 0,0 1 0,1 0 0,-1 0-1,1 0 1,-1 0 0,1 0 0,0 1 0,-1-1 0,1 0 0,0 0 0,0 1 0,0-1 0,0 1 0,0 0 0,0-1 0,0 1 0,0-1 0,1 1 0,-1 0 0,1 0 0,-1-1 0,1 1 0,0 0 0,0 0 0,-1 0-1,1-1 1,0 1 0,1 0 0,-1 0 0,0 0 0,1-1 0,-1 1 0,1 0-19,-1 6 101,0-6-89,1 0 0,-1 0 0,1 0 1,-1 0-1,1 0 0,0 0 0,0 0 0,0-1 1,0 1-1,0 0 0,0-1 0,1 1 0,-1 0 1,0-1-1,1 0 0,-1 1 0,1-1 0,0 0 1,-1 0-1,1 0 0,0 0 0,0 0 1,0 0-1,-1 0 0,1-1 0,0 1 0,0-1 1,0 1-1,0-1 0,2 0-12,71 7 232,-68-7-203,-2 0-20,10 2-13,0-1 0,1 0-1,-1-2 1,1 0 0,-1 0-1,0-1 1,0-1 0,0-1 0,0 0-1,0-1 1,-1 0 0,0-2-1,0 1 1,4-5 4,-16 10 9,0 0 0,0-1 0,0 0 1,0 1-1,-1-1 0,1 0 0,-1 0 0,1 0 0,-1 0 0,0 0 0,0 0 1,0-1-1,0 1 0,0 0 0,-1 0 0,1-1 0,-1 1 0,1-1 0,-1 1 1,0 0-1,0-1 0,0 1 0,0-1 0,0 1 0,0 0 0,-1-1 0,1 1 1,-1 0-1,0-1 0,0 1 0,0 0 0,0 0 0,0 0 0,0-1 0,0 1 1,-1 1-1,1-1 0,-1 0 0,0 0 0,1 0 0,-1 1 0,0-1 0,0 1 1,0-1-1,0 1 0,0 0 0,0 0 0,0 0 0,-1 0 0,-1 0-9,-11-5 56,0 1-1,0 1 1,0 0-1,-1 1 1,1 1-1,-1 1 1,1 0-1,-1 0 1,-9 3-56,20-2 10,0 0-1,-1 0 1,1 0-1,-1 1 0,1 0 1,-1 0-1,1 0 0,0 1 1,-1 0-1,1 0 1,0 0-1,0 1 0,0 0 1,1-1-1,-1 2 0,1-1 1,-1 1-1,1-1 1,0 1-1,0 0 0,1 0 1,-1 1-1,1-1 1,0 1-1,0 0 0,1 0 1,-1 0-1,1 0 0,0 0 1,0 0-1,1 1 1,0-1-1,0 1 0,0-1 1,0 1-1,1 1-9,-1-1-3,0-1-1,1 0 1,0 1 0,0-1 0,0 0 0,1 1-1,-1-1 1,1 0 0,1 1 0,-1-1-1,1 0 1,-1 0 0,2 0 0,-1 0-1,0 0 1,1-1 0,0 1 0,0-1-1,0 1 1,1-1 0,0 0 0,-1-1-1,5 4 4,13 6-18,2-1 0,-1-1-1,2-1 1,-1-1 0,2-1-1,-1-1 1,1-1 0,-1-2-1,2 0 1,-1-1 0,0-2-1,0 0 1,1-2 0,-1-1-1,5-2 20,0 2-39,0-2 0,0-2 0,-1-1 0,0 0 0,0-3 0,-1 0 0,0-2 0,-1-1 1,-1-1-1,10-7 38,-31 19 10,1-1 0,-1 0 0,0-1 0,0 1 0,0-1 0,-1 0 0,1 0 0,-1 0 0,0-1 0,0 1 1,0-1-1,0 0 0,-1 0 0,0-1 0,0 1 0,-1-1 0,1 1 0,-1-1 0,-1 0 0,1 0 0,-1 0 0,0 0 0,0 0 1,0 0-1,-1 0 0,0 0 0,-1-3-10,-1 6 14,0-1 0,-1 1 0,0 0-1,0 1 1,0-1 0,0 0 0,0 1 0,0 0 0,-1 0 0,1 0 0,-1 0 0,0 0 0,1 1 0,-1-1 0,0 1 0,0 0-1,0 0 1,0 1 0,0-1 0,0 1 0,0 0 0,0 0 0,0 0 0,0 1 0,0-1 0,0 1 0,-1 0-14,-2-1 35,-6 1-23,0 0 0,0 1 0,0 0 0,0 0 0,0 2 0,1 0 0,0 0 0,0 1 0,0 0 1,0 1-1,1 1 0,0 0 0,0 0 0,1 1 0,-10 9-12,19-16-1,0 0 1,-1 0-1,1 0 1,0 0-1,0 0 1,0 0-1,0 1 0,0-1 1,0 0-1,0 0 1,1 1-1,-1-1 1,0 1-1,1-1 0,-1 1 1,1-1-1,0 1 1,-1-1-1,1 1 0,0-1 1,0 1-1,0-1 1,0 1-1,0-1 1,0 1-1,0 0 0,1-1 1,-1 1-1,1-1 1,-1 1-1,1-1 0,-1 0 1,1 1-1,0-1 1,0 1-1,0-1 1,0 0-1,-1 0 0,2 1 1,51 35 5,-50-35 2,14 5-6,-1 2 0,0 0 0,-1 1 0,0 0 0,-1 1 0,0 1 0,-1 0-1,0 1 1,-1 0 0,0 1 0,-1 1 0,0 0 0,-2 0 0,0 1 0,0 0 0,-2 0-1,0 1 1,1 6-1,-2 10-23,-1 1 0,-2-1 0,-1 1 0,-1 0 0,-3 10 23,1 13-61,9-59 88,30-45 73,-3-2 0,-1-2 0,-3 0 0,-2-3 0,-3 0 0,-2-2 0,-2 0 0,-3-2 0,-2 0 0,3-28-100,-5-28 630,-10 161-547,-4 172-83,-2-214-2,1 1 0,1 0-1,-1 0 1,1 0 0,0 0 0,0 0 0,1-1 0,0 1 0,0-1 0,0 1 0,1-1 0,-1 0-1,1 1 1,1-1 0,-1-1 0,1 1 0,0 0 0,0-1 0,0 0 0,0 0 0,1 0 0,-1-1-1,1 1 1,0-1 0,0 0 0,1 0 0,-1-1 0,1 0 0,-1 0 0,1 0 0,-1-1 0,1 1-1,6-1 3,9 2 15,1-2-1,-1 0 1,1-2-1,-1 0 0,1-2 1,-1 0-1,0-1 0,0-1 1,0-2-1,0 1 0,-1-2 1,-1-1-1,2-1-14,-11 5 8,-1 0 1,0 0-1,0-1 0,-1-1 0,1 1 0,-1-1 1,-1-1-1,1 1 0,-1-1 0,-1 0 1,1-1-1,-1 0 0,-1 0 0,0 0 0,0-1 1,-1 1-1,0-1 0,0 0 0,-1-1 0,-1 1 1,0 0-1,0-1 0,-1 1 0,0-1 1,-1-2-9,0-39-6,0 52-55,0 1-54,0 14 7,-1-11 103,0-1 1,0 1-1,0 0 1,1 0-1,-1 0 1,1 0-1,0 0 0,0 0 1,1 0-1,-1 0 1,1 0-1,0 0 1,0 0-1,0 0 1,0 0-1,1 0 0,0-1 1,-1 1-1,1-1 1,1 1-1,-1-1 1,0 0-1,1 0 1,0 0-1,-1 0 1,1 0-1,0 0 0,1-1 1,-1 0-1,0 1 1,1-1-1,-1-1 1,1 1-1,0 0 1,0-1-1,3 1 5,13 0 8,0-1 0,0-1 0,0 0 1,0-2-1,0-1 0,0 0 0,0-1 0,-1-1 0,0-1 0,0-1 1,0-1-1,-1 0 0,0-1 0,0-1 0,-1-1 0,-1 0 0,0-2 1,0 1-1,4-7-8,-13 10 10,-2 0-1,0-1 1,0 1 0,0-1-1,-1 0 1,-1 0 0,0-1 0,0 1-1,-1-1 1,0 1 0,-1-1 0,0 0-1,-1 1 1,0-1 0,-1 0 0,0 1-1,-1-2-9,2 10 0,1 1-2,-1-1 0,0 0-1,0 0 1,0 1 0,0-1-1,0 0 1,0 0 0,-1 1-1,1-1 1,-1 0 0,1 1-1,-1-1 1,0 0 0,1 1-1,-1-1 1,0 1 0,0-1-1,0 1 1,0-1 0,0 1-1,0 0 1,-1 0 0,1-1-1,0 1 1,-1 0 0,1 0-1,-1 0 1,1 0 0,-1 1-1,1-1 1,-1 0 0,0 1-1,1-1 1,-1 1 0,0-1-1,0 1 1,1 0 0,-1 0-1,0 0 1,0 0 0,1 0-1,-1 0 1,0 0 0,0 1-1,1-1 1,-1 0 0,0 1-1,1 0 3,-6 6-10,2 0 1,-1 1-1,1 0 0,0 0 0,1 0 0,0 1 1,0-1-1,0 1 0,1 0 0,1 0 1,0 0-1,-1 5 10,3-12 0,-18 180-40,19-179 40,1 1 1,-1-1 0,1 1 0,0-1-1,0 1 1,0-1 0,1 0 0,-1 0-1,1 0 1,-1-1 0,1 1 0,0 0-1,0-1 1,0 0 0,1 0-1,-1 0 1,0 0 0,1 0 0,-1-1-1,1 1 1,0-1 0,-1 0 0,1 0-1,0-1 1,0 1 0,0-1 0,0 1-1,-1-1 1,1 0 0,0-1-1,0 1 1,0-1 0,0 0 0,-1 0-1,1 0 1,0 0 0,2-2-1,10 2 37,3-1-15,0-2 1,1-1-1,-1 0 1,-1-1-1,1-1 0,-1-1 1,0-1-1,-1 0 1,0-1-1,0-1 1,-1-1-1,-1 0 0,0-1 1,-1 0-1,0-2 1,-1 1-1,0-2 1,-2 1-1,0-2 0,0 0 1,-2 0-1,7-14-22,-8 18-177,-6 32-54,-1 155 175,-1-171 58,0 0 1,0 0-1,0 0 0,0 0 0,0 0 1,0 0-1,1-1 0,0 1 0,0 0 1,-1 0-1,1 0 0,1-1 0,-1 1 1,0-1-1,1 1 0,-1-1 0,1 1 1,0-1-1,0 0 0,0 0 0,0 0 1,0 0-1,0 0 0,1 0 0,-1-1 1,1 1-1,-1-1 0,1 0 0,-1 1 0,1-1 1,0 0-1,0-1 0,-1 1 0,1 0 1,0-1-1,0 1 0,0-1 0,1 0-2,3 0 31,-1-1 0,1 1 0,-1-1-1,1 0 1,-1-1 0,0 1-1,0-1 1,0-1 0,0 1-1,0-1 1,0 0 0,0 0-1,-1-1 1,0 0 0,1 0-1,-1 0 1,-1 0 0,4-5-31,180-204 379,-186 212-381,-2-1-6,1 1-1,0-1 1,-1 1 0,1-1-1,0 1 1,0 0 0,0 0 0,1-1-1,-1 1 1,0 0 0,0 0-1,1 0 1,-1 0 0,0 0 0,1 1-1,-1-1 1,1 0 0,-1 1 0,1-1-1,-1 1 1,1-1 0,-1 1-1,1 0 1,0-1 0,-1 1 0,1 0-1,0 0 1,-1 0 0,1 0-1,-1 1 1,1-1 0,0 0 0,-1 1-1,1-1 1,-1 1 0,1-1-1,-1 1 1,1 0 0,-1 0 0,0 0-1,1 0 1,0 0 8,11 56-237,-12-47 226,0 0 0,1 0 0,0-1 0,1 1 0,0 0 0,0-1 0,1 0 0,0 1 0,1-2 0,0 1 0,0 0 0,1-1 0,0 0 0,1 0 0,0-1 0,1 1 11,-1-5-110,0-1 0,1 1 0,-1-2 0,1 1 0,-1-1 0,1 0 0,0 0 1,0-1-1,-1 0 0,1-1 0,0 1 0,0-2 0,-1 1 0,1-1 1,-1 0-1,1 0 0,-1-1 0,0 0 0,0-1 0,0 1 0,0-1 0,5-5 110,23-13-1569,0-3-1,-2 0 1,-1-2-1,-1-2 0,-1 0 1,13-20 1569,-13-7 695,-27-5 3810,-4 60-4422,0-1 0,-1 1 1,1 0-1,-1 0 0,0 0 1,1 0-1,-1 0 0,0 0 1,0 0-1,1 0 1,-1 0-1,0 1 0,0-1 1,0 1-1,0 0 0,0-1 1,0 1-1,0 0 1,0 0-1,0 0 0,0 1 1,0-1-1,0 0 0,0 1 1,0-1-1,1 1 1,-1 0-1,0-1 0,0 1 1,0 0-1,1 0 0,-1 0 1,0 0-1,1 1 1,-1-1-1,1 0 0,0 1 1,-1-1-1,1 1 0,0 0-83,-8 14 63,2 0-1,0 0 0,0 1 0,2 0 0,0 0 0,1 1 0,1 0 0,1-1 0,0 1 1,1 0-1,1 0 0,1 0 0,0 0 0,2 1-62,-2-15-5,1 0-1,0 0 1,-1 0-1,2-1 1,-1 1-1,0 0 1,1-1-1,0 0 1,-1 0-1,1 0 0,1 0 1,-1 0-1,0 0 1,1-1-1,-1 0 1,1 1-1,0-1 1,0-1-1,-1 1 1,1-1-1,1 1 1,-1-1-1,0 0 1,0 0-1,0-1 1,0 0-1,1 1 1,-1-1-1,0 0 1,0-1-1,1 1 1,-1-1-1,0 0 1,0 0-1,0 0 1,1-1 5,3 2-53,12-3-600,-1-1 0,0 0 0,0-1 0,-1-1 1,0-1-1,0 0 0,0-2 0,-1 0 0,0-1 0,-1 0 0,0-1 0,11-11 653,-20 16-181,-1 0 0,0 0 0,0-1 0,0 0 0,-1 0 1,0 0-1,0-1 0,0 0 0,-1 0 0,-1 0 0,1 0 0,-1 0 0,0-3 181,5-31 2751,-6-1 3311,-2 43-5320,0 0-280,0 3-252,-12 89 297,14-90-463,1-1-1,-1 0 0,1 1 1,-1-1-1,1 0 0,0 0 0,-1 0 1,1-1-1,0 1 0,-1-1 1,1 1-1,0-1 0,0 0 1,0 0-1,-1 0 0,1-1 1,0 1-1,0-1 0,-1 1 1,1-1-1,1 0-43,2-2 15,0 1-1,0-1 1,0 0-1,0 0 1,0-1 0,-1 0-1,0 0 1,0 0-1,0-1 1,0 1-1,-1-1 1,1 0 0,-1 0-1,-1-1 1,1 1-1,-1-1 1,0 0 0,0 0-1,0 0 1,-1 0-1,0-1 1,0 1-1,-1 0 1,0-1 0,0 1-1,0-1 1,-1 0-1,0 1 1,0-1 0,-1-3-15,0 7-1,1 0 0,0 0 0,-1 0 0,0-1 0,0 1 0,0 0 0,0 0 0,0 0 0,-1 1 0,1-1 1,-1 0-1,0 0 0,0 1 0,0-1 0,0 1 0,0 0 0,0 0 0,-1 0 0,1 0 0,-1 0 1,0 0-1,1 0 0,-1 1 0,0-1 0,0 1 0,0 0 0,0 0 0,0 0 0,0 0 0,0 1 1,-3-1 0,-3-1-4,-1 1 0,0 0 1,1 0-1,-1 1 1,0 0-1,1 1 0,-1 0 1,0 0-1,1 1 1,-6 2 3,-1 4-3,1 1 1,0 0-1,0 1 1,0 0-1,2 1 1,-1 1-1,1 0 1,1 1 0,0 1-1,1 0 1,1 0-1,-7 12 3,10-17-3,0 0 0,1 1 1,0 0-1,1 1 0,0-1 0,1 1 0,0 0 0,1 0 1,0 0-1,0 0 0,1 1 0,1-1 0,0 1 0,0-1 1,1 1-1,1-1 3,0-6-4,0-1 1,1 0-1,-1 0 1,1 0-1,0 0 1,0-1-1,1 1 1,-1 0-1,1-1 1,-1 0-1,1 1 1,0-1-1,1 0 1,-1 0-1,0-1 1,1 1-1,0-1 1,-1 0-1,1 0 0,0 0 1,0 0-1,0-1 1,0 1-1,3 0 4,109 16 15,-113-18-49,211 2-890,-75-22-5926,-59-4-5959</inkml:trace>
  <inkml:trace contextRef="#ctx0" brushRef="#br0" timeOffset="7463.834">594 3792 11589,'0'0'1868,"0"0"-1004,0 0-69,0 0 46,0 0-268,25 0 49,167 0 200,48-32-460,-251 46-5484,-15 8-1481</inkml:trace>
  <inkml:trace contextRef="#ctx0" brushRef="#br0" timeOffset="9325.849">2253 3413 10869,'0'0'1654,"-24"6"-728,10-4-776,-1 1 19,1 0 0,0 0 0,0 1 0,1 1 0,-1 1 0,1-1 0,0 2 0,0 0 0,1 1 0,0 0 0,-10 9-169,6-3 140,1 0 1,0 2-1,1 0 0,0 0 1,1 1-1,2 1 1,-1 0-1,2 1 0,0 0 1,2 1-1,0 0 1,1 0-1,1 0 0,1 1 1,1 0-1,-2 18-140,5-37 3,1 1-1,0-1 0,-1 1 1,1-1-1,0 1 1,0-1-1,0 1 0,0-1 1,1 1-1,-1-1 1,1 1-1,-1-1 1,1 0-1,0 1 0,0-1 1,0 0-1,0 0 1,0 1-1,1-1 1,-1 0-1,1 0 0,-1 0 1,1-1-1,0 1 1,0 0-1,0-1 0,0 1 1,0-1-1,0 1 1,0-1-1,0 0 1,1 0-1,-1 0 0,0 0 1,1 0-1,-1-1 1,0 1-1,1-1 0,-1 1 1,1-1-1,-1 0 1,1 0-1,0 0-2,19-2-21,0 0-1,0-1 1,0-2-1,0 0 1,0-1-1,-1-1 1,0-1-1,-1-1 1,0-1-1,0 0 1,-1-2-1,0 0 1,-1-1-1,-1-1 1,0-1-1,7-7 22,-17 16-11,1 0 0,-1-1 0,0 1 0,0-1-1,-1-1 1,0 1 0,0-1 0,-1 0 0,0-1 0,0 1 0,-1-1 0,0 0-1,-1 0 1,0 0 0,0 0 0,-1-1 0,0 1 0,0-4 11,-2 11 2,1 0 12,-1 0 1,1 0 0,0 0 0,-1 0 0,1 0 0,-1 0-1,0 0 1,0 0 0,0 0 0,0 0 0,0-1 0,0 1 0,0 0-1,-1 0 1,1 0 0,-1 0 0,1 0 0,-1 0 0,0 0-1,0 0 1,0 0 0,0 0 0,0 0 0,0 1 0,-1-1-1,1 0 1,-1 1 0,1-1 0,-1 1 0,1 0 0,-1-1 0,0 1-1,0 0 1,0 0 0,0 0 0,1 0 0,-1 0 0,0 1-1,-1-1 1,1 0 0,0 1 0,0 0 0,0-1 0,0 1-1,-1 0-13,0 2 8,0-1 0,0 1 1,0 0-1,1 0 1,-1 0-1,1 0 0,-1 0 1,1 1-1,0-1 1,0 1-1,0-1 0,0 1 1,0 0-1,1 0 1,-1 0-1,1 0 0,0 0 1,0 0-1,0 0 1,0 0-1,0 1 0,1-1 1,-1 0-1,1 1 1,0-1-1,0 0 0,0 1 1,1-1-1,-1 0-9,0 2 16,1 140 193,0-140-206,0 0 0,0-1-1,0 1 1,1-1-1,0 1 1,0-1 0,0 0-1,1 1 1,-1-1-1,1-1 1,0 1 0,0 0-1,0-1 1,1 1 0,-1-1-1,1 0 1,0 0-1,0 0 1,0-1 0,0 0-1,0 1 1,1-1-1,-1-1 1,1 1 0,-1-1-1,1 1 1,0-1-1,4 0-2,6 1 10,0 0-1,1-1 0,-1-1 0,0-1 1,0 0-1,1-1 0,-1 0 0,0-1 1,0-1-1,-1 0 0,1-1 0,-1-1 1,0 0-1,0-1 0,0-1-9,27-16 1,-2-1-1,-1-1 1,-1-3-1,-1-1 1,-2-1-1,-1-2 1,-1-1-1,-2-2 1,-2-1 0,0-2-1,-19 21 36,0 0 1,-1 0-1,-1-1 1,-1 1-1,0-2 1,-2 1-1,0-1 1,-1 1 0,-1-1-1,-1 0 1,0 0-1,-2 0 1,0 0-1,-1 1 1,-2-1 0,0 1-1,-3-10-36,6 22 57,-1-1 0,0 1-1,-1 0 1,1 0 0,-1 0-1,-1 0 1,1 0 0,-1 1-1,0-1 1,-1 1 0,1 0-1,-1 0 1,0 1 0,-1 0 0,0-1-1,-5-2-56,10 8 8,-1 0 0,0 0 0,0 0-1,0 0 1,1 1 0,-1-1 0,0 1 0,0-1 0,1 1-1,-1 0 1,0 0 0,1 0 0,-1-1 0,1 2-1,-1-1 1,1 0 0,0 0 0,-1 0 0,1 1-1,0-1 1,0 0 0,0 1 0,0-1 0,0 1 0,0-1-1,0 1 1,1 0 0,-1-1 0,0 1 0,1 0-1,-1 0 1,1-1 0,0 1 0,0 0 0,-1 1-8,-1 4 6,-16 48 6,2 2 0,3 0-1,3 1 1,1 0 0,4 0-1,2 1 1,3-1 0,5 44-12,-5-91 1,0 1 1,0-1 0,1 1 0,1-1-1,0 1 1,0-1 0,1 0-1,1 0 1,0 0 0,0 0 0,1-1-1,1 0 1,-1 0 0,2 0-1,-1-1 1,1 0 0,1 0 0,0 0-1,0-1 1,0 0 0,1-1-1,0 0 1,1 0 0,0-1 0,0 0-1,0-1 1,1 0 0,5 1-2,7-3-1,1 0-1,-1-2 1,0-1 0,0-1-1,1-1 1,-1-1 0,0-1 0,-1-1-1,1-1 1,-1-1 0,0-1 0,0-1-1,-1 0 1,-1-2 0,1-1 0,-2 0-1,0-1 1,0-1 0,9-11 1,-11 13 3,0-2-1,-1 0 1,-1-1 0,0 0 0,-1-1 0,-1-1 0,0 0-1,-1-1 1,-1 0 0,-1-1 0,-1 0 0,0 0 0,-2-1-1,0 0 1,-1-1 0,2-15-3,-3-4 9,-1-1 0,-3 0 0,-1 0 0,-2 0 0,-2-2-9,-34-61 105,37 102-100,1 1 1,-1 0 0,0 0 0,1-1 0,-1 1 0,0 0 0,0 0 0,0 0-1,0 0 1,0 0 0,0 0 0,0 0 0,0 0 0,0 1 0,0-1 0,0 0 0,-1 1-1,1-1 1,0 0 0,0 1 0,-1 0 0,1-1 0,0 1 0,-1 0 0,1 0 0,-1 0-1,1-1 1,0 2 0,-1-1 0,1 0 0,-1 0 0,1 0 0,0 1 0,-1-1 0,1 0-1,0 1 1,-1-1 0,1 1 0,0 0 0,0-1 0,0 1 0,0 0 0,-1 0 0,1 0-1,0 0 1,0 0 0,0 0-6,-34 56-7,23-24 11,2 0-1,1 1 1,2 0 0,1 1-1,1-1 1,2 1 0,2 0-1,2 23-3,-2-45 0,1 0 0,1 0-1,0 0 1,0-1 0,1 1-1,1 0 1,0-1 0,1 1-1,0-1 1,1 0-1,0 0 1,1-1 0,0 0-1,1 0 1,0 0 0,1-1-1,0 0 1,1 0 0,0-1-1,0 0 1,1 0 0,0-1-1,5 2 1,5-2-4,1 0 0,-1-1 0,1-2-1,0 0 1,1-1 0,-1-1-1,1-1 1,-1-1 0,1-1 0,14-2 4,-32 2 0,16 0-4,0-1 0,1 0 0,-1-2 1,0-1-1,0 0 0,-1-1 0,1-2 0,-1 0 1,0 0-1,-1-2 0,0 0 0,0-2 1,-1 0-1,0 0 0,-1-2 0,-1 0 1,8-9 3,-18 17 7,-1-1 1,1 0-1,-2-1 1,1 1 0,-1-1-1,0 0 1,0 1-1,-1-1 1,1 0 0,-2-1-1,1 1 1,-1 0-1,0 0 1,-1-1 0,1 1-1,-1-1 1,-1 1-1,0 0 1,0-1 0,-1-3-8,2 10 2,-1 0 1,1-1 0,0 1 0,-1 0 0,1 0-1,-1 0 1,0 0 0,1 0 0,-1 0 0,0 0-1,0 0 1,1 0 0,-1 0 0,0 0 0,0 0-1,0 0 1,0 1 0,0-1 0,0 0 0,-1 1-1,1-1 1,0 1 0,0-1 0,0 1 0,0 0-1,-1-1 1,1 1 0,0 0 0,0 0 0,-1 0-1,1 0 1,0 0 0,0 0 0,-1 0 0,1 0-1,0 1 1,0-1 0,-1 0 0,1 1 0,0-1-3,-7 55-83,9 74 62,0-126 22,-1 0 0,1 0 1,0 0-1,0 0 0,0 0 1,0 0-1,0-1 1,1 1-1,-1 0 0,1-1 1,0 1-1,-1-1 0,1 1 1,0-1-1,1 0 0,-1 0 1,0 0-1,1 0 0,-1 0 1,1 0-1,0-1 0,-1 1 1,1-1-1,0 0 1,0 0-1,0 0 0,0 0 1,0-1-1,0 1 0,1 0-1,96-3 69,-88-1-58,0 0-1,-1-1 1,1 0-1,-1-1 1,0 0-1,0-1 1,-1 0-1,0-1 1,0 0-1,0-1 1,-1 0-1,0 0 1,0-1-1,-1 0 1,0 0-1,-1-1 1,1-1-11,-5 5 18,0 0-1,-1 0 1,0 0 0,0 0 0,0 0 0,-1 0 0,0 0 0,0-1-1,0 1 1,-1 0 0,0-1 0,0 1 0,-1 0 0,0-1-1,0 1 1,0 0 0,-1 0 0,0 0 0,0 0 0,-1 0-1,1 0 1,-1 0 0,0 1 0,-1 0 0,1-1 0,-3 0-18,0-3 4,-2 1 1,1 0 0,-1 0 0,0 0 0,-1 1-1,0 1 1,0-1 0,0 1 0,-1 1 0,0 0-1,0 0 1,0 1 0,-1 0 0,-5 0-5,-82-3-222,94 7 152,1 0-1,0 0 0,0 0 1,0 1-1,0 0 0,0-1 1,0 1-1,0 0 1,0 0-1,0 1 0,0-1 1,1 1-1,-1-1 0,0 1 1,1 0-1,-1 0 0,1 0 1,0 0-1,0 0 1,0 1-1,0-1 0,0 1 1,0-1-1,1 1 0,-1 0 1,1 0-1,-1-1 0,1 1 1,0 0-1,0 0 1,1 0-1,-1 0 0,1 0 1,-1 1-1,1-1 0,0 0 1,0 0-1,0 0 0,1 0 1,-1 0-1,1 0 1,0 3 70,17 22-3381,24-8-1786</inkml:trace>
  <inkml:trace contextRef="#ctx0" brushRef="#br0" timeOffset="9816.988">4824 3259 10613,'0'0'2614,"0"0"-818,0 0-67,0 0-371,0 0-675,-9 7-339,6-4-317,-1 0 1,1 0-1,0 0 1,0 0-1,0 0 0,0 1 1,1-1-1,-1 1 1,1-1-1,0 1 1,0 0-1,0 0 0,0 0 1,1 1-1,0-1 1,-1 0-1,2 0 1,-1 1-1,0-1 1,1 0-1,0 1-27,0 4 62,-2-3-37,1 0 1,0 1-1,0-1 1,1 1-1,0-1 1,0 0 0,0 1-1,1-1 1,0 1-1,0-1 1,0 0-1,1 0 1,0 0-1,0 0 1,1 0 0,0 0-1,0 0 1,0-1-1,1 1 1,-1-1-1,1 0 1,1 0-1,-1 0 1,1-1-1,-1 0 1,1 0 0,1 0-1,-1 0 1,0-1-1,1 0 1,1 1-26,-2-2 17,0-1-1,0 0 1,0 0 0,0 0 0,0-1 0,0 1-1,0-1 1,0 0 0,0-1 0,0 1 0,0-1-1,0 0 1,0 0 0,0-1 0,0 1 0,0-1-1,-1 0 1,1-1 0,-1 1 0,1-1 0,-1 0 0,0 0-1,0 0 1,0 0 0,0-1 0,-1 1 0,0-1-1,1 0 1,-1 0 0,-1-1 0,1 1 0,0-1-1,-1 1 1,0-1 0,0 0 0,-1 1 0,1-1-1,-1 0 1,0 0 0,0-2-17,-3-49 213,-3 74-301,4-11 88,1 0 0,0-1 0,1 1 0,-1 0 0,1-1 0,1 1-1,-1-1 1,1 1 0,0-1 0,1 0 0,-1 0 0,1 0-1,0 0 1,1 0 0,0-1 0,0 1 0,0-1 0,0 0-1,1 0 1,0 0 0,0-1 0,0 0 0,0 0 0,1 0 0,-1-1-1,1 0 1,0 0 0,0 0 0,1 0 0,-1-1 0,0 0-1,1-1 1,-1 1 0,3-1 0,4 1 13,-1-1 0,0 0-1,1 0 1,-1-1 0,0-1 0,1 0-1,-1-1 1,0 0 0,0-1-1,0 0 1,0-1 0,-1 0 0,1-1-1,-1-1 1,0 1 0,-1-2 0,1 1-1,-1-2 1,0 1 0,-1-1 0,0-1-1,1-1-12,-7 6-17,0 0 0,0-1 0,0 1 0,-1-1 0,0 1 0,0-1 0,0 0 0,-1 0 0,1 0 0,-1 0 0,0 0-1,-1 0 1,1 0 0,-1 0 0,0 0 0,0 0 0,-1 0 0,1 0 0,-1 0 0,0 0 0,-1 0 0,1 0 0,-1 0 0,0 1 0,0-1 0,0 0 0,-1 1-1,0 0 1,1 0 0,-2-1 0,1 2 0,0-1 0,-1 0 0,0 1 0,1-1 0,-2 1 0,1 0 0,0 1 0,0-1 0,-1 1 0,0 0 0,1 0-1,-1 0 1,0 0 0,0 1 0,0 0 0,0 0 0,-1 0 17,5 1-107,0 0 0,0 0-1,0-1 1,-1 1 0,1 0-1,0 0 1,0 0 0,-1 0-1,1 1 1,0-1 0,0 0 0,0 1-1,0-1 1,-1 0 0,1 1-1,0-1 1,0 1 0,0 0-1,0-1 1,0 1 0,0 0-1,0 0 1,0-1 0,0 1 0,1 0-1,-1 0 1,0 0 0,0 0-1,1 0 1,-1 0 0,1 0-1,-1 1 108,-1 27-7101,4-15-2336</inkml:trace>
  <inkml:trace contextRef="#ctx0" brushRef="#br0" timeOffset="10128.794">5881 3158 8180,'0'0'3460,"0"0"-1267,0 0-379,0 0-365,-23-12-443,-77-34-347,96 45-634,0 0 0,-1 0 1,1 0-1,0 1 1,-1-1-1,1 1 1,-1 0-1,1 0 1,-1 0-1,1 1 1,-1 0-1,1 0 0,0 0 1,0 0-1,-1 1 1,1-1-1,0 1 1,0 0-1,0 1 1,0-1-1,1 0 0,-1 1 1,1 0-1,-1 0 1,1 0-1,-2 4-25,0-3 20,1 1-1,0 0 1,0 1 0,1-1-1,0 1 1,0 0 0,0-1-1,0 1 1,1 1 0,0-1-1,1 0 1,-1 0-1,1 1 1,0-1 0,1 1-1,-1-1 1,1 1 0,1-1-1,-1 1 1,1-1-1,0 0 1,1 1 0,-1-1-1,1 0 1,0 0 0,1 0-1,0 0 1,1 3-20,9 7 5,1 0 1,0-1 0,1-1-1,0 0 1,2-1 0,-1-1-1,1 0 1,1-2 0,0 1-1,1-2 1,0-1 0,4 1-6,19 11 9,-42-20-9,1 0 0,0 0-1,0 0 1,0 1 0,0-1-1,-1 0 1,1 0 0,0 1-1,0-1 1,-1 0 0,1 1-1,0-1 1,0 1 0,-1-1-1,1 1 1,-1-1-1,1 1 1,0-1 0,-1 1-1,1 0 1,-1-1 0,1 1-1,-1 0 1,0 0 0,1-1-1,-1 1 1,0 0 0,1 0-1,-1-1 1,0 1 0,0 0-1,0 0 1,0 0 0,1 0-1,-1-1 1,-1 1 0,1 0-1,0 0 1,0 0 0,0 0-1,0-1 1,0 1 0,-1 0-1,1 0 1,0-1 0,-1 1-1,1 0 1,-1 0 0,1-1-1,-1 1 1,1 0 0,-1-1-1,1 1 1,-1-1 0,1 1-1,-2 0 2,-14 6-5,-1-1 0,0-1 1,0 0-1,0-1 1,-1-1-1,1 0 0,-1-2 1,-7 0 3,10 0-17,-155 3-978,169-5 852,0 1 0,0-1 0,0 1 1,0-1-1,0 0 0,0 0 0,0 1 0,0-1 0,0 0 0,0 0 1,1 0-1,-1 0 0,0 0 0,0 0 0,1 0 0,-1 0 0,1 0 0,-1 0 1,1-1-1,-1 1 0,1 0 0,0 0 0,0 0 0,-1-1 0,1 1 1,0 0-1,0 0 0,0-1 0,0 1 0,1 0 0,-1 0 0,0-1 0,0 1 1,1 0-1,-1 0 0,1 0 0,-1 0 0,1 0 0,-1-1 0,1 1 143,18-39-9513</inkml:trace>
  <inkml:trace contextRef="#ctx0" brushRef="#br0" timeOffset="11893.639">7689 3046 10517,'0'0'2660,"0"0"-1201,0 0-72,-29-2-178,-99 2-534,119 1-624,0 1 0,0 1 1,0-1-1,1 1 0,-1 1 1,1 0-1,0 0 0,0 0 1,0 1-1,1 1 0,0-1 1,0 1-1,0 0 0,0 0 0,1 1 1,-2 3-52,-3 2 83,-1-1-16,0 1-1,1 1 0,1 0 0,0 0 0,0 1 1,2 0-1,0 0 0,0 1 0,1 0 1,1 1-1,1-1 0,0 1 0,1 0 0,1 1 1,0-1-1,1 0 0,1 8-66,1-20 3,0-1 1,1 1-1,-1-1 1,1 1-1,0-1 0,0 1 1,1-1-1,-1 0 0,0 0 1,1 0-1,0 0 0,0 0 1,0 0-1,0 0 1,0 0-1,1-1 0,-1 1 1,1-1-1,-1 0 0,1 0 1,0 0-1,0 0 0,0 0 1,0 0-1,1-1 1,-1 0-1,0 1 0,0-1 1,1 0-1,-1-1 0,1 1 1,2-1-4,122 2 52,-102-6-61,1-2 0,-1 0 0,-1-2 0,0-1 0,0-1 0,0-2 1,-1 0-1,-1-1 0,0-1 0,-1-1 0,-1-2 0,0 0 0,-1-1 0,2-4 9,-10 10 15,-1 0 1,0-1-1,-1 0 1,-1-1-1,0 0 1,-1 0-1,0-1 1,-1 0-1,-1 0 1,0-1-1,-1 0 0,-1 0 1,-1 0-1,0-1 1,-1 1-1,0-1 1,-2 1-1,0-1 1,-1 1-1,0-1-15,0 9 31,1 0-1,-1-1 1,-1 1 0,1 0-1,-1 0 1,-1 0-1,1 0 1,-2 1 0,1-1-1,-1 1 1,0 0-1,0 0 1,-1 0 0,0 0-1,0 1 1,-1 0-1,1 0 1,-1 0 0,-1 1-1,1 0 1,-1 0-1,0 0 1,0 1 0,0 0-1,-1 1 1,1 0-1,-1 0 1,0 0-1,0 1 1,0 0-31,5 2 4,1 0 0,0 0-1,-1 0 1,1 0 0,0 1 0,-1-1-1,1 1 1,0 0 0,0 0 0,-1 0-1,1 0 1,0 0 0,0 0 0,0 0-1,0 1 1,0-1 0,0 1 0,1-1-1,-1 1 1,0 0 0,1-1 0,0 1-1,-1 0 1,1 0 0,0 0 0,0 0-1,0 1 1,0-1 0,0 0 0,0 0-1,1 1 1,-1 0-4,-10 81 15,11-80-14,-2 13 3,1 0 1,1 1-1,0-1 1,2 0-1,0 0 0,0 1 1,2-1-1,0-1 0,1 1 1,1-1-1,2 4-4,0-4 2,1-2 1,0 1-1,1-2 0,1 1 0,0-1 1,1-1-1,0 0 0,1 0 0,0-2 1,1 1-1,0-2 0,1 0 0,0 0 1,0-2-1,0 0 0,1 0 1,1-2-1,-1 0 0,0-1 0,1 0 1,0-1-1,0-1 0,0-1 0,0-1 1,0 0-1,10-2-2,-17 1-1,0 0 1,-1-1-1,1-1 0,0 1 1,-1-2-1,0 1 0,0-1 1,0-1-1,0 1 1,-1-1-1,0-1 0,0 0 1,0 0-1,-1-1 0,0 1 1,0-2-1,0 1 1,-1-1-1,0 0 0,-1 0 1,0 0-1,0-1 0,-1 0 1,0 0-1,0 0 1,-1-1-1,0 1 0,-1-1 1,0 1-1,0-9 1,-1 6 9,0 9 0,0-1-1,-1 1 0,1-1 1,-1 1-1,1-1 0,-1 0 1,0 1-1,-1-1 1,1 1-1,-1-1 0,1 1 1,-1-1-1,0 1 0,-1-1 1,1 1-1,0 0 0,-1-1 1,0 1-1,0 0 0,0 0 1,0 0-1,0 1 0,0-1 1,-1 0-1,0 1 1,1-1-1,-4-1-8,5 5-6,0 0 0,0 0 0,0 0 0,0 0 0,0 0-1,0 0 1,1 0 0,-1 0 0,0 0 0,0 0 0,1 0 0,-1 1 0,1-1 0,-1 0 0,1 1 0,-1-1 0,1 0 0,0 0-1,0 1 1,0-1 0,0 1 0,0-1 0,0 0 0,0 1 0,0-1 0,0 0 0,1 1 0,-1-1 0,0 0 0,1 2 6,-1 2-5,0 8 0,-1-5 3,1 0 0,0 0 0,0 0 0,0 0 0,1 0 0,0 0 1,0 0-1,1 0 0,0-1 0,1 1 0,0-1 0,0 1 0,0-1 0,1 0 1,0 0-1,0 0 0,3 1 2,-1-2-4,1 0-1,0-1 1,1 0 0,0 0-1,-1-1 1,1 0 0,1 0-1,-1-1 1,0 0 0,1 0-1,0-1 1,0-1 0,-1 1-1,1-1 1,0 0 0,0-1 0,0 0-1,0-1 1,0 0 0,0 0-1,0-1 1,0 0 0,-1 0-1,1-1 1,-1 0 0,2-2 4,1 1 7,-1-1-1,1-1 1,-1 0 0,0 0 0,0-1-1,-1 0 1,0-1 0,0 0-1,-1 0 1,0-1 0,-1 0 0,1 0-1,-2-1 1,1 0 0,-1 0 0,-1-1-1,2-5-6,-7 21-8,1 1 0,-1-1-1,1 0 1,0 1 0,0-1-1,1 0 1,0 0-1,0 0 1,0 0 0,0 0-1,1 0 1,0-1-1,0 1 1,0-1 0,0 0-1,1 1 1,-1-2-1,1 1 1,0 0 0,0-1-1,1 0 1,-1 0-1,1 0 1,0 0 0,-1-1-1,1 0 1,0 0-1,1 0 1,-1 0 0,0-1-1,0 0 1,1 0-1,-1 0 1,4-1 8,184 0 13,-186 1-5,0-1-1,0 0 1,0-1-1,0 0 1,-1 0-1,1 0 1,0-1-1,-1 0 1,1 0-1,-1-1 1,0 0-1,0 0 1,0 0-1,0-1 1,0 0-1,-1 0 1,0 0-1,0-1 1,0 1-1,0-1 1,-1-1-1,1 1 1,-1 0-1,-1-1 1,1 0-1,-1 0 1,0 0-1,0-1 1,-1 1-1,0 0 0,1-4-7,0-17 15,-3 38-35,-2 37-49,2 478 199,0-523-84,0-7 167,-46-242 115,43 232-370,0 0 1,1-1-1,1 0 0,0 1 0,1-1 0,0 0 0,1 0 0,1 1 0,0-1 0,1 1 0,1 0 0,0-1 0,1 2 0,1-1 0,0 0 0,1 1 0,0 0 0,9-11 42,-6 14-66,0 0 0,0 1-1,2 0 1,-1 0 0,1 2-1,0-1 1,0 1 0,1 1-1,0 0 1,0 1 0,0 1-1,1 0 1,0 1 0,0 0-1,2 0 67,-14 3-5,-1 0 0,0-1-1,1 1 1,-1 0 0,1 0 0,-1 0-1,0 0 1,1 0 0,-1 0-1,1 0 1,-1 1 0,0-1 0,1 0-1,-1 1 1,0-1 0,1 1-1,-1 0 1,0-1 0,1 1 0,-1 0-1,0 0 1,0-1 0,0 1-1,0 0 1,0 0 0,0 1 0,0-1-1,0 0 1,-1 0 0,1 0 0,0 0-1,-1 1 1,1-1 0,0 0-1,-1 1 1,0-1 0,1 0 0,-1 1-1,0-1 1,0 1 0,0-1-1,1 0 1,-2 1 0,1-1 0,0 1-1,0-1 1,0 1 0,-1-1-1,1 0 1,0 1 0,-1-1 5,1 9 4,0 0 0,-1 1 0,0-1 0,-1 0 0,0 0 0,-1 0 0,1-1 0,-2 1 0,0 0 0,0-1 0,-1 0 0,0 0 0,0 0 0,-5 5-4,-90 116 299,100-130-298,1-1 1,0 1 0,0 0 0,-1-1 0,1 1 0,0 0-1,0 0 1,0-1 0,-1 1 0,1 0 0,0 0 0,0 0-1,0 0 1,0 0 0,-1 0 0,1 1 0,0-1 0,0 0-1,0 0 1,-1 0 0,1 1 0,0-1 0,0 0 0,-1 1-1,1-1 1,0 1 0,-1-1 0,1 1 0,0-1 0,-1 1-1,1-1 1,-1 1 0,1 0 0,-1-1 0,1 1 0,-1 0-1,1 0 1,-1-1 0,0 1 0,1 0 0,-1 0 0,0-1-1,0 1 1,0 0 0,1 0 0,-1 0 0,0 0 0,0-1-1,0 1 1,0 0 0,0 0 0,-1 0 0,1-1 0,0 1-1,0 0 1,-1 0 0,1 0 0,0-1 0,-1 1 0,1 0-1,0 0 1,-1-1 0,1 1 0,-1 0 0,1-1 0,-1 1-1,0 0-1,25-5 21,0-1 0,-1 0-1,1-2 1,-1-1-1,-1 0 1,1-2 0,-2-1-1,11-6-20,-20 10 1,32-15-23,-2-3 1,0-1-1,-2-2 1,-1-2-1,-2-1 1,-1-3-1,-1 0 1,4-10 21,-21 23 18,-1-1 0,0-1 1,-2 0-1,-1-1 1,-1-1-1,-1 0 1,-2 0-1,0-2 0,-2 1 1,0-1-1,-2 0 1,-1 0-1,-1-1 0,-2 0 1,0-2-19,-2 29 6,0 0 0,0 0 0,0 0-1,0 0 1,0 0 0,0 0 0,0 0 0,0 0 0,0 0 0,0 0 0,0 1 0,-1-1 0,1 0 0,0 0-1,-1 0 1,1 0 0,0 0 0,-1 1 0,1-1 0,-1 0 0,0 0 0,1 1 0,-1-1 0,0 0 0,1 1-1,-1-1 1,0 0 0,0 1 0,1-1 0,-1 1 0,0 0 0,0-1 0,0 1 0,0 0 0,0-1 0,0 1-1,1 0 1,-1 0 0,0 0 0,0 0 0,0 0 0,0 0 0,0 0 0,0 0 0,0 0 0,0 0 0,0 0-1,0 1 1,0-1-6,-46 25 186,31-9-177,0 1-1,1 1 1,1 0 0,1 0 0,0 2 0,2-1 0,0 2-1,1-1 1,1 2 0,2-1 0,-1 1 0,2 0 0,1 0-1,1 1 1,1-1 0,0 14-9,0-25 4,1 0 0,0 0-1,1 1 1,0-1 0,1 0-1,0 1 1,0-1 0,2 1-1,-1-1 1,1 0 0,1 1-1,0-1 1,1-1 0,0 1 0,0 0-1,1-1 1,1 0 0,0 0-1,0 0 1,1-1 0,0 0-1,0-1 1,1 1 0,0-1-1,1-1 1,0 1-4,10 0 18,-1-1 0,1-1 0,0 0 1,1-2-1,-1 0 0,1-1 0,0-1 0,0-1 0,-1-1 0,1-1 0,15-2-18,-17 3 17,-4 0-10,-1-1 0,0 0 0,0 0 0,0-1 0,0-1 0,0 0 0,-1-1 0,1-1 0,-1 0 0,0 0 0,0-1 0,-1 0 0,0-1 0,0-1 0,0 0 0,-1 0-1,0-1 1,-1 0 0,0-1 0,0 0 0,-1 0 0,0-1 0,-1 0 0,-1 0 0,1-1 0,-2 0 0,1 0 0,-1-2-7,1-118-163,-3 297-344,-2-162 439,2 1 0,-1-1 0,0 0 0,1 0 0,-1 0 0,1 0 0,0-1 0,0 1 0,0-1 0,0 0 0,0 0 0,1 0 0,-1 0 0,1 0 0,-1-1 0,1 1 0,-1-1 0,1 0 0,0 0 0,0 0 0,0-1 0,0 1 0,-1-1 0,1 0 0,0 0 0,0-1 0,0 1 0,0-1 0,0 0 0,-1 1 0,1-2 0,0 1 0,-1 0 0,1-1 0,-1 0 0,1 0 0,-1 0 0,0 0 0,0 0 0,0-1 0,2-1 68,32-33-3292,-4-11-1923</inkml:trace>
  <inkml:trace contextRef="#ctx0" brushRef="#br0" timeOffset="12227.002">10368 2585 608,'0'0'9210,"0"0"-6366,0 0-2105,0 0-419,0 0 179,8 19 106,30 59 118,-34-74-630,0-1-1,0 1 1,0 0-1,0-1 0,1 0 1,-1 0-1,1 0 1,0-1-1,0 1 0,0-1 1,0 0-1,0 0 1,0-1-1,1 0 1,-1 0-1,0 0 0,1-1 1,-1 1-1,1-1 1,-1 0-1,1-1 0,-1 0 1,2 0-93,10 1 294,4 0-10,-17 2-242,-1-1 1,1 0-1,0-1 1,0 1-1,0-1 1,0 1-1,0-1 1,-1 0-1,1-1 1,0 1-1,0-1 1,0 0-1,0 1 1,0-2-1,-1 1 1,1 0-1,0-1 1,-1 0-1,0 0 1,1 0-1,-1 0 1,0 0-1,0-1 1,0 1-1,0-1 1,0 0-1,-1 0 1,1 0-1,-1 0 1,0 0-1,0-1 1,0 1-43,-1-1 17,-1 1 1,1 0 0,-1 0 0,0-1 0,0 1 0,0 0 0,0-1 0,-1 1-1,0 0 1,1 0 0,-1 0 0,0 0 0,0 0 0,-1-1 0,1 2-1,-1-1 1,1 0 0,-1 0 0,0 0 0,0 1 0,0-1 0,0 1-1,-1 0 1,1 0 0,-1-1 0,1 2 0,-1-1 0,0 0 0,0 0-1,0 1 1,0 0 0,0-1 0,0 1 0,0 0 0,0 1 0,-3-1-18,1-2-33,0 0 1,0 1-1,-1 0 1,1 0-1,-1 1 1,0 0 0,1 0-1,-1 0 1,0 1-1,0-1 1,0 1-1,0 1 1,1-1-1,-1 1 1,0 0 0,0 0-1,1 1 1,-1 0-1,1 0 1,-1 0-1,1 0 1,0 1 0,0 0-1,0 0 1,0 0-1,1 1 1,-1 0-1,1 0 1,0 0 0,0 0-1,0 1 1,1-1-1,-1 1 1,1 0-1,0 0 1,1 0-1,-1 0 1,1 1 32,-1 4-409,0-1 0,0 1-1,1 0 1,0 0 0,1 0 0,0 0-1,1 0 1,0 0 0,0 0 0,1 0-1,1 0 1,0 0 0,0 0-1,1 0 1,0-1 0,0 1 0,1-1-1,0 0 1,1 0 0,0-1 0,1 1-1,0-1 1,0 0 0,0 0 0,6 4 409,53 31-4453</inkml:trace>
  <inkml:trace contextRef="#ctx0" brushRef="#br0" timeOffset="12530.516">11149 2881 9076,'0'0'2724,"0"0"-928,0 0-233,0 0-325,0 0-214,-27-11-167,-87-29-198,111 39-634,0 0 1,0 1 0,0-1-1,1 1 1,-1 0-1,0-1 1,0 1 0,0 1-1,0-1 1,0 0 0,0 1-1,0-1 1,0 1-1,0 0 1,0 0 0,1 0-1,-1 0 1,0 1 0,1-1-1,-1 1 1,1 0-1,-1-1 1,1 1 0,0 0-1,0 1 1,0-1 0,0 0-1,0 0 1,0 1-1,0 1-25,-4 4 75,-4 4-17,2 0 0,0 1 1,0 0-1,1 1 0,1 0 1,0 0-1,1 0 0,0 0 1,2 1-1,-1 0 0,2 0 1,0 0-1,1 0 0,0 0 1,1 2-59,0-13 9,0-1 0,1 1 1,-1-1-1,1 1 0,-1-1 1,1 0-1,0 1 0,0-1 1,1 0-1,-1 0 0,1 1 0,0-1 1,-1 0-1,1-1 0,1 1 1,-1 0-1,0-1 0,1 1 1,-1-1-1,1 0 0,0 1 0,-1-1 1,1 0-1,0-1 0,0 1 1,1-1-1,-1 1 0,0-1 1,0 0-1,1 0 0,1 0-9,117 9 118,-105-10-84,-6 2-51,1-2 1,-1 1-1,0-2 0,1 1 1,-1-1-1,0-1 1,1 0-1,-1-1 0,0 0 1,-1-1-1,1 0 0,0-1 1,-1 0-1,0 0 0,0-1 1,-1 0-1,8-7 17,-11-10-2296,-8 10-3569,-2 8 33</inkml:trace>
  <inkml:trace contextRef="#ctx0" brushRef="#br0" timeOffset="13142.634">11703 2809 11573,'0'0'1665,"0"0"-371,-27 0 349,-89 6-269,109-4-1282,1-1 0,0 0-1,-1 1 1,1 0-1,0 1 1,0 0-1,1 0 1,-1 0 0,0 0-1,1 1 1,0 0-1,0 0 1,0 0-1,0 1 1,1-1 0,0 1-1,0 0 1,0 1-1,0-1 1,1 1-1,0-1 1,0 1 0,0 1-92,2-4 20,-5 7 35,0 1 0,1 1 0,0-1 1,1 1-1,0-1 0,1 1 1,0 0-1,1 1 0,0-1 0,1 0 1,1 1-1,-1-1 0,2 0 0,0 3-55,1-12 12,0-2 0,0 1-1,0 0 1,0 0 0,0-1-1,0 1 1,0-1-1,0 1 1,1-1 0,-1 0-1,0 0 1,1 0 0,-1 0-1,1 0 1,0-1-1,-1 1 1,1-1 0,-1 0-1,1 0 1,0 0 0,-1 0-1,1 0 1,-1 0-1,1-1 1,0 1 0,1-1-12,7 0 58,0 2-38,1-2 1,-1 1 0,0-1 0,0-1 0,0 0 0,0-1 0,0 0 0,0 0 0,-1-1 0,0-1-1,1 1 1,-1-2 0,-1 0 0,1 0 0,-1 0 0,0-1 0,-1-1 0,0 1 0,0-1 0,0-1-1,-1 1 1,-1-1 0,1-1 0,3-7-21,12-25-107,-19 65-378,-2-15 469,-3-2-26,1 0 1,1-1 0,-1 1-1,1 0 1,0 0 0,0-1 0,0 1-1,1 0 1,0-1 0,0 1-1,1 0 1,0-1 0,-1 0-1,2 1 1,-1-1 0,1 0-1,0 0 1,0 0 0,0 0 0,0-1-1,1 1 1,0-1 0,0 0-1,0 0 1,1 0 0,-1-1-1,1 1 1,0-1 0,0 0-1,0-1 1,0 1 0,0-1-1,2 1 43,1-3-287,-1 1 1,1-1 0,0-1 0,-1 1 0,0-1 0,1 0 0,-1-1-1,1 0 1,-1 0 0,0-1 0,0 1 0,0-2 0,3-1 285,75-64-7909,-47 29 3082</inkml:trace>
  <inkml:trace contextRef="#ctx0" brushRef="#br0" timeOffset="13777.265">12163 2749 7491,'0'0'3010,"0"0"-705,0 0-656,0 0-230,0 0-421,-10 2-201,6-2-748,1 1-1,-1-1 1,0 1 0,1 0-1,-1 1 1,1-1-1,0 0 1,-1 1-1,1 0 1,0 0-1,0 0 1,0 0-1,0 0 1,1 1-1,-1 0 1,0-1 0,1 1-1,0 0 1,0 0-1,0 0 1,0 0-1,0 0 1,1 1-1,-1-1 1,1 0-1,-1 3-48,-7 25 245,1 1-1,1 0 1,2 0 0,1 0-1,2 0 1,1 23-245,2-52 9,-1-1 0,1 1 0,0-1 0,0 1 0,1-1 0,-1 0 0,0 1 0,1-1 0,0 0 0,-1 0 0,1 0 0,0 0 0,0 0 0,0-1 0,0 1 0,0 0 0,0-1 0,1 0 0,-1 1 0,1-1 0,-1 0 0,0 0 0,1-1 0,0 1 0,-1 0 0,1-1 0,-1 0 0,1 1 0,0-1 0,-1 0 1,1 0-1,0 0 0,-1-1 0,1 1 0,0-1 0,-1 0 0,1 1 0,0-2-9,11 2 41,-2 1-32,1 0 1,0-1-1,0-1 1,-1 0-1,1-1 1,0 0 0,-1-1-1,0 0 1,1-1-1,-1-1 1,-1 1-1,1-2 1,-1 0-1,0 0 1,0-1-1,0-1 1,-1 1-1,-1-2 1,1 1-1,-1-1 1,-1-1-1,1 0 1,-2 0 0,1 0-1,-1-1 1,-1 0-1,0-1 1,3-8-10,0-86 136,-23 122-3,3 1-124,2 0-1,0 0 1,1 1-1,1 0 1,1 0-1,1 1 1,0 0-1,1 0 0,1 0 1,1 1-1,0 3-8,3-21 5,0 0 0,0-1 0,1 1 0,-1-1 0,0 1 0,1-1 0,-1 0 0,1 1 0,-1-1 0,1 0 0,-1 0-1,1 0 1,0 0 0,0 0 0,-1-1 0,1 1 0,0-1 0,0 1 0,0-1 0,0 1 0,0-1 0,0 0 0,0 0-1,0 0 1,0 0 0,0 0 0,-1 0 0,1-1 0,0 1 0,0-1 0,1 0-5,6 1 53,11 0 37,-1-1 0,0-1 0,0-1 0,0 0 0,-1-2 0,1 0 0,10-5-90,-8 1 38,0 1 1,1 1 0,0 1 0,0 1 0,1 1 0,-1 1 0,13 0-39,-31 3 1,0 0 0,-1 1 0,1-1-1,-1 1 1,1 0 0,-1 0 0,1 0 0,-1 1 0,1-1 0,-1 1 0,0 0 0,0-1 0,0 1 0,0 1 0,0-1 0,0 0 0,-1 1 0,1 0 0,-1-1 0,0 1 0,1 0 0,-1 0 0,0 0 0,-1 0 0,1 1 0,-1-1-1,1 0 1,-1 1 0,0-1 0,0 4-1,9 114 65,-16-94-44,-1 1-1,-1-1 1,-1 0 0,-2-1 0,-1 0-1,-1-1 1,-1 0 0,-1-1 0,-1-1-1,-1 0 1,-1-1 0,-1-1-1,-11 9-20,-116 111-2,142-137-7,0 0 1,0 0-1,-1 0 1,1-1-1,-1 0 1,0 0-1,0 0 1,0 0-1,0-1 0,-1 0 1,1 0-1,0-1 1,-1 1-1,0-1 1,1 0-1,-1 0 1,0-1-1,1 0 1,-1 0-1,-5-1 9,8-1-4,0-1-1,0 0 1,1 0 0,-1 0 0,1 0-1,0 0 1,0 0 0,0-1-1,0 1 1,1-1 0,-1 1-1,1-1 1,0 0 0,0 1-1,0-1 1,1 0 0,-1 0-1,1 0 1,0 1 0,0-1 0,0 0-1,1 0 1,-1 0 0,2-3 4,-2 0-14,1-2-15,1 0 1,0 0-1,0 1 1,1-1-1,0 0 0,0 1 1,1 0-1,0 0 1,1 0-1,0 0 1,0 1-1,0-1 1,1 1-1,0 1 1,1-1-1,-1 1 1,1 0-1,1 1 0,-1-1 1,3 0 28,165-85-843,-152 81-15,54-18 1067,-50 22-3494,-1 4-3954,-25 2-1181</inkml:trace>
  <inkml:trace contextRef="#ctx0" brushRef="#br0" timeOffset="21364.519">497 5011 12950,'0'0'2353,"0"0"-2353,0 0-48,196 0 48,-106-2-16,-1 0-544,-2-2-625,-12-1-1776,-20 1-3810</inkml:trace>
  <inkml:trace contextRef="#ctx0" brushRef="#br0" timeOffset="21955.76">1526 4763 13702,'0'0'646,"0"0"-323,0 25 322,-1 87 129,1-94-603,1 0 0,1 1 0,1-1 0,0 0 0,2-1 1,0 1-1,0-1 0,2 0 0,4 9-171,-9-22 18,0 0 19,-1 1-5,0 1 0,1-1-1,0 0 1,0 0-1,0 0 1,1 0 0,0-1-1,0 1 1,0-1 0,0 1-1,1-1 1,-1 0 0,1-1-1,0 1 1,1 0 0,-1-1-1,0 0 1,1 0-1,0 0 1,0-1 0,1 1-32,8-26 816,102-293-24,-116 315-796,1-1-1,-1 1 0,0-1 1,1 1-1,-1-1 0,1 1 1,0 0-1,-1-1 0,1 1 1,0-1-1,0 1 0,0 0 0,0 0 1,0 0-1,0-1 0,0 1 1,0 0-1,1 0 0,-1 1 1,0-1-1,1 0 0,-1 0 1,0 1-1,1-1 0,-1 0 0,1 1 1,-1 0-1,1-1 0,-1 1 1,1 0-1,0 0 0,-1 0 1,1 0-1,-1 0 0,1 0 1,-1 0-1,1 0 0,-1 1 0,1-1 1,-1 1-1,1-1 0,-1 1 1,1-1-1,-1 1 0,0 0 1,1 0-1,-1 0 0,0 0 1,1 0-1,-1 0 0,0 0 0,0 0 1,0 0-1,1 1 5,82 207-48,-83-207 52,1 1-1,-1-1 1,0 0 0,1 0-1,0 0 1,-1 0 0,1 0-1,0 0 1,0 0-1,0 0 1,0-1 0,0 1-1,1-1 1,-1 0 0,0 1-1,1-1 1,-1 0 0,1 0-1,-1-1 1,1 1 0,-1 0-1,1-1 1,-1 0-1,1 1 1,0-1 0,-1 0-1,1-1 1,0 1 0,-1 0-1,1-1 1,-1 1 0,1-1-1,0 0 1,-1 0 0,0 0-1,1 0 1,-1 0-1,0-1 1,1 1 0,-1-1-1,1 0-3,128-141 287,-85 86-120,-36 44-145,-10 11-16,1 0 0,0 0 0,0 0 0,0 0 0,1-1 0,-1 2 0,0-1 0,1 0-1,-1 0 1,1 0 0,0 1 0,-1-1 0,1 1 0,0-1 0,0 1 0,0 0-1,0 0 1,0-1 0,0 2 0,1-1 0,-1 0 0,0 0 0,0 1 0,1-1 0,-1 1-1,0 0 1,1-1 0,-1 1 0,1 0 0,-1 1 0,0-1 0,1 0-6,68 88-214,-55-62-45,32 35-923,-1-45-4916,-18-16-89</inkml:trace>
  <inkml:trace contextRef="#ctx0" brushRef="#br0" timeOffset="22343.734">2762 4819 3217,'0'0'7839,"0"0"-5270,0 0-1795,0 0-123,0 0 104,5 11-99,19 35-147,-22-43-468,0-1 0,1 0 0,-1 0 0,0 0 0,1-1-1,-1 1 1,1 0 0,0-1 0,0 0 0,-1 0-1,1 0 1,0 0 0,0 0 0,0 0 0,0-1 0,0 1-1,0-1 1,0 0 0,0 0 0,0 0 0,0 0 0,0-1-1,0 1 1,1-1-41,7 0 173,-4-1-127,1 0 0,-1 0 0,0-1-1,0 0 1,0 0 0,0-1 0,0 0 0,-1 0 0,0 0 0,0-1-1,0 0 1,0 0 0,-1-1 0,0 0 0,0 0 0,0 0-1,-1 0 1,0-1 0,0 1 0,-1-1 0,1 0 0,-2 0 0,1-1-1,-1 1 1,0 0 0,0-1 0,-1 1 0,0-1 0,0 0 0,-1 1-1,0-1 1,-1-6-46,-2 10 18,1 0 1,-1 0-1,1 0 0,-1 1 0,0-1 0,-1 1 1,1 0-1,-1 0 0,1 0 0,-1 0 0,0 0 0,0 1 1,0 0-1,0 0 0,-1 0 0,1 0 0,-1 0 1,1 1-1,-1 0 0,1 0 0,-1 0 0,0 1 0,1 0 1,-1 0-1,0 0 0,1 0 0,-6 1-18,5-1 9,-1 0 0,1 0 0,-1 0 0,1 1 0,-1 0 0,1 0 0,0 0 0,-1 1 0,1-1 0,0 1 1,0 0-1,0 1 0,0 0 0,1-1 0,-1 1 0,1 1 0,-1-1 0,1 1 0,0-1 0,0 1 0,1 1 0,-1-1 0,1 0 0,0 1 0,0-1 0,0 2-9,-9 16 21,0 2 0,2-1 0,1 1 0,0 1 0,2 0 0,1 0-1,1 0 1,1 1 0,1 0 0,2-1 0,0 1 0,2 0 0,1 7-21,-2-29-14,1 1-1,0 0 1,0 0 0,1 0-1,-1-1 1,1 1-1,0 0 1,0-1 0,0 0-1,1 1 1,0-1 0,0 0-1,0 0 1,0-1-1,0 1 1,1-1 0,0 1-1,-1-1 1,1 0 0,0-1-1,1 1 1,-1-1-1,0 1 1,1-1 0,-1-1-1,1 1 1,0-1 0,0 1-1,-1-1 1,5 0 14,5 1-170,-1-1 1,1 0-1,0-1 0,-1 0 1,1-1-1,-1-1 0,1 0 1,-1 0-1,0-2 1,1 0-1,-1 0 170,135-79-5645,-71 29 1979</inkml:trace>
  <inkml:trace contextRef="#ctx0" brushRef="#br0" timeOffset="23424.916">3568 4385 7059,'0'0'4634,"0"0"-2683,0 0-567,0 0-162,0 0-299,-13 14-173,9-9-696,-4 3 21,1 0 1,0 0 0,0 0-1,1 1 1,0 1 0,1-1 0,0 1-1,0-1 1,1 1 0,0 1-1,1-1 1,0 0 0,-1 10-76,-8 121 559,6 141-559,6-262-18,3-12-313,-2-21 238,-5 7 89,1 0 1,-1 1-1,0 0 1,-1 0-1,1 0 0,-1 0 1,0 1-1,0 0 0,0 0 1,-1 0-1,0 0 0,1 1 1,-1 0-1,0 1 1,0-1-1,-4 0 4,-3-4-1,-145-57 1125,192 59-983,21-7-105,-2-4 0,0-1 0,-1-3-1,0-2 1,-2-3 0,-1-1 0,-1-3 0,-2-1 0,33-30-36,-64 47 60,-9 22 68,-6 0-151,-8 258 157,7-264-133,1-1 1,-1 1-1,1-1 1,0 1-1,0-1 0,0 1 1,0-1-1,0 1 1,0-1-1,1 1 1,-1-1-1,1 0 1,0 1-1,0-1 1,0 1-1,0-1 1,0 0-1,0 0 1,1 0-1,-1 0 1,0 0-1,1 0 1,0 0-1,0 0 1,-1 0-1,1-1 1,0 1-1,0-1 1,0 0-1,1 1 1,-1-1-1,0 0 1,0 0-1,1 0 1,-1-1-1,1 1 1,-1 0-1,1-1 1,-1 0-1,1 1 1,-1-1-1,1 0 1,1-1-2,13 0 7,0-1 0,0 0 1,0-2-1,0 0 1,-1-1-1,0 0 1,0-1-1,0-1 1,-1-1-1,0 0 0,0-1 1,-1-1-1,0 0 1,2-3-8,-11 10-6,5-3 8,0-1-1,-1 0 0,0 0 0,0-1 1,0 0-1,-1 0 0,-1-1 0,1 0 1,-2 0-1,1-1 0,-1 0 1,0 0-1,-1-1 0,-1 1 0,1-1 1,-2 0-1,1 0 0,-2-1 0,1 1 1,-2-1-1,1-9-1,0-2 17,-1-14-34,-5 57-44,-17 185 42,21-202 16,-1 0 1,1 1-1,0-1 0,0 0 1,0 0-1,1 1 0,-1-1 1,1 0-1,-1 0 0,1 0 1,0 1-1,0-1 0,1 0 1,-1 0-1,0 0 0,1-1 1,0 1-1,0 0 0,0-1 1,0 1-1,0-1 0,0 1 1,1-1-1,-1 0 0,1 0 1,0 0-1,0 0 0,-1-1 1,1 1-1,0-1 0,3 1 3,114 11 78,-96-14-62,-15 2-18,0 0 0,0-1 0,0-1 1,0 0-1,0 0 0,-1-1 1,1 1-1,0-2 0,-1 0 0,0 0 1,1 0-1,-1-1 0,-1 0 0,1 0 1,0-1-1,-1 0 0,0-1 1,0 0-1,-1 0 0,0 0 0,0-1 1,0 1-1,-1-1 0,0-1 0,0 1 1,0-1-1,-1 0 0,-1 0 1,1 0-1,-1-1 0,-1 1 0,1-1 1,-2 1-1,2-7 2,-3-54 253,0 68-218,0 8-67,-1 17-97,0-20 125,0-1 0,0 1 0,0 0 0,0 0 0,1 0-1,0-1 1,-1 1 0,1 0 0,1 0 0,-1 0 0,0-1 0,1 1 0,0 0-1,0 0 1,0-1 0,0 1 0,1 0 0,0-1 0,-1 0 0,1 1-1,0-1 1,1 0 0,-1 0 0,0 0 0,1 0 0,0 0 0,0-1-1,0 1 1,0-1 0,0 0 0,0 0 0,0 0 0,1 0 0,2 0 4,13 1 10,0-2 0,0 0 1,1-1-1,-1-1 0,0-1 0,0-1 1,0-1-1,0 0 0,-1-1 1,1-1-1,-1-1 0,-1 0 1,1-2-1,-1 0 0,13-9-10,-26 16 6,-1-1-1,1 1 1,0 0-1,-1-1 1,0 0 0,1 0-1,-1 0 1,0 0-1,-1 0 1,1-1-1,-1 1 1,1-1-1,-1 1 1,0-1-1,0 0 1,-1 0 0,1 0-1,-1 0 1,0 0-1,0-1 1,0 1-1,0 0 1,-1 0-1,0-1 1,0 1-1,0-4-5,-3 3-1,0-1-1,-1 1 0,1-1 1,-1 1-1,0 0 0,-1 0 0,1 1 1,-1-1-1,0 1 0,0 0 1,0 0-1,0 1 0,-1-1 0,0 1 1,1 0-1,-1 1 0,0 0 1,0 0-1,-1 0 0,1 0 1,0 1-1,-1 0 0,1 1 0,-1-1 1,-2 1 1,6-1-51,1 1 1,-1-1-1,1 1 1,-1 0-1,1-1 1,-1 1-1,0 0 1,1 1-1,-1-1 1,1 0-1,-1 1 1,1-1-1,-1 1 1,1 0-1,-1 0 1,1 0-1,0 0 1,0 0 0,-1 1-1,1-1 1,0 0-1,0 1 1,0 0-1,0 0 1,1-1-1,-1 1 1,0 0-1,1 0 1,-1 0-1,1 1 1,0-1-1,0 0 1,0 1-1,0-1 1,0 0-1,0 1 1,1-1-1,-1 1 1,0 2 50,3 56-5245,12-37-363</inkml:trace>
  <inkml:trace contextRef="#ctx0" brushRef="#br0" timeOffset="23874.657">5406 4494 2097,'0'0'7673,"0"0"-4805,0 0-1492,0 0 20,-25-1-177,-78-2-131,100 3-1048,1 0 0,-1 0-1,0 1 1,1-1-1,-1 1 1,1 0 0,-1 0-1,1 0 1,-1 0-1,1 0 1,-1 1 0,1-1-1,0 1 1,0-1-1,0 1 1,0 0 0,0 0-1,0 0 1,0 0-1,1 0 1,-1 0-1,1 1 1,0-1 0,-1 0-1,1 1 1,0-1-1,0 1 1,1-1 0,-1 1-1,0 2-39,-3 5 112,-2 12 21,0 1 1,1-1 0,1 1 0,2 0 0,0 0-1,1 1 1,2 12-134,-2-35 3,1 1-1,0 0 0,0 0 1,0-1-1,0 1 1,0 0-1,0-1 1,0 1-1,1 0 0,-1-1 1,0 1-1,1 0 1,0-1-1,-1 1 1,1-1-1,0 1 1,0-1-1,0 1 0,0-1 1,0 0-1,0 1 1,0-1-1,0 0 1,0 0-1,1 0 0,-1 0 1,1 0-1,-1 0 1,1 0-1,-1 0 1,1 0-1,-1-1 1,1 1-1,-1-1 0,1 1 1,0-1-1,-1 0 1,1 0-1,0 1 1,0-1-1,-1 0 0,1 0 1,0-1-1,-1 1 1,1 0-1,1-1-2,10 1 25,0-2-1,-1 1 1,1-1 0,-1-1-1,1 0 1,-1-1 0,0 0-1,0-1 1,-1-1 0,0 1-1,0-2 1,0 0-1,0 0 1,-1-1 0,0 0-1,-1 0 1,3-4-25,4-2 21,-1 0 0,0-1 0,-1 0 0,-1-1 0,-1-1 0,0 0 0,-1-1 0,0 0 0,-2 0 1,0-1-1,-2 0 0,0-1 0,-1 0 0,0 0 0,-2 0 0,0 0 0,-2-1 0,0-18-21,-1 21 32,-1 1 1,-1-1-1,-1 1 0,0-1 0,-1 1 1,-1 0-1,-1 0 0,0 1 1,-7-14-33,-16-26 328,19 58-179,-5 108-199,4 1-1,5 0 0,5 9 51,11-7-41,-10-109-46,0 0 0,0-1 0,1 1 0,-1 0-1,1-1 1,0 1 0,0-1 0,0 0-1,0 1 1,0-1 0,1 0 0,-1 0 0,1-1-1,0 1 1,0-1 0,0 1 0,0-1-1,0 0 1,1 0 0,-1 0 0,1 0 0,-1-1-1,1 0 1,0 1 0,-1-1 0,1 0-1,2 0 88,60-8-8155,-32-14-1749</inkml:trace>
  <inkml:trace contextRef="#ctx0" brushRef="#br0" timeOffset="24140.25">6093 4311 7123,'0'0'4816,"0"0"-2479,0 0-363,0 0-408,0 0-667,-14 13-381,6-6-453,3-3-23,0 1-1,0 0 1,0-1-1,0 2 1,1-1 0,0 1-1,0-1 1,0 1-1,1 0 1,0 0 0,0 1-1,0-1 1,1 1-1,0-1 1,0 1-1,1 0 1,0 0 0,-1 5-42,1 8 79,1 0 1,0-1 0,2 1-1,0 0 1,1 0 0,1-1-1,1 1 1,3 6-80,16 26 116,-18-41-72,0 0 1,-1 0 0,0 0-1,-1 1 1,0 0 0,-1 0-1,0 0 1,-1 0 0,0 4-45,-2-15-19,0 0 0,-1 1-1,1-1 1,-1 0 0,1 0 0,-1 0 0,1 1 0,-1-1 0,1 0 0,-1 0 0,0 0 0,0 0 0,0 0 0,0 0 0,0 0 0,1 0-1,-2-1 1,1 1 0,0 0 0,0 0 0,0-1 0,0 1 0,0-1 0,0 1 0,-1-1 0,1 0 0,0 1 0,0-1 0,-1 0-1,1 0 1,0 0 0,-1 0 0,1 0 0,0 0 0,-1 0 0,1 0 0,0 0 0,0-1 19,-8 2-150,-124 2-5175,56-3-969</inkml:trace>
  <inkml:trace contextRef="#ctx0" brushRef="#br0" timeOffset="24465.059">4767 4477 6931,'0'0'2833,"0"0"-1840,0 0 159,0 0-383,0 0-769,0 0-512,117 53-1473,-85-53-2305</inkml:trace>
  <inkml:trace contextRef="#ctx0" brushRef="#br0" timeOffset="25142.942">6722 4049 10485,'0'0'2881,"0"0"-2177,0 0 385,0 0 448,-152 150-209,120-76-431,-1 9-129,4 6-240,9 1-192,7-5-240,13-11-64,0-21-32,28-19-144,14-27-224,10-7-96,5-18-384,3-25-1890,-3-10-2464</inkml:trace>
  <inkml:trace contextRef="#ctx0" brushRef="#br0" timeOffset="25393.84">7048 3955 10949,'0'0'1953,"0"0"-929,27 175 481,-15-95 16,1 3-305,4 9-127,3 2-465,2 4-400,-2 5 80,-7-13-304,-11-12-128,-2-15-496,-10-10-897,-29-10-2032,-24-5-4595</inkml:trace>
  <inkml:trace contextRef="#ctx0" brushRef="#br1" timeOffset="27249.787">2225 5526 12966,'0'0'1499,"0"0"-568,0 0-266,0 0-105,0 0-371,31-8-114,126-30 125,65 12 91,1351-61 739,-280 30 1269,-1250 54-2013,-59-9-19,-25 8-5787,22 4 235</inkml:trace>
  <inkml:trace contextRef="#ctx0" brushRef="#br0" timeOffset="30356.875">1022 6513 5074,'0'0'4360,"0"0"-2031,0 0-790,0 0-200,0 0-133,0 0-299,-5-18 0,-17-56-114,22 73-772,0 0-1,0 0 1,0 0 0,0 0 0,0 0-1,0 1 1,-1-1 0,1 0 0,0 0 0,-1 0-1,1 0 1,0 0 0,-1 0 0,1 0-1,-1 1 1,1-1 0,-1 0 0,0 0-1,1 1 1,-1-1 0,0 0 0,1 1 0,-1-1-1,0 1 1,0-1 0,0 1 0,0-1-1,1 1 1,-1 0 0,0-1 0,0 1 0,0 0-1,0 0 1,0-1 0,0 1 0,0 0-1,0 0 1,0 0 0,0 0 0,0 0-1,0 1 1,0-1 0,0 0-21,-5 1 110,0-1-48,-5-1-12,0 1-1,1 0 0,-1 1 1,0 0-1,1 0 1,-1 1-1,1 1 0,-1 0 1,1 0-1,0 1 1,-9 5-50,5-1 6,0 2 0,1 0 0,0 1 0,0 0 0,1 0 0,1 2 0,0-1 0,0 1 0,2 1 0,-1 0 0,2 1 0,0-1 0,1 1 0,0 1 0,1 0 0,1-1 0,0 2 0,2-1 0,0 0 0,0 1 0,1 0 0,2-1 0,0 9-6,1-22-4,1 0-1,-1 0 0,1 0 1,0-1-1,0 1 0,0 0 1,1-1-1,-1 0 0,1 1 1,-1-1-1,1 0 1,0 0-1,0-1 0,0 1 1,0 0-1,0-1 0,0 0 1,0 0-1,0 0 0,0 0 1,1 0-1,-1-1 1,0 1-1,1-1 0,-1 0 1,0 0-1,1 0 0,-1 0 1,1-1-1,-1 0 0,0 1 1,0-1-1,2-1 5,12 2-7,-4-2 13,0 0 1,0-1-1,0-1 0,-1 0 0,1 0 1,-1-1-1,0-1 0,-1 0 0,1 0 0,-1-1 1,0-1-1,-1 0 0,0 0 0,0-1 1,-1 0-1,0-1 0,-1 0 0,5-7-6,15-39 238,-28 56-246,0 7-224,0 2 178,0-7 36,-1 1 1,1 0-1,0 0 1,0 0-1,0 0 1,0 0-1,0 0 1,1 0-1,-1 0 1,1 0-1,0 0 1,0 0-1,0 0 1,0-1-1,0 1 1,1 0-1,-1-1 1,1 1 0,0-1-1,0 0 1,-1 1-1,2-1 1,-1 0-1,0 0 1,2 1 17,9 2-411,0-1 1,0-1-1,0 0 1,1 0 0,0-1-1,-1-1 1,1 0-1,0-1 1,0-1-1,1 0 411,17 0-1348,92-26-7806,-84 12 4549</inkml:trace>
  <inkml:trace contextRef="#ctx0" brushRef="#br0" timeOffset="30798.46">1504 6598 2065,'0'0'3642,"0"0"-1431,0 0-335,0 0-142,0 0-352,-12-11-214,-41-36-180,49 45-886,1 0 0,-1 0 0,0 0 1,0 0-1,0 1 0,0-1 1,0 1-1,-1 0 0,1 1 1,0-1-1,0 1 0,-1 0 1,1 0-1,0 0 0,-1 0 1,1 1-1,-1-1-102,-14 2 379,15-2-338,1 0-1,-1 0 1,0 0 0,1 0 0,-1 1 0,1 0-1,-1 0 1,1 0 0,-1 0 0,1 0-1,-1 1 1,1-1 0,0 1 0,0 0 0,0 0-1,0 0 1,0 1 0,1-1 0,-1 1-1,0-1 1,1 1 0,0 0 0,0 0 0,0 0-1,0 0 1,0 0 0,1 1 0,-2 1-41,-1 6 32,0 0 0,0 1 1,1-1-1,0 1 0,1-1 1,1 1-1,0 0 0,0 0 1,1 0-1,1 6-32,-1-13 5,0-2-3,0-1-1,1 0 1,-1 0 0,0 0 0,1 1 0,0-1-1,-1 0 1,1 0 0,0 0 0,0 0 0,0 0-1,1 0 1,-1 0 0,0-1 0,1 1-1,-1 0 1,1-1 0,-1 1 0,1-1 0,0 1-1,0-1 1,0 0 0,0 0 0,0 0 0,0 0-1,0 0 1,0 0 0,0-1 0,0 1-1,0 0 1,0-1 0,1 0 0,0 0-2,81-3 96,-71-1-77,-1-2 0,1 0 1,-1 0-1,0-1 0,0-1 1,0 0-1,-1-1 1,-1 0-1,0 0 0,0-1 1,0 0-1,-2-1 1,1 0-1,-1-1 0,-1 1 1,0-1-1,0-1 0,-2 1 1,3-9-20,-2 0 33,0 0-1,-2-1 1,-1 1 0,-1-1 0,0 0 0,-2 1 0,-1-14-33,1 2 37,0 25-16,0-1 1,0 0 0,-1 1-1,0-1 1,-1 1 0,0-1-1,0 1 1,0 0-1,-1 0 1,-1 0 0,1 0-1,-1 0 1,-1 1 0,1-1-1,-1 1 1,0 0 0,-7-6-22,11 13-1,1 0 1,-1-1 0,0 1 0,0 0-1,0-1 1,0 1 0,0 0-1,0 0 1,0 0 0,1 0-1,-1 0 1,0 0 0,0 0-1,0 0 1,0 0 0,0 0 0,0 0-1,0 1 1,0-1 0,0 0-1,1 1 1,-1-1 0,0 1-1,0-1 1,0 1 0,1-1 0,-1 1-1,0-1 1,1 1 0,-1 0-1,0-1 1,1 1 0,-1 0-1,1 0 1,-1-1 0,1 1 0,-1 0-1,1 0 1,0 0 0,-1 0-1,1 0 1,0-1 0,0 1-1,-1 0 1,1 0 0,0 0 0,0 0-1,0 0 1,0 0 0,1 0-1,-1 0 1,0 0 0,0 0-1,0-1 1,1 1 0,-1 0-1,0 0 1,1 0 0,-1 0 0,1 0-1,-1-1 1,1 1 0,-1 1-8,-2 39-38,0-17-11,0 0 1,2 0 0,0 0 0,2 0 0,0 0-1,2 0 1,0 0 0,2-1 0,1 0 0,7 17 56,-8-32-374,1-1 0,-1 1-1,1-2 1,1 1 0,-1-1 0,1 0 0,0-1 0,0 1 0,1-2 0,0 1-1,0-1 1,0-1 0,0 1 0,0-1 0,1-1 0,-1 0 0,1 0-1,0-1 1,0-1 0,-1 1 0,1-1 0,0-1 0,0 0 0,-1 0 0,1-1-1,0 0 1,-1-1 0,0 0 0,0-1 0,5-2 374,44-15-4143</inkml:trace>
  <inkml:trace contextRef="#ctx0" brushRef="#br0" timeOffset="31207.485">2141 6392 3586,'0'0'3209,"0"0"-939,0 0-127,0 0-398,0 0-433,-20-14-269,-63-42-349,80 54-650,0 0-1,-1 0 1,1 1-1,-1 0 1,0-1 0,1 1-1,-1 1 1,0-1-1,0 0 1,0 1 0,1 0-1,-1 0 1,0 0-1,0 0 1,0 1 0,1 0-1,-1-1 1,0 1-1,0 1 1,1-1 0,-1 0-1,1 1 1,-1 0-1,1 0 1,0 0 0,0 0-1,0 0 1,0 1-1,0-1 1,0 1-1,1 0 1,-1 0 0,1 0-1,0 0 1,0 0-1,0 1 1,0-1 0,0 0-1,1 1 1,0 0-1,-1 0-43,-5 9 48,1 0 0,0 1 0,0 0 0,1 0 0,1 0-1,1 1 1,0-1 0,1 1 0,0 0 0,1 0 0,1 0-1,0 0 1,1-1 0,2 7-48,0-18 6,1 0 0,-1 1 0,1-1-1,0 0 1,0-1 0,0 1 0,0-1 0,1 1 0,-1-1-1,0-1 1,1 1 0,0-1 0,-1 1 0,1-1 0,0-1-1,0 1 1,0-1 0,-1 0 0,1 0 0,0 0 0,0 0-1,0-1 1,0 0 0,-1 0 0,1 0 0,0-1 0,2-1-6,8-4 7,0 0 0,-1-1 0,1-1 0,-2 0 1,1-1-1,-2-1 0,1 0 0,-1-1 1,-1 0-1,0 0 0,-1-1 0,0-1 1,-1 0-1,0-1-7,2-2 31,-1-1 0,-1-1 0,0 0 0,-2 0 0,0 0 0,-1-1 0,-1 0 0,-1 0 0,0-1 0,-2 1 0,-1-1 0,0 0 0,-1-4-31,-10-116 347,10 142-340,-1-1 0,1 0 1,0 0-1,-1 0 0,1 0 1,0 1-1,-1-1 0,1 0 0,0 0 1,-1 0-1,1 0 0,0 0 1,-1 0-1,1 0 0,-1 0 1,1 0-1,0 0 0,-1 0 1,1 0-1,-1 0 0,1 0 1,0-1-1,-1 1 0,1 0 1,0 0-1,-1 0 0,1 0 1,0-1-1,-1 1 0,1 0 1,0 0-1,0-1 0,-1 1 0,1 0 1,0 0-1,0-1 0,-1 1 1,1 0-1,0-1 0,0 1 1,0 0-1,0-1 0,0 1 1,-1-1-1,1 1 0,0 0 1,0-1-1,0 1 0,0 0 1,0-1-8,-3 38-30,4 393-266,-2-425 142,0 0 0,1 0 0,0 0 0,0 0 1,0 0-1,1 0 0,0 0 0,0 0 0,0 0 0,0-1 1,1 1-1,0 0 0,0-1 0,0 1 0,0-1 0,1 1 1,0-1-1,0 0 0,0 0 0,0 0 0,1-1 1,-1 1-1,1-1 0,0 0 0,0 0 0,0 0 0,0-1 1,1 1-1,-1-1 0,1 0 0,0 0 0,0 0 154,44 1-3473,5-3-2629</inkml:trace>
  <inkml:trace contextRef="#ctx0" brushRef="#br0" timeOffset="31613.221">3116 5833 9508,'0'0'2615,"0"0"-1086,-22 4-150,8-2-1154,-3 1 51,-1 0-1,1 2 0,0-1 1,0 2-1,0 0 0,1 2 0,0-1 1,-10 8-276,-3 7 250,2 2 1,1 0 0,1 2 0,1 1 0,1 0-1,1 2 1,2 1 0,1 0 0,1 2-1,2 0 1,1 0 0,2 2 0,1 0 0,1 0-1,-4 30-250,0 102 131,15-161-135,0-1 0,1 1 0,-1-1-1,1 0 1,0 1 0,0-1 0,0 0 0,1 1 0,-1-1 0,1 0-1,0 0 1,1 0 0,-1-1 0,0 1 0,1 0 0,0-1-1,0 0 1,0 0 0,0 0 0,1 0 0,-1 0 0,1 0-1,0-1 1,-1 0 0,1 0 0,0 0 0,0 0 0,1 0 0,-1-1-1,0 0 1,1 0 0,-1 0 0,0 0 0,3-1 4,158 8-1817,-89-33-4079,-52 4-894</inkml:trace>
  <inkml:trace contextRef="#ctx0" brushRef="#br0" timeOffset="32921.747">3046 6243 7652,'0'0'1728,"0"0"-655,0 0 143,-20 129-447,20-84-369,0-7-208,3-7-96,14-8-96,3-14-32,2-9-624,3 0-1137,-5-23-1969</inkml:trace>
  <inkml:trace contextRef="#ctx0" brushRef="#br0" timeOffset="33259.2">3071 6066 3874,'0'0'4407,"0"0"-2094,0 0-883,0 0-557,0 0-337,-4 10-72,-12 36 96,17-43-492,-1 0 1,0 0-1,1 0 0,0-1 0,0 1 0,0 0 0,0 0 1,0 0-1,1-1 0,-1 1 0,1-1 0,-1 1 0,1-1 1,0 1-1,0-1 0,0 0 0,0 0 0,1 0 0,-1 0 0,1 0 1,-1-1-1,1 1 0,-1-1 0,1 0 0,0 1 0,0-1 1,0 0-1,-1-1 0,1 1 0,0 0 0,0-1 0,0 0 1,0 0-1,0 0 0,0 0 0,0 0 0,0 0 0,0-1 0,0 0 1,0 1-1,0-1 0,0 0-68,0 0 39,-1 1 0,1-1 1,-1 0-1,1 0 0,-1 0 0,1 0 0,-1-1 1,0 1-1,0-1 0,1 1 0,-1-1 1,0 0-1,0 0 0,-1 1 0,1-1 0,0-1 1,-1 1-1,1 0 0,-1 0 0,0-1 1,1 1-1,-1 0 0,0-1 0,-1 1 0,1-1 1,0 0-1,-1 1 0,1-3-39,3-78 260,-6 81-321,1 0-1,-1-1 1,-1 1 0,1 0 0,0 0 0,-1 0-1,1 1 1,-1-1 0,1 1 0,-1-1 0,0 1-1,1 0 1,-1 0 0,0 0 0,0 0 0,0 0-1,0 1 1,0-1 0,0 1 0,0 0-1,0 0 1,0 0 0,0 0 0,0 1 0,0-1-1,0 1 1,0 0 0,0-1 0,0 1 0,0 1-1,1-1 1,-1 0 0,0 1 0,1-1 0,-3 3 61,-20 53-4901,23-23-203</inkml:trace>
  <inkml:trace contextRef="#ctx0" brushRef="#br0" timeOffset="33906.2">3379 6216 6435,'0'0'3193,"0"0"-1461,0 0-281,4 24-304,13 82-293,-16-93-682,1 0 0,1 0 0,0 0 0,1 0 0,0 0 0,1-1 0,0 0 0,1 0-1,5 8-171,-10-18 18,0-1-1,1 1 0,-1 0 0,0 0 0,1-1 0,-1 1 0,1-1 0,-1 1 0,1-1 0,-1 0 0,1 1 0,0-1 0,0 0 0,0 0 0,0 0 0,0-1 0,0 1 0,0 0 0,0-1 1,0 1-1,0-1 0,0 0 0,0 0 0,0 0 0,1 0 0,-1 0 0,0 0 0,0 0 0,0-1 0,0 1 0,0-1 0,0 1 0,0-1 0,0 0 0,0 0 0,0 0 0,0 0 0,0-1-17,56-56 417,-51 45-406,0-1 0,-1 1 1,-1-2-1,0 1 0,-1-1 0,-1 1 0,0-1 1,-1 0-1,-1 0 0,0-6-11,0 21-3,-1 0 1,0 0-1,1 1 1,-1-1-1,0 0 1,0 0-1,1 0 1,-1 1-1,0-1 1,1 0-1,-1 0 0,1 0 1,-1 0-1,0 0 1,1 0-1,-1 0 1,0 0-1,1 0 1,-1 0-1,1 0 1,-1 0-1,0 0 0,1 0 1,-1 0-1,0 0 1,1 0-1,-1 0 1,0-1-1,1 1 1,-1 0-1,0 0 0,1 0 1,-1-1-1,0 1 1,1 0-1,-1 0 1,0-1-1,0 1 1,1 0-1,-1 0 1,0-1-1,0 1 0,0 0 1,1-1-1,-1 1 1,0 0-1,0-1 1,0 1-1,0-1 1,0 1-1,0 0 0,0-1 1,0 1-1,0 0 1,0-1-1,0 1 1,0-1-1,0 1 1,0 0-1,0-1 1,0 1-1,0-1 3,15 29-199,-2 2 185,-9-17 22,0-1 0,1 0 0,0-1-1,1 1 1,0-1 0,1 0 0,0-1-1,1 0 1,0 0 0,1 0 0,0-1 0,4 3-8,-6-9 8,-1-1 1,1 0 0,-1 0 0,1-1 0,0 1 0,0-1 0,0-1 0,0 1 0,0-1-1,0-1 1,-1 1 0,1-1 0,0 0 0,0-1 0,0 0 0,-1 0 0,1 0 0,-1-1 0,0 1-1,1-2 1,-1 1-9,13-11 56,0 0-1,-1 0 1,-1-2-1,0 0 1,-1-2 0,-1 1-1,-1-2 1,0 0-1,-1 0 1,-2-1-1,3-7-55,-5 2 134,-2-1-1,-1 0 1,-1 0 0,-1 0-1,-1 0 1,-1-1-1,-2 0 1,0 1 0,-4-19-134,3 25 62,1 7 19,-1 0 0,0 0 0,-1 1 0,0-1 1,-1 1-1,-1-1 0,0 1 0,0 0 0,-2 0 0,1 1 0,-1 0 1,-2-2-82,8 12 1,-1 1 1,1 0-1,-1-1 1,1 1-1,0 0 1,-1-1-1,1 1 1,-1 0-1,1 0 0,-1 0 1,1-1-1,-1 1 1,1 0-1,-1 0 1,1 0-1,-1 0 1,1 0-1,-1 0 1,1 0-1,-1 0 1,1 0-1,-1 0 1,1 0-1,-1 0 1,1 1-1,-1-1 1,1 0-1,-1 0 1,1 0-1,0 1 1,-1-1-1,1 0 1,-1 0-1,1 1 1,-1-1-1,1 0 1,0 1-1,-1-1 1,1 1-1,0-1 1,0 0-1,-1 1 1,1-1-1,0 1 1,0-1-1,-1 1 0,1-1 1,0 1-1,0-1 1,0 1-1,0-1 1,0 1-1,0-1 1,0 1-1,0-1 1,0 1-1,0-1 1,0 1-1,0-1 1,0 1-1,0-1 1,0 1-1,1-1 1,-1 1-1,0-1 1,0 1-1,1-1 1,-1 0-1,0 1 1,1-1-2,-6 255-27,4-238-10,1 0-1,1 0 1,1-1 0,0 1-1,1 0 1,1-1 0,1 0-1,0 0 1,1 0-1,1 0 1,0-1 0,1 0-1,1-1 1,0 0 37,-6-10-112,1 0 0,0-1-1,1 1 1,-1-1 0,0 0 0,1 0 0,0 0-1,0-1 1,0 0 0,0 0 0,0 0 0,0-1-1,0 1 1,0-1 0,1 0 0,-1-1 0,0 1-1,4-1 113,52-23-4746,-38-3 243</inkml:trace>
  <inkml:trace contextRef="#ctx0" brushRef="#br0" timeOffset="34187.109">4013 6135 8196,'0'0'2993,"0"0"-2513,0 0-15,0 0 303,145 2-656,-78 1-112,7-3-1697,-1 0-3777</inkml:trace>
  <inkml:trace contextRef="#ctx0" brushRef="#br0" timeOffset="34475.282">5389 6039 13334,'0'0'1281,"0"0"-1201,0 0 80,0 0 352,0 0-112,-65 154-96,65-116-160,0-9-128,0-6-16,0-12-96,3-9-304,9-2-768,3-9-337,-3-22-2561</inkml:trace>
  <inkml:trace contextRef="#ctx0" brushRef="#br0" timeOffset="34738.423">5172 5797 8612,'0'0'3105,"0"0"-1853,0 0-641,0 0 133,0 0-40,-3 17-125,-7 55-163,10-69-394,1 1-1,-1-1 1,1 0-1,0 0 0,0 0 1,1 0-1,-1 0 1,0-1-1,1 1 1,0 0-1,0-1 0,-1 1 1,2-1-1,-1 1 1,0-1-1,0 0 1,1 0-1,-1 0 0,1 0 1,0-1-1,-1 1 1,1-1-1,0 1 1,0-1-1,0 0 0,0 0 1,0 0-1,0-1 1,0 1-1,1-1 1,-1 1-1,2-1-21,-2 0-46,-1 1 1,0 0-1,1-1 1,-1 0-1,0 0 0,1 1 1,-1-1-1,0-1 1,1 1-1,-1 0 0,0-1 1,1 1-1,-1-1 0,0 1 1,0-1-1,0 0 1,1 0-1,-1 0 0,0 0 1,0-1-1,0 1 1,-1 0-1,1-1 0,0 0 1,0 1-1,-1-1 1,1 0-1,-1 0 0,0 0 1,1 0-1,-1 0 1,0 0-1,0 0 0,0 0 1,0 0-1,-1 0 0,1-1 1,-1 1-1,1 0 1,-1-1-1,0 1 0,0-1 46,1 1-90,0 0-43,-1-1-1,1 1 0,0-1 1,-1 1-1,1-1 1,-1 0-1,0 1 0,1-1 1,-1 1-1,-1-1 1,1 0-1,0 1 1,-1-1-1,1 1 0,-1-1 1,0 1-1,0-1 1,0 1-1,0-1 0,0 1 1,0 0-1,-1-1 1,1 1-1,-1 0 0,0 0 1,1 0-1,-1 0 1,0 1-1,0-1 1,-2-1 133,-6 3-3573</inkml:trace>
  <inkml:trace contextRef="#ctx0" brushRef="#br0" timeOffset="35602.703">5483 5965 8660,'0'0'2953,"0"0"-1576,0 0-406,0 0-16,-8 24-336,-26 76-208,24-27 766,28-74-342,-9-2-770,0 0 0,0-1 0,0 0 0,-1 0 0,1-1 0,-1-1 0,0 1 0,-1-1 0,1 0 0,-1-1 0,-1 0 0,2-1-65,25-21 55,-30 28-78,0 0 0,0 1 0,0-1 1,0 1-1,0 0 0,0 0 1,0 0-1,0 1 0,1-1 0,-1 1 1,0-1-1,0 1 0,0 0 0,-1 0 1,1 0-1,0 1 0,0-1 1,0 1-1,-1-1 0,1 1 0,-1 0 1,0 0-1,1 0 0,-1 0 0,0 1 1,0-1-1,0 1 0,0-1 1,-1 1-1,1-1 0,-1 1 0,0 0 1,1 0-1,-1 0 0,0 0 0,-1 0 1,1 2 22,15 19-147,-13-20 71,-1-1-1,1 1 0,0-1 0,0 0 0,0 0 0,0 0 0,1 0 0,-1-1 1,1 1-1,-1-1 0,1 0 0,0 0 0,0 0 0,0-1 0,0 1 0,0-1 0,1 0 1,-1 0-1,0-1 0,1 1 0,-1-1 0,4 0 77,2 1-188,-1-1-1,0-1 1,0 1-1,0-2 1,0 1-1,0-1 1,0 0-1,0-1 1,0 0 0,-1-1-1,2 0 189,202-118-6843,-166 83 6170,-39 0 4577,-8 37-3786,-1 0 0,1 0 0,-1 1 1,0-1-1,0 0 0,0 1 0,0 0 0,0-1 1,0 1-1,0 0 0,0 0 0,0 0 0,-1 0 1,1 1-1,0-1 0,0 1 0,-1-1 0,1 1 1,-1 0-1,1 0 0,0 0 0,-1 0 0,1 0-118,-5-1 275,-3-2-102,0 1 0,0 0 0,-1 1 0,1 0 0,0 0 0,0 1-1,-1 0 1,1 1 0,0 0 0,0 1 0,0 0 0,0 0 0,0 1 0,0 1 0,1 0 0,-1 0 0,1 0-1,0 1 1,0 1 0,1 0 0,-6 4-173,8-1 83,-1-1-1,1 1 1,1 1-1,-1-1 1,1 1-1,1 0 1,0 0-1,1 0 1,0 0-1,0 1 1,1 0-1,0-1 1,0 10-83,2-19 4,0 1 1,0-1-1,0 1 1,0-1-1,0 1 1,0 0 0,1-1-1,-1 1 1,1-1-1,-1 1 1,1-1-1,-1 1 1,1-1 0,0 0-1,-1 1 1,1-1-1,0 0 1,0 0-1,0 1 1,0-1-1,0 0 1,0 0 0,1 0-1,-1 0 1,0 0-1,0 0 1,1-1-1,-1 1 1,1 0 0,-1-1-1,1 1 1,-1-1-1,1 1 1,-1-1-1,1 0 1,-1 0 0,1 1-1,-1-1 1,1 0-1,-1-1 1,1 1-1,0 0 1,-1 0-1,1-1 1,0 1-5,18-2 9,-1 0 0,1-1 0,-1-1 1,0-1-1,0-1 0,0 0 0,-1-1 0,0-1 0,0-1 0,-1-1 0,0 0 1,-1-1-1,0-1 0,-1-1 0,0 0 0,-1-1 0,0 0 0,-1-1 0,1-2-9,-2 1 12,0 0-1,0 0 1,-2-1-1,0 0 0,-1-1 1,0 0-1,-2 0 0,0-1 1,-1 0-1,-1 0 1,-1 0-1,-1-1 0,0 0 1,-2 0-1,0 1 0,-1-1 1,-1 0-1,-1 0 1,-1-1-12,1 8 21,0 1 0,-1 0 1,0 0-1,-1 0 0,-1 1 1,0-1-1,-1 1 0,0 0 1,0 0-1,-5-5-21,11 17 4,1 0-1,-1 0 1,0 0 0,1 0 0,-1 0-1,0-1 1,0 1 0,0 0 0,0 0-1,0 0 1,0 0 0,0 0 0,0 0-1,0 0 1,0 0 0,-1 0-1,1 0 1,0 0 0,0 0 0,-1-1-1,1 1 1,-1 0 0,1 0 0,-1 0-1,1-1 1,-1 1 0,0 0 0,1 0-1,-1-1 1,0 1 0,1-1-1,-1 1 1,0-1 0,0 1 0,0-1-1,1 1 1,-1-1 0,0 0 0,0 1-1,0-1 1,0 0 0,0 0 0,0 1-1,0-1 1,0 0 0,0 0 0,1 0-1,-1 0 1,0 0 0,0-1-1,0 1 1,0 0 0,0 0 0,0-1-1,0 1 1,0 0 0,0-1 0,1 1-1,-1-1 1,0 1 0,0-1 0,1 1-1,-1-1 1,0 0 0,1 1-1,-1-1 1,0 0 0,1 0 0,-1 1-1,1-1-3,-8 56 32,3 1-1,2 0 1,2 0-1,7 47-31,-7-96 0,1 1 0,1-1 0,-1 0 0,1 1 0,1-1 0,-1 0 0,1 0 1,1 0-1,-1 0 0,1 0 0,0 0 0,1-1 0,-1 0 0,1 1 0,1-2 0,-1 1 0,1 0 0,0-1 1,0 0-1,1 0 0,-1 0 0,1-1 0,0 1 0,0-1 0,1-1 0,-1 1 0,1-1 0,0-1 0,0 1 1,2-1-1,2 1 13,1-2 1,0 0-1,0 0 1,0-1-1,0-1 1,0 0-1,0 0 1,-1-1-1,1-1 1,0 0 0,-1 0-1,0-1 1,0-1-1,0 0 1,0 0-1,-1-1 1,0-1-1,0 1 1,0-2 0,-1 1-1,0-1 1,-1-1-1,0 0 1,0 0-1,6-9-13,-11 10 16,1 0-1,-2 0 0,1 0 0,-1 0 0,0 0 0,0-1 1,-1 1-1,0-1 0,-1 1 0,0-1 0,0 1 1,-1-1-1,0-1-15,1 10 0,-1 1-1,1 0-1,0 0 1,-1 0 0,1 0 0,-1 0-1,1 0 1,-1 0 0,1 0 0,-1 0-1,0 0 1,0 0 0,1-1 0,-1 1 0,0 0-1,0-1 1,0 1 0,0 0 0,0-1-1,0 1 1,0-1 0,0 1 0,0-1-1,0 0 1,0 0 0,0 1 0,0-1 0,0 0-1,0 0 1,0 0 0,0 0 0,-1 0-1,1 0 1,0 0 0,0 0 0,0-1-1,0 1 1,0 0 0,0-1 0,0 1 0,0 0-1,0-1 1,0 0 0,0 1 0,0-1-1,0 1 1,1-1 0,-1 0 0,0 0-1,0 0 1,1 1 0,-1-1 0,0 0 0,1 0-1,-1 0 1,1 0 0,-1 0 0,1 0-1,-1 0 1,1 0 0,0 0 0,-1 0-1,1 0 1,0 0 0,0-1 0,0 1 1,-11 29-84,1 0 1,2 1 0,0 0-1,2 0 1,1 1-1,2-1 1,1 1 0,1 13 83,0-41-148,1 0-1,-1 0 1,1 0 0,-1 0 0,1 0-1,0 0 1,0 0 0,0 0 0,0-1-1,0 1 1,1 0 0,-1 0 0,0 0 0,1 0-1,0 0 1,-1 0 0,1-1 0,0 1-1,0 0 1,0-1 0,0 1 0,0 0-1,0-1 1,0 1 0,1-1 0,-1 0 0,1 1-1,-1-1 1,1 0 0,-1 0 0,1 0-1,0 0 1,-1 0 0,1 0 0,0-1-1,0 1 1,0 0 0,0-1 0,-1 0 0,1 1-1,1-1 149,31 1-4535</inkml:trace>
  <inkml:trace contextRef="#ctx0" brushRef="#br0" timeOffset="35850.482">6906 5768 9780,'0'0'2882,"0"0"-2146,0 0-288,0 0 593,0 0-449,0 0-336,59 148-48,-49-112-128,5-5-80,3-7 0,-1-6-160,3-6-400,-3-10-432,-2-2-833,-2 0-1137,-1-23-2656</inkml:trace>
  <inkml:trace contextRef="#ctx0" brushRef="#br0" timeOffset="36020.128">7120 5748 6019,'0'0'2929,"0"0"-1584,0 0 63,0 0-271,0 0-449,-130 145-160,113-98-95,0 0-433,-1-4 0,8-12-2065,10-15-5795</inkml:trace>
  <inkml:trace contextRef="#ctx0" brushRef="#br0" timeOffset="36235.808">7445 5956 10101,'0'0'3265,"0"0"-2400,0 0 655,0 0 1,-22 114-689,5-71-223,-6-1-321,1-6-160,0-7-128,2-11-240,7-11-801,1-7-1904,2 0-3826</inkml:trace>
  <inkml:trace contextRef="#ctx0" brushRef="#br0" timeOffset="37420.396">8388 5687 7619,'0'0'3672,"0"0"-2157,-26 12-549,-81 43-81,101-52-821,0 1 0,1 0 0,0 0 0,0 0-1,0 0 1,1 1 0,-1 0 0,1 0-1,0 0 1,1 1 0,-1-1 0,1 1 0,0 0-1,0 0 1,1 0 0,0 0 0,0 0 0,0 1-1,1-1 1,0 0 0,0 1 0,0 4-64,0-9 8,0 0 0,1 0 1,-1 0-1,0 0 1,1 0-1,0 1 0,-1-1 1,1 0-1,0 0 0,0 1 1,0-1-1,0 0 0,1 0 1,-1 1-1,0-1 1,1 0-1,0 0 0,-1 0 1,1 0-1,0 0 0,0 0 1,0 0-1,1 0 0,-1 0 1,0 0-1,1 0 1,-1-1-1,1 1 0,0-1 1,-1 1-1,1-1 0,0 1 1,0-1-1,0 0 0,0 0 1,0 0-1,1 0-8,17 3 73,0-1 1,0-1-1,0 0 0,0-2 0,0 0 0,0-2 0,10-1-73,-20 2 12,-1 0 0,0 0 0,1-1 0,-1 0 0,0-1 0,0 0 0,-1 0 0,1-1 0,0 0 0,-1-1 0,0 1 0,0-2 0,-1 1 0,1-1 0,-1 0 0,0-1 0,-1 1 0,0-2 0,0 1 1,0 0-1,-1-1 0,0 0 0,0-1 0,-1 1 0,0-1 0,-1 1 0,0-1 0,2-8-12,-5 11 32,1 1 1,-1-1-1,0 0 1,0 1-1,0-1 1,-1 0-1,0 1 1,0-1-1,0 1 1,-1-1-1,0 1 1,0 0-1,0-1 1,-1 1-1,0 0 1,1 1-1,-2-1 1,1 0-1,-1 1 1,1 0-1,-1 0 1,-1 0-1,1 0 1,0 1-1,-1-1 1,0 1-1,-3-2-32,-6-3 5,1 0 1,-1 1-1,-1 1 0,1 0 0,-1 0 0,0 2 0,0 0 0,-1 1 0,1 0 1,-1 1-1,0 1 0,1 1 0,-9 0-5,-18 19-777,38 8-5142,12-22-442</inkml:trace>
  <inkml:trace contextRef="#ctx0" brushRef="#br0" timeOffset="37904.454">8721 5414 4018,'0'0'6840,"0"0"-4481,0 0-1708,0 0-208,0 0 208,5 27 154,28 168 172,-21 99-265,-12-293-629,0-119 704,0 113-792,1 1 1,-1-1-1,1 1 0,0-1 1,1 1-1,-1 0 1,1 0-1,0-1 0,0 1 1,0 0-1,0 1 1,1-1-1,-1 0 0,1 1 1,0-1-1,0 1 0,0 0 1,1 0-1,-1 0 1,1 0-1,0 1 0,0-1 1,0 1-1,0 0 1,2 0 4,111-25-43,-114 29 47,0 1 1,-1-1-1,1 1 0,-1-1 0,1 1 0,-1 0 0,0 0 1,0 0-1,-1 0 0,1 0 0,0 0 0,-1 1 0,0-1 1,0 0-1,0 1 0,0-1 0,-1 1 0,1-1 0,-1 1 0,0-1 1,0 1-1,0 0 0,0-1 0,-1 1 0,1-1 0,-1 1 1,0-1-1,0 0 0,0 1 0,-1-1 0,1 0 0,-1 0 1,0 0-1,-1 3-4,-3 0 29,0 0 0,-1-1 0,1 1-1,-1-1 1,0-1 0,-1 1 0,1-1 0,-1-1 0,1 1 0,-1-1 0,0-1 0,-1 1 0,1-1 0,-1 0-29,-47 10-2657,24-6-1897,30-5-67</inkml:trace>
  <inkml:trace contextRef="#ctx0" brushRef="#br0" timeOffset="38109.24">9154 5766 7988,'0'0'2465,"0"0"-544,0 0-225,0 150-495,0-85-193,0 6-175,0 1-417,0-5-160,-7-7-144,2-8-80,0-23-32,0-13-880,5-16-385,0-14-127,0-26-3827</inkml:trace>
  <inkml:trace contextRef="#ctx0" brushRef="#br0" timeOffset="38294.689">9152 5461 11205,'0'0'1729,"0"0"-416,0 0 159,0 0-944,0 0-528,0 0-32,0 0-512,17 68-1473,0-39-2641</inkml:trace>
  <inkml:trace contextRef="#ctx0" brushRef="#br0" timeOffset="38910.402">9423 5649 11189,'0'0'1270,"0"0"-416,0 0-102,0 0-184,0 0-231,-2 10-105,-6 36 1729,21-46-1796,93 0 110,-106 0-307,0 0-24,0 0 10,0 0 30,0 0 35,0 0 42,4-115 1180,-4 114-1231,1-1 1,-1 0-1,0 1 0,0-1 1,0 1-1,0-1 0,0 1 0,0-1 1,-1 1-1,1-1 0,0 1 1,-1-1-1,1 1 0,-1-1 1,0 1-1,1 0 0,-1-1 1,0 1-1,0 0 0,0 0 1,0-1-1,0 1 0,0 0 1,0 0-1,0 0 0,-1 0 1,1 0-1,0 0 0,-1 1 1,1-1-1,0 0 0,-1 1 0,1-1 1,-1 1-1,1-1 0,-1 1 1,1 0-1,-1 0 0,1 0 1,-1-1-1,1 2 0,-1-1 1,0 0-1,1 0 0,-1 0 1,1 1-1,-1-1 0,1 0 1,-1 1-1,1 0 0,-1 0-10,-9-1-35,5-1 39,-1 0-1,1 1 1,-1 0 0,1 0 0,0 1-1,-1 0 1,1 0 0,0 0 0,-1 1-1,1 0 1,0 0 0,0 1 0,0-1-1,1 1 1,-1 0 0,1 1 0,0 0-1,-1-1 1,1 2 0,1-1 0,-1 0 0,-3 6-4,3-2-7,0 1 1,1 0 0,0 0 0,1 1 0,0-1-1,0 1 1,1 0 0,0-1 0,1 1 0,0 0-1,0 0 1,1 0 0,1 0 0,0 0 0,0 2 6,-1-8 2,0 1-9,1-1 0,0 1 0,-1 0 0,2-1 0,-1 1 1,0-1-1,1 0 0,0 1 0,0-1 0,0 0 0,0 0 0,1 0 1,0 0-1,0-1 0,0 1 0,0-1 0,0 0 0,1 0 0,-1 0 0,1 0 1,0 0-1,0-1 0,0 0 0,0 0 0,0 0 0,1 0 0,-1 0 0,3 0 8,9 2-393,-1 0 1,1-1 0,0-1 0,0-1 0,0 0 0,0-1 0,16-1 391,50-27-6064,-43 5 331</inkml:trace>
  <inkml:trace contextRef="#ctx0" brushRef="#br0" timeOffset="39360.959">9980 5502 8932,'0'0'1814,"0"0"-370,0 0-185,-22 11-253,-69 41-113,86-49-833,1 0-1,1 0 1,-1 0-1,0 1 0,1 0 1,0 0-1,0 0 0,0 0 1,0 0-1,1 0 1,0 1-1,0 0 0,0-1 1,0 1-1,0 0 1,1 0-1,0 0 0,0 0 1,1 2-60,-2 3 101,-3 140 684,7-145-786,1 0 1,-1 0-1,1 0 1,0-1 0,1 1-1,-1-1 1,1 0-1,0 0 1,0 0-1,0 0 1,0-1 0,0 1-1,1-1 1,0 0-1,0-1 1,0 1 0,0-1-1,0 0 1,0 0-1,0-1 1,1 1-1,-1-1 1,1 0 0,-1-1-1,1 1 1,-1-1-1,1 0 1,-1-1-1,1 1 1,-1-1 0,1 0-1,3-2 1,15 0-55,0-1 1,0-2-1,0 0 0,-1-2 0,0 0 1,0-2-1,-1 0 0,0-2 0,-1 0 0,0-1 1,-1-2-1,-1 0 0,0-1 0,-1 0 1,0-2 54,-4 6 28,1-1 0,-2 0 0,0-1 0,-1-1 0,0 0 1,-1 0-1,-1-1 0,0-1 0,-1 0 0,-1 0 1,-1 0-1,0-1 0,-2 0 0,1-1 0,-2 1 0,1-18-28,-1-3 271,-2-1-1,-2 1 0,-1-1 0,-2 1 1,-2 0-1,-2 0 0,-1 0-270,-6 4 614,1 45-521,-15 153-235,27-148 140,-2 237-27,1-246-90,1 0 0,-1 0 0,2 0 0,-1 0 0,1 0 0,0 0 1,0 0-1,1 1 0,-1-1 0,1 0 0,1 0 0,-1 0 1,1-1-1,0 1 0,1 0 0,-1-1 0,1 1 0,0-1 1,0 0-1,1 1 0,0-2 0,-1 1 0,2 0 0,-1-1 0,0 0 1,1 0-1,0 0 0,0-1 0,0 1 0,0-1 0,1 0 1,-1-1-1,5 2 119,87 0-6126,-45-10 580</inkml:trace>
  <inkml:trace contextRef="#ctx0" brushRef="#br0" timeOffset="39648.666">10320 5379 9092,'0'0'3650,"0"0"-2866,0 0-608,0 0 272,0 0 81,0 0-401,187 53-128,-120-44-1409,0-2-3233</inkml:trace>
  <inkml:trace contextRef="#ctx0" brushRef="#br0" timeOffset="39919.438">11504 5423 11829,'0'0'1921,"-23"4"-605,-73 17 167,91-19-1386,0 0 0,0 1 0,0-1 0,0 1 0,0 1 0,1-1 0,-1 0 0,1 1 0,0 0 0,0 0 0,1 0 0,-1 1 0,1-1-1,0 1 1,0 0 0,0 0 0,0 0 0,1 0 0,0 0 0,0 1 0,1-1 0,-1 0 0,1 1 0,1-1 0,-1 1 0,1 0 0,-1-1 0,2 1 0,-1 0 0,1-1 0,-1 1 0,2-1 0,-1 2-97,0 1 55,1-3-44,0-1 1,0 0-1,0 0 0,1 0 1,0-1-1,0 1 1,0 0-1,0-1 1,0 0-1,1 0 1,-1 0-1,1 0 0,0-1 1,0 1-1,0-1 1,0 0-1,0 0 1,1-1-1,-1 1 0,1-1 1,-1 0-1,1 0 1,-1 0-1,1-1 1,-1 1-1,1-1 0,0 0 1,-1-1-1,1 1 1,0-1-1,-1 0 1,2 0-12,-4 1 7,20 1 36,-1-1 1,1-1-1,-1-1 0,1-1 0,-1-1 0,0 0 0,0-2 1,-1 0-1,0-2 0,0 0 0,3-3-43,-16 8-3,-1 1-7,0 0 0,-1-1 1,1 1-1,-1-1 0,1 0 0,-1 0 1,0-1-1,0 0 0,0 0 1,-1 0-1,0 0 0,1-1 1,-1 1-1,-1-1 0,1 0 0,-1 0 1,0-1-1,0 1 0,0-1 1,1-5 9,-4 10-26,0-1 1,-1 1 0,1-1-1,-1 1 1,0 0 0,1 0 0,-1-1-1,0 1 1,1 0 0,-1 0-1,0 0 1,0 0 0,0 0 0,0 0-1,0 0 1,0 0 0,-1 0-1,1 1 1,0-1 0,0 0-1,0 1 1,-1-1 0,1 1 0,0-1-1,-1 1 1,1 0 0,-1-1-1,1 1 1,0 0 0,-1 0-1,1 0 1,-1 0 0,1 0 0,0 0-1,-1 1 26,-4-2-109,-235-16-9221,156 8 1825</inkml:trace>
  <inkml:trace contextRef="#ctx0" brushRef="#br0" timeOffset="40171.096">11599 4797 5282,'0'0'7924,"0"0"-6980,0 0-479,0 0 719,146 129-143,-76-48-369,2 11-176,-2 4-208,-10 3-160,-13 1-80,-10-1-48,-12-5-64,-15-7 0,-10-9-208,-15-13-1697,-37-11 81,-18-14-2114,-9-11-3026</inkml:trace>
  <inkml:trace contextRef="#ctx0" brushRef="#br1" timeOffset="42693.825">5284 6390 9412,'0'0'2236,"0"0"-1294,0 0-246,0 0 238,0 0 85,8 2-397,167 8 690,-126-11-1104,694-25 579,-743 26-1067,-7 1-2276,-20 5-797,-13 4-4160</inkml:trace>
  <inkml:trace contextRef="#ctx0" brushRef="#br1" timeOffset="42975.382">5314 6639 12005,'0'0'1577,"28"-9"-1001,232-58 980,500-49 562,-656 106-1680,-80 8-8034,-38 2 1356</inkml:trace>
  <inkml:trace contextRef="#ctx0" brushRef="#br1" timeOffset="43890.886">13009 5419 9412,'0'0'3122,"0"0"-2322,0 0-272,0 0 193,0 0 63,184 9-208,-115-9-95,6 0-209,7 0-48,-5-2-160,0-12-64,-12 3-80,-18 0-673,-14-3-671,-13 5-1121,-11-4-2178,-9 0-2640</inkml:trace>
  <inkml:trace contextRef="#ctx0" brushRef="#br1" timeOffset="44167.909">13563 5206 4834,'0'0'4282,"0"0"-1838,0 0-1030,0 0-307,0 0-157,-10 1-371,8 0-560,3-1 3,0 1 0,-1-1 0,1 1 0,-1 0 1,1-1-1,-1 1 0,1 0 0,-1-1 0,1 1 0,-1 0 0,1 0 0,-1 0 0,0-1 0,0 1 0,1 0 0,-1 0 0,0 0 1,0 0-1,0-1 0,0 1 0,0 0 0,0 0 0,0 0 0,0 0 0,0 0 0,-1 0 0,1-1 0,0 1 0,0 0 0,-1 0 1,1 0-1,-1-1 0,1 1 0,-1 0 0,1-1 0,-1 1 0,1 0 0,-1-1 0,1 1 0,-1 0 0,0-1 0,1 1 0,-1-1 1,0 1-1,0-1 0,1 0 0,-1 1 0,0-1 0,0 0 0,0 1-22,64 35 480,2-2 0,1-3-1,50 16-479,1 0 98,-112-45-98,-2-1 5,1-1 1,-1 0-1,0 1 1,1 0-1,-1 0 1,0 0 0,0 0-1,0 1 1,0-1-1,0 1 1,0 0-1,0 0 1,0 0-1,0 0 1,-1 0-1,0 1 1,1-1 0,-1 1-1,0-1 1,0 1-1,0 0 1,0 0-1,-1 0 1,1 0-1,-1 0 1,0 0 0,0 1-1,0-1 1,0 0-1,0 0 1,-1 1-1,0-1 1,1 1-1,-1-1 1,0 0 0,-1 1-1,0 2-5,-4 1 11,0 0-1,0-1 1,-1 0 0,0 0-1,-1 0 1,1-1 0,-1 0-1,0-1 1,0 1 0,-1-1 0,1 0-1,-1-1 1,-3 1-11,-18 9-84,0-1 0,-1-1 0,0-2 0,-1-1 0,0-1 0,0-2 0,-1-1 0,-25-1 84,58-3-39,-1-1 1,0 1-1,0-1 1,1 1 0,-1-1-1,0 1 1,0-1 0,0 1-1,0-1 1,1 1 0,-1-1-1,0 1 1,0-1 0,0 1-1,0-1 1,0 1-1,0-1 1,-1 1 0,1-1-1,0 0 1,0 1 0,0-1-1,0 1 1,-1-1 0,1 1-1,0 0 1,0-1-1,-1 1 1,1-1 0,0 1-1,-1-1 1,1 1 0,-1 0-1,1-1 1,0 1 0,-1 0-1,1-1 1,-1 1 0,1 0-1,-1 0 1,1-1-1,-1 1 1,1 0 0,-1 0-1,1 0 1,-1 0 0,1 0-1,-1 0 1,1 0 0,-1 0-1,1 0 1,-1 0-1,0 0 1,1 0 0,-1 0-1,1 0 1,-1 0 0,1 0-1,-1 1 1,1-1 0,-1 0-1,1 0 1,-1 1-1,1-1 1,0 0 0,-1 1-1,1-1 1,-1 1 38,39-28-3322,37-9-2286</inkml:trace>
  <inkml:trace contextRef="#ctx0" brushRef="#br1" timeOffset="46187.809">5983 6303 6115,'0'0'2780,"0"0"-1249,0 0-546,0 0 71,0 0-141,0 0-243,-5-3-109,-15-7-16,36 0 491,242-25-168,83-30-870,-184 29 624,-166 34-3947,-5 3-1787,4 7-3353</inkml:trace>
  <inkml:trace contextRef="#ctx0" brushRef="#br1" timeOffset="46601.104">6190 6390 10005,'0'0'2502,"0"0"-1582,0 0-397,0 0 16,0 0-29,11 4 69,14 1-437,0-1 1,0-1-1,1-2 0,-1 0 1,1-1-1,-1-2 1,0 0-1,5-3-142,371-75 320,-352 77 448,-62 3 1148,-18-1-5478,18 5-239</inkml:trace>
  <inkml:trace contextRef="#ctx0" brushRef="#br1" timeOffset="47392.842">11044 5905 5619,'0'0'2526,"0"0"-1051,0 0-277,-21 3 91,-109 18 1381,169-22 164,-13 2-2760,444-24 954,-422 17-1111,-47 6-293,-1 0-601,-8 0-2470,-36 14-3633,19 1 1194</inkml:trace>
  <inkml:trace contextRef="#ctx0" brushRef="#br1" timeOffset="47686.849">11163 6079 7299,'0'0'3298,"0"0"-1468,0 0-387,0 0-231,0 0-425,10 0-393,388-4 1525,-378 1-2005,-26-9-4812,-24 8-563,9 0-867</inkml:trace>
  <inkml:trace contextRef="#ctx0" brushRef="#br0" timeOffset="51521.557">768 7939 6019,'0'0'3812,"0"0"-2142,0 0-424,0 0 88,0 0-168,-10-16-424,-34-46-59,43 60-651,0 1 0,0-1 0,-1 1 1,1-1-1,-1 1 0,0 0 0,1 0 0,-1 0 1,0 0-1,1 0 0,-1 0 0,0 0 1,0 1-1,0-1 0,0 1 0,0-1 0,0 1 1,0 0-1,0 0 0,0 0 0,0 0 1,0 0-1,0 0 0,0 0 0,0 1 0,0-1 1,1 1-1,-3 0-32,-2 0 58,-6 5-17,0 0-1,1 0 1,-1 1-1,1 1 1,1 0 0,-1 0-1,1 1 1,1 0-1,0 1 1,0 0 0,1 0-1,0 1 1,1 0-1,-4 8-40,3-8 22,0 0-1,1 1 1,0 0 0,1 0-1,0 1 1,1 0-1,1 0 1,0 0-1,0 1 1,2-1 0,0 1-1,0 4-21,2-16 2,0-1 0,1 1 0,-1-1 0,1 1 0,0 0 0,-1-1-1,1 0 1,0 1 0,0-1 0,0 1 0,0-1 0,0 0 0,1 0 0,-1 1 0,0-1 0,0 0-1,1 0 1,-1 0 0,1-1 0,-1 1 0,1 0 0,-1 0 0,1-1 0,-1 1 0,1-1 0,0 1 0,-1-1-1,1 0 1,0 0 0,-1 0 0,1 0 0,0 0 0,-1 0 0,2 0-2,65-5 133,-48 0-113,-1-2 0,0 0 0,0-1 1,0-1-1,-1-1 0,-1 0 0,0-1 1,0-1-1,-1-1 0,5-6-20,3-12 83,-24 31-64,5 2-254,-1 5 212,-1-2 22,-1-1-1,1 0 0,-1 0 1,1 0-1,1 0 0,-1 0 1,0-1-1,1 1 0,0-1 0,0 0 1,0 0-1,0-1 0,0 1 1,0-1-1,2 1 2,6 0-8,1 0 1,0-1-1,0 0 1,0-1 0,0 0-1,1-1 1,-1 0-1,0-1 1,0-1-1,0 0 1,0-1-1,-1 0 1,1-1-1,-1-1 1,2 0 7,11-6-36,0-2 0,-1 0 0,-1-1 1,0-2-1,-1 0 0,-1-1 0,4-5 36,-23 21 0,-1-1-1,1 1 1,0 0-1,-1-1 1,1 1 0,-1-1-1,1 1 1,-1-1-1,0 0 1,1 1-1,-1-1 1,0 0 0,0 0-1,-1 0 1,1 0-1,0 0 1,0 0-1,-1 0 1,1 0 0,-1 0-1,0 0 1,0 0-1,0 0 1,0-1-1,0 1 1,0 0 0,0 0-1,-1 0 1,1 0-1,-1 0 1,0 0-1,1 0 1,-1 0 0,0 0-1,0 0 1,0 0-1,0 1 1,-1-1 0,1 0-1,0 1 1,-1-1-1,1 1 1,-1-1-1,0 0 1,-14-2-4,0 0 0,0 0 0,0 2 0,0 0 0,0 1-1,-1 0 1,1 1 0,0 1 0,-9 2 4,19-1 5,1 1 1,0-1-1,0 1 0,0 0 0,0 0 1,0 1-1,1-1 0,-1 1 0,1 0 1,0 0-1,0 0 0,1 1 0,-1 0 1,1-1-1,0 1 0,0 0 0,1 1 1,-1-1-1,1 0 0,0 1 0,1-1 1,-1 1-1,1 0 0,0-1 0,1 1 1,-1 0-1,1 0 0,0-1 0,1 1 1,-1 0-1,1 0 0,0-1 1,1 1-1,1 4-5,0-6 9,1 0 0,0-1 0,0 0 0,0 1 0,0-2 1,0 1-1,1 0 0,-1-1 0,1 0 0,0 0 0,0 0 0,0 0 1,0-1-1,0 0 0,0 0 0,0 0 0,0-1 0,0 0 0,0 0 0,0 0 1,1 0-1,-1-1 0,0 0 0,0 0 0,0 0 0,0-1-9,10-3 19,-1 0 1,0-1-1,0 0 0,0-1 0,-1-1 0,0 0 0,-1-1 0,1 0 1,-2-1-1,1 0 0,-2-1 0,1 0 0,-2-1 0,1 0 0,-1 0 1,-1-1-1,5-11-19,-6 13 4,-1 0 1,-1 0-1,0-1 0,-1 0 1,0 0-1,0 0 1,-1 0-1,-1-1 1,0 1-1,-1-1 1,0 1-1,-1-2-4,0 6 2,1-8 9,-1-1 1,-1 1-1,0 0 0,-1 0 1,0 0-1,-2 0 0,0 0 1,0 1-1,-3-5-11,1 6 11,-36-46 168,34 64-118,-4 90-66,12 178-3,0-263-41,1 0 0,-1 0 1,2-1-1,-1 1 0,1 0 1,0 0-1,1-1 0,0 1 1,0-1-1,1 0 0,0 0 1,0 0-1,1-1 0,0 0 1,1 1-1,-1-2 0,1 1 1,0-1-1,1 0 0,0 0 1,0 0-1,0-1 0,1 0 1,-1-1-1,8 4 49,81-8-6654,-46-15-1557</inkml:trace>
  <inkml:trace contextRef="#ctx0" brushRef="#br0" timeOffset="51954.899">1840 7735 11333,'0'0'1206,"0"0"-208,-24 2 237,-75 8-170,93-9-983,1 0 0,0 1 0,0 0 0,-1 0 1,2 0-1,-1 1 0,0-1 0,0 1 1,1 1-1,-1-1 0,1 0 0,0 1 1,0 0-1,0 0 0,1 0 0,0 1 0,-1-1 1,1 1-1,1 0 0,-1-1 0,1 1 1,0 0-1,0 1 0,0-1 0,1 0 1,0 1-1,0-1 0,0 4-82,-2 60 413,4-67-408,-1 0 0,1 0 0,0 1 0,-1-1 0,1 0-1,0 0 1,0 0 0,0 0 0,0 0 0,1 0-1,-1 0 1,1-1 0,-1 1 0,1 0 0,-1-1-1,1 1 1,0-1 0,0 1 0,0-1 0,0 0-1,0 0 1,0 0 0,0 0 0,0 0 0,0 0-1,0-1 1,1 1 0,-1-1 0,0 0 0,0 1-1,1-1 1,-1 0 0,0 0 0,1 0-5,83-10 162,-72 2-137,-2 0 1,1-1-1,-1 0 0,0-1 1,-1 0-1,0-1 0,-1 0 1,0-1-1,-1 0 0,0-1-25,0 1 15,-1-1 0,0 0 0,-1 0 0,0-1-1,-1 0 1,-1 0 0,0-1 0,-1 1-1,-1-1 1,0 0 0,-1 0 0,-1 0 0,0-13-15,-1 0 19,2 14-7,-2-1 0,0 1-1,0 0 1,-2-1-1,0 1 1,0 0-1,-1-1 1,-1 1-1,-1 1 1,0-1-1,0 0-11,5 14 2,0-1 0,0 1 0,0 0 0,0-1 0,0 1 0,0-1 0,0 1 0,0 0 0,0-1 0,0 1 0,-1-1 0,1 1 0,0-1 0,0 1 0,0 0 0,0-1 0,-1 1 0,1 0 0,0-1 0,0 1 0,-1 0 0,1-1 0,0 1 0,-1 0 0,1-1 0,0 1 0,-1 0 0,1 0 0,0 0 0,-1-1 0,1 1 0,0 0 0,-1 0 0,1 0 0,-1 0 0,1 0 0,-1 0 0,1 0 0,0-1 0,-1 1 0,1 0 0,-1 1 0,1-1 0,-1 0 0,1 0 0,0 0 0,-1 0 0,1 0 0,-1 0 0,1 0 0,0 1 0,-1-1 0,1 0 0,0 0 0,-1 0 0,1 1 0,0-1 0,-1 0 0,1 1 0,0-1 0,-1 0 0,1 1 0,0-1 0,0 0 0,0 1 0,-1-1-2,-5 32-4,0 328-124,6-334 50,-2-13-107,2-1 0,-1 0 0,2 1 1,-1-1-1,2 1 0,0-1 0,0 0 1,1 0-1,0 0 0,1 0 0,1-1 1,0 1-1,0-1 0,5 6 185,23 8-3562,12-18-3230</inkml:trace>
  <inkml:trace contextRef="#ctx0" brushRef="#br0" timeOffset="52285.391">2422 7986 10053,'0'0'2627,"0"0"-708,0 0-329,-2-23-411,-2-77-288,1 54-698,3 0 1,2 0-1,2 0 1,2 0-1,2 0 1,13-43-194,14 8 152,-33 81-154,-1-1 0,1 1 0,0 0 0,-1 0 0,1 0 1,0 0-1,-1 0 0,1 1 0,0-1 0,-1 1 0,1-1 1,-1 1-1,1-1 0,0 1 0,-1 0 0,1 0 0,-1 0 1,0-1-1,1 1 0,-1 1 0,0-1 0,0 0 0,1 0 1,-1 0-1,0 1 0,0-1 0,0 1 0,-1-1 0,1 1 0,0-1 1,0 1-1,-1-1 0,1 1 0,-1-1 0,1 1 0,-1 0 1,0-1-1,0 1 0,0 1 2,2 0 21,13 40-13,-2 1 0,-2 0 0,-2 1 0,-2 0 0,-2 0 0,-1 1 0,-3-1 0,-4 33-8,5 48-77,3-102 160,-3-16-5297,-2-19 665</inkml:trace>
  <inkml:trace contextRef="#ctx0" brushRef="#br0" timeOffset="52899.617">2424 7771 6627,'0'0'3242,"0"0"-1890,0 0-469,0 0 3,0 0-75,13 20-189,46 61-19,-56-78-540,0-1 1,0 1 0,0-1 0,0 0 0,1 0 0,-1 0 0,1 0 0,-1-1 0,1 1 0,0-1 0,-1 0 0,1 0 0,0-1-1,0 1 1,0-1 0,0 0 0,0 0 0,0 0 0,-1 0 0,1-1 0,0 1 0,1-1-64,9-1 290,1-2-193,1 0-1,-1-2 0,0 0 1,0 0-1,-1-2 0,0 1 1,0-2-1,-1 0 0,0-1 0,0 0 1,-1 0-1,-1-2 0,0 1 1,0-2-1,-1 1 0,-1-1 1,0-1-1,-1 0 0,0 0 1,0-3-97,4-12 66,-2 0 0,-2-1 1,0 0-1,-2 0 1,-1-1-1,-2 1 1,0-1-1,-3 0 0,0 0 1,-4-23-67,4 54 8,0-1-1,0 0 1,0 1 0,0-1-1,0 0 1,0 0 0,0 1 0,0-1-1,0 0 1,0 1 0,0-1 0,0 0-1,-1 1 1,1-1 0,0 0-1,0 1 1,-1-1 0,1 0 0,-1 1-1,1-1 1,0 1 0,-1-1-1,1 1 1,-1-1 0,1 1 0,-1-1-1,1 1 1,-1-1 0,0 1 0,1 0-1,-1-1 1,0 1 0,1 0-1,-1 0 1,0-1 0,1 1 0,-1 0-1,0 0 1,1 0 0,-1 0-1,0 0 1,0 0 0,1 0 0,-1 0-1,0 0 1,1 0 0,-1 0 0,0 1-1,1-1 1,-1 0 0,0 0-1,1 1 1,-1-1 0,0 0 0,1 1-1,-1-1 1,0 1-8,-13 67 16,10 202-19,3-264 7,0 1 0,0 0 0,1 0 0,0 0 0,0 0 0,0 0 0,1 0 0,0 0-1,1 0 1,-1 0 0,1 0 0,1-1 0,-1 1 0,1-1 0,0 0 0,1 1 0,-1-1 0,1-1-1,0 1 1,1-1 0,0 1 0,-1-1 0,1 0 0,1-1 0,-1 1 0,1-1-4,5-1 20,0 0 1,1 0-1,-1-2 1,0 1-1,1-1 1,-1-1 0,1 0-1,-1-1 1,9-1-21,-19 2 4,13-3 17,-1-1-1,0-1 1,0 0 0,-1 0-1,0-1 1,0-1-1,0 0 1,-1-1 0,0 0-1,0-1 1,-1 0 0,0 0-1,0-1 1,-1 0-1,-1-1 1,0 0 0,0-1-1,-1 1 1,-1-1-1,0-1 1,0 1 0,2-11-21,-2 0 7,0-1 0,-2 0 1,-1 0-1,-1 0 0,-1-1 1,-1 1-1,-1 0 0,-3-21-7,3 36-1,0 0 0,-1 0-1,0 0 1,0 0 0,-1 0-1,0 0 1,-1 1 0,0 0-1,0-1 1,0 1 0,-1 1-1,-4-5 2,-5 13-37,7 34 8,2 0 0,1 0 1,1 1-1,2-1 0,2 5 29,-1 5-5,0 225 109,-1-267-120,1-1 0,0 1 0,0 0 0,0 0 0,0-1 0,1 1 0,-1 0 0,1 0 0,-1-1 0,1 1 0,0-1 0,0 1 0,0 0 0,1-1 0,-1 0 0,0 1 0,1-1 0,0 0 0,-1 0 0,1 0 0,0 0 0,0 0 0,0 0 0,1 0 0,-1-1 0,0 1 0,1-1-1,-1 0 1,1 1 0,-1-1 0,1 0 0,-1-1 0,1 1 0,0 0 0,-1-1 0,1 1 0,0-1 0,0 0 0,1 0 16,72-6-2724,-6-25-5076,-33 10-466</inkml:trace>
  <inkml:trace contextRef="#ctx0" brushRef="#br0" timeOffset="54543.21">4001 7068 5731,'0'0'1360,"0"0"-79,0 0 181,2-22 120,4-72-75,-5 91-1386,1 1 0,-1-1 0,0 1-1,-1-1 1,1 0 0,-1 0 0,1 1-1,-1-1 1,0 0 0,0 0 0,0 0-1,0 1 1,0-1 0,-1 0 0,1 0 0,-1 1-1,0-1 1,0 0 0,0 1 0,0-1-1,0 0 1,0 1 0,-1 0 0,1-1-1,-1 1 1,0 0 0,0 0 0,0 0-1,0 0 1,0 0 0,0 0 0,0 1 0,-1-1-1,1 1 1,-1-1 0,1 1 0,-1 0-1,1 0 1,-1 0 0,0 0 0,1 0-1,-1 1 1,0 0 0,0-1 0,-2 1-121,1 1 26,-1 1 0,0 0 0,1 0 0,0 0 0,-1 0 0,1 1 0,0-1 0,0 1 0,0 0 1,0 1-1,1-1 0,-1 1 0,1-1 0,0 1 0,0 0 0,0 0 0,1 0 0,-1 1 0,1-1 0,0 1 0,0-1 1,1 1-1,-1 0-26,-2 3 32,-18 43 58,2 1 1,2 1-1,3 0 1,1 2-1,4 0 1,1 0-1,3 0 1,3 1-1,2 0 0,5 45-90,-3-86-15,0 1 1,2 0-1,-1-1 0,2 1 0,0-1 0,1 0 0,1 0 0,0-1 0,1 0 0,0 0 0,1 0 0,1-1 0,0 0 0,1-1 0,0 0 0,1 0 0,0-1 0,1-1 0,0 1 0,0-2 0,1 0 0,1-1 0,7 4 15,15 0-869,-11-11-4262,-15-3-2432</inkml:trace>
  <inkml:trace contextRef="#ctx0" brushRef="#br0" timeOffset="54797.613">4347 7400 4402,'0'0'8372,"0"0"-7140,0 0-543,0 0 447,0 0-207,-77 141-321,74-97-160,3-8-304,0-7-80,10-9-64,7-11-16,3-9-272,3 0-720,2-20-1025,2-11-608,-2-7-2130</inkml:trace>
  <inkml:trace contextRef="#ctx0" brushRef="#br0" timeOffset="55103.445">4372 7236 5731,'-10'-6'816,"0"0"0,-1 1 0,1 0 0,-1 1 0,0 0 1,0 0-1,0 1 0,0 1 0,-1 0 0,1 0 0,-1 1 0,-8 1-816,17 0 55,1 1 0,0-1 0,0 1 0,0 0-1,0 0 1,0 0 0,0 0 0,0 0 0,0 0-1,0 1 1,0-1 0,1 0 0,-1 1-1,0 0 1,1-1 0,-1 1 0,1 0 0,0 0-1,0 0 1,0 0 0,0 0 0,0 0 0,0 0-1,0 0 1,0 0 0,1 1 0,-1-1 0,1 0-1,0 0 1,0 1 0,0-1 0,0 0-1,0 1 1,0-1 0,1 0 0,-1 0 0,0 0-1,1 1 1,0-1 0,0 0 0,0 1-55,1-1 16,-1 0 0,1 0 0,0 0 0,-1-1 1,1 1-1,0-1 0,0 1 0,0-1 0,0 0 0,0 0 0,0 0 0,0 0 1,1 0-1,-1 0 0,0-1 0,0 1 0,1-1 0,-1 0 0,1 1 1,-1-1-1,0 0 0,1 0 0,-1-1 0,0 1 0,1 0 0,-1-1 1,0 1-1,1-1-16,8 1 105,-1 0-50,0-1 0,0 1 0,0-1 0,-1-1 0,1 0-1,-1 0 1,1-1 0,-1 0 0,0-1 0,0 0-1,0 0 1,0-1 0,-1 0 0,0-1 0,0 1 0,0-2-1,-1 1 1,0-1 0,0 0 0,3-4-55,-9 9 7,0 1 1,0-1 0,0 0-1,0 1 1,0-1-1,0 0 1,0 0-1,0 1 1,-1-1 0,1 0-1,-1 0 1,1 0-1,-1 0 1,0 0-1,0 0 1,0 0 0,0 0-1,0 0 1,0 0-1,-1 0 1,1 0-1,0 0 1,-1 0 0,0 0-1,1 1 1,-1-1-1,0 0 1,0 0-1,0 1 1,0-1 0,0 0-1,-1 1 1,1-1-1,0 1 1,-1 0-1,1-1 1,-1 1 0,0 0-1,1 0 1,-1 0-1,0 0 1,1 0-1,-2 0-7,-115-3-181,115 4 129,0 1 1,0 0-1,1-1 1,-1 1 0,0 0-1,0 0 1,1 1-1,-1-1 1,1 0-1,-1 1 1,1 0-1,0-1 1,-1 1-1,1 0 1,0 0-1,0 0 1,0 1-1,1-1 1,-1 0-1,0 1 1,1-1-1,0 1 1,-1 0-1,1-1 1,0 1-1,0 0 1,1 0 51,-7 51-3791,7-22-496</inkml:trace>
  <inkml:trace contextRef="#ctx0" brushRef="#br0" timeOffset="55703.274">4643 7326 8900,'0'0'3450,"0"0"-1938,0 0-586,0 0 221,0 24-133,5 78-291,-6-97-682,1 2-1,0-1 0,0 0 1,1 0-1,-1 0 1,1-1-1,1 1 0,-1 0 1,1 0-1,0 0 1,0-1-1,1 1 1,-1-1-1,1 0 0,0 0 1,1 0-1,0 0 1,-1 0-1,1-1 0,4 4-40,-4-7 27,1 0-1,-1-1 1,0 0-1,0 0 1,0 0 0,0 0-1,0 0 1,0-1-1,1 0 1,-1 0-1,0 0 1,-1 0-1,1-1 1,0 1-1,0-1 1,0 0-1,-1 0 1,1 0-1,-1-1 1,0 1-1,0-1 1,0 0-1,0 0 1,0 0-1,0 0 1,-1-1-1,0 1 1,0-1-1,0 1 1,0-1-1,0-1-26,11-14 11,-2-1 0,-1 0 0,0-1 0,-1 0 0,-2-1 0,3-9-11,3-10 4,-13 41-7,0-1 1,0 1 0,0-1 0,-1 1 0,1-1 0,0 0 0,0 1 0,0-1 0,0 1 0,0-1 0,0 0 0,0 1-1,0-1 1,1 1 0,-1-1 0,0 1 0,0-1 0,0 1 0,1-1 0,-1 1 0,0-1 0,0 1 0,1-1 0,-1 1-1,0-1 1,1 1 0,-1-1 0,1 1 0,-1 0 0,1-1 0,-1 1 0,1 0 0,-1-1 0,1 1 0,-1 0 0,1-1 0,-1 1-1,1 0 1,-1 0 0,1 0 0,-1 0 0,1 0 0,0 0 0,-1 0 0,1 0 0,-1 0 0,1 0 0,0 0 0,-1 0-1,1 0 1,-1 0 0,1 0 0,-1 0 0,1 1 0,-1-1 0,1 0 0,-1 1 0,1-1 0,-1 0 0,1 1 0,-1-1-1,1 1 3,16 37-247,-13-28 253,4 11-17,-7-13 20,0 0-1,1-1 1,0 1 0,1-1-1,0 0 1,0 1 0,0-1-1,1-1 1,0 1-1,0 0 1,1-1 0,-1 0-1,2 0 1,-1 0-1,1-1 1,-1 0 0,1 0-1,1 0 1,-1-1-1,1 0 1,0 0 0,0 0-1,0-1 1,0 0 0,0-1-1,6 2-8,1-6 14,0-1 1,1-1-1,-1 0 0,0 0 0,-1-1 0,1-1 1,-1-1-1,0 0 0,-1 0 0,1-1 1,-1-1-1,-1 0 0,0 0 0,0-1 1,-1-1-1,0 0 0,-1 0 0,0-1 0,-1 0 1,0 0-1,-1-2-14,4-7 30,0-1 1,-2 0-1,-1 0 0,0-1 1,-2 0-1,0 0 1,-2-1-1,-1 0 0,-1 1 1,0-1-1,-2 0 0,-1 0 1,-3-16-31,4 30 38,-1 0 0,0 0 0,-1 0 0,0 0 0,0 1 0,-1-1 0,-1 0 0,1 1 0,-2 0 1,1 0-1,-3-2-38,7 10 2,0 0 1,0 0-1,-1 0 1,1 1-1,0-1 1,-1 0-1,1 1 1,0-1-1,-1 0 1,1 1-1,-1-1 1,0 0-1,1 1 1,-1-1-1,1 1 0,-1-1 1,0 1-1,1-1 1,-1 1-1,0 0 1,0-1-1,1 1 1,-1 0-1,0 0 1,0-1-1,1 1 1,-1 0-1,0 0 1,0 0-1,0 0 1,1 0-1,-1 0 1,0 0-1,0 0 1,0 0-1,1 1 1,-1-1-1,0 0 1,0 0-1,1 1 1,-1-1-1,0 0 1,0 1-1,1-1 1,-1 1-3,-22 89-179,10 5 93,5 0-1,3 1 1,7 60 86,15-113-788,15-40-3541,-13-12-372,-3-12-2168</inkml:trace>
  <inkml:trace contextRef="#ctx0" brushRef="#br0" timeOffset="55983.015">5192 7165 11221,'0'0'2113,"0"0"-1473,0 0 193,0 0-65,0 0-224,0 0 145,137-14-401,-75-1-224,15-3-64,13-3-1281,2 1-1712,-10 5-8228</inkml:trace>
  <inkml:trace contextRef="#ctx0" brushRef="#br0" timeOffset="56183.592">6635 7104 14038,'0'0'2257,"0"0"-2209,0 0 33,0 0 111,0 0 192,0 0 32,-20 114-160,20-80-80,0-5-80,0-7 0,5-4-80,2-9-16,3-9-336,5 0-864,3-9-721,1-22-272,1-5-2241,-5 3-3314</inkml:trace>
  <inkml:trace contextRef="#ctx0" brushRef="#br0" timeOffset="56498.482">6635 7104 7443,'-92'-110'3671,"88"106"-3453,0 1 0,-1-1 0,1 1 0,-1 0 0,1 0 0,-1 0 0,0 1 0,0-1 0,0 1 0,0 0 0,-1 1 0,1-1 0,0 1 0,-1 0 0,1 1 0,-1-1 0,1 1 0,-1 0 0,1 0 0,-1 1 0,-1 0-218,-14 0 1841,19 21-1179,4-19-639,1 0 0,-1 0 0,1 1 0,0-2 0,0 1 0,0 0 0,0-1 0,1 1 0,-1-1 0,1 0 0,-1 0 0,1 0 0,0-1-1,0 0 1,0 1 0,0-1 0,0 0 0,0-1 0,0 1 0,0-1 0,0 0 0,0 0 0,0 0 0,0 0 0,0-1 0,0 1 0,2-2-23,0 2 28,11 0 46,-9 1-41,0 0-1,0-1 1,0 1 0,0-2-1,-1 1 1,1-1 0,0-1-1,0 1 1,0-1 0,-1-1-1,1 1 1,-1-1 0,1-1-1,-1 1 1,0-1 0,-1-1-1,1 1 1,0-2-33,-5 5 14,-1 0-1,0 0 1,0 0 0,0 0-1,0 0 1,0 0 0,0-1-1,0 1 1,0 0 0,0-1-1,-1 1 1,1 0 0,-1-1-1,1 1 1,-1-1 0,1 1-1,-1-1 1,0 1 0,1-1-1,-1 1 1,0-1 0,0 0-1,0 1 1,-1-1 0,1 1-1,0-1 1,0 1 0,-1-1-1,1 1 1,-1-1 0,0 1-1,1-1 1,-1 1 0,0 0-1,0-1 1,1 1 0,-1 0-1,0 0 1,-1 0 0,1 0-1,0 0 1,0 0 0,0 0-1,-1 0 1,1 0 0,0 0-1,-1 1 1,1-1 0,-1 0-1,1 1-13,-77-20-48,75 21-10,1-1 1,0 1-1,-1-1 0,1 1 1,0 0-1,-1 0 0,1 0 1,0 0-1,0 0 0,0 0 1,0 1-1,0-1 0,0 1 1,0-1-1,1 1 1,-1 0-1,0 0 0,1-1 1,-1 1-1,1 0 0,0 1 1,0-1-1,0 0 0,0 0 1,0 0-1,0 1 0,1-1 1,-1 0-1,1 1 0,-1-1 1,1 1 57,3 49-5705,11-30-508</inkml:trace>
  <inkml:trace contextRef="#ctx0" brushRef="#br0" timeOffset="57550.045">6846 7039 7251,'0'0'2519,"0"0"-705,0 0-339,0 0-360,0 0-122,5 25-81,18 80-173,-14-46-81,16 19 274,-22-76-887,0 0 0,0-1 0,-1 1 0,1-1 0,0 0 0,0 0 0,1 0 0,-1 0-1,0 0 1,0-1 0,0 0 0,1 1 0,-1-1 0,0 0 0,0-1 0,0 1-1,1 0 1,-1-1 0,0 0 0,0 0 0,0 0 0,0 0 0,0 0 0,0-1 0,0 1-1,-1-1 1,1 0 0,0 0 0,-1 0 0,1 0 0,-1 0 0,0-1 0,0 1-1,2-2-44,13-17 56,-1-1-1,-1 0 0,-1-1 0,-1-1 0,-1 0 0,8-23-55,-20 46-7,0 1 0,1 0 0,-1-1 0,0 1-1,1-1 1,-1 1 0,1 0 0,-1 0 0,1-1-1,-1 1 1,1 0 0,-1 0 0,1 0 0,-1-1 0,1 1-1,-1 0 1,1 0 0,-1 0 0,1 0 0,0 0 0,-1 0-1,1 0 1,-1 0 0,1 0 0,-1 1 0,1-1-1,-1 0 1,1 0 0,-1 0 0,1 0 0,-1 1 0,1-1-1,-1 0 1,1 1 0,-1-1 0,0 0 0,1 1-1,-1-1 1,1 0 0,-1 1 0,0-1 0,1 1 0,-1-1-1,0 1 1,0-1 0,1 1 0,-1-1 0,0 1-1,0-1 1,0 1 0,0-1 0,0 1 0,0-1 0,1 1-1,-1 0 8,64 138-88,-59-136 97,0 1 0,0-1-1,1 1 1,0-2-1,-1 1 1,1-1 0,0 0-1,0 0 1,0 0-1,0-1 1,1 0 0,-1 0-1,0 0 1,1-1-1,-1 0 1,0-1 0,1 1-1,-1-1 1,0 0-1,0-1 1,0 1 0,0-1-1,0-1 1,0 1-1,0-1 1,-1 0 0,4-2-10,3-1 5,8-3-3,-1-1-1,0-1 0,-1-1 0,0 0 0,0-1 0,-1-1 1,-1-1-1,10-12 0,-23 23 1,-1 1 0,1-1 0,-1 0 0,0 0 0,-1-1 1,1 1-1,-1 0 0,1-1 0,-1 1 0,-1 0 0,1-1 0,0 1 1,-1-1-1,0 0 0,0 1 0,-1-1 0,1 1 0,-1-1 0,0 1 0,0 0 1,0-1-1,-1 1 0,0 0 0,0 0 0,0 0 0,0 0 0,0 0 1,-1 0-1,0 0 0,1 1 0,-1 0 0,-1-1 0,1 1-1,-4-2-2,-1 0 0,1 1-1,-1 0 1,0 1 0,1 0-1,-1 0 1,-1 0 0,1 1 0,0 0-1,-1 1 1,1 0 0,-1 0-1,1 1 1,-4 0 2,8 1 0,-1-1 0,1 1 0,0 0 0,-1 1 0,1-1 0,0 1 0,-1-1 0,1 1 0,0 1 0,0-1 0,1 1 0,-1-1 0,0 1 0,1 0 0,0 0 0,0 0 0,0 1 0,0-1 0,0 1 0,0 0 0,1 0 0,0 0-1,-1 1 1,-39 102 4,28 21 36,14-127-41,0 1 0,0-1 1,0 1-1,0-1 0,0 0 1,0 1-1,0-1 0,0 0 1,0 1-1,1-1 0,-1 0 1,0 1-1,1-1 0,0 0 0,-1 1 1,1-1-1,0 0 0,-1 0 1,1 0-1,0 0 0,0 0 1,0 0-1,0 0 0,0 0 0,0 0 1,0 0-1,0 0 0,0-1 1,1 1-1,-1 0 0,0-1 1,0 1-1,1-1 0,-1 0 1,0 1-1,1-1 0,-1 0 0,0 0 1,1 1-1,-1-1 0,1 0 1,-1-1-1,0 1 0,1 0 1,-1 0-1,1-1 1,11 1 27,0-1-1,0-1 1,0 0 0,0-1-1,0 0 1,0-1 0,-1 0-1,0-1 1,0-1 0,0 0-1,-1 0 1,1-1 0,-1-1-1,6-5-26,4-1 7,1 0 0,-2-2-1,0 0 1,-1-2-1,-1 0 1,0 0-1,-1-2 1,-2 0 0,0-1-1,-1-1 1,-1 0-1,0-1 1,-2 0 0,-1-1-1,-1 0 1,-1 0-1,3-22-6,-2-119 16,-21 175-162,-3 19 147,1 2 0,1-1 1,2 1-1,1 1 0,1 0 1,2 1-1,1-1 0,2 3-1,-4 110-13,8-143 12,1 1-1,-1-1 1,1 1 0,0-1-1,0 0 1,0 0-1,0 1 1,0-1 0,0 0-1,1 0 1,-1 0 0,1 0-1,-1-1 1,1 1 0,0 0-1,0-1 1,-1 1-1,1-1 1,0 1 0,1-1-1,-1 0 1,0 0 0,0 0-1,0 0 1,1 0 0,-1 0-1,0-1 1,1 1-1,-1-1 1,3 0 1,78 3 89,-78-4-76,8-2 0,0 0 1,0-1-1,0-1 0,-1 0 0,0-1 0,0 0 0,-1-1 0,1 0 0,-1-1 0,-1 0 0,0-1 0,0 0 0,-1 0 0,0-1 0,0-1 1,-1 1-1,0-1 0,-1-1 0,-1 1 0,1-2-13,-2-1 13,-1-1 0,0 1 0,-1-1 0,0 0 0,-2 0 0,1-1 0,-2 1 0,0 0 0,-1 0 1,-2-13-14,3 29-4,-1-1 0,1 1 0,-1-1 0,1 1 0,-1-1 0,1 1 0,-1-1 0,1 0 0,-1 1 0,1-1 0,-1 0 0,1 1 0,-1-1 0,0 0 0,1 0 0,-1 0 0,1 1 0,-1-1 0,0 0 0,1 0 0,-1 0 0,0 0 0,1 0 0,-1 0 0,0 0 0,1 0 0,-1 0 0,0-1 0,1 1 0,-1 0 0,1 0 0,-1-1 0,0 1 0,1 0 0,-1-1 0,1 1 0,-1 0 0,1-1 0,-1 1 0,1-1 0,-1 1 0,1-1 0,-1 1 0,1-1 0,0 1 0,-1-1 0,1 1 0,0-1 1,0 1-1,-1-1 0,1 0 0,0 1 0,0-1 0,0 0 0,0 1 0,0-1 0,-1 1 0,1-1 0,1 0 0,-1 1 0,0-1 0,0 0 0,0 0 4,-11 35-36,1 1 0,2 0 0,2 0 0,1 1 1,2 0-1,1 0 0,3 29 36,-2-63-48,1 0 1,-1 0-1,1-1 1,0 1-1,0 0 1,0 0-1,0 0 1,0 0-1,0-1 1,1 1-1,-1 0 1,1 0-1,-1-1 1,1 1-1,0 0 1,-1-1-1,1 1 1,0 0-1,0-1 1,0 1-1,0-1 1,0 0-1,1 1 1,-1-1-1,0 0 1,1 0-1,-1 0 1,0 0-1,1 0 1,0 0-1,-1 0 1,1 0-1,-1 0 1,1-1-1,0 1 1,0-1-1,-1 1 1,1-1-1,0 0 1,0 0-1,0 0 1,-1 0-1,1 0 1,0 0-1,0 0 1,0 0-1,1-1 48,4 0-666,1 1 0,-1-1-1,0-1 1,1 1 0,-1-1 0,0-1-1,0 1 1,0-1 0,-1-1 0,1 1 0,-1-1-1,1 0 1,-1 0 0,2-3 666,30-22-4106</inkml:trace>
  <inkml:trace contextRef="#ctx0" brushRef="#br0" timeOffset="57893.433">8261 6851 9428,'0'0'2367,"0"0"-684,0 0-378,0 0-449,0 0-365,4 7-128,19 35 223,-18-29-527,1 0 0,0-1 1,1 1-1,0-1 1,1-1-1,1 1 1,0-1-1,0-1 1,1 1-1,0-2 0,1 1 1,0-2-1,1 1 1,-1-1-1,2-1 1,6 3-60,-17-10-256,0-1 1,0 0 0,0 1 0,-1-1 0,1 0 0,-1 0 0,1 0 0,0 0 0,-1 0 0,0-1-1,1 1 1,-1 0 0,0-1 0,1 1 0,-1-1 0,0 1 0,0-1 0,0 0 0,-1 1-1,1-1 1,0 0 0,-1 0 0,1 1 0,-1-1 0,1 0 0,-1 0 0,0 0 0,0 0-1,0 0 1,0 0 0,0 1 0,0-1 0,0 0 0,-1 0 0,1 0 0,-1-1 255,3-12-1832,-2 13 1769,15-113-6259,-12 76 7784,-2 1 4640,-8 41-2642,-15 23-2938,2 0 0,1 1 0,2 0 0,0 2 0,2 0 0,1 1 0,2 0 0,-5 19-522,12-38-22,-15 63-3286,19-55-1395</inkml:trace>
  <inkml:trace contextRef="#ctx0" brushRef="#br0" timeOffset="58165.88">8652 7104 10181,'0'0'2545,"0"0"-1473,0 0 401,0 0-80,0 0-401,0 0-720,0 143 160,0-100-159,-8-3-97,-7-6-128,3-14-48,-1-9-144,1-6-401,2-5-2224,3 0-3442</inkml:trace>
  <inkml:trace contextRef="#ctx0" brushRef="#br0" timeOffset="58973.598">9614 6972 8420,'0'0'3079,"0"0"-1625,0 0-262,0 0 238,0 0-259,-8-13-197,-28-37-318,34 48-642,0 1 0,0 0-1,0 0 1,0 0 0,0 0-1,-1 0 1,1 1-1,0-1 1,0 0 0,-1 1-1,1 0 1,0-1 0,-1 1-1,1 0 1,0 0 0,-1 1-1,1-1 1,0 0-1,0 1 1,-1-1 0,1 1-1,0 0 1,0 0 0,0 0-1,0 0 1,0 0 0,0 0-1,0 1 1,0-1-1,0 0 1,0 1 0,0 0-14,-6 4 17,-7 2 2,1 0 0,0 1 0,1 1 0,0 0 0,0 1 0,1 0 0,0 1 0,1 0-1,1 1 1,0 0 0,1 1 0,0 0 0,1 0 0,1 1 0,0 0 0,1 1 0,0-1 0,1 1 0,1 0 0,-1 10-19,6-25 1,0 0 0,-1 0 0,1 0 0,0 0 0,0 0 1,0 0-1,-1 0 0,1 0 0,0 0 0,0 0 0,1-1 0,-1 1 1,0 0-1,0-1 0,0 1 0,0-1 0,1 1 0,-1-1 0,0 1 1,0-1-1,1 0 0,-1 0 0,0 0 0,1 0 0,-1 0 0,0 0 1,1 0-1,-1 0 0,0 0 0,0 0 0,1-1 0,-1 1 0,0-1 1,0 1-1,1-1-1,10 0 24,10-2 20,0-2 0,1 0 0,-1-1 0,-1-2 0,0 0 0,0-1 0,0-1 0,-1-1 0,-1-1 0,18-13-44,-32 22 7,0 1-1,0-1 1,1 0 0,-2 0 0,1 0-1,0-1 1,-1 0 0,1 1 0,-1-2-1,0 1 1,-1 0 0,1-1-1,-1 0 1,0 0 0,0 0 0,0 0-1,-1 0 1,1-1 0,-1 1-1,-1-1 1,1 1 0,-1-1 0,0 0-1,0 0 1,0-3-7,-4 5 1,0 0-1,0 1 1,0-1-1,0 1 1,-1 0-1,1 0 1,-1 0-1,0 1 1,0-1-1,0 1 1,0 0 0,0 0-1,0 1 1,0-1-1,-1 1 1,1 0-1,-1 0 1,1 0-1,-1 0 1,1 1-1,-1 0 1,0 0-1,1 0 1,-1 1-1,0-1 0,0 0 0,-193-1-160,99 14-973,102-13-7471,29 0 2161</inkml:trace>
  <inkml:trace contextRef="#ctx0" brushRef="#br0" timeOffset="59409.99">9890 6589 10389,'0'0'2115,"0"0"-607,0 0 111,0 0-240,0 0-568,0 6-464,3 369 235,14-301-505,-9-76 486,-9-21-397,0 19-161,0 0-1,0-1 1,0 0 0,1 1-1,-1-1 1,1 0 0,0 1-1,1-1 1,-1 1 0,1-1-1,0 1 1,0-1 0,0 1 0,1-1-1,0 1 1,-1 0 0,2-1-1,-1 1 1,0 0 0,1 1-1,0-1 1,-1 0 0,2 1-1,-1 0 1,0-1 0,1 1-1,-1 0 1,1 1 0,0-1-1,0 1 1,0 0 0,0-1-1,3 1-4,1-1-8,1 0-1,0 1 1,-1 1-1,1-1 1,0 1-1,0 1 1,0 0-1,-1 0 0,1 1 1,0 0-1,0 0 1,0 1-1,-1 0 1,1 1-1,-1 0 1,0 0-1,0 1 0,0 0 1,0 0-1,0 1 1,-1 0-1,0 0 1,0 0-1,0 1 1,-1 1-1,0-1 0,0 1 1,-1 0-1,1 0 1,-1 0-1,-1 1 1,0 0-1,0 0 1,0 0-1,-1 0 1,0 1-1,-1-1 0,0 1 1,0 1 8,-1-7-2,0 0 1,-1 0-1,1 0 0,-1 0 1,0 0-1,0 1 0,0-1 1,0 0-1,0 0 1,-1 0-1,1 1 0,-1-1 1,0 0-1,0 0 0,0 0 1,-1 0-1,1 0 1,-1-1-1,1 1 0,-1 0 1,0-1-1,0 1 0,0-1 1,0 1-1,-1-1 1,1 0-1,-1 0 0,1 0 1,-1 0-1,0-1 0,1 1 1,-1-1-1,0 0 1,0 1-1,0-1 0,0 0 1,0-1-1,-1 1 0,1-1 1,0 1-1,-1-1 2,-6 2-254,0 0-1,0 0 1,0-1-1,-1 0 1,1-1-1,0 0 1,-1-1-1,1 0 1,0-1-1,0 0 1,0 0-1,0-1 0,0 0 1,1-1-1,-2-1 255,-4-17-2267,12-2-2026</inkml:trace>
  <inkml:trace contextRef="#ctx0" brushRef="#br0" timeOffset="59716.663">10472 6793 8324,'0'0'1969,"0"0"-641,0 0 705,13 114-544,-13-49-465,0 5-431,0 3 143,0 1-352,-8-4-128,1-14-96,2-14-144,5-17-32,0-23-208,0-2-912,0-22-929,17-21-1505,-2-8-1920</inkml:trace>
  <inkml:trace contextRef="#ctx0" brushRef="#br0" timeOffset="59963.403">10549 6663 5122,'0'0'3234,"0"0"-2914,0 0-144,0 0-176,0 0-2353</inkml:trace>
  <inkml:trace contextRef="#ctx0" brushRef="#br0" timeOffset="60149.661">10746 6724 2273,'0'0'7710,"0"0"-5477,0 0-1379,0 0 133,0 0-32,10 15-96,-3-5-671,-5-5-132,0-1 0,0 0-1,1 0 1,-1 0 0,1-1 0,0 1-1,0-1 1,0 0 0,1 1 0,-1-1-1,1-1 1,-1 1 0,1 0 0,0-1-1,0 0 1,1 0 0,-1 0 0,0 0 0,1-1-1,-1 0 1,0 0 0,1 0 0,0 0-1,0-1-55,3 1 51,1 0 0,-1-1 1,1-1-1,-1 1 0,1-1 0,-1-1 0,1 0 0,-1 0 0,0 0 0,0-1 0,0 0 0,-1-1 0,1 0 0,-1 0 0,1 0 0,-1-1 1,-1 0-1,1-1 0,-1 1 0,0-1 0,3-4-51,-7 8 7,-1 0-1,0 0 1,0 0 0,0-1 0,0 1-1,0 0 1,0 0 0,-1-1 0,1 1-1,-1-1 1,1 1 0,-1 0 0,0-1-1,0 1 1,0-1 0,0 1 0,-1-1-1,1 1 1,-1 0 0,1-1 0,-1 1-1,0 0 1,0-1 0,0 1 0,0 0-1,0 0 1,-1 0 0,1 0 0,0 0-1,-1 0 1,0 0 0,1 0 0,-1 1-1,0-1 1,0 1 0,0-1 0,0 1-1,0 0 1,0 0 0,-3-1-7,-94-28 93,93 29-90,1 0-1,-1 0 1,0 0 0,0 1 0,0 0 0,0 1 0,0-1 0,0 1 0,0 0 0,1 0 0,-1 1 0,0 0 0,1 0 0,-1 0-1,1 1 1,0 0 0,0 0 0,0 0 0,0 0 0,0 1 0,0 0-3,-5 9-8,0-1 0,1 2 0,0-1 0,1 1 0,0 0 0,2 1 0,-1 0 0,2 0 0,0 0 0,1 1 0,0 0 0,1 0 0,1 0 0,1 0 0,0 0 0,1 0 0,1 0 0,0 2 8,0-14-29,0 0-1,0 0 1,0 0-1,0 0 1,1 0 0,0 0-1,0 0 1,0 0 0,0 0-1,1-1 1,-1 1 0,1-1-1,0 0 1,0 0-1,0 0 1,0 0 0,1 0-1,-1-1 1,1 0 0,0 1-1,0-1 1,-1 0 0,1-1-1,0 1 1,1-1-1,-1 0 1,0 0 29,119 10-6658,-75-15 1282</inkml:trace>
  <inkml:trace contextRef="#ctx0" brushRef="#br0" timeOffset="60513.171">11206 6697 8436,'0'0'2204,"0"0"-484,0 0-511,0 0-497,0 0-133,-3 18 56,-12 118 382,14-132-989,0 0 1,1 0-1,-1 0 1,1 0-1,-1 0 1,1 0-1,0 0 1,1 0-1,-1-1 1,1 1-1,0 0 1,0 0-1,0 0 1,0 0-1,1-1 1,-1 1-1,1-1 1,0 1-1,0-1 1,0 1-1,1-1 1,-1 0-1,1 0 1,-1 0-1,1-1 1,0 1-1,0-1 1,1 1-1,-1-1 1,0 0-1,1 0 1,-1-1-1,1 1 1,0-1-1,2 1-28,13-1 81,0-2-1,0 0 0,0-1 1,0-1-1,0-1 1,-1 0-1,0-2 0,0 0 1,0-1-1,-1 0 0,0-2 1,0 0-1,-1-1 1,0 0-1,-1-2 0,0 0 1,0 0-1,-2-1 0,0-1 1,0 0-1,-1-1 1,-1-1-1,0 1 0,1-6-80,-1-2 52,0-1 0,-1-1 0,-2 0 0,0 0 0,-2 0 0,0-1 1,-2 0-1,-1 0 0,-1 0 0,-2-1 0,0 1 0,-3-16-52,3 7 56,-15 74-70,-12 34-49,4 2 0,3 0 0,3 1 0,3 1 0,4 1 63,9-19-683,1-59 570,0 1-1,0-1 0,0 1 1,1-1-1,-1 1 0,0-1 0,0 1 1,1-1-1,-1 1 0,0-1 1,1 1-1,-1-1 0,0 1 0,1-1 1,-1 1-1,1-1 0,-1 0 0,1 1 1,-1-1-1,1 0 0,-1 0 1,1 1-1,-1-1 0,1 0 0,-1 0 1,1 0-1,-1 1 0,1-1 1,0 0-1,-1 0 0,1 0 0,-1 0 1,1 0-1,-1 0 0,1 0 1,0-1-1,-1 1 0,1 0 0,-1 0 1,1 0-1,-1 0 0,1-1 0,-1 1 1,1 0-1,-1-1 0,1 1 1,-1 0-1,1-1 114,12-8-4557</inkml:trace>
  <inkml:trace contextRef="#ctx0" brushRef="#br0" timeOffset="60681.763">11430 6603 11909,'0'0'1601,"0"0"-1265,0 0-32,0 0 593,0 0-177,0 0-272,184 67-239,-105-63-209,16-4-2466,2 0-1792</inkml:trace>
  <inkml:trace contextRef="#ctx0" brushRef="#br0" timeOffset="61016.11">12526 6486 10549,'0'0'2889,"0"0"-1229,-25 8-249,-83 31-136,104-36-1216,-1-1 1,0 1-1,1 0 0,0 0 1,0 1-1,0-1 0,0 1 1,1 0-1,-1 0 0,1 0 0,0 0 1,0 1-1,0-1 0,1 1 1,0 0-1,-1 0 0,2 0 0,-1 0 1,0 3-60,-2 4 95,-1 1-22,1 0 0,1 0 0,0 0 0,0 1 0,2-1 0,-1 1-1,2-1 1,0 1 0,1 3-73,0-14 11,-1 0-1,1 0 0,0-1 0,1 1 0,-1 0 0,1 0 1,-1-1-1,1 1 0,0-1 0,0 1 0,0-1 0,0 0 1,0 0-1,0 0 0,1 0 0,-1 0 0,1-1 0,-1 1 1,1 0-1,0-1 0,0 0 0,-1 0 0,1 0 0,0 0 1,0 0-1,0-1 0,0 1 0,0-1 0,2 0-10,93-3 735,-86-1-679,-1-1 0,1-1 0,-1 1 0,0-2 0,-1 0 0,1 0 0,-1-1 0,-1 0 0,1-1 0,-2 0 0,1 0 0,-1-1 0,0 0 0,4-9-55,10-64-346,-23 81 252,1-1 0,-1 0 0,-1 1-1,1-1 1,0 1 0,-1 0 0,1-1-1,-1 1 1,1 0 0,-1 0 0,0 0-1,0 0 1,0 0 0,0 0 0,-1 1-1,1-1 1,0 1 0,-1-1 0,1 1-1,-1 0 1,1 0 0,-1 0 0,0 0-1,1 0 1,-1 1 0,0-1 0,-2 1 93,-11-5-839,-29-14-2912,0-2-2190</inkml:trace>
  <inkml:trace contextRef="#ctx0" brushRef="#br0" timeOffset="61281.114">12606 5947 11909,'0'0'1657,"0"0"-782,11 29 547,92 202 867,-49-132-1729,12 18-155,-6 3-1,16 55-404,-67-153 13,-2 0 0,-1 1 0,-1 0 0,-1 0 0,-1 0 0,-1 1 0,-1-1 0,-1 1 0,-1 3-13,1-23-14,-1 1 0,0 0 0,0 0 0,0-1 0,0 1 0,-1 0 0,1-1 0,-1 1 0,-1-1 0,1 0 0,-1 0 0,1 0 0,-1 0 0,0 0 0,0 0 0,-1-1 0,1 0 0,-1 0 0,0 0 0,0 0 0,0 0 0,0-1 0,0 1 0,0-1 0,-1 0 0,1 0 0,-1-1 0,-2 1 14,-142 12-4084,139-14 3449,-75 0-4960</inkml:trace>
  <inkml:trace contextRef="#ctx0" brushRef="#br1" timeOffset="63691.439">5988 7603 10373,'0'0'2075,"0"0"-970,0 0-201,0 0-26,0 0-232,0 0-233,-1 3-103,2-1-294,-1-1 1,0 0 0,1 0-1,-1 1 1,1-1-1,-1 0 1,1 0 0,0 0-1,-1 1 1,1-1-1,0 0 1,0 0 0,0 0-1,0 0 1,0-1 0,0 1-1,0 0 1,0 0-1,0-1 1,0 1 0,1 0-1,-1-1 1,0 1 0,0-1-1,1 0 1,-1 1-1,0-1 1,1 0 0,-1 0-1,0 0 1,1 0 0,-1 0-1,0 0 1,1 0-1,-1 0 1,0 0 0,1-1-1,-1 1 1,0-1-17,90 8 407,0-5 1,0-4 0,-1-3-1,17-7-407,319-50 210,184-18-76,-457 74-734,-255-5-7332,62 9 3141</inkml:trace>
  <inkml:trace contextRef="#ctx0" brushRef="#br1" timeOffset="64148.102">6533 7682 10181,'0'0'2710,"0"0"-1296,0 0-269,0 0-262,0 0-486,25 0-117,326 4 974,105-4-653,-455 0-503,-1 0 57,0 0 29,0 0-10,0 0-33,-30 0-8,26-1 674,3 0-2746,-2 1-9313,1 0 7408</inkml:trace>
  <inkml:trace contextRef="#ctx0" brushRef="#br1" timeOffset="66480.956">10480 7312 5843,'0'0'2678,"0"0"-1234,0 0-412,0 0 142,0 0-46,-5 8 2386,55 1-3313,-1-3 0,2-1-1,-1-3 1,0-1 0,4-4-201,28 2 74,-4 0-26,0-4 0,0-3 0,0-3 0,-1-4 0,14-7-48,146-44-51,-231 64-2186,-19 3 1075,-29 3-2074</inkml:trace>
  <inkml:trace contextRef="#ctx0" brushRef="#br1" timeOffset="66845.742">10649 7601 9556,'0'0'3194,"0"0"-1922,0 0-1013,34 0 203,237 2 925,-212-1-1190,-23 1 16,0-1-1,0-1 1,1-2-1,-1-2 1,0-1 0,-1-2-1,0-2 1,0-1-1,29-12-212,-65 22-154,1 0-1,0 1 1,-1-1-1,1 0 1,0 0-1,-1 0 0,1 0 1,0 0-1,-1 0 1,1 0-1,-1 0 1,1 0-1,0 0 1,-1 0-1,1 0 0,0 0 1,-1 0-1,1 0 1,0-1-1,0 1 1,-1 0-1,1 0 1,0 0-1,-1 0 0,1-1 1,0 1-1,0 0 1,-1 0-1,1-1 1,0 1-1,0 0 1,-1 0-1,1-1 0,0 1 1,0 0-1,0-1 1,0 1-1,-1 0 1,1-1-1,0 1 1,0 0-1,0-1 0,0 1 1,0 0-1,0-1 1,0 1 154,0 0-6,-15 2-4876</inkml:trace>
  <inkml:trace contextRef="#ctx0" brushRef="#br1" timeOffset="68838.216">3208 6892 5795,'0'0'1624,"-29"-10"-596,-97-29-265,102 32-312,-1 1 0,-1 1 0,1 1 0,0 2 0,-1 0 0,-23 3-451,20-1 223,3 4-128,-1 1-1,1 1 1,1 1-1,-1 1 1,1 2 0,1 1-1,-1 0 1,2 2 0,0 1-1,0 0 1,2 2-1,0 1 1,0 0 0,2 2-1,0 0 1,1 1 0,-1 4-95,-12 7 38,2 2 1,2 2 0,1 0 0,1 1 0,2 2-1,2 1 1,1 0 0,2 1 0,2 1-1,2 1 1,1 0 0,3 1 0,-3 20-39,10-39 65,1 0 1,1 0-1,1 0 0,1 0 1,1 0-1,1-1 0,1 1 1,1 0-1,1-1 0,1 0 1,1-1-1,1 1 1,1-2-1,11 18-65,-4-12 51,2-1 1,1 0-1,1-1 0,1-2 1,1 0-1,1-2 0,1 0 1,1-1-1,1-2 1,0-1-1,1-1 0,1-1 1,0-2-1,1-1 0,1-1 1,30 6-52,-17-9-20,0-2 1,0-2 0,0-2-1,0-2 1,1-2-1,-1-2 1,0-2 0,-1-1-1,0-3 1,0-1 0,0-2-1,-2-2 1,0-2-1,-1-2 1,2-3 19,19-12-106,-2-4 0,-2-1 1,-2-3-1,-1-3 0,-3-1 0,-1-3 0,-3-2 0,-2-2 0,10-20 106,-15 18 89,-2-1-1,-3-2 1,19-46-89,-42 80 125,-2-1 0,-1 0 0,-1 0 1,-1-1-1,-2 0 0,0-1 1,-2 1-1,0-1 0,-2 1 0,-3-24-125,0 34 76,-1 0 0,-1 0 0,0 1 0,-1 0 0,-1 0 0,0 0 0,-1 0 0,-1 1 0,0 0 0,-1 1 0,-1 0 0,0 0 0,0 1 0,-1 0 0,-4-2-76,-11-9 100,-2 0 1,0 1-1,-1 2 1,-1 1-1,-1 2 1,-15-6-101,8 7 10,-1 2 0,-1 1 1,0 2-1,0 2 1,-1 2-1,0 2 0,-1 1 1,1 2-1,0 2 1,-15 3-11,44-2-50,-1 0 0,1 0 0,0 2 0,-1-1 0,1 2 0,1 0 0,-1 0 0,0 1 0,0 1 50,-20 19-2767,11 10-3869,16-15-1621</inkml:trace>
  <inkml:trace contextRef="#ctx0" brushRef="#br0" timeOffset="121607.959">1051 9031 8084,'0'0'1584,"0"0"-391,0 0 37,0 0-248,0 0-102,0 0-37,-2-17-88,-8-54-141,10 69-567,0 1 1,0-1 0,0 1 0,-1-1-1,1 1 1,0-1 0,-1 1 0,0 0-1,1-1 1,-1 1 0,0 0 0,1-1-1,-1 1 1,0 0 0,0 0-1,0 0 1,0 0 0,0 0 0,0 0-1,-1 0 1,1 0 0,0 0 0,0 1-1,-1-1 1,1 0 0,0 1 0,-1-1-1,1 1 1,-1-1 0,1 1 0,-1 0-1,1 0 1,0-1 0,-1 1-1,1 0 1,-1 1 0,1-1 0,-1 0-1,1 0 1,-1 0 0,1 1 0,-2 0-48,-7 0 129,-5-1-49,-1 1-1,1 1 1,0 1-1,-1 0 1,1 0-1,1 2 1,-1 0-1,1 1 1,0 0 0,0 1-1,-12 8-79,19-11 23,0 0 0,1 1 0,0-1 0,0 1 1,0 1-1,1-1 0,-1 1 0,1 0 0,1 0 0,-1 0 0,1 0 0,0 1 0,0 0 0,1 0 0,0 0 0,0 0 1,1 1-1,0-1 0,0 1 0,1-1 0,0 1 0,0 0 0,1 7-23,0-11 7,-1-1-5,0 1 1,0-1-1,0 1 0,1-1 1,-1 1-1,1-1 0,0 1 1,0-1-1,1 1 0,-1-1 1,1 0-1,-1 1 0,1-1 1,0 1-1,0-1 1,1 0-1,-1 0 0,1 0 1,0 0-1,-1 0 0,1 0 1,1 0-1,-1 0 0,0-1 1,1 1-1,-1-1 0,1 1 1,-1-1-1,1 0 1,0 0-1,0-1 0,0 1 1,0-1-1,1 1 0,-1-1 1,0 0-1,1 0 0,-1 0 1,1 0-3,10 0 18,0 0 1,0-1 0,0-1-1,0 0 1,0 0 0,0-2-1,0 1 1,-1-2 0,0 0-1,1-1 1,-1 0 0,-1-1 0,1 0-1,-1-1 1,0 0 0,0-1-1,-1-1 1,0 1 0,-1-2-1,0 0 1,0 0 0,-1 0-1,-1-2 1,1 1 0,-2-1-1,0 0 1,0 0 0,4-13-19,-4 2 150,-3 41 162,-4-17-313,8 474 241,-7-443-222,-2 0 1,0 0-1,-2 1 0,-2-1 0,-1-1 0,-1 1 0,-1-1 0,-2 0 1,-2-1-1,-3 6-18,14-33 0,-1 1 0,1-1 1,0 0-1,-1 0 1,0 0-1,0 0 0,0 0 1,0-1-1,0 1 0,-1-1 1,1 1-1,-1-1 1,0 0-1,1 0 0,-1 0 1,0 0-1,0 0 0,0-1 1,-1 1-1,1-1 1,0 0-1,0 0 0,-1 0 1,1 0-1,-1-1 0,1 0 1,-1 1-1,1-1 1,0 0-1,-1 0 0,1-1 1,-1 1-1,1-1 0,-1 0 1,1 0-1,0 0 1,0 0-1,-1-1 0,1 1 1,0-1-1,0 0 0,0 0 1,-2-1-1,0-5-13,0 1-1,1-1 1,0 0 0,0 0 0,1 0 0,0 0 0,0-1-1,1 0 1,0 1 0,0-1 0,1 0 0,0 0-1,1 0 1,0 0 0,0 1 0,1-5 13,0 2-26,0 0-1,1 0 1,0 0-1,1-1 1,0 2 0,1-1-1,0 0 1,0 1 0,1 0-1,1 0 1,0 0 0,0 1-1,1-1 1,0 2-1,0-1 1,1 1 0,5-4 26,376-346-422,-385 355 428,-1-1-1,1 0 1,-1 0-1,0-1 1,-1 1-1,1 0 1,-1-1-1,0 0 0,0 0 1,0 0-1,-1 0 1,1 0-1,-1 0 1,-1 0-1,1 0 1,-1 0-1,1 0 1,-1 0-1,-1-1 1,0-2-6,0 6 8,0 1 1,0 0-1,0 0 1,0 0 0,-1 0-1,1 0 1,0 0-1,-1 0 1,1 1 0,0-1-1,-1 1 1,1-1-1,-1 0 1,1 1 0,-1 0-1,1-1 1,-1 1-1,1 0 1,-1 0 0,0 0-1,1 0 1,-1 0-1,1 0 1,-1 1 0,1-1-1,-1 0 1,1 1-1,-1-1 1,1 1 0,-1 0-1,1-1 1,0 1-1,-1 0 1,1 0 0,0 0-1,-1 0-8,-4 9 21,0 1 0,1 0-1,0 0 1,1 0 0,0 0 0,0 1 0,2 0-1,-1 0 1,1 0 0,1 0 0,0 0-1,1 0 1,0 0 0,1 0 0,1 5-21,-1 9 83,-3-19-75,1 0 1,0 0-1,0 0 1,1 0-1,0 0 0,1 1 1,-1-1-1,1 0 1,1 0-1,-1 0 0,1 0 1,0-1-1,1 1 1,0 0-1,0-1 0,0 0 1,1 1-1,-1-1 1,2-1-1,-1 1 0,1-1 1,-1 1-1,2-1 1,-1-1-1,0 1 1,1-1-1,0 0 0,0 0 1,0 0-1,0-1 1,1 0-1,0 0 0,5 1-8,9-4 10,-1-1 1,1-1-1,-1-1 0,1-1 0,-1 0 0,0-2 0,0 0 0,-1-1 0,0-1 0,0-1 0,-1 0 0,0-2 0,-1 0 0,0-1 1,-1 0-1,0-2 0,-1 0 0,7-8-10,-6 8 2,0-1-1,-1-1 1,0 0 0,-2-1 0,0 0 0,-1-1 0,0 0-1,-2-1 1,0-1 0,-1 1 0,-1-1 0,-1-1 0,-1 0-1,-1 0 1,0 0 0,0-20-2,0-193 62,-22 111 36,17 124-99,0-1-1,0 1 1,0-1 0,0 0-1,-1 1 1,1-1-1,0 0 1,0 1 0,0-1-1,0 0 1,0 1-1,-1-1 1,1 0 0,0 1-1,0-1 1,0 0-1,-1 1 1,1-1 0,0 0-1,0 0 1,-1 1-1,1-1 1,0 0-1,-1 0 1,1 0 0,0 1-1,-1-1 1,1 0-1,0 0 1,-1 0 0,1 0-1,0 0 1,-1 0-1,1 0 1,-1 0 0,1 0-1,0 0 1,-1 0-1,1 0 1,0 0 0,-1 0-1,1 0 1,0 0-1,-1 0 1,1 0 0,-1 0-1,1-1 1,0 1-1,0 0 1,-1 0 0,1 0-1,0-1 1,-1 1-1,1 0 1,0-1 1,-11 229-152,11-161 138,-1-6-7,0-29-6,0-1 0,2 0 0,1 1 0,2-1-1,1 0 1,4 11 27,-7-37-96,-1-1 0,1 1-1,0-1 1,1 1 0,-1-1-1,1 0 1,0 0 0,-1 0-1,2-1 1,-1 1 0,0 0-1,1-1 1,0 0 0,0 0-1,0 0 1,2 1 96,-4-4-216,-1 1 1,1-1-1,0 1 0,-1-1 1,1 0-1,0 0 1,-1 0-1,1 0 0,0 0 1,0 0-1,-1 0 1,1 0-1,0-1 0,-1 1 1,1-1-1,-1 1 0,1-1 1,0 0-1,-1 1 1,1-1-1,-1 0 0,0 0 1,1 0-1,-1 0 0,0-1 1,1 1-1,-1 0 1,0 0-1,0-1 0,0 1 1,0 0-1,0-2 216,15-25-7120</inkml:trace>
  <inkml:trace contextRef="#ctx0" brushRef="#br0" timeOffset="121791.159">1773 9078 1601,'0'0'11381,"0"0"-10325,0 0-479,0 0 511,0 0-239,0 0 63,82 18-336,-15-18-576,17-9-224,13-15-2321,10-3-128,-2 2-5107</inkml:trace>
  <inkml:trace contextRef="#ctx0" brushRef="#br0" timeOffset="122124.615">2745 8774 9092,'0'0'3175,"0"0"-1878,0 0-561,0 0 166,0 0-246,-2 11-171,-18 251 2004,17-81-3913,11-234-3658,2 6-2026</inkml:trace>
  <inkml:trace contextRef="#ctx0" brushRef="#br0" timeOffset="122338.341">2389 8718 12294,'0'0'1376,"0"0"-944,0 0 625,147-67 111,-75 56-575,0 6-257,-2 3-336,-13 2-32,-12 0-768,-15 13-657,-15 14-416,-15 7-1697,-8 11-1984</inkml:trace>
  <inkml:trace contextRef="#ctx0" brushRef="#br0" timeOffset="123448.351">2554 9179 6307,'0'0'2228,"0"0"-918,7 21-377,26 65-156,-32-83-730,1 0 0,0 0 1,-1-1-1,1 1 0,0-1 1,0 1-1,0-1 0,0 0 1,1 0-1,-1 1 1,0-2-1,1 1 0,0 0 1,-1-1-1,1 1 0,0-1 1,0 0-1,0 0 0,0 0 1,0 0-1,0 0 1,0-1-1,0 1 0,0-1 1,0 0-1,2 0-47,4 1 169,6 1 118,0 0 0,1-1-1,-1 0 1,0-2-1,1 0 1,-1 0 0,0-2-1,1 0 1,-1 0 0,-1-2-1,1 0 1,-1 0-1,0-2 1,0 1 0,0-2-1,4-3-286,-2-2 178,0-1-1,-1 0 0,-1-1 1,0-1-1,-1 0 0,-1-1 1,-1 0-1,0-1 0,-1 0 1,-1-1-1,-1 0 0,0 0 1,-1-1-1,-2 0 0,0 0 1,-1-1-1,0-7-177,-1 12 107,5 13-163,16 94-184,-19-63 265,24 77 11,-28-102-33,1 1 0,-1-1 1,1 1-1,0-1 0,0 0 1,0 0-1,0 1 0,1-2 1,0 1-1,-1 0 0,1 0 1,0-1-1,0 0 0,0 0 1,0 0-1,1 0 0,-1 0 0,1 0 1,-1-1-1,1 1 0,-1-1 1,1 0-1,0-1 0,0 1 1,0 0-4,1-1 7,0 0 1,0 0 0,0 0-1,0-1 1,0 0 0,0 0-1,0 0 1,0 0-1,0-1 1,0 0 0,-1 0-1,1 0 1,-1 0 0,0-1-1,1 0 1,-1 0 0,0 0-1,-1 0 1,1-1 0,0 0-1,-1 1 1,1-3-8,82-129 128,-71 128-216,19 38-136,-23-20 228,0 0 0,1-1 0,0 0 0,1-1 0,0 0 0,0-1 0,1-1 0,0 0 0,0-1 0,1 0 0,0-1 1,0-1-1,0 0 0,1-1 0,-1-1 0,1 0 0,-1-1 0,1-1 0,0 0 0,-1-1 0,10-2-4,-13 0-3,-1 1 0,0-1 0,-1-1 0,1 0 0,-1-1-1,1 0 1,-1 0 0,-1-1 0,1-1 0,-1 1 0,0-1 0,0-1 0,-1 0 0,0 0-1,-1-1 1,0 1 0,0-2 0,-1 1 0,0-1 0,0 0 0,-1 0 0,-1 0-1,1-1 1,-2 0 0,0 0 0,0 0 0,-1 0 0,0 0 0,-1-1 0,0-5 3,0 15-5,0-1 1,-1 0 0,1 0 0,-1 0-1,0 1 1,0-1 0,0 0-1,0 0 1,-1 0 0,1 0-1,-1 1 1,0-1 0,1 0 0,-1 1-1,0-1 1,-1 0 0,1 1-1,0-1 1,-1 1 0,1 0 0,-1-1-1,0 1 1,0 0 0,0 0-1,0 0 1,0 0 0,0 1-1,-1-1 1,1 1 0,-1-1 0,1 1-1,-1 0 1,1 0 0,-1 0-1,0 0 1,1 0 0,-1 0 0,0 1-1,0-1 1,1 1 0,-3 0 4,0 0 5,-1 0 1,1 1-1,0 0 1,0 0 0,0 0-1,0 0 1,0 1-1,0 0 1,0 0-1,0 0 1,1 1 0,-1-1-1,1 1 1,0 0-1,0 0 1,0 1-1,0-1 1,0 1 0,1 0-1,-1 0 1,1 0-1,0 0 1,1 1 0,-1 0-6,-55 117-25,44-17 156,15-103-127,0 0 0,1 0-1,-1 0 1,1 0 0,-1 0 0,1 0 0,-1-1 0,1 1 0,0 0 0,0-1 0,0 0 0,0 1-1,0-1 1,0 0 0,0 0 0,0 0 0,1 0 0,-1 0 0,0-1 0,1 1 0,-1-1 0,0 0-1,1 1 1,-1-1 0,1 0 0,-1 0 0,0-1 0,1 1 0,-1 0 0,0-1 0,1 1-1,-1-1 1,0 0 0,1 0 0,-1 0 0,0 0 0,0 0 0,0 0 0,2-2-4,107-75 107,-58 35-98,-2-2 0,-3-2 0,-1-3 0,20-29-9,-49 56-4,-2-2 0,0 0 0,-1 0 1,-2-1-1,-1-1 0,0 0 0,-2-1 0,-2 0 1,0-1-1,-2 1 0,2-22 4,-4-147 40,-10 209 0,-13 53 34,4 1-1,3 1 0,2 1 1,4-1-1,2 1 0,4 21-73,-1-85 2,1 0 0,-1 1-1,1-1 1,0 0 0,0 0-1,1 0 1,-1 0 0,1 0-1,0 0 1,0 0 0,0 0-1,1 0 1,-1 0 0,1 0-1,0-1 1,0 1 0,0-1-1,1 1 1,-1-1 0,1 0-1,0 0 1,0 0 0,0 0-1,0 0 1,0-1 0,1 0-1,-1 1 1,1-1 0,-1 0-1,1-1 1,0 1-1,0-1 1,0 0 0,0 1-1,0-2 1,0 1 0,2 0-2,13-1 7,0 0 0,-1-1 0,1-1 0,-1 0 0,1-2 0,-1 0 0,0-1 0,0-1 0,-1-1 0,0 0 0,0-1 1,0-1-1,-1-1 0,0 0 0,-1-1 0,-1 0 0,14-14-7,-20 17 0,0 0 1,-1-1-1,1 0 1,-2 0 0,0 0-1,0-1 1,0 0-1,-1 0 1,-1-1-1,0 1 1,0-1-1,-1 0 1,0 0-1,-1 0 1,0 0-1,-1-1 1,-1 1-1,1 0 1,-2-1 0,0-6-1,0 19-7,1-1 1,-1 1-1,1-1 1,-1 1 0,1-1-1,-1 1 1,0-1-1,1 1 1,-1-1 0,1 0-1,-1 1 1,0-1 0,0 0-1,1 1 1,-1-1-1,0 0 1,1 0 0,-1 0-1,0 0 1,0 0-1,1 0 1,-1 0 0,0 0-1,0 0 1,1 0 0,-1 0-1,0 0 1,0 0-1,1-1 1,-1 1 0,0 0-1,1-1 1,-1 1 0,0 0-1,1-1 1,-1 1-1,0-1 1,1 1 0,-1-1-1,1 1 1,-1-1-1,1 1 1,-1-1 0,1 0-1,0 1 1,-1-1 0,1 0-1,0 1 1,-1-1-1,1 0 1,0 0 6,-16 27-20,1 2 0,2-1 0,1 2 0,1-1 0,1 2 0,1-1 0,2 1 0,1 1 0,2-1 0,1 1 0,1 0 0,2 15 20,0-44-38,0 0 1,1 0-1,-1 0 0,1 0 1,-1 0-1,1 0 0,0 0 1,0 0-1,0 0 0,0 0 1,0 0-1,0 0 0,0 0 1,1-1-1,-1 1 0,1-1 1,-1 1-1,1-1 0,0 1 1,-1-1-1,1 0 0,0 0 1,0 0-1,0 0 0,0 0 1,0 0-1,0-1 0,0 1 1,0-1-1,0 1 0,0-1 1,1 0-1,-1 0 0,0 0 1,0 0-1,2 0 38,79-18-3665,-36-13-494,0-8-3226</inkml:trace>
  <inkml:trace contextRef="#ctx0" brushRef="#br0" timeOffset="123753.4">5038 8525 13382,'0'0'1633,"0"0"-609,0 0-63,0 0-577,0 0 336,0 0-191,52 130-209,-34-89-224,2-6 0,-3-3-96,-2-5 0,-3-10-80,-7-8-256,-2-4-1185,-3-5-640,0 0-128,0-9-2465</inkml:trace>
  <inkml:trace contextRef="#ctx0" brushRef="#br0" timeOffset="124007.852">5262 8510 8468,'0'0'3377,"0"0"-1936,0 0 112,0 0-33,-132 89-591,102-42-81,-2 3-464,2 6-191,3 2-193,4-7-657,3-11-2736,8-19-6196</inkml:trace>
  <inkml:trace contextRef="#ctx0" brushRef="#br0" timeOffset="124519.965">5774 8078 7475,'0'0'3255,"0"0"-1401,0 0-352,0 0 83,0 0-398,-4-4-370,3 2-705,0 0-81,0 1 0,1 0-1,-1 0 1,0 0 0,0 0 0,0 0-1,0 0 1,0 0 0,0 1 0,0-1-1,0 0 1,0 0 0,0 1 0,0-1-1,-1 1 1,1-1 0,0 1 0,0-1 0,-1 1-1,1 0 1,0 0 0,-1 0 0,1 0-1,0-1 1,0 2 0,-1-1 0,1 0-1,0 0 1,-1 0 0,1 1 0,0-1-1,-1 1-30,-62 69 662,42-26-541,1 0 0,2 2 0,2 0 0,3 1 0,1 0 0,2 1 0,3 1 1,2 0-1,1 0 0,3 0 0,2 0 0,2 0 0,4 8-121,-7-48-5,1 0-1,1 0 1,0 0-1,0 0 1,0 0-1,1-1 1,1 1 0,0 0-1,0-1 1,0 1-1,1-1 1,0 0-1,1 0 1,0-1 0,0 0-1,0 1 1,1-1-1,0-1 1,1 1-1,0-1 1,-1-1 0,2 1-1,-1-1 1,1 0-1,0-1 1,0 0-1,0 0 1,0 0 0,3-1 5,-1 0-126,0 0 0,-1-1 1,1-1-1,1 0 0,-1 0 1,0-1-1,0 0 0,0 0 1,0-2-1,0 1 1,0-1-1,0 0 0,-1-1 1,1 0-1,-1-1 0,1 0 1,-1 0-1,0-1 1,-1-1-1,1 1 0,-1-1 1,1-2 125,39-42-3293,-3-5-1736</inkml:trace>
  <inkml:trace contextRef="#ctx0" brushRef="#br0" timeOffset="124795.796">6274 8141 5106,'0'0'7620,"0"0"-6852,0 0 97,82 145 799,-40-60-607,1 7-305,-8-3-112,-8-4-319,-10-6-129,-14-10-192,-3-11 0,0-17-416,-13-12-817,-12-16-944,-7-8-1393,-5-5-4609</inkml:trace>
  <inkml:trace contextRef="#ctx0" brushRef="#br0" timeOffset="131197.033">24 11323 7379,'0'0'2415,"0"0"-1079,0 0-199,0 0-91,0 0-305,0 0-103,-5 13 133,-13 29 2052,210-311-1697,-168 232-1104,-1-1 0,-2-1 0,-1-1 0,-3-1 0,-1 0 0,-2-1 1,-2-1-1,-2-1 0,-1 1 0,-1-19-22,-8-113 355,-17 261-475,-18 149 253,-2 179-133,35-282-661,3-130 394,0-1 0,1 1 0,-1-1 0,0 0 0,1 1 0,-1-1 0,1 0 0,0 0 0,-1 0 0,1-1 0,0 1 0,0 0 0,-1 0 0,1-1 0,0 1 0,0-1 0,0 0 0,0 0 0,0 1 0,0-1 0,-1 0 0,1-1 0,0 1 0,0 0 0,0 0 0,0-1 0,0 1 0,1-2 267,4 2-1099,36-4-5136</inkml:trace>
  <inkml:trace contextRef="#ctx0" brushRef="#br0" timeOffset="131513.671">895 10842 3858,'0'0'7382,"0"0"-4893,-22-1-1305,-70 0 102,88 2-1207,-1-1-1,1 1 1,0 0-1,-1 0 1,1 0-1,0 1 1,0-1 0,0 1-1,0 0 1,0 1-1,0-1 1,0 0-1,1 1 1,-1 0-1,1 0 1,0 0-1,0 0 1,0 1-1,-1 1-78,-4 5 171,-5 4-81,1 0 0,1 1 1,1 1-1,0 0 0,1 0 1,0 1-1,2 0 1,0 1-1,1-1 0,0 1 1,2 1-1,0-1 1,1 1-1,1-1 0,0 1 1,2 0-1,1 12-90,-1-28-1,1-1 0,-1 0 0,1 0 1,-1 1-1,1-1 0,0 0 0,0 0 0,0 0 0,0 0 0,1 0 0,-1 0 0,1 0 0,-1 0 0,1 0 0,-1-1 1,1 1-1,0-1 0,0 1 0,0-1 0,0 0 0,0 0 0,0 1 0,0-2 0,0 1 0,0 0 0,1 0 0,-1-1 1,0 1-1,0-1 0,1 1 0,-1-1 0,0 0 0,1 0 0,1 0 1,86-15 34,-72 5-15,0-1-1,0 0 1,-1-2 0,0 0-1,-1-1 1,-1-1 0,0 0-1,-1-1 1,3-7-19,-10 14 16,0 0 1,-2-1-1,1 0 0,-1-1 1,0 1-1,-1-1 0,-1 0 1,1 0-1,-2 0 1,1-1-1,-2 1 0,0-1 1,0 1-1,-1-1 0,-1-8-16,-9 47 8,3-4-6,0 1 0,2 0 0,1 1 0,1-1-1,1 1 1,1 21-2,1-44 0,0 0-1,0 0 1,0 1 0,0-1-1,1 0 1,-1 0 0,1 0-1,0 0 1,0 0 0,0 0-1,0 0 1,0 0-1,0 0 1,0 0 0,0 0-1,1 0 1,-1-1 0,1 1-1,-1-1 1,1 1 0,0-1-1,0 0 1,-1 1 0,1-1-1,0 0 1,0 0-1,0 0 1,0-1 0,1 1-1,-1 0 1,0-1 0,0 1-1,0-1 1,0 0 0,1 0-1,-1 0 1,0 0 0,0 0-1,0 0 1,1 0 0,-1-1-1,0 1 1,0-1-1,0 0 1,1 0 0,10-1 17,0-1 0,-1-1 0,1 0-1,-1 0 1,0-1 0,0-1 0,0 0 0,-1 0 0,0-2-1,0 1 1,0-1 0,-1-1 0,-1 0 0,5-5-17,-1 4 10,-4 2-2,1 1 0,-1-1 0,0-1 1,-1 0-1,0 0 0,0 0 1,-1-1-1,0 0 0,-1-1 1,0 0-1,-1 0 0,0 0 0,0 0 1,-1-1-1,-1 1 0,0-1 1,-1 0-1,1-10-8,-2 19-1,0-1 1,0 1-1,-1-1 0,1 1 0,-1-1 1,0 1-1,0-1 0,0 0 1,-1 1-1,1-1 0,-1 1 1,0-1-1,0 1 0,0 0 0,0-1 1,-1 1-1,1 0 0,-1 0 1,0 0-1,0 0 0,0 0 1,0 0-1,0 1 0,-1-1 0,1 1 1,-1-1-1,0 1 0,0 0 1,0 0-1,0 0 0,0 0 1,0 1-1,0-1 0,-1 1 0,1 0 1,0 0-1,-1 0 0,1 0 1,-1 1-1,1-1 0,-1 1 1,0 0 0,1 2-11,0 1 1,1 0 0,-1-1-1,1 1 1,0 0 0,0 0-1,0 0 1,0 0 0,0 1-1,1-1 1,0 0 0,-1 1-1,1-1 1,0 1 0,1-1-1,-1 1 1,1 0 0,-1-1-1,1 1 1,0 0 0,0-1-1,1 1 1,-1-1 0,1 1-1,0 0 1,0-1 0,0 1-1,0-1 1,0 0 0,1 1-1,0-1 11,8 15-42,1-2-1,0 0 0,1 0 0,1-1 1,0 0-1,1-1 0,1-1 0,0 0 1,1-1-1,0-1 0,5 3 43,-9-5-34,5 3-28,-12-10 44,0 0-1,-1 1 1,0 0 0,1 0-1,-1 0 1,0 0 0,0 1-1,-1-1 1,1 1 0,-1 0-1,0 0 1,0 0 0,0 1-1,0-1 1,-1 1-1,0 0 1,0-1 0,0 1-1,0 1 19,-4-2-42,0-1 0,0 1 0,0-1-1,0 0 1,-1 0 0,1 0-1,-1-1 1,0 1 0,0 0 0,0-1-1,0 0 1,0 0 0,-1 0 0,1 0-1,0 0 1,-1-1 0,0 1-1,1-1 1,-1 0 0,0 0 0,0 0-1,1-1 1,-1 0 0,-2 1 42,-4 1-122,-33 9-1016,0-2 1,0-2-1,-1-2 0,0-2 1,-5-1 1137,12-7-2620,18-17-1264</inkml:trace>
  <inkml:trace contextRef="#ctx0" brushRef="#br0" timeOffset="131514.671">1917 10370 14343,'0'0'1888,"0"0"-991,0 0 431,0 0-671,-57 145-257,52-62-80,5 7-192,0 1-80,0-3-32,0-10-32,0-15-96,0-19-160,0-12-384,0-12-705,-3-9-1152,-9-9-1009,-8-2-4625</inkml:trace>
  <inkml:trace contextRef="#ctx0" brushRef="#br0" timeOffset="131515.671">1437 10938 10405,'0'0'4018,"0"0"-2658,0 0-527,0 0 527,154-9-559,-67-2-433,-2-5-368,2-4-128,-5-2-1281,-8 0-2705,-9 8-7731</inkml:trace>
  <inkml:trace contextRef="#ctx0" brushRef="#br0" timeOffset="131516.671">2491 10419 2609,'0'0'11397,"0"0"-10052,0 0-625,0 0 193,0 0-433,0 0 288,13 119-239,-11-59-289,3 0-112,-2 1 16,-1-7-96,-2-7-48,3-16 0,-1-9-112,3-15-176,3-7-1105,2-9-1616,2-24-1457</inkml:trace>
  <inkml:trace contextRef="#ctx0" brushRef="#br0" timeOffset="131517.671">2213 10282 12742,'0'0'1617,"0"0"-81,0 0 433,0 0-1040,0 0-689,157-105-80,-73 83 96,1 4-224,-8 7-64,-15 4-256,-15 7-577,-17 9-1648,-25 29-368,-5 18-2770</inkml:trace>
  <inkml:trace contextRef="#ctx0" brushRef="#br0" timeOffset="132206.586">2322 10945 6195,'0'0'1323,"0"0"123,21 9 315,-3 0-1323,-6-3-169,0-1-1,0 1 0,1-2 1,-1 0-1,1 0 0,0-1 0,0-1 1,1 0-1,-1-1 0,8 0-268,-3-3 266,0-1 0,0 0 1,0-1-1,0-1 0,-1 0 0,0-1 0,0-2 0,0 1 0,-1-2 0,0 0 0,-1-1 0,0 0 0,0-2 0,-1 1 0,6-9-266,-9 7 122,-1 0 0,-1 0-1,0-1 1,-1 0 0,0-1-1,-1 0 1,-1 0 0,-1 0-1,0-1 1,0 0-1,-2 0 1,0 0 0,-1 0-1,0-9-121,4-11 93,9 130-274,8 3 219,-22-94-36,0 0 1,1 1-1,-1-1 0,1 0 0,0 1 1,0-1-1,0 0 0,0-1 1,0 1-1,1 0 0,-1 0 1,1-1-1,-1 0 0,1 1 1,0-1-1,0 0 0,0 0 0,1-1 1,-1 1-1,0-1 0,0 0 1,1 1-1,-1-1 0,1-1 1,3 2-3,0-2 10,1 0 1,-1 0 0,0 0 0,1-1 0,-1 0 0,1 0-1,-1-1 1,0 0 0,0 0 0,0-1 0,0 0 0,0 0-1,0 0 1,-1-1 0,0 0 0,0-1 0,3-1-11,9-10 14,-1 0 1,0-1 0,-1-1-1,-1 0 1,-1-1 0,0 0-1,-1-2 1,9-20-15,-22 40-2,0 1 0,0-1 0,1 0 0,-1 1-1,0-1 1,0 0 0,1 1 0,-1-1 0,0 1 0,1-1 0,-1 1-1,1-1 1,-1 1 0,1-1 0,-1 1 0,1-1 0,-1 1 0,1-1 0,-1 1-1,1 0 1,-1-1 0,1 1 0,0 0 0,-1-1 0,1 1 0,0 0-1,-1 0 1,1 0 0,0 0 0,-1 0 0,1 0 0,0 0 0,-1 0 0,1 0-1,0 0 1,-1 0 0,1 0 0,0 0 0,-1 0 0,1 1 0,0-1-1,-1 0 1,1 1 0,-1-1 0,1 0 0,0 1 0,-1-1 0,1 0-1,-1 1 1,1-1 0,0 1 2,23 35-158,-17-24 137,-3-5 30,1 1 1,0-1-1,0 0 0,0-1 1,1 1-1,0-1 0,0 0 1,1 0-1,0-1 0,0 0 1,0 0-1,1 0 0,-1-1 1,1 0-1,0-1 0,0 0 1,0 0-1,1-1 0,-1 0 1,2 0-10,4 0-18,0 0 1,1-2-1,-1 1 1,1-2-1,-1 0 1,0-1-1,0 0 1,1-1-1,-2-1 1,1 0-1,0-1 1,-1 0-1,0-1 1,0-1-1,0 0 1,4-4 17,-8 6-3,0-2 1,-1 1 0,0-1 0,-1 0 0,1-1 0,-1 1-1,-1-2 1,1 1 0,-1-1 0,-1 1 0,0-2 0,0 1-1,-1-1 1,0 1 0,0-1 0,-1 0 0,-1 0 0,0-1 0,0 1-1,-1 0 1,0-10 2,0 10-22,-1 9 19,1 0 1,-1 0 0,0 0-1,0-1 1,1 1 0,-1 0-1,0 0 1,0 0 0,0-1-1,0 1 1,-1 0 0,1 0-1,0 0 1,0-1 0,-1 1-1,1 0 1,-1 0 0,1 0-1,-1 0 1,1 0-1,-1 0 1,0 0 0,1 0-1,-1 0 1,0 0 0,0 0-1,0 0 1,0 1 0,0-1-1,0 0 1,0 1 0,0-1-1,0 0 1,0 1 0,0-1-1,-1 1 4,-6-1-1,1 0 1,-1 1 0,1 0 0,-1 0-1,0 1 1,1 0 0,-1 0 0,1 1 0,-1 0-1,1 0 1,0 1 0,0 0 0,0 0-1,0 0 1,0 1 0,1 0 0,0 1 0,0-1-1,-2 2 0,-97 111 146,99-108-126,-1 0 1,2 0 0,-1 1 0,1 0-1,1 0 1,0 0 0,0 0 0,1 1 0,0 0-1,1-1 1,0 1 0,1 0 0,0 0-1,0 11-20,3-20 3,-1 1 0,1-1 0,0 0-1,0 0 1,-1 0 0,1 0-1,1 0 1,-1 0 0,0 0 0,0-1-1,1 1 1,-1-1 0,1 0 0,-1 1-1,1-1 1,-1 0 0,1-1-1,0 1 1,0 0 0,-1-1 0,1 0-1,0 1 1,0-1 0,0 0 0,-1 0-1,1-1 1,0 1 0,0 0 0,-1-1-1,1 0 1,0 0-3,10 1 30,11-4-12,1 0 0,-1-1 1,0-2-1,-1 0 0,0-2 0,0 0 0,-1-2 0,0 0 0,0-2 1,-2 0-1,1-1 0,-2-2 0,0 0 0,-1 0 0,1-4-18,10-9 32,-2-1-1,-1-1 1,-2-1-1,-1-1 1,-1-2-1,-2 0 1,-1-1 0,-2-1-1,-2 0 1,-2-1-1,-1-1 1,-1 0-1,-3-1 1,-1 0-1,-2 0 1,-2 0-1,-1-27-31,-1-165 678,-17 257-558,-8 45-112,2 1 0,4 1 0,3 0 0,3 1 0,-1 52-8,7 72 51,5-190-56,1 1 1,0-1-1,1 0 1,-1 1-1,1-1 1,1 0-1,-1 0 1,1 0-1,1 0 1,-1 0-1,1 0 1,0-1-1,1 1 1,-1-1-1,1 0 1,1 0-1,-1 0 1,1 0-1,0-1 1,0 0-1,1 0 1,-1 0-1,1-1 1,0 0-1,1 0 1,-1 0-1,0-1 1,1 0-1,2 0 5,2 0-4,1 0 0,0-1 0,0 0 0,0-1-1,-1 0 1,1-1 0,0-1 0,0 0 0,0 0 0,0-1 0,0 0 0,-1-1-1,1-1 1,-1 0 0,0-1 0,0 1 0,0-2 0,-1 0 0,0 0 0,0-1-1,0 0 1,-1-1 0,0 0 0,-1 0 0,1-1 0,-2 0 0,1-1-1,-1 1 1,-1-1 0,0-1 0,1-2 4,-1-2-14,-1 0-1,-1 0 1,0 0-1,-1-1 1,0 0-1,-2 0 1,0 1-1,0-1 0,-2 0 1,-1-12 14,1 3-31,1 17 19,1 3 7,-1 1 0,0-1 0,0 0 0,0 0 0,-1 0 0,0 1 1,0-1-1,0 0 0,0 1 0,-1-1 0,1 1 0,-1-1 0,-1 1 0,1 0 0,0-1 0,-3-2 5,-14 16-261,9 21 196,1 1 1,1 0-1,2 0 1,1 1-1,2-1 1,1 1-1,1 0 1,4 22 64,-3-50-23,-1 18-165,0-18 61,0-1 1,0 1 0,0-1-1,1 1 1,-1-1-1,1 1 1,0-1-1,0 1 1,0-1-1,1 1 1,-1-1-1,1 1 1,0-1-1,0 1 1,0-1-1,1 1 1,-1-1-1,1 0 1,-1 0 0,1 0-1,0 0 1,0 0-1,1 0 1,-1-1-1,1 1 1,-1-1-1,1 1 1,0-1-1,0 0 1,-1 0-1,4 1 127,23-1-2897,5-2-2457</inkml:trace>
  <inkml:trace contextRef="#ctx0" brushRef="#br0" timeOffset="132455.802">4740 10159 11781,'0'0'2369,"0"0"-1344,0 0-305,0 0 465,0 0-337,62 153-400,-32-102-143,2-2 63,5-6-128,1-7-176,-9-10-64,-6-5-16,-8-10-144,-5-9-545,-5-2-1408,0-2 145,-3-23-1634,-2-2-4898</inkml:trace>
  <inkml:trace contextRef="#ctx0" brushRef="#br0" timeOffset="132726.418">5053 10148 9380,'0'0'2449,"0"0"-1248,0 0 0,0 0 239,0 0-255,-162 139-337,125-81-128,5 0-383,4-4-161,8-11-144,10-10-32,8-8-144,2-7-225,0-7-783,0-2-881,0-5-656,0-4-3730</inkml:trace>
  <inkml:trace contextRef="#ctx0" brushRef="#br0" timeOffset="133911.26">5573 9774 9172,'0'0'2705,"0"0"-1237,-21-5-126,-69-16 32,88 20-1326,-1 1 0,1-1 0,-1 1-1,0 0 1,1-1 0,-1 1 0,0 0 0,0 1 0,1-1 0,-1 0 0,0 1 0,1-1 0,-1 1 0,1 0 0,-1 0 0,1 0 0,-1 0 0,1 0 0,-1 1-1,1-1 1,0 1 0,0 0 0,0-1 0,0 1 0,0 0 0,0 0 0,0 0 0,1 1 0,-1-1 0,1 0 0,0 0 0,-1 1 0,1-1 0,0 1 0,0-1 0,1 1-1,-1 0 1,0-1 0,1 1 0,0 0 0,-1-1 0,1 1 0,0 0 0,1 1-48,-3 6 129,-3 12-9,1 0-1,2 0 1,0 0-1,1 1 1,2-1-1,0 0 1,1 1-1,1-1 1,1 0 0,4 7-120,-6-19 11,1-1 0,1 0 1,0 1-1,0-2 0,0 1 0,2 0 1,-1-1-1,1 0 0,0 0 1,0 0-1,1-1 0,0 0 1,0-1-1,1 1 0,0-1 1,0-1-1,0 1 0,1-2 1,0 1-1,0-1 0,0 0 1,0-1-1,1 0 0,4 0-11,0 1 24,0 0 0,0-1-1,0-1 1,1-1 0,-1 0-1,1-1 1,-1 0-1,1-1 1,-1-1 0,0 0-1,0-1 1,1 0 0,-2-2-1,1 1 1,0-2-1,-1 1 1,0-2 0,0 0-1,-1-1 1,0 0 0,0-1-24,-8 3 30,1 0 0,-2-1 1,1 1-1,-1-1 0,0 0 1,-1 0-1,1 0 1,-1 0-1,-1-1 0,1 1 1,-1-1-1,-1 1 0,1 0 1,-1-1-1,-1 1 0,1-1 1,-1 1-1,-1-1 1,1 1-1,-1 0 0,0 0 1,-1 0-1,0 0 0,0 0 1,0 0-1,-1 1 0,0-1 1,0 1-1,-1 0 1,0 1-1,0-1 0,0 1 1,-1 0-1,-1-2-30,-6-5-88,-1 1 1,-1 0-1,1 1 0,-1 0 1,-1 1-1,0 1 0,0 1 1,-1 0-1,0 1 0,0 1 1,0 0-1,-1 1 0,1 1 0,-1 1 1,-10 0 87,0 16-2821,30 6-3733,13-11-3427</inkml:trace>
  <inkml:trace contextRef="#ctx0" brushRef="#br0" timeOffset="134280.472">6272 9425 11221,'0'0'2457,"-11"21"-1003,0 1-1082,0 0 0,2 1 0,1 0 0,0 1 0,2-1 0,1 1 0,-2 23-372,-1 408 1601,10-285-1553,-3-157-50,0 2-4,0 0-1,1 1 0,1-1 1,0 0-1,1 1 1,1-1-1,0 0 0,1 0 1,0-1-1,2 1 0,0-1 1,0 0-1,3 4 7,-7-16-42,0-1 1,0 1-1,0 0 1,0-1-1,0 1 1,0-1-1,0 0 1,0 1-1,1-1 1,-1 0 0,1-1-1,-1 1 1,1 0-1,-1-1 1,1 1-1,-1-1 1,1 0-1,-1 0 1,1 0-1,-1 0 1,1 0-1,-1 0 1,1-1-1,-1 1 1,1-1-1,-1 0 1,1 0-1,-1 0 1,0 0-1,1 0 1,-1 0-1,0-1 1,0 1-1,0-1 1,0 1-1,0-1 1,0 0-1,0 0 1,-1 0 0,1 0-1,-1 0 1,1 0-1,-1 0 1,0-1-1,0 1 1,0 0-1,0-1 1,0 1-1,-1-1 1,1 1-1,0-3 42,2-7-31,0-1-1,0 1 1,-1-1-1,0 0 1,-1 1-1,-1-1 1,0 0-1,-1 0 1,0 0-1,-1 0 1,-1 1-1,0-1 1,0 1-1,-1 0 1,-1 0-1,0 0 1,0 0-1,-1 1 1,-1 0-1,0 0 1,-6-6 31,-82-112 352,96 130-332,0-1 1,0 0-1,0 0 1,0 1-1,0-1 1,0 0-1,0 0 1,0 0-1,0 0 1,1 0-1,-1-1 1,0 1-1,0 0 1,0 0-1,0-1 1,0 1-1,0 0 1,0-1-1,0 1 1,0-1-1,0 0 1,0 1-1,-1-1 1,1 0-1,0 1 1,0-1-1,0 0 1,-1 0-1,1 0 1,0 0-1,-1 0 1,1 1-1,-1-1 1,1 0-1,-1 0 1,0 0-1,1-1 1,-1 1-1,0 0 1,0 0-1,1 0 1,-1 0-1,0 0 1,0 0-1,0 0 1,-1 0-1,1 0 1,0 0-1,0-1 1,0 1-1,-1 0 1,1 0 0,-1 0-1,1 0 1,-1 0-1,1 0 1,-1 1-1,1-1 1,-1 0-1,0 0 1,1 0-1,-1 0 1,0 1-1,0-1 1,0 0-1,0 1 1,0-1-1,0 1 1,0-1-1,0 0-20,88-7-54,100-18-193,-75-21-4083,-73 17-382</inkml:trace>
  <inkml:trace contextRef="#ctx0" brushRef="#br0" timeOffset="134596.891">7013 9166 3330,'0'0'9900,"0"0"-6698,0 0-1967,-22 12-205,21-11-1021,-25 14 236,1 1-1,0 1 0,2 1 0,0 1 1,0 2-1,-10 13-244,8-2 122,2 1 1,1 1-1,1 1 0,2 1 0,2 1 1,1 0-1,2 1 0,1 1 1,2 0-1,2 1 0,2 0 1,1 0-1,1 28-122,3-60-13,1-1-1,0 1 1,0 0 0,0 0 0,1-1 0,1 1-1,-1 0 1,1-1 0,0 1 0,1 0-1,0-1 1,0 1 0,0-1 0,1 0-1,0 0 1,1 0 0,0 0 0,0-1-1,0 1 1,1-1 0,0 0 0,0 0-1,0-1 1,1 1 0,0-1 0,0 0-1,4 2 14,0-3-186,1 0-1,-1-1 0,1-1 0,0 1 0,0-2 1,-1 1-1,1-1 0,0-1 0,0 0 0,0-1 1,0 0-1,0-1 0,10-2 187,0-1-1080,-1-2-1,0 0 1,0-1-1,0-1 1,-1-1 0,11-7 1080,57-42-6299</inkml:trace>
  <inkml:trace contextRef="#ctx0" brushRef="#br0" timeOffset="134857.217">7495 9141 12854,'0'0'2401,"0"0"-1729,0 0 513,37 130 480,-4-61-1009,9 12-224,3 2-112,2 2-176,-5-3 0,-9-1 64,-11-7-127,-14-14-81,-8-8-17,-10-12-159,-38-13-576,-24-14-448,-12-10-1554,-3-3-1888</inkml:trace>
  <inkml:trace contextRef="#ctx0" brushRef="#br0" timeOffset="135352.049">8517 9560 12950,'0'0'1851,"0"0"-317,0 0-106,0 0-566,0 0-593,38-4-48,491-44 601,210 12-2364,-776 36-1649,-16 0-1624</inkml:trace>
  <inkml:trace contextRef="#ctx0" brushRef="#br0" timeOffset="135708.124">9599 9150 12598,'0'0'2777,"0"0"-1259,0 0-165,0 0-219,0 0-409,-12 8-391,7-5-314,4-3-11,-1 0-1,0 0 1,1 1 0,-1-1 0,1 1-1,-1-1 1,1 1 0,-1 0 0,1-1-1,-1 1 1,1 0 0,-1 0 0,1 0-1,0 0 1,0 0 0,0 1-1,-1-1 1,1 0 0,0 0 0,0 1-1,1-1 1,-1 1 0,0-1 0,0 1-1,1-1 1,-1 1 0,1-1 0,-1 1-1,1-1 1,0 1 0,0 0 0,-1-1-1,1 1 1,0 0 0,0-1 0,1 1-1,-1 0 1,0-1 0,1 1 0,-1-1-1,1 1 1,-1 0 0,1-1 0,-1 1-1,1-1 1,0 0 0,0 1-1,0-1 1,0 0 0,0 1 0,0-1-1,0 0 1,1 0 0,-1 0 0,0 0-1,1 0 1,-1 0 0,0 0 0,1 0-1,-1-1 1,1 1 0,0-1 0,0 1-9,38 22 78,2-2 1,1-2-1,0-2 1,42 10-79,55 23 62,-135-49-67,0 0 0,-1 0 0,1 0 0,0 1 0,-1 0 0,1 0 0,-1 0 0,0 0 0,0 1 0,1 0 0,-2 0 0,1 0 1,0 0-1,-1 0 0,1 1 0,-1 0 0,0 0 0,0 0 0,0 0 0,-1 0 0,0 0 0,1 1 0,-2-1 0,1 1 0,0-1 0,-1 1 0,0 0 0,0 0 0,0 0 0,-1-1 1,1 1-1,-1 0 0,-1 0 0,1 4 5,-5 0-11,1 0-1,-1-1 1,-1 0 0,1 0 0,-1 0 0,-1 0 0,0-1 0,0 0 0,0-1 0,-1 1-1,1-2 1,-7 4 11,-20 16-51,-2-3 0,0-1 0,-2-1 0,0-2 0,-1-2 0,-40 11 51,-12-15-1767,89-17-287,9-15-2417,29-8-3981</inkml:trace>
  <inkml:trace contextRef="#ctx0" brushRef="#br0" timeOffset="136985.546">10969 9293 7812,'0'0'5842,"-26"11"-3830,-86 35-1367,110-45-609,-1-1-1,1 1 0,-1 0 0,0 0 1,1 1-1,-1-1 0,1 0 0,0 1 1,0 0-1,-1-1 0,1 1 0,0 0 1,0 0-1,1 0 0,-1 0 0,0 1 0,1-1 1,-1 0-1,1 1 0,0-1 0,0 1 1,0-1-1,0 1 0,0 0 0,0-1 1,1 1-1,-1 0-35,1 1 52,0-2-32,0 0 1,1 0-1,-1 0 1,1 0-1,-1 0 1,1-1-1,0 1 1,0 0 0,0 0-1,0-1 1,0 1-1,0-1 1,0 1-1,1-1 1,-1 1-1,0-1 1,1 0 0,-1 0-1,1 0 1,0 0-1,-1 0 1,1 0-1,0 0 1,0 0-1,-1 0 1,1-1 0,0 1-1,0-1 1,0 0-1,0 1 1,0-1-1,0 0 1,0 0-1,-1 0 1,1 0 0,0-1-1,0 1 1,0 0-1,0-1 1,0 1-1,0-1 1,-1 0-1,1 0-20,9 1 72,25-1 7,-1-2 0,1-1 0,-1-2 0,-1-2 0,1-1 0,-1-1 0,-1-2 0,0-1 0,0-2 0,-2-1 0,4-4-79,-31 18 5,0 1-1,0 0 1,0-1-1,0 0 1,-1 0-1,1 0 1,-1 0-1,0-1 1,1 1-1,-1-1 1,0 0-1,0 0 1,-1 0-1,1 0 1,0 0-1,-1-1 0,0 1 1,0-1-1,0 0 1,0 1-1,-1-1 1,0 0-1,1 0 1,-1 0-1,-1 0 1,1 0-1,-1 0 1,1 0-1,-1-1 1,0 1-1,-1-2-4,-1 2 11,-1 1-1,-1 0 0,1 0 1,0 0-1,-1 0 0,1 1 1,-1 0-1,0-1 1,0 1-1,0 0 0,0 1 1,0-1-1,0 1 0,0 0 1,-1 0-1,1 0 1,0 0-1,-2 1-10,-139-6 141,128 7-109,0 0 0,1 1 0,-1 2 0,0-1 0,1 2 0,0 0 0,0 1 0,0 0 0,1 2 0,0 0 0,0 0 0,1 1 1,0 1-1,1 1 0,0 0 0,0 0 0,1 1 0,1 1 0,0 0 0,1 0 0,0 1 0,1 1 0,1-1 0,0 2 0,1-1 0,0 1 0,2 0 0,0 0 0,0 0 0,0 11-32,2-18 3,1-1-1,0 1 1,1-1 0,0 1 0,0-1-1,1 1 1,0 0 0,0-1 0,1 1 0,0 0-1,1-1 1,0 1 0,0-1 0,1 0-1,0 0 1,0 0 0,1 0 0,0 0 0,1-1-1,-1 1 1,1-1 0,1-1 0,-1 1-1,2 0-2,8 2 4,2-1 0,-1-1 0,1 0 0,0-1 0,0-1 0,1-1 0,-1 0 0,1-1-1,0-1 1,0-1 0,0 0 0,0-2 0,13-1-4,-30 2 0,29 0 11,0-2-1,-1-1 0,1-1 1,-1-2-1,0-1 0,0-1 1,0-1-1,-1-1 1,9-7-11,134-85 60,-162 95-56,-1 0 0,-1-1 0,1 1-1,-1-1 1,-1-1 0,1 1 0,-2-1 0,1 0-1,-1-1 1,0 1 0,-1-1 0,0 0 0,-1 0 0,0 0-1,0-1 1,-1 1 0,0-4-4,-1-39 136,11 71-299,10 31 98,-21-41 63,1 0 0,0 0 0,1 0-1,0 0 1,0-1 0,1 1 0,0-1-1,0 0 1,0 0 0,1-1 0,0 1-1,1-1 1,-1 0 0,1 0 0,0-1-1,1 0 1,-1 0 0,1 0 0,0-1-1,0 0 1,1 0 0,-1-1 0,1 0 0,0 0-1,0-1 1,0 0 0,1 0 2,0-2 6,1-1 0,0 0 0,-1 0 0,1-1 0,-1 0 0,1-1 0,-1 0 0,0-1 1,0 0-1,0 0 0,-1-1 0,0 0 0,1 0 0,-2-1 0,1 0 0,-1 0 0,0-1 0,6-7-6,74-111 30,-85 124-43,-1 0 1,1 0-1,0 1 1,-1-1 0,1 1-1,-1-1 1,1 1-1,0-1 1,0 1 0,-1 0-1,1 0 1,0 0 0,-1 0-1,1 0 1,0 0-1,0 1 1,-1-1 0,1 0-1,0 1 1,-1-1-1,1 1 1,-1 0 0,1 0-1,-1-1 1,1 1 0,-1 0-1,1 0 1,-1 1 12,60 35-68,-40-23 76,0-1-1,0 0 0,1-2 0,1-1 1,0 0-1,22 5-7,-30-11-13,0 0 1,1-1-1,-1-1 1,1 0-1,-1-1 1,1-1 0,0-1-1,-1 0 1,1 0-1,-1-2 1,0 0-1,1-1 1,-1 0-1,-1-1 1,1-1 0,-1 0-1,0-1 1,0-1-1,-1 0 1,0-1-1,0 0 1,-1-1-1,-1 0 1,4-4 12,-10 6-1,-1 0 0,0 1-1,0-2 1,-1 1 0,0 0 0,0-1 0,-1 0 0,0 1-1,0-1 1,-1 0 0,0 0 0,-1 0 0,0 0 0,0 0-1,-1 0 1,-1-1 1,2 10 0,0-7 6,-1 1 1,0 0-1,-1 1 0,0-1 0,0 0 1,0 0-1,0 1 0,-1-1 0,0 1 1,0 0-1,0 0 0,-1 0 0,0 0 1,0 0-1,0 1 0,-1 0 0,1 0 1,-1 0-1,0 0 0,0 1 0,0 0 1,0 0-1,-1 0 0,0 1 0,1-1 1,-1 1-1,0 1 0,0-1 0,0 1 1,0 0-1,0 1 0,0-1 0,0 1 1,0 0-1,0 1 0,0-1 0,0 1 1,0 0-1,0 1 0,0 0 0,0 0 1,1 0-1,-1 0 0,0 1-6,-4 4 21,-1 1 1,1 1-1,0-1 0,1 2 1,0-1-1,0 1 0,1 1 1,0-1-1,1 1 0,0 1 1,1-1-1,1 1 1,-1 0-1,2 1 0,0-1 1,0 1-1,1 0 0,1 0 1,0 0-1,0 8-21,2-19 0,-1 1 0,1 0 0,0 0 0,0 0 0,0 0-1,0 0 1,1-1 0,-1 1 0,1 0 0,-1 0 0,1 0 0,0-1 0,0 1 0,1 0 0,-1-1 0,0 1 0,1-1 0,0 0 0,-1 1-1,1-1 1,0 0 0,0 0 0,0 0 0,1 0 0,-1 0 0,0-1 0,1 1 0,-1-1 0,1 0 0,-1 1 0,1-1 0,0 0 0,-1 0-1,1-1 1,0 1 0,0-1 0,1 1 0,12 2 22,0-1 1,0-1-1,0 0 0,0-2 0,0 1 1,0-2-1,0 0 0,0-1 0,-1 0 1,1-2-1,-1 0 0,0 0 0,0-1 0,-1-1 1,1-1-23,2 0 8,-1-1 1,-1 0-1,1-1 1,-2-1-1,1 0 1,-1-1-1,-1 0 1,0-1-1,-1-1 1,-1 0-1,0 0 1,-1-1-1,0-1 1,-1 0-1,-1 0 1,0 0-1,-2-1 1,0 0-1,0-1 1,-2 0-1,1-7-8,-2-268 86,-20 168 42,2 107 54,1 50-204,-9 44-16,3 1-1,4 0 1,3 2-1,3-1 1,4 2 38,5-73-60,-1-1 1,2 0-1,-1 1 1,1-1-1,-1 1 0,2-1 1,-1 1-1,1-1 1,0 0-1,0 1 0,1-1 1,0 0-1,0 0 1,0 0-1,1 0 1,0 0-1,0-1 0,0 1 1,1-1-1,0 0 1,0 0-1,0 0 0,1 0 1,-1-1-1,1 0 1,0 0-1,0 0 1,1 0-1,-1-1 0,5 2 60,68 10-2998,10-12-3197</inkml:trace>
  <inkml:trace contextRef="#ctx0" brushRef="#br0" timeOffset="137969.259">10795 10041 8900,'0'0'2929,"0"0"-2064,0 0-1,0 0 625,247 6-401,-56-19 321,55-21-481,33-6-159,17 2-289,-10 0-144,-30 7-224,-37 6-48,-50 5-64,-52 7-48,-48 1-416,-36 6-448,-23-6-2018,-10 1-1376</inkml:trace>
  <inkml:trace contextRef="#ctx0" brushRef="#br0" timeOffset="138254.987">13670 9107 12742,'0'0'1617,"0"0"-817,0 0 0,0 0-704,0 0-96,0 0-96,85-9-736,-28 5-769,-2-3-2497</inkml:trace>
  <inkml:trace contextRef="#ctx0" brushRef="#br0" timeOffset="138794.171">14379 8897 11989,'0'0'2287,"0"0"-825,0 0-179,0 0-240,-21 25-416,-62 85-192,80-105-408,0 0 0,0 0 0,1 0-1,-1 0 1,1 0 0,0 0 0,1 0 0,-1 1-1,1-1 1,0 1 0,0-1 0,1 1 0,0 0 0,0-1-1,0 1 1,0 1-27,1 10 59,-1-15-58,0 0 0,-1 0 0,1 1 0,0-1 1,0 0-1,1 0 0,-1 0 0,0 0 0,1 0 0,-1 0 0,1 0 0,0 0 0,-1 0 0,1 0 0,0-1 0,0 1 0,0 0 0,0 0 0,1-1 0,-1 1 0,0-1 0,1 1 0,-1-1 0,1 1 0,0-1 0,-1 0 0,1 0 0,0 0 1,0 0-1,0 0 0,-1 0 0,1 0 0,0-1 0,0 1 0,0-1 0,0 1 0,0-1 0,1 0 0,-1 0 0,0 0 0,1 0-1,1 1 3,0 0-1,0 0 1,0-1-1,0 0 1,0 0-1,0 0 1,0 0-1,1 0 1,-1-1-1,0 0 1,0 0-1,0 0 1,0 0-1,-1 0 1,1-1-1,0 0 1,0 0-1,-1 0 1,0 0-1,1-1 1,-1 1-1,0-1 1,0 0-1,0 0 1,0 0-1,-1 0 1,1 0-1,-1-1 1,0 1-1,0-1 1,0 1 0,0-1-1,-1 0 1,1 0-1,-1-1-2,2-9-7,-1 0 1,0 0-1,-1 0 0,0 0 1,-2 0-1,1 0 0,-2-1 1,0 2-1,0-1 0,-2 0 1,0 0-1,0 1 0,-1 0 1,-6-11 6,-5-6-7,2-1 1,0-1-1,2 0 0,2-1 1,1 0-1,1 0 1,2-1-1,1 0 1,2 0-1,2-1 1,1-20 6,0 50-36,0-1 0,1 1 1,0 0-1,-1 0 0,2 0 1,-1 0-1,1 0 0,-1 0 1,1 0-1,1 0 0,-1 1 1,1-1-1,0 1 0,0 0 1,0 0-1,0 0 0,1 0 1,-1 0-1,1 1 0,0-1 1,0 1-1,1 0 0,-1 0 1,1 1-1,-1-1 0,1 1 1,0 0-1,0 1 0,0-1 1,5 0 35,-6 1-29,0 1 1,0 0 0,0 1-1,0-1 1,0 1 0,0 0-1,0-1 1,0 2 0,0-1-1,0 0 1,0 1 0,0 0-1,-1 0 1,1 0-1,-1 0 1,1 1 0,-1-1-1,0 1 1,0 0 0,0 0-1,0 0 1,-1 0 0,1 0-1,-1 1 1,0-1-1,0 1 1,0 0 0,0-1-1,0 4 29,34 123 20,-32-78 92,-1 0 0,-3 0 0,-3 0 0,-1 0 0,-3-1 0,-2 1 0,-14 44-112,8-45 187,3 0 1,2 1-1,2 1 0,3-1 1,2 2-188,2-48 47,1 0 0,0 0 1,0 0-1,1 1 0,0-1 1,0 0-1,0 0 1,1 0-1,0 0 0,0 0 1,0 0-1,1-1 0,0 1 1,0-1-1,1 0 1,-1 1-1,1-2 0,0 1 1,0 0-1,1-1 0,-1 0 1,1 0-1,0 0 1,0 0-1,0-1 0,1 0 1,-1 0-1,1 0 1,2 0-48,6 2 95,0 0 1,1 0 0,0-2 0,0 0-1,0 0 1,0-2 0,0 1 0,0-2 0,0 0-1,11-2-95,-19 1 12,0 0-1,0-1 0,0 0 0,-1 0 1,1 0-1,0-1 0,-1 0 0,0 0 1,0 0-1,0-1 0,0 0 0,0 0 1,-1-1-1,0 1 0,0-1 1,0 0-1,0-1 0,-1 1 0,0-1 1,0 0-1,-1 0 0,1 0 0,-1 0 1,-1-1-1,1 1 0,-1-1 0,0 0 1,-1 0-1,1 0 0,-1 0 1,-1 0-1,1 0 0,-1 0 0,-1 0 1,1 0-1,-1-1-11,0 2-56,1-1-1,-1 1 1,-1 0 0,1-1 0,-1 1 0,0 0-1,0 0 1,-1 0 0,0 0 0,0 1 0,0-1-1,-1 1 1,0-1 0,0 1 0,0 1-1,0-1 1,-1 0 0,0 1 0,0 0 0,0 0-1,0 1 1,-1-1 0,0 1 56,-67-28-2335,-4 16-4186,61 14-1973</inkml:trace>
  <inkml:trace contextRef="#ctx0" brushRef="#br0" timeOffset="139028.072">15118 8969 11429,'0'0'3890,"0"0"-2801,0 0-113,0 0-144,0 0-544,0 0-288,47 29 0,-5-23-1520,13-6-2658</inkml:trace>
  <inkml:trace contextRef="#ctx0" brushRef="#br0" timeOffset="147268.856">1397 12028 7363,'0'0'2007,"0"0"-508,0 0 272,0 0-138,0 0-744,0 0-412,5-22-71,15-71-30,-15 40 395,-26 52 53,6 7-811,0 1-1,1 0 1,0 1-1,1 1 0,0 0 1,0 1-1,1 1 1,0-1-1,-6 9-12,-9 6 8,14-13-8,-19 16 1,0 1 1,2 2-1,2 1 1,-19 27-2,45-58-3,0 1 0,0 0 1,0 0-1,1 0 1,-1 0-1,0 0 0,1 0 1,0 1-1,-1-1 1,1 0-1,0 1 0,0-1 1,0 1-1,1-1 1,-1 1-1,0-1 0,1 1 1,0 0-1,0-1 0,0 1 1,0-1-1,0 1 1,0 0-1,1-1 0,-1 1 1,1-1-1,-1 1 1,1-1-1,0 1 0,0-1 1,1 1-1,-1-1 1,0 0-1,1 0 0,-1 1 1,1-1-1,0 0 0,-1-1 1,1 1-1,0 0 1,0 0-1,1-1 0,-1 1 1,0-1-1,2 1 3,19 5 5,0-1-1,0 0 1,0-2-1,1-1 0,0-1 1,8-1-5,-32-1 0,342 12 275,-236 10-249,-105-21-24,1 1 0,-1-1 0,0 1 0,0 0 0,0-1-1,0 1 1,0 0 0,0 0 0,0 0 0,-1-1-1,1 1 1,-1 0 0,1 0 0,-1 0 0,0 0 0,0 0-1,0 0 1,0 0 0,0 0 0,0 0 0,0 0-1,-1 0 1,1 0 0,-1 0 0,1 0 0,-1-1 0,0 1-1,0 0 1,0 0 0,0-1 0,0 1 0,0 0 0,0-1-1,0 1 1,-1-1 0,1 1 0,-1-1 0,1 0-1,-1 0 1,1 0 0,-1 1-2,-16 11-3,-1-1 0,-1-1 0,1-1 0,-2 0 1,1-1-1,-1-2 0,0 0 0,-1-1 0,-7 1 3,23-6-6,-37 8-534,0-1 0,-1-3 0,1-2 0,-1-1 0,-7-3 540,51 2-70,-1-1 0,0 0-1,0 0 1,1 0 0,-1 0-1,0 1 1,0-1 0,0 0-1,1-1 1,-1 1 0,0 0-1,0 0 1,1 0 0,-1 0-1,0 0 1,0-1 0,1 1-1,-1 0 1,0-1 0,1 1-1,-1-1 1,0 1 0,1-1 0,-1 1-1,0-1 1,1 1 0,-1-1-1,1 1 1,-1-1 0,1 0-1,-1 1 1,1-1 0,0 0-1,-1 1 1,1-1 0,0 0-1,0 0 1,-1 1 0,1-1-1,0 0 1,0 0 0,0 0-1,0 1 1,0-1 0,0 0-1,0 0 1,0 0 0,0 1 0,0-1-1,1 0 1,-1 0 0,0 1 70,0-2-186,0-26-5056</inkml:trace>
  <inkml:trace contextRef="#ctx0" brushRef="#br0" timeOffset="147875.784">1947 12055 4866,'0'0'5173,"0"0"-2881,0 0-1422,0 0 42,0 0 51,-5 19-248,-15 60-293,19-78-411,1 0 1,-1 1-1,1-1 1,0 0 0,-1 1-1,1-1 1,0 0-1,0 1 1,0-1-1,0 1 1,0-1 0,0 0-1,0 1 1,0-1-1,1 0 1,-1 1-1,0-1 1,1 0 0,-1 1-1,1-1 1,0 0-1,-1 0 1,1 0-1,0 1 1,0-1-1,0 0 1,0 0 0,-1 0-1,2 0 1,-1 0-1,0-1 1,0 1-1,0 0 1,0 0 0,0-1-1,1 1 1,-1-1-1,0 1 1,1-1-1,-1 1 1,0-1 0,1 0-1,-1 0 1,0 0-1,1 0 1,-1 0-1,1 0 1,-1 0-1,0 0 1,1 0 0,-1-1-1,0 1 1,1 0-1,-1-1 1,0 1-1,1-1-11,8 0 84,8-1-46,0-1 0,-1-1 1,0-1-1,0 0 1,0-1-1,0-1 0,-1 0 1,0-2-1,-1 1 0,0-2 1,0 0-1,-1-1 0,0 0 1,-1-1-1,0-1 0,8-11-38,-19 23-4,0-1 0,0 0-1,-1 0 1,1 0 0,-1 0-1,1 0 1,-1 0-1,1 0 1,-1 0 0,0 0-1,0-1 1,0 1 0,-1 0-1,1-1 1,0 1 0,-1-1-1,0 1 1,1-1-1,-1 1 1,0-1 0,0 1-1,-1-3 5,-1 4-1,0-1-1,0 1 0,0 0 0,0-1 1,-1 1-1,1 0 0,0 1 0,-1-1 0,1 0 1,0 0-1,-1 1 0,1 0 0,-1-1 1,1 1-1,-1 0 0,1 0 0,-1 1 1,1-1-1,-1 0 0,1 1 0,-1-1 2,-4 1-5,1 0 5,0 0 0,0 1-1,1 0 1,-1 0 0,0 0 0,1 0 0,0 1 0,0 0 0,0 0 0,0 1 0,0 0 0,1-1 0,-1 1 0,1 1 0,0-1 0,0 1 0,1-1 0,-1 1 0,1 0-1,-2 5 1,-46 112 111,40-1 49,11-116-149,0-1 0,1 0 0,-1 1 0,1-1 0,1 0 0,-1 0 0,0 0 0,1 0 0,0 0 0,0 0 0,0 0 0,0-1 0,1 1 0,-1-1 0,1 1 0,0-1 0,0 0-1,0 0 1,1 0 0,-1-1 0,1 1 0,-1-1 0,1 0 0,0 0 0,0 0 0,0 0 0,0-1 0,0 1 0,0-1 0,4 0-11,9 3 56,0-1-1,0-1 1,0-1-1,0-1 1,0 0-1,0-1 1,8-1-56,-1-3 21,0-1-1,0 0 1,0-2 0,-1-1 0,0 0-1,-1-2 1,0-1 0,-1 0 0,0-2-1,-1 0 1,-1-2 0,0 0 0,-1-1-1,0 0 1,-2-2 0,0 0 0,-1-1-1,8-14-20,-15 16 2,-1-1-1,0 1 1,-2-1-1,0 0 1,-1-1-1,-1 1 0,0-1 1,-2 0-1,0 1 1,-2-1-1,0-4-1,1 15 9,0-1-1,-1 1 1,0-1-1,-1 1 0,0-1 1,0 1-1,-1 0 1,0 0-1,-1 0 1,0 1-1,0-1 0,-1 1 1,0 0-1,0 0 1,-1 0-1,0 1 1,0 0-1,-1 0 0,-4-3-8,11 9 2,-1 0-1,1 0 1,-1 1 0,0-1-1,1 0 1,-1 0-1,0 0 1,0 0-1,0 1 1,0-1 0,0 0-1,0 1 1,0-1-1,0 0 1,0 1-1,0 0 1,0-1 0,0 1-1,0 0 1,0-1-1,0 1 1,0 0-1,-1 0 1,1 0 0,0 0-1,0 0 1,0 0-1,0 0 1,-1 0-1,1 1 1,0-1-1,0 0 1,0 1 0,0-1-1,0 1 1,0-1-1,0 1 1,0-1-1,0 1 1,0 0 0,0-1-1,0 1 1,1 0-1,-1 0 1,0 0-1,0 0 1,1 0 0,-1 0-1,0 0-1,-11 62 65,11 185-79,4-230 59,0 1-1,1-1 1,0-1 0,2 1-1,0-1 1,1 0-1,1 0 1,0 0-1,11 14-44,52 36-929,-65-64 569,-1 0 1,1 0-1,0-1 0,0 0 0,1 0 0,-1-1 1,0 0-1,1 0 0,-1 0 0,0-1 1,1 0-1,-1 0 0,1-1 0,2 0 360,2-2-3962</inkml:trace>
  <inkml:trace contextRef="#ctx0" brushRef="#br0" timeOffset="148168.304">2459 12109 1617,'0'0'10164,"0"0"-8723,0 0-1137,137-58 352,-53 33 129,3-6-625,0-1-160,-7 5-544,-3 1-1937,-5 1-2898</inkml:trace>
  <inkml:trace contextRef="#ctx0" brushRef="#br0" timeOffset="149052.892">3897 11518 10117,'0'0'2486,"0"0"-1331,0 0-130,0 0-65,0 0-392,-4-4-231,-9-11-121,10 12-107,3 3-8,0 0-18,0 0-5,0 0 34,-12 34 739,-13 61-118,20-82-606,1 0-1,0 0 1,1 0-1,1 1 1,0-1-1,1 1 0,0 0 1,1-1-1,1 13-126,-1-6 52,0 224-36,0-244 0,0 0-5,3-17-10168,2-2 5833</inkml:trace>
  <inkml:trace contextRef="#ctx0" brushRef="#br0" timeOffset="149548.626">4033 11325 6467,'0'0'2505,"0"0"-592,0 0-142,0 0-285,0 0-434,-8 3-279,-12 8-556,2 0-1,0 1 1,0 1-1,1 1 1,1 0-1,0 1 0,1 1 1,0 0-1,2 1 1,0 1-1,1 0 1,0 1-1,2 0 1,0 0-1,-2 8-216,-5 13 170,1 1-1,2 0 0,2 0 1,2 2-1,1-1 1,3 1-1,1 0 0,2 1 1,2-1-1,2 1-169,-1-37 4,0 0 0,0 0 0,1 0 0,0 0 0,0 0 0,0-1 0,1 1 0,0 0 0,1-1 0,0 1 0,-1-1 0,2 0 0,-1 0 0,1 0 0,0-1 0,0 1 0,1-1 0,-1 0-1,1 0 1,1 0 0,-1-1 0,0 0 0,1 0 0,0 0 0,0 0 0,0-1 0,1 0 0,-1-1 0,0 1 0,1-1 0,3 0-4,5 2-84,1-2 0,-1 1 0,1-2 0,0 0 1,0-1-1,0 0 0,0-2 0,-1 0 0,1 0 0,-1-2 0,1 0 0,-1 0 1,0-2-1,0 1 0,0-3 84,-3 2-692,0-1 1,-1 0-1,0-1 1,0 0-1,-1-1 0,0 0 1,0 0-1,-1-1 1,-1-1-1,1 0 1,3-7 691,7-16-7044</inkml:trace>
  <inkml:trace contextRef="#ctx0" brushRef="#br0" timeOffset="149801.623">4389 11540 13014,'0'0'1713,"0"0"-1185,0 0 272,0 0 97,-22 159-385,22-98-288,2 4-208,8-12-16,2-6-32,6-15-736,-1-21-801,3-11 545,0-5-3170</inkml:trace>
  <inkml:trace contextRef="#ctx0" brushRef="#br0" timeOffset="149998.967">4319 11415 11461,'0'0'2305,"0"0"-1392,0 0-209,0 0-672,0 0-32,0 0-752,20 60-1986,15-48-4353</inkml:trace>
  <inkml:trace contextRef="#ctx0" brushRef="#br0" timeOffset="150536.217">4680 11516 6275,'0'0'4175,"0"0"-2110,2 22-502,14 143 657,-15-152-2132,0 0-1,0 0 0,1 0 1,1 0-1,1 0 1,-1-1-1,2 1 0,0-1 1,0 0-1,1-1 1,1 1-1,0-1 0,0 0 1,1-1-1,0 1 1,1-2-1,9 9-87,-16-17 15,1 1 0,-1-1 0,0 0 0,0 0 0,0 0-1,1 0 1,-1 0 0,0-1 0,1 1 0,-1-1 0,1 0 0,-1 1 0,0-1-1,1 0 1,-1 0 0,1-1 0,-1 1 0,1 0 0,-1-1 0,0 0 0,1 1-1,-1-1 1,0 0 0,0 0 0,1 0 0,-1-1 0,0 1 0,0 0 0,0-1-1,0 0 1,-1 1 0,1-1 0,0 0 0,-1 0 0,1 0 0,-1 0 0,0 0-1,1 0 1,0-2-15,33-95 258,-35 98-258,28-187 69,-28 187-72,-1 0 0,1 0-1,0 0 1,-1 0 0,1 0-1,0 0 1,0 0 0,0 0-1,0 0 1,0 0 0,0 0-1,0 0 1,0 0 0,0 0-1,1 0 1,-1 0 0,0 0-1,1 0 1,-1 0 0,1 0-1,-1 0 1,1 1-1,-1-1 1,1 0 0,-1 0-1,1 0 1,0 1 0,0-1-1,-1 0 1,1 1 0,0-1-1,0 0 1,0 1 0,0-1-1,-1 1 1,1 0 0,0-1-1,0 1 1,0 0 0,0-1-1,0 1 1,0 0 0,0 0-1,0 0 1,0 0 0,0 0-1,0 0 1,0 0 0,0 0-1,0 0 1,0 1 0,0-1-1,0 0 1,0 1 0,0-1-1,0 1 1,0-1 0,0 1-1,0-1 1,0 1 0,-1-1-1,1 1 1,0 0 0,0 0 3,99 155 149,-96-149-137,0-1 1,0 0-1,0-1 0,1 1 1,0-1-1,0 0 0,0 0 1,1 0-1,0-1 0,0 0 0,0 0 1,0 0-1,0-1 0,1 0 1,0 0-1,-1-1 0,1 1 0,0-2 1,0 1-1,0-1 0,1 0 1,-1 0-1,0-1 0,0 0 0,1 0 1,-1-1-1,0 0 0,5-1-12,4-5 39,1 0-1,-1-2 1,0 1-1,-1-2 1,0 0 0,0-1-1,-1-1 1,-1 0-1,10-11-38,-5 6 93,-1 0 1,0-1-1,-1-1 0,-2 0 0,0-1 0,0-1 0,-2 0 1,-1-1-1,-1 0 0,0 0 0,-2-1 0,-1-1 0,3-15-93,4-191 703,-14 193-597,-7 19-29,-4 45-200,-9 89-293,4 1 0,6 0 0,4 62 416,22-115-1484,26-52-5292,-23-16-942</inkml:trace>
  <inkml:trace contextRef="#ctx0" brushRef="#br0" timeOffset="150798.635">5292 11442 12358,'0'0'1392,"0"0"-1136,0 0 497,0 0-161,0 0-240,189 65-352,-72-65-880,7 0-5731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34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8836,'0'0'3025,"0"0"-1376,0 0-304,0 0 15,0 0-671,0 0-401,0 0-112,-15 98 496,25-46-336,-2-3-256,-1-6-16,1-8-64,-3-12-64,0-12-176,-1-11-832,4 0-977,4-13 16,1-21-2353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3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8724,'0'0'2721,"0"0"-1456,0 0-113,0 0 1,0 0-625,0 0-528,0-40-384,0 74 192,0 4-721,0-5-3473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5 703 9780,'0'0'2884,"0"0"-1766,0 0-515,0 0 310,0 0-214,-1 23-238,-3 123 420,5-146-851,0 1 0,0-1 1,0 1-1,0-1 0,0 0 0,0 0 1,1 1-1,-1-1 0,0 0 1,0 0-1,0 0 0,0 0 1,0 0-1,0-1 0,0 1 1,1 0-1,-1 0 0,0-1 0,0 1 1,0-1-1,0 1 0,0-1 1,0 1-1,0-1 0,0 0 1,-1 1-1,1-1 0,0 0 1,0 0-1,0 0 0,-1 1 1,1-1-1,-1 0 0,1 0 0,0 0 1,-1-1-31,82-95 307,-79 96-310,1-1 0,-1 1 0,1 0 0,-1 0-1,1 0 1,-1 0 0,1 0 0,0 1 0,-1 0 0,1 0 0,0 0 0,-1 0 0,1 0 0,0 1 0,-1-1 0,1 1 0,-1 0 0,1 0 0,-1 1 0,1-1 0,-1 1 0,0 0 0,0 0 0,0 0 0,0 0 0,0 0 0,0 0 0,0 1 0,-1 0 0,1-1 0,-1 1 0,2 2 3,21 15 6,-11-14-8,0 0-1,1-1 1,-1 0 0,1-1-1,0-1 1,0 0 0,0-1-1,0-1 1,0 0 0,0-1 0,13-2 2,-16 2-4,10-1-6,-1-1 0,1-1 1,0-1-1,-1-1 0,1 0 1,-1-2-1,-1-1 0,1 0 1,-2-2-1,1 0 0,-1-1 1,-1-1-1,4-4 10,-17 13 6,-1 1 0,1-2 0,-1 1 0,1 0 1,-1-1-1,0 0 0,-1 0 0,1 0 0,-1-1 0,0 1 0,0-1 0,0 1 0,0-1 0,-1 0 0,0 0 0,0 0 1,0-1-1,-1 1 0,0 0 0,0-1 0,0 1 0,-1-1 0,1 1 0,-1-1 0,-1-4-6,-1 8 8,-1 0 0,0 0-1,0 0 1,0 0 0,0 1-1,0-1 1,0 1 0,0 0 0,0 0-1,0 0 1,-1 0 0,1 1-1,0-1 1,-1 1 0,1 0 0,0 0-1,-1 0 1,1 0 0,-2 1-8,-3-1 13,-4-1-4,-1 0 0,1 2 0,0-1 0,-1 1 0,1 1 0,0 1 0,0-1 0,0 2 0,0 0 0,1 0 0,-1 1 0,1 0 0,0 1 0,0 0 0,1 1 0,-5 4-9,7-5-2,0 1 0,0 0 0,1 0-1,0 1 1,0 0 0,1 0-1,0 1 1,1-1 0,0 1 0,0 0-1,1 1 1,0-1 0,0 1 0,1 0-1,0 0 1,1 0 0,0 0 0,1 0-1,0 1 1,1 3 2,0-11 0,0-1 0,0 1 0,1 0 0,-1 0 0,1 0 0,0 0 0,0-1 1,0 1-1,0 0 0,0-1 0,0 1 0,1-1 0,0 1 0,-1-1 0,1 0 0,0 1 0,0-1 0,0 0 0,0 0 0,0-1 0,1 1 0,-1 0 1,1-1-1,-1 1 0,1-1 0,-1 0 0,1 0 0,0 0 0,0 0 0,-1 0 0,1-1 0,0 1 0,0-1 0,0 0 0,0 0 0,0 0 0,0 0 1,-1 0-1,1-1 0,2 1 0,20-2 1,1-1 1,-1-1 0,0-1 0,0-1 0,-1-2-1,0 0 1,0-1 0,-1-2 0,0 0-1,-1-2 1,0 0 0,-1-1 0,0-1 0,-1-1-1,-1-1 1,-1-1 0,0-1 0,10-14-2,-18 23 2,0-1 1,0 0 0,-1-1 0,0 0 0,-1 0 0,-1-1-1,0 0 1,-1 0 0,0-1 0,-1 1 0,0-1 0,-1-1-1,-1 1 1,0 0 0,-1-1 0,-1 0 0,0-4-3,0 9 12,0-1 0,-1 0 0,0 0 1,-1 0-1,0 0 0,-1 0 0,0 0 1,-1 1-1,0-1 0,-1 1 0,0 0 1,0 0-1,-1 0 0,-1 0 0,1 1 1,-2 0-1,1 0 0,-1 0 0,0 1 1,-1 0-1,0 1 0,-2-2-12,9 9 5,-1-1 1,0 0-1,1 0 0,-1 1 0,0-1 0,0 1 0,0-1 1,0 1-1,1 0 0,-1 0 0,0 0 0,0 0 1,0 0-1,0 0 0,0 1 0,1-1 0,-1 0 0,0 1 1,0 0-1,1-1 0,-1 1 0,0 0 0,1 0 1,-1 0-1,0 0 0,1 0 0,-1 0 0,1 0 1,0 1-1,-1-1 0,1 1 0,0-1 0,0 1 0,0-1 1,0 1-1,0-1 0,0 1 0,1 0 0,-1-1 1,0 1-1,1 0 0,-1 0 0,1 0 0,0 0 0,0-1 1,0 1-1,0 0 0,0 0 0,0 0 0,0 0 1,0 0-1,1-1 0,0 3-5,-6 232 21,5-221-22,0 0 1,1 0-1,1 0 0,0 0 0,1-1 0,0 1 0,1 0 0,1-1 1,1 0-1,0 0 0,0-1 0,2 0 0,-1 0 0,2 0 0,0-1 1,0 0-1,1-1 0,0 0 0,1 0 0,1-2 0,-1 1 0,1-1 1,1-1-1,0 0 0,0-1 0,0 0 0,1-1 0,14 4 1,-11-7 1,0 0 0,0-1 0,0-1 1,0-1-1,1 0 0,-1-2 0,0 0 0,0 0 0,6-3-1,-16 3 7,0 0 1,-1 0-1,1-1 1,-1 0-1,1 0 1,-1 0-1,0-1 1,0 0-1,0 0 1,-1 0-1,0-1 1,1 0-1,-2 0 1,1 0-1,0 0 1,-1-1-1,0 0 1,-1 0-1,1 0 1,-1-1-1,0 1 1,-1-1-1,1 1 1,-1-2-8,1-1 10,-1 0 1,0 0-1,0-1 0,-1 1 1,0-1-1,-1 1 1,0-1-1,0 0 1,-1 1-1,-1-1 0,1 1 1,-1 0-1,-1 0 1,0-1-1,0 1 1,-1 1-1,0-1 0,0 1 1,-1-1-1,0 1 1,-1 0-1,-4-4-10,9 11 0,1 1-1,-1 0 0,1 0 1,-1-1-1,1 1 1,-1 0-1,1 0 1,-1 0-1,0 0 1,1 0-1,-1 0 0,1 0 1,-1 0-1,0 0 1,1 0-1,-1 0 1,1 0-1,-1 0 0,1 1 1,-1-1-1,0 0 1,1 0-1,-1 1 1,1-1-1,-1 0 1,1 1-1,-1-1 0,1 0 1,0 1-1,-1-1 1,1 1-1,-1-1 1,1 1-1,0-1 0,-1 1 1,1-1-1,0 1 1,0-1-1,-1 1 1,1-1-1,0 1 1,0-1-1,0 1 0,0 0 1,0-1-1,0 1 1,0-1-1,0 1 1,0-1-1,0 1 0,0 0 1,0-1-1,0 1 1,0-1-1,0 1 1,1 0-1,-1-1 1,0 1-1,0-1 0,1 1 1,-1-1-1,0 1 1,1-1-1,-1 0 1,1 1-1,-1 0 1,0 6-11,1 185-216,-2-184 54,1-1 0,0 1-1,1 0 1,-1-1-1,1 1 1,1-1-1,0 0 1,0 1 0,0-1-1,1 0 1,0 0-1,0 0 1,1-1 0,0 1-1,0-1 1,0 0-1,1 0 1,0 0-1,0 0 1,1-1 0,-1 0-1,1 0 1,0-1-1,1 0 1,-1 0 0,6 3 173,29-3-2620,4-3-1502</inkml:trace>
  <inkml:trace contextRef="#ctx0" brushRef="#br0" timeOffset="371.795">1781 542 6131,'0'0'4116,"0"0"-2317,0 0-1210,0 0-311,0 0 218,8 17-59,28 56-237,-33-66-303,0-1-1,0 1 1,1-1-1,0 1 1,0-1-1,0 0 1,1 0-1,-1-1 1,1 0-1,1 1 1,-1-2-1,1 1 1,0-1-1,0 1 0,0-2 1,1 1-1,-1-1 1,1 0-1,0 0 1,0-1-1,0 0 1,0 0-1,0 0 1,0-1-1,1 0 1,-1-1-1,0 0 1,1 0-1,-1 0 1,0-1-1,6-1 104,-11 2-195,0-1 0,-1 0 0,1 1 1,0-1-1,0 0 0,-1 0 0,1 0 0,0 0 0,-1 0 1,1 0-1,-1 0 0,1-1 0,-1 1 0,0-1 0,1 1 1,-1-1-1,0 1 0,0-1 0,0 0 0,0 1 0,0-1 1,-1 0-1,1 0 0,-1 0 0,1 0 0,-1 1 0,1-3 195,0-53-1041,-1 52 1183,0 3 19,0-1 1,0 1 0,0 0-1,0 0 1,-1-1-1,1 1 1,-1 0 0,1 0-1,-1 0 1,0 0-1,0-1 1,0 1-1,0 0 1,0 1 0,0-1-1,0 0 1,-1 0-1,1 0 1,-1 1 0,1-1-1,-1 1 1,0-1-1,0 1 1,1 0 0,-1-1-1,0 1 1,0 0-1,0 0 1,0 1 0,-1-1-1,1 0 1,0 1-1,0-1 1,0 1-1,-1-1 1,1 1 0,0 0-1,0 0 1,-1 0-1,1 1 1,0-1 0,0 0-1,0 1 1,-1-1-1,1 1 1,0 0 0,0 0-1,0 0 1,0 0-1,0 0 1,-2 2-162,-12 15 338,-1 2 1,2 0-1,1 1 1,1 0-1,0 1 1,2 1-1,-8 20-338,-9 36 602,21-46-4016,10-46-609</inkml:trace>
  <inkml:trace contextRef="#ctx0" brushRef="#br0" timeOffset="664.13">2005 1 12630,'0'0'1739,"0"0"-90,0 0-192,0 0-697,0 0-531,29 17-114,-6-4-85,1 0 2,0 1 1,-1 1-1,-1 1 0,0 1 1,-1 0-1,-1 2 0,16 19-32,-13-5 60,-1 1 0,-1 0 0,-2 2 0,-1 1-1,-2 0 1,-2 1 0,-1 0 0,-2 1 0,-2 0 0,-2 1-1,-1 0 1,-2 0 0,-2 1 0,-1 2-60,-1-16-45,2-18-18,-1 1 0,0-1 0,-1 1 0,0-1 0,0 1 0,-1-1 1,0 1-1,-1-1 0,0 1 0,0-1 0,-1 0 0,0 0 0,-1 0 0,0-1 0,0 1 0,-1-1 0,0 0 0,0 0 0,-1-1 0,0 1 0,-1-1 0,-2 2 63,-15 2-2625,1-9-2140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12:04.832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3645 3709 11381,'0'0'1689,"0"0"-745,0 0 17,0 0-30,0 0-251,0 0-168,3-7 862,107 25-1101,11-7-67,0-5 1,77-7-207,-80-1 27,682-43 66,-390 14-66,-81 13 85,482-41 958,-785 56-846,-25 3-85,-1 0 37,0 0-22,0 0-4,0 0-25,0 0-2,0 0-59,0 0-29,0 0-89,0-1-572,0 0-2790,0 1-623</inkml:trace>
  <inkml:trace contextRef="#ctx0" brushRef="#br1" timeOffset="-23533.494">6546 282 9060,'0'0'3773,"0"0"-2322,0 0-771,0 0 129,-2 26 279,-7 298 1158,9 49-1216,0-362-1025,0-4 1,-1 0 0,1 1 1,1-1-1,-1 0 0,1 0 0,0 1 0,1-1 0,0 0 0,0 0 0,0 0 1,1-1-1,0 1 0,1-1 0,2 6-6,-5-11-7,-1-1 0,1 1 0,-1 0 0,1-1 0,-1 1 0,1-1 0,0 1 0,-1-1 0,1 1 0,0-1 0,-1 1 0,1-1 0,0 0 0,-1 1 0,1-1 0,0 0 0,0 0 0,0 1 0,-1-1 0,1 0 0,0 0 0,0 0 0,0 0 0,-1 0 0,1 0 0,0 0 0,0 0-1,0-1 1,-1 1 0,1 0 0,0 0 0,0-1 0,-1 1 0,1 0 0,0-1 0,-1 1 0,1-1 0,0 1 0,-1-1 0,1 1 0,0-1 0,-1 1 0,1-1 0,-1 0 0,1 1 0,-1-1 0,0 0 0,1 1 0,-1-1 0,0 0 0,1 0 0,-1 1 0,0-1 0,1-1 7,7-19-987,0 0-1,-1-1 1,-1 0-1,-1 0 1,-1-1-1,0 1 1,-1-24 987,-2-3-4629</inkml:trace>
  <inkml:trace contextRef="#ctx0" brushRef="#br1" timeOffset="-23216.255">6415 416 6515,'0'0'2470,"0"0"-794,0 0 274,0 0-181,0 0-395,4-3-478,4-2-740,0 0 1,1 1-1,-1 0 0,1 1 0,0 0 0,0 0 1,0 1-1,1 0 0,-1 1 0,0 0 0,1 1 0,4 0-156,23-4 335,364-57 450,-336 55-1411,-23 5-2830,-36 3-1472,-5 10-3561</inkml:trace>
  <inkml:trace contextRef="#ctx0" brushRef="#br1" timeOffset="-22948.479">6555 773 6659,'0'0'5827,"0"0"-4371,0 0 641,129-10-624,-71-2-705,2 0-544,0 2-224,-4 4-368,-9 2-1601,-5 4-1920,-6 0-5027</inkml:trace>
  <inkml:trace contextRef="#ctx0" brushRef="#br1" timeOffset="-22344.212">7201 972 6979,'0'0'3372,"0"0"-1139,0 0-437,0 0-339,11-18-609,37-57-208,-38 59-490,0 1-1,-2-1 1,0-1 0,0 0-1,-2 0 1,0 0 0,-1-1-1,-1 0 1,0 0-1,-1 0 1,-2 0 0,1 0-1,-2-7-149,-1 21 29,-1 1 0,1 0-1,-1 0 1,1 0 0,-1 0-1,0 0 1,0 0 0,0 0-1,-1 0 1,1 1 0,-1-1-1,1 1 1,-1 0 0,0 0-1,0 0 1,0 0 0,0 0-1,0 1 1,0-1 0,-1 1-1,1 0 1,0 0 0,-1 0-1,-2 0-28,3 1-21,3 0-96,15 12-41,-2-8 164,-1 1-1,1-1 1,-1-1-1,1-1 1,0 1-1,0-2 1,0 0 0,0-1-1,0 0 1,1-1-1,4-1-5,11 1 19,108-28 96,-133 29-112,-7 10-22,-14 22 89,11-24-48,1 1 0,0 0 0,0 0-1,1 1 1,0-1 0,1 1 0,0 0 0,1 0-1,0 0 1,-1 10-22,2-17-1,1 0-1,0 0 0,0 0 0,0 0 1,0 0-1,0 0 0,0 0 1,1 0-1,-1 0 0,1 0 1,0 0-1,0 0 0,0 0 1,0 0-1,1 0 0,-1-1 1,1 1-1,0 0 0,0-1 0,0 0 1,0 1-1,0-1 0,0 0 1,0 0-1,1 0 0,-1 0 1,1-1-1,0 1 0,-1 0 1,3 0 1,19 7-16,1-1 1,0-1 0,1-1 0,0-1-1,0-2 1,0 0 0,0-2 0,0-1 0,1-1-1,16-3 16,-22 3-16,0-2-1,-1-1 1,0 0-1,0-2 0,0 0 1,0-1-1,-1-1 0,0 0 1,-1-2-1,0 0 1,0-1-1,-1-1 0,4-5 17,-16 13 7,-1-1 0,0 0 0,0 0 0,0 0 0,-1 0 1,0-1-1,0 1 0,0-1 0,-1 0 0,1 0 0,-1 0 0,-1 0 0,1 0 0,-1 0 0,0 0 0,-1 0 0,1-1 0,-1 1 0,-1 0 0,1-1 0,-1 1 0,0 0 0,0 0 0,-1 0 0,0 0 0,0 0 0,0 0 0,-1 0 0,0 0 0,0 1 0,0 0 0,-1-1 0,1 1 0,-1 1 0,-1-1 0,1 0 0,-1 1 0,1 0 0,-1 0 1,-1 0-1,1 1 0,0 0 0,-1 0 0,1 0 0,-1 1 0,0-1 0,0 2 0,0-1 0,0 0 0,-1 1 0,1 0 0,-1 1-7,-1-2 11,1 1-1,-1 1 1,1-1 0,-1 1-1,1 1 1,-1-1 0,1 1-1,0 0 1,-1 1 0,1 0-1,0 0 1,0 1 0,0 0-1,0 0 1,0 0 0,1 1-1,-4 2-10,0 1 13,1 0-1,-1 1 0,1 0 1,1 1-1,0 0 0,0 0 1,1 1-1,0-1 1,0 2-1,1-1 0,1 1 1,-1 0-1,2 0 0,0 0 1,0 1-1,1-1 1,0 1-1,1 0 0,0 0 1,1 0-1,1 0 0,0 3-12,3-11 11,0-1-1,0 0 0,1 0 0,-1 0 0,1 0 0,-1 0 1,1-1-1,0 1 0,0-1 0,0 0 0,1 0 0,-1-1 1,0 1-1,1-1 0,-1 0 0,1 0 0,-1 0 0,1-1 1,0 0-1,-1 0 0,1 0 0,-1 0 0,1-1 1,0 0-1,-1 0 0,3 0-10,11 0 85,127-20 373,-122 15-522,1 1 0,-1 1 0,1 1 0,0 1 1,0 1-1,14 2 64,-6 8-821,5 1-4679,-21-10-1017</inkml:trace>
  <inkml:trace contextRef="#ctx0" brushRef="#br1" timeOffset="-21756.585">8453 512 11429,'0'0'3007,"0"0"-1353,0 0-200,0 0-467,0 0-488,2 15-147,0 8-137,37 216 1187,-39-236-1384,1-1 1,0 0-1,-1 0 0,1 0 1,0 0-1,0 0 0,0 0 1,1-1-1,-1 1 0,0 0 1,1-1-1,-1 1 0,1 0 1,-1-1-1,1 0 0,0 1 1,0-1-1,0 0 0,-1 0 1,1 0-1,0 0 0,0 0 1,0-1-1,1 1 0,-1 0 1,0-1-1,0 0 0,0 1 1,0-1-1,0 0 0,1 0 0,-1 0 1,0-1-1,0 1 0,0 0 1,0-1-1,0 1 0,1-1 1,-1 0-1,0 0 0,0 0 1,-1 0-1,1 0 0,0 0 1,0 0-1,0-1 0,-1 1 1,1-1-1,-1 1 0,1-1 1,-1 1-1,0-1 0,1 0 1,-1-1-19,4-5 29,-1 0-1,-1-1 1,1 1 0,-1-1 0,-1 0-1,0 0 1,0 0 0,-1 0 0,0-1 0,0-7-29,23-81-43,-23 97 28,0 0 0,0 0 0,1 0 0,-1 1 0,0-1 0,1 0 0,-1 1 0,0-1-1,1 1 1,-1-1 0,1 1 0,-1 0 0,1 0 0,-1 0 0,0-1 0,1 1 0,-1 1 0,1-1 0,-1 0 0,1 0-1,-1 0 1,1 1 0,-1-1 0,0 1 0,1-1 0,-1 1 0,0 0 0,1-1 0,-1 1 0,0 0 0,0 0 0,0 0-1,1 0 1,-1 0 0,0 0 0,0 0 0,0 0 0,-1 0 0,1 0 0,0 1 0,0-1 0,-1 0 0,1 1 0,-1-1 0,1 1-1,-1-1 1,0 0 0,1 1 0,-1 0 15,51 192 123,-49-193-105,0 0 0,1 0-1,-1 0 1,0 0 0,0 0 0,1-1 0,-1 1 0,0-1-1,1 1 1,-1-1 0,0 0 0,1 0 0,-1 0 0,1 0-1,-1 0 1,0-1 0,1 1 0,-1-1 0,0 1 0,1-1-1,-1 0 1,0 0 0,0 0 0,0 0 0,0-1 0,0 1 0,0 0-1,0-1 1,0 1 0,0-1 0,-1 0 0,1 0 0,-1 1-1,1-1 1,-1-1-18,168-177 307,-117 161-440,-51 20 120,1 0 0,0 1 0,0-1 0,-1 1 1,1 0-1,-1-1 0,1 1 0,-1 0 1,0 0-1,0 0 0,0 0 0,0 0 0,0 0 1,0 0-1,0 1 0,-1-1 0,1 0 0,-1 0 1,1 1-1,-1-1 0,0 0 0,0 0 1,0 1-1,0 0 13,1 7 2,3 14-10,-4-18-48,0 0 0,0 1 0,1-1 0,0 0 0,0 0 0,1 0 0,-1 0 0,1 0 0,0 0 0,1-1 0,-1 1 0,1-1 0,0 1 0,1-1 0,-1 0 0,1 0 0,0-1 0,1 1 0,-1-1 0,1 0 0,-1 0 0,1 0 0,0 0 0,1-1 0,4 2 56,44 2-2540,11-7-3810</inkml:trace>
  <inkml:trace contextRef="#ctx0" brushRef="#br1" timeOffset="-21178.821">9612 549 4498,'0'0'6664,"0"0"-4823,0 0-1038,0 0 310,0 0-190,-2 14-168,0 46-107,2-59-621,1 0 1,-1 0-1,1 0 0,-1 0 0,1 0 0,-1 0 0,1 0 1,0 0-1,-1 0 0,1 0 0,0 0 0,0 0 0,0 0 0,0-1 1,0 1-1,0 0 0,0 0 0,0-1 0,0 1 0,0-1 1,0 1-1,0-1 0,0 0 0,0 1 0,1-1 0,-1 0 1,0 0-1,0 0 0,0 0 0,0 0 0,1 0 0,-1 0 0,0 0 1,0 0-1,0-1 0,1 1 0,-1 0 0,0-1-27,7 1 195,-1 0-152,-1 0-1,1 0 1,0-1-1,-1 1 0,0-1 1,1-1-1,-1 1 0,1-1 1,-1 0-1,0-1 0,0 0 1,0 0-1,-1 0 0,1 0 1,-1-1-1,1 0 0,-1 0 1,-1-1-1,1 1 0,0-1 1,-1 0-1,0 0 1,0 0-1,-1-1 0,1 0 1,-1 1-1,0-1 0,-1 0 1,0 0-1,0-1 0,0 1 1,0-1-43,-1 5 3,-1 0 0,1 0 0,-1 0 0,1-1 1,-1 1-1,0 0 0,0 0 0,0 0 0,0 0 0,0 0 1,0-1-1,-1 1 0,1 0 0,-1 0 0,1 0 0,-1 0 1,0 0-1,0 0 0,0 0 0,0 0 0,0 0 0,0 1 1,-1-1-1,1 0 0,-1 1 0,1-1 0,-1 1 0,1-1 1,-1 1-1,0 0 0,0 0 0,0 0 0,0 0 0,1 0 0,-1 0 1,-1 0-1,1 1 0,0-1 0,0 1 0,0-1 0,0 1 1,0 0-1,-1 0-3,-14-1 13,0 2 0,0 0 0,0 1 0,0 0 0,1 2 0,-1 0 0,1 0 0,0 2 0,0 0 0,1 1 0,0 0 0,0 1 0,0 1 0,1 1 0,0 0 0,1 0 0,1 1 0,-1 1 0,2 0 0,-1 1 0,2 0 0,0 1 0,0 0 0,-6 14-13,13-23 11,-1 0-1,1 0 1,1 0 0,-1 0-1,1 1 1,-1-1 0,1 1-1,1-1 1,-1 1 0,1 0-1,0 0 1,1 0 0,-1 0-1,1 0 1,0 0 0,1 0-1,-1 0 1,1-1 0,0 1-1,1 0 1,-1 0 0,1-1-1,0 1 1,1-1 0,0 1-1,-1-1 1,1 0 0,3 3-11,10-1-3,-1 0-1,1-2 1,1 0 0,-1 0 0,1-2 0,-1 0-1,1-1 1,0 0 0,0-2 0,0 0 0,0 0-1,0-2 1,8-2 3,-17 4-25,40-7-1009,-1-1 0,0-3 0,0-1 1,22-11 1033,-44 15-998,-9 3 171,47-17-2730,-26-2-1922,-22 7-33</inkml:trace>
  <inkml:trace contextRef="#ctx0" brushRef="#br1" timeOffset="-20727.186">10075 645 5442,'0'0'3445,"0"0"-740,0 0-632,2-17-312,10-72 1926,10 233-2983,-22-144-699,0 6 16,1-1 0,-1 1 0,1 0 0,0-1 0,0 1 0,1-1 0,0 0 0,0 1 0,0-1 0,0 0 0,1 0 0,0 0 0,0-1 0,0 1 1,1 0-1,-1-1 0,1 0 0,0 0 0,0 0 0,1-1 0,-1 1 0,1-1 0,0 0 0,0-1 0,1 2-21,3-3 9,0 1 1,0-1-1,0-1 1,1 0-1,-1 0 1,0-1-1,0 0 1,0 0-1,0-1 1,0 0-1,0-1 0,0 0 1,-1-1-1,1 1 1,-1-1-1,0-1 1,0 0-1,0 0 1,-1 0-1,0-1 0,0 0 1,0-1-1,-1 0 1,0 0-1,0 0 1,-1 0-1,0-1 1,0 0-1,-1 0 1,0 0-1,0-1 0,-1 1 1,0-1-1,0 0 1,0-7-10,-2-2-79,2 24-91,6 15 53,-6-15 119,0-1 0,0 0 0,1 0 0,0 0 0,0-1 0,0 1 0,1-1 1,0 0-1,0 0 0,0 0 0,0-1 0,0 0 0,1 0 0,-1 0 0,1 0 0,0-1 0,0 0 0,0-1 0,0 1 0,0-1 0,0 0 0,0 0 0,0-1 0,1 0 0,2 0-2,12 1 53,1 0 1,-1-2-1,0 0 0,1-1 1,-1-1-1,0-1 0,-1-1 1,1-1-1,-1-1 1,0-1-1,0 0 0,-1-1 1,0-2-1,10-7-53,-26 16 19,0-1 0,1 0 1,-1 0-1,-1 0 0,1 0 0,0-1 1,-1 1-1,0-1 0,0 1 0,0-1 0,0 0 1,0 0-1,-1 0 0,0 0 0,0 0 1,0 0-1,0 0 0,-1 0 0,1-1 0,-1 1 1,0 0-1,0 0 0,-1 0 0,1-1 1,-1 1-1,0 0 0,0 0 0,0 0 0,-1 0 1,0 0-1,1 0 0,-1 1 0,0-1 1,-3-2-20,-3 2-233,0 1 1,0 0 0,-1 1-1,1-1 1,-1 2 0,0-1-1,0 1 1,0 1 0,1-1-1,-1 2 1,0-1 0,-6 2 232,-4 3-3180,16 5-1668</inkml:trace>
  <inkml:trace contextRef="#ctx0" brushRef="#br1" timeOffset="-26893.07">1841 426 9925,'0'0'2214,"0"0"-1048,0 0 45,0 0-37,0 0-462,-5-6-234,-13-21-209,14 43-101,5 637 1823,-1-648-1985,-1 3-2,1 0 0,-1 1-1,2-1 1,-1 0 0,1 1-1,0-1 1,1 0 0,0 0-1,1 0 1,-1 0 0,1 0 0,1-1-1,-1 1 1,2-1 0,-1 0-1,1 0 1,5 6-4,-7-12-92,0 0 1,0 0-1,0 0 0,0-1 0,1 0 1,-1 1-1,0-1 0,1-1 1,-1 1-1,0 0 0,0-1 1,0 1-1,1-1 0,-1 0 1,0 0-1,0 0 0,0-1 1,0 1-1,0-1 0,-1 1 1,1-1-1,0 0 0,-1 0 1,1 0-1,-1-1 0,0 1 1,1-1-1,-1 1 0,0-1 1,-1 0-1,1 1 0,0-1 0,-1-1 92,30-41-3489,-2-8-2458</inkml:trace>
  <inkml:trace contextRef="#ctx0" brushRef="#br1" timeOffset="-26630.757">2277 402 3682,'0'0'6432,"0"0"-3807,0 0-1267,0 0-133,-9 19-131,-53 146 746,50-75-1365,3 0 0,4 0 0,4 45-475,19-29 1,-16-103-70,-1 0 0,1 0-1,-1 0 1,1 0-1,0 0 1,0-1 0,0 1-1,0-1 1,0 1-1,1-1 1,-1 0-1,1 1 1,0-1 0,0-1-1,0 1 1,-1 0-1,2-1 1,-1 1 0,0-1-1,0 0 1,0 0-1,0 0 1,1-1 0,-1 1-1,1-1 1,-1 1-1,0-1 1,1 0-1,2-1 70,30-8-3177,1-19-1198</inkml:trace>
  <inkml:trace contextRef="#ctx0" brushRef="#br1" timeOffset="-26222.969">2551 821 11333,'0'0'1558,"0"0"-472,0 0-117,0 0-292,0 0-223,-1 13-169,-3 38-151,4-50-124,0 0 1,1 0 0,-1 1-1,0-1 1,1 0 0,-1 0 0,1 0-1,-1 1 1,1-1 0,0 0-1,-1 0 1,1 0 0,0 0-1,0 0 1,0 0 0,0-1 0,-1 1-1,1 0 1,1 0 0,-1-1-1,0 1 1,0 0 0,0-1 0,0 1-1,0-1 1,0 0 0,1 1-1,-1-1 1,0 0 0,0 0 0,1 1-1,-1-1 1,0 0 0,0 0-1,1-1 1,-1 1 0,0 0-1,0 0 1,1 0 0,-1-1 0,0 1-1,1-1-10,5 0 111,2 0-58,-1-1 0,1 0 0,-1 0 0,1-1 0,-1 0 0,0 0 0,0-1 0,-1-1 0,1 1 0,-1-1 0,0 0 0,0 0 0,0-1 0,-1 0 0,0-1 0,0 1 1,1-3-54,-6 8 6,0-1 0,1 0 0,-1 0 0,0 0 0,0 0 0,0 1 0,0-1 1,0-1-1,-1 1 0,1 0 0,0 0 0,-1 0 0,0 0 0,1 0 0,-1-1 1,0 1-1,0 0 0,0 0 0,-1 0 0,1 0 0,0-1 0,-1 1 0,0 0 1,1 0-1,-1 0 0,0 0 0,0 0 0,0 0 0,0 0 0,0 0 0,-1 1 1,1-1-1,-1 0 0,1 1 0,-1-1 0,1 1 0,-1-1 0,0 1 0,0 0 1,1 0-1,-1 0 0,0 0 0,0 0 0,-2 0-6,-10-4 45,-1 1-1,0 0 1,0 1-1,0 1 1,-1 0-1,1 1 1,0 1-1,-1 0 1,1 1 0,-4 2-45,10 0 17,0 1 1,1 1 0,0 0-1,0 0 1,1 0 0,-1 1 0,1 0-1,0 0 1,1 1 0,-1 0-1,1 0 1,1 1 0,-1-1 0,1 1-1,1 1 1,-1-1 0,2 0-1,-1 1 1,1 0 0,0 0 0,1 0-1,0 0 1,0 0 0,1 1-1,0 7-17,-3 3 0,1 1 0,2-1 0,-1 1 0,2-1 0,1 1 0,1-1 0,0 1 0,-1-16-6,1-1-1,-1 0 0,1 1 0,0-1 0,0 0 0,1 0 0,-1 0 1,1-1-1,0 1 0,0 0 0,0-1 0,0 0 0,0 0 1,1 0-1,0 0 0,-1 0 0,1-1 0,0 0 0,0 1 0,0-1 1,1-1-1,-1 1 0,0-1 0,1 0 0,3 1 7,119 9-844,-121-11 779,17 0-960,0-2 0,-1-1 1,1 0-1,-1-2 0,0 0 0,0-2 0,0 0 1,7-5 1024,36-16-6988</inkml:trace>
  <inkml:trace contextRef="#ctx0" brushRef="#br1" timeOffset="-25945.684">3218 689 8388,'0'0'2401,"0"0"-680,0 0-129,0 0-239,0 0-395,-20-1-334,-64 3-157,81-1-437,0 0 1,0 0-1,0 0 1,1 1-1,-1-1 1,0 1-1,1 0 1,-1 0-1,1 0 1,-1 0-1,1 1 1,0-1-1,0 0 1,0 1-1,1 0 1,-1-1-1,0 1 1,1 0-1,0 0 1,0 0-1,-1 0 1,2 0-1,-1 0 1,0 0-1,1 0 1,-1 2-31,-1 5 79,-6 24 25,1-1-1,2 1 1,1 0-1,2 0 1,2 14-104,-1-43 1,1 0-1,0 0 1,0 1 0,0-1 0,1 0-1,0 0 1,0 0 0,0 0 0,1 0-1,-1 0 1,1-1 0,0 1 0,1 0-1,-1-1 1,1 1 0,0-1 0,0 0-1,0 0 1,0 0 0,1 0 0,0-1-1,0 0 1,0 1 0,0-1 0,1 0-1,10 3-145,-1-1 0,1 0 0,0-1 0,1-1 0,-1 0 0,0-1 0,1-1 0,0-1 0,-1 0 0,1-1 0,-1 0 0,1-1 0,-1-1 0,0 0 0,0-2 0,0 1 0,0-2 0,-1 0 0,0-1 0,3-2 145,6-3-1190,0 0 1,-1-2 0,-1-1 0,0 0 0,-1-2-1,-1 0 1,-1-1 0,11-14 1189,14-31-6499</inkml:trace>
  <inkml:trace contextRef="#ctx0" brushRef="#br1" timeOffset="-25369.005">3685 442 8324,'0'0'3033,"0"-17"-947,0-55-495,-3 37 1385,3 55-1462,35 162-1280,18 217 127,-37-355-409,-14-61-14,-4 5 11,-1 0-1,-1 0 0,0 0 1,0 0-1,-1 1 0,-1 0 1,1 0-1,-2 0 1,0 1-1,0 0 0,-1 0 1,0 0-1,0 1 1,-1 1-1,-1 0 0,1 0 1,-3-1 51,-3-5-1,-33-19 415,50 47-347,2-9-59,0-1 1,0 0-1,0 0 1,1-1-1,0 1 1,-1-1-1,1 0 1,0 0-1,1-1 1,-1 0-1,0 1 0,1-2 1,-1 1-1,1-1 1,0 0-1,-1 0 1,1 0-1,0-1 1,0 0-1,0 0 1,-1 0-1,1-1 1,0 0-1,0 0-8,1 1 13,16-2 23,0-1 0,0-1 0,-1-1-1,1 0 1,-1-2 0,0-1 0,-1-1 0,0-1 0,0 0 0,-1-2 0,0 0 0,-1-1 0,-1-1 0,0-1 0,14-15-36,-33 30-5,1 1-1,0-1 1,0 1 0,0-1 0,0 0 0,0 1 0,0-1 0,0 1 0,0-1 0,0 0 0,0 1-1,0-1 1,0 1 0,0-1 0,0 0 0,0 1 0,0-1 0,0 1 0,1-1 0,-1 0-1,0 1 1,0-1 0,0 0 0,1 1 0,-1-1 0,0 0 0,0 1 0,1-1 0,-1 0-1,0 1 1,1-1 0,-1 0 0,0 0 0,1 0 0,-1 1 0,0-1 0,1 0 0,-1 0 0,1 0-1,-1 0 1,0 0 0,1 0 0,-1 1 0,1-1 0,-1 0 0,1 0 0,-1 0 0,0-1-1,1 1 1,-1 0 0,1 0 0,-1 0 0,0 0 0,1 0 0,-1 0 0,0 0 0,1-1 0,-1 1-1,1 0 6,-1 5 8,-2 8-6,1-1-1,0 1 1,1 0-1,0-1 1,1 1-1,1-1 0,0 1 1,1-1-1,0 0 1,0 0-1,2 0 1,-1 0-1,2-1 1,-1 1-1,2-1 1,-1-1-1,1 1 1,1-1-1,0 0 1,6 5-2,-9-13-73,0 1 0,-1-1-1,2 0 1,-1 0 0,0 0 0,0-1 0,0 0 0,1 0 0,-1 0 0,1-1 0,-1 1 0,1-1 0,-1-1 0,0 1 0,1-1 0,-1 0 0,1 0 0,-1 0 0,0-1 0,0 0 0,0 0 0,0 0 0,0-1 0,1 0 73,100-85-7094,-69 40 560</inkml:trace>
  <inkml:trace contextRef="#ctx0" brushRef="#br1" timeOffset="-25059.556">4066 346 12710,'0'0'1142,"0"0"-214,0 0 171,0 0-352,0 0-280,-11 14 80,-35 48 64,46-61-591,-1 0 0,0 0 0,1 0 0,-1 1 0,1-1 0,0 0 0,-1 0 0,1 1 0,0-1 0,0 0 0,0 1-1,0-1 1,0 0 0,0 1 0,0-1 0,1 0 0,-1 1 0,0-1 0,1 0 0,-1 1 0,1-1 0,-1 0 0,1 0 0,-1 0 0,1 0 0,0 1 0,0-1 0,0 0 0,0 0 0,-1 0 0,1-1 0,0 1 0,1 0-1,-1 0 1,0 0 0,0-1 0,0 1 0,0-1 0,1 1 0,-1-1 0,0 1 0,0-1 0,1 0 0,-1 1 0,1-1-20,1 1 57,10 3 84,0-1-1,0 0 1,0-1 0,1-1-1,-1 0 1,0-1-1,1 0 1,-1-1-1,1 0 1,3-2-141,-11 2 18,0 0-1,0 0 0,0 0 1,0-1-1,0 0 1,-1 0-1,1-1 0,-1 1 1,1-1-1,-1-1 1,0 1-1,0-1 1,-1 1-1,1-1 0,-1-1 1,1 1-1,-1-1 1,-1 1-1,1-1 0,-1 0 1,0-1-1,0 1 1,0 0-1,-1-1 0,1 0 1,-2 1-1,1-1 1,0 0-1,-1 0 1,0 0-1,-1 0 0,1 0 1,-1 0-1,0-1 1,-1 1-1,1 0-17,-4 2-35,1-1 0,-1 1 0,0 0-1,0 0 1,0 0 0,0 1 0,-1-1 0,1 1-1,-1 0 1,0 0 0,0 1 0,0 0 0,0 0 0,-1 0-1,1 0 1,-1 1 0,1 0 0,-1 0 0,1 0-1,-1 1 1,1-1 0,-1 1 0,0 1 0,1-1-1,-1 1 1,1 0 0,-1 0 0,1 1 0,0 0 0,-1 0-1,1 0 1,-5 3 35,-68 66-2692,44-9-2347,21-14-2317</inkml:trace>
  <inkml:trace contextRef="#ctx0" brushRef="#br1" timeOffset="-24702.138">4686 599 1521,'0'0'10258,"0"0"-7460,0 0-1733,0 0-113,-21 8-170,-64 31-48,81-36-690,0 0 0,0-1 0,0 1-1,0 1 1,1-1 0,-1 0 0,1 1 0,0 0 0,0 0 0,0 0 0,1 0 0,-1 0 0,1 1 0,0-1 0,0 0 0,1 1 0,-2 4-44,-1 2 69,0 1 34,1 0 0,0 0 0,0 0 1,1 0-1,1 0 0,0 0 0,1 0 0,0 1 0,2 6-103,0-14 23,1-1-1,0 1 1,0-1-1,0 0 0,0 0 1,1 0-1,0-1 0,-1 1 1,1-1-1,1 0 0,-1 0 1,0-1-1,1 1 1,-1-1-1,1 0 0,0 0 1,0 0-1,0-1 0,0 1 1,0-1-1,0 0 0,0-1 1,0 1-1,0-1 0,1 0 1,-1-1-1,0 1 1,0-1-1,0 0 0,2-1-22,-5 2 12,10 0 22,1 0-1,-1-1 0,0-1 1,1 0-1,-1-1 0,0 0 1,-1-1-1,1 0 1,-1-1-1,0 0 0,0-1 1,0 0-1,0-1 0,-1 0 1,-1 0-1,1-1 0,-1-1 1,6-6-34,-12 11-6,0 0 1,0 0 0,0 0 0,-1-1-1,1 1 1,-1-1 0,0 0 0,0 1-1,0-1 1,-1 0 0,0 0 0,0 0-1,0-1 1,-1 1 0,1 0 0,-1 0-1,-1 0 1,1 0 0,-1 0 0,1-1-1,-2 1 1,1 0 0,0 1 0,-1-1-1,0 0 1,0 0 0,0 1 0,-1-1-1,0 1 1,0-1 0,-3-2 5,-1 1-171,-1 0-1,0 1 1,0 0 0,-1 0 0,1 1-1,-1 0 1,0 1 0,0 0 0,0 0-1,-1 1 1,1 0 0,0 1 0,-8 0 171,-43 2-8291,57 1-1319</inkml:trace>
  <inkml:trace contextRef="#ctx0" brushRef="#br1" timeOffset="-24325.554">5024 591 10725,'0'0'2121,"0"0"-787,0 0 26,0 0-207,6 20-177,31 125 452,-36-137-1261,-1-4-128,0 0-1,1-1 1,-1 1 0,0 0 0,1-1 0,0 1-1,0 0 1,0-1 0,0 1 0,1-1 0,0 0 0,-1 1-1,1-1 1,0 0 0,0 0 0,1 0 0,-1 0-1,1-1 1,-1 1 0,1 0 0,0-1 0,0 0 0,0 0-1,0 0 1,0 0 0,1 0 0,-1-1 0,2 1-39,4-5 79,0 0 1,-1-1-1,0 0 1,0-1-1,0 0 1,0 0 0,-1 0-1,0-1 1,0 0-1,-1-1 1,1 1-1,-1-1 1,-1-1-1,1 1 1,-1-1 0,-1 0-1,1 0 1,-1 0-1,-1-1 1,0 1-1,0-1-79,7-10 50,-1 3-46,-3 3-10,1 0 0,0 0-1,1 1 1,0 0 0,1 0-1,1 1 1,0 0-1,0 0 1,2 0 6,-10 10-11,0-1 0,0 0 0,0 1 1,1 0-1,-1-1 0,0 1 0,1 0 0,-1 0 0,1 0 0,-1 1 0,1-1 0,-1 1 1,1-1-1,-1 1 0,1 0 0,0 0 0,-1 0 0,1 0 0,-1 0 0,1 1 0,-1-1 0,1 1 1,-1 0-1,1-1 0,-1 1 0,1 0 0,-1 1 0,0-1 0,1 0 0,-1 1 0,0-1 1,0 1-1,0 0 0,0-1 0,-1 1 0,1 0 0,0 0 0,-1 0 0,1 2 11,47 93-68,-48-94 84,2 6-139,20 47 6,-2-23-3240,-12-26-1573</inkml:trace>
  <inkml:trace contextRef="#ctx0" brushRef="#br1" timeOffset="-27635.472">999 484 9524,'0'0'886,"0"0"83,0 0 183,0 0-242,0 0-251,0 0-160,-23 4-11,-74 15-125,12 30 196,69-35-465,-17 16 94,3 0 0,0 2 0,2 1-1,1 2 1,2 0 0,1 2 0,3 0-1,-11 26-187,18-32 139,1 1-1,2 0 0,1 1 0,2 0 0,1 1 1,1-1-1,2 1 0,2 1 0,1-1 0,3 31-138,-2-60 11,0 1 0,1-1-1,0 0 1,0 0 0,0 0-1,1 0 1,0 0 0,0 0-1,0 0 1,0-1 0,1 1-1,0 0 1,0-1 0,0 0-1,0 0 1,1 0 0,-1 0-1,1-1 1,0 1 0,0-1-1,1 0 1,-1 0 0,0 0-1,1-1 1,0 0 0,0 0-1,0 0 1,0 0 0,0-1 0,0 0-1,0 0 1,0 0 0,5 0-11,7 1-98,0 0 0,1-1 1,0-1-1,-1 0 1,0-2-1,1 0 1,-1-1-1,0 0 0,0-2 1,0 0-1,0 0 1,-1-2-1,0 0 1,11-8 97,40-40-5827,-47 30 355</inkml:trace>
  <inkml:trace contextRef="#ctx0" brushRef="#br1" timeOffset="-27247.589">1184 895 10149,'0'0'1937,"0"0"-1014,-25 10 42,-79 35 49,96-41-938,1 1-1,0-1 0,0 2 1,1-1-1,-1 1 0,1 0 1,0 0-1,1 0 1,0 1-1,0 0 0,0 0 1,1 0-1,0 1 0,0 0 1,1 0-1,0 0 0,0 0 1,1 0-1,0 0 1,1 0-1,-1 1 0,2-1 1,-1 1-1,1-1 0,0 1 1,1-1-1,0 1 1,2 4-77,-3-9 16,0 0-1,0-1 0,1 1 0,-1-1 0,1 1 0,0-1 0,0 1 0,0-1 0,1 0 0,-1 1 0,1-1 0,0 0 0,0 0 0,0 0 0,0 0 0,0 0 0,1-1 0,-1 1 0,1-1 0,0 0 0,0 1 0,0-1 0,0 0 0,0-1 0,0 1 0,0 0 0,0-1 0,1 0 0,-1 0 0,1 0 0,-1 0 0,2 0-14,10 2 30,1 1 0,-1-2 1,1 0-1,0-1 0,0-1 1,0 0-1,0-1 0,0-1 1,0 0-1,-1-1 1,1-1-1,-1-1 0,0 0 1,0-1-1,0 0 0,-1-1 1,0-1-1,0 0 0,-1-1 1,0 0-1,0-1 0,-1-1 1,-1 0-1,8-9-30,-15 16 22,0-1 0,-1 1 0,1-1 0,-1 0 1,0 0-1,-1 0 0,1-1 0,-1 1 0,0 0 0,0-1 0,-1 0 0,0 1 1,0-1-1,0 0 0,0 0 0,-1 0 0,0 1 0,-1-1 0,1 0 0,-1 0 0,0 1 1,0-1-1,-1 0 0,1 1 0,-1-1 0,-1 1 0,1 0 0,-1-1 0,0 1 0,0 0 1,0 1-1,-1-1 0,0 1 0,0-1 0,0 1 0,0 0 0,0 1 0,-2-2-22,-95-20 271,57 24-5621,40 1 4371,25 0-5931</inkml:trace>
  <inkml:trace contextRef="#ctx0" brushRef="#br1" timeOffset="-19625.725">11370 360 13510,'0'0'1179,"-20"-1"-322,-66 1 402,80 1-1176,-1 0-1,1 1 0,-1-1 1,1 1-1,0 0 1,0 1-1,0-1 1,0 1-1,0 1 1,0-1-1,1 1 1,-1 0-1,1 0 1,0 0-1,1 1 1,-1 0-1,1 0 1,0 0-1,0 1 1,0-1-1,1 1 1,-1 0-1,2 0 1,-1 0-1,1 0 1,0 0-1,0 1 1,0-1-1,1 1 0,0-1 1,0 1-1,1-1 1,0 1-1,0 0 1,1-1-1,0 5-82,0-3 16,1-1-1,0 0 0,0 0 0,0 0 1,1 0-1,0 0 0,0-1 1,1 1-1,0-1 0,0 0 0,1 0 1,-1 0-1,1 0 0,1-1 0,-1 0 1,1 0-1,0-1 0,0 1 0,0-1 1,0 0-1,1-1 0,0 0 1,-1 0-1,1 0 0,0-1 0,1 0 1,-1 0-1,0-1 0,0 0 0,1 0 1,-1-1-1,1 0 0,-1 0 0,1 0 1,-1-1-1,4-1-15,6 3 11,1-1-1,-1-1 1,1-1 0,-1 0-1,1-1 1,-1-1 0,0 0-1,16-8-10,-26 10 4,0 0 0,0-1 0,-1 0 0,1 0-1,-1-1 1,1 1 0,-1-2 0,0 1 0,-1-1-1,1 0 1,-1 0 0,0 0 0,0-1 0,0 1 0,-1-1-1,0-1 1,0 1 0,-1 0 0,1-1 0,-1 0-1,-1 0-3,-1-1-1,0 0 0,-1 0 0,-1-1 0,1 1 0,-1 0-1,-1 0 1,1 0 0,-1 1 0,-1-1 0,1 0 0,-2 1 0,1-1-1,-1 1 1,0 0 0,0 0 0,-1 0 0,1 1 0,-2 0-1,1 0 1,-1 0 0,0 0 0,0 1 0,0 0 0,-1 0 0,0 1-1,0 0 1,0 0 0,0 1 0,-1-1 0,1 2 0,-1-1-1,0 1 1,0 0 0,0 1 0,0 0 0,0 0 0,-4 0 1,10 1 0,-3-1 4,0-1 1,0 1-1,0 1 1,1-1-1,-1 0 1,0 1-1,0 0 0,0 0 1,0 1-1,0-1 1,0 1-1,1 0 0,-1 0 1,0 1-1,1-1 1,-1 1-1,1 0 0,-1 1 1,1-1-1,0 1 1,0-1-1,0 1 1,0 0-1,0 1 0,1-1 1,0 1-1,-1 0 1,1-1-1,1 1 0,-1 1 1,0-1-1,1 0 1,0 1-1,0-1 0,0 2-4,2-4 0,-1 1 0,1-1 0,0 1 0,-1-1 0,2 1-1,-1 0 1,0-1 0,0 1 0,1-1 0,-1 1-1,1-1 1,0 1 0,0-1 0,0 1 0,0-1-1,0 0 1,0 0 0,1 1 0,-1-1 0,1 0 0,-1 0-1,1 0 1,0-1 0,0 1 0,0 0 0,0-1-1,0 1 1,0-1 0,1 1 0,-1-1 0,0 0 0,1 0-1,-1 0 1,0-1 0,1 1 0,0 0 0,-1-1-1,1 0 1,-1 1 0,1-1 0,-1 0 0,1 0-1,2-1 1,23 4 19,1 0-1,0-3 1,-1 0-1,1-1 1,0-2-1,-1-1 1,0-2-1,0 0 1,0-2-1,-1-1 1,0-1-1,0-2 1,-2 0-1,8-6-18,-30 17 4,1-1 0,0 0 1,0-1-1,-1 1 0,1-1 0,-1 0 0,0 0 0,1 0 0,-1 0 0,-1 0 0,1-1 0,0 1 1,-1-1-1,0 1 0,0-1 0,0 0 0,0 0 0,-1 0 0,1 0 0,-1-1 0,0 1 0,-1 0 1,1 0-1,-1-1 0,1 1 0,-1-3-4,0 2 4,1 0 1,-1 0 0,0 0-1,0 0 1,0 0-1,-1 0 1,0 0-1,0 0 1,0 1-1,0-1 1,-1 0-1,0 0 1,0 1-1,0-1 1,-1 1-1,1 0 1,-1-1 0,0 1-1,0 1 1,0-1-1,-1 0 1,0 1-1,1-1 1,-1 1-1,0 0 1,-1 1-1,1-1 1,0 1-1,-1 0 1,-2-1-5,6 2-7,0 1-1,0 0 1,0-1 0,-1 1 0,1 0-1,0 0 1,0 0 0,0 0-1,-1 0 1,1 0 0,0 0-1,0 1 1,0-1 0,0 0 0,-1 1-1,1-1 1,0 0 0,0 1-1,0 0 1,0-1 0,0 1-1,0 0 1,0-1 0,0 1 0,0 0-1,1 0 1,-1 0 0,0 0-1,0 0 1,1 0 0,-1 0-1,0 0 1,1 0 0,-1 0 0,1 0-1,0 0 1,-1 0 0,1 0-1,0 1 1,-1-1 0,1 0 0,0 0-1,0 0 1,0 0 0,0 1-1,0-1 1,1 0 0,-1 0-1,0 0 1,0 1 0,1-1 0,-1 0-1,1 0 1,-1 0 0,1 0-1,-1 0 1,1 0 7,-1 2 0,4 3-2,-1-1-1,1 0 1,-1 0 0,2 0 0,-1 0 0,0-1-1,1 0 1,0 0 0,0 0 0,0 0 0,0-1-1,1 0 1,0 0 0,-1 0 0,1-1 0,0 0 0,0 0-1,0-1 1,0 1 0,1-1 0,-1 0 0,2-1 2,-8 0 0,13 3 15,-9-3-15,-1 0 0,0 1-1,1-1 1,-1 1 0,0 0 0,1-1 0,-1 1 0,0 1 0,0-1-1,0 0 1,0 1 0,0 0 0,0-1 0,-1 1 0,1 0 0,0 0 0,-1 1-1,0-1 1,1 1 0,-1-1 0,0 1 0,0 0 0,0-1 0,-1 1-1,1 0 1,-1 0 0,1 0 0,-1 1 0,0-1 0,0 0 0,-1 0-1,1 1 1,2 235 289,-3-223-264,-2-12-23,1 0 1,0 0 0,1 0 0,-1 0 0,1 0 0,0 0 0,0 0 0,0 0 0,0 0 0,1 1 0,0-1 0,-1-1 0,2 1 0,-1 0 0,0 0 0,1 0 0,-1 0 0,1-1 0,0 1 0,1-1 0,-1 0 0,0 1 0,1-1 0,0 0 0,0 0 0,0-1 0,0 1-1,0-1 1,0 1 0,1-1 0,-1 0 0,1 0 0,3 1-3,2-2 23,0-1-1,0 1 1,0-2-1,1 1 0,-1-1 1,0-1-1,0 0 1,-1 0-1,1 0 1,0-1-1,-1-1 1,1 0-1,-1 0 0,0 0 1,0-1-1,-1 0 1,0 0-1,0-1 1,0 0-1,0-1 0,-1 1 1,0-1-1,0 0 1,4-8-23,4-7 18,-1-1 0,-1 0 0,0 0 0,-2-1 0,-1 0 0,-1-1 0,-2 0 0,2-9-18,65-374 136,-71 399 456,-7 33-450,-68 235 26,61-202-160,-4 13-19,3 0 1,4 1-1,0 46 11,9-116-23,0-1 1,-1 1-1,1 0 0,0-1 0,0 1 0,0 0 1,0-1-1,0 1 0,0 0 0,0-1 0,0 1 1,0-1-1,0 1 0,0 0 0,0-1 1,0 1-1,1 0 0,-1-1 0,0 1 0,0-1 1,1 1-1,-1 0 0,0-1 0,1 1 0,-1-1 1,1 1-1,-1-1 0,0 1 0,1-1 1,-1 1-1,1-1 0,-1 0 0,1 1 0,0-1 1,-1 0-1,1 1 0,-1-1 0,1 0 0,0 0 1,-1 0-1,1 1 0,0-1 0,-1 0 1,1 0-1,0 0 0,-1 0 0,1 0 0,0 0 1,-1 0-1,1-1 0,-1 1 0,1 0 1,0 0 22,1 0-63,2-1-176,0 1-1,0-1 1,0 0-1,0 0 0,0-1 1,0 1-1,0-1 1,-1 0-1,1 0 1,-1 0-1,1 0 1,-1-1-1,0 1 0,0-1 1,0 0-1,0 0 1,0 0 239,31-37-5451,-28 32 3868,21-26-7669</inkml:trace>
  <inkml:trace contextRef="#ctx0" brushRef="#br1" timeOffset="-19418.426">12778 198 11365,'0'0'1662,"0"0"-253,-20 6 192,9-2-1344,-8 2 142,-1 2 1,1 0 0,0 0-1,1 2 1,0 1-1,-11 8-399,-2 3 398,2 2 0,0 1 0,1 2 0,2 0 0,1 2 0,1 1-1,0 2-396,21-29 11,0 0 0,0 1 1,0 0-1,1-1 1,0 1-1,-1 0 0,2 0 1,-1 0-1,0 0 1,1 1-1,0-1 1,-1 0-1,2 1 0,-1-1 1,0 1-1,1-1 1,0 1-1,0-1 1,1 1-1,-1-1 0,1 0 1,0 1-1,0-1 1,0 1-1,1-1 1,-1 0-1,1 0 0,0 0 1,0 0-1,1 0 1,-1 0-1,1-1 1,0 1-1,0-1 0,0 0-12,17 5-28,1-1 0,0-1 0,0-1 0,0-1-1,1-1 1,-1-1 0,1 0 0,0-2-1,-1-1 1,5-1 28,14 2-323,55 0-2436,-89 1-917,-11 2-2087</inkml:trace>
  <inkml:trace contextRef="#ctx0" brushRef="#br1" timeOffset="-17991.261">876 1832 9989,'0'0'1205,"0"0"-87,0 0-248,0 0-304,0 0-196,10-1-12,514-13 2854,228-47-2516,164 20-474,-7 4 27,-337 6-122,722-58-110,-994 64-15,1201-105-18,916-75 413,-945 113 516,-1454 86 501,-18 6-1497,0 0-120,-71 5-7614,37 2 1190</inkml:trace>
  <inkml:trace contextRef="#ctx0" brushRef="#br1" timeOffset="-11030.507">7562 1533 7043,'0'0'1542,"0"0"-323,0 0 38,0 0-144,0 0-286,0 0-208,0 0-158,-6 1 358,-97 80 886,-11 10-1078,-5-6 0,-2-4 0,-5-6 0,-2-6 0,-3-5 0,-138 45-627,247-101-285,61-23-991,76-35-5271,-43 18-494</inkml:trace>
  <inkml:trace contextRef="#ctx0" brushRef="#br1" timeOffset="-10596.391">7983 1619 5731,'0'0'4820,"0"0"-3331,0 0-587,0 0 200,0 0-241,-2 0 585,209 97-307,-147-64-821,572 255 2214,-547-243-1387,-93-44-2912,-29-5-3102,-22 3-6202</inkml:trace>
  <inkml:trace contextRef="#ctx0" brushRef="#br1" timeOffset="-4527.867">9133 2361 2769,'0'0'7156,"0"0"-4793,-18 20-1344,3-4-740,5-7-117,1 1 1,0 1-1,0-1 1,1 1-1,0 1 1,1-1-1,1 1 0,0 0 1,0 1-1,1 0 1,1 0-1,0 0-162,-2 13 369,2 1 0,0-1 0,2 1 0,1 0 0,1 0 0,3 26-369,-2-48 17,0 0 0,0 0-1,0 0 1,1 0-1,-1 0 1,1 0-1,1-1 1,-1 1-1,1-1 1,-1 1-1,1-1 1,1 0-1,-1 0 1,0 0-1,1-1 1,0 1-1,0-1 1,0 0-1,0 0 1,1 0-1,-1 0 1,1-1-1,-1 0 1,1 0-1,0 0 1,0-1 0,3 1-17,8 2 34,0-2 0,-1 0 0,1 0 1,0-2-1,0 0 0,0-1 1,0 0-1,6-3-34,3-4 29,-1 0 0,0-3 0,0 0 0,-1-1 0,-1-1 0,0-1 0,-1-1 0,-1-1 0,0 0 0,-1-2 0,-1 0 0,0-1 0,-2-1 0,0-1 0,-1 0 0,2-7-29,-1 5 34,-1-1 0,-2 0 0,0-1 0,-2 0 0,0-1 0,-2 0 0,-1 0 1,-1-1-1,-1 0 0,-2-1 0,-1 1 0,0-1 0,-3-14-34,-3-142 504,3 183-493,1 0-1,-1 0 1,0 0-1,0 0 1,0 0 0,0 0-1,0 0 1,0 0-1,0-1 1,0 1 0,-1 0-1,1 0 1,0 0-1,-1 0 1,1 0 0,0 0-1,-1 0 1,0 0-1,1 0 1,-1 0 0,1 1-1,-1-1 1,0 0-1,0 0 1,1 0 0,-1 1-1,0-1 1,0 0-1,0 1 1,0-1-1,0 1 1,0-1 0,0 1-1,0-1 1,0 1-1,0 0 1,0 0 0,0-1-1,0 1 1,0 0-1,-1 0 1,1 0 0,0 0-1,0 0 1,0 0-1,0 1 1,0-1 0,0 0-1,0 1 1,0-1-1,0 0 1,0 1 0,0-1-1,0 1 1,0-1-1,0 1 1,0 0 0,0-1-1,1 1 1,-1 0-1,0 0 1,0 0-1,1-1 1,-1 1 0,0 0-1,1 0 1,-1 0-1,1 0 1,-1 1-11,-13 26-14,2 1 1,0 0-1,2 0 0,1 1 1,2 1-1,1-1 0,1 1 1,0 18 13,5 133-6,1-173-7,1 0-1,0-1 0,0 1 0,1-1 1,0 0-1,0 1 0,1-1 0,0-1 1,1 1-1,0-1 0,0 1 0,0-1 1,1-1-1,0 1 0,0-1 0,1 0 0,0 0 1,0-1-1,3 2 14,6 0-50,1 0-1,0-1 1,0-1-1,0 0 1,1-2-1,0 0 1,0-1 0,0 0-1,0-2 1,0 0-1,0-1 1,0-1 0,0 0-1,0-2 1,-1 0-1,0-1 1,1 0 0,-2-2-1,13-6 51,-3 2-95,-1-1 1,0-2-1,-1 0 0,0-2 1,-2-1-1,21-18 95,-40 30 14,0 1 0,-1-1 0,1 0 0,-1 0 0,0 0 0,0 0 0,0 0 0,-1-1 0,0 1 1,0-1-1,0 1 0,-1 0 0,0-1 0,0 1 0,0-1 0,-1 1 0,1-1 0,-1 1 0,-1 0 0,1-1 0,-1 1 0,0 0 0,0 0 0,0 0 0,-1 0 1,0 0-1,0 1 0,0-1 0,0 1 0,-1 0 0,0 0 0,1 0 0,-2 0 0,1 1 0,0 0 0,-1 0 0,1 0 0,-1 0 0,0 0 0,0 1 0,0 0 1,0 0-1,-1 1 0,1-1 0,0 1 0,-1 0 0,1 1 0,-1-1-14,3 1 14,1 0-1,-1 0 1,0 0 0,0 0 0,1 1-1,-1-1 1,0 1 0,1-1 0,-1 1-1,1 0 1,-1 0 0,1 0 0,-1 1-1,1-1 1,0 0 0,0 1 0,-1 0-1,1-1 1,0 1 0,0 0 0,1 0-1,-1 0 1,0 0 0,1 0 0,-1 1 0,1-1-1,0 0 1,-1 1 0,1-1 0,0 1-1,1 0 1,-1 0-14,-5 11 9,0 0 0,2 0 1,-1 1-1,2 0 0,0-1 0,1 1 0,0 1 1,1-1-1,1 11-9,0-25-3,1 1 0,-1 0 0,0-1 0,1 1 0,-1 0 0,1-1 0,0 1 0,-1 0 0,1-1 0,0 1 0,0-1 0,0 1 0,0-1 0,0 0 0,1 1 0,-1-1 0,0 0 0,1 0 0,-1 0 0,0 0 0,1 0 0,-1 0 0,1 0 0,0-1 0,-1 1 0,1 0 0,0-1 0,-1 1 0,1-1 0,0 0 0,0 0 0,-1 1 0,1-1 0,0 0 0,0 0 0,-1-1 1,1 1-1,0 0 0,1-1 3,70-20-74,-60 11 83,1 0-1,-1 0 1,-1-1 0,0-1-1,0 0 1,-1 0-1,-1-1 1,0-1-1,-1 1 1,3-9-9,-13 5 201,-14 33-138,-3 89 52,18-102-115,0-1 1,0 0 0,1 0-1,-1 0 1,1 0-1,-1 0 1,1-1 0,0 1-1,0 0 1,0 0 0,0 0-1,0 0 1,0-1 0,0 1-1,1-1 1,-1 1 0,0-1-1,1 1 1,0-1 0,-1 0-1,1 0 1,0 1 0,0-1-1,-1-1 1,1 1-1,0 0 1,0 0 0,0-1-1,0 1 1,0-1 0,0 1-1,0-1 1,0 0 0,0 0-1,0 0 1,0 0 0,0 0-1,2-1 0,80-18 144,-66 10-113,0-1 0,-1 0 0,0-1 0,-1-1 0,0 0 0,-1-1 1,0-1-1,-1 0 0,-1-1 0,0-1 0,-1 0 0,-1 0 0,0-1 0,-2-1 1,0 0-1,0 0 0,-2-1 0,0 0 0,-2 0 0,0 0 0,2-15-31,-6-122 78,-1 156-78,0 0 0,0 1 0,0-1 0,0 0 0,-1 0 0,1 1 0,0-1 0,0 0 0,0 0 1,0 0-1,0 1 0,-1-1 0,1 0 0,0 0 0,0 0 0,0 0 0,-1 1 0,1-1 0,0 0 0,0 0 0,-1 0 1,1 0-1,0 0 0,0 0 0,-1 0 0,1 0 0,0 0 0,0 0 0,-1 0 0,1 0 0,0 0 0,0 0 1,-1 0-1,1 0 0,0 0 0,0 0 0,-1 0 0,1 0 0,0 0 0,0 0 0,-1 0 0,1 0 0,0-1 1,0 1-1,0 0 0,-1 0 0,1 0 0,0 0 0,0-1 0,0 1 0,0 0 0,-1 0 0,1 0 0,0-1 0,0 1 1,0 0-1,0 0 0,0-1 0,0 1 0,0 0 0,0 0 0,-5 16-21,1 0 0,1 0 1,1 0-1,0 1 0,1-1 0,1 1 0,0 0 1,2-1-1,-1 1 0,2-1 21,40 123-12,2 15-51,-44-150 33,1 0 0,-1 0 0,0 1-1,0-1 1,-1 0 0,1 1 0,-1-1 0,0 1-1,0-1 1,0 0 0,-1 1 0,0-1-1,1 0 1,-2 1 0,1-1 0,0 0 0,-1 0-1,0 0 1,0 0 0,0 0 0,0 0 0,-1-1-1,1 1 1,-1-1 0,0 1 0,0-1-1,0 0 1,-1 0 0,1 0 0,-1-1 0,0 1-1,1-1 1,-1 0 0,0 0 0,0 0 0,0-1-1,-2 1 31,4-1-50,0 0 0,0-1-1,0 1 1,0-1 0,0 1-1,0-1 1,0 1 0,0-1-1,0 0 1,-1 0 0,1 0-1,0 0 1,0-1 0,0 1-1,0-1 1,0 1 0,0-1-1,0 0 1,0 1 0,0-1-1,0 0 1,0 0 0,0-1-1,0 1 1,1 0 0,-1-1-1,0 1 1,1 0 0,-1-1-1,1 0 1,0 1 0,-1-1-1,1 0 1,0 0 0,0 0-1,0 0 1,0 0 0,1 0-1,-1 0 1,1 0 0,-1 0-1,1 0 1,-1 0 0,1-1-1,0-1 51,2 1-78,-1-1-1,1 0 0,0 1 0,0-1 0,0 1 1,1-1-1,-1 1 0,1 0 0,0 0 1,0 0-1,0 0 0,0 1 0,0-1 0,1 1 1,-1 0-1,1 0 0,-1 0 0,1 1 1,0-1-1,2 0 79,13-8-215,31-19 515,0-2-1,-2-2 0,-1-2 1,-2-2-1,-2-2 1,-1-1-1,-2-3 0,-2-1 1,6-13-300,-37 45 90,-1-1-1,0 0 1,0 0 0,-1 0 0,-1-1 0,0 0-1,-1 1 1,-1-1 0,0 0 0,-1-1 0,0 1 0,-1-14-90,-1 27 11,1 0 0,0-1 0,-1 1 1,1 0-1,-1 0 0,1 0 0,-1 0 1,0 0-1,0 0 0,1 0 1,-1 0-1,0 0 0,0 0 0,0 0 1,0 0-1,0 1 0,0-1 0,0 0 1,0 1-1,0-1 0,0 1 1,0-1-1,0 1 0,-1-1 0,1 1 1,0 0-1,0-1 0,-1 1 0,1 0 1,0 0-1,0 0 0,-1 0 0,1 0 1,0 1-1,0-1 0,0 0 1,-1 0-1,1 1 0,0-1 0,0 1 1,0-1-1,0 1 0,-1-1 0,1 1 1,0 0-1,0 0 0,0-1 1,1 1-1,-2 1-11,-5 6-1,0 1 0,0 0 1,1 1-1,1-1 0,-1 1 0,1 0 1,1 1-1,0-1 0,0 1 0,1 0 1,1 0-1,0 0 0,0 0 0,1 0 1,1 0-1,-1 0 0,2 1 0,0 5 1,11 228 102,-11-166-75,-1-76-45,0-1 0,-1 0 1,1 1-1,-1-1 0,0 0 0,0 0 1,0 0-1,0 0 0,0 0 1,0 0-1,-1 0 0,1 0 1,-1 0-1,1 0 0,-1-1 1,0 1-1,1 0 0,-1-1 1,0 0-1,0 1 0,0-1 1,0 0-1,0 0 0,-1 0 1,1 0-1,0-1 0,0 1 1,-1 0-1,1-1 0,0 0 1,-1 0-1,1 1 0,0-1 1,-3-1 17,0 2-354,-1-1 0,1 0 0,-1 0 0,0 0 0,1-1 0,-1 0-1,0 0 1,1-1 0,0 1 0,-1-1 0,1 0 0,0-1 0,0 1 0,-3-3 354,-9-16-3425,10-3-1980</inkml:trace>
  <inkml:trace contextRef="#ctx0" brushRef="#br1" timeOffset="-3905.772">11492 2173 13510,'0'0'1974,"0"0"-1128,0 0-240,0 0 122,0 0-37,-5 7-203,-14 26-234,19-32-247,-1-1 0,1 1 1,0 0-1,0 0 0,0 0 0,0 0 1,0-1-1,0 1 0,0 0 1,0 0-1,0 0 0,0 0 0,0 0 1,1-1-1,-1 1 0,0 0 1,1 0-1,-1 0 0,0-1 0,1 1 1,-1 0-1,1-1 0,-1 1 1,1 0-1,0-1 0,-1 1 0,1 0 1,-1-1-1,1 1 0,0-1 1,0 0-1,-1 1 0,1-1 0,0 1 1,0-1-1,0 0 0,-1 0 0,1 1 1,0-1-1,0 0 0,0 0 1,0 0-1,-1 0 0,1 0 0,0 0 1,0 0-1,0 0 0,0 0 1,0-1-1,-1 1 0,1 0 0,0 0 1,0-1-1,-1 1 0,1-1 1,0 1-1,0 0 0,-1-1-7,6 1 29,-2-1-30,0 1 1,0-1 0,0 0 0,0 0-1,0 0 1,0-1 0,0 1 0,0-1 0,-1 0-1,1 0 1,-1 0 0,1-1 0,-1 1-1,0-1 1,0 0 0,0 0 0,0 0 0,0 0-1,-1 0 1,1-1 0,-1 1 0,0-1-1,0 1 1,0-1 0,-1 0 0,1 0-1,-1 0 1,0 0 0,0 0 0,0 0 0,-1 0-1,0 0 1,1-1 0,-1 1 0,-1 0 0,0 1-9,-1 1 1,1 0-1,-1 0 1,0 1 0,0-1-1,0 0 1,0 1 0,0-1-1,0 1 1,0-1 0,-1 1-1,1 0 1,0 0-1,-1 0 1,1 1 0,-1-1-1,1 0 1,-1 1 0,1-1-1,-1 1 1,1 0-1,-1 0 1,0 0 0,1 0-1,-1 1 1,1-1 0,-1 1-1,1-1 9,0 0 0,-5 1 13,1 0 0,-1-1 0,1 2 0,-1-1 0,1 1 0,-1 0-1,1 1 1,0-1 0,0 1 0,0 0 0,1 1 0,-1-1 0,1 1 0,0 0 0,0 1 0,0-1 0,0 1 0,1 0 0,0 0 0,0 0 0,0 1 0,0-1 0,1 1 0,-2 4-13,-1 2 26,1 1 1,0-1-1,1 1 1,1 0-1,-1 0 1,2 0 0,0 0-1,1 0 1,0 1-1,1-1 1,0 0-1,1 2-26,0-12 4,0-1 0,0 0-1,1 0 1,-1 0 0,0-1-1,1 1 1,-1 0 0,1 0-1,0-1 1,0 1-1,-1-1 1,1 0 0,0 1-1,0-1 1,0 0 0,1 0-1,-1 0 1,0 0 0,0-1-1,0 1 1,1-1 0,-1 1-1,0-1 1,1 0-1,-1 0 1,0 0 0,1 0-1,-1 0 1,0 0 0,0-1-1,1 1 1,-1-1 0,0 1-1,0-1-3,12 0 21,2-1 14,0-2 1,0 0-1,0-1 1,-1 0-1,0-1 1,0-1-1,0 0 1,-1-1-1,0-1 1,-1 0-1,0-1 1,3-2-36,-8 6 11,15-15-11,0-1-1,-2 0 1,-1-2 0,-1 0 0,-1-1-1,-1-1 1,-1-1 0,-1 0-1,-2-1 1,-1-1 0,-1 0 0,-1 0-1,-2-1 1,-1-2 0,-4 23-7,2 2-95,-7 22 2,-38 139 57,38-140 45,0 1 0,1-1 0,1 0-1,1 1 1,0-1 0,1 0 0,0 0 0,1 0 0,1 0 0,0 0 0,1 0 0,0-1-1,1 0 1,0 0 0,1-1 0,1 0 0,3 5-2,61 60-40,-71-77 29,0 1 0,0 0 0,0 0 0,0 0 0,0 0 0,0 0 0,0 0 0,-1 0 0,1 0 0,0 0 0,-1 1 0,1-1 0,-1 0 0,1 0 0,-1 1 1,0-1-1,1 0 0,-1 0 0,0 1 0,0-1 0,0 0 0,0 1 0,0-1 0,0 0 0,0 1 0,-1-1 0,1 0 0,0 0 0,-1 1 0,1-1 0,-1 0 0,1 0 0,-1 1 0,0-1 0,0 0 0,1 0 0,-1 0 0,0 0 0,0 0 0,0 0 0,0 0 1,0-1-1,0 1 0,0 0 0,0 0 0,-1 0 11,-65 20-2026,57-19 1338,-77 14-6245</inkml:trace>
  <inkml:trace contextRef="#ctx0" brushRef="#br1" timeOffset="-9974.25">4049 2714 10085,'0'0'1808,"0"0"-562,0 0-138,0 0-241,0 0-310,-3 4-157,-29 137 1349,22-72-1142,-19 135-271,40-244-4636,-2 11-1263</inkml:trace>
  <inkml:trace contextRef="#ctx0" brushRef="#br1" timeOffset="-9680.596">3817 2636 11989,'0'0'1655,"0"0"-431,0 0 14,0 0-414,0 0-247,4-3-49,142-38 702,-73 28-1137,0 3 1,0 3-1,65 3-93,-103 8-1138,-34-3 894,1 0 0,-1 0 0,0 0 0,1 0-1,-1 0 1,0 0 0,1 0 0,-1 1 0,0-1 0,0 0 0,0 1 0,0-1 0,0 1-1,0-1 1,-1 1 0,1-1 0,-1 1 0,1 0 0,-1-1 0,1 1 0,-1 0 0,0-1 0,0 1-1,1 0 1,-1 0 0,-1-1 0,1 2 244,1 26-4741</inkml:trace>
  <inkml:trace contextRef="#ctx0" brushRef="#br1" timeOffset="-9369.513">3755 3263 3362,'0'0'7123,"0"0"-5859,0 0-47,0 0 64,0 0-113,138 44-272,-71-54-319,2-8-289,-5 0-288,-8 2-496,-9 2-1201,-5 2-512,-9 0-2417</inkml:trace>
  <inkml:trace contextRef="#ctx0" brushRef="#br1" timeOffset="-9054.556">4427 3015 10085,'0'0'1614,"0"0"-440,0 0-113,0 0-327,0 0-326,1 7-53,-8 133 1219,4-81-1166,6-62-125,110-150 688,-106 142-973,-5 6-5,1 0-1,0-1 0,0 2 1,0-1-1,1 0 1,-1 1-1,1-1 0,0 1 1,0 0-1,1 0 0,-1 1 1,1-1-1,0 1 0,0 0 1,0 0-1,0 1 0,0-1 1,1 1-1,-1 0 0,1 1 8,-3 2-16,0 0 0,0 0 0,0 1-1,-1-1 1,1 1 0,-1 0-1,1 0 1,-1 0 0,0 0-1,0 0 1,1 1 0,-2-1-1,1 0 1,0 1 0,0 0-1,-1-1 1,0 1 0,1 0-1,-1 0 1,0 0 0,0 0-1,-1 0 1,1 0 0,0 1 16,1 2 5,45 94-27,-46-99-40,0 0-1,0 0 1,0 0-1,0 0 1,0-1-1,0 1 1,0 0-1,0-1 0,1 1 1,-1-1-1,0 1 1,0-1-1,1 0 1,-1 0-1,0 1 1,1-1-1,-1 0 1,0 0-1,0 0 1,1 0-1,-1-1 0,0 1 1,1 0-1,-1 0 1,0-1-1,0 1 1,1-1-1,-1 1 1,0-1-1,0 0 1,0 1-1,0-1 1,0 0-1,0 0 0,0 0 1,0 1-1,0-1 1,0 0-1,0 0 1,0-1 62,31-45-4856,-29 42 3793,15-27-7148</inkml:trace>
  <inkml:trace contextRef="#ctx0" brushRef="#br1" timeOffset="-8805.793">5022 2550 9188,'0'0'3084,"0"0"-1342,0 0-208,0 0 73,0 0-447,1-5-458,1-1-266,0 40-269,2 498 1332,8-435-1624,-12-96 52,1-1 0,-1 1 0,1-1 0,-1 1 0,1-1 0,-1 0 0,1 1 0,-1-1 0,1 1 0,-1-1 0,1 0 0,0 0 0,-1 1 0,1-1 0,-1 0 0,1 0 0,0 0 0,-1 0 0,1 0 0,0 0 0,-1 0 0,1 0 0,0 0 0,-1 0 0,1 0 0,0 0 0,-1 0 0,1 0 0,-1-1 0,1 1 0,0 0 0,-1 0 0,1-1 0,-1 1 0,1 0 0,-1-1 0,1 1 0,-1-1 0,1 1 0,-1-1 0,1 1 0,-1-1 0,0 1 0,1-1 0,-1 1 0,0-1 0,1 1 0,-1-1 0,0 0 0,0 1 0,1-1 0,-1 1 0,0-1 0,0 0 0,0 1 0,0-1 0,0 0 0,0 1 0,0-1 0,0 0 0,0 1 0,0-1 0,-1 1 0,1-1 0,0 0 0,0 1 0,-1-1 73,6-29-4498</inkml:trace>
  <inkml:trace contextRef="#ctx0" brushRef="#br1" timeOffset="-8622.843">4824 2826 12005,'0'0'2274,"0"0"-1330,0 0-288,0 0-176,0 0-31,0 0-65,114 2-384,-61 0-272,-2 0-1777,-4-2-1377,0 0-2897</inkml:trace>
  <inkml:trace contextRef="#ctx0" brushRef="#br1" timeOffset="-7895.715">5272 2832 9652,'0'0'1913,"0"0"-995,0 0-40,0 0-81,0 0-244,4 10-81,15 28-85,-18-37-337,1 1 0,0-1-1,0 1 1,0-1 0,0 0 0,0 0 0,0 0 0,0 0 0,1 0 0,-1-1 0,0 1-1,0 0 1,1-1 0,-1 0 0,0 0 0,1 1 0,-1-1 0,0-1 0,1 1 0,-1 0-1,0 0 1,0-1 0,1 0 0,-1 1 0,0-1 0,0 0 0,0 0 0,0 0 0,0 0-1,2-2-49,0-1 11,0-1 0,-1 0-1,1 0 1,-1-1-1,0 1 1,0-1-1,-1 1 1,0-1-1,0 0 1,0 0-1,-1 0 1,0 0-1,0 0 1,0 0 0,-1 0-1,0 0 1,0-1-1,-1 1 1,1 0-1,-2-4-10,1 8-4,-1-1 0,1 0-1,0 0 1,-1 1-1,0-1 1,1 1 0,-1-1-1,0 1 1,0 0 0,-1-1-1,1 1 1,0 0-1,-1 1 1,1-1 0,-1 0-1,0 1 1,1-1 0,-1 1-1,0 0 1,0 0 0,0 0-1,0 0 1,0 1-1,0-1 1,0 1 0,0 0-1,0 0 1,0 0 0,0 0-1,0 0 1,0 1 0,0-1-1,-2 1 5,2 0 3,1 0 0,-1-1 0,1 1 1,-1 0-1,1 0 0,0 0 0,-1 1 0,1-1 0,0 0 0,0 1 0,0 0 0,0-1 0,0 1 1,0 0-1,1 0 0,-1 0 0,0 0 0,1 1 0,0-1 0,-1 0 0,1 0 0,0 1 0,0-1 1,1 1-1,-1-1 0,0 1 0,1-1 0,-1 2-3,-8 75 124,7-74-119,2 0 1,-1 0-1,0 0 1,1 0-1,0 0 0,0 0 1,0 0-1,1 0 1,-1 0-1,1 0 1,1-1-1,-1 1 0,0 0 1,1 0-1,0-1 1,0 1-1,1-1 0,-1 0 1,1 0-1,0 0 1,0 0-1,0 0 1,1 0-1,0-1 0,-1 0 1,1 1-1,0-2 1,0 1-1,1 0 0,-1-1 1,0 0-1,1 1 1,1-1-6,4 1 38,1 0 0,-1-1 0,0 0 0,1-1 0,-1 0 0,0-1 0,1 0 0,-1-1 0,1 0 0,-1 0 0,0-1 1,1 0-1,-1-1 0,0 0 0,-1-1 0,1 0 0,-1-1 0,1 0 0,-1 0 0,-1-1 0,1 0 0,-1 0 0,0-1 0,0 0 0,-1 0 1,0-1-1,0 0 0,-1-1 0,0 1 0,-1-1 0,1 0 0,-2-1 0,1 1 0,-1-1 0,-1 0 0,0 0 0,1-4-38,-2-124 507,-30 89-269,28 64-366,0-11 123,0-1 1,0 1 0,0-1 0,1 0-1,-1 1 1,1-1 0,0 0 0,0 1-1,0-1 1,0 0 0,1 0 0,-1 0-1,1 0 1,0 0 0,0 0 0,0 0-1,0-1 1,0 1 0,1-1 0,-1 0-1,1 1 1,-1-1 0,1 0 0,0 0-1,0-1 1,0 1 0,0-1 0,0 1-1,0-1 1,1 0 0,-1 0-1,0-1 1,1 1 0,-1 0 0,0-1-1,1 0 1,1 0 4,187-16-5,-191 16 5,0-1 0,0 1 0,0 0 0,1 0-1,-1-1 1,0 1 0,0 0 0,0 0 0,1 1 0,-1-1 0,0 0 0,0 0 0,0 0 0,0 1 0,1-1 0,-1 1-1,0-1 1,0 1 0,0-1 0,0 1 0,0 0 0,0-1 0,0 1 0,0 0 0,0 0 0,-1 0 0,1-1 0,0 1-1,0 0 1,-1 0 0,1 0 0,-1 0 0,1 1 0,-1-1 0,1 0 0,-1 0 0,1 0 0,-1 0 0,0 0 0,0 1-1,0-1 1,0 0 0,0 0 0,0 0 0,0 1 0,0-1 0,0 0 0,0 0 0,-1 0 0,1 1 0,0-1 0,-1 0-1,2 12 14,5 202 206,-6-212-295,0 1 0,1 0 0,0 0 0,0-1 0,0 1 0,0-1 0,0 1 0,1-1 0,0 1 0,-1-1 0,1 0 0,1 0 0,-1 0 0,0 0 0,1 0 0,-1 0 0,1-1 0,0 1 0,0-1 0,0 0 0,0 0 0,0 0 0,1 0 0,-1-1 0,0 1 0,1-1 0,-1 0 0,1 0 0,0 0 0,-1 0 0,1 0 0,0-1 0,0 0 0,-1 0 0,1 0 0,0 0 0,3-1 76,45-29-7036,-29 3-1047</inkml:trace>
  <inkml:trace contextRef="#ctx0" brushRef="#br1" timeOffset="-7539.445">6196 2431 10197,'0'0'1662,"0"0"141,0 0-18,0 0-664,0 0-607,0 0-129,-15 23 148,10-15-471,-8 10 55,1 0-1,1 1 1,1 0-1,1 1 0,0 0 1,2 1-1,0-1 1,1 1-1,2 1-116,-17 91 285,-1-1-11,5 1 0,6 0 0,3 14-274,7-122 22,0-1 0,0 1-1,1 0 1,0 0 0,-1 0-1,2-1 1,-1 1 0,0 0-1,1 0 1,0-1 0,0 1-1,1 0 1,-1-1 0,1 1 0,0-1-1,0 0 1,0 1 0,1-1-1,-1 0 1,1 0 0,0-1-1,1 1 1,-1 0 0,0-1-1,1 0 1,0 0 0,0 0-1,0 0 1,0-1 0,0 0 0,3 2-22,-2-4 12,1 1 0,0-1 0,-1 0 0,1 0 0,-1 0 0,1-1 0,-1 0 0,1 0 0,-1 0 0,0-1 0,1 0 0,-1 0 0,0 0 0,0-1 0,0 1 0,-1-1 0,1 0 0,-1-1 0,1 1 0,-1-1 0,0 0 0,0 0 0,-1 0 0,1 0 0,-1-1 1,0 0-1,0 1 0,0-1 0,-1 0 0,0 0 0,0-1 0,0 1 0,-1 0 0,1-1 0,-1 1 0,0-1 0,-1 1 0,0-1 0,0 1 0,0-1 0,0 1 0,-1-1 0,0 0-12,2-10 8,-1 1-1,-1-1 1,-1 0 0,0 0-1,-1 1 1,-1-1-1,-4-12-7,6 22-21,0 1 1,-1 1-1,1-1 0,-1 0 0,0 1 0,0-1 0,0 1 0,0 0 0,-1 0 0,0 0 0,0 0 0,0 1 1,0 0-1,-1-1 0,1 2 0,-1-1 0,0 0 0,0 1 0,0 0 0,0 0 0,0 0 0,0 1 0,0 0 1,-1 0-1,-1 0 21,-59-2-1306,26 10-6403,38-6-2245</inkml:trace>
  <inkml:trace contextRef="#ctx0" brushRef="#br1" timeOffset="-7102.092">6515 2714 10629,'0'0'2964,"0"0"-1489,0 0-288,-19 4-205,-62 14-141,75-15-770,1 0 0,-1 1 1,0-1-1,1 1 1,0 0-1,0 0 0,0 1 1,0-1-1,1 1 0,-1 0 1,1 0-1,1 1 1,-1-1-1,1 1 0,0 0 1,0 0-1,1 0 1,-1 0-1,1 1 0,1-1 1,-1 0-1,1 1 1,0-1-1,1 1 0,-1 0 1,1-1-1,1 1 0,-1-1 1,2 5-72,-3-7 7,1 0 1,-1 1-1,1-1 1,0 0-1,0 1 0,1-1 1,-1 0-1,1 0 1,0 1-1,0-1 0,0 0 1,1 0-1,0 0 1,0 0-1,0 0 0,0-1 1,0 1-1,1 0 1,-1-1-1,1 0 0,0 1 1,0-1-1,0-1 1,1 1-1,-1 0 1,1-1-1,-1 1 0,1-1 1,0 0-1,0 0 1,0-1-1,0 1 0,0-1 1,0 0-1,0 0 1,5 0-8,-3 1 10,1-1 1,-1 0 0,1 0 0,-1 0-1,1-1 1,0 0 0,-1-1 0,1 1-1,0-1 1,-1 0 0,1-1 0,-1 0-1,1 0 1,-1 0 0,0 0 0,0-1-1,0 0 1,0-1 0,-1 1 0,1-1-1,-1 0 1,0-1 0,0 1 0,-1-1-1,1 0 1,-1 0 0,0 0 0,0-1-1,0 0 1,-1 1 0,0-1 0,0 0-1,-1-1 1,0 1 0,1-2-11,4-89-70,-7 96-60,0 6-265,-1 17 152,0-18 164,0-1 0,0 1 0,0 0 0,1 0 0,-1-1 0,1 1 0,0 0 1,0 0-1,0 0 0,1 0 0,-1-1 0,1 1 0,0 0 0,0 0 0,0-1 0,1 1 0,-1-1 0,1 1 0,0-1 1,0 0-1,0 1 0,0-1 0,1 0 0,-1 0 0,1-1 0,0 1 0,-1 0 0,1-1 0,1 0 0,-1 0 0,0 0 0,0 0 1,1 0-1,-1-1 0,1 1 0,1-1 79,2 0-600,0 0 0,0 0 0,0-1 0,0 0-1,0-1 1,0 1 0,0-1 0,0-1 0,0 1 0,0-1 0,0 0 0,0-1 0,0 0 600,27-19-3933</inkml:trace>
  <inkml:trace contextRef="#ctx0" brushRef="#br1" timeOffset="-6830.202">6876 2730 5827,'0'0'2475,"0"0"-402,0 0 62,0 0-345,0 0-397,-9-12-404,5 7-849,4 3-121,0 1 1,0-1-1,-1 1 0,1-1 0,0 1 1,-1 0-1,1-1 0,-1 1 0,0-1 1,1 1-1,-1 0 0,0 0 0,0-1 1,0 1-1,0 0 0,0 0 1,0 0-1,0 0 0,0 0 0,0 0 1,0 0-1,-1 0 0,1 0 0,0 1 1,-1-1-1,1 1 0,0-1 0,-1 1 1,1-1-1,-1 1 0,1 0 0,-1-1 1,1 1-1,-1 0 0,1 0 0,-1 0 1,1 0-1,-1 1 0,1-1 0,-1 0 1,1 1-1,-1-1 0,1 1 0,0-1 1,-1 1-1,1-1 0,0 1 1,-1 0-1,1 0 0,0 0 0,0 0 1,0 0-1,-1 0-19,-5 23 164,2 1 1,0 0 0,1 0-1,1 0 1,2 1-1,0-1 1,3 22-165,-1 0 16,-2-43-77,1-1 0,-1 1 1,1 0-1,0 0 0,0 0 0,0 0 0,0 0 0,1 0 0,-1 0 0,1 0 0,0 0 0,0 0 0,1 0 0,-1-1 0,1 1 0,0-1 0,0 1 0,0-1 0,0 0 0,1 1 0,-1-1 0,1 0 0,0-1 0,0 1 0,0 0 0,0-1 1,0 0-1,1 1 0,-1-1 0,1-1 0,-1 1 0,1 0 0,2 0 61,62-4-4629,-29-11 342</inkml:trace>
  <inkml:trace contextRef="#ctx0" brushRef="#br1" timeOffset="-6528.886">7150 2804 912,'0'0'8855,"0"0"-6126,0 0-2155,0 0 21,0 0-64,3 13-163,11 41-35,-13-51-284,1-1 0,0 1 0,0-1 0,-1 0-1,1 0 1,1 0 0,-1 0 0,0 0 0,0-1-1,1 1 1,-1-1 0,1 1 0,-1-1 0,1 0-1,0 0 1,-1 0 0,1 0 0,0-1 0,0 1-1,-1-1 1,1 1 0,0-1 0,0 0 0,0 0-1,0 0 1,0-1 0,-1 1 0,1-1 0,0 1-1,0-1 1,0 0 0,-1 0 0,1 0-1,-1-1 1,1 1 0,-1-1 0,1 1 0,0-2-49,2-1 24,0-1 0,-1 0 1,1 0-1,-1 0 0,0-1 1,-1 1-1,1-1 0,-1 0 1,-1 0-1,1 0 0,-1 0 1,0 0-1,0-1 0,0 1 1,-1-1-1,0 1 1,-1-1-1,1 1 0,-1-1 1,-1 0-1,1 1 0,-1-1 1,0 1-1,-1-3-24,0 6 18,0 1 0,0 0 0,0 0 1,0 0-1,0 0 0,0 0 0,0 1 0,-1-1 0,1 0 0,-1 1 0,1 0 1,-1 0-1,0 0 0,0 0 0,1 0 0,-1 0 0,0 1 0,0-1 1,0 1-1,0 0 0,1 0 0,-1 0 0,0 0 0,0 0 0,0 1 1,0-1-1,0 1 0,1 0 0,-1 0 0,0 0 0,1 0 0,-1 0 1,0 1-1,1-1 0,0 1 0,-1 0 0,1 0 0,0-1 0,0 1 1,0 1-1,0-1 0,0 0 0,0 0 0,1 1 0,-1 0-18,-9 10 48,1 2-1,0-1 0,0 1 0,2 0 0,0 1 1,1 0-1,0 1 0,1-1 0,1 1 0,1 0 1,1 0-1,0 1 0,0 12-47,2-28 5,1 0-1,-1 0 1,1 0-1,0 0 1,0 0 0,0 0-1,0 0 1,0 0 0,0 0-1,0 0 1,1 0 0,-1 0-1,1 0 1,-1 0-1,1 0 1,0 0 0,0-1-1,0 1 1,0 0 0,0 0-1,0-1 1,1 1 0,-1-1-1,0 1 1,1-1-1,-1 1 1,1-1 0,0 0-1,-1 0 1,1 0 0,0 0-1,0 0 1,0 0 0,-1 0-1,1-1 1,0 1-1,0-1 1,0 1 0,0-1-1,0 0 1,0 0 0,2 0-5,15 2-37,0-2 0,-1 0 1,1-1-1,0-2 1,0 1-1,-1-2 1,8-3 36,77-28-3727,-11-3-5616</inkml:trace>
  <inkml:trace contextRef="#ctx0" brushRef="#br1" timeOffset="-3152.562">7736 2622 6611,'0'0'4239,"0"0"-2206,0 0-864,0 0-145,0 0-194,-21 6-11,-65 23-45,82-27-740,1-1 0,-1 1 0,1-1 0,0 1 1,0 0-1,0 1 0,0-1 0,1 0 0,-1 1 0,0-1 1,1 1-1,0 0 0,0 0 0,0 0 0,0 0 0,0 0 1,0 1-1,1-1 0,0 1 0,-1-1 0,1 0 0,1 1 1,-1 0-1,0-1 0,1 1 0,0 0 0,0-1 1,0 1-1,0 0 0,0-1 0,1 3-34,-1 3 35,1-4-32,0 0 0,0-1 0,0 1 0,1-1 0,-1 0 0,1 1 0,0-1 1,0 0-1,1 0 0,-1 0 0,1 0 0,0-1 0,0 1 0,0-1 0,0 0 1,1 0-1,-1 0 0,1 0 0,0 0 0,0-1 0,0 0 0,0 1-3,99 44 113,-101-46-108,99 38 57,-100-39-63,-1 0 0,1 0 0,-1 1 0,1-1 0,0 0 0,-1 1 0,1-1 0,-1 0 0,1 1 0,-1-1 0,1 1 0,-1-1 0,1 1 0,-1-1 0,1 1 0,-1 0 0,0-1 0,1 1 0,-1-1 0,0 1 0,0 0 0,0-1 0,1 1 0,-1 0 1,0-1-1,0 1 0,0 0 0,0-1 0,0 1 0,0 0 0,0 0 0,0-1 0,0 1 0,0 0 0,-1-1 0,1 1 0,0-1 0,0 1 0,-1 0 0,1-1 0,0 1 0,-1 0 0,1-1 0,-1 1 0,1-1 0,0 1 0,-1-1 1,-12 6-53,0 0 0,0-1-1,0-1 1,-1 0-1,1-1 1,-1 0 0,0-1-1,-13 0 54,-142 3-5125,131-5 750</inkml:trace>
  <inkml:trace contextRef="#ctx0" brushRef="#br0" timeOffset="1279.145">9173 3111 9780,'0'0'1649,"0"0"-795,0 0-67,0 0-40,0 0-211,0 0-101,0 0 51,9 0-169,124-8 268,-1-5-1,0-6 1,12-9-585,-62 13 135,305-58 151,165-29 172,60 18-458,-472 69 89,104-9 255,89 8-344,-319 8 1763,-14 8-1726,0 0-53,0 0-13,0 0 10,0 0 3,0 0 0,-25-2-285,-14-6-3013,13 10 1159,-7 8-1439</inkml:trace>
  <inkml:trace contextRef="#ctx0" brushRef="#br0" timeOffset="2145.624">2344 3023 12982,'0'0'1531,"0"0"-738,0 0-284,0 0-159,20 0 125,145-7 357,169-40 230,-316 35-2630,-48-18-8486,0 15 3142</inkml:trace>
  <inkml:trace contextRef="#ctx0" brushRef="#br0" timeOffset="2551.618">2634 2750 10741,'0'0'2001,"0"0"-504,0 0-134,0 0-179,0 0-247,-8-3-308,-23-7-172,25 13 39,16 8-446,0-2 0,0 1 0,1-1 0,0-1 0,1 0 0,0-1 0,0 0 0,0 0 1,1-2-1,10 4-50,-20-7 3,42 19 11,1-1-1,0-2 1,2-3 0,-1-1-1,2-3 1,0-2 0,0-1-1,31-1-13,-97 14 347,-43 14-224,27-18-134,1 2-1,1 1 1,1 1-1,0 2 1,2 1-1,1 1 1,-6 8 11,30-28-901,3-4-5572,-2-1-1035</inkml:trace>
  <inkml:trace contextRef="#ctx0" brushRef="#br0" timeOffset="11936.192">12844 2116 8932,'0'0'1726,"0"0"-757,0 0-308,0 0 78,0 0-173,21 0-57,339 0 1887,50 11-1040,-408-11-1421,0 0 0,-1 0 0,1 0 0,0-1 0,0 1 0,0 0 0,0-1 0,0 1 0,0-1 0,0 0 0,-1 1 0,1-1 0,0 0 0,-1 0 0,1 0 0,0 0 1,-1-1-1,1 1 0,-1 0 0,0-1 0,1 1 0,-1-1 0,0 1 0,0-1 0,0 0 0,0 1 0,0-1 0,0 0 0,0 0 65,5-38-5637,-6 21 74</inkml:trace>
  <inkml:trace contextRef="#ctx0" brushRef="#br0" timeOffset="12352.462">13595 1848 10181,'0'0'2387,"0"0"-1234,0 0-121,0 0 220,0 0-183,-5-3-231,-16-8-208,16 9-227,8 18-40,7-2-319,1-1 0,0-1 0,0 0 0,2 0 0,-1-1 0,1-1 0,1 0 0,0-1 0,0 0 0,7 2-44,11 5 18,1-1 1,0-2 0,1-1-1,0-1 1,0-2 0,1-2-1,1-1 1,20 0-19,-56-5 4,0 0-1,1 0 1,-1-1-1,0 1 0,1 0 1,-1 0-1,0 0 1,0 0-1,0 0 1,1 0-1,-1 0 1,0 0-1,0 0 1,-1 0-1,1-1 1,0 1-1,0 0 1,0 0-1,-1 0 0,1 0 1,0 0-1,-1 0 1,1 0-1,-1-1 1,1 1-1,-1 0 1,1 0-1,-1-1 1,1 1-1,-1 0 1,0-1-1,1 1 1,-1 0-1,0-1 1,0 1-1,0-1 0,1 0 1,-1 1-1,0-1 1,-1 1-4,-28 20 106,-1-1 0,-1-1-1,-1-1 1,-29 10-106,-81 44 134,63-10-270,79-51-1765,3-6-5775,7-4-2260</inkml:trace>
  <inkml:trace contextRef="#ctx0" brushRef="#br0" timeOffset="23807.004">3948 1984 5090,'0'0'1361,"0"0"-526,0 0 304,0 0 67,0 0-304,0 0-193,-10 0 1754,-33 41-1828,-2 25-331,3 3 0,3 0 0,3 3 0,4 1 1,2 1-1,4 2 0,-12 58-304,-60 197 453,3 52-453,84-329-6,3 1 0,2 0 0,1 39 6,4-87-32,1 0 1,0 0-1,0 0 1,0 1 0,1-1-1,0 0 1,1 0-1,0 0 1,0-1-1,0 1 1,1 0 0,-1-1-1,2 1 1,-1-1-1,1 0 1,0 0-1,0 0 1,1-1-1,-1 0 1,1 1 0,0-2-1,1 1 1,5 3 31,18 9-559,0-1 1,2-1 0,0-2-1,0-1 1,1-2-1,1-1 1,-1-1 0,1-2-1,1-1 1,4-1 558,100 10-4066</inkml:trace>
  <inkml:trace contextRef="#ctx0" brushRef="#br0" timeOffset="24802.383">11944 1274 8340,'0'0'1251,"0"0"-893,0 0-177,0 0 318,0 0 130,1 4-18,2 1-499,0 0 1,0-1-1,0 1 0,1-1 0,0 0 0,0 0 0,0 0 0,0-1 0,1 1 0,-1-1 0,1 0 0,0 0 0,0-1 0,0 1 0,0-1 0,1 0 0,2 0-112,25 14 339,7 7-203,-1 2 0,0 1 0,-2 2 0,-1 1 0,-2 2 1,-1 2-1,-1 0 0,-2 3 0,-1 0 0,-2 2 0,-2 1 0,-1 1 0,-2 1 0,-2 0 0,-2 2 0,-2 1 0,11 43-136,-14-21 14,-3 0-1,-3 0 0,-3 1 1,-2 24-14,-2-79-110,0 0 1,0 0 0,-1 0 0,0 0 0,-1 0-1,-1-1 1,0 1 0,0 0 0,-1-1-1,-1 0 1,0 0 0,0 0 0,-1-1 0,-1 0-1,-4 6 110,-78 78-2705,-43 8-3508</inkml:trace>
  <inkml:trace contextRef="#ctx0" brushRef="#br0" timeOffset="32019.257">5909 3676 1809,'0'0'3540,"0"0"-2454,0 0-657,0 0 321,0 0 232,0 0-78,0 0-247,-5 2-94,4-2-521,-1 1 1,0-1 0,1 1 0,-1-1 0,1 1 0,0 0-1,-1 0 1,1 0 0,0 0 0,-1 0 0,1 0-1,0 0 1,0 0 0,0 1 0,0-1 0,0 0 0,0 0-1,0 1 1,0-1 0,1 1 0,-1-1 0,0 1 0,1-1-1,-1 1 1,1 0 0,0-1 0,0 1 0,-1-1 0,1 1-1,0 0 1,0-1 0,0 1 0,1 0 0,-1-1 0,0 1-1,1-1 1,-1 1 0,1 0-43,12 304 3647,76 341-1606,-63-478-1458,-8 0 0,-7 29-583,-12 204 1152,-22 49-1152,7 357 499,15-766-482,-2-1 0,-1 1 0,-3-1 1,-1 0-1,-3 5-17,10-46-37,1-1 1,0 1 0,-1 0-1,1-1 1,0 1 0,-1 0-1,1-1 1,-1 1-1,1 0 1,0-1 0,-1 1-1,1 0 1,-1 0 0,1 0-1,-1-1 1,1 1 0,-1 0-1,1 0 1,-1 0 0,1 0-1,-1 0 1,1 0 0,-1 0-1,1 0 1,-1 0 0,1 0-1,-1 0 1,1 0 0,-1 1-1,1-1 1,0 0 0,-1 0-1,1 0 1,-1 1 0,1-1-1,-1 0 1,1 0-1,0 1 1,-1-1 0,1 0-1,0 1 1,-1-1 0,1 1-1,0-1 1,-1 0 0,1 1-1,0-1 1,0 1 0,-1-1-1,1 1 1,0-1 0,0 1-1,0-1 37,-10-42-2547,-4-24-2248</inkml:trace>
  <inkml:trace contextRef="#ctx0" brushRef="#br0" timeOffset="32720.558">5546 4464 7876,'0'0'1851,"0"0"-861,0 0 224,0 0 18,0 0-263,3 0-171,383 0 2923,-385 0-3553,-1 0-37,0 0-115,-2 0-256,-33 4-3095,5 0-1219</inkml:trace>
  <inkml:trace contextRef="#ctx0" brushRef="#br0" timeOffset="34391.358">1143 4146 1905,'0'0'6437,"0"0"-3849,0 0-1043,0 0-94,0 0-207,-6-7-380,5 5-845,0 1 1,0-1-1,0 1 1,-1 0-1,1-1 0,0 1 1,-1 0-1,1 0 0,-1 0 1,1 0-1,-1 0 1,1 0-1,-1 0 0,0 0 1,1 1-1,-1-1 1,0 1-1,1-1 0,-1 1 1,0 0-1,0 0 1,0-1-1,1 1 0,-1 0 1,0 1-1,0-1 0,0 0 1,1 0-1,-1 1 1,0-1-1,0 1 0,1 0 1,-1-1-1,0 1 1,1 0-1,-1 0 0,1 0 1,-1 0-1,1 0 0,0 1 1,-1-1-1,1 0 1,0 1-1,0-1 0,0 1-19,-30 32 234,2 1-1,2 2 1,1 1-1,2 1 1,2 0-1,1 2 0,2 1 1,-9 33-234,15-40 46,2 0 0,1 2 0,2-1 0,1 1 0,2 0 0,2 1 0,1-1 0,2 1-46,0-32-2,1-1 1,-1 1-1,1 0 0,0 0 0,1-1 1,-1 1-1,1-1 0,0 1 0,1-1 1,-1 0-1,1 0 0,0 0 0,0 0 1,1 0-1,-1-1 0,1 1 0,0-1 1,0 0-1,1 0 0,-1-1 0,1 1 1,0-1-1,0 0 0,0 0 0,0-1 1,1 0-1,-1 1 0,0-2 0,1 1 1,0-1-1,-1 0 0,2 0 2,143 4-1512,-133-7 827,0-2 0,1-1 0,-1 0 0,-1-1 0,1 0 0,-1-2 0,7-4 685,28-20-3692,-9-2-193</inkml:trace>
  <inkml:trace contextRef="#ctx0" brushRef="#br0" timeOffset="34713.744">1377 4599 5394,'0'0'2884,"0"0"-1165,0 0-199,0 0-215,0 0-249,-16-4-317,-53-8-176,66 13-527,1-1-1,0 1 0,0-1 1,0 1-1,0 0 1,0 0-1,0 0 0,0 0 1,0 0-1,0 0 0,0 1 1,0-1-1,1 1 1,-1-1-1,0 1 0,1-1 1,0 1-1,-1 0 0,1 0 1,0 0-1,0 0 1,0 0-1,0 0 0,0 0 1,0 0-1,1 0 0,-1 0 1,1 1-1,-1-1 1,1 0-1,0 0 0,0 1 1,0-1-1,0 1-35,0 2 62,-1 0 8,0-3-39,0 1 1,0 0-1,0 0 0,1 0 1,-1-1-1,1 1 0,0 0 1,0 0-1,0 0 0,0 0 0,0 0 1,1 0-1,-1 0 0,1 0 1,0-1-1,0 1 0,0 0 1,0 0-1,0-1 0,0 1 1,1-1-1,0 1 0,-1-1 1,2 2-32,7-2 44,0 0 1,0-1 0,0-1-1,0 1 1,0-2 0,0 1-1,0-1 1,0-1 0,0 0-1,0 0 1,0-1 0,-1 0-1,1-1 1,-1 0 0,0-1 0,0 1-1,-1-2 1,1 1 0,-1-1-1,0 0 1,-1-1 0,0 0-1,0 0 1,1-2-45,-7 8 16,0 1 1,0 0-1,0-1 1,0 0-1,0 1 0,-1-1 1,1 0-1,0 1 0,0-1 1,-1 0-1,1 0 1,0 1-1,-1-1 0,1 0 1,-1 0-1,1 0 0,-1 0 1,1 0-1,-1 0 1,0 0-1,1 0 0,-1 0 1,0 0-1,0 0 0,0 0 1,0 0-1,0 0 1,0 0-1,0 0 0,0 0 1,0 0-1,0-1 0,-1 1 1,1 0-1,0 0 1,-1 0-1,1 1 0,-1-1 1,1 0-1,-1 0 0,1 0 1,-1 0-1,0 0 1,1 1-1,-1-1 0,0 0 1,0 0-1,0 1 0,1-1 1,-1 1-1,0-1 1,0 1-1,0-1 0,0 1 1,0-1-1,0 1 0,0 0 1,-1-1-17,-19 0-179,1 1-1,-1 1 1,0 1 0,1 0 0,-1 2 0,-18 5 179,28-7-360,2 0-4024,18-7 326</inkml:trace>
  <inkml:trace contextRef="#ctx0" brushRef="#br0" timeOffset="35001.024">1765 4085 9396,'0'0'2444,"0"0"-993,0 0 3,0 0 150,0 0-425,-5-9-349,3 7-734,3 1-86,-1 0 0,0 0 0,0 0 1,0 0-1,0 1 0,0-1 1,0 0-1,0 0 0,0 0 0,0 0 1,0 1-1,0-1 0,-1 0 0,1 0 1,0 0-1,-1 1 0,1-1 1,0 0-1,-1 0 0,1 1 0,-1-1 1,1 0-1,-1 1 0,0-1 1,1 0-1,-1 1 0,1-1 0,-1 1 1,0-1-1,0 1 0,1-1 1,-1 1-1,0 0 0,0-1 0,1 1 1,-1 0-1,0 0 0,0 0 1,0-1-1,0 1 0,1 0 0,-1 0 1,0 0-1,0 0 0,0 0 0,0 1 1,0-1-1,1 0 0,-1 0 1,0 1-1,0-1 0,0 0 0,1 1 1,-1-1-1,0 0 0,0 1 1,1-1-1,-1 1 0,0-1 0,1 1 1,-1 0-11,-4 32 78,0 0 0,3 0 0,0 0 0,2 1 0,2 0-78,-1 23 63,-2-17-61,2 0 1,1 0-1,3 0 0,1-1 0,2 0 1,1 0-1,2-1 0,2 0 0,2-1 1,1-1-1,2 0 0,5 7-2,-19-38-103,0 0 0,0 0 0,0 0 0,0-1 0,1 0 0,0 0 1,0 0-1,0 0 0,0-1 0,1 0 0,-1 0 0,1 0 0,2 0 103,-5-2-300,-1 0 0,1-1 0,0 1 0,0-1 0,-1 0 0,1 1 0,0-1-1,0-1 1,0 1 0,-1 0 0,1-1 0,0 1 0,0-1 0,-1 0 0,1 0 0,0 0 0,-1 0 0,1 0 0,-1-1 0,2 0 300,20-23-5883</inkml:trace>
  <inkml:trace contextRef="#ctx0" brushRef="#br0" timeOffset="35365.557">2032 4069 7603,'0'0'3914,"0"0"-2217,0 0-366,0 0-117,0 0-395,-7 14-160,6-12-626,-5 9 80,1 0-1,0 0 1,1 0 0,0 0 0,1 0 0,0 1-1,1 0 1,0-1 0,1 1 0,0 0-113,1 12 152,-4 24-36,2-1 0,3 1 0,1 0 0,3-1 0,1 0-1,3 0 1,2-1 0,2 0 0,17 41-116,-27-80-15,1 0-1,0-1 1,0 0-1,1 0 1,-1 0 0,1 0-1,1-1 1,-1 0 0,1 0-1,0 0 1,0-1-1,5 4 16,-8-7-203,0 0 0,0 0 0,0 0-1,0 0 1,0 0 0,0 0 0,0-1-1,0 0 1,0 1 0,0-1 0,0 0 0,0-1-1,0 1 1,0 0 0,0-1 0,0 0-1,0 0 1,-1 0 0,1 0 0,0 0-1,2-2 204,22-19-4138,-1-4-3759</inkml:trace>
  <inkml:trace contextRef="#ctx0" brushRef="#br0" timeOffset="35771.279">2338 4503 12246,'0'0'1197,"0"0"-185,0 0-81,0 0-360,0 0-139,2 11-157,11 38-115,-12-47-148,1 0 0,-1 0 0,0 0-1,1 0 1,-1 0 0,1-1 0,0 1 0,0 0 0,0-1 0,0 0 0,0 1 0,0-1 0,0 0 0,0 0 0,0 0 0,0 0 0,1 0 0,-1-1 0,0 1 0,1-1 0,-1 1 0,0-1-1,1 0 1,-1 0 0,0 0 0,1 0 0,-1 0 0,1-1 0,-1 1 0,0-1 0,1 0-12,7 0 35,-6 0-29,1 0-1,-1-1 1,0 0 0,0 0-1,0 0 1,0 0 0,0-1-1,0 1 1,-1-1-1,1 0 1,-1 0 0,0 0-1,0-1 1,0 1 0,0-1-1,-1 0 1,1 0-1,-1 0 1,0 0 0,0 0-1,-1 0 1,1 0 0,-1-1-1,0 1 1,0-1-1,0 1 1,-1-1 0,1-3-6,-1 6 2,1 0-1,-1-1 1,0 1 0,0 0 0,0 0 0,0 0 0,0-1 0,0 1 0,-1 0-1,1 0 1,-1 0 0,0 0 0,1 0 0,-1 0 0,0 0 0,0 0 0,0 0 0,0 0-1,-1 0 1,1 1 0,-1-1 0,1 0 0,-1 1 0,1-1 0,-1 1 0,0 0 0,1-1-1,-1 1 1,0 0 0,0 0 0,0 0 0,0 0 0,0 1 0,0-1 0,0 1 0,-1-1-1,1 1 1,0 0 0,0-1 0,0 1 0,-1 0-2,-1 0 3,1-1 0,-1 1 0,0-1 0,1 1-1,-1 0 1,1 0 0,-1 1 0,0-1 0,1 1 0,-1 0 0,1 0 0,-1 0-1,1 0 1,0 1 0,0-1 0,-1 1 0,1 0 0,0 0 0,0 0 0,0 0-1,1 0 1,-1 1 0,1 0 0,-1-1 0,1 1 0,0 0 0,0 0 0,0 0-1,0 0 1,0 0 0,1 1 0,0-1 0,-1 0 0,1 1 0,1-1 0,-1 1 0,0-1-1,1 3-2,-5 16-4,0 1-1,2 0 1,1 0 0,1-1-1,1 1 1,2 16 4,-2-35-17,1-1-1,0 1 1,0-1 0,0 1 0,0-1 0,1 1 0,-1-1-1,1 0 1,0 0 0,0 0 0,0 0 0,0 0 0,1 0 0,-1-1-1,1 1 1,0-1 0,-1 1 0,1-1 0,0 0 0,0 0-1,1 0 1,-1-1 0,0 1 0,0-1 0,1 0 0,-1 0-1,4 1 18,100 10-1433,22-19-2190,-66-12-1073</inkml:trace>
  <inkml:trace contextRef="#ctx0" brushRef="#br0" timeOffset="36049.37">2950 4364 8548,'0'0'3297,"0"0"-2128,0 0 192,0 0-145,0 0-319,0 0-225,-84 147-256,84-91-112,0 0-96,9-4-176,11-12-32,9-12-256,6-8-144,10-12-144,8-8-433,3 0-319,2-24-865,-5-10-2561</inkml:trace>
  <inkml:trace contextRef="#ctx0" brushRef="#br0" timeOffset="36552.4">3338 4216 9989,'0'0'2169,"0"0"-934,0 0-61,0 0-185,0 0-284,-3 8-185,-4 19-351,3 0 0,0 1 0,1-1 1,2 1-1,1-1 0,1 1 0,1 0 0,2-1 0,1 1 0,6 18-169,-8-31 12,0 8 52,2 0 0,1-1 0,1 1 1,0-1-1,2 0 0,0-1 1,2 0-1,5 8-64,-16-29 1,0-1 1,0 1-1,0 0 1,0-1-1,0 1 0,0 0 1,0 0-1,0-1 1,0 1-1,0 0 0,0-1 1,0 1-1,0 0 1,0-1-1,0 1 0,0 0 1,1 0-1,-1-1 1,0 1-1,0 0 0,0 0 1,0-1-1,0 1 1,1 0-1,-1 0 0,0 0 1,0-1-1,1 1 1,-1 0-1,0 0 0,0 0 1,1 0-1,-1-1 1,0 1-1,0 0 0,1 0 1,-1 0-1,0 0 0,1 0 1,-1 0-1,0 0 1,0 0-1,1 0 0,-1 0 1,0 0-1,1 0 1,-1 0-1,0 0-1,-9-34 2,-113-90 174,86 93 171,35 30-248,9 1-184,55 1 132,-40 1-44,0-1-1,0-1 0,0-1 1,0-1-1,0-1 1,-1-1-1,1-1 0,10-4-2,68-31-85,-98 41 76,1-1-1,-1 1 1,0 0 0,0 0 0,0 0-1,0 1 1,0-1 0,0 1-1,0 0 1,0-1 0,-1 1-1,1 1 1,-1-1 0,1 0 0,-1 0-1,0 1 1,0 0 0,0-1-1,0 1 1,0 0 0,-1 0 0,1 0-1,-1 0 1,0 0 0,0 0-1,0 0 1,0 0 0,-1 1 9,10 15-33,-7-11-42,0 0 1,1-1 0,0 1 0,1-1 0,-1 0 0,1-1 0,1 1 0,-1-1-1,1 0 1,0 0 0,0-1 0,1 0 0,0 0 0,-1 0 0,2-1 0,-1 0-1,0 0 1,1-1 0,0 0 0,0 0 0,0-1 0,0 0 0,3 0 74,83-6-2807,-49-21-944</inkml:trace>
  <inkml:trace contextRef="#ctx0" brushRef="#br0" timeOffset="36874.475">3639 4274 13974,'0'0'961,"0"0"-553,0 0-42,0 0 74,3 19 96,13 63-74,-14-78-403,0 1 1,1-1-1,-1 0 1,1 0-1,0 0 1,0 0-1,0-1 1,1 1-1,0-1 1,-1 0-1,1 0 1,0 0-1,0 0 1,0-1-1,1 0 1,-1 0-1,1 0 1,-1 0-1,1-1 1,0 1-1,-1-1 1,1 0 0,0-1-1,0 1 1,0-1-1,0 0 1,-1 0-1,1-1 1,2 0-60,-2 1 54,0 1-21,0 0 0,1-1 0,-1 0 0,0 0 0,0 0 0,0-1 0,0 0 0,0 0 0,0 0 1,0 0-1,0-1 0,-1 0 0,1 0 0,0 0 0,-1 0 0,1-1 0,-1 0 0,0 0 0,0 0 0,0-1 0,-1 1 0,2-2-33,-2 2-6,1-1 0,-1 0 0,0 0 0,0-1 0,0 1 0,-1 0 0,1-1 0,-1 0 0,0 1 0,-1-1 0,1 0 0,-1 0 0,0 0 0,0 0 0,-1 0 0,1 0 0,-1-1 0,0 1 0,-1 0-1,1 0 1,-1 0 0,0 0 0,0 0 0,0 0 0,-1 0 0,0 0 0,0 1 0,0-1 0,-1 1 0,1-1 0,-1 1 0,0 0 0,0 0 0,-1 0 0,1 0 0,-1 1 0,0-1 0,0 1 0,0 0 0,0 0 0,0 0 0,-1 1-1,1 0 1,-1-1 0,0 2 0,0-1 0,0 0 0,1 1 0,-4 0 6,2 3-325,-1 0 0,0 1 0,1 0 0,0 0 1,0 1-1,0 0 0,0 0 0,0 0 0,1 1 0,0 0 0,0 0 0,0 0 0,0 0 0,1 1 0,0 0 0,0 0 0,0 0 1,1 0-1,0 1 0,1-1 0,-1 1 0,1 0 0,0 0 0,0 5 325,-15 40-5397</inkml:trace>
  <inkml:trace contextRef="#ctx0" brushRef="#br0" timeOffset="37235.717">4240 4452 13638,'0'0'987,"0"0"-125,-19 4 232,-64 13-158,80-16-879,0 0-1,0 0 1,0 0-1,0 1 1,0-1-1,1 1 1,-1 0-1,0 0 1,1 0-1,-1 0 0,1 1 1,0-1-1,-1 0 1,1 1-1,1 0 1,-1-1-1,0 1 1,0 0-1,1 0 1,0 0-1,0 0 1,0 0-1,0 1 0,0-1 1,0 0-1,1 0 1,0 1-1,-1-1 1,1 0-1,0 1-56,0 2 35,-2 116 448,3-118-476,1 0 0,-1 0 1,1 0-1,0 0 0,0 0 0,1 0 0,-1 0 0,1-1 1,-1 1-1,1-1 0,0 0 0,1 1 0,-1-2 0,1 1 1,-1 0-1,1-1 0,0 1 0,0-1 0,0 0 0,0 0 1,0-1-1,0 1 0,0-1 0,1 0 0,-1 0 0,1-1 1,-1 1-1,0-1 0,1 0 0,-1 0 0,1 0 0,-1-1 1,1 1-1,-1-1 0,3-1-7,-1 2 28,1-1 0,0-1 1,-1 1-1,1-1 0,-1 0 0,1 0 1,-1-1-1,0 0 0,0 0 0,0 0 0,0-1 1,-1 0-1,0 0 0,1 0 0,-1-1 1,-1 0-1,1 0 0,-1 0 0,0 0 1,0-1-1,0 1 0,-1-1 0,0 0 1,0-1-1,0 1 0,-1 0 0,0-1 1,0 1-1,0-5-28,-1 6-27,0 0 0,-1 1 0,1-1 0,-1 0 0,0 0 0,0 0 0,0 0 0,-1 0 0,0 0 0,0 0 0,0 1-1,-1-1 1,1 0 0,-1 1 0,0-1 0,-1 1 0,1 0 0,-1-1 0,0 1 0,0 0 0,0 1 0,0-1 0,-1 1 0,1-1 0,-1 1 0,0 0 0,0 0 0,0 1 0,0-1 0,-1 1 0,1 0 0,-1 0 0,1 0 0,-1 1 0,0-1 0,0 1 0,1 0 0,-4 0 27,6 2-254,1-1 0,-1 1 0,0-1 0,0 1 1,0 0-1,1-1 0,-1 1 0,0 0 0,1 0 1,-1 0-1,1 1 0,-1-1 0,1 0 0,-1 0 0,1 1 1,0-1-1,0 1 0,-1-1 0,1 1 0,0 0 1,1-1-1,-1 1 0,0 0 0,0 0 0,1 0 0,-1-1 1,1 1-1,0 0 0,-1 1 254,-4 14-6504</inkml:trace>
  <inkml:trace contextRef="#ctx0" brushRef="#br0" timeOffset="37616.667">4423 4452 9812,'0'0'2068,"0"0"-899,0 0-124,0 0-244,0 0 122,7 24-35,39 146 422,-41-146-1053,-3-13-118,-1-1 1,2 0-1,-1 1 1,2-1 0,-1 0-1,1 0 1,1-1-1,-1 1 1,5 5-140,-7-15 28,-1 0-1,0 1 1,1-1 0,-1 0-1,0 0 1,1 0 0,-1 0 0,0 0-1,1 0 1,-1 0 0,1-1-1,-1 1 1,0 0 0,1-1 0,-1 1-1,0-1 1,0 1 0,1-1-1,-1 0 1,0 1 0,0-1 0,0 0-1,0 0 1,0 0 0,0 0-1,0 0 1,0 0 0,0 0 0,-1 0-1,1 0 1,0 0 0,-1-1-1,1 1 1,0 0 0,-1 0 0,0-1-1,1 1 1,-1 0 0,0-1-1,0 1 1,1 0 0,-1-1 0,0 1-1,0-1 1,-1 1 0,1-1-28,2-4 72,67-244 208,-69 249-283,0 0-1,0 0 0,0 0 0,0-1 0,1 1 1,-1 0-1,0 0 0,1-1 0,-1 1 1,1 0-1,-1 0 0,1 0 0,-1 0 0,1 0 1,0 0-1,0 0 0,-1 0 0,1 0 1,0 0-1,0 0 0,0 1 0,0-1 0,0 0 1,0 1-1,0-1 0,0 0 0,1 1 1,-1-1-1,0 1 0,0 0 0,0-1 0,0 1 1,1 0-1,-1 0 0,0 0 0,0 0 1,1 0-1,-1 0 0,0 0 0,0 0 0,1 0 1,-1 1-1,0-1 0,0 0 0,0 1 1,0-1-1,1 1 0,-1 0 4,7 9-29,-2 0 0,1 1-1,-1 0 1,-1 0 0,0 0 0,0 1 0,-1-1 0,-1 1 0,2 11 29,11 28-133,44 65-1659,-1-49-2488,8-7-2400</inkml:trace>
  <inkml:trace contextRef="#ctx0" brushRef="#br0" timeOffset="38254.434">5731 5828 10101,'0'0'3078,"0"0"-1562,0 0-615,0 0-268,0 0-222,13 0 37,208-7 1731,-124-8-869,-72 7-1214,-25 8-264,0 0-181,0 0-179,0 0-363,-1 0-1102,-9 0-1753,-12 0-3025</inkml:trace>
  <inkml:trace contextRef="#ctx0" brushRef="#br0" timeOffset="39539.216">1994 5547 5907,'0'0'2825,"0"0"-1323,0 0-152,0 0-101,0 0-294,0 0-32,-4-15 29,-12-47-178,10 88 1552,-11 284-1355,-56 30-776,73-339-193,0 0 0,1 0 0,0 0 0,-1 0-1,1 0 1,0 0 0,-1 0 0,1 0 0,0 0 0,0 0 0,0 0 0,0-1-1,0 1 1,0 0 0,0-1 0,0 1 0,0-1 0,0 1 0,0-1 0,0 1-1,0-1 1,0 0 0,1 1 0,-1-1 0,0 0 0,0 0 0,0 0 0,1 0-1,-1 0 1,0 0 0,0 0 0,1 0 0,-1-1 0,0 1 0,0 0 0,0-1-1,0 1 1,0-1 0,0 1 0,0-1 0,0 0 0,0 1 0,0-1 0,0 0-1,1 0-1,0 0 7,239-88-245,-116 78-3119,-74 8-532,-23 1-355</inkml:trace>
  <inkml:trace contextRef="#ctx0" brushRef="#br0" timeOffset="39817.726">2583 5726 11189,'0'0'1905,"0"0"-1249,0 0 481,0 0-305,0 0-240,0 0-159,-69 106-97,64-74-80,5-2-128,0-6-96,2-8-32,18-6-304,5-10-384,4 0-913,-2-22-448,-1-14-3218</inkml:trace>
  <inkml:trace contextRef="#ctx0" brushRef="#br0" timeOffset="40097.138">2436 5533 8388,'0'0'3385,"0"0"-2016,0 0-526,0 0-149,0 0-281,-10 6-45,-26 21 105,37-26-448,-1 0 0,0 0 1,1 0-1,-1 0 0,1 0 1,0 0-1,-1 0 0,1 0 1,0 0-1,-1 0 0,1 0 1,0-1-1,0 1 1,0 0-1,0-1 0,0 1 1,0-1-1,0 1 0,0-1 1,0 1-1,0-1 0,0 1 1,0-1-1,0 0 0,0 0 1,0 0-1,0 1 0,0-1 1,1 0-1,-1 0 0,0-1 1,0 1-1,0 0 1,0 0-1,0 0 0,0-1 1,1 1-26,-1 0 19,11 0 66,0 1 0,0-2-1,0 0 1,0 0 0,0-1-1,0 0 1,-1-1-1,1-1 1,-1 1 0,0-2-1,0 0 1,0 0 0,0-1-1,-1 0 1,0-1-1,-1 0 1,1-1 0,2-3-85,-9 9 5,-1 1 1,0-1 0,0 0 0,0 0-1,0 0 1,-1 0 0,1 0-1,0 0 1,-1 0 0,0-1-1,1 1 1,-1-1 0,0 1 0,0-1-1,0 1 1,-1-1 0,1 0-1,-1 1 1,1-1 0,-1 0-1,0 1 1,0-1 0,0 0-1,0 0 1,-1 1 0,1-1 0,-1 0-1,1 1 1,-1-1 0,0 1-1,0-1 1,0 1 0,-1-1-1,1 1 1,0-1 0,-1 1 0,0 0-6,-2 0-105,0 0 0,-1 0 0,1 0 0,-1 1 1,1 0-1,-1 0 0,0 0 0,1 1 0,-1-1 1,0 1-1,1 0 0,-1 1 0,0-1 1,1 1-1,-1 0 0,0 0 0,1 0 0,-1 1 1,1-1-1,0 1 0,-1 0 0,1 0 0,0 1 1,0-1-1,1 1 0,-1 0 0,0 0 1,1 0-1,-2 3 105,-12 55-4709,17-31 155</inkml:trace>
  <inkml:trace contextRef="#ctx0" brushRef="#br0" timeOffset="40420.308">2981 5513 8548,'0'0'2967,"0"0"-1063,0 0-388,0 0-630,0 0-380,-1 1-81,-2 5-373,1-1 1,0 1 0,1 0 0,-1 0 0,1 0 0,0 0-1,1-1 1,0 1 0,0 0 0,0 0 0,0 0 0,1 0-1,0 0 1,0 0 0,1 2-53,2 2 29,0 0 1,0-1-1,1 1 0,1-1 1,-1 0-1,1 0 0,1-1 1,0 1-1,6 5-29,33 46 32,-45-58-24,0-1 0,0 1 0,0 0-1,0 0 1,0 0 0,0 0 0,0 0 0,-1 0-1,1 0 1,-1 0 0,1 0 0,-1 0 0,0 0 0,0 1-1,0-1 1,0 0 0,0 0 0,0 0 0,-1 0-1,1 0 1,-1 0 0,1 0 0,-1 0 0,0 0-1,0 0 1,0 0 0,0 0 0,0 0 0,0-1 0,-1 1-1,1 0 1,-1-1 0,1 1 0,-1-1 0,1 0-1,-1 1 1,0-1 0,0 0 0,1 0 0,-1 0-1,0 0 1,-1 0-8,-7 2-174,0-1 0,-1 0 0,0 0-1,1-1 1,-1-1 0,0 0 0,1 0-1,-1-1 1,1 0 0,-1-1 0,1 0-1,-1-1 1,1 0 0,0-1 0,0 0-1,-2-1 175,-20-40-4524,31 18 327</inkml:trace>
  <inkml:trace contextRef="#ctx0" brushRef="#br0" timeOffset="40718.898">3271 5266 12902,'0'0'1910,"0"0"-186,0 0-246,0 0-622,0 0-397,0 7-283,1 43-120,3 1 1,2-1 0,2 0-1,2 0 1,8 21-57,-17-65-151,1 0 0,-1-1 1,1 1-1,0-1 0,0 0 0,1 1 1,0-1-1,-1 0 0,2-1 0,-1 1 1,1 0-1,-1-1 0,1 0 0,0 0 1,1 0-1,-1 0 0,1-1 0,0 1 1,0-1-1,1 0 151,-1-4-6507,-4-6-590</inkml:trace>
  <inkml:trace contextRef="#ctx0" brushRef="#br0" timeOffset="40982.52">3180 5545 4338,'0'0'7619,"0"0"-6562,0 0-913,0 0 656,0 0 81,160-10-657,-69 2-224,19-2-272,1 6-2786</inkml:trace>
  <inkml:trace contextRef="#ctx0" brushRef="#br0" timeOffset="41756.849">5717 6798 5507,'0'0'4052,"0"0"-2152,0 0-676,0 0 161,0 0-6,8 8 1014,13-5-2217,1-2 0,-1-1 0,0 0 0,0-2 1,1 0-1,-1-1 0,0-2 0,14-4-176,-104 6 822,-107 4-294,158 3-610,23-1-167,186-10 49,-191 7 68,-1 0 0,1 0 1,0 0-1,-1-1 0,1 1 0,-1 0 1,1 0-1,-1 0 0,1 0 0,0 0 1,-1-1-1,1 1 0,-1 0 0,1 0 1,0 0-1,-1-1 0,1 1 1,0 0-1,-1-1 0,1 1 0,0 0 1,0-1-1,-1 1 0,1 0 0,0-1 1,0 1-1,0-1 0,-1 1 0,1 0 1,0-1-1,0 1 0,0-1 0,0 1 1,0-1-1,0 1 0,0 0 0,0-1 1,0 1-1,0-1 0,0 1 1,0-1-1,0 1 0,0 0 0,0-1 1,1 1-1,-1-1 0,0 1 0,0 0 1,0-1-1,1 1 0,-1-1 0,0 1 1,0 0-1,1-1 0,-1 1 0,0 0 1,1 0-1,-1-1 0,0 1 0,1 0 1,-1 0-1,1-1 0,-1 1 0,0 0 1,1 0-1,-1 0 0,1 0 132,-2-1-439,-15-13-8938</inkml:trace>
  <inkml:trace contextRef="#ctx0" brushRef="#br0" timeOffset="43239.903">3051 6578 880,'0'0'9474,"0"0"-6585,0 0-1888,0 0 373,-21-16-518,9 6-761,9 6-80,0 1 1,-1-1-1,1 1 0,-1 0 1,0 0-1,0 0 1,0 0-1,0 0 1,-1 1-1,1 0 1,-1 0-1,1 0 1,-1 1-1,0-1 1,1 1-1,-1 0 1,0 1-1,0-1 1,0 1-1,0 0 1,0 0-1,0 0 1,0 1-1,0 0 0,1 0 1,-1 0-1,0 0 1,0 1-1,1 0 1,-1 0-1,1 0 1,-3 2-16,-129 121 433,129-117-399,1 0-1,1 0 0,-1 0 1,1 1-1,0 0 1,1 0-1,0 1 0,1-1 1,0 1-1,0-1 0,1 1 1,0 0-1,1 0 0,0 0 1,1 0-1,0 0 0,0 3-33,2-6 8,-1 0-1,1-1 0,1 1 1,-1 0-1,1-1 0,0 0 1,1 1-1,-1-2 0,1 1 1,0 0-1,1-1 0,0 1 1,-1-1-1,2 0 0,-1-1 1,0 1-1,1-1 0,0 0 1,4 2-8,126 53 24,-131-57-20,105 36 370,-109-37-360,0 0 0,0-1 0,0 1 0,-1 0-1,1 0 1,-1 0 0,1-1 0,0 1 0,-1 0 0,1 0 0,-1 0 0,0 0 0,1 0 0,-1 0 0,0 0 0,0 0 0,1 0 0,-1 0-1,0 0 1,0 1 0,0-1 0,0 0 0,0 0 0,-1 0 0,1 0 0,0 0 0,0 0 0,-1 0 0,1 0 0,0 0 0,-1 0-1,1 0 1,-1 0 0,0-1 0,1 1 0,-1 0 0,0 0 0,1 0 0,-1-1 0,0 1 0,0 0 0,0-1 0,0 1 0,1 0-1,-1-1 1,0 1 0,0-1 0,0 0 0,0 1 0,-1-1-14,-28 22 73,-2-2 0,-1-1-1,0-2 1,-1-1 0,-23 7-73,50-21-4,-47 20-264,-1-2-1,-1-2 0,-1-3 0,-20 1 269,68-17-899,20-8-472,123-61-5953,-39 24 2205</inkml:trace>
  <inkml:trace contextRef="#ctx0" brushRef="#br0" timeOffset="43854.401">3345 6864 9636,'0'0'2260,"0"0"-793,0 0-127,-19 4-196,-58 15-322,76-18-798,-1-1 0,1 1 1,-1-1-1,1 1 0,0 0 0,-1-1 0,1 1 1,0 0-1,0 0 0,0 0 0,0 0 0,-1 0 1,1 0-1,1 1 0,-1-1 0,0 0 0,0 0 1,0 1-1,1-1 0,-1 1 0,0-1 0,1 0 1,0 1-1,-1-1 0,1 1 0,0-1 0,-1 1 1,1-1-1,0 1 0,0-1 0,0 1 0,1-1 1,-1 1-1,0-1 0,1 1 0,-1-1 0,0 1 1,1-1-1,0 1 0,-1-1 0,1 0 0,0 2-24,5 1-1,0 1-1,0-1 0,0 0 1,0 0-1,0-1 0,1 0 1,0 0-1,0 0 0,0-1 0,0 0 1,0 0-1,0-1 0,0 0 1,0 0-1,1-1 0,-1 0 1,0 0-1,0-1 0,1 0 0,-1 0 1,0 0-1,0-1 2,-2 1-7,-1 0-1,1 0 1,-1 0-1,1-1 1,-1 1-1,1-1 1,-1 0-1,0 0 1,0-1-1,0 1 1,0-1-1,-1 0 1,1 0-1,-1 0 1,1 0-1,-1-1 1,0 0-1,-1 1 1,1-1-1,0 0 1,-1 0-1,0 0 1,0-1-1,0 1 1,-1 0-1,0-1 1,1 1 0,-1-1-1,-1 0 1,1 1-1,-1-1 1,0 0-1,0 1 1,0-1-1,0 0 1,-1-1 7,-3 3 9,0 0 0,0-1 1,0 2-1,0-1 0,0 0 1,0 1-1,-1 0 0,1 0 1,-1 0-1,1 1 0,-1-1 1,0 1-1,0 0 0,0 1 1,0-1-1,1 1 0,-1 0 1,0 0-1,0 0 0,-2 1-9,7-1 1,-5-1 21,1 1 1,-1-1-1,0 1 1,1 0-1,-1 0 0,0 0 1,1 0-1,-1 1 0,0 0 1,1 0-1,-1 0 0,1 1 1,0-1-1,-1 1 1,1 0-1,0 0 0,0 1 1,0-1-1,0 1 0,1 0 1,-1 0-1,1 0 1,-1 0-1,1 1 0,0-1 1,1 1-1,-1 0 0,-1 2-22,0 5 54,1 0-1,0 0 0,0 0 0,1 0 0,1 1 0,0-1 1,0 1-1,1-1 0,1 0 0,0 1 0,0-1 0,1 0 1,0 0-1,1 1 0,5 9-53,-2-12 9,1 0 0,0-1 0,1 0 0,0 0 0,0-1 0,1 0 0,-1 0 0,2-1 0,-1 0 0,1-1 0,0 0 0,0 0 1,0-1-1,0 0 0,1-1 0,0 0 0,0-1 0,0 0 0,0-1 0,0 0 0,0-1 0,0 0 0,0-1 0,0 0 0,0 0 0,0-1 0,0-1 0,-1 0 0,1 0 0,-1-1 0,5-3-9,9-5 10,0-1 0,-1-1 0,-1-1 0,0-1 0,-1-1 0,-1 0 1,-1-2-1,0-1 0,-1 0 0,-2-1 0,0-1 0,-1 0 0,11-22-10,-18 22 15,0-1-1,-1 1 1,-2-1 0,0-1 0,-2 1 0,0-1-1,-1 1 1,-2-1 0,0 0 0,-2 1 0,0-1-1,-2 1 1,-1-1 0,0 1 0,-2 1 0,-1-1-1,0 1 1,-2 0 0,0 1 0,-2 0 0,0 1-1,-8-9-14,16 23 36,-40-39 243,41 52-159,3 36-116,2 0-1,3 0 0,1 0 1,2 0-1,1-1 1,3 0-1,1-1 0,2-1 1,2 0-1,2-1 1,17 25-4,-34-58-51,0 0 0,1 0 1,0 0-1,0 0 1,1-1-1,0 1 0,0-1 1,0 0-1,0-1 1,1 1-1,0-1 0,0 1 1,0-1-1,0-1 1,1 1-1,0-1 0,-1 0 1,1 0-1,0-1 1,0 0-1,1 0 1,-1 0-1,0-1 0,1 0 1,-1 0-1,1 0 1,-1-1-1,2 0 51,-4-3-399,-1 1-1,0-1 1,0 0 0,0 0-1,0 0 1,0 0 0,-1-1 0,0 1-1,1-1 1,-1 0 0,0 0-1,-1 1 1,1-1 0,-1 0 0,0 0-1,0-1 1,0 1 0,0 0-1,-1 0 1,1 0 0,-1-3 399,1-29-7804</inkml:trace>
  <inkml:trace contextRef="#ctx0" brushRef="#br0" timeOffset="44133.845">3632 6590 8948,'0'0'4418,"0"0"-3393,0 0-481,0 0 448,0 0-159,0 0-177,118 32-176,-40-38-272,-2-16-208,-7 0-304,-13 2-1601,-12 6-2193,-10 4-6050</inkml:trace>
  <inkml:trace contextRef="#ctx0" brushRef="#br0" timeOffset="52413.68">9554 3193 3922,'0'0'926,"0"0"-305,0 0 19,0 0-2,0 0-48,0 0-75,2-2-110,-1 2-376,0-1-1,0 1 1,0 0 0,-1-1-1,1 1 1,0 0 0,0 0-1,0 0 1,0 0-1,-1 0 1,1 0 0,0 0-1,0 0 1,0 0 0,0 0-1,-1 1 1,1-1 0,0 0-1,0 0 1,-1 1-1,1-1 1,0 1 0,0-1-1,-1 1 1,1-1 0,0 1-1,-1-1 1,1 1 0,-1-1-1,1 1 1,-1 0-1,1-1 1,-1 1 0,1 0-1,-1 0 1,1-1 0,-1 1-1,0 0 1,0 0 0,1-1-1,-1 1 1,0 0-1,0 0 1,0 0 0,0 0-1,0-1 1,0 1 0,0 0-1,0 0 1,0 0-1,0 0 1,0-1 0,-1 1-1,1 0 1,0 0 0,-1 0-1,1-1 1,-1 1 0,1 0-1,-1 0-28,9 367 3151,34 144-1497,24 851 1062,-21-235-1593,-41-894-781,-43-200-4606,9-15-1261</inkml:trace>
  <inkml:trace contextRef="#ctx0" brushRef="#br0" timeOffset="53548.886">9534 3713 3169,'0'0'4162,"0"0"-1857,0 0-1003,0 0-432,0 0-342,4 0-87,79 8 951,-65-3-1014,0-1 1,0 0-1,1-2 0,-1 0 0,1 0 1,-1-2-1,14-1-378,-4 1 289,2-3-401,-38 0-3860,-15 3-1238</inkml:trace>
  <inkml:trace contextRef="#ctx0" brushRef="#br0" timeOffset="55368.23">10425 3983 8196,'0'0'1942,"0"0"-384,0 0-165,0 0 50,0 0 24,-3-7-458,0-18-845,0 0 0,1 0 0,2 1 0,0-1 1,2 0-1,1 0 0,0 1 0,2-1 0,1 1 0,1 0 0,1 1 1,7-14-165,-6 9 7,-2 6 13,0 1 0,1 1 0,2 0 0,0 0 0,1 1 0,0 0 0,2 0 0,1 1-20,-14 17 1,1 0 0,-1 1 0,1-1 0,-1 0 0,1 0 1,-1 1-1,1-1 0,0 0 0,0 1 0,-1-1 0,1 1 0,0-1 0,0 0 0,0 1 1,0 0-1,-1-1 0,1 1 0,0 0 0,0-1 0,0 1 0,0 0 0,0 0 1,0 0-1,0 0 0,0 0 0,0 0 0,0 0 0,0 0 0,0 0 0,0 0 1,0 0-1,-1 1 0,1-1 0,0 0 0,0 1 0,0-1 0,0 1 0,0-1 1,-1 1-1,1-1 0,0 1 0,0 0 0,-1-1 0,1 1 0,0 0 0,-1 0 1,1-1-1,-1 1 0,1 0-1,21 49-60,-19-41 81,39 137 128,-11-29-3345,-30-117 2852,-1 3-305,-1-1-3969,-4-2-362</inkml:trace>
  <inkml:trace contextRef="#ctx0" brushRef="#br0" timeOffset="55664.085">10396 3719 9332,'0'0'3010,"0"0"-1698,0 0-527,0 0-353,0 0 0,0 0 144,165-29-576,-101 19-112,1 0-1296,-5-2-1906,-9 0-4017</inkml:trace>
  <inkml:trace contextRef="#ctx0" brushRef="#br0" timeOffset="56045.364">10915 3731 3217,'0'0'4360,"0"0"-2597,0 0-549,0 0 248,0 0-136,16-1-293,-4 0-846,-5 1-106,0 0 1,-1 0 0,1-1-1,0 0 1,-1 0-1,1-1 1,-1 1 0,1-1-1,-1-1 1,0 0-1,0 1 1,0-2 0,0 1-1,0-1 1,2-2-82,-1 1 78,0 0 0,0-1 0,0 1-1,0-2 1,-1 1 0,0-1 0,0 0 0,-1 0 0,0-1 0,0 0 0,-1 0 0,0 0 0,0 0 0,-1 0-1,0-1 1,0 0 0,-1 1 0,0-1 0,-1 0 0,0-5-78,0 10 31,-1 0 0,0 1 0,0-1 0,-1 1 0,1-1 0,-1 0 0,1 1 0,-1-1 0,0 1 1,-1-1-1,1 1 0,-1 0 0,1 0 0,-1-1 0,0 1 0,0 0 0,0 0 0,-1 1 0,1-1 0,-1 0 0,1 1 0,-1 0 0,0-1 0,0 1 0,0 0 1,0 0-1,0 1 0,-1-1-31,-6-2 41,1 0 0,-1 0 1,0 1-1,0 1 0,0-1 1,0 2-1,0-1 0,0 2 1,-1-1-1,-8 2-41,20 21-261,1-20 250,1 0 1,-1 1-1,1-1 1,0 0-1,-1-1 1,1 1-1,0 0 1,0-1-1,0 0 1,1 0-1,-1 0 1,0 0-1,0 0 1,1 0-1,-1-1 1,0 0 0,1 1-1,-1-1 1,0-1-1,1 1 11,2 1-12,211-3-49,-216 8 104,-2 25 170,-1-25-207,1 1 0,1-1 0,-1 1 0,1-1 0,0 1 0,0-1 0,1 1 0,0-1 0,0 0 0,1 1 0,0-1 0,0 0 0,0 0 0,1 0 0,-1 0 0,1 0 0,1 0 0,-1-1 0,1 0 0,4 4-6,9 0-154,0-1 0,1-1 0,0 0 0,1-2 0,0 0 0,-1-1 0,1 0 0,1-2 0,-1-1 0,0 0 0,0-1 0,1-1 0,-1-1 0,6-2 154,-19 4-125,127-27-3731,-10-31-3392,-76 28 3230</inkml:trace>
  <inkml:trace contextRef="#ctx0" brushRef="#br0" timeOffset="56307.855">11951 3464 3730,'0'0'2564,"0"0"-622,0 0-195,0 0-301,0 0-227,-21-11-178,-70-32-182,18 31 509,58 14-778,-5 2 736,19-4-1027,1 0-88,0 0-41,0 0-33,0 0-12,0 7 91,0-6-309,0-1-534,16 0-5902,-7 0 1335</inkml:trace>
  <inkml:trace contextRef="#ctx0" brushRef="#br0" timeOffset="57638.678">11581 3654 7619,'0'0'1777,"0"0"254,20-6-303,66-24-591,-77 26-1057,0 0 1,0-1-1,-1 0 1,0 0 0,0-1-1,0 0 1,-1-1-1,0 0 1,0 0-1,0 0 1,-1-1-1,0 0 1,-1 0-1,0-1 1,0 1-1,0-2-80,-2 3 47,0 0-1,0 0 0,0-1 0,-1 0 0,0 1 0,0-1 0,-1 0 0,0 0 0,0 0 0,-1 0 0,0 0 0,0 0 1,-1 0-1,0 0 0,-1 1 0,1-1 0,-2 0 0,1 0 0,-1 1 0,0 0 0,0-1 0,-2-1-46,-1 2 80,-1 1-1,1 0 1,-1 0-1,0 0 1,0 1 0,-1 0-1,1 0 1,-1 0-1,0 1 1,-1 1-1,1-1 1,-1 2-1,1-1 1,-1 1 0,0 0-1,0 1 1,0 0-1,0 0 1,0 1-1,0 0 1,0 1-1,-8 1-79,15-2 2,0 1 0,1 0 0,-1 0 0,0 0 0,1 0 0,-1 0-1,0 0 1,1 0 0,-1 0 0,1 1 0,0-1 0,-1 1 0,1-1-1,0 1 1,0-1 0,0 1 0,0 0 0,0-1 0,0 1 0,1 0 0,-1 0-1,0 0 1,1 0 0,0 0 0,-1-1 0,1 1 0,0 0 0,0 0-1,0 0 1,0 0 0,0 0 0,1 0 0,-1 0 0,0 0 0,1 0-1,0 0 1,-1-1 0,1 1 0,0 0 0,0 0 0,0-1 0,0 1 0,0-1-1,0 1 1,1-1 0,-1 1 0,0-1 0,1 0 0,-1 1 0,1-1-1,0 0 1,-1 0 0,1 0-2,18 4 25,0 0-1,0-1 1,1-1-1,-1-1 1,1-1-1,0-1 1,19-2-25,8 1-1,115 1-18,-161 2 11,-1 0-1,0 0 1,0 0-1,0 0 1,0 0-1,0 0 1,-1 0-1,1 1 1,-1-1-1,1 0 1,-1 0-1,0 1 1,0-1-1,0 0 1,0 1-1,0-1 0,-1 0 1,1 1-1,-1-1 1,1 0-1,-2 2 9,-37 123 144,38-124-144,0-1-1,1 0 1,-1 1-1,1-1 0,0 0 1,-1 1-1,1-1 0,0 1 1,0-1-1,1 1 0,-1-1 1,0 0-1,1 1 0,0-1 1,-1 0-1,1 1 0,0-1 1,0 0-1,0 0 1,1 0-1,-1 0 0,0 0 1,1 0-1,-1 0 0,1 0 1,0 0-1,-1-1 0,1 1 1,0-1-1,0 1 0,0-1 1,0 0-1,1 0 0,-1 0 1,0 0-1,0 0 1,2 0-1,113 4 60,-100-7-135,-1 0 1,1-1-1,-1-2 0,0 1 0,0-2 1,-1 0-1,1 0 0,-1-2 0,-1 0 1,0-1-1,0 0 0,0-1 0,-1 0 0,-1-1 1,7-8 75,-14 14 8,-1-1 1,0 1-1,0-1 0,-1 0 1,0 1-1,0-2 1,0 1-1,-1 0 0,0 0 1,0-1-1,0 1 1,-1-1-1,0 0 1,0 1-1,-1-1 0,0 0 1,0 1-1,0-1 1,-1-1-9,-1 4 36,-1-1-1,1 0 1,-1 1 0,0-1 0,0 1 0,0 0-1,-1 0 1,0 0 0,1 1 0,-1-1 0,0 1-1,-1 0 1,1 0 0,-1 1 0,1-1 0,-1 1-1,0 0 1,0 0 0,0 0 0,0 1 0,0-1-1,0 2 1,0-1 0,0 0 0,0 1 0,-1 0-1,1 0 1,0 0 0,0 1 0,0 0 0,-1 0-36,3-1 9,0 1 1,0 0 0,0 0 0,0 0 0,0 1-1,0-1 1,1 1 0,-1-1 0,0 1 0,1 0 0,-1 0-1,1 0 1,0 0 0,-1 1 0,1-1 0,0 1-1,1-1 1,-1 1 0,0-1 0,1 1 0,-1 0-1,1 0 1,0 0 0,0 0 0,0 0 0,0 1-10,-16 84 89,16-84-90,0-1 1,0 0-1,0 0 1,0 0-1,1 0 1,-1 1-1,1-1 1,0 0-1,0 1 1,0-1-1,1 0 1,-1 0-1,1 1 1,0-1-1,0 0 1,0 0-1,0 0 1,0 0-1,1 0 1,-1 0-1,1 0 1,0 0-1,0-1 1,0 1-1,0-1 1,0 1-1,1-1 1,-1 0-1,1 0 1,-1 0-1,1 0 1,0 0-1,0-1 1,0 1-1,0-1 1,0 0-1,2 1 1,2 0 2,1 0-1,-1 0 1,0-1-1,0 0 1,1 0-1,-1-1 1,1 0 0,-1-1-1,0 1 1,1-1-1,-1-1 1,0 1 0,0-1-1,0 0 1,0-1-1,0 0 1,0 0-1,-1 0 1,1-1 0,-1 0-1,0 0 1,0-1-1,-1 0 1,1 0-1,-1 0 1,0 0 0,0-1-1,-1 0 1,0 0-1,0 0 1,0-1-1,-1 1 1,0-1 0,0 0-1,0 0 1,-1 0-1,0 0 1,-1 0-1,1-5-1,-2-59 523,0 71-435,-1 2-10,-7 139-116,9-138 37,-1-1 0,1 1-1,-1-1 1,1 0-1,0 1 1,0-1 0,0 0-1,0 0 1,0 0 0,1 0-1,-1 0 1,1 0-1,-1 0 1,1 0 0,0 0-1,0 0 1,-1-1-1,1 1 1,0-1 0,1 0-1,-1 1 1,0-1-1,0 0 1,0 0 0,1-1-1,-1 1 1,0 0 0,1-1-1,-1 1 1,1-1 1,77 7 35,-75-7-29,1 0-1,1 0 0,-1-1 0,1 0 0,-1 0 0,1 0 0,-1-1 0,0 0 0,1 0 0,-1-1-1,0 0 1,-1 0 0,1 0 0,0-1 0,-1 1 0,0-1 0,0-1 0,0 1 0,0-1 0,-1 0 0,0 0-1,0 0 1,0 0 0,0-1 0,-1 0 0,0 1 0,0-1 0,-1-1 0,0 1 0,0 0 0,0 0-1,0-5-4,-1-31 270,-1 42-243,-14 8-49,11-2 15,0 1 1,0-1-1,1 1 0,0-1 0,0 1 1,1 0-1,0 0 0,0 0 0,0 0 1,1 0-1,0 0 0,1 0 0,0 6 7,1-11 0,-1 0-1,1 0 1,0-1 0,-1 1-1,1-1 1,0 1-1,0-1 1,0 0 0,0 0-1,0 0 1,0 0 0,0 0-1,0 0 1,1 0-1,-1-1 1,0 1 0,0-1-1,1 1 1,-1-1-1,0 0 1,1 0 0,-1 0-1,0 0 1,1-1-1,1 1 1,2 0 5,5 0 26,-1 1 0,1-2-1,-1 1 1,0-2 0,0 1 0,1-1 0,-1-1 0,0 0-1,-1 0 1,1-1 0,0 0 0,-1 0 0,0-1-1,0-1 1,-1 0 0,1 0 0,-1 0 0,4-5-31,28-30 304,-32 53-483,-8-9 161,1 70-36,1-25 146,-2-1 0,-3 1 1,-1-1-1,-2 1 1,-3-1-93,-5 3-81,-3-1 0,-3-1 0,-22 43 81,41-89-16,0 1-1,1 0 1,-1 0 0,0 0-1,0 0 1,0-1 0,-1 1 0,1 0-1,-1-1 1,1 1 0,-1-1-1,0 0 1,0 1 0,0-1 0,0 0-1,0 0 1,-1 0 0,1-1-1,0 1 1,-1 0 0,0-1 0,1 0-1,-1 0 1,0 1 0,0-2-1,1 1 1,-1 0 0,0 0 0,0-1-1,0 0 1,0 1 0,0-1-1,0 0 1,0-1 0,0 1 0,0 0-1,0-1 1,-1 0 16,-4-3-209,0-1 1,1 0-1,0 0 0,0 0 0,0-1 1,1 0-1,0 0 0,0 0 0,0-1 1,1 0-1,0 0 0,1-1 1,-3-3 208,-23-68-6771,25 39-3269</inkml:trace>
  <inkml:trace contextRef="#ctx0" brushRef="#br0" timeOffset="58270.261">13141 3015 10485,'0'0'1787,"0"0"-661,0 0 104,0 0 85,0 0-416,4-2-352,-3 2-529,0 0 0,-1-1 0,1 1 0,0 0 0,-1 0 0,1 0 0,0 0 0,0 0 0,-1 0 0,1 0-1,0 0 1,0 0 0,-1 0 0,1 1 0,0-1 0,-1 0 0,1 0 0,0 1 0,-1-1 0,1 0 0,-1 1 0,1-1-1,0 1 1,-1-1 0,1 1 0,-1-1 0,1 1 0,-1-1 0,1 1 0,-1-1 0,0 1 0,1 0 0,-1-1 0,0 1 0,1 0-1,-1-1 1,0 1 0,0 0 0,1-1 0,-1 1 0,0 0 0,0 0 0,0-1 0,0 1 0,0 0 0,0-1 0,0 1-18,0 54 589,0-29-399,-16 399 976,9-301-1112,8-123-50,-1 0 1,0 0 0,1 0 0,-1 0-1,1 0 1,0 0 0,-1 0 0,1 0 0,0 0-1,-1-1 1,1 1 0,0 0 0,0 0-1,0-1 1,0 1 0,0 0 0,0-1 0,0 1-1,0-1 1,0 1 0,0-1 0,0 0-1,0 1 1,0-1 0,0 0 0,0 0-1,1 0 1,-1 0 0,0 0 0,0 0 0,0 0-1,0 0 1,0 0 0,0 0 0,1-1-1,-1 1 1,0 0 0,0-1 0,0 1 0,0-1-1,0 1 1,0-1 0,0 0 0,0 1-1,-1-1 1,1 0 0,0 0 0,0 1-1,0-1 1,-1 0 0,1 0 0,-1 0 0,1 0-1,0 0 1,-1 0 0,0 0 0,1-1-5,5-4 11,0-1-18,1 0 0,-1 1 1,1-1-1,0 1 1,0 1-1,1-1 0,0 1 1,0 1-1,0 0 1,0 0-1,1 0 0,-1 1 1,1 0-1,0 1 1,0 0-1,0 0 0,5 0 7,28 3-58,-24 0 63,0 0-1,1-1 0,-1-2 0,0 1 1,0-2-1,0 0 0,0-2 0,15-5-4,-19 5 3,0-1 0,-1-1-1,1 0 1,-2-1 0,1-1-1,-1 0 1,0 0 0,-1-1-1,0-1 1,5-7-3,-15 16 0,0 141-232,0-137 216,-1 0 0,1 1 1,0-1-1,0 0 0,0 1 0,0-1 1,0 0-1,1 0 0,-1 0 0,1 0 1,-1 0-1,1 0 0,0 0 0,0 0 1,-1-1-1,1 1 0,0-1 0,1 0 1,-1 1-1,0-1 0,0 0 0,1 0 1,-1 0-1,0 0 0,1-1 0,-1 1 1,1-1-1,-1 1 0,1-1 0,-1 0 1,1 0-1,-1 0 0,1 0 0,0-1 16,89-19-2244,-37-14-712,1-8-1828</inkml:trace>
  <inkml:trace contextRef="#ctx0" brushRef="#br0" timeOffset="58592.284">13740 3053 5170,'0'0'8127,"-20"-5"-5393,-65-14-1328,46 19 48,34 19-1233,5-11-199,-1-4 7,0 1-1,1 0 1,-1-1-1,1 1 1,0 0-1,0-1 1,1 1-1,-1 0 0,1-1 1,0 1-1,0-1 1,1 1-1,-1-1 1,1 0-1,0 1 1,0-1-1,1 0 1,-1 0-1,1 0 1,0-1-1,0 1 1,0-1-1,0 1 1,1-1-1,-1 0 1,1 0-1,0-1 1,2 2-29,5 1 39,0 0-1,0-1 1,1 0 0,0-1 0,-1 0 0,1-1-1,0-1 1,0 1 0,0-2 0,0 0-1,0 0 1,0-1 0,0-1 0,0 0 0,0 0-1,0-2 1,-1 1 0,1-1 0,-1-1 0,0 0-1,0 0 1,-1-1 0,0-1 0,0 0-1,0 0 1,2-3-39,-8 5 11,0-1-1,0 1 1,-1-1-1,1 0 1,-1 0-1,-1 0 1,1 0-1,-1 0 1,0-1-1,0 1 1,-1-1 0,0 1-1,0-1 1,-1 0-1,1 1 1,-1-1-1,-1 0 1,0-3-11,1 8-19,-1-1 1,1 1-1,-1-1 1,0 0 0,0 1-1,0-1 1,0 1-1,0 0 1,-1-1 0,1 1-1,-1 0 1,1 0-1,-1 0 1,0 0 0,0 0-1,0 0 1,0 1-1,0-1 1,0 0 0,-1 1-1,1 0 1,0-1-1,-1 1 1,1 0 0,-1 0-1,1 1 1,-1-1-1,0 1 1,1-1 0,-1 1-1,0 0 1,1-1-1,-1 2 1,0-1 0,1 0-1,-1 0 1,0 1-1,1-1 1,-1 1 0,1 0-1,-1 0 1,1 0-1,-1 0 1,1 0 0,0 1-1,-1-1 1,1 1-1,0-1 1,0 1 18,-4 4-215,0-1 0,0 1 0,1 0 0,0 1 0,0-1 0,0 1 0,1 0 0,0 0 0,0 0 0,1 1 0,0-1-1,0 1 1,1 0 215,-12 68-5568,13-31-1094</inkml:trace>
  <inkml:trace contextRef="#ctx0" brushRef="#br0" timeOffset="58944.084">14241 3237 11509,'0'0'1841,"0"0"-310,0 0 17,0 0-697,0 0-277,-17 3-33,-54 11-143,67-12-383,1-1 0,0 1 0,0 0 0,0-1 0,0 1 0,0 1 0,0-1 0,0 0 0,1 1 0,-1-1 0,1 1 0,0 0 0,0 0 0,0 0 0,0 0 0,0 0 0,1 0 0,-1 0 0,1 1 0,0-1 0,0 1 0,0-1 0,0 1 0,1-1 1,-1 1-1,1-1 0,0 1 0,0 0 0,1-1 0,-1 1 0,0-1 0,1 1 0,0-1-15,2 2 17,0-1-1,0 1 1,0-1 0,1 0-1,-1 0 1,1-1 0,0 1-1,0-1 1,0 1 0,1-1-1,-1-1 1,1 1 0,-1-1-1,1 1 1,0-2 0,0 1-1,2 0-16,11 7 64,3 0-40,-17-8-22,1 0 0,-1 0 1,1 1-1,-1-1 0,1 1 0,-1 0 0,0 0 1,0 0-1,0 1 0,0-1 0,0 1 0,-1 0 1,1 0-1,-1 0 0,0 1 0,0-1 0,0 1 1,0 0-1,-1 0 0,1 0 0,-1 0 0,0 0 1,0 1-1,-1-1 0,1 0 0,-1 1 0,0-1 1,0 1-1,0 1-2,-4-2-17,0-1 1,0 1-1,0-1 1,-1 0 0,1 0-1,-1 0 1,0 0-1,0 0 1,0-1-1,0 0 1,0 0-1,0 0 1,-1 0 0,1-1-1,-1 0 1,1 0-1,-1 0 1,1 0-1,-1-1 1,0 1 0,-2-1 16,6 0-5,-20 3-421,-1 0 0,0-2 0,0 0 0,1-2 0,-1 0 0,-11-3 426,30 3-147,0 0 0,1 1 0,-1-1-1,0-1 1,0 1 0,0 0-1,1-1 1,-1 1 0,1-1 0,-1 0-1,1 0 1,0 0 0,-1 0-1,1 0 1,0 0 0,0-1 0,1 1-1,-1-1 1,0 1 0,1-1-1,0 0 1,0 1 0,-1-1 0,2 0-1,-1 0 1,0 0 0,0 0-1,1 0 1,0 0 0,-1 0 0,1 0-1,1 0 1,-1 0 0,0-1 147,0-32-4240</inkml:trace>
  <inkml:trace contextRef="#ctx0" brushRef="#br0" timeOffset="59206.388">14527 2840 11317,'0'0'2167,"0"0"-567,0 0-20,0 0-345,0 0-448,4 9-302,1 3-407,-1 1-1,0 0 0,-1 0 0,0 0 0,-1 0 0,-1 0 0,0 1 1,0-1-1,-2 0 0,0 1 0,0-1 0,-3 11-77,-33 288-1283,45-304-5365,-3-18 245</inkml:trace>
  <inkml:trace contextRef="#ctx0" brushRef="#br0" timeOffset="59396.419">14333 3019 10069,'0'0'2225,"0"0"-1553,0 0 320,0 0 193,0 0 288,0 0-449,131 2-352,-71-2-319,9 0-321,-4-8-32,-14 2-481,-20 6-1279,-24 0-2130,-7 0-4914</inkml:trace>
  <inkml:trace contextRef="#ctx0" brushRef="#br0" timeOffset="60655.22">9672 5012 9925,'0'0'1920,"0"0"-1263,0 0 367,0 0-191,0 0-321,149-4 80,-104 2-224,6-2-272,-2-2-96,0-4-80,2-2-368,-2-4-576,-2-6-801,-2 0-3073</inkml:trace>
  <inkml:trace contextRef="#ctx0" brushRef="#br0" timeOffset="61122.126">10739 4476 10725,'0'0'1777,"0"0"-377,0 0-151,0 0-417,0 0-383,-6 20-68,-47 231 1052,46-23-1073,6-224-357,1 1 0,0-1 0,0 0 0,0 1 0,1-1 1,-1 0-1,1 0 0,0 1 0,0-1 0,1 0 0,-1 0 0,1 0 0,0 0 0,0-1 1,0 1-1,1 0 0,-1-1 0,1 1 0,0-1 0,0 0 0,0 0 0,0 0 0,1 0 1,-1-1-1,1 1 0,-1-1 0,1 0 0,0 0 0,0-1 0,4 2-3,9 1 34,0 0-1,0-1 1,1-1-1,0-1 1,-1-1-1,1 0 1,17-3-34,-16 0 1,0 0 1,0-1-1,0-1 0,0-1 1,-1-1-1,0 0 0,0-2 1,-1 0-1,0 0 0,0-2 1,-1 0-1,10-10-1,-20 14-4,0 0-1,-1 0 1,0 0 0,0-1-1,-1 0 1,0 0 0,0 0-1,-1 0 1,0-1 0,-1 1-1,0-1 1,0 0 0,-1 1-1,0-1 1,0 0 0,-1 0-1,0 0 1,-1 0 0,-1-6 4,2-3 143,0 16-12,0 6-48,0 7-101,-1-5 12,0 0 1,0 1-1,0-1 0,1 0 1,0 1-1,0-1 0,1 0 1,0 1-1,0-1 1,0 0-1,1 0 0,0 0 1,0 0-1,1 0 0,-1 0 1,1 0-1,0-1 0,1 1 1,-1-1-1,1 0 1,0 0-1,1-1 0,-1 1 1,1-1-1,0 0 0,0 0 1,0 0-1,0-1 0,4 2 6,0-2-98,1 0-1,0 0 0,0-1 1,0-1-1,0 0 0,0 0 1,0-1-1,0 0 0,0 0 1,0-1-1,0-1 0,-1 0 1,7-2 98,66-41-4654,-51 11 319</inkml:trace>
  <inkml:trace contextRef="#ctx0" brushRef="#br0" timeOffset="61435.43">11122 4583 11461,'0'0'1756,"0"0"-1164,0 0-237,0 0 120,0 0 237,2 6 54,-1-3-707,1-1 0,-1 1 1,1-1-1,0 0 0,0 1 1,-1-1-1,1 0 0,1 0 1,-1 0-1,0-1 0,0 1 1,1 0-1,-1-1 0,1 0 1,-1 1-1,1-1 0,0 0 1,0 0-1,-1 0 0,1-1 1,0 1-1,0-1 0,0 0 1,0 1-1,-1-1 0,1 0 1,0-1-1,0 1 0,0 0 1,0-1-1,0 0 0,1 0-59,0 1 36,1 0 24,89-10 384,-92 9-444,1 1 0,-1-1-1,0 1 1,0-1-1,0 0 1,0 0-1,0 0 1,0-1 0,0 1-1,0 0 1,-1-1-1,1 1 1,0-1 0,-1 1-1,1-1 1,-1 0-1,0 0 1,1 1-1,-1-1 1,0 0 0,0 0-1,0 0 1,0-1-1,-1 1 1,1 0 0,-1 0-1,1 0 1,-1 0-1,0-1 1,1 1-1,-1 0 1,0 0 0,-1-1-1,1 1 1,0 0-1,-1 0 1,1-1 0,-1 1-1,0-2 1,-2 0-51,-1 1-1,1-1 1,-1 1-1,0 0 1,0-1-1,0 2 1,0-1-1,0 0 1,0 1-1,-1 0 1,0 0 0,1 0-1,-1 1 1,0-1-1,0 1 1,1 0-1,-1 0 1,0 1-1,0 0 1,0 0-1,0 0 1,0 0-1,0 1 1,-5 1 51,7-2-90,-1 0 0,1 1 0,0 0 0,0 0 0,-1 0 0,1 0 0,0 0 0,0 1 0,0 0 0,0-1 0,0 1 0,0 0 0,1 0 0,-1 1 0,1-1 0,-1 0 0,1 1 0,0 0 0,0-1 0,0 1 0,0 0 0,1 0 0,-1 0 0,1 0 0,-1 1 90,-11 55-4628,12-24-2084</inkml:trace>
  <inkml:trace contextRef="#ctx0" brushRef="#br0" timeOffset="62038.955">11702 4687 8548,'0'0'3415,"0"0"-2236,-2 18-98,-9 120 999,8-27-1071,3-110-992,0 0 1,1 1-1,-1-1 0,1 0 1,-1 0-1,1 1 0,-1-1 1,1 0-1,0 0 0,0 0 1,0 0-1,-1 1 0,1-1 1,0-1-1,0 1 0,0 0 1,0 0-1,1 0 0,-1 0 1,0-1-1,0 1 0,0-1 1,1 1-1,-1-1 0,0 1 1,1-1-1,-1 0 0,0 1 1,1-1-1,-1 0 1,0 0-1,1 0 0,-1 0 1,0 0-1,1 0 0,-1-1 1,0 1-1,1 0 0,-1-1 1,0 1-1,1-1 0,-1 1 1,0-1-1,0 0 0,0 1 1,1-1-1,-1 0 0,0 0 1,0 0-1,0 0 0,0 0 1,-1 0-1,1 0 0,0 0 1,0 0-1,0-1-17,11-13 32,1-1 1,-2 0-1,0-1 0,-1 0 1,-1-1-1,-1 0 0,0 0 0,-1-1 1,0-5-33,14-29 27,-21 54-34,0-1 0,0 1 0,0 0 0,1-1 0,-1 1 0,0-1 1,1 1-1,-1-1 0,1 1 0,-1-1 0,0 1 0,1-1 0,-1 1 1,1-1-1,-1 1 0,1-1 0,0 0 0,-1 1 0,1-1 0,-1 0 1,1 1-1,0-1 0,-1 0 0,1 0 0,0 0 0,-1 0 0,1 0 1,0 1-1,-1-1 0,1 0 0,0 0 0,-1-1 0,1 1 0,0 0 1,-1 0-1,1 0 0,-1 0 0,1-1 0,0 1 0,-1 0 0,1 0 1,-1-1-1,1 1 0,0-1 0,-1 1 0,1 0 0,-1-1 0,1 1 1,-1-1-1,0 1 0,1-1 0,-1 1 0,1-1 0,-1 0 0,0 1 1,0-1-1,1 1 0,-1-1 0,0 0 0,0 1 0,0-1 0,1 0 1,-1 1-1,0-1 0,0 0 7,22 52-24,53 84 147,-71-131-120,1-1-1,0 0 1,0 0 0,0 0 0,0 0 0,0-1-1,1 0 1,-1 0 0,1 0 0,-1-1 0,1 0-1,0 0 1,-1 0 0,1 0 0,0-1 0,0 0 0,0-1-1,-1 1 1,1-1 0,0 0 0,-1-1 0,1 1-1,-1-1 1,1 0 0,-1 0 0,0-1 0,1 0-1,-2 1 1,1-2 0,0 1 0,0-1 0,-1 1-1,0-1 1,0-1 0,0 1 0,0 0 0,2-5-3,6-8-13,-1-1 0,-1 0 0,0-1 0,-2 0 0,0 0 0,-1-1 0,-1 1 0,-1-2 0,0 1 0,-2 0 0,0-1 0,-2 0 0,0 0 0,-1 1 0,-1-1 0,-2-6 13,3 22 0,0-21 53,-1-1 0,-1 1 0,-2 0 0,0 0 0,-2 1 0,0-1 0,-2 1 0,-1 1 0,-1-1 1,-11-18-54,21 42 13,0 0 1,0 0-1,0 0 1,-1 1 0,1-1-1,-1 0 1,1 0 0,0 0-1,-1 0 1,1 1 0,-1-1-1,0 0 1,1 0 0,-1 1-1,0-1 1,1 0 0,-1 1-1,0-1 1,0 1 0,1-1-1,-1 1 1,0-1-1,0 1 1,0 0 0,0-1-1,0 1 1,0 0 0,1 0-1,-1 0 1,0 0 0,0-1-1,0 1 1,0 0 0,0 1-1,0-1 1,0 0 0,0 0-1,0 0 1,0 0 0,0 1-1,0-1 1,1 1-1,-2-1-13,-13 86 43,8 237 24,7-307-137,0 1 0,1 0 0,0 0 1,2-1-1,0 1 0,0-1 0,2 1 0,0-1 1,1-1-1,0 1 0,2-1 0,2 5 70,-8-18-189,0 0 1,0 0-1,-1 0 0,1-1 0,1 1 0,-1 0 1,0-1-1,0 0 0,0 1 0,1-1 1,-1 0-1,1 0 0,-1 0 0,1-1 0,-1 1 1,1 0-1,-1-1 0,1 0 0,0 0 1,-1 0-1,1 0 0,0 0 0,-1 0 0,1-1 1,-1 1-1,1-1 0,-1 1 0,1-1 0,-1 0 1,1 0-1,-1-1 0,0 1 0,1 0 1,-1-1-1,0 1 0,0-1 0,0 0 0,0 1 1,0-1-1,-1 0 0,1 0 0,-1-1 1,1 1-1,-1 0 0,1 0 0,-1-1 189,21-29-6205</inkml:trace>
  <inkml:trace contextRef="#ctx0" brushRef="#br0" timeOffset="62838.665">12517 4410 10149,'0'0'1715,"0"0"-538,0 0-22,-24 9 45,-77 32-148,94-36-932,-1-1 0,1 1 0,0 1 0,0-1 1,1 1-1,-1 0 0,1 1 0,1-1 0,-1 1 1,1 1-1,1-1 0,-1 0 0,1 1 0,0 0 1,1 0-1,0 0 0,0 2-120,-1 0 94,0 2-14,0 0 0,0 1 1,2-1-1,0 1 0,0 0 1,1 0-1,1-1 0,0 13-80,1-21 6,-1-1-1,1 1 1,0 0-1,0-1 0,0 1 1,1-1-1,-1 1 1,1-1-1,0 1 0,0-1 1,0 0-1,0 0 0,0 0 1,1 0-1,0-1 1,-1 1-1,1-1 0,0 1 1,0-1-1,0 0 1,0 0-1,1 0 0,-1-1 1,1 1-1,-1-1 0,1 0 1,-1 0-1,1 0 1,0 0-1,0 0-5,118 10 28,-115-9-27,0-1 0,1 0-1,-1-1 1,0 0 0,1 0 0,-1 0 0,1-1 0,-1 0-1,0-1 1,0 0 0,0 0 0,0 0 0,0-1 0,0 0-1,0 0 1,-1-1 0,0 1 0,0-2 0,0 1 0,0-1-1,0 0 1,-1 0 0,0 0 0,0-1 0,0 1 0,-1-1 0,0 0-1,0-1 1,-1 1 0,1-1 0,-1 0 0,-1 0 0,1 0-1,-1 0 1,1-5-1,-8-66 32,4 78-34,1 0-1,-1 0 1,0 0-1,1 0 1,-1-1-1,0 1 1,0 0-1,1 0 1,-1 0-1,0 1 1,0-1-1,1 0 1,-1 0-1,0 0 1,1 0-1,-1 1 1,0-1-1,1 0 1,-1 1-1,0-1 1,1 1-1,-1-1 1,1 0-1,-1 1 1,0-1 0,1 1-1,0 0 1,-1-1-1,1 1 1,-1-1-1,1 1 1,0 0-1,-1-1 1,1 1-1,0 0 1,-1-1-1,1 1 1,0 0-1,0-1 1,0 1-1,0 0 1,0 0-1,0-1 1,0 1-1,0 0 1,0 0-1,0-1 1,0 1-1,0 0 1,0-1-1,1 1 1,-1 0-1,0-1 1,1 1-1,-1 0 1,0-1-1,1 1 1,-1 0-1,1-1 1,0 1 2,-1 4-11,0 0 1,0 0-1,1 0 1,0 0-1,0 0 1,0 0-1,0 0 1,1-1 0,0 1-1,0 0 1,0-1-1,1 1 1,0-1-1,-1 0 1,2 0-1,-1 0 1,0 0-1,1-1 1,-1 1-1,1-1 1,0 0-1,0 0 1,0 0-1,1-1 1,-1 0-1,1 1 1,-1-1-1,2 0 11,10 4-123,1-1-1,-1-1 1,1 0-1,0-1 1,0-1-1,0 0 1,0-1-1,1-1 1,-1-1-1,1-1 124,-3 0-46,0-1-1,-1-1 0,1 0 1,-1-1-1,1-1 1,-2 0-1,1-1 0,-1 0 1,0-1-1,0 0 1,-1-1-1,0-1 0,-1 0 1,0-1-1,2-2 47,-9 10 17,-1-1-1,1 0 0,0 0 1,-1 0-1,0 0 0,0-1 1,0 1-1,-1-1 0,1 0 1,-1 0-1,0 0 1,0 0-1,-1 0 0,0 0 1,0-1-1,0 1 0,0 0 1,-1-1-1,0 1 1,0 0-1,0-1 0,-1 1-16,-1 1 24,-1 1 0,0 1 0,0-1 0,0 0 0,0 1-1,0-1 1,-1 1 0,1 0 0,-1 0 0,1 0 0,-1 1 0,0-1-1,0 1 1,0 0 0,0 0 0,1 0 0,-1 1 0,-1-1-1,1 1 1,0 0 0,0 0 0,0 0 0,0 1 0,0-1 0,0 1-1,0 0 1,1 0 0,-1 1 0,0-1 0,0 1 0,1 0-1,-1 0 1,1 0-24,-6 4 18,2 1-1,-1 0 1,1 1-1,0 0 0,0 0 1,1 0-1,0 1 1,1-1-1,0 2 0,0-1 1,1 0-1,0 1 1,1 0-1,0 0 0,0 0 1,1 0-1,1 0 1,-1 1-1,2-1 0,-1 0 1,2 2-18,-1-9 2,0-1-1,1 1 1,-1 0 0,1-1 0,0 1 0,0 0-1,0-1 1,0 0 0,1 1 0,-1-1-1,1 0 1,-1 1 0,1-1 0,0 0-1,0 0 1,-1 0 0,2 0 0,-1-1 0,0 1-1,0-1 1,0 1 0,1-1 0,-1 0-1,1 0 1,-1 0 0,1 0 0,-1 0 0,1 0-1,0-1 1,-1 1 0,1-1 0,0 0-1,0 0 1,-1 0 0,1 0 0,0 0-2,106-17 144,-90 9-94,0-1-1,-1-1 1,-1-1 0,0 0-1,0-1 1,-1-1 0,-1-1-1,0 0 1,0-1 0,-2 0-1,0-1 1,-1-1 0,0 0-1,-2-1 1,0 0 0,-1 0-1,-1-1 1,0 0 0,-1-1-1,-2 1 1,4-20-50,7-202 827,-30 282-744,-4 17-123,3 0 0,3 1 0,2 0 0,0 42 40,8-92-106,2 0 1,-1-1 0,1 1-1,1 0 1,-1 0-1,2 0 1,-1 0 0,1-1-1,0 1 1,1-1 0,0 1-1,1-1 1,-1 0-1,1 0 1,1 0 0,0-1-1,0 0 1,0 0 0,1 0-1,0 0 1,0-1-1,1 0 1,0 0 0,0-1-1,0 0 1,2 1 105,72 25-3359,9-16-1729</inkml:trace>
  <inkml:trace contextRef="#ctx0" brushRef="#br0" timeOffset="63241.412">14166 4132 13654,'0'0'1838,"0"0"-1227,-3 21-232,-10 255 1662,13-25-888,0-246-1138,-1 0 0,1 0 0,-1 0 0,1 0 0,1 0 1,-1 0-1,1 0 0,0 0 0,0 0 0,0 0 0,1-1 0,-1 1 1,1 0-1,1-1 0,-1 1 0,0-1 0,1 0 0,0 0 0,0 0 1,0 0-1,1 0 0,-1-1 0,1 1 0,0-1 0,0 0 0,0 0 1,0-1-1,1 1 0,-1-1 0,1 0 0,1 1-15,0-3 14,-1 1 0,1-1 0,0 0 0,-1-1 0,1 1 0,0-1 0,-1-1 0,1 1 0,-1-1 0,1 1 0,-1-1 0,0-1 0,0 1 0,0-1 0,0 0 0,0 0 0,0-1 0,-1 1-1,0-1 1,1 0 0,-1 0 0,-1 0 0,1-1 0,-1 0 0,0 1 0,1-3-14,4-5 12,0-1 0,-1-1 0,-1 1 0,0-1-1,-1 0 1,-1-1 0,0 1 0,-1-1 0,1-11-12,-1-34-59,2 71-221,2 18 123,-5-19 86,0-1 0,0 1 0,1-1 0,0 0 0,1 0 0,0 0 0,0 0 0,1-1 0,0 0 0,1 0 0,-1 0 0,3 1 71,-7-8-170,0 0 1,1 0-1,-1 0 0,1 0 0,0-1 0,-1 1 0,1 0 0,0-1 0,-1 1 0,1-1 0,0 1 0,0-1 0,-1 0 0,1 0 0,0 1 0,0-1 0,-1-1 0,1 1 0,0 0 0,0 0 0,0-1 0,-1 1 0,1-1 0,0 1 0,-1-1 0,1 0 0,-1 0 0,1 0 0,0 0 0,-1 0 0,0 0 0,1 0 0,-1 0 0,0-1 0,1 1 0,-1 0 0,0-1 0,0 1 0,0-1 0,0 1 0,-1-1 0,1 1 0,0-1 0,-1 0 0,1 0 0,-1 1 170,18-34-6118</inkml:trace>
  <inkml:trace contextRef="#ctx0" brushRef="#br0" timeOffset="63554.771">14433 4200 2305,'0'0'9167,"0"0"-6286,0 0-1723,0 0 99,0 0-177,-14 1-362,-41 7-329,53-5-350,0 0-1,1-1 1,-1 1-1,0 0 0,1 0 1,0 0-1,-1 0 0,1 0 1,1 0-1,-1 1 1,0-1-1,1 0 0,-1 0 1,1 1-1,0-1 1,0 0-1,1 0 0,-1 1 1,0-1-1,1 0 1,0 0-1,0 1 0,1 1-38,1-2 35,1 1-1,-1-1 0,1 0 0,0 0 0,0 0 1,0 0-1,1 0 0,-1-1 0,1 0 0,-1 0 1,1 0-1,0-1 0,-1 0 0,1 1 1,0-2-1,0 1 0,0 0 0,0-1 0,0 0 1,0 0-1,0-1 0,0 1 0,0-1 0,0 0 1,-1-1-1,1 1 0,0-1 0,4-2-34,-4 2 1,1 0-1,0 0 1,-1-1 0,0 0-1,0 0 1,0-1 0,0 1-1,0-1 1,-1 0-1,1 0 1,-1-1 0,0 1-1,0-1 1,-1 0 0,0 0-1,0 0 1,0-1-1,0 1 1,-1-1 0,0 1-1,0-1 1,0 0 0,-1 0-1,0 0 1,0 0-1,0 0 1,-1 0 0,0 0-1,0 0 1,0 0-1,-2 2-74,0 0-1,-1 0 1,1 1 0,-1-1 0,0 1 0,0 0-1,0-1 1,0 1 0,0 0 0,-1 1-1,1-1 1,-1 1 0,0-1 0,0 1 0,0 0-1,0 1 1,0-1 0,0 1 0,0 0 0,-1 0-1,1 0 1,0 0 0,-1 1 0,1-1-1,-1 1 1,1 0 0,0 1 0,-1-1 0,1 1-1,-1 0 1,1 0 0,0 0 0,-1 1 74,-38 24-3227,29 5-2116,12-5-2948</inkml:trace>
  <inkml:trace contextRef="#ctx0" brushRef="#br0" timeOffset="63894.859">14854 4314 4978,'0'0'5974,"0"0"-3357,0 0-1062,0 0-458,0 0-412,-26 2 38,-83 10-26,105-12-659,0 0 0,0 0 0,0 0 0,0 0 0,0 0 1,0 1-1,0 0 0,0 0 0,0 0 0,0 0 0,0 1 0,1-1 0,-1 1 1,0 0-1,1 0 0,-1 0 0,1 1 0,0-1 0,0 1 0,0 0 0,0 0 1,1 0-1,-1 0 0,1 0 0,-1 0 0,1 1 0,0-1 0,1 1 1,-1 0-1,0-1 0,1 1 0,0 0 0,0 0 0,0 0 0,1 0 0,-1 0 1,1 0-1,0 0 0,0 0 0,0 0 0,1 1-38,1 1 19,1 1 0,0-1-1,1 1 1,0-1 0,0 0 0,0-1-1,1 1 1,-1-1 0,1 1 0,1-2-1,-1 1 1,1 0 0,0-1 0,0 0-1,0-1 1,0 1 0,1-1 0,4 2-19,34 23 100,-42-26-101,-1-1 1,1 1-1,-1 0 1,1-1-1,-1 1 0,1 0 1,-1 1-1,0-1 1,0 0-1,0 1 1,0-1-1,0 1 1,-1-1-1,1 1 1,-1 0-1,0 0 1,0 0-1,0 0 1,0 0-1,0 0 0,0 0 1,-1 0-1,0 0 1,1 0-1,-1 0 1,-1 0-1,1 0 1,0 0-1,-1 0 1,1 0-1,-1 0 1,0 0-1,0 0 1,0 0-1,0 0 0,-1 0 1,1-1-1,-1 1 1,1 0-1,-2 0 1,0 0-105,-1 0 0,-1 0 0,1 0 0,0-1 0,-1 1 0,1-1-1,-1 0 1,0 0 0,1 0 0,-1-1 0,0 0 0,0 0 0,0 0-1,0-1 1,0 1 0,0-1 0,0 0 0,0-1 0,0 1 0,-1-1 0,2 0-1,-1 0 1,0-1 0,0 1 0,0-1 0,1 0 0,-1-1 0,1 1-1,-1-1 1,1 0 0,0 0 0,0 0 105,-9-72-4405,13 32 289</inkml:trace>
  <inkml:trace contextRef="#ctx0" brushRef="#br0" timeOffset="64216.697">15117 3961 12678,'0'0'1280,"0"0"108,0 0 332,0 0-354,0 0-509,3 6-364,1 6-389,-1 1-1,0-1 0,-1 1 0,-1-1 0,0 1 1,-1 0-1,0-1 0,-1 1 0,0 0 0,-1-1 1,0 1-1,-1-1 0,-3 9-103,-5 32 136,-6 192 55,16-138-3610,1-106-753,0-1-2949</inkml:trace>
  <inkml:trace contextRef="#ctx0" brushRef="#br0" timeOffset="64486.409">14992 4318 6451,'0'0'6403,"0"0"-5139,0 0 209,0 0 512,118-2-784,-55-2-513,8-4-288,5 0-320,-5-2-80,-4 6-432,-23 4-1793,-30 0-3330</inkml:trace>
  <inkml:trace contextRef="#ctx0" brushRef="#br0" timeOffset="65005.551">9814 6089 11029,'0'0'2593,"0"0"-1872,0 0-65,0 0-64,0 0-288,0 0 225,152 26-193,-67-26-112,6 0-224,5-18-208,-7 1-769,-7-1-720,-15 0-2641</inkml:trace>
  <inkml:trace contextRef="#ctx0" brushRef="#br0" timeOffset="65299.027">10768 5736 12966,'0'0'1483,"0"0"-581,0 0-144,0 0-214,0 0-18,-9 22 52,3-5-465,-2 0-33,2 1-1,0-1 1,1 1 0,1 0-1,0 0 1,2 1 0,0-1-1,1 1-79,2 220 299,23-179-765,-2-45-1916,7-30-3603,-10-14-322</inkml:trace>
  <inkml:trace contextRef="#ctx0" brushRef="#br0" timeOffset="65572.028">11002 5740 5683,'0'0'5437,"0"0"-3287,0 0-739,0 0 238,0 0-344,-1-5-385,-6-6-361,1 28-176,-2 43 145,5 321-58,8-313-2895,-2-67 909,-2-3-2886,-1-6-1635</inkml:trace>
  <inkml:trace contextRef="#ctx0" brushRef="#br0" timeOffset="66323.558">10692 6086 5955,'0'0'5477,"0"0"-3498,0 0-1346,0 0-281,0 0-19,28 0-28,188-3-255,-147-4-1287,0-3 0,0-3 0,-1-3-1,39-15 1238,-98 28-191,98-50-1968,-106 53 2273,0-1 0,0 0 1,0 0-1,0 0 0,0 1 0,-1-1 0,1 0 1,0 0-1,-1 0 0,1 0 0,-1-1 0,1 1 1,-1 0-1,1 0 0,-1 0 0,0 0 1,1 0-1,-1-1 0,0 1 0,0 0 0,0 0 1,0-1-1,0 1 0,0 0 0,0 0 1,-1 0-1,1-1 0,0 1 0,-1 0 0,1 0 1,0 0-1,-1 0 0,0 0 0,1 0 0,-1 0 1,0 0-1,1 0 0,-1 0 0,0 0 1,0 0-1,0 0 0,0 1 0,0-1 0,0 0 1,0 1-1,0-1 0,0 0 0,0 1 0,0-1 1,0 1-1,-1 0 0,1-1 0,-1 1-114,-6-3 185,1 1 0,-1 0-1,0 1 1,1 0 0,-1 0 0,0 0-1,0 1 1,0 0 0,0 1-1,0-1 1,1 2 0,-1-1-1,0 1 1,1 0 0,-1 1 0,1-1-1,0 2 1,-1-1 0,2 1-1,-1 0 1,0 0 0,1 1-1,0 0 1,0 0 0,0 0 0,-5 7-185,5-1 86,0 0 1,1 0-1,0 0 1,0 1 0,1 0-1,1 0 1,0 0-1,1 0 1,0 0 0,0 1-1,2-1 1,0 1-1,0 1-86,0-12-5,0 0-1,0 0 1,0 0-1,1 0 1,-1-1-1,1 1 1,-1 0-1,1 0 1,0 0 0,-1 0-1,1 0 1,0-1-1,0 1 1,1 0-1,-1-1 1,0 1-1,0-1 1,1 1-1,-1-1 1,1 0-1,-1 1 1,1-1-1,0 0 1,-1 0-1,1 0 1,0 0-1,0 0 1,0-1-1,0 1 1,-1-1-1,1 1 1,0-1-1,0 0 1,1 1 5,72-4-120,-67 1 128,-1 1 0,1-2 1,0 1-1,-1-1 1,0-1-1,0 1 0,0-1 1,0 0-1,-1-1 1,1 1-1,-1-1 0,0 0 1,0-1-1,-1 0 1,0 0-1,0 0 0,0 0 1,-1-1-1,0 0 1,0 0-1,-1 0 0,1 0 1,-2-1-1,1 1 1,-1-1-1,0 1 0,0-5-8,-2 11 83,0 1 2,0 0-55,18 18-81,-12-15 55,1 0-1,0 0 1,0 0-1,0-1 1,0 0 0,1 0-1,-1-1 1,0 0-1,1 0 1,-1-1-1,1 1 1,-1-2 0,1 1-1,3-2-3,16 1 70,-12 0-40,0 0 0,0-1 0,0-1 0,-1-1 0,1 0 0,-1-1 0,0 0 1,0-1-1,0 0 0,-1-2 0,0 1 0,-1-2 0,1 0 0,-2 0 0,1-1 0,-1 0 0,-1-1 0,0 0 0,2-4-30,-9 11 14,0 0 1,0 0-1,0-1 1,-1 1-1,0-1 1,0 0-1,0 0 0,0 1 1,-1-1-1,1 0 1,-1-1-1,-1 1 0,1 0 1,-1 0-1,0 0 1,0 0-1,0 0 0,-1 0 1,0-1-1,0 1 1,0 0-1,0 0 0,-1 1 1,0-1-1,0 0 1,0 0-1,-1 1 0,0 0 1,1-1-1,-2 1 1,1 0-1,0 0 0,-1 1 1,0-1-1,1 1 1,-1-1-1,-1 1 0,1 1 1,0-1-1,-5-2-14,8 5 0,0 0 0,1 0-1,-1 0 1,0 0 0,0 0-1,1 0 1,-1 0 0,0 0-1,0 0 1,1 1 0,-1-1-1,0 0 1,1 0 0,-1 1-1,0-1 1,1 0 0,-1 1-1,0-1 1,1 1 0,-1-1-1,1 1 1,-1-1 0,1 1-1,-1-1 1,1 1 0,-1-1-1,1 1 1,0 0 0,-1-1-1,1 1 1,0 0 0,-1-1-1,1 1 1,0 0 0,0-1-1,0 1 1,0 0-1,0 0 1,0-1 0,0 1-1,0 0 1,0-1 0,0 1-1,0 0 1,0 0 0,0-1-1,0 1 1,1 0 0,-1-1-1,0 1 1,1 0 0,-1-1-1,1 2 1,-1 7-14,2 23 6,2 0 0,2 0-1,0-1 1,2 0 0,7 15 8,22 108 9,-34-125 116,0-6-1002,-2-46-724,-1-44-4882,0 34 1118</inkml:trace>
  <inkml:trace contextRef="#ctx0" brushRef="#br0" timeOffset="66671.332">12085 5637 10421,'0'0'1926,"0"0"-533,0 0 109,0 0-296,0 0-321,7 11 68,-1-2-823,0 0 1,-1 1 0,0-1 0,-1 1-1,0 0 1,0 0 0,-1 0 0,-1 1-1,0-1 1,1 10-131,18 255 974,-22-273-962,1 0 0,0 0 0,0 1 0,0-1 0,0 0 0,0 0 0,0 0 0,1 1 1,-1-1-1,1 0 0,-1 0 0,1 0 0,0 0 0,0 0 0,0 0 0,0 0 0,0 0 0,1 0 0,-1 0 0,0-1 1,1 1-1,-1 0 0,1-1 0,0 1 0,0-1 0,-1 0 0,1 0 0,0 0 0,0 0 0,0 0 0,0 0 0,0 0 1,0 0-1,1-1 0,-1 1 0,0-1 0,0 0 0,0 1 0,1-1 0,-1 0 0,0 0 0,0 0 0,0-1 0,1 1 1,-1-1-1,0 1 0,0-1 0,0 0 0,0 1 0,0-1 0,2-1-12,6-7 35,1 0 0,-1-1 0,0 0-1,-1-1 1,0 0 0,-1-1 0,0 1 0,-1-2 0,0 1 0,-1-1 0,5-12-35,50-80 139,-60 104-144,0 0 0,0 1 0,0 0 0,0-1 0,0 1 0,0-1 0,0 1 0,-1 0 0,1 0 0,0-1 0,0 1 0,0 0 0,0 0 0,0 0 0,0 0 0,0 0 0,0 1 0,0-1 0,0 0 0,0 0 0,0 1 0,0-1 0,0 0 0,0 1 0,0-1 0,0 1 0,0-1 0,-1 1 0,1-1 0,0 1 0,0 0 0,-1-1 0,1 1 0,0 0 0,-1 0 0,1 0 0,-1-1 0,1 1 0,-1 0 0,1 0 0,-1 0 0,0 0 0,1 0 0,-1 0 0,0 0 0,0 0 0,0 0 0,1 0 0,-1 0 0,0 0 0,0 0 0,-1 0 0,1 0 0,0 0 0,0 0 0,0 0 0,-1 0 0,1 0 0,0-1 0,-1 1 0,1 0 0,-1 0 5,3 10-29,-1-4-49,1 0 0,-1 0 0,1 0 0,1-1 0,-1 1 0,1-1 0,0 1 0,1-1 0,-1 0 0,1 0 0,0-1 0,1 1 0,0-1 0,-1 0 1,2 0-1,-1 0 0,0-1 0,1 0 0,0 0 0,0 0 0,0-1 0,2 1 78,48 7-2658,16-9-2651</inkml:trace>
  <inkml:trace contextRef="#ctx0" brushRef="#br0" timeOffset="67645.337">13575 5425 9364,'0'0'2660,"0"0"-1225,0 0-71,0 0 170,0 0-499,-16-9-363,6 3-595,7 4-63,0-1-1,-1 1 1,1 0 0,-1-1-1,0 1 1,0 1 0,1-1-1,-1 1 1,0-1-1,0 1 1,0 0 0,-1 1-1,1-1 1,0 1 0,0 0-1,0 0 1,-1 0 0,1 0-1,0 1 1,0-1-1,0 1 1,0 0 0,0 1-1,0-1 1,0 1 0,0-1-1,1 1 1,-1 0 0,-3 3-15,0 1 33,1 1-1,0 1 0,0-1 0,0 1 0,1 0 0,0 0 1,0 0-1,1 1 0,1 0 0,-1-1 0,1 1 0,1 1 1,-1-1-1,1 0 0,1 1 0,0-1 0,1 1 0,-1-1 1,2 1-1,-1-1 0,1 1 0,1-1 0,0 0 0,0 1 1,2 1-32,84 142 296,-69-123-251,-4-8-7,0 2 0,-1-1 0,-2 2 1,0 0-1,-2 0 0,6 19-38,-16-43 3,0-1-1,0 1 1,0-1-1,1 1 1,-1 0-1,0-1 1,0 1-1,0-1 1,0 1-1,0-1 0,0 1 1,0 0-1,0-1 1,0 1-1,0-1 1,-1 1-1,1-1 1,0 1-1,0 0 1,0-1-1,-1 1 0,1-1 1,0 1-1,-1-1 1,1 1-1,0-1 1,-1 0-1,1 1 1,-1-1-1,1 1 0,0-1 1,-1 0-1,1 1 1,-1-1-1,1 0 1,-1 0-1,1 1 1,-1-1-1,0 0 1,1 0-1,-1 0 0,1 0 1,-1 1-1,1-1 1,-1 0-1,0 0 1,1 0-1,-1 0 1,1-1-1,-1 1 1,1 0-1,-1 0 0,0 0 1,1 0-1,-1 0 1,1-1-1,-1 1 1,1 0-3,-9-1 7,-271-34-681,199 21 497,11-1-277,82-2-1616,185-34-1097,-93 23 3255,-3-4-1,0-4 0,-2-5 1,2-6-88,-63 28 748,101-66 2706,-138 84-3407,1 0 0,-1 0 0,0 0 1,0 0-1,0 0 0,0-1 0,0 1 1,0 0-1,0 0 0,0-1 0,0 1 1,-1 0-1,1-1 0,-1 1 1,1-1-1,-1 1 0,1-1 0,-1 1 1,0-1-1,0 1 0,0-1 0,0 0 1,0 1-1,0-1 0,0 1 0,0-1 1,0 1-1,-1-1 0,1 1 0,-1-1 1,1 1-1,-1-1 0,0 1 0,0 0 1,1-1-1,-1 1 0,0 0 0,0 0 1,0 0-1,0-1 0,0 1 1,-1 0-48,-3 0 14,0 0 0,0 0 0,-1 1 1,1-1-1,0 1 0,0 0 0,0 1 1,0 0-1,0-1 0,0 2 1,0-1-1,0 0 0,0 1 0,0 0 1,1 0-1,-1 1 0,0-1 0,1 1 1,0 0-1,0 0 0,0 0 1,0 1-1,0-1 0,1 1 0,0 0 1,-1 0-1,1 0 0,1 1 1,-1-1-1,1 1 0,-1-1 0,1 1 1,1 0-1,-1 0 0,1 0 0,0 0 1,-1 2-15,0 0 3,-1 0 1,1-1-1,0 1 1,0 0-1,1 0 1,0 0-1,1 0 1,-1 0-1,1 0 1,0 0-1,1 0 1,0 0-1,0 0 1,1 0-1,-1 0 1,1 0-1,1 0 1,-1-1-1,1 0 1,1 1-1,-1-1 1,1 0-1,0 0 1,0-1-1,1 1 1,0-1-1,-1 0 1,2 0-1,-1 0 1,1-1-1,-1 0 1,5 2-4,7-1 3,0 0 0,0-1 0,0-1 0,0-1 0,0 0 0,1-2 0,-1 1 0,1-2 0,-1-1 0,0 0 0,0-1 0,0-1 0,0 0 0,0-1 0,5-4-3,17-7 14,-2-1 0,0-3 0,-1-1 1,-1-1-1,0-2 0,-2-2 0,6-8-14,-30 26 7,-1 0 0,-1-1 1,1 0-1,-2 0 0,1-1 1,-1 0-1,-1 0 0,0 0 1,0-1-1,-1 0 0,0 0 0,-1 0 1,0 0-1,-1-1 0,0 1 1,-1-1-1,-1 1 0,1-1 1,-2-3-8,2-3 6,0 6 7,0 1-1,-1 0 0,0-1 0,0 1 1,-2-1-1,1 1 0,-1 0 1,-1 0-1,0 0 0,0 0 0,-1 0 1,-1 1-1,0-1 0,-3-4-12,7 14 5,1 0-1,-1 0 0,0 0 1,1 0-1,-1 0 1,0 0-1,0 0 0,0 0 1,0 0-1,0 0 0,0 0 1,0 1-1,0-1 1,0 1-1,-1-1 0,1 0 1,0 1-1,0 0 0,0-1 1,-1 1-1,1 0 1,0 0-1,0-1 0,-1 1 1,1 0-1,0 0 0,-1 1 1,1-1-1,0 0 1,0 0-1,-1 1 0,1-1 1,0 0-1,0 1 0,-1-1 1,1 1-1,0 0 1,0-1-1,0 1 0,0 0 1,0 0-1,0-1 0,0 1 1,0 0-1,0 0 1,1 0-1,-1 0 0,0 0 1,0 1-1,1-1 0,-1 0-4,-29 64-81,21-28 77,2 1-1,1 1 1,2-1 0,2 1 0,1 0 0,2-1-1,3 12 5,-4-46-29,0 0 0,1 0-1,-1 0 1,1 0 0,0 0-1,0 0 1,0-1 0,1 1-1,-1 0 1,1-1 0,0 1-1,0-1 1,0 1 0,1-1-1,-1 0 1,1 0 0,-1 0-1,1 0 1,0-1-1,0 1 1,1-1 0,-1 1-1,0-1 1,1 0 0,-1-1-1,1 1 1,0-1 0,-1 1-1,1-1 1,0 0 0,0 0-1,0-1 1,0 1 0,0-1-1,0 0 1,0 0 0,0 0-1,0 0 1,3-2 29,-3 2-271,-1 0 1,1-1-1,-1 0 1,1 0-1,-1 0 1,0 0-1,1 0 1,-1-1-1,0 1 1,0-1-1,0 0 1,0 0-1,0 0 1,0 0-1,-1-1 1,1 1-1,-1-1 1,0 1-1,1-1 1,-1 0-1,0 0 1,-1 0-1,2-2 271,11-19-5090</inkml:trace>
  <inkml:trace contextRef="#ctx0" brushRef="#br0" timeOffset="67960.81">14395 5481 10837,'0'0'2417,"0"0"-1905,0 0 65,0 0 463,0 0 401,114 0-401,-65 0-400,2 0-239,-9-6-225,-6 2-176,-9 0-288,-12 2-881,-6 2-1232,-9 0-2401</inkml:trace>
  <inkml:trace contextRef="#ctx0" brushRef="#br0" timeOffset="69383.677">9888 6905 5426,'0'0'3663,"0"0"-1731,0 0-465,0 0-282,0 0-227,0 0-14,-14 4-160,-43 14-234,58-18-529,-1 0 0,0 0 0,0 1 0,0-1 0,0 0 0,0 1 1,0-1-1,0 0 0,0 1 0,0-1 0,0 0 0,0 0 0,0 1 0,0-1 0,0 0 0,0 1 0,0-1 0,0 0 0,0 1 0,0-1 1,0 0-1,0 0 0,0 1 0,-1-1 0,1 0 0,0 0 0,0 1 0,0-1 0,0 0 0,-1 0 0,1 1 0,0-1 0,-1 0-21,3 0 71,217 5 1073,212-7-42,-440 3-8212,0 8 62</inkml:trace>
  <inkml:trace contextRef="#ctx0" brushRef="#br0" timeOffset="71120.812">10746 6718 8948,'0'0'2222,"0"0"-704,0 0-381,0 0-121,0 0-215,0-8-153,0-26-2,0 26-78,0 8-136,0 0-120,0 4-29,-14 332 1369,3-147-1567,12-188-82,-1 1-1,1-1 1,-1 0 0,1 0 0,-1 1 0,1-1-1,0 0 1,0 0 0,0 0 0,-1 0-1,1 0 1,0 0 0,0 0 0,1 0-1,-1 0 1,0 0 0,0-1 0,0 1-1,0 0 1,1-1 0,-1 1 0,0-1 0,1 1-1,-1-1 1,0 0 0,1 0 0,-1 1-1,0-1 1,1 0 0,-1 0 0,1 0-1,-1 0 1,0-1 0,1 1 0,-1 0-1,0-1 1,1 1 0,-1-1 0,1 1-3,9-1 15,181-31 160,-80 6-759,-92 23 415,47-12-3644,-8-21-3503,-27-1 1398,-2-6 4287,-7-4 4278,-10 0 4269,-16 87-1451,3 41-5036,1-35 11,-2-45-484,1 1 0,-1 0-1,1-1 1,0 1 0,0 0 0,0-1 0,0 1 0,0 0-1,0 0 1,0-1 0,0 1 0,1 0 0,-1-1 0,1 1 0,-1-1-1,1 1 1,-1 0 0,1-1 0,0 1 0,0-1 0,0 1-1,0-1 1,0 0 0,0 0 0,0 1 0,1-1 0,-1 0 0,0 0-1,1 0 1,-1 0 0,1 0 0,-1 0 0,1-1 0,-1 1 0,1 0-1,-1-1 1,1 1 0,0-1 0,-1 0 0,1 1 0,0-1-1,-1 0 1,1 0 0,0 0 0,0 0 0,-1-1 0,1 1 0,0 0-1,-1-1 1,1 1 0,1-1 44,59-48-5600,-25 6-315</inkml:trace>
  <inkml:trace contextRef="#ctx0" brushRef="#br0" timeOffset="71425.751">11399 6748 6931,'0'0'2873,"0"0"-1312,-23-3-104,-69-7-70,91 9-1342,0 0 0,-1 1 0,1-1 0,0 1-1,-1-1 1,1 1 0,-1 0 0,1-1 0,0 1 0,-1 0 0,1 0-1,-1 0 1,1 0 0,-1 0 0,1 0 0,0 1 0,-1-1 0,1 0-1,-1 1 1,1-1 0,0 1 0,-1-1 0,1 1 0,0 0-1,0-1 1,-1 1 0,1 0 0,0 0 0,0 0 0,0 0 0,0 0-1,0 0 1,0 0 0,1 1 0,-1-1 0,0 0 0,0 0 0,1 1-1,-1-1 1,1 0 0,-1 1 0,1-1 0,0 0 0,-1 1 0,1-1-1,0 1 1,0-1 0,0 1 0,0-1 0,0 0 0,0 1-1,1-1 1,-1 1 0,0-1 0,1 1 0,-1-1 0,1 0 0,0 2-45,0 4 82,1-5-41,-1 0-1,1 1 1,-1-1 0,1 0-1,0 0 1,0 0 0,0 0 0,0 0-1,1-1 1,-1 1 0,0-1-1,1 1 1,-1-1 0,1 0-1,-1 0 1,1 0 0,0 0-1,-1-1 1,1 1 0,0 0-1,-1-1 1,1 0 0,0 0-1,0 0 1,0 0 0,-1 0 0,1-1-1,0 1 1,1-1-41,4 1 114,12 1-51,0-2 1,0 0-1,0-1 1,0-1-1,-1 0 1,1-2-1,-1 0 1,0-2-1,0 0 1,-1 0-1,0-2 1,0-1-1,-1 0 1,0-1-1,9-8-63,-25 18-3,1 1 0,-1-1 0,0 0 0,1 0 0,-1 0 0,0 0-1,0 0 1,0-1 0,0 1 0,0 0 0,0 0 0,0-1-1,0 1 1,-1-1 0,1 1 0,0 0 0,-1-1 0,1 1 0,-1-1-1,0 0 1,1 1 0,-1-1 0,0 1 0,0-1 0,0 1-1,0-1 1,0 0 0,0 1 0,-1-1 0,1 1 0,-1-1 0,1 1-1,-1-1 1,1 1 0,-1-1 0,0 1 0,1-1 0,-1 1-1,0 0 1,0 0 0,0-1 0,0 1 0,0 0 0,-1 0 3,-5-2-176,0 1 0,0 0 0,0 0 0,-1 1 0,1 0 0,0 1 0,-1-1 0,1 1 0,0 1 0,-1-1 0,1 1 0,0 0 0,-1 1 0,1 0 0,0 0 0,0 1 0,1 0 0,-1 0 0,0 0 0,1 1 0,0 0 0,0 0 0,0 1 0,-5 4 176,1 19-2659,9 0-2080</inkml:trace>
  <inkml:trace contextRef="#ctx0" brushRef="#br0" timeOffset="71990.768">11931 6784 9204,'0'0'3436,"0"0"-1877,0 0-639,-4 20 150,-23 161 835,27-168-1777,-1-12-119,0 1 1,1-1-1,-1 1 1,1 0-1,0-1 1,-1 1-1,1-1 1,0 1-1,0 0 1,0-1-1,0 1 1,1 0-1,-1-1 1,0 1-1,1-1 1,-1 1-1,1 0 1,-1-1-1,1 1 1,0-1-1,-1 0 0,1 1 1,0-1-1,0 0 1,0 1-1,0-1 1,0 0-1,1 0 1,-1 0-1,0 0 1,0 0-1,1 0 1,-1 0-1,1 0 1,-1 0-1,1-1 1,-1 1-1,1-1 1,-1 1-1,1-1 1,-1 0-1,1 1 1,0-1-1,-1 0 1,1 0-10,8-3 22,0 0 0,0 0 0,-1-1 0,1 0 1,-1-1-1,0 0 0,0 0 0,0-1 0,-1 0 0,0-1 1,0 0-1,-1 0 0,0-1 0,0 1 0,-1-2 1,0 1-1,0-1 0,-1 0 0,0 0 0,0 0 1,-1-1-1,0 1 0,-1-1 0,0 0 0,-1-2-22,18-38 51,-9 57-123,23 52 47,-31-49 34,1-1 0,0 0-1,0 0 1,1 0-1,0 0 1,1-1-1,0 0 1,0 0-1,1-1 1,0 0-1,0 0 1,1 0 0,0-1-1,0 0 1,0 0-1,1-1 1,0-1-1,0 1 1,0-1-1,1-1 1,0 1-9,2-3 5,-1-1 1,0 0-1,1-1 0,-1 0 1,0 0-1,0-2 0,0 1 1,0-1-1,0-1 0,0 0 1,-1 0-1,1-1 0,-1-1 1,-1 1-1,1-2 0,-1 1 1,0-1-1,0-1 0,-1 1 1,0-2-1,0 1 0,-1-1 1,0 0-1,-1 0 0,0-1 1,0-1-6,2-7 52,-2 1 1,0-1 0,-1 0 0,-1 0-1,0-1 1,-2 1 0,0-1 0,-1 1-1,0-1 1,-2 0 0,-1 1-1,0-1 1,-1-1-53,-4-19 166,-2 1-1,-1-1 0,-2 2 1,-16-35-166,12 48 381,14 29-375,-5 313-196,6-303 109,1 0-1,0-1 1,1 1-1,1-1 0,0 1 1,1-1-1,0 0 1,1 0-1,1 0 1,1 0-1,-1-1 1,2 0-1,0 0 0,7 9 82,-11-19-215,0 0 0,1-1 0,-1 1 0,1-1-1,-1 0 1,1 0 0,0 0 0,0 0 0,0-1-1,0 1 1,0-1 0,0 0 0,1 0-1,-1-1 1,0 1 0,0-1 0,1 0 0,-1 0-1,0 0 1,0-1 0,1 0 0,-1 0 0,0 0-1,0 0 1,0 0 0,0-1 0,3-1 215,28-21-3999</inkml:trace>
  <inkml:trace contextRef="#ctx0" brushRef="#br0" timeOffset="72842.356">12889 6455 12166,'0'0'1630,"0"0"-406,-22 5 46,-70 21-189,88-25-1007,0 1 1,0-1-1,0 1 1,0 1-1,0-1 1,1 0 0,-1 1-1,1 0 1,-1 0-1,1 0 1,0 0-1,0 1 1,0-1 0,1 1-1,-1-1 1,1 1-1,0 0 1,0 0-1,0 2-74,-3 3 131,-1 5-1,1 1-1,0 1 1,1-1-1,0 1 1,1-1-1,1 1 1,1 0-1,0 0 1,1 0-1,0 0 1,2 3-130,-1-13 1,-1 0-1,1-1 1,1 1 0,-1-1 0,1 0 0,0 1 0,0-1 0,0 0 0,1 0 0,0 0 0,0-1 0,0 1 0,1-1-1,-1 1 1,1-1 0,0 0 0,0-1 0,1 1 0,-1-1 0,1 0 0,0 0 0,-1 0 0,1 0 0,1-1 0,-1 0-1,0 0 1,0 0 0,1-1 0,-1 0 0,1 0 0,-1 0 0,1-1 0,0 0 0,-1 0 0,1 0-1,8 1-4,-1-1-1,1 0 1,-1-1 0,0 0 0,1-1 0,-1-1 0,0 0-1,0-1 1,9-4 4,-14 5-5,6-3 0,1 0-1,-1-1 1,0 0 0,0-1-1,-1 0 1,-1-2 0,1 1-1,-1-2 1,-1 1 0,1-2 5,-10 9-1,0 0 1,0 0-1,-1 0 1,1 0 0,-1 0-1,1 0 1,-1-1-1,0 1 1,0 0 0,0-1-1,-1 1 1,1-1-1,-1 1 1,0-1 0,0 1-1,0-1 1,0 1-1,-1-1 1,1 1-1,-1-1 1,0 1 0,0-1-1,0 1 1,-1 0-1,1 0 1,-1-1 0,0 1-1,0 0 1,0 1-1,0-1 1,0 0 0,-1 1-1,1-1 1,-1 1-1,1-1 1,-1 1 0,0 0-1,0 0 1,0 1-1,0-1 1,-1 1 0,1-1-1,0 1 1,-1 0-1,1 0 1,-3 0 0,5 2-7,0 0 1,-1 0-1,1 0 1,0 0-1,0 1 1,0-1-1,0 0 1,1 1-1,-1-1 1,0 1-1,0-1 1,1 1-1,-1-1 0,1 1 1,-1-1-1,1 1 1,0 0-1,0-1 1,0 1-1,0-1 1,0 1-1,0 0 1,0-1-1,0 1 1,0-1-1,1 1 1,-1 0-1,1 0 7,-1 5-36,0-2-6,1 0 0,0-1 0,0 1 1,0 0-1,0 0 0,0-1 0,1 1 0,0-1 0,0 1 0,0-1 0,1 0 0,0 0 1,-1 0-1,1 0 0,1 0 0,-1-1 0,0 1 0,1-1 0,0 0 0,0 0 0,0 0 0,0-1 1,0 0-1,0 1 0,1-1 0,-1-1 0,1 1 0,0 0 0,3 0 42,147 19-876,-112-19 493,1-2-1,0-2 1,0-2 0,0-1 0,-1-3 0,0-1 0,40-16 383,-62 18-178,65-38-52,-85 44 260,0 0 1,0 0-1,0 0 1,0-1-1,0 1 0,0 0 1,0-1-1,-1 1 0,1 0 1,-1-1-1,1 1 0,-1-1 1,1 1-1,-1-1 1,0 1-1,0-1 0,0 1 1,0-1-1,0 1 0,0-1 1,0 1-1,0-1 0,-1 1 1,1-1-1,0 1 0,-1 0 1,1-1-1,-1 1 1,0-1-1,1 1 0,-1 0 1,0 0-1,0-1 0,0 1 1,0 0-1,0 0 0,0 0 1,0 0-1,0 0 0,-2-1-30,-53-27 856,41 25-618,0 0-1,1 2 1,-1-1-1,0 2 1,0 0-1,-1 1 1,1 0-1,-13 2-237,24-1 27,-1 1 0,1-1 0,0 1-1,-1 0 1,1 0 0,0 0 0,0 0 0,0 1 0,0-1 0,1 1 0,-1 0 0,1 0-1,0 1 1,-1-1 0,2 1 0,-1-1 0,0 1 0,1 0 0,-1 0 0,1 0 0,0 0-1,1 1 1,-1-1 0,0 4-27,-16 111 195,18-116-196,0-1-1,1 1 1,-1 0-1,0-1 1,1 1-1,0-1 1,-1 1-1,1-1 1,0 1-1,0-1 1,0 1 0,1-1-1,-1 0 1,1 0-1,-1 0 1,1 0-1,0 0 1,0 0-1,-1 0 1,1 0-1,1 0 1,-1-1-1,0 1 1,0-1-1,1 0 1,-1 0-1,0 0 1,1 0-1,-1 0 1,1 0-1,0 0 2,87 6 1,-75-10 8,0-1 0,0 0 0,-1-2 0,0 1 0,0-2 0,0 0 0,-1 0 0,0-1-1,0-1 1,-1 0 0,0-1 0,-1 0 0,0-1 0,0 0 0,-1-1 0,-1 0 0,3-4-9,3-9 87,0 0-1,-2-1 1,-1 0-1,-1-1 1,-1 0-1,-1-1 1,-2 0-1,-1 0 1,-1 0-1,-1-1 1,-1 0-1,-2 0 1,-1 0-1,-3-19-86,-24 144 126,12-45-191,2 1 0,3 0 0,2 1 0,2 0 0,2 1 0,3 15 65,1-65-76,0-1 0,1 0 0,-1 1 0,1-1 0,0 1 0,0-1-1,0 0 1,0 0 0,1 0 0,-1 0 0,1 0 0,0 0 0,0 0 0,0 0 0,0 0 0,0-1-1,0 1 1,1-1 0,-1 0 0,1 0 0,0 0 0,0 0 0,0 0 0,0 0 0,0-1 0,0 1-1,0-1 1,0 0 0,1 0 0,-1 0 0,0-1 0,1 1 0,-1-1 0,1 0 0,-1 0 0,1 0-1,-1 0 1,0 0 0,1-1 0,-1 0 0,0 1 0,2-2 76,1 1-543,0 0 1,0 0-1,-1-1 1,1 0-1,-1 0 0,0 0 1,1-1-1,-1 1 1,0-1-1,0-1 0,-1 1 1,1-1-1,4-3 543,27-27-7689</inkml:trace>
  <inkml:trace contextRef="#ctx0" brushRef="#br0" timeOffset="73353.166">14424 6195 12118,'0'0'1782,"0"0"3,0 0-142,0 0-362,0 0-324,0-4-199,2-12 1699,-15 21-2606,27 498-878,-1-395-1,15-114-2149,-9-16 562,5-7-1333</inkml:trace>
  <inkml:trace contextRef="#ctx0" brushRef="#br0" timeOffset="73600.988">14854 6189 11861,'0'0'1745,"0"0"-1104,0 0 815,0 0-383,0 0-353,0 0-80,-45 124-175,37-50-241,3 4-144,5 1-80,0-7 0,0-14-401,0-14-799,0-16-737,0-16 80,9-12-1616,2 0-4243</inkml:trace>
  <inkml:trace contextRef="#ctx0" brushRef="#br0" timeOffset="73769.213">14366 6506 12054,'0'0'2161,"0"0"-1537,0 0-48,0 0-448,0 0 112,143 10 208,-59-8-448,5-2-768,-4 0-705,-7 0-1072,-9-10-2785</inkml:trace>
  <inkml:trace contextRef="#ctx0" brushRef="#br0" timeOffset="74433.636">15166 6345 9845,'0'0'1208,"0"0"-106,0 0 106,-21 10-194,-66 33-59,83-42-907,1 1 0,0 0-1,1 1 1,-1-1 0,0 0-1,1 1 1,-1-1 0,1 1-1,0 0 1,0 0 0,0 0-1,0 0 1,0 0 0,1 0-1,-1 1 1,1-1 0,0 0-1,0 1 1,0-1 0,1 1-1,-1 1-47,-1 4 109,0-5-78,0 1-1,0-1 1,1 0 0,-1 1-1,1-1 1,0 1-1,0 0 1,1-1-1,-1 1 1,1 0 0,0 0-1,0-1 1,1 1-1,-1 0 1,1-1-1,0 1 1,0 0 0,1-1-1,-1 1 1,1-1-1,0 0 1,0 0-1,1 0 1,-1 0 0,1 0-1,0 0 1,0 0-1,0-1 1,0 0 0,1 1-1,0-1 1,-1 0-1,1-1 1,0 1-1,0-1 1,0 0 0,1 0-1,-1 0 1,3 1-31,-1-1-9,1-1 0,0 1-1,0-1 1,0 0 0,0 0 0,0-1 0,0 0 0,1 0 0,-1-1 0,0 0 0,0 0-1,-1-1 1,1 0 0,0 0 0,0 0 0,-1-1 0,1 0 0,-1 0 0,0-1 0,0 0-1,0 0 1,-1 0 0,1-1 0,-1 1 0,0-1 0,0-1 0,-1 1 0,1-1 0,1-4 9,-4 6 23,-1 1-1,1-1 1,-1 0 0,0 0 0,0 1 0,-1-1 0,1 0 0,-1 0 0,0 0 0,0 0-1,0 0 1,-1 0 0,1 0 0,-1 1 0,0-1 0,0 0 0,0 0 0,-1 1 0,1-1-1,-1 0 1,0 1 0,0 0 0,0-1 0,0 1 0,-1 0 0,1 0 0,-1 0 0,0 1-1,0-1 1,0 0 0,-3-1-23,3 5 23,1 0 0,0 0 0,-1 0 0,1 0 0,0 1 0,0-1 0,0 1 0,0-1 0,0 1 0,0 0 1,0 0-1,0 0 0,1 0 0,-1 0 0,1 0 0,-1 0 0,1 1 0,0-1 0,0 0 0,0 1 0,0-1 0,1 1 0,-1-1 0,1 1 0,-1-1 0,1 1 0,0 0 0,0-1 0,0 1 0,0-1 0,0 1 0,1-1 0,-1 1 0,1 0 0,0 0-23,-1 6 43,-1-6-37,1 0 1,-1 0-1,1 0 1,0 0-1,0 0 1,0 1-1,0-1 0,0 0 1,1 0-1,0 0 1,-1 0-1,1 0 1,0 0-1,0-1 0,1 1 1,-1 0-1,1 0 1,-1-1-1,1 1 1,0-1-1,0 1 0,0-1 1,0 0-1,0 0 1,1 0-1,-1 0 1,1 0-1,-1 0 0,1-1-6,106 9 371,-96-12-331,0 0 0,1-1 0,-2-1 0,1 0 0,0 0 0,-1-2 0,0 1 0,0-2 0,0 1-1,-1-2 1,0 1 0,0-2 0,-1 1 0,0-1 0,0-1 0,-1 0 0,-1 0 0,0-1 0,0 0 0,-1 0 0,0-1-1,-1 0 1,0 0 0,-1 0 0,-1-1 0,3-8-40,-3 3 31,-1 0 1,0 0-1,-2 0 0,0 0 1,-1-1-1,0 1 0,-2 0 1,0-1-32,2 18-1,0 0 0,0 0 0,-1 0 0,1 0 0,0 0 1,-1 0-1,1 0 0,-1 0 0,1 0 0,-1 0 0,1 0 0,-1 1 1,0-1-1,1 0 0,-1 0 0,0 1 0,0-1 0,0 0 0,1 1 0,-1-1 1,0 0-1,0 1 0,0 0 0,0-1 0,0 1 0,0-1 0,0 1 0,0 0 1,0 0-1,0 0 0,0-1 0,0 1 0,0 0 0,0 0 0,0 1 0,-1-1 1,1 0-1,0 0 0,0 0 0,0 1 0,0-1 0,0 0 0,0 1 1,1-1-1,-1 1 0,0-1 0,0 1 0,0 0 0,0 0 1,-23 76-101,23-46 84,1-1-1,1 1 1,1 0 0,2 0 0,1-1 0,2 0-1,1 0 1,1 0 0,7 14 17,14 34-27,-37-71-15,-244-19-1837,189-3-2709,57 0 348</inkml:trace>
  <inkml:trace contextRef="#ctx0" brushRef="#br0" timeOffset="74852.656">15986 5974 12806,'0'0'1403,"0"0"-37,0 0 280,0 0-507,0 0-586,-2 6-383,-11 45 9,3 0 0,2 1-1,2 1 1,2 9-179,-2 13 40,-3 138 96,10-211-126,-1-1 0,1 0 0,-1 1-1,1-1 1,-1 0 0,1 0-1,0 1 1,0-1 0,0 0-1,0 0 1,0 0 0,0 0-1,0 0 1,0 0 0,0 0-1,0-1 1,0 1 0,1 0-1,-1 0 1,0-1 0,0 1-1,1-1 1,-1 1 0,1-1-1,-1 0 1,0 0 0,1 1-1,-1-1 1,1 0 0,-1 0-1,0 0 1,1-1 0,-1 1 0,1 0-1,-1 0 1,0-1 0,1 1-1,-1-1 1,0 1 0,1-1-1,-1 0 1,0 1 0,0-1-1,1 0 1,-1 0 0,0 0-1,0 0 1,0 0 0,0 0-1,0 0 1,0-1-10,173-196 149,-173 197-153,-1 0 0,1-1 0,0 1-1,0 0 1,1 0 0,-1 0-1,0 1 1,0-1 0,0 0 0,1 0-1,-1 1 1,0-1 0,1 0 0,-1 1-1,0 0 1,1-1 0,-1 1-1,1 0 1,-1 0 0,0-1 0,1 1-1,-1 0 1,1 0 0,-1 1-1,1-1 1,-1 0 0,1 0 0,-1 1-1,0-1 1,1 1 0,-1-1 0,0 1-1,1 0 1,-1-1 0,0 1-1,0 0 1,0 0 0,1 0 0,-1 0-1,0 0 1,0 0 0,0 0-1,-1 0 1,1 1 0,0-1 0,0 0-1,-1 0 1,1 2 4,8 51-74,-9-47-73,1 1 0,-1-1 0,1 0 0,0 0 0,0 0 0,1 0 0,0-1 0,1 1-1,-1 0 1,1-1 0,0 0 0,1 1 0,-1-1 0,1 0 0,1-1 0,-1 1-1,3 1 148,30 12-4199</inkml:trace>
  <inkml:trace contextRef="#ctx0" brushRef="#br0" timeOffset="75429.711">16754 6032 10629,'0'0'920,"0"0"259,0 0 358,0 0-264,0 0-273,20-17-37,57-53-224,-70 57 764,-26 22-1594,0 1 125,1 1 0,0 1 0,1 0 0,0 2 0,1 0 0,0 0 0,1 2 0,1 0 0,-4 6-34,15-17 3,1 0-1,-1 0 1,1 0-1,0 0 0,1 0 1,-1 0-1,1 0 1,0 1-1,0-1 0,1 0 1,-1 1-1,1-1 1,1 1-1,-1-1 0,1 0 1,-1 1-1,2-1 1,-1 0-1,1 0 0,-1 0 1,1 0-1,1 0 1,-1 0-1,1 0 0,-1-1 1,2 1-1,-1-1 1,0 0-1,1 0 0,2 3-1,24 15 29,0-1 0,1-2 0,1-1 0,0-1 1,23 7-31,-11-4 41,-45-20-40,1 0 0,-1 1 0,1-1 0,-1 0 0,1 1 0,-1-1 1,1 1-1,-1-1 0,1 1 0,0-1 0,-1 1 0,1-1 0,0 1 0,-1-1 1,1 1-1,0-1 0,0 1 0,-1-1 0,1 1 0,0 0 0,0-1 1,0 1-1,0-1 0,0 1 0,0-1 0,0 1 0,0 0 0,0-1 0,0 1 1,0-1-1,0 1 0,1 0 0,-1-1 0,0 1 0,0-1 0,1 1 1,-1-1-1,0 1 0,1-1 0,-1 1-1,-259 1-350,254-1 243,1-1 0,0 0 0,-1 0 0,1 0 0,0 0 1,-1-1-1,1 0 0,0 0 0,0 0 0,-1 0 0,1-1 0,0 1 0,0-1 0,0 0 0,1 0 0,-1-1 0,0 1 0,1-1 0,0 0 0,0 0 0,-1 0 0,2 0 0,-1 0 0,0-1 0,1 1 0,-1-1 0,1 0 0,0 0 0,-1-3 107,3 6-216,0-1 0,1 0 0,-1 1 0,1-1 0,-1 1 1,1 0-1,-1-1 0,1 1 0,0-1 0,0 1 0,0 0 0,0-1 1,0 1-1,0 0 0,0 0 0,0 0 0,0 0 0,0 0 1,1 0-1,-1 0 0,0 0 0,1 1 0,-1-1 0,0 0 0,1 1 1,-1-1-1,1 1 0,-1-1 0,1 1 0,0 0 0,0 0 216,3-2-674,45-14-6231</inkml:trace>
  <inkml:trace contextRef="#ctx0" brushRef="#br0" timeOffset="76020.405">17245 6187 176,'0'0'9284,"0"0"-6157,0 0-1980,0 0 155,0 0-91,-14 10-314,-39 34-244,54-45-644,-1 1 0,1 0 0,0-1 0,0 1 0,0 0 0,0 0 0,-1 0 0,1 0 0,0 0 0,0 0 0,0 0 0,0 0 0,0 0 0,0 0 0,-1 0 0,1 1 0,0-1 0,0 0 0,0 0 0,0 1 0,-1-1 0,1 1 0,0-1-1,-1 1 1,1-1 0,0 1 0,-1-1 0,1 1 0,0 0 0,-1-1 0,1 1 0,-1 0 0,1 0 0,-1-1 0,0 1 0,1 0 0,-1 0 0,0 0 0,1-1 0,-1 1 0,0 0 0,0 0 0,0 0 0,0 0 0,0 0 0,0-1 0,0 1 0,0 0-1,0 0 1,0 0 0,0 0 0,-1 0 0,1-1 0,0 1 0,0 0 0,-1 0 0,1 0 0,-1-1 0,1 1 0,-1 0 0,1-1 0,-1 1 0,0 0-9,4-1 36,4 1-27,0-1 1,0 0-1,0-1 1,0 1-1,0-1 1,0-1-1,0 1 1,0-1 0,-1 0-1,1-1 1,0 1-1,-1-2 1,0 1-1,0 0 1,0-1-1,0 0 1,-1-1-1,0 1 1,1-1-1,-1 0 1,2-3-10,-6 7-6,0 0 1,0-1-1,-1 1 1,1 0-1,0-1 1,0 1-1,-1 0 1,1-1-1,-1 1 1,1-1-1,-1 1 1,0-1-1,0 1 1,1-1-1,-1 1 1,0-1-1,0 1 1,0-1-1,-1 1 1,1-1-1,0 1 1,0 0-1,-1-1 1,1 1-1,-1-1 1,1 1-1,-1-1 1,0 1-1,0 0 1,0 0-1,1-1 1,-1 1-1,0 0 1,0 0-1,0 0 1,-1 0-1,1 0 1,0 0 0,0 0-1,-1 1 1,1-1-1,0 0 1,-1 1-1,1-1 1,0 1-1,-2-1 6,-69-12-241,69 13 247,1 0 0,0 1 0,-1-1 0,1 1 0,-1 0 0,1-1 0,0 1 0,-1 0 0,1 1 0,0-1 0,0 0 0,0 0 0,0 1 0,0 0 0,0-1 0,0 1 0,1 0 0,-1 0 0,1 0 0,-1 0 0,1 0 0,0 0 0,-1 0 0,1 0 0,0 1 0,1-1 0,-1 0 0,0 1 0,1-1 0,-1 1 0,1 0-6,-8 83 266,8-81-256,-1 0 0,0 0 0,0 1 1,1-1-1,0 1 0,0-1 1,0 1-1,0-1 0,1 0 1,0 1-1,0-1 0,1 0 0,-1 1 1,1-1-1,0 0 0,0 0 1,1 0-1,0-1 0,-1 1 1,2-1-1,-1 1 0,0-1 1,1 0-1,0 0 0,0-1 0,0 1 1,0-1-1,1 0 0,-1 0 1,4 2-11,7-1 52,-1 0 0,2-1 0,-1-1 0,0 0 0,0-1 0,1 0 0,-1-2 0,0 0 1,1 0-1,-1-1 0,0-1 0,0-1 0,0 0 0,-1-1 0,1 0 0,-1-1 0,10-7-52,-3 3 29,0 0 0,-1-2-1,-1 0 1,0-1 0,0-1-1,-2-1 1,1 0 0,-2-1-1,0-1 1,-2-1 0,1 0 0,-2-1-1,-1 0 1,0-1 0,-1-1-1,-1 0 1,-1 0 0,-2 0-1,1-1 1,1-15-29,-1-23 120,-3-1 0,-3 0-1,-3-26-119,0 17 289,1 71-285,0-1 0,0 0 0,-1 0 0,1 1 0,0-1 0,0 0 0,0 0 0,-1 0 0,1 1 0,0-1 0,0 0 0,0 0 0,-1 0 0,1 0 0,0 0 0,-1 1 0,1-1-1,0 0 1,0 0 0,-1 0 0,1 0 0,0 0 0,0 0 0,-1 0 0,1 0 0,0 0 0,-1 0 0,1 0 0,0 0 0,0 0 0,-1 0 0,1 0 0,0-1 0,0 1 0,-1 0 0,1 0 0,0 0 0,0 0 0,-1 0 0,1-1 0,0 1-1,0 0 1,-1 0 0,1 0 0,0-1 0,0 1 0,0 0 0,0 0 0,0-1 0,-1 1 0,1 0 0,0 0 0,0-1 0,0 1 0,0 0 0,0 0 0,0-1 0,0 1 0,0 0 0,0-1-4,-44 93-6,23-40-150,3 0 0,2 1 0,3 1-1,2 1 1,2-1 0,2 1 0,2 27 156,4-80-62,1 0 1,-1 1 0,1-1 0,0 0-1,-1 1 1,1-1 0,0 1 0,1-1 0,-1 0-1,0 1 1,1-1 0,-1 0 0,1 1 0,-1-1-1,1 0 1,0 0 0,0 0 0,0 1-1,1-1 1,-1 0 0,0-1 0,1 1 0,-1 0-1,1 0 1,0 0 0,-1-1 0,1 1 0,0-1-1,0 0 1,0 1 0,0-1 0,0 0 0,0 0-1,1 0 1,-1 0 0,2 0 61,48-6-6051,-29-15-395</inkml:trace>
  <inkml:trace contextRef="#ctx0" brushRef="#br0" timeOffset="76268.996">17581 6000 10805,'0'0'2545,"0"0"-1953,0 0 145,0 0 623,136 20-559,-74-18-305,1-2-400,-8 0-96,-17 0-736,-20 0-1954,-18 0-4801</inkml:trace>
  <inkml:trace contextRef="#ctx0" brushRef="#br0" timeOffset="77165.295">9786 7099 8420,'0'0'1977,"0"0"-561,0 0-231,0 0-209,0 0-319,0 5 66,-8 225 2065,-31 195-2788,19-123 581,45-294-365,462 5 675,-359 12-909,-118-36-5105,-10 5 695</inkml:trace>
  <inkml:trace contextRef="#ctx0" brushRef="#br0" timeOffset="78578.231">11321 7859 9973,'0'0'1632,"0"0"-607,0 0 111,0 0-607,0 0-401,0 0 352,-29 174 384,22-79-159,2 1-401,3-8-96,0-12-208,2-14 0,0-19-144,0-15-465,0-18-703,2-10-401,-2 0-1713,0-24-4273</inkml:trace>
  <inkml:trace contextRef="#ctx0" brushRef="#br0" timeOffset="78885.548">10871 7939 6355,'0'0'6083,"0"0"-5011,0 0-159,0 0-417,0 0-96,178-56 240,-89 56-256,4 0-384,1 0-464,-7 10-800,-7 10-1265,-15 2-2434</inkml:trace>
  <inkml:trace contextRef="#ctx0" brushRef="#br0" timeOffset="79292.78">11690 8438 3458,'0'0'4639,"20"-14"-2475,67-51-774,-74 55-1175,0 0-1,-1-1 1,0 0 0,-1-1 0,0-1 0,-1 1 0,0-1 0,-1-1 0,0 0 0,-1 0-1,1-7-214,-7 16 44,0 0 0,0 0 0,0-1 0,-1 1 0,0-1 0,0 0 0,-1 1 0,0-1 0,0 0 0,0 1 0,0-1 0,-1 0 0,0 1 0,0-1 0,-1 1 0,0-1 0,0 1 0,0 0 0,0 0 0,-1 0 0,0 0 0,0 0 0,0 0 0,0 1 0,-1 0 0,0-1 0,0 1 0,0 1 0,0-1 0,-1 0 0,-3-1-44,0-1 12,1 1-1,-1-1 1,0 2 0,-1-1 0,1 1 0,-1 1 0,0-1-1,1 1 1,-2 1 0,1 0 0,0 0 0,0 1 0,-1 0-1,1 1 1,0-1 0,-3 2-12,10 0-4,1 0-1,-1 1 1,1-1-1,-1 1 1,1-1 0,0 1-1,0 0 1,-1-1-1,1 1 1,0 0-1,1 0 1,-1 0 0,0-1-1,0 1 1,1 0-1,-1 0 1,1 0 0,0 0-1,-1 0 1,1 1-1,0-1 1,0 0-1,0 0 1,1 0 0,-1 0-1,0 0 1,1 0-1,0 0 5,-1 7-7,0-5 7,0 1 0,1 0 0,0-1 0,0 1 0,0-1 0,0 1 0,1-1 0,-1 1 0,1-1 0,0 0-1,0 0 1,1 0 0,-1 0 0,1 0 0,0-1 0,0 1 0,0-1 0,1 0 0,-1 0 0,1 0 0,0 0 0,0 0-1,0-1 1,0 0 0,0 0 0,0 0 0,0 0 0,1-1 0,-1 1 0,1-1 0,-1 0 0,5 0 0,19 2 25,1-1 1,-1-1-1,1-2 1,-1-1 0,0-1-1,1-1 1,-1-1-1,-1-2 1,1-1 0,-1-1-1,-1-1 1,0-1-1,0-2 1,-1 0-1,0-2 1,-2-1 0,18-15-26,-40 54 901,-15 12-800,7-19-38,1 0 0,0 1 0,1 0 0,1 0 0,1 0 0,0 0 0,0 9-63,3-17 12,-1-7-34,1 1 1,-1-1 0,1 1-1,-1 0 1,1 0 0,0-1 0,0 1-1,0 0 1,0-1 0,1 1-1,-1 0 1,1-1 0,-1 1 0,1 0-1,0-1 1,0 1 0,0-1-1,1 0 1,-1 1 0,0-1-1,1 0 1,0 0 0,-1 0 0,1 0-1,0 0 1,0 0 0,0 0-1,0 0 1,1-1 0,-1 1 0,0-1-1,1 0 22,6 1-384,0 0 0,-1-1-1,1 0 1,0-1 0,0 0-1,-1 0 1,1-1-1,0 0 1,0-1 0,-1 0-1,1 0 1,-1-1 0,0 0-1,0 0 1,6-4 384,49-26-6203</inkml:trace>
  <inkml:trace contextRef="#ctx0" brushRef="#br0" timeOffset="79868.576">12608 8049 10149,'0'0'2025,"0"0"-1094,0 0-190,0 0-82,0 0-184,4 16 5,-3-7-371,-1-6-86,0 0-1,0-1 1,0 1 0,0 0 0,0-1-1,1 1 1,-1 0 0,1-1 0,0 1 0,0-1-1,0 1 1,0-1 0,0 0 0,1 1 0,-1-1-1,1 0 1,-1 0 0,1 0 0,0 0-1,0 0 1,-1 0 0,2 0 0,-1-1 0,0 1-1,0-1 1,0 1 0,1-1 0,-1 0 0,1 0-1,-1 0 1,1 0 0,-1 0 0,1-1-1,0 1-22,8-3-56,1 0-1,0 0 1,-1-1-1,0 0 1,0-1 0,0-1-1,0 1 1,-1-2-1,1 1 1,-1-2-1,-1 1 1,1-1-1,-1-1 1,0 0-1,-1 0 1,0 0-1,7-10 57,-14 18 3,-1-1 0,1 0 0,0 1 1,0-1-1,-1 0 0,1 0 0,0 1 0,-1-1 0,1 0 0,-1 0 1,1 0-1,-1 0 0,0 0 0,1 0 0,-1 0 0,0 0 0,1 1 0,-1-1 1,0 0-1,0 0 0,0 0 0,0 0 0,0 0 0,0 0 0,0 0 0,0 0 1,-1 0-1,1 0 0,0 0 0,0 0 0,-1 0 0,1 0 0,-1 0 1,1 0-1,-1 0 0,1 0 0,-1 1 0,0-1 0,1 0 0,-1 0 0,0 1 1,1-1-1,-1 0 0,0 1 0,0-1 0,0 1 0,0-1 0,0 1 1,1 0-1,-1-1 0,0 1 0,-1 0-3,-52-8 195,45 7-124,-1 1 1,1 0-1,-1 0 1,0 0-1,1 2 1,-1-1-1,1 1 1,0 0-1,-1 1 1,1 0-1,0 1 1,1 0-1,-1 0 1,1 1-1,-1 0 1,1 0-1,1 1 1,-1 0-1,1 0 1,-3 4-72,4-2 93,0 1 0,1-1 0,-1 1 0,2 0 1,-1 0-1,2 1 0,-1 0 0,1-1 0,1 1 1,-1 0-1,2 0 0,-1 0 0,1 0 0,1 1 1,0-1-1,1 3-93,-1-8 7,0-1-1,1 1 1,-1-1-1,1 1 1,0-1 0,0 1-1,1-1 1,-1 1 0,1-1-1,0 0 1,0 0-1,0 0 1,1 0 0,0-1-1,-1 1 1,1 0 0,1-1-1,-1 0 1,0 0-1,1 0 1,-1 0 0,1-1-1,0 1 1,0-1 0,0 0-1,0 0 1,1 0 0,1 0-7,131 21 67,-108-22-33,0-1-1,0-2 1,0 0-1,0-2 1,-1-2 0,1 0-1,20-8-33,-23 5 15,0-2 0,0 0 0,-1-2 1,-1 0-1,0-2 0,-1-1 0,-1 0 0,-1-2 0,3-4-15,-18 16 0,-1 0-1,-1-1 1,1 1-1,-1-1 1,-1-1-1,1 1 1,-1 0-1,0-1 1,-1 1-1,0-1 1,0 0-1,0 0 1,-1 0-1,0 0 1,-1 0 0,0 0-1,0 0 1,-1 0-1,0 0 1,0 0-1,-1 0 1,0 0-1,0 0 1,-1 1-1,0-1 1,-1 1-1,1 0 1,-6-7 0,8 12 6,0 1 0,0-1 0,0 1 0,-1-1 1,1 1-1,0-1 0,-1 1 0,0 0 0,1-1 0,-1 1 0,0 0 1,1 0-1,-1 0 0,0 1 0,0-1 0,0 0 0,0 1 0,0-1 1,0 1-1,0-1 0,0 1 0,0 0 0,0 0 0,0 0 0,0 0 1,0 1-1,0-1 0,0 0 0,0 1 0,0-1 0,0 1 0,0 0 1,0 0-1,1-1 0,-1 1 0,0 0 0,0 1 0,1-1 0,-1 0 1,1 0-1,-1 1 0,1-1 0,-1 1-6,-8 15 26,0-1 0,2 1 0,0 0 0,0 1 0,2 0 0,0 0 0,1 0 0,1 1 1,1 0-1,0-1 0,2 1 0,0 0 0,1 5-26,0-21-4,0 1 1,0-1-1,0 0 1,0 1-1,1-1 1,0 0 0,-1 0-1,1 1 1,0-1-1,1 0 1,-1 0-1,0 0 1,1 0-1,0 0 1,0 0-1,0-1 1,0 1-1,0 0 1,0-1 0,1 0-1,-1 1 1,1-1-1,-1 0 1,1 0-1,0-1 1,0 1-1,0-1 1,0 1-1,0-1 1,0 0-1,1 0 1,-1 0 0,0 0-1,1-1 1,-1 0-1,0 1 1,3-1 3,199 6-1774,-66-19-1847,13-20-4569</inkml:trace>
  <inkml:trace contextRef="#ctx0" brushRef="#br0" timeOffset="80812.536">14745 7564 10901,'0'0'1771,"0"0"-479,0 0-4,0 0-327,-27 5-289,5-1-527,7-3-55,0 2 0,0 0 1,0 0-1,0 2 1,1 0-1,0 0 1,0 1-1,0 1 0,1 0 1,0 1-1,-2 2-90,10-7 29,0-1 0,1 1 0,-1 0 0,1 0 0,0 0 0,0 1 0,0-1 0,0 1 0,0 0 0,1 0 0,0 1-1,0-1 1,0 1 0,0-1 0,1 1 0,0 0 0,0 0 0,0 0 0,0 0 0,1 0 0,0 0 0,0 1 0,0-1 0,1 0 0,0 1 0,0-1 0,0 0-1,1 1 1,-1-1 0,1 0 0,1 0 0,-1 1 0,1-1 0,0 0 0,0 0 0,0-1 0,1 1 0,-1 0 0,1 0-29,20 18 54,0-1 0,1-1 0,2 0 0,0-2 1,6 2-55,14 12 20,-22-16-15,71 68-37,-95-84 32,1 0-1,0 0 1,0 0 0,-1 0-1,1-1 1,0 1 0,-1 0-1,1 0 1,-1 1 0,0-1-1,1 0 1,-1 0 0,0 0-1,0 0 1,1 0 0,-1 0-1,0 0 1,0 1 0,0-1-1,0 0 1,0 0 0,-1 0 0,1 0-1,0 0 1,-1 0 0,1 0-1,0 0 1,-1 1 0,1-1-1,-1 0 1,1-1 0,-1 1-1,0 0 1,0 0 0,1 0-1,-1 0 1,0 0 0,0-1-1,0 1 1,0 0 0,0-1-1,0 1 1,0-1 0,0 1-1,0-1 1,0 1 0,0-1 0,0 0-1,0 1 1,-1-1 0,-26 9-44,-1-2 1,0 0-1,0-2 0,0-2 1,-23 1 42,40-3-31,-201 3-453,215-5 465,-1 1 0,0-1 0,0 0 0,1 1 0,-1-1 0,0 0 0,0 0 0,0 0 0,0 0 0,0 0 0,0-1 0,-1 1 0,1 0 0,0 0 0,0 0 0,-1-1 0,1 1 0,-1 0 1,1-1-1,-1 1 0,0 0 0,1-1 0,-1 1 0,0-1 0,0 1 0,0-1 0,0 1 0,0 0 0,0-1 0,-1 1 0,1-1 0,0 1 0,-1 0 0,1-1 0,-1 1 0,1 0 0,-1-1 0,0 1 1,0 0-1,1 0 0,-1 0 0,0 0 0,0 0 0,0 0 0,0 0 0,0 0 0,0 0 0,-1 0 0,1 0 0,0 1 0,0-1 0,-1 0 0,1 1 0,0-1 0,-1 1 0,1-1 0,0 1 1,-1 0-1,1 0 0,-1 0 0,1 0 0,0 0 0,-1 0 0,1 0 0,-1 0 0,1 0 0,-1 1 20,29-14-179,1 1 0,0 1-1,1 2 1,0 1 0,26-4 179,-16 3-134,7-2-93,136-32-49,-2-8 0,40-23 276,-203 67 175,-7 4-90,0 0 0,-1-1 0,1 0-1,-1 0 1,0-1 0,0-1 0,0 1 0,-1-1-1,0-1 1,0 0 0,-1 0 0,2-3-85,-7 8 54,-1 0 0,1 0 1,-1 0-1,0-1 1,0 1-1,0 0 0,-1-1 1,1 1-1,0-1 1,-1 1-1,0-1 0,1 1 1,-1-1-1,0 1 1,0-1-1,-1 1 0,1-1 1,0 1-1,-1-1 1,0 1-1,1 0 1,-1-1-1,0 1 0,0 0 1,0-1-1,-1 1 1,1 0-1,-1 0 0,1 0 1,-1 0-1,1 0 1,-1 0-1,0 1 0,0-1 1,0 0-1,0 1 1,0 0-1,0-1 0,-1 1 1,1 0-1,0 0 1,-1 0-1,1 1 0,-1-1 1,1 0-1,-1 1-54,-2-2 36,-1 0 0,0 0 0,0 1 0,0 0 0,0 0 0,0 1 0,0-1 0,0 1-1,0 1 1,1-1 0,-1 1 0,0 0 0,0 0 0,0 1 0,0 0 0,1 0 0,-1 0 0,1 1 0,-1-1 0,1 1 0,0 0 0,0 1-1,0 0 1,1-1 0,-1 1 0,1 1 0,0-1 0,0 1 0,1-1 0,-2 3-36,0 3 23,0 1 0,1 1 0,0-1 0,1 1 1,0-1-1,1 1 0,0 0 0,1 0 0,0 0 0,1 0 0,0 0 0,1 6-23,0-11-1,0-1 0,0 0-1,1 0 1,0 1 0,0-1-1,0 0 1,1-1 0,0 1-1,0 0 1,0-1 0,1 0-1,0 0 1,0 0 0,0 0-1,0 0 1,1-1 0,0 0-1,0 0 1,0 0 0,0 0-1,1-1 1,-1 0 0,1 0-1,0-1 1,0 0-1,0 0 1,0 0 0,4 0 1,19 5-27,-1-2-1,1-1 1,0-2 0,1 0 0,19-3 27,-23-1-26,-1-2 0,0 0 0,-1-2 0,1-1 0,-1-1 0,0 0 0,-1-2 0,0-1 1,-1-1-1,0-1 0,-1-1 0,0 0 0,-1-2 0,-1 0 0,0-2 0,-1 0 0,-1 0 0,2-5 26,-8 5 3,-1-1 0,-1 0 0,-1 0 1,0-1-1,-1 0 0,-2 0 0,0 0 0,-1-1 0,-1 0 0,0 1 0,-2-1 1,-1 0-1,0 0 0,-1 0 0,-4-16-3,5 32 1,-1-14 47,0 0 0,-2 0-1,0 1 1,-1-1 0,0 1-1,-2-1 1,0 1 0,-8-14-48,14 31 16,0 0 0,0 0 0,0 0 0,-1 0 0,1 0 1,0 0-1,-1 0 0,1 0 0,-1 0 0,1 0 0,-1 0 0,0 0 1,1 0-1,-1 0 0,0 0 0,1 1 0,-1-1 0,0 0 0,0 0 1,0 1-1,0-1 0,0 1 0,0-1 0,0 1 0,0-1 0,0 1 1,0 0-1,0-1 0,0 1 0,0 0 0,0 0 0,0 0 0,-1 0 1,1 0-1,0 0 0,0 0 0,0 0 0,0 0 0,-1 0-16,-24 91-13,15-11 29,3-1 0,4 2 0,3 16-16,0-91-41,0 0 1,0-1-1,0 1 0,1 0 0,0 0 1,0 0-1,1 0 0,-1 0 0,1 0 1,1 0-1,-1-1 0,1 1 0,0-1 1,0 1-1,1-1 0,-1 1 1,1-1-1,1 0 0,-1 0 0,1-1 1,-1 1-1,1-1 0,1 1 0,-1-1 1,0-1-1,1 1 0,0-1 1,0 1-1,0-1 0,5 2 41,50 0-1452,-24-19-3293,-16-9-2856</inkml:trace>
  <inkml:trace contextRef="#ctx0" brushRef="#br0" timeOffset="81076.38">15678 7538 12678,'0'0'800,"0"0"-336,0 0 913,0 0-64,121 66-481,-54-66-128,-7 0-416,-9-8-288,-18-4-160,-10 4-832,-8 4-369,-6 4-367,-9 0-1762,0 2-3041</inkml:trace>
  <inkml:trace contextRef="#ctx0" brushRef="#br1" timeOffset="86445.008">17441 2297 11013,'0'0'600,"0"0"-293,0 0 109,0 0-122,28-19-115,98-64 245,-108 72-252,0 2 0,1 0 0,1 0 0,-1 2 0,1 1 0,0 0 0,4 1-172,-11 2 68,7-3 46,1 2-1,0 0 0,0 1 0,0 2 0,0 0 1,0 1-1,0 1 0,0 1 0,1 1-113,-16-2 40,0 1-1,-1 0 1,1 1-1,-1-1 0,0 1 1,1 0-1,-1 1 0,-1-1 1,1 1-1,0 0 1,-1 0-1,0 0 0,0 1 1,0-1-1,0 1 0,-1 0 1,0 0-1,0 0 1,0 1-1,-1-1 0,0 1 1,0-1-1,0 1 0,0 0 1,-1 3-40,13 161 649,-14-154-591,-7 164 1068,-24 128-1126,15-19 397,16-276-384,0 1 0,1-1 0,1 0-1,0 0 1,1 0 0,0 0 0,1-1-1,0 1 1,1-1 0,1 0 0,0 0-1,0-1 1,1 0 0,1 0 0,0 0-1,0-1 1,1 0 0,0-1 0,1 0-1,0 0 1,0-1 0,1 0 0,1 0-13,17 7 28,1-1 1,0-2 0,1-1 0,0-1-1,0-1 1,1-2 0,1-1 0,-1-2-1,1-1 1,-1-2 0,1-1-1,0-1 1,18-4-29,-10 1 18,0-2 0,0-1-1,0-3 1,-1-1-1,-1-2 1,0-2 0,0-1-1,-2-2 1,0-1 0,-1-3-1,-1 0 1,-2-3 0,22-19-18,-48 39 3,0 0 1,-1-1-1,0 1 0,0-1 1,-1-1-1,1 1 1,-1-1-1,-1 0 1,1 0-1,-1 0 0,-1-1 1,1 0-1,-1 1 1,-1-1-1,1 0 1,-1-1-1,0 1 0,-1 0 1,0 0-1,-1-1 1,0-7-4,-1 13 11,0-1 0,0 1 0,0-1 0,-1 1 0,1-1 0,-1 1 0,0 0 0,0 0 0,-1 0 1,1 0-1,0 0 0,-1 1 0,0-1 0,0 1 0,0-1 0,0 1 0,0 0 0,0 0 0,0 0 0,-1 1 1,1-1-1,-1 1 0,1 0 0,-1 0 0,0 0-11,-99-14 38,100 15-39,-40-2 13,1 2-1,0 2 0,0 1 0,0 3 0,0 1 0,1 2 0,-12 5-11,33-8 22,0 1 0,1 1 0,0 0-1,0 2 1,1 0 0,0 1 0,1 1 0,0 0 0,1 1 0,1 1 0,0 1-1,1 0 1,0 1 0,1 0 0,-9 16-22,14-16 2,0 0 0,1 1 0,1 0 0,0 0 0,1 0 0,2 1 0,-1 0 0,2 0 0,0-1 0,1 1 0,1 0 0,1 0 0,0 0 0,2 0 0,0 0 0,1 0 0,0-1 0,2 0 0,0 0-1,0 0 1,2-1 0,0 0 0,3 3-2,26 30-2,1-2 1,3-2-1,1-1 0,3-2 0,1-3 0,2-1 0,31 17 2,135 98-2,-22-17 33,109 104-31,-245-189-1,-2 1-1,-3 3 1,-1 2-1,-4 2 1,-2 3-1,-3 1 1,5 14 1,-17-17 33,-3 1 0,-3 1 0,-2 1 1,-3 1-1,-3 1 0,-2 0 0,-4 1 0,-2 0 1,-2 43-34,-4-35 82,-2-1 0,-4 1 0,-3 0 0,-17 71-82,12-86 29,-3 0 0,-2-2 0,-3 0 0,-2-1 0,-2-1 0,-3-1 0,-3-1 0,-7 6-29,32-49-41,-1 0 1,-1-1-1,0 1 1,0-2 0,0 1-1,-1-1 1,0-1-1,-1 1 1,0-1-1,0-1 1,0 0-1,-1-1 1,0 0 0,0 0-1,0-1 1,-1-1-1,1 0 1,-1 0-1,-6 0 41,-275-21-10444,245 12 6562</inkml:trace>
  <inkml:trace contextRef="#ctx0" brushRef="#br1" timeOffset="90894.461">20805 3117 12742,'0'0'1691,"0"0"-941,0 0-27,0 0 208,0 0-259,0 0-287,0 10-105,6 24-66,2 0 1,1-1 0,2 0 0,1 0 0,1-1 0,2-1-1,18 28-214,-13-19 55,-8-16-1,30 61 178,4-3-1,41 56-231,-30-72-1030,-56-65 721,-1-1-122,0-2-4607,0-11-287</inkml:trace>
  <inkml:trace contextRef="#ctx0" brushRef="#br1" timeOffset="91145.728">21273 3189 10037,'0'0'1872,"0"0"-1231,-121 96 527,72-33-47,3 9-193,1 4-368,5 2-271,4-2-65,5-5-224,7-13-112,6-12-593,11-16-511,3-18-737,1-12-2913</inkml:trace>
  <inkml:trace contextRef="#ctx0" brushRef="#br1" timeOffset="91329.627">20549 3676 10757,'0'0'2945,"0"0"-2208,0 0-177,0 0 144,138-28-48,-40 10-191,18-4-289,2-6-176,-7 0-256,-13 2-817,-20 0-1040,-27 4-2241</inkml:trace>
  <inkml:trace contextRef="#ctx0" brushRef="#br1" timeOffset="91780.956">21409 2632 14231,'-28'-7'923,"26"7"-912,-35-9 334,-1 1 1,0 2 0,0 2-1,-1 1 1,-33 3-346,7 9 265,1 3-1,-1 3 1,2 3 0,0 2 0,2 4-1,0 2 1,2 2 0,1 3-1,-29 22-264,47-30 51,1 1 0,1 3 0,1 0-1,2 3 1,0 1 0,2 1-1,2 2 1,1 1 0,2 2-1,1 0 1,2 2 0,2 1-1,1 1 1,3 1 0,1 0 0,2 1-1,1 1 1,0 14-51,9-34 1,2-1 0,1 1 0,0-1 1,2 1-1,1 0 0,1 0 0,0-1 0,2 1 1,1 0-1,1-1 0,1 0 0,1 0 0,1-1 1,1 0-1,1 0 0,0-1 0,2 0 0,7 9-1,-2-10-11,2-1 0,0 0 1,1-1-1,1-2 0,0 0 0,1-1 0,1-1 0,0-1 0,1-1 0,0-1 0,1-1 1,11 2 10,20 4-19,0-3 0,0-2 0,1-2 1,1-3-1,14-2 19,2-2-94,0-2 0,-1-4-1,1-3 1,-1-4 0,-1-2 0,69-23 94,-76 16-59,-1-3-1,-2-3 1,0-2 0,-2-3 0,30-21 59,-69 38-3,0-1 0,-1 0 0,-1-1-1,0-2 1,-1 1 0,-1-2 0,-1-1 0,0 0-1,-2-1 1,0 0 0,-2-1 0,0 0-1,-1-1 1,-1-1 0,-2 0 0,2-7 3,-3-4-1,-1 1 1,-2-1 0,-1 0-1,-1 0 1,-3 0 0,-1 0-1,-1 0 1,-2 0 0,-1 1-1,-2 0 1,-1 0-1,-2 0 1,-1 2 0,-2-1-1,-15-24 1,4 11-73,-2 2 0,-3 1-1,-1 1 1,-2 2 0,-2 1-1,-1 2 1,-2 1-1,-1 2 1,-2 2 0,-1 1-1,-2 3 1,-8-3 73,23 18-464,-1 1 0,-1 1 1,0 2-1,0 1 0,0 1 0,-1 2 1,0 1-1,-1 2 0,1 1 0,0 1 1,0 2-1,-32 5 464,-112 31-6459</inkml:trace>
  <inkml:trace contextRef="#ctx0" brushRef="#br1" timeOffset="111488.627">1146 9906 688,'0'0'5686,"0"0"-3304,0 0-1227,0 0-72,0 0-130,0 0-105,0 0-130,0-3-62,1-1-509,0 0 0,-1-1 0,1 1-1,-1-1 1,0 1 0,0 0 0,0-1 0,0 1-1,-1-1 1,0 1 0,0 0 0,0-1 0,0 1-1,-1 0 1,0 0 0,0 0 0,0 0 0,0 0 0,0 1-1,-1-1 1,0 1 0,0-1 0,0 1 0,0 0-1,0 0 1,0 0 0,-1 1 0,0-1 0,1 1-1,-1 0 1,0 0 0,0 0 0,0 0 0,0 1 0,-2-1-147,1 1 13,-1 1 1,1 0-1,-1 0 1,1 0-1,-1 1 1,1 0 0,0 0-1,-1 0 1,1 0-1,0 1 1,-1 0 0,1 0-1,0 1 1,1-1-1,-1 1 1,0 0 0,1 0-1,-1 1 1,1-1-1,0 1 1,-2 3-14,-10 7 0,1 1-1,1 1 1,0 1 0,1 0-1,1 1 1,1 0 0,0 1 0,1 0-1,1 0 1,1 1 0,1 0-1,1 1 1,1 0 0,0 0 0,1 0-1,2 0 1,0 1 0,1 15 0,2-33-6,0 0 0,0 1 0,0-1 0,0 1 1,1-1-1,-1 0 0,1 0 0,0 0 0,0 0 0,1 0 1,-1 0-1,1-1 0,0 1 0,0-1 0,0 0 0,1 1 1,-1-2-1,1 1 0,-1 0 0,1-1 0,0 1 1,0-1-1,0 0 0,0-1 0,1 1 0,-1-1 0,0 1 1,1-1 5,6 1-17,-1 0 0,1 0 0,-1-1 0,1 0 0,0-1 0,0 0 0,-1-1 0,1 0 0,-1-1 0,1 0 0,8-3 17,-1-3-3,0-1 0,-1-1 0,-1 0 1,1-1-1,-2-1 0,0 0 0,0-1 0,-1-1 0,-1 0 0,0-1 0,-1-1 0,8-13 3,-12 16 16,-1 0-1,-1 0 1,0-1-1,0 0 0,-2-1 1,0 1-1,0-1 1,-1 1-1,-1-1 0,-1 0 1,0 0-1,-1 0 1,-1-4-16,1 0 43,0 37-70,59 593 352,-58-298-74,-1-303-244,-1-1 0,-1 0 0,0 0 0,0-1 0,0 1-1,-1 0 1,-1-1 0,1 1 0,-1-1 0,-4 5-7,6-11 5,-1 0-1,1 0 0,0-1 1,-1 0-1,0 1 0,1-1 1,-1 0-1,0 0 0,1 0 1,-1-1-1,0 1 1,0 0-1,0-1 0,0 0 1,0 0-1,0 0 0,1 0 1,-1 0-1,0-1 0,0 1 1,0-1-1,0 0 1,1 0-1,-1 0 0,0 0 1,1 0-1,-1-1 0,1 1 1,-1-1-1,1 1 1,0-1-1,-1 0 0,1 0 1,0 0-1,0 0 0,1-1 1,-1 1-1,0 0 0,1-1 1,-1 1-1,1-1 1,0 0-1,0 1 0,0-1-4,-8-10-16,0-1 0,2 0 1,-1 0-1,2-1 0,0 0 0,1 0 0,0-1 0,1 1 0,1-1 0,0 0 0,1 0 1,1 0-1,1 0 0,0 0 0,1 0 0,1 0 0,0 0 0,1 0 0,1 1 0,0-1 0,1 1 1,1 0-1,0 0 0,7-9 16,26-30-63,2 2-1,3 2 1,2 2 0,2 2 0,6-1 63,43-45-2,-84 81 7,-1 0 1,0-1-1,-1-1 0,-1 0 0,0-1 0,0 1 1,-2-2-1,1 0 0,-2 0 0,0 0 0,-1-1 0,0 1 1,-2-2-1,0 1 0,0 0 0,-2-1 0,1-11-5,-3 27 7,1 1 0,-1-1 0,0 0-1,0 0 1,0 0 0,0 0 0,0 0-1,0 0 1,0 1 0,0-1 0,0 0-1,0 0 1,-1 0 0,1 0 0,0 0-1,0 1 1,-1-1 0,1 0 0,-1 0-1,1 1 1,-1-1 0,1 0 0,-1 0-1,1 1 1,-1-1 0,0 1 0,1-1-1,-1 0 1,0 1 0,1-1 0,-1 1-1,0 0 1,0-1 0,0 1 0,1 0-1,-1-1 1,0 1 0,0 0-1,0 0 1,0 0 0,0-1 0,0 1-1,1 0 1,-1 0 0,0 1 0,0-1-1,0 0 1,0 0 0,0 0 0,1 0-1,-2 1-6,0-1 0,-1 0-1,0 0 0,0 0 0,1 1 1,-1-1-1,0 1 0,1 0 0,-1 0 1,1 0-1,-1 0 0,1 0 0,-1 0 1,1 1-1,0-1 0,0 1 0,0 0 1,0 0-1,0-1 0,0 1 0,0 0 1,0 1-1,1-1 0,-1 0 0,1 0 1,-1 1-1,1-1 0,0 1 0,0-1 1,0 1-1,1 0 0,-1-1 0,0 3 1,1-4-1,0 0-1,1 0 0,-1 0 0,0 0 0,0 0 0,1-1 0,-1 1 0,1 0 0,-1 0 0,1 0 0,-1 0 0,1 0 0,-1-1 0,1 1 1,0 0-1,-1-1 0,1 1 0,0 0 0,0-1 0,0 1 0,-1-1 0,1 1 0,0-1 0,0 1 0,0-1 0,0 0 0,0 1 1,0-1-1,0 0 0,0 0 0,0 0 0,0 0 0,0 0 0,0 0 0,0 0 0,0 0 0,0 0 0,0 0 0,0 0 0,0-1 0,0 1 1,0 0-1,0-1 2,5 1 0,190-23 120,-53-2-187,-140 52 0,-36 146 318,32-168-249,-1-1 0,1 1-1,0-1 1,1 1 0,-1 0-1,1-1 1,0 1 0,0 0-1,0-1 1,1 1 0,0 0-1,0-1 1,0 1 0,0-1-1,1 0 1,-1 1 0,1-1-1,0 0 1,1 0 0,-1 0-1,1 0 1,0 0 0,-1-1-1,2 1 1,-1-1 0,0 0 0,1 0-1,-1 0 1,1 0 0,0 0-1,0-1 1,0 0 0,0 0-1,1 0 1,2 0-2,5 2 6,1-1 0,0-1 0,0-1 0,0 0 0,0 0 0,0-1 0,-1-1 0,1 0 0,0-1 1,0 0-1,0-1 0,-1 0 0,1-1 0,-1-1 0,0 0 0,0 0 0,-1-1 0,0-1 0,0 0 0,0 0 0,-1-1 0,1-2-6,-8 6 6,0 0 0,0 0 0,0 0 0,0 0-1,-1-1 1,0 1 0,0-1 0,0 0 0,-1 0 0,1 0 0,-1 0-1,0 0 1,-1 0 0,1 0 0,-1 0 0,0 0 0,0 0-1,-1-4-5,1 4 15,0 5-15,0-1 0,0 1-1,0-1 1,0 1 0,-1-1-1,1 0 1,0 1-1,0-1 1,0 1 0,-1-1-1,1 1 1,0-1 0,0 1-1,-1-1 1,1 1-1,0-1 1,-1 1 0,1-1-1,-1 1 1,1 0 0,-1-1-1,1 1 1,-1 0-1,1-1 1,-1 1 0,1 0-1,-1 0 1,1-1 0,-1 1-1,1 0 1,-1 0 0,0 0-1,1 0 1,-1 0-1,1 0 1,-1 0 0,1 0-1,-1 0 1,0 0 0,1 0-1,-1 0 1,1 0-1,-1 0 1,1 1 0,-1-1-1,0 0 1,1 0 0,-1 1-1,1-1 1,-1 0 0,1 1-1,0-1 1,-1 0-1,1 1 1,-1-1 0,1 1-1,0-1 1,-1 1 0,1-1-1,0 1 1,-1-1-1,1 1 1,0-1 0,0 1-1,-1-1 1,0 5-5,-1 1 0,1-1 0,-1 0-1,1 0 1,1 1 0,-1-1 0,1 0-1,0 1 1,0-1 0,1 0 0,-1 1-1,1-1 1,0 0 0,1 0 0,-1 1-1,1-1 1,0 0 0,1-1 0,-1 1-1,1 0 1,0-1 0,0 1 0,0-1-1,0 0 1,1 0 0,0 0 0,0 0-1,0-1 1,0 0 0,2 1 5,7 1 13,0-2-1,1 0 1,-1 0-1,1-1 1,0-1 0,-1 0-1,1-1 1,0 0 0,-1-2-1,1 1 1,0-2 0,-1 1-1,0-2 1,1 0 0,-1 0-1,-1-2 1,1 1-1,-1-2 1,4-2-13,-11 7 6,-1 0 1,1 0-1,0-1 1,-1 0-1,0 0 1,0 0-1,0 0 1,0-1-1,0 0 1,-1 1-1,1-2 0,-1 1 1,0 0-1,0 0 1,-1-1-1,1 0 1,-1 1-1,0-1 1,0 0-1,-1 0 0,0 0 1,1 0-1,-2 0 1,1-2-7,-1 4-1,-1 0 1,0 0 0,0 0 0,0 0-1,0 0 1,0 0 0,0 0-1,-1 1 1,0-1 0,1 0-1,-1 1 1,0-1 0,0 1-1,0 0 1,-1-1 0,1 1 0,-1 0-1,1 0 1,-1 1 0,0-1-1,1 0 1,-1 1 0,0 0-1,0 0 1,0 0 0,0 0-1,-1 0 1,-91-18-205,95 19 202,-128 3-345,124-2 232,1 0 1,-1 0 0,0 0-1,0 0 1,1 0-1,-1 1 1,1 0-1,0 0 1,-1 0 0,1 0-1,0 0 1,0 1-1,0-1 1,0 1-1,1 0 1,-1 0 0,1 0-1,0 0 1,0 0-1,0 0 1,0 1-1,0-1 1,1 1 0,-1-1-1,1 1 1,0 0-1,0-1 1,0 1-1,1 0 1,-1 0 0,1 2 115,0-4-209,0-1 55,-1 0 0,1-1 0,0 1-1,0 0 1,0 0 0,0 0 0,0 0 0,0 0 0,0 0 0,0 0-1,0 0 1,1 0 0,-1 0 0,0 0 0,0-1 0,1 1 0,-1 0 0,1 0-1,-1 0 1,1 0 0,-1-1 0,1 1 0,-1 0 0,1-1 0,0 1 0,-1 0-1,1-1 1,0 1 0,0-1 0,-1 1 0,1-1 0,0 1 0,0-1 0,0 1-1,0-1 1,0 0 154,28 4-4791</inkml:trace>
  <inkml:trace contextRef="#ctx0" brushRef="#br1" timeOffset="112321.571">2892 9912 2017,'0'0'8783,"0"0"-5721,0 0-1461,0 0-232,0 0-518,-5 3-411,2-1-414,1 0 1,-1 0-1,1 0 1,0 1-1,0-1 1,0 1-1,0-1 1,0 1-1,1 0 1,-1 0-1,1 0 1,0 0-1,-1 0 1,1 0-1,1 0 1,-1 0-1,0 0 0,1 0 1,-1 0-1,1 0 1,0 1-1,0-1 1,1 0-1,-1 0 1,1 0-1,0 3-26,-1-2 16,0 1-1,0-1 1,0 1-1,0-1 1,1 0-1,0 1 1,0-1-1,0 0 1,1 0-1,-1 0 0,1 0 1,0 0-1,0 0 1,0 0-1,1 0 1,-1-1-1,1 1 1,0-1-1,0 0 1,0 0-1,1 0 1,-1 0-1,1-1 1,-1 1-1,1-1 1,0 0-1,0 0 1,0 0-1,0-1 1,0 1-1,0-1 0,1 0 1,-1 0-1,0 0 1,3-1-16,10 3 16,0-1 1,0-1-1,0 0 1,1-1-1,-1-1 0,0-1 1,0-1-1,0 0 1,-1-1-1,1-1 1,-1 0-1,0-1 0,0-1 1,-1 0-1,0-1 1,0-1-1,-1-1 1,0 0-1,8-8-16,-16 11 18,-1 0-1,0-1 1,0 0-1,-1 0 1,0 0 0,-1-1-1,0 0 1,0 1-1,-1-1 1,0 0 0,0 0-1,-1 0 1,0 0-1,-1 0 1,0 0 0,0-1-1,-2-7-17,2 0 91,0 17-88,0 0 0,0 1 1,-1-1-1,1 0 1,0 1-1,0-1 1,0 0-1,0 0 0,0 1 1,0-1-1,-1 0 1,1 0-1,0 0 1,0 1-1,0-1 1,-1 0-1,1 0 0,0 0 1,0 0-1,-1 1 1,1-1-1,0 0 1,0 0-1,-1 0 0,1 0 1,0 0-1,-1 0 1,1 0-1,0 0 1,0 0-1,-1 0 1,1 0-1,0 0 0,0 0 1,-1 0-1,1 0 1,0 0-1,-1 0 1,1 0-1,0 0 0,0 0 1,-1-1-1,1 1 1,0 0-1,0 0 1,-1 0-1,1 0 1,0-1-1,0 1 0,0 0 1,-1 0-1,1 0-3,-11 134-18,11-131 17,0 0 1,0 0 0,0 0-1,0 0 1,1 0-1,-1 0 1,1 0 0,0 0-1,0-1 1,0 1 0,0 0-1,0 0 1,0-1 0,1 1-1,-1-1 1,1 1 0,0-1-1,0 1 1,0-1-1,0 0 1,0 0 0,0 0-1,1 0 1,-1-1 0,1 1-1,-1-1 1,1 1 0,-1-1-1,1 0 1,2 1 0,8 2 1,0-1 1,0-1-1,0 0 1,0 0-1,0-2 1,0 1-1,0-2 1,12-1-2,-16 1 4,8-1 7,1-1 0,-1-1 0,0-1-1,0 0 1,0-2 0,-1 0 0,0 0 0,0-2 0,-1 0 0,0 0-1,0-2 1,-1 0 0,-1 0 0,5-6-11,-13 11 39,0 0 0,0 0 0,-1 0 0,0-1 0,0 0 0,0 0 0,-1 0 0,0 0 0,0 0 0,-1-1 0,0 1 0,0-1 0,-1 0 0,0 0 0,0 1 0,-1-1 0,0 0 0,-1-6-39,1 697 202,1-650-231,-1-34 32,0 1 0,0 0-1,1-1 1,-1 1 0,0 0 0,0-1 0,0 1-1,1 0 1,-1 0 0,0-1 0,1 1 0,-1 0-1,0 0 1,1 0 0,-1-1 0,0 1 0,1 0-1,-1 0 1,0 0 0,1 0 0,-1 0 0,0 0-1,1 0 1,-1 0 0,0 0 0,1 0 0,-1 0-1,1 0 1,-1 0 0,0 0 0,1 0 0,-1 0-1,0 0 1,1 0 0,-1 0 0,0 1 0,1-1-1,-1 0 1,0 0 0,1 0 0,-1 1 0,0-1-1,1 0 1,-1 0 0,0 1 0,0-1 0,1 0-1,-1 1 1,0-1 0,0 0 0,0 0 0,0 1 0,1-1-1,-1 1 1,0-1 0,0 0 0,0 1 0,0-1-1,0 0 1,0 1-3,3-126 566,-35-51-441,7 73-125,20 74-20,1 1 0,1-1 1,1 1-1,2-1 0,1 0 0,1 0 0,1-2 20,0 23-9,0 0-1,1 1 1,-1-1-1,1 1 0,1 0 1,-1 0-1,1 1 1,0 0-1,1-1 1,0 2-1,0-1 0,0 1 1,0-1-1,1 2 1,0-1-1,0 1 0,0 0 1,1 0-1,-1 1 1,1 0-1,0 1 0,0 0 1,0 0-1,0 0 1,0 1-1,0 0 1,0 1-1,1 0 0,-1 0 1,0 0-1,0 1 1,0 1 9,4-1-6,0 0 0,0 2 1,0-1-1,0 1 1,-1 1-1,0 0 1,0 1-1,0 0 1,0 1-1,-1 0 0,1 0 1,-2 1-1,1 1 1,-1-1-1,0 2 1,1 0 5,-4-3-1,1 1 0,-1-1 1,-1 1-1,1 0 0,-1 0 1,-1 1-1,1 0 0,-1 0 0,0 0 1,-1 0-1,0 0 0,0 1 1,-1-1-1,0 1 0,0 0 1,-1-1-1,0 1 0,-1 0 1,0 0-1,0 0 0,-1 0 1,-1 3 0,-3-5-63,0 0 1,0 0-1,0 0 1,-1-1 0,0 0-1,-1 0 1,1-1-1,-1 1 1,0-1-1,-1-1 1,1 1 0,-1-1-1,0-1 1,0 1-1,0-1 1,0-1 0,-1 0-1,1 0 1,-1 0-1,1-1 1,-1 0 0,0-1-1,-4 0 63,2 1-260,-72 1-1432,36-23-2665,27-11-2428</inkml:trace>
  <inkml:trace contextRef="#ctx0" brushRef="#br1" timeOffset="113230.602">5688 9778 12038,'0'0'1838,"0"0"-259,0 0-384,0 0-520,0 0-264,0 12-176,-6 251 1315,4-257-1544,1-1-1,1 0 1,-1 0 0,1 0 0,0 0 0,0 1-1,0-1 1,1 0 0,-1 0 0,1 0-1,1 0 1,-1 0 0,1 0 0,0 0-1,0 0 1,0 0 0,1-1 0,-1 1 0,1-1-1,0 0 1,1 0 0,-1 0 0,1 0-1,-1 0 1,1-1 0,0 1 0,1-1-1,-1 0 1,0-1 0,1 1 0,0-1 0,-1 0-1,1 0 1,0 0 0,0-1 0,0 0-1,3 1-5,-6-2 13,1-1 0,-1 1 0,0 0 0,1-1 0,-1 0 0,0 1 0,0-1 0,0 0 0,0 0 0,0 0 0,0-1 0,0 1 0,0 0 0,0-1 0,0 1 0,0-1 0,-1 0 0,1 0 0,-1 1 0,1-1 0,-1 0 0,0 0 0,0 0 0,0 0 0,0-1 0,0 1 0,0 0 0,-1 0 0,1-1 0,-1 1 0,1 0 0,-1 0 0,0-1-13,-3-82 172,-1 72-171,-2 1 0,1 0 0,-2 1 0,1-1 0,-2 1-1,1 0 1,-1 1 0,-1 0 0,0 0 0,-4-2-1,-19-25-1,27 31-3,-8-5 0,1-1 0,1-1 0,0 0 0,1-1 1,0 0-1,1-1 0,1 1 0,0-2 0,1 1 0,1-1 0,0 0 0,1 0 0,1-1 0,0 0 0,1 0 0,1 0 0,1 0 0,0-2 4,2 16-8,1 0 1,-1 0-1,0 0 1,1 1-1,0-1 1,-1 0-1,1 1 1,0-1-1,1 1 1,-1 0-1,0 0 1,1-1-1,-1 2 1,1-1-1,-1 0 1,1 0-1,0 1 1,0 0-1,0-1 0,0 1 1,0 0-1,0 0 1,0 1-1,0-1 1,0 1-1,3-1 8,86 1-108,-83 1 109,1 1 1,0 1-1,-1 0 1,0 0-1,0 1 1,0 0-1,0 1 0,0 0 1,-1 0-1,0 1 1,0 0-1,0 0 1,-1 1-1,0 0 1,0 0-1,-1 1 1,0 0-1,0 0 1,-1 0-1,0 1 0,0 0 1,-1-1-1,0 2 1,1 4-2,8 24 80,-2 1 0,-1 0 0,-2 1 0,-2 0 0,-1 17-80,1 3 130,-6-35-83,1 0 0,1 0 0,2 0 0,0-1 0,2 1 0,0-1 0,2-1 1,0 1-1,2-1 0,1-1 0,9 16-47,-14-32 8,0 0 1,0-1 0,0 0-1,0 0 1,1 0-1,0-1 1,0 0-1,0 0 1,1-1-1,-1 0 1,1 0-1,-1 0 1,1-1-1,0-1 1,0 1-1,0-1 1,0-1-1,0 1 1,0-1-1,5-1-8,-8 1 9,-1 0 0,1-1 1,-1 1-1,1-1 0,0 0 0,-1 0 0,1-1 0,-1 0 0,0 1 0,1-1 1,-1 0-1,0-1 0,0 1 0,-1-1 0,1 0 0,0 0 0,-1 0 0,0 0 0,1-1 1,-1 1-1,-1-1 0,1 0 0,0 0 0,-1 0 0,0 0 0,0 0 0,0-1 1,-1 1-1,1 0 0,-1-1 0,0 0 0,0 1 0,-1-1 0,1-4-9,-3 0-1,-1-1-1,0 1 1,-1 0-1,0 1 1,0-1-1,-1 1 1,0-1-1,-1 1 1,1 1-1,-1-1 1,-1 1-1,0 0 1,0 0-1,0 1 1,-1 0-1,1 1 1,-1-1-1,-1 1 1,1 1-1,-1 0 1,0 0-1,0 0 1,-4 0 1,-21-14 77,33 17-74,0 1 0,1-1 0,-1 0 0,1 1 0,-1-1 0,1 0-1,0 1 1,-1-1 0,1 0 0,0 1 0,-1-1 0,1 0 0,0 0 0,0 1 0,0-1 0,-1 0 0,1 0 0,0 0 0,0 1 0,0-1 0,0 0 0,1 0 0,-1 1 0,0-1-1,0 0 1,0 0 0,1 1 0,-1-1 0,0 0 0,1 0 0,-1 1 0,0-1 0,1 0 0,-1 1 0,1-1 0,-1 1 0,1-1 0,-1 0 0,1 1 0,0-1 0,-1 1-1,1 0 1,0-1 0,-1 1 0,1-1 0,0 1 0,0 0 0,-1 0 0,1-1 0,0 1 0,0 0 0,-1 0 0,1 0 0,0 0 0,0 0 0,0 0 0,-1 0 0,2 0-3,335-108-1745,-290 79-4821,-21 6-2702</inkml:trace>
  <inkml:trace contextRef="#ctx0" brushRef="#br1" timeOffset="114202.569">7602 9639 13558,'0'0'1585,"0"0"-742,0 0-355,0 0-77,9 22 323,55 148 808,-12 36-504,-53-205-1032,1-1 0,0 1 0,0-1 0,-1 1 0,1 0 0,0-1 0,0 1 0,0-1 0,0 1 0,0-1 0,0 1 0,0-1 0,0 1 0,0 0 0,0-1 0,0 1 0,0-1 0,0 1 0,0-1 0,0 1 0,1-1 0,-1 1 0,0-1 0,0 1 0,1-1 0,-1 1 0,0-1 0,1 1 0,-1-1 0,0 1 0,1-1 0,-1 0 0,1 1 0,-1-1 0,1 0 0,-1 1 0,1-1 0,-1 0 0,1 0 0,-1 0 0,1 1 0,-1-1 0,1 0 0,-1 0 0,1 0 0,-1 0 0,1 0 1,0 0-1,-1 0 0,1 0 0,-1 0 0,1 0 0,-1 0 0,1 0 0,-1 0 0,1-1 0,0 1 0,-1 0 0,1 0 0,-1-1 0,1 1-6,10-34 761,14-192-323,-26 221-448,1 0 1,0 0-1,1 0 1,-1 0-1,1 0 1,0 0 0,0 0-1,1 1 1,-1-1-1,1 0 1,0 1-1,0-1 1,1 1 0,-1 0-1,1 0 1,0 0-1,0 0 1,0 0-1,1 1 1,-1-1-1,1 1 1,0 0 0,0 0-1,0 0 1,0 0-1,1 1 1,-1 0-1,1 0 1,-1 0 0,1 1-1,0-1 1,0 1-1,0 0 1,0 0-1,-1 1 1,1-1 0,0 1-1,0 0 1,0 1-1,0-1 1,0 1 9,5 3-4,-1 1-1,0 0 1,0 0 0,-1 0 0,0 1-1,0 1 1,0-1 0,-1 1-1,0 1 1,0-1 0,-1 1 0,1 0-1,-2 1 1,5 8 4,-8-15 1,67 109-1,-68-110 15,1-1 1,0 1-1,-1-1 1,1 1-1,0-1 0,-1 0 1,1 1-1,0-1 0,0 0 1,-1 0-1,1 0 1,0 0-1,0-1 0,-1 1 1,1 0-1,0-1 0,0 1 1,-1-1-1,1 1 1,0-1-1,-1 0 0,1 0 1,-1 0-1,1 0 0,-1 0 1,0 0-1,1 0 1,-1 0-1,0-1 0,0 1 1,0-1-1,0 1 0,0 0 1,0-1-1,0 0 1,0 1-1,-1-1 0,1 0-15,36-50 127,-29 37-91,2 1 0,0 0 0,1 1 0,0 0 0,0 1 0,2 0 0,6-5-36,-16 15-3,-1 1 1,0-1-1,0 1 0,1 0 0,-1-1 1,1 1-1,-1 0 0,1 1 0,0-1 1,-1 0-1,1 1 0,0-1 0,-1 1 1,1 0-1,0 0 0,-1 0 0,1 0 1,0 1-1,0-1 0,-1 1 0,1-1 1,-1 1-1,1 0 0,0 0 0,-1 0 1,0 0-1,1 1 0,-1-1 0,0 1 1,0-1-1,1 1 0,-1 0 0,0 0 3,54 76-113,-49-64 109,-1-4-18,65 88-50,-68-95-24,0 0 0,1 0 1,0 0-1,0-1 1,0 1-1,0-1 1,0 0-1,0 0 0,0-1 1,1 1-1,-1-1 1,1 0-1,-1 0 1,1 0-1,-1-1 0,1 1 1,-1-1-1,1 0 1,0-1-1,-1 1 1,1-1-1,-1 0 0,1 0 1,-1 0-1,2-1 96,107-79-5848,-101 70 4960,25-25-2775,-6-2-150</inkml:trace>
  <inkml:trace contextRef="#ctx0" brushRef="#br1" timeOffset="114772.697">8872 9613 5555,'0'0'3518,"0"0"-775,0 0-721,0 0-384,0 0-245,0-9-347,0-19-634,0 20-235,0 22 77,2 190 1208,-1-200-1440,0 0 0,0 0 0,1 0 0,-1-1 0,1 1 0,0 0 0,0-1 0,0 0 0,1 1 0,-1-1 0,1 0 0,0 0 0,0 0 0,0-1 0,0 1 0,0-1 0,0 0 0,1 0 0,-1 0 0,1 0 0,0 0 0,-1-1 0,1 0 0,0 1 0,0-1 0,0-1 0,0 1 0,0-1 0,0 1 0,2-1-22,3 0 16,1 1-1,-1-1 1,1-1-1,-1 0 0,1 0 1,-1-1-1,0 0 1,0-1-1,0 0 1,0 0-1,0-1 1,4-2-16,-7 3 2,0 0 1,-1 0 0,0 0 0,1 0 0,-1-1-1,0 0 1,0 0 0,-1 0 0,1-1-1,-1 0 1,0 0 0,0 0 0,-1 0 0,0 0-1,0-1 1,0 1 0,0-1 0,-1 0 0,0 0-1,0 0 1,0 0 0,-1 0 0,1-5-3,-2-8-68,0 26-78,0 31-32,-1-33 188,1-1 1,-1 1 0,1 0 0,1 0-1,-1 0 1,1 0 0,0-1 0,0 1-1,0 0 1,1 0 0,-1-1 0,1 1-1,0-1 1,0 0 0,1 0 0,0 1-1,-1-1 1,1-1 0,1 1 0,-1 0-1,0-1 1,1 0 0,0 0 0,0 0-1,0 0 1,0 0 0,0-1 0,0 0-1,1 0 1,-1 0 0,1 0 0,-1-1-1,5 1-10,9-1 18,-1-2 0,1 0-1,-1-1 1,1-1 0,-1 0 0,0-1-1,0-1 1,0-1 0,-1-1-1,0 0 1,0-1 0,-1 0-1,0-1 1,0-1 0,-1-1 0,0 0-1,-1 0 1,0-2 0,-1 1-1,-1-2 1,0 1 0,5-9-18,-6 6-6,-1 0 1,-1-1-1,0 0 1,-2 0-1,0-1 1,0 1-1,-2-1 1,0-1-1,-1 1 1,-1 0-1,-1-1 1,0 1-1,-1-1 1,-1 1-1,-2-9 6,2 9-4,-1-1 0,0 1 0,-1 0 0,-1 0 0,-1 0 0,-1 0 0,0 1 0,-1 0 0,-1 0 0,0 0 0,-1 1 0,-5-5 4,13 20-1,1 0-1,-1 0 0,1 0 1,-1 0-1,0 0 1,0 0-1,1 0 0,-1 0 1,0 0-1,0 0 1,0 0-1,0 1 0,0-1 1,0 0-1,0 1 1,0-1-1,0 1 0,0-1 1,-1 1-1,1 0 1,0-1-1,0 1 0,0 0 1,-1 0-1,1 0 1,0 0-1,0 0 1,0 0-1,-1 0 0,1 0 1,0 0-1,0 1 1,0-1-1,-1 0 0,1 1 1,0-1-1,0 1 1,0-1-1,0 1 0,0 0 1,0-1-1,0 1 1,0 0-1,0 0 0,0 0 1,1 0-1,-1 0 1,0 0-1,0 0 1,1 0-1,-1 0 0,1 0 1,-1 0-1,1 0 1,-1 0-1,1 0 0,0 1 1,-1-1-1,1 0 1,0 0-1,0 0 0,0 2 2,-14 43 27,3 0-1,1 1 0,2 0 1,3 1-1,1 0 0,3-1 0,3 28-26,-3-42-3,0-24-7,-1 1 1,1-1-1,1 1 1,0 0-1,0-1 0,1 1 1,0 0-1,1-1 1,0 1-1,0-1 1,1 1-1,0-1 0,1 0 1,0-1-1,0 1 1,1 0-1,0-1 0,0 0 1,1 0-1,0-1 1,1 0-1,0 0 0,0 0 10,5-1-307,0-1 0,0 0-1,1 0 1,-1-1-1,1-1 1,0 0-1,0-1 1,0-1 0,0 0-1,1 0 1,-1-1-1,0-1 1,8-1 307,66-5-4682</inkml:trace>
  <inkml:trace contextRef="#ctx0" brushRef="#br1" timeOffset="115487.489">10298 9142 13078,'0'0'1449,"0"0"-235,0 0-187,0 0-427,0 0-293,-7 24 216,6-22-503,-8 26 197,1 0 0,2 1 1,0 0-1,3 0 0,0 0 0,1 4-217,5 405 1062,14-355-1060,-12-112-95,-8 17 77,0 0 0,-1 0 0,0 0-1,-1 1 1,-1 0 0,0 0 0,0 0 0,-1 1-1,0-1 1,-1 2 0,0-1 0,0 1 0,-1 0 0,0 1-1,-1 0 1,-10-6 16,-108-79-21,191 134 149,-36-31-58,0-1-1,1-1 1,0-1 0,0-2-1,0-1 1,1-1 0,-1-1-1,1-1 1,22-4-70,-34 3 23,-1-1 0,1 0-1,-1-2 1,0 0 0,0 0 0,0-2 0,0 0 0,-1 0 0,0-2-1,0 0 1,0-1 0,-1 0 0,0-1 0,-1-1 0,0 0-1,10-10-22,-13 15-344,-10 20 220,-2-10 113,1 0 1,0 0 0,1 0 0,-1 0-1,1 0 1,0 0 0,0 1-1,0-1 1,1 0 0,0 0 0,0 0-1,0 0 1,0 0 0,1 0-1,0-1 1,0 1 0,0 0 0,1-1-1,0 1 1,0-1 0,0 0 0,0 0-1,0 0 1,1-1 0,0 1-1,-1-1 1,2 1 0,-1-1 0,0-1-1,0 1 1,1-1 0,1 1 10,2-3-256,1 0 0,-1-1 1,0-1-1,1 1 0,-1-1 0,0-1 1,0 1-1,-1-1 0,1-1 0,0 1 1,-1-1-1,0-1 0,0 1 1,0-1-1,-1 0 0,1-1 0,-1 0 1,0 0-1,-1 0 0,0-1 1,0 1-1,0-1 0,-1-1 0,2-1 256,-1 2-476,43-81-6986,-42 49 3900</inkml:trace>
  <inkml:trace contextRef="#ctx0" brushRef="#br1" timeOffset="115786.165">10614 9281 8932,'0'0'2204,"0"0"-660,0 0-263,0 0-465,0 0-175,-15 14 210,-41 47 179,56-59-995,0-1 1,0 1 0,0-1 0,0 0-1,0 1 1,1-1 0,-1 1 0,1-1 0,-1 0-1,0 1 1,1-1 0,0 0 0,-1 0-1,1 1 1,0-1 0,0 0 0,0 0 0,0 0-1,0 0 1,0 0 0,0 0 0,0 0-1,0 0 1,0-1 0,0 1 0,1 0-1,-1-1 1,0 1 0,0-1 0,1 1 0,-1-1-1,1 0 1,-1 1 0,0-1 0,1 0-1,-1 0 1,1 0 0,-1 0 0,0 0 0,1 0-1,-1 0 1,1-1 0,-1 1 0,0 0-1,1-1 1,-1 1 0,1-1-36,2 1 90,1 0-26,11 3 38,0-1 1,0-1-1,0 0 0,1-1 1,-1-1-1,0 0 1,0-1-1,1-1 0,-2 0 1,1-2-1,0 0 1,-1 0-1,0-1 0,0-1 1,0-1-1,6-5-102,-19 12-1,0-1 1,0 0-1,0 0 0,0 0 1,-1 0-1,1-1 0,-1 1 0,0 0 1,1-1-1,-1 1 0,0 0 0,0-1 1,0 0-1,-1 1 0,1-1 1,-1 1-1,1-1 0,-1 0 0,0 1 1,0-1-1,0 0 0,0 0 0,-1 1 1,1-1-1,-1 1 0,0-1 1,1 0-1,-1 1 0,0-1 0,-1 1 1,1 0-1,0-1 0,-1 1 0,1 0 1,-1 0-1,0 0 0,1 0 1,-1 0-1,0 0 0,0 0 0,0 1 1,-1-1-1,1 1 0,-1-1 1,-1 0-36,-1 0 1,1 0-1,0 1 0,-1-1 1,1 1-1,-1 0 0,1 0 0,-1 1 1,1-1-1,-1 1 0,0 0 1,1 1-1,-1-1 0,1 1 0,-1 0 1,1 0-1,-1 0 0,1 0 1,-1 1-1,1 0 0,0 0 0,0 0 1,0 0-1,0 1 0,0-1 1,1 1-1,-1 0 0,1 1 0,0-1 1,-1 0-1,1 1 36,-3 6-417,1-1-1,0 1 1,0 0 0,1 0-1,0 1 1,1-1-1,0 1 1,1 0 0,0 0-1,0 0 1,1 0 0,1 0-1,0 0 1,0 0 0,1 0-1,2 7 418,18 16-4396,22-10-1538</inkml:trace>
  <inkml:trace contextRef="#ctx0" brushRef="#br1" timeOffset="116224.315">11055 9517 6115,'0'0'2916,"0"0"-366,0 0-429,0 0-659,0 0-539,1 12-194,12 420 2555,-2-389-3135,-11-54 564,0 2-591,1-6-73,-1-1-1,-1 0 1,0 1 0,-1-1 0,-1 1-1,0 0 1,-1 0 0,-4-9-49,-3 2-2,1-2 1,1 1-1,2-1 0,0 0 1,1-1-1,1 1 1,2-1-1,0 0 0,2-1 1,1-23 1,2 40-15,0 1 1,0-1 0,1 1-1,0-1 1,0 1 0,1 0-1,0 0 1,1 1 0,0-1-1,0 1 1,0 0 0,1 0-1,0 1 1,0-1 0,1 1-1,0 1 1,0-1 0,0 1-1,1 1 1,-1-1-1,1 1 1,0 0 0,1 1-1,-1 0 1,1 0 0,-1 1-1,1 0 1,0 1 0,-1 0-1,1 0 1,0 1 0,0 0-1,0 0 1,0 1 0,0 0-1,-1 1 1,3 0 14,-6 0 1,-1 0 1,0 0-1,0 0 0,0 0 0,0 0 1,-1 1-1,1-1 0,-1 1 1,1 0-1,-1 0 0,0 1 1,0-1-1,0 1 0,-1-1 0,1 1 1,-1 0-1,0 0 0,0 0 1,0 0-1,-1 0 0,1 1 1,-1-1-1,0 0 0,0 1 0,-1-1 1,1 1-1,-1-1 0,0 1 1,0-1-1,0 1 0,-1-1 1,0 1-1,0-1 0,0 0 0,0 1 1,-1-1-1,1 0 0,-1 0 1,0 0-1,0 0 0,-2 2-1,-5 3-89,-1-1 0,0 1 0,-1-1 1,0-1-1,0 0 0,-1 0 0,1-2 0,-1 1 0,-1-1 0,1-1 0,-1 0 0,1-1 0,-1 0 0,0-1 0,0-1 0,-1 0 0,1 0 1,-6-2 88,18 2-121,0-1 0,0 0 0,0 0 0,0 1 0,0-1 0,0 0 0,0 0 0,0 0 0,0 0 0,0-1 0,0 1 0,0 0 0,0 0 0,0 0 0,0-1 0,0 1 0,0-1 0,0 1 0,0-1 0,1 1 0,-1-1 0,0 1 0,0-1 1,0 0-1,1 1 0,-1-1 0,0 0 0,1 0 0,-1 0 0,0 0 0,1 1 0,-1-1 0,1 0 0,0 0 0,-1 0 0,1 0 0,0 0 0,-1 0 0,1 0 0,0 0 0,0 0 0,0 0 0,0 0 0,0 0 0,0 0 0,0 0 0,0 0 0,1 0 1,-1 0-1,0 0 0,0 0 0,1 0 0,-1 0 0,1 0 0,-1 0 0,1 0 0,-1 0 0,1 0 0,0 0 121,20-29-7313</inkml:trace>
  <inkml:trace contextRef="#ctx0" brushRef="#br1" timeOffset="116511.861">11539 9126 9764,'0'0'2751,"0"0"-683,0 0-118,0 0-360,0 0-643,0 0-445,1 13-113,0 29-95,-1 0-1,-3-1 1,-2 1-1,-4 16-293,-8 92 144,16-134-144,-1-13-42,1 1 1,0-1 0,0 0 0,0 1 0,1-1 0,-1 1 0,1-1-1,0 1 1,0 0 0,0-1 0,1 1 0,-1-1 0,1 1 0,-1-1-1,1 0 1,0 1 0,1-1 0,-1 0 0,1 0 0,-1 1-1,1-1 1,0 0 0,0-1 0,0 1 0,0 0 0,1 0 0,-1-1-1,1 0 1,0 1 0,0-1 0,-1 0 0,1 0 0,1-1 0,-1 1-1,3 1 42,7-2-796,-1 0 0,1-1 0,-1-1 0,1 0 0,-1 0 0,1-1-1,-1-1 1,0 0 0,0 0 0,0-2 0,0 1 0,7-5 796,18-10-5547</inkml:trace>
  <inkml:trace contextRef="#ctx0" brushRef="#br1" timeOffset="116821.312">11811 9507 1665,'0'0'6966,"0"0"-3333,0 0-1594,0 0-273,0 0-486,0-3-570,10-3-278,4 26 12,7 7 17,-18-24-387,1 0 0,0 0 1,0 0-1,0 0 1,0-1-1,1 0 0,-1 0 1,1 0-1,-1 0 1,1-1-1,0 1 1,-1-1-1,1 0 0,0-1 1,0 1-1,0-1 1,0 0-1,0 0 1,1-1-75,-4 1 11,1 0 0,-1-1 0,1 0 0,0 1 1,-1-1-1,1 0 0,-1 0 0,0 0 0,1-1 1,-1 1-1,0 0 0,0-1 0,1 0 1,-1 1-1,-1-1 0,1 0 0,0 0 0,0 0 1,-1 0-1,1-1 0,-1 1 0,0 0 1,1-1-1,-1 1 0,0-1 0,0 1 0,-1-1 1,1 1-1,-1-1 0,1 1 0,-1-1 1,0-1-12,4-89-15,-4 90 6,-1-1-1,0 1 1,0 0 0,0 0 0,0-1 0,0 1 0,-1 0 0,1 0 0,-1 0-1,0 0 1,0 1 0,0-1 0,0 0 0,0 1 0,-1-1 0,1 1 0,-1 0-1,1 0 1,-1 0 0,0 0 0,0 0 0,0 1 0,0-1 0,0 1 0,0 0-1,-1 0 1,1 0 0,0 0 0,-1 0 0,1 1 0,0 0 0,-1 0 0,1 0-1,-1 0 1,1 0 0,0 0 0,-1 1 0,1 0 0,0 0 0,-1 0 0,1 0-1,0 0 1,0 1 0,0-1 0,0 1 0,0 0 0,0 0 0,0 0 0,1 0-1,-3 2 10,-11 10-11,1 0 0,0 1 0,1 1 0,0 0-1,1 1 1,1 0 0,1 1 0,1 1 0,0-1-1,-3 13 12,-1 52-34,15-79 32,1-1 0,-1 0 0,1 0 1,0 0-1,0 0 0,0-1 0,0 1 1,1 0-1,-1-1 0,1 0 0,-1 1 0,1-1 1,0 0-1,0 0 0,0-1 0,0 1 0,0-1 1,0 1-1,0-1 0,1 0 0,-1 0 1,0 0-1,1-1 0,-1 1 0,1-1 0,-1 0 1,1 0-1,-1 0 0,0 0 0,1-1 1,-1 1-1,1-1 0,1-1 2,8 3 3,265-3-275,-93-10-2839,-53 1-1963</inkml:trace>
  <inkml:trace contextRef="#ctx0" brushRef="#br1" timeOffset="117391.809">13257 9375 5619,'0'0'6475,"0"0"-4421,0 0-1150,-23 19 241,-72 67-214,87-79-851,0 1 0,1-1 1,-1 1-1,2 1 0,-1-1 1,1 1-1,1 0 0,-1 0 1,1 1-1,1 0 0,0-1 1,1 2-1,-1-1 0,2 0 1,0 1-1,0-1 0,1 1 1,0-1-1,0 6-80,2-14 6,-1 0 0,0 0 0,1 0-1,0 1 1,-1-1 0,1 0 0,0 0 0,0 0 0,0 0 0,0 0 0,0 0 0,1 0-1,-1-1 1,1 1 0,-1 0 0,1-1 0,-1 1 0,1-1 0,0 0 0,0 1 0,0-1 0,0 0-1,0 0 1,0 0 0,0 0 0,0 0 0,0-1 0,0 1 0,1-1 0,-1 1 0,0-1-1,1 0-4,85 5 147,-75-6-122,11 0 13,1-2 1,-1 0 0,-1-2-1,1-1 1,-1-1-1,0 0 1,0-2 0,-1-1-1,0 0 1,-1-2-1,0-1 1,-1 0 0,15-14-40,20-44 312,-54 69-302,1-1-1,-1 1 1,0-1 0,-1 1 0,1-1 0,0 0-1,-1 1 1,1-1 0,-1 0 0,0 0 0,0 1 0,0-1-1,0 0 1,-1 0 0,1 1 0,-1-1 0,1 0-1,-1 1 1,0-1 0,0 0 0,0 1 0,0-1-1,-1 1 1,1 0 0,-1-1 0,1 1 0,-1 0-1,0 0 1,0 0 0,0 0 0,-1 0-10,-10-5-31,-1 1 0,-1 0 0,1 1-1,-1 1 1,0 0 0,0 1 0,0 0 0,0 2 0,0-1 0,-1 2 0,1 0 0,-10 2 31,20-2-17,-7 0-121,1-1-107,0 1 0,0 0 0,0 0 0,0 1 0,0 1 0,1 0 0,-1 1 0,0-1 0,1 2 0,0 0 0,-1 1 245,4-1-1853,16 0-6787,20-4 3152</inkml:trace>
  <inkml:trace contextRef="#ctx0" brushRef="#br1" timeOffset="117873.093">13682 9216 4866,'0'0'4039,"0"0"-1568,8-18-446,21-56-411,-20 39 2751,63 501-3088,-71-461-1227,-2-3-32,1-1-1,0 1 1,0 0 0,0 0 0,0 0 0,0 0 0,0 0-1,1-1 1,-1 1 0,1 0 0,-1 0 0,1 0 0,0-1-1,-1 1 1,1 0 0,0-1 0,0 1 0,0 0-1,0-1 1,1 0 0,-1 1 0,0-1 0,1 0 0,-1 1-1,1-1 1,-1 0 0,1 0 0,-1 0 0,1 0 0,0-1-1,-1 1 1,1 0 0,0-1 0,0 1 0,0-1-1,1 1-17,6-45 747,-9-103-432,0 145-319,0 1 0,0-1 0,-1 0 0,2 1 0,-1-1 0,0 0 0,0 1 0,0-1 0,1 0 0,-1 1 0,1-1 0,-1 1-1,1-1 1,0 1 0,0-1 0,0 1 0,0 0 0,0-1 0,0 1 0,0 0 0,0-1 0,0 1 0,0 0 0,1 0 0,-1 0 0,0 0 0,1 0 0,-1 1-1,1-1 1,-1 0 0,1 1 0,-1-1 0,1 1 0,0-1 0,-1 1 0,1 0 0,-1 0 0,1 0 0,0 0 0,-1 0 0,1 0 0,0 0 0,-1 0 0,2 1 4,0-1-9,1-1 0,-1 1 0,0 1 0,0-1 1,0 0-1,1 1 0,-1 0 0,0-1 0,0 1 1,0 1-1,0-1 0,0 0 0,0 1 0,0-1 1,-1 1-1,1 0 0,-1 0 0,1 0 0,-1 0 1,0 0-1,1 1 0,-1-1 0,0 1 0,-1 0 1,1-1-1,0 1 0,0 2 9,4 5-13,-1-1 0,-1 2 0,0-1 0,0 0-1,-1 1 1,0 0 0,-1-1 0,0 1 0,-1 0 0,0 0 0,-1 0-1,0 0 1,-1 8 13,-2-16-15,1-1 0,0 0-1,-1 1 1,1-1 0,-1 0 0,1 0-1,-1-1 1,0 1 0,0-1-1,0 1 1,0-1 0,0 0 0,0 0-1,0 0 1,-1-1 0,1 1-1,0-1 1,0 1 0,-1-1-1,1 0 1,0 0 0,-1-1 0,1 1-1,0-1 1,0 0 0,-3 0 15,-6 0-302,-18-5-830,27-12-2850,12 10-615,14-2-2958</inkml:trace>
  <inkml:trace contextRef="#ctx0" brushRef="#br1" timeOffset="118149.947">14279 9443 4274,'0'0'5723,"0"0"-3173,0 0-786,1 18 82,2 42-471,-2 0-1,-3 0 1,-8 43-1375,-53 175 566,62-315-2756,2-68-4734,5 39-1207</inkml:trace>
  <inkml:trace contextRef="#ctx0" brushRef="#br1" timeOffset="118400.623">14379 8994 13014,'0'0'1072,"0"0"-431,0 0 63,0 0-576,0 0-128,-8 140-1248,23-100-2466</inkml:trace>
  <inkml:trace contextRef="#ctx0" brushRef="#br1" timeOffset="118616.857">14723 9301 2017,'0'0'8185,"0"0"-5546,0 0-1372,0 0-77,0 0-403,11 13-86,41 42 70,-50-53-724,1 0-1,0 0 0,0-1 0,0 1 1,0-1-1,0 0 0,0 0 0,1 0 1,-1 0-1,0 0 0,0-1 0,1 1 1,-1-1-1,0 0 0,1 0 0,-1 0 0,0-1 1,1 1-1,-1-1 0,2 0-46,1 0 54,-1 1-43,-1-1-1,1 0 0,-1 0 0,0 0 0,1-1 0,-1 1 0,0-1 0,0 0 0,0 0 0,0-1 0,0 1 0,0-1 0,-1 0 0,1 0 0,-1 0 0,0 0 0,0-1 0,0 1 0,0-1 0,0 0 0,-1 1 0,0-1 0,0-1 0,0 1 0,0 0 1,-1 0-1,1-1 0,-1 1 0,0-1 0,-1 1 0,1-1 0,-1 1 0,0-1 0,0 1 0,0-1 0,0 0 0,-1 1 0,0-3-10,-5 2 1,1 0-1,0 1 1,-1-1 0,0 1-1,0 0 1,0 0 0,-1 1 0,1 0-1,-1 0 1,0 1 0,0 0-1,1 0 1,-2 0 0,1 1-1,0 0 1,0 0 0,0 1 0,0 0-1,-1 0 1,1 1 0,0 0-1,0 0 1,-3 1-1,2 0 11,1 0 0,-1 1 1,1 0-1,-1 0 0,1 0 0,0 1 0,1 0 1,-1 1-1,1-1 0,-1 1 0,1 0 0,1 1 1,-1 0-1,1-1 0,0 2 0,0-1 0,1 1 1,0-1-1,0 1 0,0 1-11,-5 8 46,2 1-1,0-1 1,1 1 0,1 0-1,0 1 1,1-1 0,1 1 0,0 8-46,3-20 4,-2-1-6,1 0-1,0 1 0,1-1 1,-1 0-1,1 1 0,0-1 1,0 0-1,1 1 0,-1-1 1,1 0-1,1 0 1,-1 1-1,1-1 0,-1 0 1,1 0-1,1-1 0,-1 1 1,1 0-1,0-1 0,0 1 1,0-1-1,1 0 1,1 2 2,8 0-276,1-1 0,-1 0 1,1-1-1,0 0 1,0-1-1,1-1 1,-1 0-1,1-1 0,-1 0 1,1-2-1,-1 1 1,1-2-1,-1 0 0,0 0 1,0-2-1,0 0 1,11-4 275,51-17-2697,5-5-2010</inkml:trace>
  <inkml:trace contextRef="#ctx0" brushRef="#br1" timeOffset="119052.351">15329 9329 7235,'0'0'2532,"0"0"-512,0 0-259,0 0-441,0 0-434,0 0-379,-13 8-11,7-4-410,0-1-26,1 0 0,1 0 0,-1 1-1,0-1 1,1 1 0,0 0 0,0 1 0,0-1-1,0 1 1,0-1 0,1 1 0,0 0-1,0 0 1,1 0 0,-1 1 0,1-1-1,0 1 1,1-1 0,-1 1-60,2-3 26,-8 100 704,8-100-710,0 0 0,1 1 0,-1-1 0,1 0 0,0 0 0,0 0 0,0 0 0,0 1 0,1-1 0,-1-1 0,1 1 0,0 0 0,0 0 0,0-1 0,0 1 0,0-1 0,0 1 0,1-1 0,-1 0 0,1 0 0,0 0 0,-1 0 0,1-1 0,0 1 0,0-1 0,0 1 0,0-1 0,0 0 1,1 0-21,16 1 37,0-1 0,0-1 1,-1-1-1,1 0 0,0-2 1,-1 0-1,1-1 0,-1-1 1,0-1-1,-1 0 0,1-2 1,-1 0-1,-1-1 0,1-1 1,-1 0-1,-1-2 0,0 1 1,-1-2-1,0-1-37,8-4-1,-2-1 1,0-1-1,-1-1 0,-1 0 1,-1-2-1,-1 0 0,-1-1 1,-1 0-1,-1-2 0,-2 1 1,0-2-1,-2 0 0,0 0 1,-2 0-1,-2-1 0,3-21 1,33-326 633,-43 364-82,-2 19-160,-3 7-415,-33 66 109,4 2 0,-25 87-85,49-130-18,1 1 0,2 1-1,2-1 1,1 1 0,3 0 0,1 0-1,3 12 19,-2-49-76,0-1 1,1 1-1,0-1 0,0 0 0,0 1 0,1-1 0,-1 0 0,1 1 0,0-1 1,0 0-1,0-1 0,1 1 0,0 0 0,-1-1 0,1 1 0,0-1 1,1 0-1,-1 0 0,1 0 0,-1 0 0,1-1 0,0 1 0,0-1 0,0 0 1,0 0-1,0 0 0,0-1 0,1 0 0,-1 0 0,1 0 0,-1 0 1,1 0-1,-1-1 0,1 0 0,-1 0 0,1 0 0,-1-1 0,1 1 1,1-2 75,25-9-3261,-2-16-2234</inkml:trace>
  <inkml:trace contextRef="#ctx0" brushRef="#br1" timeOffset="119485.015">15612 9178 9172,'0'0'2060,"0"0"-614,0 0-3,0 0-104,26 13-199,-5-2-895,-7-4-107,0 1 0,1-2 0,0 0 1,0 0-1,0-2 0,1 0 0,0-1 1,-1 0-1,1-1 0,16-1-138,1 0 232,0-2-1,-1-1 1,1-2 0,-1-1-1,0-2 1,10-4-232,-9 1 160,0-2-1,-1-1 1,-1-2 0,0-1 0,23-16-160,-46 26 37,1 0 1,-1 0 0,-1 0-1,1-1 1,-1 0 0,-1-1 0,1 0-1,-1 0 1,0 0 0,-1-1-1,0 0 1,0 0 0,-1 0-1,0 0 1,-1-1 0,0 1-1,-1-1 1,0 0 0,0 0-1,-1 0 1,0-7-38,-19 32 99,14-8-105,0 1 1,0 0 0,0 0-1,1 1 1,0-1 0,1 1-1,0-1 1,0 1 0,1 0-1,0 0 1,1 0 0,0 0-1,0-1 1,1 1 0,0 0-1,0 0 1,1 0 0,0-1-1,1 1 1,0-1 0,0 0-1,1 0 1,0 0 0,3 5 5,10 8 8,1 0 0,1-1 0,1-1 0,1-1 0,0-1 0,23 14-8,98 92 56,-126-92-123,-42-26-82,13-5 114,-10 1-136,1-1 0,-1-1 0,0 0 0,0-2 0,1-1-1,0-1 1,0-1 0,-8-3 171,14-4-907,14 4-2593,2 5-390</inkml:trace>
  <inkml:trace contextRef="#ctx0" brushRef="#br1" timeOffset="120831.974">18142 9401 13430,'0'0'2033,"0"0"-1201,0 0-527,0 0 175,-46 122 272,43-48-336,3 13-144,0 3-127,14-2-129,8-14-16,0-22-593,-2-28-2080,0-24 1505,-2-12 367,-4-30-1904,-3-10-4306</inkml:trace>
  <inkml:trace contextRef="#ctx0" brushRef="#br1" timeOffset="121121.754">18000 9457 3458,'0'0'6472,"0"0"-3780,-4-18-1294,-5-57-219,9 72-1132,1 1 1,0-1-1,0 0 1,0 1-1,0 0 0,1-1 1,-1 1-1,1 0 0,-1 0 1,1-1-1,0 1 1,0 1-1,0-1 0,0 0 1,0 0-1,0 1 1,1-1-1,-1 1 0,0 0 1,1 0-1,-1-1 0,1 2 1,-1-1-1,1 0 1,0 0-1,-1 1 0,1 0 1,0-1-48,7-2 135,16-5 123,-1 1 1,2 2-1,-1 0 1,0 1-1,1 2 1,0 1-1,0 1 1,23 3-259,-46-2 11,-1 0 1,1 0 0,-1 0 0,0 0-1,0 1 1,1 0 0,-1-1-1,0 1 1,-1 0 0,1 0 0,0 1-1,0-1 1,-1 0 0,1 1 0,-1 0-1,0 0 1,0-1 0,0 1 0,0 0-1,-1 1 1,1-1 0,-1 0 0,0 0-1,0 1 1,0-1 0,0 1 0,0-1-1,-1 1 1,1-1 0,-1 3-12,1 1 30,-1 1 0,0-1 1,0 0-1,-1 0 0,1 1 1,-2-1-1,1 0 0,-1 0 0,0 0 1,0 0-1,-1 0 0,0 0 1,0-1-1,-4 6-30,-1-3-16,0 0 0,-1 0 0,0-1 0,-1-1 1,1 1-1,-2-1 0,1-1 0,-1 0 0,0 0 0,0-1 0,0-1 1,-1 0-1,0 0 0,1-1 0,-1 0 0,-1-1 0,1-1 0,0 0 0,-5-1 16,16 0-67,0 0 0,0 0 0,0 0 0,0 0 0,0 0 0,0 0 0,0-1 0,0 1 0,0 0 0,0-1 0,0 1 0,0-1 0,0 1-1,0-1 1,0 0 0,0 1 0,0-1 0,0 0 0,1 0 0,-1 1 0,0-1 0,1 0 0,-1 0 0,0 0 0,1 0 0,-1 0 0,1 0-1,0 0 1,-1 0 0,1 0 0,0 0 0,-1 0 0,1 0 0,0 0 0,0 0 0,0 0 0,0 0 0,0 0 0,0 0 0,0-1-1,1 1 1,-1 0 0,0 0 0,0 0 0,1 0 0,-1 0 0,1 0 0,-1 0 0,1 0 0,-1 1 0,1-1 0,0 0 0,-1 0 0,1 0 0,0 0-1,0 1 1,0-1 67,36-29-3543,22-2-1795</inkml:trace>
  <inkml:trace contextRef="#ctx0" brushRef="#br1" timeOffset="121702.934">18786 9230 10629,'0'0'2332,"0"0"-521,0 0-175,0 0-489,0 0-566,-16 18-119,-50 60-27,63-74-403,1 1 1,-1 1 0,1-1-1,0 0 1,0 0-1,0 1 1,1-1 0,0 1-1,0-1 1,0 1-1,1 0 1,0-1 0,0 1-1,0 0 1,1-1-1,0 1 1,1 3-33,-2-4 17,1 0-11,1 0 1,-1 0 0,1 0 0,0 0-1,1-1 1,-1 1 0,1-1 0,0 1-1,0-1 1,0 0 0,0 0 0,1 0-1,0 0 1,0-1 0,0 1 0,0-1-1,0 0 1,1 0 0,-1-1 0,1 1-1,0-1 1,-1 0 0,1 0 0,0-1-1,1 1 1,-1-1 0,0-1-1,0 1 1,2 0-7,5 0 0,-1 0 0,0 0-1,0-1 1,1-1 0,-1 0 0,0 0-1,0-1 1,0 0 0,0-1 0,0-1-1,-1 1 1,1-2 0,3-2 0,-4 4-3,-1-2 0,0 1 1,0-1-1,-1-1 0,0 0 1,0 0-1,0 0 0,0-1 1,-1 0-1,0-1 0,-1 0 1,0 0-1,0 0 0,-1 0 1,1-1-1,-2 0 0,0 0 1,0-1-1,0 1 0,-1-1 1,-1 0-1,1 0 0,-1-4 3,-2 20-158,-2 1 150,2 0 1,-1-1-1,1 1 0,0 0 0,0 0 1,1-1-1,0 1 0,0 0 1,0-1-1,1 1 0,0-1 1,1 1-1,-1-1 0,1 0 0,0 0 1,1 0-1,-1 0 0,1-1 1,1 1-1,-1-1 0,5 4 8,3-4 9,0-1 0,0-1-1,1 0 1,-1-1 0,1 0-1,0 0 1,-1-2 0,1 0-1,0 0 1,0-1 0,-1 0-1,12-4-8,0-1 10,0-2 0,-1-1 0,0-1-1,0 0 1,-1-2 0,0-1 0,-1 0 0,-1-2-1,0 0 1,-1-1 0,-1-1 0,0-1-1,-2-1 1,0 0 0,0-2-10,-3 1 44,-2-2 0,0 1 0,-1-1 0,-1-1 0,-1 0 0,-1 0 0,-1 0-1,-1-1 1,-1 0 0,-2 0 0,0 0 0,-1 0 0,-2 0 0,0-1 0,-3-11-44,0-3 49,-1 1 0,-1 1 0,-3-1 0,-1 1 0,-1 1-1,-6-10-48,-1 28 3,6 49-96,0 54 91,3 1 1,4 0 0,4 0-1,7 43 2,-7-116-38,1 1-1,0 0 0,1-1 0,0 1 0,1-1 0,1 1 0,0-1 0,1 0 0,1 0 0,-1 0 1,2-1-1,0 1 0,1-1 0,0-1 0,0 1 0,1-1 0,1-1 0,0 1 0,8 6 39,52 1-2504,-32-40-3564,-27-7-516</inkml:trace>
  <inkml:trace contextRef="#ctx0" brushRef="#br1" timeOffset="121952.517">19508 9000 6035,'0'0'6083,"0"0"-4851,0 0-175,0 0-225,0 0-688,0 0-112,78-2-32,25-22-752,19-14-3586</inkml:trace>
  <inkml:trace contextRef="#ctx0" brushRef="#br1" timeOffset="122574.128">20927 8569 8116,'0'0'4882,"0"0"-3596,0 0-697,0 0 12,0 0-124,-3 22 313,-20 269 1238,23 111-1156,10-410-832,-9-2-29,1 0 0,-1 0 0,-1 0 0,0 0 0,0 1 0,-1-1 0,0 0 0,-1 0 0,0 0 0,-1 1 0,0-1 0,0 1 0,-1 0 0,0 0 0,-1 0 0,-2-3-11,-154-152 125,173 172-128,1-1-1,-1 0 0,2-1 0,-1-1 0,1 0 0,-1 0 0,1-2 0,1 0 1,-1 0-1,0-1 0,1-1 0,-1-1 0,1 0 0,-1-1 0,9-1 4,5 2 16,-3-1 34,0-1 1,0-1 0,0-1 0,-1-1-1,0-1 1,0-1 0,0-2-1,-1 0 1,12-7-51,-4-4 475,-30 18-323,-1 2-115,-2 4-53,-34 125-61,36-119 79,-1-8-2,0-1 0,1 1 0,0 0 0,-1-1 1,1 1-1,0 0 0,0 0 0,0-1 0,0 1 0,0 0 0,0-1 1,0 1-1,1 0 0,-1-1 0,0 1 0,1 0 0,0-1 1,-1 1-1,1-1 0,0 1 0,0-1 0,0 1 0,0-1 1,0 1-1,0-1 0,0 0 0,0 0 0,1 0 0,-1 1 0,0-1 1,1 0-1,-1-1 0,1 1 0,-1 0 0,1 0 0,0-1 1,-1 1-1,1-1 0,0 1 0,10 0 24,0 0 0,0-1 0,0 0 0,0-1 1,0-1-1,-1 0 0,1 0 0,0-1 0,0 0 0,-1-1 0,0-1 0,0 0 0,0 0 1,-1-1-1,1 0 0,-1-1 0,-1 0 0,1-1 0,-1 0 0,-1 0 0,1-1 0,-2 0 1,1 0-1,-1-1 0,0 0 0,0-3-24,-4 10-8,-1 0 1,1 0-1,-1-1 0,0 1 1,0-1-1,0 0 0,-1 0 1,1 1-1,-1-1 0,0 0 1,0 0-1,0 0 0,-1 0 1,1-1-1,-1 1 0,0 0 1,0 0-1,0 0 1,-1 0-1,0 0 0,0 0 1,0 0-1,0 0 0,0 0 1,-1 0-1,1 0 0,-1 1 1,0-1-1,-1 1 0,1-1 1,0 1-1,-1 0 0,0 0 1,0 0-1,0 0 0,0 0 1,0 1-1,-2-2 8,-5 1-156,0 0-1,0 1 1,0 0-1,0 1 1,0 0-1,-1 0 1,1 1-1,0 1 1,0 0 0,0 0-1,0 1 1,0 0-1,0 0 1,-2 2 156,-10 19-2131,22 8-3462,11-12-73</inkml:trace>
  <inkml:trace contextRef="#ctx0" brushRef="#br1" timeOffset="123250.327">21957 8805 6819,'0'0'3466,"0"0"-1492,0 0-333,0 0-105,0 0-303,3-6-102,10-21-242,-13 26-856,0 0 1,0 1 0,0-1-1,0 0 1,0 0 0,-1 1-1,1-1 1,0 1 0,0-1-1,-1 0 1,1 1 0,-1-1-1,1 1 1,0-1 0,-1 0-1,1 1 1,-1-1 0,1 1 0,-1 0-1,1-1 1,-1 1 0,0-1-1,1 1 1,-1 0 0,0-1-1,1 1 1,-1 0 0,0 0-1,1 0 1,-1-1 0,0 1-1,1 0 1,-1 0 0,0 0-1,1 0 1,-1 0 0,0 0-1,0 1 1,1-1 0,-1 0 0,0 0-1,1 0 1,-1 1-34,0-1 96,-11-2-4,1 1 0,0 1 0,-1 0 0,1 1 0,0 0 0,0 0 0,0 2 0,0-1 0,0 1-1,0 1 1,0 0-92,7-2 18,-11 5 43,0 0 0,0 1-1,1 1 1,0 1 0,1 0 0,0 0-1,-11 12-60,23-21-3,0 0-1,0 0 1,0 0-1,0-1 1,0 1-1,0 0 1,0 0-1,0 0 1,1 0-1,-1 1 1,0-1-1,1 0 1,-1 0-1,1 0 1,-1 1-1,1-1 1,0 0-1,-1 0 1,1 1-1,0-1 1,0 0-1,0 0 1,0 1-1,0-1 1,0 0-1,0 1 1,0-1-1,1 0 1,-1 0-1,1 1 1,-1-1-1,0 0 1,1 0-1,0 0 0,-1 1 1,1-1-1,0 0 1,0 0-1,-1 0 1,1 0-1,0 0 1,0-1-1,0 1 1,0 0-1,0 0 1,0-1-1,1 1 1,-1 0-1,0-1 1,0 1-1,0-1 1,1 1-1,-1-1 1,1 0 3,41 10 29,91 31 110,-129-39-140,0 1 0,-1 0 0,1 0 0,-1 0 0,0 0 0,0 1 1,0-1-1,0 1 0,-1 0 0,0 0 0,1 1 0,-2-1 0,1 1 0,0-1 1,-1 1-1,0 0 0,0 0 0,0 0 0,-1 0 0,1 0 0,-1 1 0,-1-1 0,1 0 1,-1 4 0,1-4-1,0 1 1,0-1-1,-1 1 1,0-1 0,0 0-1,0 1 1,-1-1-1,0 1 1,0-1-1,0 0 1,-1 0 0,0 1-1,0-1 1,0 0-1,0 0 1,-1-1 0,0 1-1,0-1 1,0 1-1,0-1 1,-1 0 0,0 0-1,0 0 1,0-1-1,0 1 1,-1-1 0,-4 2-76,-1 0 0,0-1-1,1 0 1,-1-1 0,0 0 0,-1 0 0,1-1 0,0 0 0,-1-1 0,1-1-1,-1 1 1,1-2 0,-6 0 76,14 1-27,0-1 0,0 1 0,0-1 0,0 1 0,1-1 0,-1 0 0,0 0 0,1 0 0,-1 0 0,0 0 0,1 0 0,-1 0 0,1 0 0,-1-1 0,1 1 0,0-1 0,0 1 0,0-1 0,0 1 0,0-1 0,0 0 0,0 1 0,0-1 0,0 0 0,1 0 0,-1 0 0,1 0 0,0 1 0,-1-1 0,1 0 0,0 0 0,0 0 0,0 0 0,0 0 0,0 0 0,1 0 0,-1 0 0,1 1 0,-1-1 0,1 0 0,0 0 0,-1 0 0,1 1 0,0-1 0,0 0 0,0 1 0,0-1 0,1 1 0,-1-1 0,1 0 27,95-66-1250,-64 49 889,46-27 375,-2-4 0,-2-4 0,13-16-14,-78 63 142,-2-1 0,1 0 0,-1-1 0,0 0 0,-1 0 0,0-1 0,0 0 0,-1 0 0,0 0 0,-1-1 0,0 0 0,-1 0 0,0 0 0,-1-1 0,0 1 0,-1-1 0,0 0 0,0-9-142,-15 37 432,1 7-397,0 0 0,2 0 0,0 2-1,2-1 1,0 1 0,2 0-1,1 0 1,1 1 0,1 0-1,0 18-34,3-42-2,0 0-1,1 1 0,-1-1 0,1 1 1,-1-1-1,1 0 0,0 0 0,0 1 1,0-1-1,0 0 0,0 0 1,0 0-1,0 0 0,1 0 0,-1 0 1,1-1-1,0 1 0,-1 0 0,1-1 1,0 1-1,0-1 0,0 1 1,0-1-1,0 0 0,0 0 0,0 0 1,1 0-1,-1-1 0,0 1 0,1 0 1,-1-1-1,0 0 0,1 1 0,1-1 3,89-4-224,-76 0 0,0-1 1,0 0-1,-1-1 1,1-1-1,-2-1 0,1 0 1,-1-1-1,0-1 1,12-10 223,66-68-6507,-65 53 382</inkml:trace>
  <inkml:trace contextRef="#ctx0" brushRef="#br1" timeOffset="124508.353">22696 8414 4946,'0'0'6203,"0"0"-3212,0 0-1017,0 0-341,0 0-513,3-12-591,-1 6-468,6-27 85,-3 49 20,-50 352 1224,19-127-1555,36-242-510,-5-6 641,0 1 0,0-1 0,-1 0 0,1-1 0,-2 1 0,1-1 0,-1 1 0,0-1 1,-1 0-1,0 0 0,0-1 0,-1 1 0,0 0 0,0 0 0,-1-1 0,0 1 0,0-5 34,-1 9-9,1 0 0,0 0 0,-1 0-1,0-1 1,0 1 0,0 0-1,0 0 1,-1 0 0,0 0-1,1 1 1,-1-1 0,-1 0 0,1 1-1,-1-1 1,1 1 0,-1 0-1,0 0 1,0 0 0,0 0 0,0 0-1,-1 1 1,1-1 0,-1 1-1,0 0 1,0 0 0,1 1 0,-2-1 9,-6-2-4,1 1 1,0 0 0,-1 0 0,1 1 0,-1 1-1,0 0 1,1 0 0,-1 1 0,0 0 0,-4 2 3,14-2 7,-1 0 1,1 0 0,0 1 0,0-1 0,-1 1 0,1-1 0,0 1 0,0-1 0,0 1 0,0-1 0,0 1 0,0 0-1,0 0 1,0-1 0,0 1 0,0 0 0,0 0 0,0 0 0,1 0 0,-1 0 0,0 0 0,1 1 0,-1-1-1,1 0 1,-1 0 0,1 0 0,-1 1 0,1-1 0,0 0 0,0 0 0,-1 1 0,1-1 0,0 0 0,0 0-1,0 1 1,1-1 0,-1 0 0,0 0 0,0 1 0,1-1 0,-1 0 0,1 0 0,-1 0 0,1 1 0,-1-1 0,1 0-1,0 0 1,-1 0 0,1 0 0,0 0 0,0 0 0,0 0 0,0-1 0,0 1 0,0 0 0,0 0 0,0-1-1,1 1-7,15 3 88,0-2 0,1 0 0,-1-1 0,1-1 0,0-1-1,-1 0 1,0-1 0,1-1 0,-1-1 0,0 0-1,0-1 1,15-8-88,114-66 539,-146 79-544,0 1-1,-1-1 1,1 1-1,0-1 1,0 1 0,-1-1-1,1 1 1,0-1-1,0 1 1,0-1-1,0 1 1,-1-1-1,1 1 1,0 0 0,0-1-1,0 1 1,0-1-1,0 1 1,0-1-1,1 1 1,-1-1-1,0 1 1,0 0 0,0-1-1,0 1 1,1-1-1,-1 1 1,0-1-1,1 1 1,-1-1 0,0 0-1,1 1 1,-1-1-1,0 1 1,1-1-1,-1 0 1,1 1-1,-1-1 1,1 0 0,-1 1-1,1-1 1,-1 0-1,1 0 1,-1 1-1,1-1 1,-1 0-1,1 0 1,0 0 0,-1 0-1,1 0 1,-1 0-1,1 0 1,-1 0-1,1 0 1,0 0-1,-1 0 1,1 0 0,-1 0-1,1-1 1,-1 1-1,1 0 1,-1 0-1,1 0 1,-1-1 0,1 1-1,-1 0 1,1-1 5,-1 7-1,-16 320 457,17-325-446,0 1 1,0-1-1,0 1 0,0-1 0,0 0 1,0 1-1,0-1 0,0 0 1,0 0-1,1 0 0,-1 0 1,0 0-1,1 0 0,-1 0 1,1 0-1,-1-1 0,1 1 1,-1 0-1,1-1 0,0 0 1,-1 1-1,1-1 0,0 0 0,-1 0 1,1 0-1,0 0 0,-1 0 1,1 0-1,0 0 0,-1 0 1,1-1-1,-1 1 0,1-1 1,0 1-1,-1-1 0,1 0 1,-1 1-1,1-1 0,-1 0 1,0 0-1,1 0 0,-1 0 0,0 0 1,0-1-1,1 0-10,121-110 63,-44 32-382,-78 79 305,-1 0 0,1 0-1,0 0 1,-1 0 0,1 0 0,0 0 0,0 0-1,0 0 1,0 0 0,0 0 0,0 0-1,0 1 1,0-1 0,1 0 0,-1 1 0,0-1-1,0 1 1,1-1 0,-1 1 0,0 0 0,0-1-1,1 1 1,-1 0 0,0 0 0,1 0 0,-1 0-1,0 0 1,1 0 0,-1 0 0,0 1 0,1-1-1,-1 0 1,0 1 0,0-1 0,1 1-1,-1-1 1,0 1 0,0 0 0,0-1 0,0 1-1,0 0 1,0 0 0,0 0 0,0 0 0,0 0-1,0 0 15,29 172 155,-30-171-143,1 0 0,0 0 0,-1 0 0,1 0 0,0 0 0,0-1 0,0 1 0,1 0 0,-1-1 0,0 1 0,1-1 1,-1 1-1,0-1 0,1 0 0,0 1 0,-1-1 0,1 0 0,0 0 0,0 0 0,0 0 0,-1-1 0,1 1 0,0 0 0,0-1 0,0 1 0,0-1 0,0 0 0,0 0 0,0 0 0,0 0 0,0 0 0,0 0 0,0 0 0,0-1 0,0 1 0,0-1 0,2 0-12,73-30 299,91-83-215,-160 107-99,-1 0 1,0-1-1,0 0 1,0 0-1,-1 0 0,0-1 1,0 0-1,-1 0 1,-1-1-1,1 1 1,-1-1-1,-1 0 0,0 0 1,-1 0-1,1 0 1,-2-1-1,0 1 1,0-4 14,-1 13-12,1 0 0,-1 0 0,0 0 0,0 0 0,0 0 0,0 0-1,-1 0 1,1 1 0,0-1 0,0 0 0,0 0 0,-1 0 0,1 0 0,-1 0 0,1 0 0,-1 0 0,1 1 0,-1-1 0,1 0 0,-1 0 0,1 1 0,-1-1 0,0 0 0,0 1 0,1-1 0,-1 0 0,0 1 0,0-1 0,0 1 0,0 0 0,1-1 0,-1 1 0,0 0 0,0-1 0,0 1 0,0 0 0,0 0 0,0 0 0,0 0 0,0 0-1,0 0 1,0 0 0,0 0 0,0 0 0,0 0 0,0 1 0,0-1 0,0 0 0,1 1 0,-1-1 0,0 0 0,0 1 0,0-1 0,0 1 0,1 0 0,-1-1 0,0 1 0,1 0 0,-1-1 12,-8 8-16,1-1 0,0 1 0,0 0 0,1 0 0,0 1 0,0 0 0,1 1 0,1-1 1,-1 1-1,-3 10 16,6-13-6,-4 6 13,0 1 0,1 0 0,1 1 0,1 0 0,0-1 0,0 1 0,2 1 0,0-1 0,0 0 0,1 0 0,2 10-7,0-24 10,0 1-1,1-1 1,-1 1-1,0-1 1,1 1-1,-1-1 1,1 0 0,0 0-1,-1 0 1,1 0-1,0 0 1,0 0 0,-1-1-1,1 1 1,0-1-1,0 1 1,0-1-1,0 1 1,0-1 0,0 0-1,0 0 1,0 0-1,0 0 1,0 0 0,0-1-1,0 1 1,-1-1-1,3 0-9,6 1 95,11-3-41,0-1-1,0 0 1,0-2 0,-1 0 0,0-2 0,0 0-1,-1-1 1,0-1 0,0 0 0,-1-2 0,0 0-1,0-2-53,-7 6 5,1-1 0,-1 0-1,-1-1 1,0 0-1,-1 0 1,1-1-1,-2 0 1,0-1 0,0 0-1,-1 0 1,-1-1-1,0 1 1,0-2-1,-1 1 1,-1 0 0,-1-1-1,0 0 1,0 0-1,-1 0 1,-1 0 0,0-8-6,-1 12-17,1 9 13,0 0 1,-1 0-1,1-1 1,0 1-1,-1 0 1,1 0-1,-1-1 1,1 1-1,-1 0 1,0-1-1,1 1 1,-1 0-1,0-1 1,0 1-1,0-1 1,0 1-1,0 0 1,0-1-1,0 1 1,-1 0 0,1-1-1,-1 1 1,1 0-1,-1-1 1,1 1-1,-1 0 1,1 0-1,-1-1 1,0 1-1,0 0 1,0 0-1,0 0 1,0 0-1,0 0 1,0 0-1,0 0 1,0 1-1,0-1 1,0 0-1,-1 0 1,1 1 0,0-1-1,0 1 1,-1-1-1,1 1 1,0 0-1,-1 0 1,1-1-1,0 1 1,-2 0 4,0 4-25,0 1 0,0-1 1,0 1-1,1 0 0,-1 0 1,1-1-1,0 2 0,1-1 1,-1 0-1,1 0 0,0 0 1,0 1-1,1-1 0,0 1 25,0-6-1,-2 5-6,1-1 0,0 0 0,0 0 0,1 1 0,-1-1 0,1 0 0,0 1 0,0-1 0,0 1 0,1-1 0,0 0 0,-1 1 0,2-1 0,-1 0 0,0 0 0,1 0 0,0 0 0,0 0 0,0 0 0,0 0 0,1 0 0,-1-1 0,1 1 0,0-1 0,0 0-1,0 0 1,2 1 7,11 5 14,-11-7-8,0 0-1,-1 1 0,1 0 1,-1-1-1,1 1 0,-1 1 1,0-1-1,0 1 0,-1-1 0,1 1 1,-1 0-1,0 1 0,0-1 1,0 0-1,0 1 0,-1 0 1,0-1-1,1 3-5,6 143 165,-10-100-138,1-34-29,-1-14-2,1 1-1,-1-1 1,1 0 0,0 1-1,0-1 1,0 1-1,0-1 1,0 1 0,0-1-1,1 1 1,0-1-1,-1 1 1,1-1-1,0 0 1,0 1 0,0-1-1,0 0 1,0 0-1,1 0 1,-1 0 0,1 0-1,-1 0 1,1 0-1,0 0 1,0-1-1,0 1 1,0-1 0,0 1 4,134 38-2634,-105-29-1805,-21 0-3410</inkml:trace>
  <inkml:trace contextRef="#ctx0" brushRef="#br1" timeOffset="126169.92">1103 11390 13974,'0'0'1377,"0"0"-1361,0 0 144,0 0 224,-15 102 161,15-58-129,0 0-144,9-8-128,6-7-144,5-11-32,-2-10-272,2-8-417,-2-10-335,2-27-321,-4-3-1696,-5 0-1313,-7 0-1937</inkml:trace>
  <inkml:trace contextRef="#ctx0" brushRef="#br1" timeOffset="126467.196">1103 11390 6323,'-130'-86'2740,"126"83"-2521,-1 1 1,0-1 0,1 1-1,-1 0 1,0 0-1,-1 1 1,1-1-1,0 1 1,0 0-1,0 1 1,-1-1 0,1 1-1,-1 0 1,-3 1-220,-8 0 717,14-2-611,0 1 0,0-1 0,0 1 0,-1 0 0,1 0 0,0 1 0,0-1 0,0 1 0,-1-1 0,1 1 0,0 0 0,0 0 0,0 0 0,0 1 0,0-1-1,1 1 1,-1-1 0,0 1 0,1 0 0,-1 0 0,1 1 0,0-1 0,-1 0 0,1 1 0,0-1 0,0 1 0,1 0 0,-1-1 0,1 1 0,-1 0 0,1 0 0,0 0 0,0 0 0,0 0 0,0 0 0,1 1-106,-1-1 44,0 0-1,0 0 1,0 1 0,0-1-1,1 0 1,-1 0-1,1 1 1,0-1 0,0 0-1,1 1 1,-1-1 0,1 0-1,-1 1 1,1-1 0,0 0-1,0 0 1,0 0 0,1 0-1,-1 0 1,1 0-1,0 0 1,0 0 0,0 0-1,0-1 1,0 1 0,0-1-1,1 0 1,-1 1 0,1-1-1,0 0 1,-1-1 0,1 1-1,0 0 1,0-1-1,0 0 1,0 1 0,1-1-1,-1 0 1,0-1-44,10 3 52,0-1-1,-1 0 1,1-1-1,0 0 1,0-1-1,0-1 1,0 0-1,0-1 1,0 0-1,0-1 1,-1-1-1,1 1 1,-1-2-1,0 0 1,-1 0-1,1-2 1,-1 1-1,0-1 1,0-1-1,-1 0 1,0 0-1,0-1 1,-1 0-1,-1-1 1,1 1-1,5-11-51,-12 17 1,0 0 1,0 0-1,-1 0 0,1-1 0,-1 1 0,0 0 0,0-1 0,0 1 0,0 0 0,-1-1 0,0 1 0,1-1 1,-1 1-1,0-1 0,-1 1 0,1-1 0,0 1 0,-1-1 0,0 1 0,0-1 0,0 1 0,0 0 0,-1 0 0,1-1 1,-1 1-1,0 0 0,-1-2-1,-6 2-81,1-1 1,-1 1 0,0 0 0,0 1-1,0 0 1,0 0 0,0 1-1,0 0 1,-1 1 0,1 0 0,-1 0 80,8 0-98,0 0 1,-1 0 0,1 0 0,0 0-1,0 0 1,0 0 0,-1 0-1,1 1 1,0-1 0,0 1 0,0-1-1,0 1 1,0 0 0,0 0 0,0 0-1,0 0 1,0 0 0,0 0-1,1 1 1,-1-1 0,0 1 0,1-1-1,-1 1 1,1 0 0,0-1 0,-1 1-1,1 0 1,0 0 0,0 0 0,0 0-1,0 0 1,1 0 0,-1 0-1,0 0 1,1 0 0,0 1 0,-1 0 97,5 49-6510,22-33 787</inkml:trace>
  <inkml:trace contextRef="#ctx0" brushRef="#br1" timeOffset="127538.632">1480 11274 7331,'0'0'3287,"0"0"-1110,0 0-782,0 0-509,2 17 19,21 124 992,-21-128-1803,1-1 1,0 0 0,0 1 0,1-1 0,1 0 0,0-1 0,1 1 0,0-1 0,0 0 0,2-1 0,-1 1 0,3 1-95,-8-10 10,0 0 0,0-1 0,0 1 0,0-1 0,1 0 0,-1 1 0,0-1 0,0 0 0,1-1 0,-1 1 0,1 0 0,-1-1 0,1 1 0,-1-1 0,1 0 0,-1 1 0,1-1 0,-1 0 0,1-1 0,-1 1 0,1 0 0,-1-1 0,0 0 0,1 1 1,-1-1-1,1 0 0,-1 0 0,0 0 0,0-1 0,0 1 0,1 0 0,-1-1 0,-1 0 0,1 1 0,0-1 0,0 0 0,1-1-10,54-79 200,-50 70-201,-1 0 0,-1-1 0,0 1 1,-1-1-1,-1-1 0,0 1 1,0 0-1,-1-1 0,-1 1 0,-1-1 1,0-12 0,8 34-272,17 38 124,-21-37 148,1 1 0,-1 0 1,1-1-1,1 0 0,0 0 0,0 0 0,1-1 0,0 0 0,0 0 0,1-1 0,0 0 0,0 0 0,1-1 0,0 0 0,0 0 0,0-1 0,5 1 0,-3-3-14,0-1 1,0 0-1,0-1 0,0 0 1,0 0-1,1-1 1,-1-1-1,0 0 1,0-1-1,0 0 0,0 0 1,0-1-1,0-1 1,-1 0-1,1 0 1,-1-1-1,0 0 0,-1-1 1,1 0-1,-1-1 1,0 0-1,-1 0 1,3-3 13,5-5-118,0-1 0,0-1-1,-2 0 1,0-1 0,-1-1 0,-1 0 0,-1-1 0,0 0 0,-2-1 0,0 0 0,-2 0 0,0-1 0,-1 0 0,-1 0 0,-1 0 0,0-13 118,-4 18 7,2 1 38,-1 0-1,-1 0 0,0 0 1,-1 0-1,-1 0 0,0 1 1,-1-1-1,-1 0 0,-1 1 1,-3-8-45,8 22 23,0 0 0,0 0 0,0 0 0,0 0 0,0 0 0,-1 1 0,1-1 0,0 0 0,-1 0 0,1 0 0,0 0 1,-1 0-1,1 1 0,-1-1 0,1 0 0,-1 0 0,0 1 0,1-1 0,-1 0 0,0 1 0,1-1 0,-1 1 0,0-1 0,0 1 1,0-1-1,1 1 0,-1-1 0,0 1 0,0 0 0,0 0 0,0-1 0,0 1 0,0 0 0,0 0 0,0 0 0,0 0 1,1 0-1,-1 0 0,0 0 0,0 0 0,0 1 0,0-1 0,0 0 0,0 0 0,0 1 0,0-1 0,1 1 0,-1-1 0,0 1 1,0-1-1,0 1 0,1-1 0,-1 1 0,0-1 0,1 1 0,-1 0 0,1 0 0,-1-1 0,1 1 0,-1 1-23,-5 17 34,0 1-1,2 1 0,1-1 1,0 1-1,1-1 0,2 1 1,0 0-1,1 7-33,0 8 43,-2 6 9,3 0 0,1 0 0,2 0 0,2-1 0,1 0 0,3 0 0,1-1 0,6 11-52,-17-47-27,0 0 0,0 0 0,1 0 0,0 0 0,0 0 0,0 0 0,0-1 0,0 1 0,1-1 0,0 1 0,0-1 0,0 0 0,0 0 0,0 0 0,0-1 0,1 1-1,-1-1 1,1 0 0,0 0 0,0 0 0,0 0 0,0 0 0,1-1 27,-3-3-28,0 0 0,0-1-1,-1 1 1,1-1 0,-1 0-1,0 1 1,1-1 0,-1 0-1,-1 0 1,1 0 0,0 1 0,-1-1-1,1 0 1,-1 0 0,0 0-1,0 0 1,0 0 0,0 0-1,-1 0 1,1 0 0,-1 0-1,0-1 29,1-6-105,-2 4 98,0 0-1,0 1 1,-1-1-1,0 1 1,0 0-1,0 0 1,-1 0-1,1 0 1,-1 1-1,0-1 1,-1 1-1,1 0 1,-1 0-1,0 0 1,0 1-1,0 0 1,0 0-1,0 0 1,-1 1-1,-4-2 8,4 0-7,-238-114 1084,256 118-933,187 28 46,-174-26-154,-1 0 0,1-2 1,-1-1-1,1 0 0,-1-2 1,0-1-1,0-1 0,0-1 0,0-1 1,17-8-37,56-39 605,-84 32 302,-37 23-840,20 2-69,0 0 0,0 1 0,1-1 0,-1 1 0,1 0 0,0 0 0,0 0 0,1 0 0,-1 1 0,1-1 0,0 1 0,0-1 0,0 1 0,1 0 0,-1 0 0,1 0 0,1 0 0,-1 0-1,1 0 1,-1 0 0,2 4 2,-3-4-2,1 0 1,1 0-1,-1 0 0,1 0 0,-1 0 0,2 0 0,-1 0 0,0 0 0,1 0 0,0 0 0,0 0 0,0 0 0,1 0 0,0-1 0,0 1 0,0-1 0,0 1 0,1-1 0,0 0 0,0 0 0,0 0 0,0 0 0,0 0 0,1-1 1,0 1-1,0-1 0,0 0 0,0 0 0,0-1 0,1 1 2,10 2 11,0 0 0,0-1 1,0-1-1,1-1 0,0 0 0,-1 0 1,1-2-1,0 0 0,-1-1 1,1-1-1,0 0 0,-1-1 0,10-3-11,-9 1 10,-1-1-1,0-1 0,0 0 0,-1-1 0,0 0 0,0-1 0,-1-1 0,0 0 1,-1-1-1,0 0 0,-1-1 0,4-5-9,-12 14 9,-1 0 0,1-1 0,-1 1 0,0 0 0,0-1 0,0 0 0,-1 1 0,1-1 0,-1 0 0,0 0 0,0 0 0,0 0 0,0 0 0,-1 0 0,1 0 0,-1 0 0,0 0 0,-1 0 0,1 0-1,-1-1 1,0 1 0,0 0 0,0 1 0,0-1 0,-1 0 0,1 0 0,-1 0 0,0 1 0,0-1 0,-2-2-9,-9-2-92,1 0 0,-1 1 0,0 1 0,-1 0 0,0 1 0,0 0-1,0 1 1,0 0 0,0 1 0,-1 1 0,0 1 0,1 0 0,-1 0-1,0 2 1,-5 0 92,-28 13-1402,33 16-3969,14-12-2518</inkml:trace>
  <inkml:trace contextRef="#ctx0" brushRef="#br1" timeOffset="127958.309">4089 11063 12934,'0'0'1691,"0"0"-322,0 0-128,0 0-510,0 0-323,-24 21 72,-79 69 46,96-84-471,1-1 1,-1 1 0,1 0 0,0 0-1,0 1 1,1 0 0,0 0-1,0 0 1,1 1 0,0-1 0,0 1-1,0 0 1,1 0 0,1 0 0,-1 1-1,1-1 1,1 1 0,-1-1 0,1 4-56,1-11 4,1 0 0,-1 0 0,0-1 0,1 1 0,-1 0 0,0 0 0,1 0 0,-1 0 0,1 0 0,-1-1 0,1 1 0,0 0 0,-1 0 0,1-1 0,0 1 0,-1-1 0,1 1 0,0 0 0,0-1 0,0 1 0,-1-1 0,1 0 0,0 1 0,0-1 0,0 0 0,0 1 0,0-1 0,0 0 0,0 0 0,0 0 0,0 0 0,0 0 0,0 0 0,0 0 0,0 0 0,0 0 0,0 0 0,-1-1 0,1 1 0,0 0 0,1-1-4,6 1 33,9-3 2,0 0 1,0-1-1,-1-1 0,1 0 1,-1-1-1,0-1 0,0 0 0,-1-2 1,0 1-1,0-2 0,-1 0 1,-1-1-1,0 0 0,0-1 0,4-6-35,100-70-11,-116 86 1,1 1 1,0 0 0,-1 0 0,1-1 0,0 1-1,-1 0 1,1 1 0,0-1 0,0 0-1,0 0 1,0 1 0,0-1 0,0 1-1,0 0 1,0-1 0,0 1 0,0 0 0,0 0-1,0 0 1,0 1 0,0-1 0,0 0-1,0 1 1,0-1 0,0 1 0,0 0-1,0 0 1,0 0 0,-1-1 0,1 2 0,0-1-1,-1 0 1,1 0 0,0 1 0,-1-1-1,0 0 1,1 1 0,-1 0 0,0-1-1,0 1 1,0 0 0,0-1 0,0 1 0,0 0-1,0 0 1,0 0 0,-1 0 0,1 0-1,-1 0 1,0 1 9,8 22-190,-7-20-80,0 1 0,0 0 1,1-1-1,0 1 0,0-1 0,0 0 0,0 0 0,1 0 0,0 0 0,0 0 0,1 0 0,-1-1 0,1 1 0,0-1 0,0 0 0,3 1 270,22 6-4978</inkml:trace>
  <inkml:trace contextRef="#ctx0" brushRef="#br1" timeOffset="128726.279">6519 10820 8196,'0'0'2524,"0"0"-1220,0 0-199,4-17 138,11-57-112,-11 4 1308,-6 67-2389,-1 1 1,0 0 0,0 0 0,0 0 0,0 1-1,0-1 1,0 1 0,0-1 0,0 1 0,-1 0 0,1 0-1,0 1 1,-1-1 0,1 1 0,-1-1 0,1 1-1,-1 0 1,1 0 0,-1 1 0,1-1 0,-1 1 0,1 0-1,-1 0-50,-2-1 45,-18 5-7,-1 1-1,1 1 0,0 1 1,1 0-1,0 2 1,0 1-1,1 1 0,1 1 1,0 1-1,0 1 0,-2 3-37,18-15 16,-1 1-1,1-1 0,0 1 0,0 0 1,0 0-1,1 1 0,-1-1 0,1 1 1,0 0-1,0 0 0,1 0 0,0 1 0,0-1 1,0 1-1,0 0 0,1 0 0,0 0 1,0 0-1,1 0 0,0 0 0,-1 4-15,3-6 2,1 1-1,-1-1 1,1 1-1,0-1 1,0 0-1,0 0 0,1 0 1,-1 0-1,1 0 1,0 0-1,0-1 1,0 1-1,1-1 0,-1 0 1,1 0-1,0 0 1,0-1-1,0 1 1,0-1-1,0 0 1,0 0-1,1-1 0,-1 1 1,1-1-1,-1 0 1,1 0-1,1 0-1,4 3 4,273 84 140,-280-88-145,-1 0 0,0 0-1,1 1 1,-1-1 0,0 1 0,0 0 0,0-1-1,0 1 1,1 0 0,-1 0 0,0 1-1,-1-1 1,1 0 0,0 1 0,0-1-1,0 1 1,-1-1 0,1 1 0,-1 0-1,1 0 1,-1 0 0,0 0 0,0 0 0,0 0-1,0 0 1,0 0 0,0 0 0,-1 0-1,1 0 1,0 1 0,-1-1 0,0 0-1,0 1 1,0-1 0,0 0 0,0 0-1,0 1 1,0-1 0,-1 0 0,1 1-1,-1-1 3,-70 34 132,42-29-204,0-1 0,0-2 0,0 0 0,0-2 0,-1-1 1,1-2-1,-8-1 71,35 2-54,0 1-1,-1-1 1,1 0 0,0 0 0,0 0 0,-1 0 0,1-1-1,0 1 1,0 0 0,0-1 0,0 0 0,-1 1 0,1-1-1,0 0 1,0 0 0,0 0 0,0-1 0,1 1 0,-1 0-1,0-1 1,0 1 0,1-1 0,-1 1 0,1-1 0,-1 0 0,1 0-1,0 0 1,0 0 0,0 0 0,0 0 0,0 0 0,0 0-1,1 0 1,-1 0 0,0 0 0,1-1 0,0 1 0,0 0-1,-1 0 1,1-1 54,1 0-193,0 0 0,0 1 0,0-1 0,1 0 0,-1 1 0,1 0 0,-1-1 0,1 1 0,0 0 0,0 0 0,0 0 0,0 0 0,0 0 1,0 0-1,0 0 0,1 1 0,-1-1 0,1 1 0,-1 0 0,1 0 0,-1 0 0,1 0 0,0 0 193,8-4-828,51-23-4036</inkml:trace>
  <inkml:trace contextRef="#ctx0" brushRef="#br1" timeOffset="129037.524">6854 10857 9124,'0'0'2914,"0"0"-1570,0 0 1,0 0-561,0 0 273,0 0-33,0 122-368,0-78-239,0-4-97,0-10-128,0-10-176,0-8-16,2-12-160,4 0-481,3-16-687,5-12-721,-1-4-1489,-2-6-2753</inkml:trace>
  <inkml:trace contextRef="#ctx0" brushRef="#br1" timeOffset="129298.442">6854 10857 5442,'33'-139'2690,"-35"139"-2498,2 0-192,0 10-1665,0-4-1921</inkml:trace>
  <inkml:trace contextRef="#ctx0" brushRef="#br1" timeOffset="129637.597">7112 10732 256,'0'0'6168,"0"0"-3108,0 0-837,9 20-438,27 64-465,-32-72-954,0 0-1,-1 1 0,0-1 1,-1 1-1,-1 0 1,0 0-1,-1 0 0,-1 12-365,2 35 1162,-1-61-1153,1 1 0,-1 0 0,1 0 0,-1 0 0,0 0 0,1 0 0,-1 0 0,0 0 0,1 0 0,-1 0 0,0 0 0,1 0 0,-1 0 0,1 0 0,-1 0 0,0 0 0,1 0 0,-1 0 0,0 1 0,1-1 0,-1 0 0,0 0 0,1 0 0,-1 1 1,0-1-1,1 0 0,-1 0 0,0 1 0,0-1 0,1 0 0,-1 0 0,0 1 0,0-1 0,0 0 0,0 1 0,1-1 0,-1 0 0,0 1 0,0-1 0,0 0 0,0 1 0,0-1 0,0 1 0,0-1 0,0 0 0,0 1 0,0-1 0,0 0 0,0 1 0,0-1 0,0 1 0,0-1 1,0 0-1,0 1-9,12-36 270,-9 27-287,8-28 26,-8 23-46,0 0-1,1 1 1,1 0 0,0 0 0,1 0 0,0 1 0,1 0 0,0 0 0,4-5 37,-6 13-26,0 1 0,0 0-1,0 0 1,0 0 0,0 0 0,0 1 0,1 0 0,-1 0 0,0 0-1,1 1 1,-1-1 0,1 1 0,-1 1 0,1-1 0,-1 1 0,0 0-1,1 0 1,-1 1 0,0-1 0,0 1 0,0 0 0,0 1-1,0-1 1,0 1 0,-1 0 26,7 4 4,0 0-1,1-1 0,0 0 1,0-1-1,0 0 0,1-1 1,-1-1-1,1 0 0,0 0 1,0-1-1,0-1 0,0 0 1,0-1-1,0 0 0,0-1 1,0-1-1,0 0 0,0 0 1,0-2-1,0 1 0,-1-2 1,0 0-1,0 0 0,3-2-3,-9 3 35,0 0 0,-1-1 0,1 1 0,-1-1 0,0 0 0,0-1 0,-1 1 0,0-1 0,0 1-1,0-1 1,0-1 0,-1 1 0,0 0 0,-1-1 0,1 0 0,-1 1 0,0-1 0,-1 0 0,0 0 0,0 0 0,0 0 0,-1-6-35,1 9 24,-1-1 1,0 0-1,1 1 0,-2-1 1,1 0-1,0 1 1,-1-1-1,0 1 1,0-1-1,0 1 1,-1-1-1,0 1 1,1 0-1,-2 0 0,1-1 1,0 1-1,-1 1 1,0-1-1,1 0 1,-2 1-1,1-1 1,0 1-1,-1 0 1,-1-1-25,4 4 9,-1 0 0,0 0 0,1 0 0,-1 0 0,0 1 0,0-1 0,1 0 0,-1 1 0,0-1 0,1 1 0,-1 0 0,1-1 0,-1 1 0,1 0 0,-1 0 0,1 0 0,0 0 0,-1 0 0,1 1 0,0-1 0,0 0 0,0 0 0,0 1 0,0-1 1,0 1-1,0-1 0,0 1 0,0-1 0,1 1 0,-1 0 0,1-1 0,-1 1 0,1 0 0,0-1 0,-1 1 0,1 0 0,0-1 0,0 3-9,-3 6 33,-35 94 166,5 2 1,5 1-1,4 1 0,1 28-199,14 73 273,9-208-277,-1 0 1,1 0 0,0 0-1,-1 0 1,1 0 0,0 0 0,0 1-1,0-1 1,0 0 0,0 0 0,0 0-1,0 0 1,1 1 0,-1-1 0,0 0-1,1 0 1,-1 0 0,0 0 0,1 0-1,-1 0 1,1 0 0,0 0 0,-1 0-1,1 0 1,0 0 0,0 0-1,-1-1 1,1 1 0,0 0 0,0 0-1,0-1 1,0 1 0,0-1 0,0 1-1,0-1 1,0 1 0,0-1 0,1 1-1,-1-1 1,0 0 0,0 0 0,0 0-1,0 1 1,0-1 0,1 0-1,-1-1 1,0 1 0,0 0 0,0 0-1,0 0 1,0-1 0,0 1 0,1 0-1,0-1 4,4-3-86,0 1 0,-1-1 0,1 0 0,-1 0 0,0-1 0,0 0 0,0 0 0,0 0 0,-1 0 0,0-1 0,0 0 0,0 0 0,-1 0 0,0 0 0,0 0 0,-1-1 0,1 1 0,-1-1 86,4-6-287,45-108-6281,-35 75 218</inkml:trace>
  <inkml:trace contextRef="#ctx0" brushRef="#br1" timeOffset="129899.85">8039 10445 11397,'0'0'1476,"0"0"-777,0 0 472,-4 18 213,-34 207 1783,-6 176-838,38-283-2310,7-117-58,0 0-1,-1 0 1,1-1-1,0 1 1,0 0 0,0-1-1,-1 1 1,1-1 0,0 1-1,0-1 1,0 1-1,0-1 1,0 1 0,0-1-1,0 0 1,0 0-1,0 1 1,0-1 0,0 0-1,0 0 1,0 0 0,0 0-1,0 0 1,0 0-1,0-1 1,0 1 0,0 0-1,0 0 1,0-1 0,0 1-1,0-1 1,-1 1-1,1-1 1,0 1 0,0-1-1,0 1 1,0-1 0,-1 0-1,1 1 1,0-1-1,-1 0 1,1 0 0,0 0-1,-1 0 1,1 1 0,-1-1-1,1 0 1,-1 0-1,0 0 1,1-1 39,1 0-65,63-54-3166,0-4-4032,-38 32 1815</inkml:trace>
  <inkml:trace contextRef="#ctx0" brushRef="#br1" timeOffset="130334.136">8210 10903 5250,'0'0'4749,"0"0"-2646,0 0-1330,0 0 30,0 0 46,3 10-150,11 33-46,-12-41-549,0 1-1,0-1 0,0 0 0,0 0 1,0 0-1,1 0 0,-1 0 0,1 0 0,-1 0 1,1-1-1,0 0 0,-1 1 0,1-1 1,0 0-1,0 0 0,0 0 0,0-1 1,0 1-1,0-1 0,0 0 0,0 0 1,0 0-1,0 0 0,0 0 0,0 0 1,0-1-1,0 0 0,0 0 0,0 1 1,1-2-104,8-1 57,-1-1 0,-1 0 0,1-1 1,-1 0-1,0-1 0,0 0 0,0 0 1,-1-1-1,0 0 0,0-1 1,-1 0-1,0 0 0,5-7-57,-11 12-8,0 0 0,0 1 0,-1-1 0,1 0 1,-1 0-1,0 0 0,0 0 0,0 0 0,0 0 0,0-1 0,-1 1 0,0 0 1,1 0-1,-1 0 0,0-1 0,-1 1 0,1 0 0,0 0 0,-1 0 0,0-1 0,0 1 1,0-1 7,-77-11-150,75 15 145,-8 3 11,1-1-1,0 1 1,0 1 0,0 0-1,1 0 1,-1 1 0,1 0-1,0 0 1,1 1 0,-1 1 0,1-1-1,0 1 1,1 1 0,0-1-1,0 1 1,0 1 0,1-1-1,0 1 1,1 0 0,0 0 0,1 1-1,-3 7-5,-2 1 9,2 0 0,0 1 0,1 0-1,1 0 1,1 0 0,1 0 0,0 1 0,2 0 0,0-1-1,2 19-8,-1-36 1,0 0 0,0 0-1,1 0 1,-1 0-1,0 0 1,1 0 0,0 0-1,0 0 1,-1 0 0,1 0-1,0-1 1,0 1-1,1 0 1,-1-1 0,0 1-1,0-1 1,1 1-1,-1-1 1,1 0 0,-1 1-1,1-1 1,0 0 0,-1 0-1,1 0 1,0 0-1,0 0 1,0-1 0,0 1-1,0-1 1,0 1 0,0-1-1,0 1 1,0-1-1,0 0 1,0 0 0,1 0-1,76-13 201,40-67-2716,-114 74-1202,-4 3-3094</inkml:trace>
  <inkml:trace contextRef="#ctx0" brushRef="#br1" timeOffset="132242.116">10153 10674 10181,'0'0'1955,"0"0"-1205,-9 18-222,1-1-302,0 0 0,0 0-1,2 1 1,0 0 0,2 0 0,0 1 0,0-1-1,1 7-225,0 300 1951,2-321-1939,1-1 1,-1 1 0,1-1-1,0 1 1,1-1 0,-1 1 0,0 0-1,1-1 1,0 0 0,0 1-1,0-1 1,0 1 0,1-1 0,-1 0-1,1 0 1,0 0 0,0 0-1,0 0 1,0 0 0,0-1 0,1 1-1,-1-1 1,1 1 0,0-1-1,0 0 1,-1 0 0,1 0 0,1 0-1,-1-1 1,0 1 0,0-1 0,1 0-1,-1 0 1,0 0 0,1 0-1,-1-1 1,1 1 0,-1-1 0,1 0-1,0 0 1,-1 0 0,1-1-1,1 1-12,59-56 593,-44 32-520,-1 0 1,-2-1 0,0-1 0,-2 0-1,-1-2 1,0 1 0,-3-2 0,0 1-1,-2-2 1,-1 1 0,-1-2-74,-2 32-46,47 168 180,6-68-58,-56-99-68,0 1 0,0-1 0,1 1-1,-1-1 1,1 0 0,0 0-1,-1 0 1,1-1 0,0 1-1,0-1 1,0 1 0,1-1 0,-1 0-1,0 0 1,0 0 0,1-1-1,-1 1 1,0-1 0,1 0-1,-1 0 1,0 0 0,1 0 0,-1 0-1,0-1 1,1 0 0,-1 1-1,0-1 1,0 0 0,0-1-1,0 1 1,0-1 0,0 1 0,2-2-8,103-105 298,-92 90-287,-1-1-1,-1-1 1,0 0-1,-2-1 0,-1-1 1,0 0-1,-1 0 1,-2-1-1,0 0 0,3-20-10,3 194-53,-11-136 59,0 0-1,1 0 1,1 0-1,0 0 1,1-1-1,1 0 1,0 0-1,1-1 1,0 0 0,1 0-1,1-1 1,0 0-1,9 8-5,-14-17 7,-1 0 0,0 0 1,1-1-1,0 0 0,-1 0 0,1 0 0,0-1 0,0 1 0,0-1 1,0-1-1,0 1 0,0 0 0,1-1 0,-1 0 0,0-1 0,0 1 0,0-1 1,0 0-1,0 0 0,0 0 0,0-1 0,0 1 0,0-1 0,-1-1 1,1 1-1,-1-1 0,3-1-7,6-4 25,-1-2 1,0 1 0,0-2-1,-1 1 1,0-2-1,0 1 1,-2-2 0,5-5-26,-9 10 11,1 0 0,-2-1 1,1 0-1,-1 1 0,0-1 0,-1-1 1,0 1-1,-1 0 0,0-1 1,0 1-1,-1-1 0,0 0 0,0-7-11,-1 17 16,0 2-74,0 13 3,-2-3 49,2 0 0,0 1 0,0-1 0,1 1 0,1-1 0,0 0 0,1 0 0,0 0 0,1 0-1,0 0 1,1 0 0,0-1 0,5 8 6,-8-16 2,-1 1 0,1-1 0,0 0 0,0 1 0,0-1 0,1 0 0,-1-1 0,1 1 0,-1 0 0,1-1 0,0 1 0,0-1 0,0 0 0,0 0 0,1 0 0,-1 0 0,0 0 0,1-1 0,-1 0 0,1 0 0,0 0 0,-1 0 0,1 0 0,0-1 0,-1 1 0,1-1 0,0 0 0,0 0 0,0-1 0,-1 1 0,1-1 0,0 0 0,-1 0 0,1 0 0,-1 0 0,1-1 0,-1 1 0,1-1 0,1-1-2,5-5 16,0 0 1,-1-1-1,1 0 1,-2 0 0,1-1-1,-1 0 1,-1-1-1,0 0 1,4-8-17,-10 19-38,1-1 0,0 1 0,0-1 0,0 1 0,0-1 0,0 1 0,0 0 0,0 0 0,0 0 0,0 0 0,0 1 0,0-1 0,0 0-1,0 1 1,0-1 0,0 1 0,-1 0 0,1 0 0,0 0 0,0 0 0,-1 0 0,1 0 0,0 0 0,-1 0 0,1 0 0,-1 1 0,1 0 38,4 3-121,22 13-2519,-6-20-4083,-9-10 1672</inkml:trace>
  <inkml:trace contextRef="#ctx0" brushRef="#br1" timeOffset="132611.499">11572 10656 7523,'0'0'3519,"-19"-1"-1808,-62-2-644,77 3-959,-1 1 0,1 0 1,-1 0-1,1 0 0,0 1 0,0-1 1,-1 1-1,1 0 0,0 1 1,0-1-1,1 1 0,-1-1 1,0 1-1,1 0 0,0 0 0,0 1 1,0-1-1,0 1 0,0-1 1,0 1-1,1 0 0,0 0 1,0 0-1,0 0 0,1 1 0,-1-1 1,1 1-1,0-1 0,0 0 1,0 1-1,1 0 0,-1-1 1,1 1-1,1-1 0,-1 1 1,0-1-1,2 3-108,-2-6 18,1 0 0,0 0 0,-1 0 0,1 0 0,0 0 0,0 0 0,0 0 0,0 0 0,-1 0 0,1-1-1,1 1 1,-1 0 0,0-1 0,0 1 0,0-1 0,0 1 0,0-1 0,0 1 0,1-1 0,-1 0 0,0 0 0,0 0 0,0 0 0,1 1 0,-1-2 0,0 1 0,0 0 0,1 0 0,-1 0 0,0 0 0,0-1 0,1 1-18,7-1 97,12 1-28,0-1-1,0-1 1,0-1-1,0-1 1,0-1-1,-1-1 1,0-1-1,0 0 1,0-2-1,-1 0 1,-1-1 0,1-1-1,-2-1 1,0 0-1,0-1 1,12-13-69,-25 22 1,0 1 0,-1-1 1,1 0-1,-1 0 1,0 0-1,0 0 0,-1-1 1,1 1-1,-1-1 1,0 0-1,0 1 0,0-1 1,-1 0-1,0 0 0,0 0 1,0 0-1,0 0 1,-1-1-1,0 1 0,0 0 1,0 0-1,-1 0 1,0 0-1,0 0 0,0 0 1,-1 0-1,1 0 1,-1 0-1,0 1 0,0-1 1,-1 0-1,0 1 0,1 0 1,-2 0-1,1 0 1,0 0-1,-1 0 0,1 1 1,-1-1-1,0 1 1,0 0-1,-1 0 0,1 0 1,-1 1-1,1 0 1,-1 0-1,0 0 0,-4-1-1,3 1-81,1 1-1,-1 0 1,1 0-1,-1 1 1,0 0-1,1 0 1,-1 0 0,0 0-1,1 1 1,-1 0-1,1 0 1,-1 1-1,1-1 1,0 1-1,-1 0 1,1 1-1,0-1 1,0 1-1,0 0 1,1 1-1,-1-1 1,1 1-1,0-1 1,0 1-1,0 1 1,-2 2 81,6-6-158,0 1-1,0-1 1,1 0 0,-1 0 0,1 1-1,-1-1 1,1 0 0,-1 0-1,1 0 1,0 0 0,-1 1 0,1-1-1,0 0 1,0 0 0,0 0-1,0 0 1,0-1 0,0 1-1,0 0 1,0 0 0,0-1 0,0 1-1,0 0 1,1-1 0,-1 1-1,0-1 1,0 0 0,1 1 0,-1-1-1,0 0 1,0 0 0,1 0-1,-1 0 1,0 0 0,1 0-1,-1 0 1,0 0 0,1 0 0,-1-1-1,0 1 1,0-1 0,1 1-1,-1-1 1,0 1 0,1-1 158,6 1-603,50-4-3036,6-14-1339</inkml:trace>
  <inkml:trace contextRef="#ctx0" brushRef="#br1" timeOffset="132859.011">12100 10273 6371,'0'0'3415,"0"0"-1185,0 0-272,0 0-229,0 0-784,-3 4-444,-3 11-362,0 0-1,1 1 1,1-1 0,0 1-1,1-1 1,1 1 0,0 0-1,1 0 1,1 1-1,0-1 1,3 9-139,-3 9 129,-1 27 23,-1-30-152,1 1 0,1 0 0,2 0 0,1-1 0,2 1 0,1-1 0,1 0 0,2-1 0,9 22 0,-16-47-56,0-1-1,0 0 1,1 0-1,-1 0 1,1 0-1,0 0 0,1-1 1,-1 1-1,0-1 1,1 0-1,0 0 1,0 0-1,0-1 1,0 1-1,4 1 57,46 3-3567,-31-10-264</inkml:trace>
  <inkml:trace contextRef="#ctx0" brushRef="#br1" timeOffset="133030.713">11855 10824 11973,'0'0'2338,"0"0"-1330,0 0-608,0 0 417,127-2-241,-60 2-240,7 0-160,-5 0-176,-7-4-96,-6-2-816,-5-2-1409,-11 2-465,-9 4-3713</inkml:trace>
  <inkml:trace contextRef="#ctx0" brushRef="#br0" timeOffset="142130.863">13208 665 192,'0'0'7025,"0"0"-4478,0 0-1090,0 0-152,0 0-238,0 0-221,-5-2-94,-5-8-208,45 5-357,1029-69 1176,-814 71-1336,-250 3 0,-63-19-898,30-11-4523,20 16-270</inkml:trace>
  <inkml:trace contextRef="#ctx0" brushRef="#br0" timeOffset="142583.674">14402 306 7603,'0'0'3085,"0"0"-1343,0 0-211,0 0 40,0 0-474,-10-9-249,-28-29-261,28 29-243,17 44 158,3-24-449,0 0 0,0-1 0,1 0-1,0-1 1,1 0 0,0 0 0,1-2 0,-1 1 0,1-2 0,1 1 0,0-2-53,245 100 264,-258-103-264,0-1 0,1 1 1,-1 0-1,0-1 0,0 1 1,0 0-1,-1-1 0,1 1 1,0 0-1,-1 0 1,1 0-1,-1 0 0,0 0 1,1-1-1,-1 1 0,0 0 1,0 0-1,0 0 0,-1 0 1,1 0-1,0 0 0,-1 0 1,1 0-1,-1 0 0,0-1 1,1 1-1,-1 0 0,0 0 1,0-1-1,0 1 0,0-1 1,0 1-1,-1-1 1,1 1-1,0-1 0,-1 0 1,1 1-1,-1-1 0,0 0 1,1 0-1,-1 0 0,0 0 1,1 0-1,-1-1 0,0 1 1,-2 0-1,-311 243 250,303-234-149,-4 3-3045,16-22-1557,0-2-4303</inkml:trace>
  <inkml:trace contextRef="#ctx0" brushRef="#br0" timeOffset="144700.128">15734 414 5122,'0'0'5251,"0"0"-3469,17-22-688,53-71-22,-51 68-500,-14 20-378,0 1 0,-1-1 1,0 0-1,0-1 0,-1 1 0,1-1 0,-1 1 1,0-1-1,-1 0 0,0 0 0,1 0 0,-2-1 1,1 1-1,-1 0 0,0-1 0,0-1-194,-29 3 472,4 7-449,0 1 0,0 2-1,1 0 1,-1 2 0,1 0 0,0 2-1,1 0 1,0 2 0,1 0-1,0 2 1,1 0 0,-6 5-23,-28 27-21,53-43 19,0-1 0,0 0 0,-1 1 0,1-1 0,0 1 0,0 0 0,1-1 0,-1 1 0,0 0 0,0-1 0,1 1 0,-1 0 0,1 0 0,-1 0 0,1-1 0,0 1 0,0 0 0,0 0 0,0 0 0,0 0-1,0 0 1,1 0 0,-1-1 0,0 1 0,1 0 0,0 0 0,-1-1 0,1 1 0,0 0 0,0-1 0,0 1 0,0 0 0,0-1 0,0 0 0,0 1 0,1 0 2,9 6 7,0-1 0,1 0 0,-1-1 0,1 0 0,0-1 0,1 0 0,-1-1 0,9 1-7,348 98 219,-368-103-219,4 1 2,0 0-1,1 0 1,-1 0 0,0 0 0,0 1-1,0 0 1,-1 0 0,1 0-1,0 0 1,-1 1 0,1 0 0,-1 0-1,0 0 1,0 1 0,0-1-1,0 1 1,-1 0 0,0 0 0,1 0-1,-2 1 1,1-1 0,0 1-1,-1-1 1,0 1 0,0 0 0,0 0-1,0 0 1,0 5-2,-5-6 11,1 0 1,-1 1-1,0-1 1,0-1-1,-1 1 1,1 0-1,-1-1 1,0 0-1,0 0 1,0 0-1,0 0 0,0 0 1,-1-1-1,1 0 1,-1 0-1,0 0 1,1-1-1,-1 1 1,0-1-1,0 0 0,0-1 1,0 1-1,0-1 1,-5 0-12,-23 4 15,-1-1 1,1-2-1,-1-1 1,1-1-1,-26-5-15,53 5-45,-1 1-1,0-1 1,1 0 0,-1 0-1,0-1 1,1 0 0,-1 0-1,1 0 1,0-1 0,0 0-1,0 0 1,0-1 0,1 1-1,-1-1 1,1-1 0,0 1-1,0-1 1,0 0-1,1 0 1,0 0 0,0-1-1,0 1 1,1-1 0,-1 0-1,1 0 1,1 0 0,-2-4 45,5 6-302,0-1-1,1 0 1,0 1 0,0-1 0,0 1 0,0-1 0,1 1 0,-1 0 0,1 0 0,0 0 0,0 0 0,1 1-1,-1-1 1,1 1 0,0 0 0,0 0 0,0 0 0,0 1 0,0-1 0,0 1 0,1 0 0,-1 0 0,1 1-1,0-1 1,-1 1 0,2 0 302,8-6-1246,58-25-5306</inkml:trace>
  <inkml:trace contextRef="#ctx0" brushRef="#br0" timeOffset="145676.566">16434 164 11477,'0'0'1964,"0"0"-54,0 0-275,0 0-663,0 0-455,-6 11-277,-32 118 19,32-52-150,3 1 1,8 76-110,-4-146-6,-1 0 0,1-1 1,0 1-1,0 0 0,1 0 0,0-1 1,0 1-1,1-1 0,0 1 1,1-1-1,-1 0 0,1 0 0,1-1 1,1 4 5,-5-10-74,-1 1 1,1 0 0,-1-1 0,1 1-1,-1 0 1,1-1 0,0 1-1,-1-1 1,1 1 0,-1-1 0,1 1-1,0-1 1,0 1 0,-1-1-1,1 0 1,0 1 0,0-1-1,0 0 1,-1 0 0,1 0 0,0 1-1,0-1 1,0 0 0,0 0-1,-1 0 1,1 0 0,0 0-1,0-1 1,0 1 0,0 0 0,-1 0-1,1-1 1,0 1 0,0 0-1,-1-1 1,1 1 0,0 0 0,0-1-1,-1 1 1,1-1 0,-1 1-1,1-1 1,0 0 0,-1 1-1,1-1 1,-1 0 0,1 1 0,-1-1-1,0 0 1,1 0 0,-1 1-1,0-1 1,1 0 0,-1 0 0,0 0-1,0 1 1,0-1 0,0 0-1,0 0 1,0 0 0,0 0 73,5-58-5041,-5 54 4508,-1 1 346,1-1-1,-1 1 1,0-1 0,0 1-1,-1 0 1,1-1 0,-1 1-1,0 0 1,0 0-1,0 0 1,-1 0 0,1 0-1,-1 1 1,0-1 0,0 1-1,-2-2 188,-102-70 2457,-2 18 3956,144 56-3672,-3 0-2707,-1 1 68,23 1 44,-1-2 1,1-3-1,50-10-146,117-44 915,-254 81-82,27-16-828,1 1-1,0-1 1,1 0 0,0 1 0,0 0-1,0 0 1,1 0 0,0 1 0,1-1-1,0 1 1,0-1 0,1 1-1,0 0 1,1 0 0,0-1 0,0 1-1,0 0 1,2 2-5,0-7-1,0 0 0,0 1 0,1-1 0,-1 0-1,1-1 1,0 1 0,0 0 0,1-1 0,-1 0 0,1 0-1,0 0 1,-1 0 0,1 0 0,0-1 0,1 1 0,-1-1-1,0-1 1,1 1 0,-1 0 0,1-1 0,-1 0 0,1 0-1,0 0 1,0-1 0,-1 0 0,1 0 0,0 0-1,0 0 1,-1-1 0,1 1 0,0-1 0,0-1 1,13 4 15,1-1 0,-1-1 0,1-1 0,-1 0 0,1-2 1,-1 0-1,0-1 0,0-1 0,-1 0 0,1-2 0,-1 0 0,0 0 0,-1-2 1,0 0-1,0-1 0,-1-1 0,0 0 0,5-7-15,-16 15 1,-1-1 1,-1-1-1,1 1 0,-1 0 0,1-1 1,-1 1-1,0-1 0,-1 1 1,1-1-1,-1 0 0,0 0 1,0 0-1,-1 0 0,1 0 0,-1 0 1,0 0-1,-1 0 0,1 0 1,-1 0-1,0 0 0,0 1 1,0-1-1,-1 0 0,0 0 0,1 1 1,-2-1-1,1 1 0,-1 0 1,1-1-1,-1 1 0,0 1 0,-1-1 1,1 0-1,-1 1 0,-3-4-1,-5-3 13,0 0 1,-1 1-1,0 0 0,-1 1 0,0 0 0,0 1 0,-1 1 1,0 0-1,0 1 0,0 1 0,0 0 0,-1 1 0,0 1 1,0 0-1,-7 1-13,9 0 1,12 1 2,0-1 0,0 1 0,0 0 0,1-1 0,-1 1-1,0 0 1,0 0 0,0 0 0,0 0 0,1 1 0,-1-1 0,0 0 0,0 1-1,1 0 1,-1-1 0,0 1 0,1 0 0,-1 0 0,0-1 0,1 1 0,-1 0-1,1 1 1,-1-1 0,1 0 0,0 0 0,0 1 0,-1-1 0,1 1 0,0-1-1,0 1 1,0-1 0,0 1-3,-1 3-2,1-1 0,-1 1 0,1 0 0,0-1 0,0 1 0,0 0 1,0 0-1,1 0 0,0-1 0,0 1 0,1 0 0,-1 0 0,1 0 0,0 0 0,0-1 0,0 1 0,1 0 0,0-1 0,0 1 0,0-1 0,0 0 0,1 1 1,-1-1-1,1-1 0,0 1 0,1 0 0,-1-1 0,1 1 0,-1-1 0,1 0 0,0 0 0,0 0 0,3 1 2,6 1 8,1 0-1,-1-1 0,1 0 1,-1-1-1,1-1 1,0 0-1,0-1 0,0 0 1,0-1-1,9-2-7,0 2 35,-13 1-8,0-2-1,0 1 0,1-1 0,-1-1 0,0 0 0,0 0 0,0-1 0,-1 0 0,1-1 0,-1 0 0,0 0 0,0-1 0,0 0 0,0-1 0,-1 0 0,0 0 0,0-1 0,-1 0 0,0 0 0,0-1 0,0 0 0,-1 0 0,0-1 0,-1 1 0,0-1 0,-1 0 0,1-1 0,-2 1 0,1-1 0,-1 0 0,-1 0 1,0 0-1,0-4-26,-13 27 16,4-2-21,0 1 0,2 0 1,-1 0-1,2 1 1,-1 0-1,2 0 1,0 0-1,0 0 0,1 0 1,1 0-1,0 1 1,1-1-1,1 0 1,0 1 4,-1-10-2,1 0 0,0 0 0,0 0 0,1 1 1,-1-2-1,1 1 0,0 0 0,0 0 1,0-1-1,1 1 0,-1-1 0,1 1 0,0-1 1,0 0-1,0 0 0,0 0 0,0-1 1,1 1-1,-1-1 0,1 0 0,0 0 1,-1 0-1,1 0 0,0-1 0,0 1 0,0-1 1,4 0 1,117 16-226,-114-17 147,14 1-1498,-17-1-2195,-8 0-1270</inkml:trace>
  <inkml:trace contextRef="#ctx0" brushRef="#br0" timeOffset="145925.369">17935 246 11125,'0'0'0,"0"0"-608,0 0-273,0 0-2544,0 0-2642</inkml:trace>
  <inkml:trace contextRef="#ctx0" brushRef="#br0" timeOffset="146547.873">17280 390 12294,'0'0'477,"0"0"-50,0 0 307,0 0 10,0 0-165,10 1-128,-9 0-437,3 0 12,1-1 0,-1 1 0,0-1 0,1 0-1,-1 0 1,1 0 0,-1-1 0,0 1-1,1-1 1,-1 0 0,0 0 0,0-1-1,1 1 1,-1-1 0,0 0 0,1-1-26,8-5 11,0 0 0,-1-1 0,0-1-1,0 1 1,-1-2 0,-1 0 0,0 0 0,0-1 0,-1 0 0,4-9-11,-11 20 38,-1-1 1,0 1-1,0-1 0,0 0 1,0 0-1,-1 1 0,1-1 1,0 0-1,-1 0 0,1 0 0,-1 0 1,0 0-1,1 0 0,-1 0 1,0 0-1,0 0 0,-1 0 1,1 0-1,0 1 0,-1-1 1,1 0-1,-1 0 0,1 0 0,-1 0 1,0 0-1,0 1 0,0-1 1,0 0-1,0 1 0,0-1 1,0 0-1,-1 1 0,1 0 1,0-1-1,-1 1 0,1 0 0,-1 0 1,0-1-1,0 1-38,-22-5 204,1 1-1,-1 1 1,0 1-1,0 2 1,0 0-1,-22 2-203,9 0 172,37-1-172,1 0-1,0 0 1,0 0 0,-1 0 0,1 0 0,0 1-1,0-1 1,0 0 0,-1 0 0,1 1-1,0-1 1,-1 1 0,1-1 0,0 1 0,-1-1-1,1 1 1,-1-1 0,1 1 0,-1-1 0,1 1-1,-1 0 1,1-1 0,-1 1 0,1 0 0,-1-1-1,0 1 1,1 0 0,-1 0 0,0-1 0,0 1-1,0 0 1,0 0 0,1 0 0,-1-1 0,0 1-1,0 0 1,-1 0 0,1-1 0,0 1 0,0 0-1,0 0 1,0 0 0,-1-1 0,1 1 0,0 0-1,-1 0 1,1-1 0,0 1 0,-1 0-1,1-1 1,-1 1 0,1-1 0,-1 1 0,0-1-1,1 1 1,-1-1 0,1 1 0,-1-1 0,0 1-1,1-1 1,-1 1 0,0-1 0,0 0 0,1 0-1,-2 1 1,5 0 10,17 9-1,-2 1-1,0 0 1,0 1 0,-1 1 0,0 0 0,-1 2 0,-1 0-1,0 0-8,-11-6 9,0 0 0,0 0 0,-1 1-1,0-1 1,-1 1 0,0 0 0,-1-1-1,0 1 1,0 0 0,-1 0 0,0 0-1,-1-1 1,-1 10-9,1 18 31,1-35-36,1 0 1,-1 0 0,1 0 0,-1 0-1,1 0 1,0 0 0,0 0 0,0 0-1,0-1 1,0 1 0,1 0 0,-1-1-1,0 1 1,1-1 0,-1 1 0,1-1-1,-1 1 1,1-1 0,0 0 0,0 0-1,0 0 1,0 0 0,-1 0 0,1 0 0,0-1-1,0 1 1,1-1 0,-1 1 0,0-1-1,0 0 1,0 0 0,0 0 0,0 0-1,0 0 1,2 0 4,80-10-2258,-6-25-3883,-40 15 327</inkml:trace>
  <inkml:trace contextRef="#ctx0" brushRef="#br0" timeOffset="146923.545">17842 334 10085,'0'0'2083,"0"0"-623,0 0 26,0 0-382,0 0-653,-6 6-187,-13 18-32,19-22-207,0-1 1,1 0-1,-1 1 0,1-1 0,-1 0 0,1 0 1,0 1-1,-1-1 0,1 0 0,0 0 1,0 0-1,0 0 0,0 0 0,0 0 0,0 0 1,0 0-1,0 0 0,0-1 0,0 1 0,0 0 1,1-1-1,-1 1 0,0-1 0,0 1 1,1-1-1,-1 0 0,0 1 0,1-1 0,-1 0 1,0 0-1,1 0 0,-1 0 0,0 0 0,1 0 1,-1 0-1,0-1 0,1 1 0,-1 0 1,1-1-26,0 1 30,9 0 156,-3 2-132,1-1 0,-1 0 0,0 0 1,1-1-1,-1 0 0,1-1 0,-1 0 0,0 0 1,0-1-1,1 0 0,-1 0 0,0-1 0,-1 0 1,1 0-1,0-1 0,-1 0 0,0-1 0,0 1 1,0-1-1,3-4-54,-9 8 3,0-1 1,0 0 0,0 1-1,0-1 1,0 0-1,-1 0 1,1 0-1,-1 0 1,1 0-1,-1 0 1,0 0 0,0 0-1,0 0 1,0 0-1,0 0 1,0 0-1,0 0 1,-1 1-1,1-1 1,-1 0 0,1 0-1,-1 0 1,0 0-1,0 0 1,1 1-1,-1-1 1,-1 0-1,1 1 1,0-1 0,0 1-1,-1-1 1,1 1-1,-1 0 1,1-1-1,-1 1 1,1 0-1,-1 0 1,0 0 0,1 0-1,-1 0 1,0 1-1,0-1 1,0 0-1,0 1 1,-1-1-4,-5 0 1,0 1 0,0 0 0,0 0 0,0 0 0,0 1 0,1 0 0,-1 1 0,0 0 0,1 0 0,-1 1 0,1-1 0,0 2 0,0-1 0,0 1 0,0 0 1,0 0-1,1 1 0,0 0 0,0 0 0,-4 5-1,-3 3 3,1 2 0,0 0 0,1 0 0,0 1 0,1 1 0,1 0 0,1 0 0,0 1-3,5-13-4,0 0 0,0 0 0,1 0 0,0 0 0,0 1 0,0-1 0,1 1 0,-1 0 0,2-1 0,-1 1 0,0 0 0,1-1 0,0 1 0,1 0 0,-1 0 0,1-1-1,0 1 1,0 0 0,1-1 0,0 1 0,0-1 0,0 1 0,0-1 0,1 0 0,0 0 0,0 0 0,1-1 4,6 1-208,1-1 0,1 0 0,-1-1 0,0-1 1,1 1-1,0-2 0,-1 0 0,1 0 0,0-1 0,0 0 0,4-2 208,13 2-1608,49 0-4502</inkml:trace>
  <inkml:trace contextRef="#ctx0" brushRef="#br0" timeOffset="147913.405">15825 1593 9076,'0'0'1129,"0"0"-198,0 0 480,29-9-141,-3 1-1023,2 1 2,-1-2 0,0-1 0,-1-2 0,0 0-1,23-15-248,-35 18 127,8-4 31,0-1 0,-1 0-1,-1-2 1,0 0-1,-1-1 1,-1-1-1,5-7-157,-21 22 27,1 1-1,-1-1 0,0 1 1,0-1-1,0 0 1,-1 0-1,1 0 0,-1 0 1,0 0-1,0-1 1,0 1-1,0 0 1,0 0-1,-1-1 0,1 1 1,-1-1-1,0 1 1,0 0-1,0-1 0,0 1 1,-1 0-1,0-1 1,1 1-1,-1 0 0,0-1 1,-1 1-1,1 0 1,0 0-1,-1 0 0,0 0 1,0 0-1,0 1 1,0-1-1,0 0 0,0 1 1,-1 0-1,1-1 1,-1 1-1,0 0-26,-8-2 18,0 0-1,0 1 1,0 0 0,0 1 0,-1 0-1,1 1 1,-1 1 0,1 0-1,-1 0 1,1 1 0,0 0-1,-1 1 1,1 0 0,0 1-1,0 0 1,0 1 0,1 0 0,-1 1-1,-2 2-17,11-6-2,0 0 0,-1 1 0,1 0 0,0 0 0,0-1-1,0 1 1,0 0 0,0 1 0,0-1 0,0 0 0,1 0 0,-1 1-1,1-1 1,0 1 0,0-1 0,0 1 0,0 0 0,0 0 0,0-1 0,1 1-1,-1 0 1,1 0 0,0-1 0,0 1 0,0 0 0,0 0 0,1 0-1,-1-1 1,1 1 0,-1 0 0,1 0 0,0-1 0,0 1 0,0 0-1,0-1 1,1 1 0,-1-1 0,1 0 0,0 1 0,-1-1 2,11 2 15,-1 0 0,1-1 0,0-1 0,0 0 1,0 0-1,0-1 0,0-1 0,0 0 0,10-1-15,2 1 37,192-16 97,-28-18-60,-197 37-30,0 1 0,0 1-1,0 0 1,0 0 0,1 1-1,0 0 1,0 0-1,0 0 1,1 1 0,0 1-1,0-1 1,1 1 0,0 0-1,0 2-43,4-8 5,1 0-1,-1 0 0,1 0 1,0 0-1,0 1 0,0-1 1,0 0-1,0 1 0,0-1 1,1 1-1,-1-1 0,1 1 1,0-1-1,0 1 0,0-1 1,0 1-1,0 0 0,0-1 1,1 1-1,-1-1 0,1 1 1,0-1-1,-1 0 0,1 1 1,0-1-1,1 0 0,-1 1 1,0-1-1,1 0 0,-1 0 1,1 0-1,-1 0 0,1 0 1,0-1-1,0 1 0,0 0 1,0-1-1,0 0 0,0 1 1,1-1-5,123 11 139,-92-13-97,-8-1-22,0 0-1,0-2 0,0-1 1,0-1-1,-1-1 1,0-1-1,-1-1 0,0-2 1,0 0-1,-1-2 1,5-3-20,-22 12 1,0 1 0,0-1 0,0-1 1,-1 1-1,1-1 0,-1 0 1,0 0-1,-1 0 0,1-1 0,-1 0 1,0 0-1,0 0 0,-1 0 1,0-1-1,0 1 0,0-1 0,-1 0 1,0 1-1,0-1 0,-1 0 1,0 0-1,0 0 0,-1-1 0,0 1 1,0 0-1,0 0 0,-2-5-1,2 9-1,-1 1-1,1-1 0,-1 1 0,0-1 1,0 1-1,0-1 0,0 1 1,0 0-1,0-1 0,-1 1 1,1 0-1,-1 0 0,1 0 1,-1 0-1,0 1 0,0-1 1,0 0-1,0 1 0,0-1 1,0 1-1,-1-1 0,1 1 1,0 0-1,-1 0 0,1 0 0,0 1 1,-1-1-1,1 0 0,-1 1 1,0 0-1,1 0 0,-1-1 1,1 1-1,-1 1 0,1-1 1,-1 0-1,0 1 0,1-1 1,-1 1-1,1 0 0,0 0 1,-1 0-1,1 0 0,0 0 1,-1 0-1,0 2 2,-5 6-1,0 1-1,0 1 1,2-1 0,-1 1-1,1 1 1,1-1 0,0 1-1,0 0 1,1 0 0,1 0-1,0 1 1,1-1 0,0 1-1,1-1 1,0 1 0,1 6 1,-1-13 0,0 0 0,0 1 0,0-1 0,1 0 0,0 0 0,0 1 0,0-1 0,1 0 0,0 0 0,0 0 0,1 1 0,0-1 0,0 0 0,0-1 0,1 1 0,0 0 0,0-1 0,0 0 0,1 1 0,0-1 0,0-1 0,0 1 0,0 0 0,2 0 0,5 1-98,0-2 1,1 1-1,-1-2 1,1 0-1,0 0 1,0-1-1,0 0 1,0-1 0,0 0-1,0-1 1,0-1-1,0 1 1,0-2-1,0 0 1,0 0 0,-1-2-1,1 1 1,-1-1-1,1-1 1,-1 0-1,-1 0 1,1-1-1,0-1 98,89-75-5880,-61 37 289</inkml:trace>
  <inkml:trace contextRef="#ctx0" brushRef="#br0" timeOffset="148191.506">17354 954 3522,'0'0'7011,"0"0"-5170,0 0-209,0 0-175,0 0-689,0 0-559,15 2-17,-6 66 528,2 8-320,3 8-288,-1 0 112,-2-11-208,-2-11-16,-2-14-16,0-16-560,-1-14-1297,1-16-1152,-3-2-3906</inkml:trace>
  <inkml:trace contextRef="#ctx0" brushRef="#br0" timeOffset="148359.138">17271 1234 10789,'0'0'1024,"0"0"-143,0 0-449,0 0-256,0 0-112,127 20-64,-71-10-1937,4 0-2097,3 0-336</inkml:trace>
  <inkml:trace contextRef="#ctx0" brushRef="#br0" timeOffset="148906.657">17733 1349 6883,'0'0'2102,"0"0"-402,0 0-81,0 0-231,0 0-17,9-7-259,-8 6-1099,125-103 1126,-120 98-1050,0 0 1,0 0-1,-1-1 1,0 0-1,0 0 1,-1-1-1,0 1 1,0-1-1,-1 0 1,0 0-1,-1 0 1,1-1-1,-1 1 1,-1 0-1,0-1 1,0 0-1,0 1 1,-1-1-1,-1-1-89,-1 7 19,0 0 0,-1 0 0,1 0-1,-1 0 1,0 1 0,0-1-1,0 1 1,0-1 0,0 1 0,0 0-1,-1 1 1,1-1 0,-1 0-1,1 1 1,-1 0 0,0 0 0,1 0-1,-1 0 1,0 1 0,0-1 0,0 1-1,1 0 1,-1 0 0,0 1-1,0-1 1,0 1 0,-1 0-19,4-1-1,-2 0-2,0 1 1,1 0-1,-1-1 1,1 1 0,-1 0-1,1 0 1,-1 1-1,1-1 1,0 0-1,0 1 1,-1 0 0,1-1-1,0 1 1,1 0-1,-1 0 1,0 0-1,0 0 1,1 0 0,-1 1-1,1-1 1,0 0-1,0 1 1,0-1 0,0 1-1,0-1 1,0 1-1,1-1 1,-1 1-1,1 0 1,0-1 0,0 1-1,0 0 1,0-1-1,0 1 1,0 0-1,1-1 1,-1 1 0,1 0-1,0-1 1,0 1-1,0-1 1,0 1 0,1 1 2,2 1 9,0 0 0,1-1 1,0 1-1,0-1 1,0 0-1,0 0 0,0 0 1,1-1-1,0 0 1,0 0-1,-1 0 0,2-1 1,-1 0-1,0 0 1,0-1-1,1 1 0,-1-1 1,1-1-1,-1 1 1,1-1-1,6-1-9,226 3 315,-139-27-176,-136 32-179,32-1 30,0 1 0,0 0 0,1 0 0,0 0 0,0 0 0,1 1 1,-1-1-1,2 1 0,-1-1 0,1 1 0,0 0 0,1-1 1,0 1-1,0 0 0,1-1 0,0 5 10,0-10 0,-1 1 0,1-1 0,-1 1-1,1-1 1,0 0 0,0 1 0,0-1 0,0 0 0,0 1 0,1-1-1,-1 0 1,1 0 0,-1 0 0,1 0 0,0-1 0,0 1 0,0 0-1,0-1 1,0 1 0,0-1 0,0 0 0,0 0 0,1 1-1,-1-1 1,0-1 0,1 1 0,-1 0 0,1-1 0,-1 1 0,1-1 0,79 8 95,-70-7-70,0 0 0,-1 0 0,1-1 0,0-1 0,0 0 0,0-1 0,-1 0 0,1 0 1,-1-1-1,0-1 0,1 0 0,-2-1 0,1 0 0,0 0 0,-1-1 0,0-1 0,0 1 0,-1-2 0,0 1 0,3-5-25,1-47 179,-13 58-283,0 3-139,-1 4 223,1-1-1,0 0 1,0 1-1,1-1 1,0 0 0,0 1-1,0-1 1,0 0-1,1 0 1,0 0-1,0 0 1,1 0-1,-1 0 1,1-1-1,0 1 1,0-1 0,0 0-1,1 0 1,-1 0-1,1 0 1,0-1-1,0 1 1,1-1-1,-1 0 1,1 0-1,-1-1 1,6 3 20,-2-1-136,1-1-1,0 0 1,0-1-1,0 0 1,1 0-1,-1-1 1,0 0-1,1-1 1,-1 0-1,6 0 137,53-20-4165,-29-13-1638</inkml:trace>
  <inkml:trace contextRef="#ctx0" brushRef="#br0" timeOffset="149212.505">18303 897 14503,'0'0'427,"0"0"39,0 0 284,20 15 184,67 43-166,-81-54-675,0-1-1,1 0 1,-1-1-1,1 0 1,0 0 0,0 0-1,0-1 1,0 1-1,0-2 1,0 1 0,0-1-1,5-1-92,6 1 244,0 1-10,-15 0-206,1 1-1,-1-1 1,1 0-1,0 0 1,-1-1-1,1 1 1,0-1-1,-1 0 0,1 0 1,0 0-1,-1 0 1,1-1-1,0 1 1,-1-1-1,1 0 1,-1 0-1,1-1 1,-1 1-1,0-1 1,1 1-1,-1-1 1,0 0-1,0 0 1,0-1-1,0 1 1,0 0-1,-1-1 1,1 0-1,-1 0 1,0 1-1,0-1 1,0-1-1,0 1 0,0 0 1,-1 0-1,1-1 1,-1 1-1,1-3-27,-5 1-11,1 0 0,-1 1 0,0-1-1,0 1 1,-1 0 0,1 0 0,-1 0 0,0 0-1,0 1 1,-1-1 0,1 1 0,0 0-1,-1 1 1,0-1 0,0 1 0,0 0 0,0 0-1,0 0 1,0 1 0,0 0 0,-1 0-1,1 0 1,0 1 0,-5-1 11,-70-4-320,77 5 185,0 0 1,0 0-1,0 1 1,1-1-1,-1 1 1,0-1-1,0 1 1,1 0-1,-1 0 1,1 0-1,-1 0 0,1 1 1,-1-1-1,1 1 1,0-1-1,0 1 1,-1 0-1,1 0 1,0 0-1,1 0 1,-1 0-1,0 1 1,1-1-1,-1 0 1,1 1-1,0-1 1,-1 1-1,1-1 0,1 1 1,-1 0-1,0-1 1,1 1-1,-1 0 135,-3 28-4199</inkml:trace>
  <inkml:trace contextRef="#ctx0" brushRef="#br0" timeOffset="149523.533">18800 1068 12182,'0'0'1144,"0"0"-349,0 0 179,8 23 74,59 136 284,-63-151-1246,0 0 1,1 0-1,0 0 1,0-1 0,0 1-1,1-1 1,0 0-1,0-1 1,1 0-1,0 0 1,0 0 0,0-1-1,1 0 1,0 0-1,0-1 1,0 0-1,1 0 1,-1-1 0,1 0-1,4 1-86,-8-3 77,1-1-1,-1 1 1,0-1-1,1 0 1,-1 0-1,1 0 1,-1-1-1,0 0 1,0 0-1,1 0 1,-1-1-1,0 0 1,0 0-1,0 0 1,0 0-1,-1-1 1,1 0-1,0 0 1,-1 0-1,0 0 1,0-1-1,0 0 1,0 0-1,-1 0 1,1 0-1,-1 0 1,0-1-1,-1 1 1,1-1-1,-1 0 1,0 0-1,0 0 1,0 0-1,0 0 1,-1-1-1,0 1 1,0-2-77,2-8 6,0 0 0,-2-1 0,1 1 0,-2 0 0,0 0 0,-1-1 0,0 1 1,-1 0-1,-1 0 0,0 0 0,-1 0 0,-1 1 0,-1-1 0,-4-8-6,10 22-99,-1 0-1,1 1 1,-1-1 0,1 0-1,-1 0 1,1 1 0,-1-1-1,0 0 1,1 1 0,-1-1-1,0 1 1,1-1 0,-1 1-1,0-1 1,0 1 0,0-1-1,0 1 1,1 0 0,-1-1-1,0 1 1,0 0 0,0 0-1,0 0 1,0 0 0,0 0-1,0 0 1,0 0 0,0 0-1,1 0 1,-1 0 0,0 0-1,0 1 1,0-1 0,0 0-1,0 0 1,0 1 0,1-1-1,-1 1 1,0-1 0,0 1-1,1-1 1,-1 1 0,0 0-1,1-1 1,-1 1 0,0 0-1,1-1 1,-1 1 0,1 0-1,-1 0 1,1 0 0,0-1-1,-1 1 1,1 0 0,0 0-1,-1 0 1,1 0 0,0 0-1,0 0 1,0 0 0,0-1-1,0 1 1,0 0 0,0 1 99,-7 22-5040</inkml:trace>
  <inkml:trace contextRef="#ctx0" brushRef="#br0" timeOffset="149956.403">19419 1056 12454,'0'0'800,"0"0"-64,0 0 430,0 19-64,1 58-275,-1-75-792,0 0 0,-1 0 0,1-1-1,0 1 1,0 0 0,0-1 0,0 1 0,1 0-1,-1 0 1,0-1 0,1 1 0,-1 0 0,1-1-1,0 1 1,-1-1 0,1 1 0,0-1-1,0 1 1,0-1 0,0 1 0,0-1 0,0 0-1,1 0 1,-1 0 0,0 1 0,1-1 0,-1 0-1,0 0 1,1-1 0,0 1 0,0 0-35,4 2 135,1 0-53,0 0 0,1-1-1,-1 0 1,0-1 0,1 1 0,-1-1 0,1-1-1,0 1 1,-1-1 0,1-1 0,-1 0-1,1 0 1,-1 0 0,1-1 0,-1 0 0,0 0-1,0-1 1,0 1 0,0-2 0,0 1 0,-1-1-1,1 0 1,-1-1 0,0 1 0,0-1-1,-1 0 1,1-1 0,-1 1 0,3-5-82,-6 7 1,0 0 1,0 0-1,0-1 1,0 1-1,0 0 1,-1-1-1,1 0 1,-1 1-1,0-1 1,0 0-1,-1 1 1,1-1-1,-1 0 1,0 0-1,0 0 1,0 0-1,0 1 1,0-1-1,-1 0 1,0 0-1,0 1 1,0-1-1,0 0 1,-1 1-1,1-1 1,-1 1-1,0-1 1,0 1-1,0 0 1,0 0-1,-1 0 1,1 0-1,-1 0 1,0 1-1,0-1 1,0 1-1,0 0 1,0 0-1,0 0 1,-1 0-1,0 0-1,-3 0-3,1 1-1,0 0 1,0 0 0,0 1-1,-1 0 1,1 0 0,0 0-1,0 1 1,0 0 0,-1 0-1,1 1 1,0 0 0,0 0-1,1 0 1,-1 0 0,0 1-1,1 0 1,-1 0 0,1 1-1,0 0 1,0 0 0,1 0-1,-1 0 1,1 1 3,-94 121-19,91-115 21,0-1-1,1 1 0,1 0 0,-1 1 0,2 0 0,-1-1 0,2 1 0,0 1 0,0-1 0,1 0 0,0 1 0,1 0 0,1-1 0,0 1 0,1 2-1,0-12 1,0 0 0,0 0 0,0 0 0,1 0 0,-1 0 0,1 0 0,0-1 0,0 1 0,0 0 0,0-1 0,0 0 0,0 1 0,1-1 0,-1 0 0,1 0 0,0 0-1,-1-1 1,1 1 0,0-1 0,0 1 0,0-1 0,0 0 0,0 0 0,0 0 0,1-1 0,2 1-1,92 6-63,-84-7 5,-11 0-176,0 0-1,0 0 0,0 0 0,-1-1 0,1 1 0,0-1 0,0 0 0,0 1 0,-1-1 0,1 0 0,-1-1 1,1 1-1,-1 0 0,1-1 0,-1 1 0,0-1 0,1 0 0,-1 0 0,0 0 0,0 0 235,6-8-4746</inkml:trace>
  <inkml:trace contextRef="#ctx0" brushRef="#br0" timeOffset="154381.042">20308 11 5987,'0'0'3465,"0"0"-1941,0 0-436,0 0-13,-14 19-250,2-2-635,1-4-26,2 0 0,-1 1 0,2 0 0,0 1 0,0 0 0,1 0 0,1 0 0,-3 15-164,-7 53 551,5 0 0,2 0 0,5 1 1,5 76-552,0-81 140,-3 0 82,5 0 1,2 0-1,5-1 1,2 0-1,20 63-222,14-45 160,-44-95-168,-1 0 0,0-1-1,1 1 1,-1 0 0,1-1-1,0 1 1,-1-1-1,1 1 1,-1-1 0,1 1-1,0-1 1,-1 0 0,1 0-1,0 0 1,-1 0-1,1 0 1,0 0 0,-1-1-1,1 1 1,-1-1 0,1 1-1,0-1 1,-1 1-1,1-1 1,-1 0 0,0 0-1,1 0 1,-1 1 0,1-1-1,-1-1 1,0 1-1,0 0 1,0 0 0,0 0-1,0-1 1,1 0 8,14-18-1136,-1-1 0,-1 0 1,-1-1-1,-1 0 0,-1-1 0,-1 0 1,-1-1 1135,22-58-8479</inkml:trace>
  <inkml:trace contextRef="#ctx0" brushRef="#br0" timeOffset="155207.186">20669 380 12582,'0'0'1270,"0"0"-715,0 0 210,-5 20 161,-19 128 389,25-142-1269,-1 0-1,1 1 1,0-1-1,1 0 0,0 1 1,0-1-1,0 0 1,1 0-1,-1 0 1,1-1-1,1 1 0,-1-1 1,1 1-1,0-1 1,0 0-1,1-1 1,-1 1-1,1-1 0,0 0 1,0 0-1,1 0 1,-1-1-1,1 0 1,0 0-1,0 0 0,0-1 1,0 0-1,0 0 1,0 0-1,0-1 1,1 0-1,-1 0 0,1-1 1,-1 1-1,1-1 1,-1-1-46,6 2 24,-1-1 0,1 0 1,0-1-1,-1 0 0,1-1 0,-1 0 1,0-1-1,0 0 0,0-1 1,0 0-1,0-1 0,-1 0 1,0-1-1,0 0 0,0 0 0,-1-1 1,0 0-1,0-1 0,5-6-24,-10 9 14,0 0 1,-1 0-1,0 0 0,0-1 0,0 1 0,0-1 1,-1 0-1,0 0 0,0 0 0,0 0 0,-1 0 0,0 0 1,0 0-1,-1 0 0,0-1 0,0 1 0,0 0 0,-1-4-13,1 0 53,-1 40-18,0-25-35,0 0 0,0 0 0,0 0 0,1 0 0,0 0 0,0 0 0,0 0 0,1 0 0,0 0 0,0 0 0,0 0 0,0 0 0,1 0 0,0 0 0,0-1 0,0 1 0,1-1 0,-1 1 0,1-1 0,0 0 0,0 0 0,1 0 0,-1-1 0,1 1 0,4 2-1,2 0 7,1-2 0,-1 0 0,1 0 0,0-1 0,0 0 0,0-1 0,1 0 0,-1-1 0,1 0 0,-1-1 0,1 0 0,-1-1 0,8-1-7,-16 2 13,0-1 1,-1 1 0,1 0-1,0-1 1,0 0-1,0 0 1,0 0 0,-1 0-1,1 0 1,-1-1 0,1 1-1,-1-1 1,1 1-1,-1-1 1,0 0 0,1 0-1,-1 0 1,0 0-1,-1 0 1,1-1 0,0 1-1,-1-1 1,1 1 0,-1-1-1,0 1 1,1-1-1,-1 0 1,-1 0 0,1 1-1,0-1 1,-1 0-1,1 0 1,-1 0 0,0 0-1,0 0 1,0 0-1,0 0 1,-1 1 0,0-3-14,17 279-270,-3 19 142,-11-273 109,0-27 145,-1-33 149,-1 4-92,-2 1 1,-1 0-1,-1-1 1,-2 2-1,-8-26-183,3 25 13,2-2 0,2 1 0,1-1 0,2 0 0,2-1 0,1-15-13,2 48-8,-1 0 1,1-1 0,0 1-1,1 0 1,-1 0-1,1 0 1,0 0 0,0 1-1,0-1 1,1 0-1,-1 1 1,1 0 0,1-1-1,-1 1 1,0 0-1,1 1 1,0-1-1,0 1 1,0-1 0,0 1-1,0 0 1,1 1-1,0-1 1,-1 1 0,1 0-1,0 0 1,0 0-1,0 1 1,0 0 0,0 0-1,0 0 1,1 1-1,-1-1 1,0 1-1,0 0 1,1 1 7,4-3-7,0 1-1,0 0 1,0 1-1,0 0 1,0 1 0,0 0-1,0 0 1,0 1-1,0 1 1,0-1-1,-1 2 1,1-1 0,-1 1-1,0 1 1,0 0-1,0 0 1,-1 0-1,1 1 1,-2 1 0,1-1-1,-1 1 1,0 1-1,2 1 8,-7-7-2,0 0-1,0 0 1,0 0-1,-1 0 1,1 0-1,0 1 1,-1-1-1,0 1 1,0-1-1,1 1 1,-1-1-1,-1 1 1,1-1-1,0 1 1,-1 0-1,1-1 0,-1 1 1,0 0-1,0 0 1,0-1-1,0 1 1,0 0-1,-1 0 1,1-1-1,-1 1 1,0 0-1,0-1 1,0 1-1,0-1 1,0 1-1,0-1 1,-1 1-1,1-1 1,-1 0-1,0 0 1,-1 1 2,-136 15-773,115-18 406,-115 1-5953,89-1-1347</inkml:trace>
  <inkml:trace contextRef="#ctx0" brushRef="#br0" timeOffset="156285.088">21988 504 13718,'0'0'1203,"0"0"81,0 0-126,-21 1-681,5-1-417,6-1-22,0 1 1,0 0-1,0 1 0,0 0 1,0 0-1,1 1 0,-1 0 0,0 1 1,1 0-1,-1 1 0,1 0 0,0 1 1,-1 0-39,4-2 45,0 0 1,0 0-1,0 0 1,0 0 0,1 1-1,-1 0 1,1 1-1,0-1 1,1 1-1,-1 0 1,1 0 0,0 0-1,0 1 1,0-1-1,1 1 1,0 0-1,0 0 1,0 0 0,1 0-1,0 1 1,0-1-1,1 1 1,0-1-1,0 1 1,0 0-46,35 6 428,-27-13-349,11 0 3,0 1 1,0-2-1,-1-1 0,1 0 1,-1-1-1,1 0 0,-1-2 1,5-2-83,-3 1 3,0 0 1,0-2-1,-1 0 0,0-1 1,0 0-1,-1-2 0,0 0 1,-1-1-1,0-1 0,-1 0 1,-1-1-1,0-1 1,-1 0-1,0-1 0,-1 0 1,-1-1-1,-1 0 0,0-1 1,-1 0-1,-1 0 0,-1-1 1,-1 0-1,1-4-3,-4-3 3,-1 1 1,0-1-1,-2 0 0,-1 0 0,-4-21-3,5 45 6,0-1 0,-1 1 0,1-1-1,-1 1 1,1-1 0,-1 1 0,0-1 0,0 1 0,0 0-1,0-1 1,0 1 0,-1 0 0,1 0 0,-1 0 0,1 0-1,-1 0 1,0 0 0,0 0 0,0 1 0,0-1 0,0 1-1,0-1 1,0 1 0,0 0 0,0 0 0,-1 0-1,1 0 1,-1 0 0,1 0 0,-1 1 0,1-1 0,-1 1-1,1 0 1,-1 0 0,1 0 0,-1 0 0,1 0 0,-1 0-1,1 1 1,-1-1 0,1 1 0,-1-1 0,1 1 0,0 0-1,-1 0 1,1 0 0,0 1 0,0-1 0,-1 1-6,-6 10-21,2 1 1,0 0-1,0 0 1,1 0 0,1 1-1,0 0 1,1 0 0,1 0-1,0 1 1,1-1-1,0 1 1,1 0 0,1-1-1,1 15 21,-2-18 0,1 1 0,0 0 0,1-1-1,0 1 1,0 0 0,1-1 0,1 1-1,0-1 1,1 0 0,0 0 0,0 0 0,1-1-1,1 1 1,0-1 0,0 0 0,1-1-1,0 1 1,1-2 0,0 1 0,0-1 0,1 0-1,0 0 1,0-1 0,7 3 0,-2-3-9,1 0 1,0-1 0,0 0-1,0-2 1,1 1 0,0-2-1,0 0 1,0-1-1,0-1 1,0 0 0,0-1-1,1-1 1,-1-1-1,5-1 9,-15 2 1,0-1-1,0 0 0,0 0 1,-1 0-1,1-1 0,-1 0 1,0 0-1,0 0 0,0-1 1,0 0-1,0 0 0,-1 0 0,0 0 1,0-1-1,0 0 0,0 0 1,-1 0-1,1 0 0,-1 0 1,-1-1-1,1 1 0,-1-1 0,0 1 1,0-1-1,-1 0 0,1 0 1,-1 0-1,-1 0 0,1 0 1,-1 0-1,0-1 0,-1 1 1,1 0-1,-1 0 0,-2-5 0,1 5 3,0 1 0,0 0 0,-1 0 0,0 0 0,0 0 0,0 0 0,-1 1 0,1 0 0,-1-1 0,0 1 0,-1 1 0,1-1 0,-1 1 0,1-1 0,-1 1 1,0 0-1,0 1 0,0-1 0,-1 1 0,1 0 0,0 1 0,-1-1 0,0 1 0,1 0 0,-1 0 0,0 1 0,1 0 0,-1 0 0,0 0 0,-2 1-3,4-1-8,1 1 0,0-1 0,0 1 1,-1 0-1,1 0 0,0 0 0,0 0 1,0 1-1,0-1 0,0 1 0,0 0 0,0-1 1,1 1-1,-1 1 0,1-1 0,-1 0 1,1 1-1,0-1 0,0 1 0,0-1 0,0 1 1,1 0-1,-1 0 0,1 0 0,-1 0 0,1 0 1,0 0-1,0 1 0,0 2 8,-12 98-86,13-101 86,-1-1 0,1 1 0,0 0 1,0 0-1,0 0 0,0 0 0,0-1 0,1 1 1,-1 0-1,1 0 0,0-1 0,0 1 0,0 0 1,0-1-1,0 1 0,1-1 0,-1 1 0,1-1 1,0 0-1,-1 0 0,1 1 0,0-1 0,0-1 1,0 1-1,1 0 0,-1 0 0,0-1 0,1 1 1,-1-1-1,1 0 0,-1 0 0,1 0 0,0 0 1,-1 0-1,1 0 0,0-1 0,0 1 0,0-1 1,1 0-1,2 1 6,1 0 1,-1 0-1,0 0 1,0-1-1,1 0 1,-1 0-1,0-1 1,0 1-1,1-2 1,-1 1-1,0-1 1,0 1-1,0-2 1,-1 1-1,1-1 1,0 0-1,-1 0 1,0 0-1,1-1 1,-1 1-1,-1-2 1,1 1-1,3-4-6,41-79 190,-49 86-236,0 5-74,-1 27 19,9 81 32,-7-108 75,0-1-1,0 1 0,1-1 0,-1 0 0,1 1 1,0-1-1,0 0 0,0 0 0,0-1 1,0 1-1,1 0 0,-1-1 0,1 1 0,0-1 1,0 0-1,0 0 0,0 0 0,0 0 0,0 0 1,0-1-1,1 1 0,-1-1 0,0 0 0,1 0 1,-1 0-1,1-1 0,0 1 0,-1-1 0,3 0-5,1 1 26,1 0-1,0-1 1,0-1-1,-1 1 1,1-1-1,0 0 0,-1-1 1,1 0-1,-1 0 1,1 0-1,-1-1 0,0 0 1,0-1-1,0 1 1,-1-1-1,1-1 0,-1 1 1,0-1-1,0-1-25,7-6 62,0 0-1,-1-1 0,0-1 1,-1 0-1,-1-1 0,0 0 1,-1 0-1,-1-1 1,-1 0-1,0-1 0,0 1 1,-2-1-1,3-16-61,44-294 886,-52 378-1089,-54 333-88,54-380 236,14 115-852,-12-115 726,0-1 0,0 0 0,0 1 0,0-1 0,1 0 0,-1 0 0,1 0 0,0 0 0,-1 0-1,1-1 1,1 1 0,-1-1 0,0 0 0,0 0 0,1 0 0,-1 0 0,1-1 0,0 0 0,0 1 181,13 0-3692,-1-2-1612</inkml:trace>
  <inkml:trace contextRef="#ctx0" brushRef="#br0" timeOffset="156668.743">22875 384 11813,'0'0'1057,"0"0"-678,0 0 237,0 0 331,0 0-72,26 19-128,86 59 46,-106-74-719,-1-1 0,1 1 0,0-1 1,0-1-1,0 1 0,0-1 1,1 0-1,-1 0 0,1-1 0,-1 0 1,1 0-1,-1-1 0,1 1 1,0-1-1,3-1-74,9 0 198,-7 3-125,1-2 0,0 1 0,0-2 0,0 0 0,0 0 0,-1-1 0,1-1 0,-1 0-1,1-1 1,-1 0 0,0-1 0,-1 0 0,1-1 0,-1 0 0,0-1 0,0-1 0,-1 1 0,0-1 0,-1-1 0,1 0 0,1-3-73,-7 4 43,1 0 1,-1 0 0,0-1 0,-1 1 0,0-1 0,0 0 0,-1 0 0,0 0 0,-1 0 0,0 0 0,0-1 0,-1 1 0,0 0 0,-1-7-44,1 6 6,0 9-3,-1 0 1,1 0-1,-1 0 0,1 0 0,-1 0 1,0 1-1,1-1 0,-1 0 0,0 0 1,1 0-1,-1 0 0,0 1 0,0-1 1,0 0-1,0 1 0,0-1 0,0 1 1,0-1-1,0 1 0,0-1 0,0 1 1,0 0-1,0-1 0,0 1 0,0 0 0,0 0 1,0 0-1,0 0 0,-1 0 0,1 0 1,0 0-1,0 0 0,0 0 0,0 1 1,0-1-1,0 0 0,0 1 0,0-1 1,0 1-1,0-1 0,0 1 0,0-1 1,0 1-1,0 0 0,0-1 0,0 1 1,1 0-1,-1 0 0,0 0 0,1 0 1,-1 0-4,-12 11-9,1 0 0,0 1 0,1 1 0,0 0 0,1 1 0,1 0 0,0 0 0,1 1 1,-3 8 8,6-11-6,0 0 0,0 0 0,1 0 0,1 1 0,1-1 0,0 1 0,0 0 1,2 0-1,-1 0 0,2 6 6,-1-16 3,1-1 0,-1 1 0,1-1 0,0 1 0,0-1 0,0 1 0,0-1 0,1 0 0,-1 1 0,1-1 0,0 0 0,0 0 0,0 0 0,0 0 0,1-1 1,-1 1-1,1 0 0,-1-1 0,1 0 0,0 0 0,0 0 0,0 0 0,0 0 0,1 0 0,-1-1 0,0 0 0,1 1 0,-1-1 0,4 0-3,109 9-2258,-97-10 848,-14-1-2064,-4 0-2668</inkml:trace>
  <inkml:trace contextRef="#ctx0" brushRef="#br0" timeOffset="161848.017">21333 1459 7940,'0'0'2299,"0"0"-815,0 0-97,0 0-165,0 0-358,0 0-197,-21 1-128,6-1-440,8-1-62,1 1-1,-1 0 1,0 0-1,0 1 1,0 0-1,1 0 1,-1 0-1,0 1 1,1 0-1,-1 0 1,1 1-1,0 0 1,0 0-1,0 0 1,0 1-1,0 0 1,1 0-1,0 1 1,-2 1-37,-10 13 95,1 0 0,1 2 0,1 0 0,1 0 0,1 1 0,1 1 0,1 0 0,1 0 0,1 1 0,0 0 1,2 1-1,1-1 0,2 1 0,-1 15-95,3-39 2,1 1 0,0 0 0,-1 0 0,1 0 0,0 0 0,0 0 0,1 0 0,-1 0 0,0 0 0,0 0 0,1 0-1,0 0 1,-1 0 0,1 0 0,0 0 0,0-1 0,0 1 0,0 0 0,0-1 0,0 1 0,0 0 0,1-1 0,-1 1 0,0-1 0,1 0 0,0 0 0,-1 1 0,1-1 0,0 0 0,-1 0 0,1 0 0,0-1 0,0 1 0,0 0 0,0-1 0,0 1 0,0-1 0,0 0 0,0 0 0,0 1 0,0-1 0,0 0 0,0-1 0,-1 1 0,1 0 0,1-1-2,19-2 53,1-1 0,0-2 0,-1 0 0,0-1 0,-1-1 0,0-1 0,0-1 0,0-1 0,-2-1 0,1-1 0,-2 0 0,0-2 0,9-8-53,-25 22-1,17-12 17,-1-1 0,0 0 0,-1-1 0,-1-1 1,0-1-1,-1 0 0,0-1 0,-2-1 0,0 0 0,-2 0 0,0-1 1,-1-1-1,0 0 0,-2 0 0,-1-1 0,-1 0 0,0 0 1,-2-1-1,1-14-16,-2 17 19,-1-1 0,-1 0 1,-1 0-1,-1 0 0,-1 0 1,0 1-1,-2-1 0,0 1 1,-2-1-1,0 1 0,-1 1 1,-9-18-20,16 38 4,1-1 0,-1 1 1,0 0-1,1-1 1,-1 1-1,0 0 0,0-1 1,0 1-1,1 0 0,-1 0 1,0-1-1,0 1 1,0 0-1,0 0 0,-1-1 1,1 1-1,0 0 0,0 0 1,0-1-1,-1 1 1,1 0-1,0-1 0,0 1 1,-1 0-1,1-1 0,-1 1 1,1-1-1,-1 1 1,1 0-1,-1-1 0,1 1 1,-1-1-1,1 1 0,-1-1 1,0 0-1,1 1 1,-1-1-1,0 0 0,1 1 1,-1-1-1,0 0 0,1 0 1,-1 0-1,0 1 1,0-1-1,1 0 0,-1 0 1,0 0-1,0 0 0,1 0 1,-1 0-1,0-1 1,1 1-1,-1 0 0,0 0 1,0 0-1,1-1 0,-1 1 1,0 0-1,1-1 1,-1 1-1,1 0 0,-1-1 1,0 1-1,1-1 0,-1 1 1,1-1-1,-1 0 0,1 1-4,-1 1-2,-11 56-23,2 0 0,2 0 0,3 0 0,2 1 0,3 0 0,6 40 25,-4-82-95,0 0 0,0 0 0,2 0 0,0-1 0,1 1 0,0-1 0,1 0 0,1 0 0,5 6 95,45 33-2829,-52-51 2324,1-1 1,-1-1 0,0 1 0,1-1 0,-1 0-1,1 0 1,-1 0 0,1-1 0,-1 0-1,1 0 1,-1 0 0,1-1 0,-1 1 0,4-2 504,34-13-6849</inkml:trace>
  <inkml:trace contextRef="#ctx0" brushRef="#br0" timeOffset="162448.421">21932 1473 10309,'0'0'2129,"0"0"-1137,0 0-464,0 0-39,0 0-9,-1 18-155,2 58-63,0-74-243,-1 0 1,1 0-1,0 0 1,0-1-1,0 1 1,0 0-1,0 0 1,0-1-1,0 1 0,1 0 1,-1-1-1,0 1 1,1-1-1,0 0 1,-1 0-1,1 1 1,0-1-1,-1 0 1,1 0-1,0 0 1,0-1-1,0 1 1,0 0-1,0-1 1,0 1-1,0-1 0,0 0 1,0 0-1,0 0 1,0 0-1,0 0 1,0 0-1,0 0 1,0 0-1,0-1 1,0 1-1,1-1-19,7 0 125,-3 1-88,-1-1 0,1 1 0,-1-2 0,1 1 0,-1-1-1,1 0 1,-1 0 0,0-1 0,0 1 0,0-1 0,0-1 0,0 1-1,-1-1 1,1 0 0,-1 0 0,0-1 0,-1 0 0,1 0-1,-1 0 1,0 0 0,0 0 0,0-1 0,-1 0 0,0 0-1,0 0 1,0 0 0,-1 0 0,0-1 0,0 1 0,-1-1-1,1 0-36,-2 5 21,1 0-1,0 0 1,-1 1-1,0-1 0,1 0 1,-1 0-1,0 0 0,0 0 1,0 0-1,0 0 1,0 1-1,-1-1 0,1 0 1,-1 0-1,1 0 1,-1 0-1,0 1 0,1-1 1,-1 0-1,0 0 1,0 1-1,0-1 0,0 1 1,0-1-1,-1 1 1,1-1-1,0 1 0,-1 0 1,1 0-1,-1 0 1,1 0-1,-1 0 0,0 0 1,1 0-1,-1 0 1,0 0-1,0 1 0,0-1 1,1 1-1,-1 0 0,0-1 1,0 1-1,0 0 1,0 0-1,0 0-20,-2 0 5,0 0 0,0 0 0,0 1 0,0-1 1,0 1-1,0 0 0,1 0 0,-1 1 0,0-1 0,1 1 0,-1-1 0,1 1 0,0 0 0,-1 1 0,1-1 0,0 0 1,0 1-1,0 0 0,1 0 0,-1 0 0,1 0 0,-1 0 0,1 0 0,0 1 0,0-1 0,1 1 0,-1-1 1,1 1-1,-1 0 0,1-1 0,0 1 0,1 1-5,-9 20 19,1 0 1,2 0-1,0 0 1,2 1-1,1 0 0,1 0 1,1 18-20,0-42-1,1 0 0,-1 0 1,1 0-1,0 0 0,-1-1 1,1 1-1,0 0 0,0 0 0,0 0 1,0 0-1,1 0 0,-1 0 1,0-1-1,1 1 0,-1 0 0,1 0 1,0 0-1,0-1 0,-1 1 0,1 0 1,0-1-1,0 1 0,1-1 1,-1 1-1,0-1 0,0 0 0,1 1 1,-1-1-1,1 0 0,-1 0 0,1 0 1,0 0-1,-1 0 0,1 0 1,0-1-1,-1 1 0,1 0 0,0-1 1,0 0-1,0 1 0,0-1 1,-1 0-1,1 0 0,0 0 0,0 0 1,0 0-1,0 0 0,0-1 1,25-3 47,0-1-1,-1-2 1,0 0 0,0-2-1,-1-1 1,0-1-1,-1-1 1,0-1-1,0-1 1,-2-1 0,0-1-1,-1-1 1,9-9-47,-16 16 46,0 0 1,0-2-1,-1 1 0,0-1 1,-1-1-1,0-1 0,-2 1 1,1-2-1,-2 1 0,1-1 1,-2-1-1,0 0 0,-1 0 1,-1 0-1,0-1 0,-2 0 1,0 0-1,0 0 0,-1-6-46,0-3 41,-1-1-1,-2 0 0,-1 0 0,0 0 1,-2 0-1,-2 1 0,0-1 1,-1 1-1,-4-5-40,10 29 13,0 0-1,0 0 1,-1 0 0,1 0-1,-1 1 1,1-1 0,-1 0-1,0 0 1,0 1 0,0-1-1,0 0 1,0 1 0,0-1-1,0 1 1,-1-1 0,1 1-1,0 0 1,-1-1 0,1 1-1,-1 0 1,1 0 0,-1 0 0,0 0-1,1 0 1,-1 1 0,0-1-1,0 0 1,0 1 0,0-1-1,1 1 1,-1 0 0,0 0-1,0 0 1,0 0 0,0 0-1,-1 0-12,-46 97-13,28-38-13,2 1-1,3 0 1,3 2 0,2 0-1,4 0 1,1 1 0,4 18 26,1-78-54,1 0 1,-1 0 0,1 0-1,0 0 1,0 0-1,0 0 1,1 0-1,-1 0 1,1 0 0,-1 0-1,1 0 1,0 0-1,0 0 1,0-1-1,1 1 1,-1 0 0,1-1-1,-1 1 1,1-1-1,0 1 1,0-1-1,0 0 1,0 0 0,0 0-1,1 0 1,-1 0-1,1 0 1,-1-1-1,1 1 1,0-1 0,-1 0-1,1 1 1,0-1-1,0-1 1,0 1-1,0 0 1,1-1 53,3 2-621,1-1 0,-1-1 0,0 0-1,1 0 1,-1 0 0,1-1 0,-1 0 0,0 0 0,0-1 0,1 0 0,-1 0 0,0-1-1,-1 1 1,1-2 0,0 1 0,0-2 621,32-24-6811</inkml:trace>
  <inkml:trace contextRef="#ctx0" brushRef="#br0" timeOffset="163019.505">22752 1459 8244,'0'0'3396,"0"0"-1646,0 0-475,0 0-469,0 0-518,2 5-104,-1-3-148,-1 0 0,1 0 0,0 0 0,1 1-1,-1-1 1,0 0 0,0 0 0,1-1 0,0 1-1,-1 0 1,1 0 0,0-1 0,0 1 0,-1-1-1,1 1 1,0-1 0,1 0 0,-1 0 0,0 0 0,0 0-1,0 0 1,1 0 0,-1-1 0,0 1 0,1-1-1,1 1-35,0-1 29,-1 1 0,0-1-1,0 0 1,1 0 0,-1 0 0,0-1-1,0 1 1,1-1 0,-1 1-1,0-1 1,0 0 0,0 0-1,0-1 1,0 1 0,0-1 0,0 1-1,0-1 1,-1 0 0,1 0-1,-1 0 1,1 0 0,-1-1-1,0 1 1,0-1 0,0 1 0,0-1-1,0 0 1,0 0 0,-1 0-1,0 0 1,1 0 0,-1 0-1,0 0 1,0 0 0,-1 0 0,1 0-1,-1-3-28,1 5 4,-1-1 1,0 0-1,1 0 0,-1 0 0,0 0 0,0 1 0,-1-1 0,1 0 1,0 0-1,-1 0 0,1 1 0,-1-1 0,1 0 0,-1 0 0,0 1 1,1-1-1,-1 0 0,0 1 0,0-1 0,-1 1 0,1-1 1,0 1-1,0 0 0,-1-1 0,1 1 0,-1 0 0,1 0 0,-1 0 1,1 0-1,-1 0 0,1 0 0,-1 1 0,0-1 0,0 1 0,1-1 1,-1 1-1,0-1 0,0 1 0,0 0 0,0 0 0,1 0 1,-1 0-1,0 0 0,0 0 0,0 1-4,-2-1 4,0 0 1,0 1-1,0-1 1,0 1-1,0 0 1,0 0-1,1 1 1,-1-1-1,0 1 1,1 0 0,-1 0-1,1 0 1,0 0-1,-1 1 1,1-1-1,0 1 1,0 0-1,1 0 1,-1 0-1,1 0 1,-1 0-1,1 1 1,0-1-1,0 1 1,1-1-1,-1 1 1,1 0-1,-1 0 1,1 0-1,0 0 1,1 1-5,-13 131 151,13-132-141,0-1-8,-1-1 0,1 1 0,0 0-1,0-1 1,1 1 0,-1-1 0,1 1-1,-1-1 1,1 1 0,0-1 0,0 1-1,0-1 1,0 1 0,0-1 0,0 0 0,1 0-1,-1 0 1,1 1 0,-1-2 0,1 1-1,0 0 1,0 0 0,0 0 0,0-1-1,0 1 1,0-1 0,1 0 0,-1 0-1,0 1 1,1-1 0,-1-1 0,1 1-1,-1 0 1,1-1 0,1 1-2,16 2 52,0-2 0,-1 0 0,1-1 1,0 0-1,-1-2 0,1-1 0,0 0 1,-1-1-1,0-1 0,0-1 0,-1-1 0,1 0 1,-1-2-1,-1 0 0,0-1 0,0 0 0,-1-2 1,0 0-1,-1 0 0,0-1 0,12-16-52,-14 15 46,0 0 0,-1-1 1,0 0-1,-1-1 0,-1-1 0,0 0 0,-2 0 0,0-1 0,-1 0 0,0 0 0,-2-1 0,0 1 1,-1-1-1,-1 0 0,-1-1 0,0 1 0,-2 0 0,0-2-46,2-24 85,0 12-17,-1 0 1,-1 0-1,-2 0 1,-2 0 0,0 0-1,-8-22-68,12 53 0,-18-38 170,18 39-169,-1 1 0,1-1 0,0 1 0,-1-1 0,1 1 0,-1-1 0,1 1 0,-1-1 0,1 1 0,-1-1 0,1 1 0,-1-1 0,1 1 0,-1 0 0,1 0 0,-1-1 1,0 1-1,1 0 0,-1 0 0,0-1 0,1 1 0,-1 0 0,0 0 0,1 0 0,-1 0 0,0 0 0,1 0 0,-1 0 0,0 0 0,1 0 0,-1 1 0,0-1 0,1 0 0,-1 0 0,0 1 1,1-1-1,-1 0 0,1 0 0,-1 1 0,0-1 0,1 1 0,-1-1 0,1 1 0,-1-1 0,1 1 0,0-1 0,-1 1 0,1-1 0,-1 1 0,1-1 0,0 1 0,0 0 0,-1-1 1,1 1-1,0 0 0,0-1 0,0 1 0,0 0 0,-1-1 0,1 1 0,0 0 0,0 0-1,-12 31-35,1 1 0,2 0 0,1 0 0,1 1 0,1 10 35,3-25-1,-7 55-62,3 1 0,3 0 0,5 42 63,-1-113-73,-1 0 1,2 0 0,-1 0-1,0 0 1,1 0 0,-1 0-1,1 0 1,0-1 0,1 1-1,-1 0 1,1 0 0,-1-1 0,1 1-1,0-1 1,0 0 0,1 0-1,-1 1 1,1-1 0,-1-1-1,1 1 1,0 0 0,0-1-1,0 1 1,0-1 0,1 0 0,-1 0-1,1 0 1,-1-1 0,1 1-1,0-1 1,-1 0 0,1 0-1,0 0 1,0 0 0,0-1-1,0 0 1,0 1 0,0-1 0,3-1 72,27-2-3026,-6-10-1245</inkml:trace>
  <inkml:trace contextRef="#ctx0" brushRef="#br0" timeOffset="163393.954">23100 1258 11589,'0'0'1115,"0"0"-568,0 0 278,11 20 314,-2-3-877,-5-8-174,1-1 1,0 1-1,0-1 1,1 0 0,0 0-1,0 0 1,1-1-1,0 0 1,0 0 0,1-1-1,0 0 1,0 0-1,0-1 1,1 0-89,13 5 174,1-1 0,1-2 0,-1 0 0,1-1-1,0-2 1,1 0 0,-1-2 0,1 0 0,-1-2 0,1-1 0,13-2-174,-26 3 51,-1-1-1,1-1 1,0 1 0,-1-2-1,1 0 1,-1 0 0,0-1-1,0-1 1,0 1 0,-1-2-1,1 0 1,-1 0 0,-1 0 0,1-2-1,-1 1 1,0-1 0,-1 0-1,0-1 1,0 0 0,-1 0-1,0-1 1,-1 1 0,0-2-1,0 1 1,-1-1 0,0 1-1,-1-1 1,1-7-51,-4-75 478,-1 93-471,-1-1 0,0 0 0,0 0 0,0 1-1,0-1 1,0 0 0,0 1 0,0-1 0,0 1 0,0-1 0,0 1 0,-1-1 0,1 1 0,0 0 0,0 0 0,0 0 0,0 0 0,-1 0 0,1 0 0,0 0 0,0 0 0,0 0 0,0 0 0,-1 0-1,1 1 1,0-1 0,0 1 0,0-1 0,0 1 0,0-1 0,0 1 0,0-1 0,0 1 0,0 0 0,0 0 0,0-1 0,0 1 0,1 0 0,-1 0 0,0 0 0,1 0 0,-1 0 0,0 1-7,-15 17-5,2 0 1,0 1-1,1 1 1,1 0-1,1 1 1,-5 15 4,9-20-8,0-1 0,1 1 0,1 0 0,1 0 0,0 0 0,2 1 0,-1-1 0,2 15 8,2-27-73,1 1 0,0-1 0,0 0 0,0 1-1,1-1 1,0 0 0,0 0 0,0-1 0,0 1 0,1-1 0,0 1 0,0-1 0,0 0 0,0-1 0,1 1 0,-1-1 0,1 0-1,0 0 1,0 0 0,0-1 0,1 1 0,-1-1 0,1-1 0,-1 1 0,1-1 0,-1 0 0,1 0 0,0 0 0,1-1 73,36 14-2838,-22-4-1463</inkml:trace>
  <inkml:trace contextRef="#ctx0" brushRef="#br2" timeOffset="174466.659">16423 1030 8948,'0'0'1534,"0"0"-488,0 0 48,-19-3 141,-84-10 710,106 9-745,83-8-842,1094-114 538,-969 109-648,-210 17-450,-4 2-329,-44 35-3861,12-8-1047</inkml:trace>
  <inkml:trace contextRef="#ctx0" brushRef="#br2" timeOffset="174806.724">17369 1778 10869,'0'0'1614,"0"0"-760,0 0 104,0 0-30,0 0-264,18 0-221,78-6 7,0-4 0,-1-4 0,72-22-450,-58 13 152,144-30 423,2 11-1,1 11 1,125 5-575,-368 44-2764,4-6-320,19-6-2588</inkml:trace>
  <inkml:trace contextRef="#ctx0" brushRef="#br2" timeOffset="175256.139">21088 1058 13702,'0'0'585,"0"0"-281,0 0 245,0 0 230,0 0-85,35-7-136,305-42 599,217 9 295,215 26-1452,-772 18-681,0 3 180,-1 0-1,0-1 1,-1 1-1,1 0 1,-1-1-1,-1 0 0,1 1 1,-1-1-1,0 0 1,-1 0-1,1 0 1,-1-1-1,-2 3 502,-30 38-6960</inkml:trace>
  <inkml:trace contextRef="#ctx0" brushRef="#br2" timeOffset="175567.579">21930 2000 12278,'0'0'1945,"24"-3"-1369,320-42 1886,35 20-305,161 18-2157,-502 7 180,-37 0-132,-1 2-16,0-2-168,0 0-525,-8 0-3717,-11 0 440</inkml:trace>
  <inkml:trace contextRef="#ctx0" brushRef="#br2" timeOffset="187007.021">8286 11634 8868,'0'0'2353,"0"0"-1702,24 5-555,355 53 715,110-23 2230,109-21-3041,93 4 726,-626-15-773,644 53-1789,-647-45 3,-35-5-2382,-23 3-4352</inkml:trace>
  <inkml:trace contextRef="#ctx0" brushRef="#br2" timeOffset="284679.472">0 4717 8244,'0'0'2465,"0"0"-1633,0 0-255,0 0-1,148-18 336,-62-4 65,10-2-225,-4 0-224,-14 4-272,-12 6-96,-12 6-47,-19 6-1,-12 2-80,-19 0-32,-4 22-513,-15 8-831,-21 6-753,0 0-3730</inkml:trace>
  <inkml:trace contextRef="#ctx0" brushRef="#br2" timeOffset="285098.172">889 6275 12102,'0'0'1053,"0"0"-266,0 0 358,0 0-182,0 0-437,21-1-212,317-34 1410,-246 18-1507,124-12-79,-215 28-223,0 1 1,1 0-1,-1 0 1,1 0-1,-1 0 1,1 0-1,-1 0 1,1 0-1,-1 0 1,0 0-1,1 1 1,-1-1-1,1 0 1,-1 1-1,0-1 1,1 1-1,-1 0 1,0-1-1,0 1 1,1 0-1,-1 0 1,0 0-1,0 0 1,0 0-1,0 0 1,0 0-1,0 0 1,0 1-1,-1-1 1,1 0-1,0 0 1,-1 1-1,1-1 1,-1 0-1,1 1 1,-1-1-1,0 1 1,1-1-1,-1 1 1,0-1-1,0 0 1,0 1-1,0-1 1,0 1-1,0-1 1,-1 1-1,1-1 1,0 0-1,-1 2 85,-2 42-4589,-10 12-3761</inkml:trace>
  <inkml:trace contextRef="#ctx0" brushRef="#br2" timeOffset="285379.013">1415 7564 13654,'0'0'945,"0"0"-545,0 0-384,149-2 224,-88-16 176,1 6-256,0-2-144,-1 2-16,1 4-192,5 0-640,0 4-145,2-6-239,2-8-4115</inkml:trace>
  <inkml:trace contextRef="#ctx0" brushRef="#br2" timeOffset="286063.464">15086 3139 10501,'0'0'2481,"0"0"-1393,0 0-479,0 0 319,0 0-240,171-20-111,-95 10-81,-2-2-320,-12 4-112,-6 6-64,-5 2-16,-7 0-624,-8 10-945,-11 10-1200,-21 8-5843</inkml:trace>
  <inkml:trace contextRef="#ctx0" brushRef="#br2" timeOffset="286412.128">15754 4697 11573,'0'0'1857,"0"0"-1505,0 0 257,0 0 639,118-30-383,-55 18 31,6 0-432,2 0-224,-2 0-192,-2 2-48,-5 6-80,-6 4-592,-9 0-1121,-18 14-1760,-18 14-3811</inkml:trace>
  <inkml:trace contextRef="#ctx0" brushRef="#br2" timeOffset="286802.584">15264 5728 9556,'0'0'5091,"0"0"-4083,0 0-992,160-10 192,-66 6 417,20-4-465,17 2-160,14 0-160,2 4-1265,-9 2-1713,-11 0-4177</inkml:trace>
  <inkml:trace contextRef="#ctx0" brushRef="#br2" timeOffset="287186.146">18408 6455 14102,'0'0'2370,"0"0"-2002,0 0-80,0 0 608,0 0-191,118-48-433,-63 38-144,12 2-112,9 4 0,-5 4-16,-8 0-176,-19 4-240,-30 24-801,-14 16-832,-63 11-752,-35 3-2290</inkml:trace>
  <inkml:trace contextRef="#ctx0" brushRef="#br2" timeOffset="287461.304">17051 7346 5170,'0'0'8932,"0"0"-8932,116-14 0,-56 2 0,4 0-16,1 4-96,0 0-240,-5 6-112,-16 2-1121,-19 0-1760,-25 6-449</inkml:trace>
  <inkml:trace contextRef="#ctx0" brushRef="#br0" timeOffset="359862.647">5173 1701 6819,'-29'-4'1163,"-228"-14"438,184 17-1170,0 4 0,0 3 0,1 3 0,-38 11-431,53-7 151,0 1 0,1 3 0,1 3 0,1 2 0,1 2 0,1 3 0,1 1 0,1 3 1,2 2-1,2 3 0,1 1 0,1 2 0,3 2 0,-20 25-151,43-45 47,0 1 0,2 1 0,0 1 0,2 0 0,0 1 0,2 0 0,1 1 0,1 0 0,1 1 0,1 0 0,2 0 0,1 1 0,1 0 0,1 0 0,1 0 0,2 0 0,0 0 0,2 0 0,2 0 0,0 0 0,2 0 0,1-1 0,3 7-47,4-6 46,2 0 1,0-1 0,2 0 0,1-2 0,1 0-1,1-1 1,1-1 0,2-1 0,0-1-1,1-2 1,0 0 0,2-1 0,4 1-47,25 11 91,0-2 0,2-2 0,0-3 0,2-2 1,0-3-1,15 0-91,91 12 163,1-9 1,1-6-1,0-8 0,4-7-163,36-2 142,192-26-142,-224 5-25,0-7 1,-3-8-1,-1-7 1,-2-8-1,122-57 25,-242 87 33,-1-2-1,-2-3 1,0-1-1,32-28-31,-62 44 11,-1-1 1,0-1 0,-1-1 0,0 0-1,-2-1 1,0 0 0,-1-1 0,0 0-1,-2-1 1,0 0 0,-1-1 0,-1 0-1,3-12-12,-4-3 77,-2 0 0,-1-1 0,-1 1-1,-2-1 1,-2 0 0,-1 1 0,-2-1-1,-1 1 1,-2 0 0,-2 0 0,0 1-1,-3 0 1,-13-28-77,6 22 45,-2 0 0,-1 2-1,-2 0 1,-2 2 0,-1 1 0,-2 1 0,-1 1-1,-1 2 1,-2 1 0,-1 1 0,-1 2 0,-2 2-1,-1 1 1,0 2 0,-2 1 0,0 3 0,-1 1-1,-1 1 1,-39-7-45,-17 2 55,0 5 0,-2 5-1,1 3 1,-29 5-55,-73 3-603,1 9 1,0 9-1,1 8 1,1 9-1,2 9 1,-111 43 602,246-68-1669,1 3 0,1 3 1,1 2-1,-29 20 1669,3 15-7508</inkml:trace>
  <inkml:trace contextRef="#ctx0" brushRef="#br0" timeOffset="361522.719">1375 3407 7491,'0'0'980,"0"0"-271,0 0 257,0 0-166,0 0-85,-20-10-64,-62-31-130,18 25 394,48 18-731,2-2-145,0 2 0,1-1 1,-1 2-1,1 0 0,0 0 0,0 1 1,0 1-1,1 0 0,-1 1 1,1 0-1,-6 5-39,-17 7 144,1 2 0,1 1 0,1 2 0,1 1 0,1 1 0,1 2 0,1 1 0,2 1 1,-11 16-145,9-4 68,2 1 0,2 1 0,1 1 0,3 1 0,1 1 1,3 0-1,1 2 0,3 0 0,1 5-68,-17 80 274,-6-1-1,-34 80-273,65-203 4,-38 106 58,-5-3 1,-4-2 0,-40 60-63,87-165 10,1 0-3,0-1 0,0 0 0,0 0-1,-1 0 1,1-1 0,-1 1 0,0 0-1,0-1 1,0 0 0,-1 0 0,1 0-1,-1 0 1,0 0 0,0-1 0,1 0-1,-2 1 1,1-1 0,0-1 0,0 1-1,-1-1 1,-3 1-7,7-1-22,0-1-1,-1 0 0,1 0 1,0 0-1,0 0 1,0-1-1,-1 1 1,1 0-1,0 0 0,0-1 1,0 1-1,-1-1 1,1 1-1,0-1 1,0 1-1,0-1 0,0 0 1,0 0-1,0 1 1,0-1-1,0 0 1,0 0-1,1 0 0,-1 0 1,0 0-1,0 0 1,1 0-1,-1 0 1,1 0-1,-1 0 0,1-1 1,-1 1-1,1 0 1,0 0-1,0 0 1,-1-1-1,1 1 0,0 0 1,0 0-1,0-1 1,0 1-1,1 0 1,-1 0-1,0-1 0,0 1 1,1 0-1,-1 0 1,1-1 22,-1-7-144,0 5 117,1 0 0,0 0 0,0 1 0,0-1 0,0 0 0,0 1 0,1-1 0,0 1 1,-1-1-1,1 1 0,1 0 0,-1 0 0,0 0 0,1 0 0,-1 0 0,1 0 0,0 1 0,0-1 0,0 1 0,1 0 0,-1 0 0,0 0 1,1 0-1,-1 1 0,1-1 0,-1 1 0,4-1 27,107-17-151,-102 21 161,-1 0-1,1 1 0,-1 1 0,0 0 1,0 0-1,0 1 0,-1 1 1,0-1-1,0 2 0,0-1 0,0 2 1,-1-1-1,-1 1 0,1 1 1,-1-1-1,0 1 0,-1 1 0,0-1 1,-1 1-1,0 0 0,-1 1 1,1 0-1,-2-1 0,0 2 0,0-1 1,-1 0-1,1 12-9,7 41 253,-3 0-1,-3 1 1,-3 0 0,-4 29-253,2-17 171,2 358 515,12-351-584,3 0 1,4-2-1,4 0 1,3-2-1,3 0 1,4-3-1,3 0 1,4-3 0,45 61-103,-60-90 47,2-2 1,2-1 0,2-1 0,1-2 0,16 12-48,-35-37 11,1-1 1,1 0-1,0-1 0,0-1 0,1-1 1,1 0-1,-1-1 0,2-1 1,-1-1-1,1-1 0,0-1 1,0 0-1,0-2 0,19 2-11,36-2-128,-68 8-689,-21 1-5860,2-20 1114</inkml:trace>
  <inkml:trace contextRef="#ctx0" brushRef="#br0" timeOffset="363663.138">3006 7547 12422,'0'0'1160,"0"0"-768,-3 20-298,-12 278 1133,15-270-1110,1-1 1,2 1-1,0 0 1,2-1-1,1 0 0,1 0 1,1 0-1,11 22-117,-19-48 11,0 0 0,0-1 0,0 1 0,0 0 0,0 0 0,0-1 0,0 1 0,0 0 0,0-1 0,0 1 0,0 0 0,0-1 0,0 1 0,0 0 0,1-1 0,-1 1 0,0 0 0,1-1 0,-1 1 0,0-1 0,1 1 1,-1 0-1,1-1 0,-1 1 0,0-1 0,1 1 0,0-1 0,-1 1 0,1-1 0,-1 0 0,1 1 0,-1-1 0,1 0 0,0 1 0,-1-1 0,1 0 0,0 0 0,-1 0 0,1 1 0,0-1 0,0 0 0,-1 0 0,1 0 0,0 0 0,-1 0 0,1 0 0,0-1 0,-1 1 0,1 0 0,0 0 0,-1 0 0,1-1 0,0 1 0,-1 0 0,1-1 0,0 1 0,-1 0 0,1-1 0,-1 1 0,1-1 0,-1 1-11,7-47 689,-7 46-692,1-29 164,3-7-69,-3 0 0,-1 0 0,-1 0 0,-2-1-1,-2 2 1,-8-32-92,-29-39 120,40 101-122,15 29-433,-6-13 445,1-1 0,1-1 0,0 0 1,0 0-1,0 0 0,1-1 0,0-1 0,0 0 1,1 0-1,0-1 0,0 0 0,0-1 0,1 0 1,-1-1-1,1-1 0,0 1 0,0-2 0,-1 0 0,1 0 1,0-1-1,0 0 0,0-1 0,0-1 0,0 0 1,0 0-1,0-1 0,-1-1 0,0 0 0,0 0 1,0-1-1,0-1 0,0 1 0,2-4-10,13-8 21,0-1 0,0-1-1,-2-1 1,-1-1 0,9-11-21,-32 59 147,-5-12-147,1 1 0,1-1 0,0 1 0,1-1 0,1 1 0,1 0 0,0 0 0,0 0 0,2-1 0,0 1 0,1 0 0,0-1 0,2 0 0,0 0 0,0 0 0,1 0 0,1-1 0,0 0 0,1 0 0,1-1 0,8 10 0,-8-16-4,0 0 1,1 0-1,0-1 1,1-1-1,-1 1 1,1-2-1,0 1 1,0-1-1,1-1 1,-1 0-1,1-1 1,0 0-1,0-1 1,-1 0-1,1-1 1,0 0-1,0-1 1,0 0-1,-1-1 1,1 0-1,0-1 1,-1 0-1,0-1 1,0 0-1,0-1 1,0 0-1,-1-1 1,0 0-1,7-5 4,11-7-1,-1-1-1,-1-1 0,0-1 0,-1-1 0,-2-1 0,0-2 0,5-8 2,-25 29 3,0-1 0,0 1 0,0-1-1,-1 1 1,1-1 0,-1 0 0,0 0 0,-1 0 0,1 0 0,-1 0-1,0-1 1,-1 1 0,1 0 0,-1 0 0,0-2-3,-2 4 3,-1 0 0,0 0 0,0 0 0,0 0-1,0 0 1,0 0 0,-1 1 0,1 0 0,-1 0 0,0 0 0,1 0 0,-1 0 0,0 1 0,0 0 0,0-1 0,0 2 0,0-1 0,-1 0 0,1 1-1,0 0 1,0 0 0,0 0 0,0 0 0,-1 1 0,-1 0-3,-1-1 2,-115-1 51,119 1-53,0 1 0,1-1 1,-1 1-1,0 0 0,0 0 1,0 0-1,1 1 0,-1-1 1,1 1-1,-1-1 0,1 1 1,0 0-1,-1 0 0,1 0 1,0 0-1,0 0 0,0 0 1,1 0-1,-1 1 0,0-1 0,1 1 1,0 0-1,-1-1 0,1 1 1,0 0-1,1 0 0,-1-1 1,0 1-1,1 0 0,-1 0 1,1 0-1,0 0 0,0 0 1,0 0-1,1 0 0,-1 0 0,1-1 1,-1 1-1,1 0 0,0 0 1,0 0-1,-1 11-8,0-10 5,0 0 0,1-1 0,-1 1 0,1 0-1,0-1 1,-1 1 0,2-1 0,-1 0 0,0 1 0,1-1-1,-1 0 1,1 0 0,0 0 0,0 0 0,0 0 0,1 0-1,-1 0 1,1-1 0,-1 1 0,1-1 0,0 0 0,0 0 0,0 0-1,0 0 1,0 0 0,1 0 0,-1-1 0,0 0 0,1 0-1,-1 0 1,1 0 0,-1 0 0,1-1 0,0 0 0,-1 1-1,1-1 1,-1-1 0,1 1 3,5 2-3,-1-1 1,1 0-1,0 0 0,0-1 0,-1 0 0,1-1 1,0 0-1,-1 0 0,1-1 0,-1 0 0,1-1 1,-1 0-1,0 0 0,0 0 0,0-1 0,0 0 1,-1-1-1,0 0 0,0 0 0,0-1 0,2-2 3,-4 4 11,0-1 0,-1 0-1,0-1 1,1 1 0,-2-1-1,1 0 1,-1 0 0,0 0-1,0 0 1,-1 0 0,1-1 0,-1 1-1,-1-1 1,1 0 0,-1 1-1,0-3-10,-1 8 80,3 3-98,13 28-91,-15-26 110,0-1-1,1 1 0,-1-1 0,1 1 1,0-1-1,0 0 0,0 0 0,0 0 0,1 0 1,-1 0-1,1-1 0,0 1 0,0-1 1,0 1-1,0-1 0,0 0 0,0 0 0,2 0 1,4 0 1,1 0 1,-1-1-1,1 0 1,-1-1-1,0 0 1,1 0-1,-1-1 1,1 0 0,-1-1-1,0 0 1,1 0-1,-1-1 1,-1 0-1,1-1 1,0 0 0,-1 0-1,0-1 1,0 0-1,0-1 1,0 1-1,-1-1 1,0-1 0,0 0-1,3-4-2,60-40 13,-69 50-14,1 0-1,0 0 1,-1 0-1,1 0 1,0 0 0,0 0-1,0 0 1,0 1-1,0-1 1,0 1-1,0-1 1,0 1-1,0 0 1,0 0-1,0 0 1,0 0 0,0 0-1,0 0 1,0 1-1,0-1 1,0 1-1,0-1 1,0 1-1,0 0 1,0 0 0,0 0-1,0 0 1,-1 0-1,1 0 1,0 0-1,-1 0 1,1 1-1,0 0 2,34 64-52,-27-42 59,141 328 246,-105-282-213,-39-76 62,-6-5-74,0 0 1,-1 0 0,0 0-1,-1 0 1,0 0-1,-1 0 1,0 1 0,-1-1-1,0 1 1,0 0 0,-2-2-30,-43-82 70,6 15-60,4-1 0,3-3 1,-18-66-10,31-27-110,22 171 104,0 1 0,1 0 0,-1-1 0,1 1 1,0-1-1,1 1 0,-1-1 0,1 1 0,0-1 0,0 1 0,0-1 0,0 1 0,1 0 0,0 0 0,-1 0 0,2 0 1,-1 0-1,0 0 0,1 0 0,0 1 0,0-1 0,0 1 0,0 0 0,0 0 0,1 0 0,-1 0 0,1 1 0,0-1 0,0 1 1,0 0-1,0 0 0,2 0 6,-2 1-2,1 0 1,1 0-1,-1 0 1,0 1-1,0-1 0,0 1 1,0 1-1,0-1 1,0 1-1,0 0 1,0 0-1,0 0 1,0 1-1,0-1 0,0 1 1,-1 1-1,1-1 1,-1 0-1,1 1 1,-1 0-1,0 0 1,0 1-1,0-1 0,-1 1 1,1 0-1,-1-1 1,0 2-1,0-1 1,0 0-1,-1 1 1,1-1-1,-1 1 0,1 1 2,3 9 5,0 1 0,-1-1 0,-1 1 0,0 0 0,-2 0 0,1 0-1,-2 1 1,0-1 0,-1 0 0,-1 5-5,-1-12-201,0 0 0,-1 0 0,0-1 0,0 1 0,-1-1 0,0 0 0,-1 0 0,1 0 0,-1-1-1,-1 1 1,0-1 0,0-1 0,0 1 0,-1-1 0,0 0 0,0 0 0,0-1 0,-1 0 0,0-1 0,0 1 0,0-1 0,-6 1 201,-83 42-6659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4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303 321 8820,'0'0'2084,"0"0"-646,0 0-64,0 0-366,0 0-429,31-5-115,393-43 990,220-20-597,-637 65-3206,-21 0-948,-23 0-3308</inkml:trace>
  <inkml:trace contextRef="#ctx0" brushRef="#br0" timeOffset="311.917">517 1 9316,'0'0'2004,"-22"4"-1249,-4 2-588,1 0-1,-1 2 1,1 0 0,1 2 0,-1 1-1,-15 9-166,7-1 291,1 1 0,1 1 0,0 2 0,2 1-1,1 1 1,1 2 0,1 0 0,-8 13-291,30-36 29,1-1 0,0 1 0,0 0 0,1 0 0,-1 1 0,1-1 0,-1 0 0,2 1 1,-1-1-1,0 1 0,1 0 0,0 0 0,0-1 0,0 1 0,0 0 0,1 0 0,0 0 0,0 0 1,0 0-1,1 0 0,0 0 0,0-1 0,0 1 0,0 0 0,1 0 0,0-1 0,0 1 0,0-1 1,0 0-1,1 1 0,0-1 0,1 1-29,11 2 19,0-1 0,0 0 1,1-2-1,-1 1 0,1-2 1,0 0-1,1-1 0,-1-1 0,0-1 1,0 0-1,5-1-19,-6 1 4,24 1-42,150-2-1115,-65-12-2448,-61 2-1833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105 135 7603,'0'0'3154,"0"0"-1391,-14-20-511,-41-61-52,22 48 1714,31 38-2394,1 117-37,1-89-319,5 864 3420,55 193-3584,-38-610 736,-22-456-732,-1 1 0,-2-2-1,0 1 1,-2 0 0,0-1-1,-2 0 1,-1 0 0,-6 13-4,14-35-52,0-1 33,-1 0 1,1 0-1,0 0 0,0 0 1,0 0-1,-1 0 0,1 0 1,0-1-1,0 1 0,0 0 1,-1 0-1,1 0 0,0 0 1,0 0-1,0 0 0,-1 0 1,1 0-1,0 0 0,0 0 1,-1 1-1,1-1 1,0 0-1,0 0 0,0 0 1,-1 0-1,1 0 0,0 0 1,0 0-1,0 0 0,0 1 1,-1-1-1,1 0 0,0 0 1,0 0-1,0 0 0,0 0 1,0 1-1,-1-1 1,1 0-1,0 0 0,0 0 1,0 1-1,0-1 0,0 0 19,4-144-3359,19 17-1101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9:4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1303 8148,'0'0'2550,"0"0"-858,0 0-182,0 0-155,-18 21-293,-57 65-166,58-54 167,36-38-543,-18 5-529,158-115 1111,-129 90-1027,-14 13-49,9-6-10,0-1-1,0-2 1,-2 0 0,-1-1 0,-1-1 0,-1-2-1,-1 0 1,-1 0 0,-2-2 0,3-7-16,-17 31 5,0 0 0,0 0 0,-1 0 0,1-1 0,-1 1 0,0 0 0,0 0 0,-1-1 0,1 1 0,-1 0 0,0-1 0,0 1 0,-1-1 0,1 1 0,-1 0 1,0-1-1,0 1 0,-1 0 0,1 0 0,-1 0 0,0 0 0,0 0 0,0 0 0,0 0 0,-1 1 0,1-1 0,-1 1-5,-15-5 15,1 1 0,-1 0 1,0 1-1,-1 2 0,0 0 0,1 0 1,-1 2-1,0 0 0,0 2 0,0 0 0,0 0 1,-16 4-16,4-3-10,30-1 6,-1-1 0,1 1 0,0-1 0,0 1 0,-1 0-1,1-1 1,0 1 0,-1 0 0,1 0 0,0 0 0,-1 0-1,1 0 1,-1 0 0,1 0 0,0 1 0,-1-1 0,1 0-1,0 1 1,0-1 0,-1 1 0,1-1 0,0 1 0,0 0-1,0-1 1,0 1 0,-1 0 0,1 0 0,0 0 0,1 0 0,-1 0-1,0 0 1,0 0 0,0 0 0,0 0 0,1 0 0,-1 1-1,1-1 1,-1 0 0,1 0 0,-1 1 0,1-1 0,0 0-1,0 1 1,-1-1 0,1 1 0,0-1 0,0 0 0,0 1-1,0-1 1,1 1 4,53 22-80,30-5 102,-66-18-20,-1 2 0,0 0 0,0 1 0,0 0 0,-1 2 1,1 0-1,-1 1 0,0 0 0,-1 1 0,0 1 0,0 1 1,-1 0-1,0 1 0,-1 0 0,0 1 0,1 2-2,1 11 11,-1 1 0,-2 0 1,0 1-1,-2 0 0,0 0 0,-2 1 0,-1 1 0,-2-1 0,-1 1 0,-1 0 0,-1 0 0,-1 2-11,2 0-15,-4-29-17,1-1 1,0 1-1,-1-1 1,1 1-1,0-1 0,0 0 1,0 1-1,1-1 1,-1 1-1,0-1 1,0 1-1,1-1 1,-1 0-1,1 1 1,-1-1-1,1 1 1,0-1-1,-1 0 1,1 0-1,0 0 1,0 1-1,0-1 1,0 0-1,0 0 1,0 0-1,0 0 0,0 0 1,1-1-1,-1 1 1,0 0-1,0-1 1,1 1-1,-1 0 1,1-1-1,-1 1 1,0-1-1,1 0 1,-1 0-1,1 1 1,-1-1-1,1 0 1,-1 0-1,0 0 1,1-1-1,-1 1 1,1 0-1,-1 0 0,1-1 1,-1 1 31,10-4-644,0 0-1,0-1 1,-1 0 0,0-1 0,0 0 0,-1 0-1,1-1 1,-1 0 0,7-9 644,20-12-3134,21-15-3018</inkml:trace>
  <inkml:trace contextRef="#ctx0" brushRef="#br0" timeOffset="376.724">1045 1112 9284,'0'0'3359,"0"0"-1473,0 0-405,0 0-379,0 0-425,-4 9-204,-14 27-124,17-35-339,1 0 0,0-1 0,0 1 0,0 0 0,0 0 0,0 0 0,0 0 0,0 0-1,0-1 1,1 1 0,-1 0 0,0 0 0,1 0 0,-1 0 0,0-1 0,1 1 0,-1 0 0,1 0 0,-1-1-1,1 1 1,-1 0 0,1-1 0,-1 1 0,1 0 0,0-1 0,0 1 0,-1-1 0,1 1 0,0-1 0,0 0 0,-1 1-1,1-1 1,0 0 0,0 1 0,0-1 0,0 0 0,-1 0 0,1 0 0,0 0 0,0 0 0,0 0 0,0 0-1,0 0 1,0 0 0,-1 0 0,1 0 0,0 0 0,0-1 0,0 1 0,0 0 0,-1-1 0,1 1 0,0-1 0,0 1-10,4-1 80,3 1-52,0-1-1,0-1 0,0 1 0,-1-1 0,1-1 0,-1 1 0,1-1 0,-1 0 0,0-1 0,0 0 0,-1 0 0,1-1 0,-1 1 0,0-1 0,0-1 0,0 1 0,-1-1 0,0 0 0,0 0 0,-1-1 0,1 1 0,0-3-27,-3 6 7,0 0-1,0 1 0,0-1 0,-1-1 1,1 1-1,-1 0 0,1 0 0,-1 0 1,0-1-1,-1 1 0,1 0 0,0-1 1,-1 1-1,0-1 0,0 1 0,0-1 1,0 1-1,0-1 0,-1 1 0,0 0 1,0-1-1,0 1 0,0 0 0,0-1 1,0 1-1,-1 0 0,0 0 0,1 0 0,-1 0 1,0 0-1,-1 1 0,1-1 0,0 1 1,-1-1-1,1 1 0,-1 0 0,0 0 1,0 0-1,0 0 0,0 0 0,0 1 1,0-1-1,0 1 0,-1 0 0,1 0 1,0 0-1,-2 0-6,2 2 3,-1-1 0,1 1-1,0 0 1,-1 0 0,1 0 0,0 0 0,-1 0 0,1 1 0,0-1-1,0 1 1,0 0 0,0 0 0,0 0 0,1 0 0,-1 1-1,1-1 1,-1 1 0,1 0 0,0-1 0,0 1 0,0 0 0,0 0-1,1 0 1,-1 1 0,1-1 0,0 0 0,0 1 0,-1 2-3,-17 103-45,18 94 2,1-199-27,0 0 0,1 1 0,0-1-1,-1 0 1,2 0 0,-1 0 0,0 0 0,1 0 0,0 0 0,0 0 0,0 0 0,0 0 0,1-1-1,-1 1 1,1-1 0,0 0 0,0 0 0,0 0 0,0 0 0,1-1 0,-1 1 0,1-1 0,0 0-1,0 0 1,-1 0 0,1 0 0,0-1 0,1 1 0,0-1 70,3 0-660,1-1 1,0 0-1,-1-1 0,1 1 1,0-2-1,-1 1 0,1-1 1,-1 0-1,0-1 1,0 0-1,1 0 0,-2-1 1,1 0-1,0 0 0,-1-1 1,4-3 659,48-30-7521</inkml:trace>
  <inkml:trace contextRef="#ctx0" brushRef="#br0" timeOffset="1249.463">1560 962 10789,'0'0'2494,"0"0"-944,0 0 9,0 0-402,0 0-516,-2 21-62,-11 147 568,13-150-1032,-1-7-81,0 1 0,1-1-1,0 0 1,1 1-1,0-1 1,0 1-1,2-1 1,-1 0-1,1 0 1,1 0 0,0-1-1,1 1 1,0-1-1,0 0 1,6 7-34,-10-15 13,1 0-1,-1-1 1,1 1 0,0-1 0,-1 1 0,1-1 0,0 1-1,0-1 1,0 0 0,0 0 0,1 0 0,-1 0 0,0-1 0,0 1-1,1 0 1,-1-1 0,0 0 0,0 1 0,1-1 0,-1 0-1,0 0 1,1 0 0,-1-1 0,0 1 0,1-1 0,-1 1 0,0-1-1,0 0 1,1 1 0,-1-1 0,0 0 0,0-1 0,0 1-1,0 0 1,0-1-13,56-59 533,84-208 326,-116 235-819,-21 39-168,58 144 136,-58-141 4,1 1 0,0-1 0,1 0 0,0-1 0,0 0 1,0 0-1,1 0 0,0-1 0,0 0 0,1 0 1,0-1-1,0-1 0,0 1 0,0-1 0,1-1 0,-1 0 1,1 0-1,0-1 0,0 0 0,0 0 0,0-1 1,1-1-1,-1 0 0,0 0 0,0-1 0,0 0 0,0-1 1,0 0-1,0-1 0,3-1-12,-1-1 22,0 0 0,-1 0-1,0-1 1,0-1 0,0 0-1,-1 0 1,0-1 0,0-1 0,-1 1-1,0-2 1,0 1 0,-1-1 0,-1 0-1,0-1 1,0 0 0,-1 0 0,0 0-1,-1-1 1,0 0 0,-1 0 0,0 0-1,-1 0 1,-1-1 0,0 0-1,0 1 1,-1-1 0,-1-3-22,-14 232-251,14-213 248,0 0 0,1 0 0,-1-1-1,1 1 1,0 0 0,0 0 0,0-1-1,0 1 1,0-1 0,1 1 0,-1-1 0,1 1-1,-1-1 1,1 0 0,0 0 0,0 0 0,0 0-1,0 0 1,0 0 0,1 0 0,-1-1-1,1 1 1,-1-1 0,1 0 0,-1 0 0,1 0-1,0 0 1,-1 0 0,1 0 0,0-1-1,1 1 5,92 2-145,-78-7 142,-1-1-1,1-1 0,-1 0 1,0-1-1,-1-1 0,0-1 1,0 0-1,0-1 0,-1-1 1,-1 0-1,0-1 0,-1 0 1,0-1-1,1-3 3,-6 7 8,0 0 1,-1 0-1,0-1 0,-1 1 0,0-1 1,-1-1-1,0 1 0,0-1 0,-1 0 1,-1 0-1,2-8-8,-25 191-176,20-170 173,1 0 0,0 0 1,-1 0-1,1 0 0,0 0 1,0 0-1,0 0 0,1 0 1,-1-1-1,0 1 0,1 0 0,-1-1 1,1 1-1,-1-1 0,1 1 1,0-1-1,0 0 0,0 0 1,-1 0-1,1 0 0,0 0 1,0 0-1,0 0 0,1-1 1,-1 1-1,0-1 0,0 1 1,0-1-1,0 0 0,0 0 0,1 0 1,-1 0-1,0 0 0,0-1 1,0 1-1,0-1 0,0 1 1,0-1-1,0 0 0,0 1 1,1-2 2,13 1 14,-5-1-1,0 0 1,0 0 0,0-1 0,0-1 0,0 0 0,-1 0 0,1-1-1,-1-1 1,0 1 0,-1-2 0,0 1 0,0-1 0,0-1-1,-1 1 1,0-1 0,4-6-14,-9 10 11,0 0 0,0 0 0,0 0 1,0-1-1,-1 0 0,0 1 0,0-1 0,0 0 0,0 0 0,-1 0 0,0 0 0,0 0 1,0 0-1,-1-1 0,0 1 0,0 0 0,0 0 0,0 0 0,-1-1 0,0 1 1,0 0-1,0 0 0,-1 0 0,0 0 0,0 1 0,0-1 0,0 0 0,-1 1 0,0-1 1,0 1-1,0 0 0,0 0 0,-1 0 0,1 0 0,-1 1 0,-2-2-11,-4-2-48,-1 1 0,1 0 0,-2 0-1,1 1 1,0 0 0,-1 1 0,0 1 0,0-1-1,0 2 1,0 0 0,0 0 0,-1 1 0,1 1-1,0 0 1,-8 1 48,15 0-90,1-1 0,-1 1 0,0 0-1,1 0 1,-1 0 0,1 1 0,-1-1-1,1 1 1,0 0 0,0 0 0,0 1 0,0-1-1,0 1 1,0 0 0,1 0 0,-3 3 90,-15 44-4386,25-34-859,19-11-2641</inkml:trace>
  <inkml:trace contextRef="#ctx0" brushRef="#br0" timeOffset="1597.633">3162 819 6851,'0'0'5472,"0"0"-2761,0 0-975,0 0-388,0 0-567,2 6-324,39 106 594,30 64-432,-68-172-600,-1 0 0,1-1 0,0 1 0,0 0 1,1-1-1,-1 0 0,1 0 0,-1 0 0,1 0 1,0-1-1,0 1 0,0-1 0,0 0 0,1 0 0,-1-1 1,1 1-1,-1-1 0,1 0 0,-1 0 0,1 0 1,0-1-1,-1 1 0,1-1 0,0-1 0,-1 1 1,5-1-20,-3 0 54,0 0 1,1 0 0,-1 0 0,0-1 0,0 0 0,-1 0 0,1 0 0,0-1 0,-1 0 0,1 0 0,-1 0 0,0-1 0,0 0 0,-1 0 0,1 0 0,-1 0 0,1-1 0,-1 0 0,-1 0 0,1 0 0,-1 0 0,0 0 0,0-2-55,4-5 67,-1 0 1,0-1-1,-1 0 1,0 0-1,-1 0 1,-1-1-1,0 0 1,-1 1 0,-1-1-1,0-1-67,1-18 80,-1 16-72,0 0-1,-1 0 1,0 1 0,-2-1-1,0 0 1,-1 0-1,-4-12-7,8 27-62,-1 1 0,0 0 0,0 0-1,-1-1 1,1 1 0,0 0-1,0 0 1,-1 0 0,1 0 0,0-1-1,-1 1 1,1 0 0,-1 0-1,1 0 1,-1 0 0,0 0-1,0 0 1,1 0 0,-1 0 0,0 0-1,0 1 1,0-1 0,0 0-1,0 0 1,0 1 0,0-1 0,0 0-1,0 1 1,0-1 0,0 1-1,0 0 1,-1-1 0,1 1 0,0 0-1,0 0 1,0 0 0,-1 0-1,1 0 1,0 0 0,0 0-1,0 0 1,-1 0 0,1 0 0,0 1-1,0-1 1,0 0 0,0 1-1,-1-1 1,1 1 0,0 0 0,0-1-1,0 1 1,0 0 0,0-1-1,1 1 1,-1 0 0,0 0-1,0 0 1,0 0 0,1 0 0,-1 0-1,0 0 1,0 1 62,-2 45-6256,3-26 843</inkml:trace>
  <inkml:trace contextRef="#ctx0" brushRef="#br0" timeOffset="1997.442">3803 754 10053,'0'0'2395,"0"0"-644,0 0-436,0 0-403,0 0-18,3 13-32,-2-2-679,29 83 840,-26-91-960,1 0 0,1 0 0,-1-1-1,0 0 1,1 0 0,-1 0 0,1-1 0,-1 0 0,1 0 0,0 0 0,-1-1 0,1 0 0,0 0 0,0 0 0,-1-1 0,1 1 0,0-1 0,-1-1 0,1 1 0,-1-1 0,1 0 0,-1 0 0,2-2-63,3 0 16,-1 1-1,0-1 1,0-1-1,0 0 1,-1 0-1,0-1 1,0 0-1,0 0 0,-1-1 1,1 0-1,-2 0 1,1 0-1,-1-1 1,0 0-1,-1-1 1,0 1-1,0-1 1,-1 0-1,0 0 1,0 0-1,-1-1 1,-1 1-1,1-1 1,-1 0-1,0-7-15,-2 15-3,1 0-1,0-1 1,-1 1 0,0 0 0,0-1-1,1 1 1,-1 0 0,-1-1-1,1 1 1,0 0 0,0-1 0,-1 1-1,0 0 1,1-1 0,-1 1-1,0 0 1,0 0 0,0 0 0,0 0-1,-1 0 1,1 0 0,0 0-1,-1 0 1,0 0 0,1 1 0,-1-1-1,0 1 1,0-1 0,0 1-1,0 0 1,0-1 0,0 1 0,0 0-1,0 0 1,0 1 0,0-1-1,-1 0 1,1 1 0,0-1-1,-1 1 1,1 0 0,0 0 0,-2 0 3,-4-1-6,1 0 0,-1 0 0,0 1 0,1 0 1,-1 1-1,1-1 0,-1 2 0,1-1 0,-1 1 1,1 0-1,0 0 0,-1 1 0,1 0 0,1 0 1,-1 1-1,0 0 0,-1 1 6,-12 14 4,0 0 0,1 1 1,1 1-1,1 1 0,0 1 0,2 0 1,1 1-1,1 0 0,1 1 0,1 1 0,1 0 1,-6 25-5,4 50-6,12-99 3,1 1-1,-1-1 0,0 1 1,1-1-1,-1 1 0,1-1 1,0 0-1,0 1 1,0-1-1,0 0 0,0 1 1,0-1-1,1 0 0,-1 0 1,1 0-1,0 0 0,-1-1 1,1 1-1,0 0 1,0-1-1,0 1 0,0-1 1,0 1-1,0-1 0,1 0 1,-1 0-1,0 0 0,1 0 1,-1-1-1,1 1 1,-1-1-1,1 1 0,1-1 4,88-1-451,7-42-1509,-40-2-2199,-32 23 677,19-13-6526</inkml:trace>
  <inkml:trace contextRef="#ctx0" brushRef="#br0" timeOffset="2338.187">4691 90 13654,'0'0'1790,"0"0"-664,0 0 182,0 0-287,-28 21-351,8-6-544,4-4-35,-1 1 0,2 0 0,0 2 0,1-1 0,0 2 1,1 0-1,1 0 0,0 2 0,1-1 0,1 1 0,-6 13-91,-7 22 153,2 0 0,2 1 0,3 1-1,2 0 1,3 1 0,2 1 0,2 0-1,2 22-152,4-72-10,1 0-1,0 0 0,0 0 0,0 0 0,1 0 0,-1 0 0,2 0 1,-1 0-1,1 0 0,0 0 0,0 0 0,0-1 0,1 1 0,0-1 1,0 1-1,0-1 0,1 0 0,-1 0 0,1-1 0,1 1 1,-1-1-1,1 0 0,-1 0 0,1 0 0,0-1 0,1 0 0,-1 0 1,0 0-1,1 0 0,2 0 11,6 1-129,1 0 1,0 0-1,0-2 0,0 1 1,0-2-1,0 0 0,0-1 1,1-1-1,-1 0 0,0-1 1,0-1-1,0 0 0,0-1 1,-1 0-1,0-1 0,0-1 1,0 0-1,5-4 129,113-98-6723,-76 48-886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8:48.33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6533 1 10917,'0'0'1337,"0"0"-702,0 0 0,0 0 248,0 0 122,0 0-204,6 1-204,-3 0-548,0 1-1,0-1 0,0 1 0,0 0 0,0 0 0,-1 0 0,1 0 0,0 0 1,-1 0-1,0 1 0,1 0 0,-1-1 0,0 1 0,0 0 0,-1 0 1,1 0-1,0 0 0,-1 0 0,0 0 0,0 1 0,0-1 0,0 0 1,0 1-49,46 152 520,-7 1 1,-7 2-1,-6 1 1,-8 1 0,-5 49-521,1-45 347,-5-61-186,55 437 473,-57-496-655,3 0 0,1 0-1,2-1 1,2-1 0,9 13 21,-21-46-85,0-3-115,0 0 0,0 0 0,-1 0 0,0 1 0,-1 0 0,1 0 0,-2 0 0,1-1 0,-1 2 1,0-1-1,-1 0 0,0 0 200,0-6-207,0 0 0,-1-1 0,0 1 1,1 0-1,-1 0 0,0 0 0,0-1 1,0 1-1,0-1 0,-1 1 0,1-1 1,0 1-1,-1-1 0,1 0 0,0 1 1,-1-1-1,0 0 0,1 0 0,-1 0 1,0 0-1,1 0 0,-1-1 0,0 1 0,0 0 1,0-1-1,-1 1 207,-37 11-4509</inkml:trace>
  <inkml:trace contextRef="#ctx0" brushRef="#br0" timeOffset="266.601">6620 2174 13110,'0'0'1390,"0"0"-1022,0 0-24,0 0 739,0 0 110,12 25-353,40 82-381,31-5-235,54 31-1462,-136-132 955,1 1 0,0-1 0,0 0 0,0 1 0,0-1 0,0 0 0,0 0 0,0-1 0,0 1 0,1 0 0,-1-1 0,0 1 0,0-1 0,1 0 0,-1 1 0,0-1 0,1 0-1,-1-1 1,0 1 0,0 0 0,1-1 0,-1 1 0,0-1 0,0 1 0,1-1 0,-1 0 0,0 0 0,0 0 0,0-1 0,0 1 0,0 0 283,27-27-4053</inkml:trace>
  <inkml:trace contextRef="#ctx0" brushRef="#br0" timeOffset="544.534">7349 2241 7491,'0'0'2337,"0"0"-1824,0 0 95,0 0 625,0 0-209,0 0-160,-124 139-127,54-94 63,-5-3-304,3-2-496,3-6-928,6-9-1473,11-10-3426</inkml:trace>
  <inkml:trace contextRef="#ctx0" brushRef="#br0" timeOffset="-18198.707">2813 659 11157,'0'0'894,"0"0"-529,0 0-101,5 26 307,79 389 2658,-57-159-1637,-11 2 1,-14 154-1593,-8-310 315,-4 1 0,-23 97-315,32-282-1097,1-96-5709,0 76-1216</inkml:trace>
  <inkml:trace contextRef="#ctx0" brushRef="#br0" timeOffset="-17623.983">3002 672 10453,'0'0'1822,"0"0"-1064,0 0-54,0 0 334,0 0-134,-7-5-394,-17-18-134,31 18 254,637-15 690,115-40-1320,-159 21 1153,-498 28 165,-102 11-1300,3 13-437,-3-8 104,-1 0 1,1 0-1,-1 0 0,0 0 0,0-1 0,0 1 0,-1 0 0,0-1 0,0 1 0,0-1 0,0 1 0,-1-1 0,0 0 0,0 0 1,0 0-1,0-1 0,0 1 0,-1-1 0,0 0 0,1 1 0,-1-2 0,0 1 0,-2 1 315,-73 54-7707</inkml:trace>
  <inkml:trace contextRef="#ctx0" brushRef="#br0" timeOffset="-16516.524">2872 2340 5923,'0'0'2075,"0"0"-1437,0 0-214,0 0 651,0 0-24,9 10-151,92 135 1114,-87-103-1629,-2 1 1,-1 0-1,-3 0 0,-1 1 1,-3 0-1,-1 1 0,-2-1 1,-2 0-1,-5 26-385,-49 242 1665,54-291-1532,1-20-74,118-30 583,-69 11-585,32-5-35,1 3 0,0 4 0,1 3-1,1 5 1,56 1-22,354 7-26,-8 38 20,280 38 150,-675-61 19,-90-15-123,-1 0 69,0 0 105,0 0 21,-14-57 170,2-214-408,13 187-10,33-811-19,-22 576-29,-14-21 61,-2 282-1,-2 0 1,-3 0 0,-3 1-1,-1 0 1,-4 1 0,-1 1-1,-3 1 1,-10-15 0,28 60 1,-1 0 0,0 0 0,0 1-1,-1-1 1,0 1 0,0 0 0,-1 1 0,0-1 0,0 1-1,-1 0 1,0 1 0,0 0 0,-1 0 0,0 0 0,0 1-1,-3-2 0,-9 6-93,20 1-32,0 0-134,0 5-317,-2 5 122,1 0 1,-1 1 0,-1-1-1,0 0 1,0 0 0,-1 0-1,0-1 1,-1 1 0,0-1-1,0 0 1,-1-1 0,-1 1-1,0 0 454,-53 67-4092</inkml:trace>
  <inkml:trace contextRef="#ctx0" brushRef="#br0" timeOffset="-16036">2835 2174 5410,'0'0'5286,"28"-6"-3966,407-64 809,935-68 528,-1245 124-2369,200-33 1121,-275 24-369,-49 23-1099,-1-1 0,1 1 0,0-1-1,0 1 1,-1-1 0,1 1 0,0-1-1,-1 1 1,1-1 0,0 0 0,-1 1-1,1-1 1,-1 0 0,1 0 0,-1 1-1,1-1 1,-1 0 0,0 0 0,0 0-1,1 0 1,-1 1 0,0-1 0,0 0-1,0 0 1,0 0 0,0 0 0,0 0-1,0 0 1,0 0 0,0 1 0,0-1-1,0 0 1,-1 0 0,1 0 0,0 0-1,-1 0 1,1 1 0,0-1 0,-1 0-1,1 0 1,-1 1 0,0-1 0,1 0-1,-1 1 1,1-1 0,-1 0 0,0 1-1,0-1 1,1 1 0,-1-1 0,0 1-1,0 0 1,1-1 0,-1 1 0,0 0-1,0-1 1,0 1 59,-42-19-5325</inkml:trace>
  <inkml:trace contextRef="#ctx0" brushRef="#br0" timeOffset="-15205.287">1865 1144 9700,'0'0'1788,"0"0"-977,0 0-24,0 0-152,0 0-320,-9 10-179,-150 190 944,79-108-197,79-91-589,13-3 525,58-21-235,97-18-128,-77 41-426,-78 37-142,-13-29 115,0-1 0,0 1 0,0-1 0,-1 0 0,0 1 0,-1-1 0,1 0 0,-1 0 0,-1-1 0,1 1 0,-1 0 0,0-1 0,-1 0 0,1 0 0,-1-1 0,-1 1 0,1-1 1,-1 0-1,0 0 0,0-1 0,0 0 0,0 0 0,-1 0 0,0-1 0,0 0 0,0 0 0,0 0 0,-4 0-3,4 0-224,0-1 0,-1 1 0,1-1 0,-1 0 0,1-1 0,-1 0 0,0 0 0,0 0 0,1-1 0,-1 0 0,0-1 0,0 0 0,1 0 0,-1-1 0,0 0 0,1 0 0,0 0 0,-1-1 1,1-1-1,0 1 0,-5-4 224,-19-31-4368</inkml:trace>
  <inkml:trace contextRef="#ctx0" brushRef="#br0" timeOffset="-15001.496">1738 1008 9636,'0'0'2113,"0"0"-1056,0 0 255,0 0-383,0 0-209,0 0 17,202-5-481,-123 5-256,-4 0-208,-8 0-1329,-15 25-2033,-19 15-5250</inkml:trace>
  <inkml:trace contextRef="#ctx0" brushRef="#br0" timeOffset="-10612.247">3283 939 720,'0'0'8487,"0"0"-5632,0 0-1762,0 0-466,0 0-320,0 0 48,10 19 203,4 6-330,-1 1 1,-2 1 0,0 0 0,-2 0 0,4 22-229,40 325 875,-52-369-809,-1-3-26,0 0 0,1 1-1,-1-1 1,0 1 0,1-1-1,-1 0 1,1 1-1,0-1 1,0 0 0,0 0-1,0 1 1,0-1-1,0 0 1,0 0 0,1 0-1,-1 0 1,1-1-1,0 1 1,-1 0 0,1-1-1,0 1 1,0-1-1,0 1 1,0-1 0,2 1-40,21-40 1216,49-129-874,-72 165-342,0-1 0,1 1 0,-1 0 0,1-1 0,-1 1 0,1 0 0,0 1 0,0-1 0,0 0 0,0 1 1,0-1-1,0 1 0,0 0 0,0 0 0,1 1 0,-1-1 0,0 1 0,1-1 0,-1 1 0,0 0 0,1 0 0,-1 0 0,0 1 1,1-1-1,-1 1 0,0 0 0,0 0 0,0 0 0,1 0 0,-1 1 0,0-1 0,0 1 0,-1 0 0,2 0 0,70 102-2,-26-26-209,-47-77 81,0 1 1,0-1 0,0 0-1,0 1 1,0-1-1,0 0 1,1 0 0,-1 0-1,0 0 1,1 0-1,-1 0 1,1 0-1,-1 0 1,1 0 0,-1-1-1,1 1 1,-1-1-1,1 1 1,0-1-1,-1 1 1,1-1 0,0 0-1,-1 0 1,1 0-1,0 0 1,-1 0-1,1 0 1,0-1 0,-1 1-1,1-1 1,0 1-1,-1-1 1,1 1 0,-1-1-1,1 0 1,-1 0-1,1 0 1,-1 0-1,1 0 1,-1 0 0,0 0-1,0 0 1,0 0-1,1-1 1,-1 0 129,21-23-3885</inkml:trace>
  <inkml:trace contextRef="#ctx0" brushRef="#br0" timeOffset="-9955.554">4031 1290 8580,'0'0'1265,"0"0"-446,0 0 125,0 0-13,0 0-160,6 7-213,17 21-161,-20-27-339,-1 1 0,1 0 1,0-1-1,-1 1 0,1-1 0,0 0 0,0 0 0,0 0 0,0 0 1,0-1-1,0 1 0,0-1 0,0 0 0,0 0 0,1 0 0,-1 0 1,0 0-1,0-1 0,0 1 0,0-1 0,0 0 0,0 0 0,0 0 1,0 0-1,-1 0 0,1-1 0,0 0 0,-1 1 0,2-2-58,-1 0 21,0-1 0,0 0 0,0 0 0,-1 0-1,0 0 1,0-1 0,0 1 0,0-1 0,0 1 0,-1-1 0,0 0-1,0 1 1,0-1 0,0 0 0,-1 0 0,0 0 0,0 1-1,0-1 1,-2-4-21,2 8 4,0-1-1,-1 1-1,0 0 0,0-1 0,-1 1 0,1 0 1,0 0-1,0 0 0,-1 0 0,1 0 1,0 0-1,-1 0 0,1 0 0,-1 0 0,1 1 1,-1-1-1,0 0 0,1 1 0,-1 0 0,0-1 1,1 1-1,-1 0 0,0 0 0,1 0 0,-1 0 1,0 0-1,1 0 0,-1 0 0,0 1 0,1-1 1,-1 1-1,-1 0-2,-6-1 4,5 0-6,1 1 1,0 0 0,0 0 0,-1 0 0,1 0 0,0 0 0,0 1 0,0 0 0,0-1 0,0 1-1,0 0 1,1 0 0,-1 1 0,1-1 0,-1 0 0,1 1 0,0 0 0,0-1 0,0 1 0,0 0 0,1 0-1,-1 0 1,1 0 0,-1 1 0,1 1 1,-24 87-7,21 57 71,5-145-57,0-1 0,0 1 0,1-1 0,-1 0 0,1 0 0,0 0 0,0 0 0,0 0 0,0 0 0,1 0 0,-1-1 0,1 1 0,0-1 1,-1 0-1,1 0 0,0 0 0,0 0 0,1 0 0,-1 0 0,0-1 0,0 0 0,1 0 0,-1 0 0,1 0 0,-1 0 0,1-1 0,-1 1 0,3-1-7,103-7 254,-87 0-230,-1-2 1,-1 0-1,0-1 1,0-1-1,0-1 0,-2-1 1,0 0-1,0-2 1,-1 0-1,-1 0 1,0-2-1,-1-1-24,-2 0 44,-1-1 0,-1 0 0,-1-1 0,-1 0 0,-1-1 0,0 1 0,-2-2 0,0 1 0,-2-1 0,0 1 0,-1-1 0,-2 0 0,0-1 0,-1 1 1,-1 0-1,-4-18-44,2 16 67,-1 1 1,-1 0 0,-1 0 0,-1 1-1,-1 0 1,-1 0 0,-11-18-68,-18-48 691,38 108-685,12 251-30,-2-211 32,4 1 0,2-2 0,3 0 0,24 53-8,-42-108-62,0 0 0,1 0 0,0-1 0,-1 1 0,1 0 0,0 0 1,1-1-1,-1 1 0,1-1 0,-1 0 0,1 0 0,0 0 0,0 0 0,1 0 1,-1-1-1,0 0 0,1 1 0,0-1 0,-1 0 0,1-1 0,0 1 0,0-1 1,0 1-1,0-1 0,0 0 0,1-1 62,21-1-4090,-18-7 152</inkml:trace>
  <inkml:trace contextRef="#ctx0" brushRef="#br0" timeOffset="-9540.181">4641 1471 8452,'0'0'1611,"0"0"-738,0 0 439,20-20-95,67-70-449,-5-37 422,-69 96-990,0 0 0,-2-1 0,-2 0 0,-1-1 1,-1 0-1,-2 0 0,-1-1 0,-2 0 0,-1 1 0,-3-24-200,3 55 25,-1 0 0,0 1 0,0-1 0,0 0 0,0 0 0,0 0 0,0 0 0,0 0 0,0 0 0,-1 0 0,1 1 0,-1-1 0,0 0 0,1 0 0,-1 0 0,0 1 0,0-1 0,0 1 0,0-1 0,0 0 0,0 1 0,-1 0 0,1-1 0,-1 1 0,1 0 0,-1 0 0,1-1 0,-1 1 0,1 1 0,-1-1 0,0 0 0,0 0 0,1 0 0,-1 1 0,0-1 0,0 1 0,0 0 0,0-1 0,0 1 0,0 0 0,1 0 0,-1 0 0,0 0 0,0 1 0,0-1 0,0 0 0,0 1 0,0 0 0,-1 0-25,-2 3-3,-1 1 0,1 0 0,0 1 0,1-1 0,-1 1 0,1-1 0,0 1 0,1 1 0,-1-1 0,1 0 0,0 1 0,1 0 0,0 0 0,0 0 0,0 0 0,1 1 3,-7 32-44,2 1 1,1-1 0,2 1 0,3 0 0,1 6 43,-1-10-110,0-25-51,0 0 0,1 1 1,1-1-1,0 0 0,0 0 0,1 0 0,1-1 0,0 1 1,1-1-1,0 1 0,0-2 161,62 64-4853,-38-56 934,-1-8-1846</inkml:trace>
  <inkml:trace contextRef="#ctx0" brushRef="#br0" timeOffset="-9233.026">5113 1276 8292,'0'0'2233,"0"0"-766,0 0-141,0 0-336,0 0-339,-6 7-275,3-4-343,0 0-1,1 1 1,-1-1-1,1 1 1,0-1-1,0 1 1,0 0-1,0 0 1,0 0-1,1 0 1,0 0-1,0 0 1,0 0-1,0 1 1,1-1-1,-1 2-32,1 10 91,-1-14-72,0 0 0,1 1-1,-1 0 1,1-1 0,0 1-1,-1-1 1,1 1 0,1-1-1,-1 1 1,0-1 0,1 1-1,-1-1 1,1 1 0,-1-1-1,1 1 1,0-1 0,0 0-1,1 1 1,-1-1 0,0 0-1,1 0 1,-1 0 0,1 0-1,0 0 1,-1 0 0,1 0-1,0-1 1,1 2-19,1-2 46,1 1-1,-1-1 1,0 0 0,0 0-1,1 0 1,-1 0 0,1-1-1,-1 0 1,1 0 0,-1 0-1,0 0 1,1-1 0,-1 1-1,0-1 1,1-1-1,-1 1 1,0 0 0,0-1-1,0 0 1,0 0 0,0 0-1,0-1 1,-1 1 0,1-1-1,-1 0 1,1 0 0,-1 0-1,0 0 1,0 0 0,-1-1-1,1 0 1,-1 1 0,0-1-1,0 0 1,0 0 0,0 0-1,0 0 1,-1-1 0,0 1-1,0 0 1,0-1 0,-1 1-1,1-4-45,-1 2 16,0 1 0,0 0 0,0 0-1,-1 0 1,0 0 0,0 0 0,0 0-1,0 0 1,-1 0 0,0 0 0,0 1-1,0-1 1,-1 1 0,0-1 0,1 1-1,-2 0 1,1 0 0,0 0-1,-1 1 1,1-1 0,-1 1 0,0 0-1,-1 0 1,1 0 0,0 0 0,-1 1-1,1 0 1,-1 0 0,0 0 0,0 0-16,-3-1-160,0 0 0,1 1 1,-1 0-1,0 1 0,0-1 1,0 2-1,0-1 0,0 1 1,0 0-1,-1 1 1,1-1-1,0 2 0,0-1 1,1 1-1,-1 1 0,0-1 1,1 1-1,-1 0 0,1 1 1,0 0-1,0 0 0,0 1 1,1-1-1,-1 1 1,-1 3 158,-35 40-4598,3 5-5715</inkml:trace>
  <inkml:trace contextRef="#ctx0" brushRef="#br0" timeOffset="-8201.691">3606 2507 9812,'0'0'1409,"0"0"-368,0 0 114,0 0-360,0 0-307,-1 12 123,-3 121 395,5-130-979,1 1 0,0-1 1,1 0-1,-1-1 0,0 1 0,1 0 1,0-1-1,-1 1 0,1-1 0,0 0 1,0 0-1,1 0 0,-1 0 0,0-1 1,1 1-1,-1-1 0,1 0 0,-1 0 1,1 0-1,-1 0 0,1-1 1,0 0-1,-1 1 0,1-1 0,0 0 1,-1-1-1,1 1 0,0-1 0,0 0-27,56 9 309,12 25-301,-71-33 33,1-1 0,-1 0 0,0 0 0,0 0 0,0 0 0,0 0 0,0 0 0,-1 0 0,1 0 0,0 0 0,0 0 0,-1-1 0,1 1 0,0 0 0,-1 0 0,0-1 0,1 1 0,-1 0 0,0-1 0,1 1 0,-1 0 0,0-1 0,0 1 0,0-1 0,0 1 0,-1 0 0,1-1 0,0 1 0,0 0 0,-1-1 0,1 1 0,-1-1-41,1-2-7,14-128 79,-12 121-32,0 4 60,0 19-112,0 11-9,22 112-31,-22-130 51,-1-1 0,1 1-1,0-1 1,0 0 0,0 1-1,1-1 1,-1 0 0,1 0-1,0 0 1,0-1 0,0 1-1,1-1 1,0 0 0,-1 1 0,1-2-1,0 1 1,0 0 0,0-1-1,1 0 1,-1 0 0,1 0-1,-1 0 1,1-1 0,0 0-1,-1 0 1,2 0 1,5-1 16,-1-2-1,0 1 1,0-1-1,0-1 1,0 0 0,0 0-1,-1-1 1,0 0-1,1 0 1,-1-1 0,-1-1-1,1 1 1,-1-1-1,0-1 1,0 0 0,-1 0-1,0 0 1,0-1-1,0 0 1,4-8-16,-8 12 7,-1 0 1,1 0-1,-1-1 0,1 1 1,-1-1-1,-1 0 0,1 1 0,-1-1 1,1 0-1,-1 0 0,-1 0 1,1 0-1,-1 0 0,0 0 0,0 0 1,0 0-1,-1 0 0,1 0 1,-1 1-1,-1-1 0,1 0 0,-1 0 1,1 1-1,-1-1 0,-1 0 0,-1-2-6,-3-2-223,-33-33 42,6 40-4634,29 7 1124,4 2-1926</inkml:trace>
  <inkml:trace contextRef="#ctx0" brushRef="#br0" timeOffset="-7442.904">4429 2429 9124,'0'0'1302,"0"0"-349,0 0 138,0 0-219,-10 21-237,-32 67-123,41-85-480,-1 0 0,0-1-1,1 1 1,0 0-1,-1 0 1,1 0 0,0-1-1,1 1 1,-1 0 0,0 0-1,1 1 1,0-1 0,0 0-1,0 0 1,0 0-1,0 0 1,0 0 0,1 0-1,0 0 1,-1 0 0,1 0-1,0 0 1,1 0 0,-1-1-1,0 1 1,1 0-1,0-1 1,-1 1 0,1-1-1,0 1 1,0-1 0,0 0-1,1 0 1,-1 0 0,0 0-1,1 0 1,0 0-32,95 12 796,-93-16-763,1 0 0,-1-1 0,1 1 1,-1-1-1,0 0 0,0-1 1,-1 1-1,1-1 0,-1 0 1,1 0-1,-1 0 0,0-1 1,-1 1-1,1-1 0,-1 0 0,0 0 1,0 0-1,-1-1 0,1 1 1,-1-1-1,0 1 0,-1-1 1,1 0-1,-1 1 0,0-1 0,-1 0 1,1 0-1,-1 0 0,-1 0 1,1 0-1,-1 0-33,2 2 15,0 1 0,0-1-1,0 0 1,-1 0 0,0 0 0,0 0 0,0 0 0,0 0-1,-1 0 1,1 0 0,-1 1 0,0-1 0,0 0 0,0 0-1,-1 1 1,1-1 0,-1 1 0,0-1 0,0 1-1,0-1 1,-1 1 0,1 0 0,-1 0 0,0 1 0,1-1-1,-1 0 1,-1 1 0,1 0 0,0-1 0,0 1-1,-1 1 1,1-1 0,-1 0 0,0 1 0,1 0 0,-2-1-15,2 4-14,0 1 1,0-1-1,0 0 1,0 1-1,1 0 1,-1-1-1,1 1 0,-1 0 1,1 0-1,0 1 1,0-1-1,1 0 1,-1 1-1,1-1 1,0 1-1,-1-1 1,2 1-1,-1 0 1,0-1-1,1 1 1,-1 0-1,1-1 1,0 1-1,0 0 1,1 0-1,-1-1 1,1 1-1,0 0 1,0-1-1,0 1 1,1 1 13,1-2 1,-1 0 0,1-1 0,0 1 0,0-1-1,0 0 1,1 0 0,-1 0 0,0 0 0,1-1 0,0 1 0,-1-1 0,1 0 0,-1 0 0,1 0 0,0-1 0,0 1 0,0-1 0,-1 0 0,1 0 0,0 0 0,0 0 0,0-1 0,-1 0-1,1 0 1,0 0 0,-1 0 0,1 0 0,-1-1 0,1 1 0,-1-1 0,2-1-1,2-5 35,1 0 0,-1-1 0,-1 0 0,0 0 0,0 0 0,-1-1 0,0 1 0,-1-2 0,0 1 0,0 0 0,-1-1 0,0 1 0,-1-1 0,-1 0-1,1 0 1,-2 0 0,1-5-35,0 6 6,11-152-22,-20 167 43,7-3-34,-1 1 0,0-1 0,1 1 0,-1-1 0,1 1 0,0 0 0,0 0 0,0 0-1,0-1 1,0 1 0,1 0 0,-1 0 0,1 0 0,0 0 0,0 0 0,0 0 0,0 0 0,0 0 0,1 0 0,0 0 0,-1 0 0,1 0 0,0 0 0,0 0-1,1 0 1,-1-1 0,1 1 0,-1 0 0,1-1 0,0 0 0,0 1 0,0-1 0,0 0 0,1 1 7,45 27-29,48 44-51,-86-59 74,-1 1 1,0 0 0,-1 1 0,0 0-1,-2 0 1,0 0 0,-1 1 0,0 0-1,-2 0 1,0 0 0,-1 1 0,-1 9 5,1-14-31,13 42-1551,-6-55-2268,-6-5-738</inkml:trace>
  <inkml:trace contextRef="#ctx0" brushRef="#br0" timeOffset="-7182.042">5195 2037 384,'0'0'11734,"0"0"-10822,0 0-192,0 0 929,-77 162-640,72-100-593,5 3-176,0 2-144,0-11-96,0-11-176,0-14-785,10-19-447,10-12-81,5 0-544,5-16-1649,2-9-2224</inkml:trace>
  <inkml:trace contextRef="#ctx0" brushRef="#br0" timeOffset="-6797.207">5426 2324 5218,'0'0'3519,"0"0"-1910,0 0-350,0 0 137,0 0-252,-20 12-71,-64 41-206,79-49-800,0-1 1,1 1 0,0 0-1,0 0 1,0 0 0,0 0-1,1 1 1,0 0 0,0 0-1,0-1 1,0 2 0,1-1-1,0 0 1,0 0 0,0 1-1,1-1 1,-1 3-68,0 3 93,1-8-24,0-2-53,1-1 1,-1 1-1,1 0 0,-1-1 1,1 1-1,-1 0 0,1-1 1,0 1-1,0 0 0,-1 0 1,1-1-1,0 1 0,0 0 0,0 0 1,0 0-1,0-1 0,0 1 1,0 0-1,0 0 0,0-1 1,0 1-1,0 0 0,0 0 1,1 0-1,-1-1 0,0 1 1,1 0-1,-1-1 0,0 1 1,1 0-1,-1-1 0,1 1 0,-1 0 1,1-1-1,-1 1 0,1-1 1,-1 1-1,1-1 0,0 1 1,-1-1-1,1 1 0,0-1 1,0 0-1,0 1-16,5-3 41,1 0 0,0 0 0,-1-1 0,0 0 0,0 0 0,0 0 0,0-1 0,0 0 0,0 0 0,-1 0 0,0-1 0,0 0 0,0 0 0,-1 0 0,1 0 0,-1-1 0,-1 0 0,1 0 0,2-5-41,-3 6 19,12-14 25,-2-1 0,0-1 0,-2 0 1,0 0-1,-1-1 0,-1 0 0,-2-1 1,0 0-1,-1 0 0,-1 0 0,-1-1 1,-1-3-45,-6-163 98,-20 138 12,22 52-107,0 0 1,0 0 0,0 0 0,0 0-1,0 0 1,1 0 0,-1 0 0,0 1 0,0-1-1,0 0 1,0 1 0,0-1 0,0 1-1,1-1 1,-1 1 0,0-1 0,0 1-1,1 0 1,-1-1 0,0 1 0,1 0-1,-1 0 1,1-1 0,-1 1 0,1 0 0,-1 0-1,1 0 1,-1 0 0,1-1 0,0 1-1,0 0 1,-1 0 0,1 0 0,0 0-1,0 0 1,0 0 0,0 0 0,0 1-4,-1 0 3,-21 67 4,3 1-1,4 1 0,-6 60-6,11 100-165,10-227 128,0-1 0,0 0 0,0 0 0,1 0 0,0 0 0,-1 1 0,1-1 0,0 0 0,1 0 0,-1 0 0,0-1 0,1 1 0,0 0 0,-1 0 0,1-1 0,0 1 0,1-1 0,-1 0 0,0 1 0,1-1 0,-1 0 0,1-1 0,0 1 0,-1 0 0,1-1 0,0 1 0,0-1 0,0 0 0,0 0 0,0 0 0,0 0 0,0-1 0,1 1 0,-1-1 0,0 0 0,0 0 0,1 0 0,1 0 37,7 1-530,1 0 0,0 0 0,0-1 0,0-1 1,0 0-1,0-1 0,0 0 0,-1-1 1,1-1-1,-1 0 0,0 0 0,2-2 530,37-23-6237</inkml:trace>
  <inkml:trace contextRef="#ctx0" brushRef="#br0" timeOffset="-5914.559">2186 2660 3249,'0'0'5958,"0"0"-3293,0 0-1376,-23-4 74,-73-8-109,92 12-1198,1 1 0,-1-1 0,1 1 0,0 0 0,-1 0 0,1 0 1,0 0-1,0 0 0,0 1 0,0 0 0,0-1 0,0 1 0,0 0 0,1 1 0,-1-1 0,1 0 0,-1 1 1,1-1-1,0 1 0,0 0 0,0 0 0,0-1 0,1 1 0,-1 1 0,1-1 0,0 0 0,0 0 0,-1 4-56,-2 1 127,-5 21 55,1-1 1,1 1 0,1 1 0,2-1-1,1 1 1,1 0 0,2 0 0,1 0-1,1 0 1,2 0-183,-4-21 11,1 0 0,0 1 0,0-1 0,1 0 0,1 0 0,0 0 0,0 0 0,0 0 1,1-1-1,0 1 0,1-1 0,0 0 0,0 0 0,1-1 0,0 0 0,0 0 0,1 0 0,0-1 0,0 0 0,1 0 0,-1 0 0,1-1 0,0 0 0,1-1 0,-1 0 0,1 0 0,0-1 0,0 0 0,4 0-11,1 1 11,0-2 0,0 0-1,0 0 1,0-2 0,0 1-1,0-2 1,0 0 0,0 0-1,-1-2 1,1 0 0,0 0-1,-1-1 1,1-1 0,-1 0-1,-1-1 1,1 0 0,-1-1-1,0 0 1,0-1 0,7-7-11,-17 13 5,0-1-1,1 1 1,-1-1 0,0 1 0,-1-1 0,1 0 0,0 0 0,-1 0-1,1 0 1,-1 0 0,0 0 0,0-1 0,-1 1 0,1 0 0,-1-1-1,1 1 1,-1 0 0,0-1 0,0 1 0,0 0 0,-1 0 0,1-1-1,-1 1 1,0 0 0,0 0 0,0-1 0,0 1 0,0 0 0,-1 0-1,0 0 1,1 0 0,-1 1 0,0-1 0,0 0 0,-1 1 0,1 0-1,0-1 1,-1 1 0,-1-1-5,-11 0-69,-1 0-1,0 1 1,1 0 0,-1 2-1,0 0 1,0 0 0,1 2-1,-1 0 1,0 0 0,1 2-1,0 0 1,0 1-1,0 0 1,0 1 0,1 1-1,0 0 1,0 1 0,1 0-1,0 2 1,1-1 0,-7 7 68,-159 147-5302,101-80-983</inkml:trace>
  <inkml:trace contextRef="#ctx0" brushRef="#br1" timeOffset="29855.782">60 3114 9540,'0'0'2081,"0"0"-827,0 0 19,0 0-177,0 0-493,-9 19-189,-1 5-219,1-1-1,2 1 1,0 0 0,1 0 0,2 1-1,0 0 1,1 11-195,2 307 1073,1-323-1066,1-1 1,1 1 0,1-1-1,0 0 1,1 0 0,1 0-1,4 8-7,-6-21 12,-1 0 0,1 0 0,0-1 0,0 1 0,1-1 0,-1 1 0,1-1-1,0 0 1,1-1 0,-1 1 0,1-1 0,0 0 0,0 0 0,0 0 0,1-1-1,-1 0 1,1 0 0,0 0 0,0-1 0,0 1 0,0-2 0,0 1 0,1-1-1,1 1-11,-2-1 27,0-1 0,1 1 0,-1-1 0,1-1 0,-1 1 0,1-1 0,-1 0 0,0 0 0,1-1 0,-1 0 0,0 0 0,0 0 0,0-1 0,-1 0 0,1 0 0,-1-1 0,1 1 0,-1-1 0,0 0 0,0-1 0,-1 1 0,1-1 0,-1 0 0,0 0 0,0 0 0,-1-1 0,0 1 0,0-1 0,0 0 0,0 0 0,-1 0 0,0 0 0,0 0 0,-1-1-27,12-71 102,-13 83-147,0 0 1,0 0 0,1 0 0,0 0-1,0 0 1,0 0 0,0 0 0,1 0-1,0 0 1,0 0 0,0 0 0,0-1 0,1 1-1,0-1 1,0 0 0,0 0 0,1 0-1,-1 0 1,1-1 0,0 1 0,0-1-1,0 0 1,0 0 0,1 0 0,-1-1 0,1 1 43,56 5-4238,-31-17-525,0-16-4465</inkml:trace>
  <inkml:trace contextRef="#ctx0" brushRef="#br1" timeOffset="30155.503">457 3356 8676,'0'0'2737,"0"0"-1430,0 0-199,0 0-12,0 0-218,-14 14-222,-40 48-21,54-61-612,-1 0-1,1 0 0,-1 0 1,1 0-1,-1 0 1,1 0-1,0 1 0,0-1 1,-1 0-1,1 0 1,0 0-1,0 0 1,0 1-1,0-1 0,0 0 1,1 0-1,-1 0 1,0 0-1,0 1 0,1-1 1,-1 0-1,1 0 1,-1 0-1,1 0 0,-1 0 1,1 0-1,0 0 1,0 0-1,-1 0 0,1 0 1,0-1-1,0 1 1,0 0-1,0 0 1,0-1-1,0 1 0,0-1 1,0 1-1,0-1 1,0 1-1,0-1 0,0 1 1,0-1-1,1 0 1,-1 0-1,0 0 0,0 0 1,0 0-1,1 0 1,-1 0-1,0 0 1,0 0-1,0 0 0,0 0-22,3 0 81,132 6 920,-52-21-876,-81 14-151,-1 0 0,0 0 0,0 0 0,0 0 0,0 0-1,-1-1 1,1 1 0,0-1 0,0 1 0,-1-1 0,1 0-1,-1 1 1,1-1 0,-1 0 0,0 0 0,0 0 0,0 0-1,0 0 1,0 0 0,0 0 0,-1-1 0,1 1 0,-1 0-1,1 0 1,-1 0 0,0-1 0,0 1 0,0 0 0,0-1-1,0 1 1,-1 0 0,1 0 0,0-1 0,-1 1 0,0 0-1,0 0 27,-2-2-202,0 1-1,-1-1 0,1 1 1,-1 0-1,0 1 0,0-1 1,0 1-1,0-1 0,-1 1 1,1 0-1,-1 1 0,1-1 1,-1 1-1,1 0 0,-1 0 1,0 0-1,0 1 0,1 0 1,-1 0-1,0 0 0,0 0 1,1 1-1,-1-1 0,-2 2 203,-6-2-877,-18 4-2236,13 15-1799</inkml:trace>
  <inkml:trace contextRef="#ctx0" brushRef="#br1" timeOffset="30442.467">1052 3356 10773,'-21'-1'1585,"-74"0"-393,90-1-1093,0 1-1,0 0 1,0 1 0,0-1-1,0 1 1,0 0 0,0 0-1,-1 0 1,1 1 0,0 0-1,0 0 1,0 0 0,0 0-1,0 1 1,1 0-1,-1 0 1,0 0 0,1 1-1,0-1 1,-1 1 0,1 0-1,0 1 1,0-1 0,1 1-1,-1-1 1,1 1 0,-1 0-1,1 0 1,1 1-1,-1-1 1,1 1 0,-1-1-1,1 1 1,0 0 0,1 0-1,-1 0 1,1 0 0,-1 4-99,1 3 37,1-1 1,-1 1 0,2-1 0,-1 0-1,2 1 1,0-1 0,0 0 0,1 1-1,0-1 1,1-1 0,0 1 0,0 0-1,6 7-37,31 44 33,35 74-7,-74-131-30,-2-5 3,0 0-1,1 1 1,-1-1-1,0 0 1,0 1-1,0-1 1,1 0-1,-1 1 1,0-1-1,0 1 1,0-1-1,0 0 1,0 1-1,0-1 1,0 1 0,0-1-1,0 0 1,0 1-1,0-1 1,0 1-1,0-1 1,0 0-1,0 1 1,0-1-1,0 1 1,0-1-1,0 0 1,-1 1-1,1-1 1,0 0-1,0 1 1,-1-1-1,1 0 1,0 1-1,0-1 1,-1 0-1,1 1 1,0-1-1,-1 0 1,1 0 0,0 0-1,-1 1 1,1-1-1,0 0 1,-1 0-1,1 0 1,-1 0-1,1 0 1,0 1-1,-1-1 1,1 0-1,-1 0 1,1 0-1,0 0 1,-1 0-1,1 0 1,-1-1-1,1 1 1,0 0-1,-1 0 1,1 0-1,-1 0 1,1 0-1,0 0 2,-15 0-424,0 0-1,1 0 1,-1-1-1,0-1 0,1-1 1,0 0-1,-1-1 1,1 0-1,1-1 0,-1 0 1,1-2-1,0 1 1,-5-4 424,-26-26-3650</inkml:trace>
  <inkml:trace contextRef="#ctx0" brushRef="#br1" timeOffset="30724.562">1318 3004 12678,'0'0'2513,"0"0"-1505,0 0-79,0 0 95,-30 146-239,13-66-433,2 8-272,7-5 16,1-5-96,4-13-352,3-20-577,0-16-2176,0-20-1105,0-9-4562</inkml:trace>
  <inkml:trace contextRef="#ctx0" brushRef="#br1" timeOffset="30988.841">1131 3396 4914,'0'0'6547,"0"0"-5602,0 0-337,0 0 673,132 27-753,-80-18-528,-7 0-400,-7 0-1649,-14 0-4226</inkml:trace>
  <inkml:trace contextRef="#ctx0" brushRef="#br1" timeOffset="68074.361">2445 4721 8756,'0'0'2753,"0"0"-2192,0 0 175,0 0 272,-38 146-287,33-99-161,3-3-128,2-8 0,0-7-256,0-11-112,0-9 80,0-7-144,5-2-64,7-6-672,3-23-737,-2-5-3921</inkml:trace>
  <inkml:trace contextRef="#ctx0" brushRef="#br1" timeOffset="68435.498">2231 4486 11605,'0'0'1500,"0"0"-436,0 0 121,0 0-537,0 0-397,-9 11 40,-26 34 106,34-44-377,0 0 0,0 0 0,0 0-1,0 0 1,0 0 0,0 0 0,0 1 0,1-1 0,-1 0 0,0 1-1,1-1 1,-1 0 0,1 1 0,-1-1 0,1 1 0,0-1-1,-1 0 1,1 1 0,0-1 0,0 1 0,0-1 0,0 1 0,1-1-1,-1 1 1,0-1 0,0 1 0,1-1 0,-1 0 0,1 1-1,-1-1 1,1 0 0,0 1 0,0-1 0,-1 0 0,1 0 0,0 0-1,0 1 1,0-1 0,0 0 0,0 0 0,1-1 0,-1 1-1,0 0 1,0 0 0,1 0 0,-1-1 0,0 1 0,2 0-20,69 5 450,-60-6-396,-2 0-33,1 0 1,-1-1 0,0 0-1,1-1 1,-1 0 0,0 0-1,0-1 1,0-1 0,0 1-1,-1-2 1,0 1 0,1-1-1,-2-1 1,1 0 0,0 0-1,-1 0 1,-1-1 0,1 0-1,-1-1 1,0 0 0,0 0-1,-1 0 1,-1-1 0,1 0-1,2-7-21,-4-25 30,-11 33-44,-3 7-123,-1 0-1,1 0 0,-1 1 0,1 1 0,0 0 1,-1 0-1,1 1 0,0 0 0,-1 1 0,1 0 1,1 1-1,-1 0 0,-5 3 138,8-4-340,1 1 1,0 0-1,0 0 1,0 0-1,1 1 1,0-1-1,0 1 1,0 1-1,0-1 1,1 1-1,0 0 0,0 0 1,-1 2 339,-4 21-4213,8-2-2867</inkml:trace>
  <inkml:trace contextRef="#ctx0" brushRef="#br1" timeOffset="69093.641">2711 4721 8996,'0'0'1980,"0"0"-444,0 25-108,0 151 434,7-62-664,-6-112-1167,0-1 1,1 0-1,-1 0 1,0 0-1,1 0 1,-1 0-1,1 0 1,-1 0 0,1 0-1,-1-1 1,1 1-1,-1-1 1,1 1-1,0-1 1,-1 1-1,1-1 1,0 0-1,-1 0 1,1 0-1,0 0 1,-1 0-1,1 0 1,0 0-1,-1-1 1,1 1-1,0-1 1,-1 1-1,1-1 1,0 1 0,-1-1-1,1 0 1,-1 0-1,0 0 1,1 0-1,-1 0 1,0 0-1,1 0 1,-1 0-1,0-1 1,0 1-1,0 0 1,0-1-1,0 1 1,0-1-1,-1 1 1,1-1-1,0 1 1,-1-1-1,1-1-31,16-20 58,-1-1 0,-1 0-1,-1-1 1,-1 0-1,-2-1 1,0-1-1,3-17-57,6-4 38,-20 48-46,1 0 0,0 0 1,0-1-1,0 1 0,0 0 1,-1 1-1,1-1 1,0 0-1,0 0 0,0 0 1,-1 0-1,1 1 0,0-1 1,0 0-1,-1 1 0,1-1 1,0 0-1,-1 1 0,1-1 1,0 1-1,-1-1 1,1 1-1,-1 0 0,1-1 1,0 1-1,-1 0 0,0-1 1,1 1-1,-1 0 0,1-1 1,-1 1-1,0 0 0,0 0 1,1-1-1,-1 1 0,0 0 1,0 0-1,0 0 1,0 0 7,1 1-22,19 42-24,-18-35 59,1 0 1,0 0-1,1 0 1,0 0 0,0 0-1,1-1 1,0 1 0,0-1-1,1-1 1,0 1-1,0-1 1,1 0 0,0 0-1,0-1 1,1 0 0,-1 0-1,1-1 1,1 0-1,-1 0 1,1-1 0,7 3-14,-3-6 33,-1 0 1,0-1-1,0-1 1,1 0-1,-1 0 1,0-1 0,0-1-1,0 0 1,-1-1-1,1 0 1,-1-1-1,0 0 1,0 0-1,0-1 1,-1-1 0,0 0-1,0 0 1,-1-1-1,1 0 1,-2-1-1,1 0 1,-2 0-1,1-1 1,-1 0-1,0 0 1,3-9-34,1-4 66,-1-2 0,0 1 0,-2-1 0,-1 0 0,-1-1 0,-2 0 0,0 0 0,-1 0 1,-2 0-1,-1 0 0,-1-1 0,-2-14-66,1-29 170,2 66-154,-12-41 403,-3 75-542,-16 241 42,28-222 80,-4 214-304,7-261 274,0 0 0,0-1 0,0 1-1,0 0 1,1 0 0,-1-1 0,1 1-1,-1 0 1,1-1 0,-1 1 0,1 0-1,0-1 1,0 1 0,0-1-1,0 1 1,0-1 0,0 1 0,0-1-1,1 0 1,-1 0 0,0 0 0,1 1-1,-1-1 1,1 0 0,-1-1-1,1 1 1,-1 0 0,1 0 0,0-1-1,-1 1 1,1-1 0,0 1 0,0-1-1,-1 0 1,1 0 0,0 0 0,0 0-1,0 0 1,-1 0 0,1 0-1,0 0 1,0-1 0,-1 1 0,1-1-1,0 1 1,-1-1 0,2 0 31,69-45-4723,-45 15-58,-6 2-2654</inkml:trace>
  <inkml:trace contextRef="#ctx0" brushRef="#br1" timeOffset="69360.475">3280 4670 10517,'0'0'2225,"0"0"-1777,0 0 609,0 0-225,0 0-160,0 0-96,60 44 17,-15-37-129,-1-5-192,1-2-224,-5 0-48,-8 0-16,3 0-496,-5-9-369,-5 0-479,-5 0-993,-13 3-2545</inkml:trace>
  <inkml:trace contextRef="#ctx0" brushRef="#br1" timeOffset="70328.873">4631 4587 3778,'0'0'6819,"0"0"-5218,0 0-273,0 0 497,0 0-1009,0 0-640,-75 42-47,60 21 367,8 2-144,7-5-160,0-8-144,2-19-48,13-8-272,0-16-304,0-9-961,5 0-1264,-3-29-2626</inkml:trace>
  <inkml:trace contextRef="#ctx0" brushRef="#br1" timeOffset="70668.401">4305 4452 9893,'0'0'2510,"0"0"-1160,0 0-395,0 0-461,0 0-97,-4 8 158,4-6-516,-1-1-22,0-1 0,0 1 0,1 0 0,-1 0 0,1-1 0,-1 1 0,1 0 0,-1 0 0,1 0 0,-1 0 0,1 0 0,0 0 0,-1 0 0,1 0 0,0-1-1,0 1 1,0 0 0,0 0 0,0 0 0,0 0 0,0 0 0,0 0 0,0 0 0,0 0 0,1 0 0,-1 0 0,0 0 0,1 0 0,-1 0 0,0 0 0,1 0 0,-1 0 0,1-1 0,0 1 0,-1 0 0,1 0 0,0-1-1,-1 1 1,1 0 0,0-1 0,0 1 0,-1-1 0,1 1 0,0-1 0,0 1 0,0-1 0,0 1 0,0-1 0,0 0 0,0 0 0,0 1 0,0-1 0,0 0 0,0 0 0,0 0 0,0 0 0,0 0 0,0 0 0,0-1-1,0 1-15,10 1 136,3 1-57,-1 0 0,1-1 0,0 0 1,-1-1-1,1-1 0,0 0 0,0-1 0,-1 0 0,0-1 0,1-1 0,-1 0 0,0-1 1,0 0-1,-1-1 0,0 0 0,0-1 0,0-1-80,7-45 200,-20 51-209,-1 0 0,0 0 0,0-1-1,0 1 1,0 1 0,0-1 0,0 0 0,-1 0 0,1 1 0,-1-1-1,1 1 1,-1 0 0,1 0 0,-1 0 0,0 0 0,0 0 0,1 0-1,-1 1 1,0 0 0,0-1 0,0 1 0,0 0 0,1 0-1,-1 1 1,-2-1 9,1 0-16,-7-1-25,7-1-103,-1 1-1,1 0 1,-1 0 0,0 0-1,0 0 1,1 1 0,-1-1-1,0 1 1,0 1 0,0-1 0,0 1-1,1-1 1,-1 1 0,0 1-1,1-1 1,-1 1 0,1 0-1,-1 0 1,1 0 0,0 0-1,0 1 1,0-1 0,0 1 0,0 0-1,1 1 1,-1-1 0,1 1-1,0-1 1,0 1 0,0 0-1,-1 2 145,2 21-2838,2 0-1191</inkml:trace>
  <inkml:trace contextRef="#ctx0" brushRef="#br1" timeOffset="71571.795">4842 4520 5074,'0'0'2169,"0"0"-221,0 0 296,0 0-574,0 0-721,2 19-60,18 136 858,-17-132-1426,-2-11-214,0-1 1,0 1-1,1-1 1,0 0-1,1 1 0,1-1 1,0-1-1,0 1 1,1-1-1,0 1 0,3 3-107,-5-11 25,0-1-1,0-1 1,0 1-1,0 0 1,0-1-1,0 1 1,0-1-1,0 0 1,1 0-1,-1 0 0,0-1 1,1 1-1,-1-1 1,1 0-1,-1 0 1,0 0-1,1 0 1,-1 0-1,1-1 1,-1 1-1,0-1 1,1 0-1,-1 0 1,0-1-1,0 1 0,0-1 1,0 1-1,0-1 1,0 0-1,0 0 1,-1 0-1,1 0 1,-1-1-1,1 1 1,-1-1-25,20-24 45,-2 0-1,-1-2 1,-1 0 0,-2-1 0,7-16-45,-23 45-7,0-1 0,0 1 0,0 0 0,1-1 0,-1 1 0,0 0 1,1-1-1,-1 1 0,1 0 0,0-1 0,-1 1 0,1 0 0,0 0 0,0 0 0,-1 0 0,1 0 1,0 0-1,0 0 0,0 0 0,0 0 0,1 0 0,-1 0 0,0 1 0,0-1 0,0 0 1,1 1-1,-1-1 0,0 1 0,1 0 0,-1-1 0,0 1 0,1 0 0,-1 0 0,0 0 0,1 0 1,-1 0-1,1 0 0,-1 0 0,0 0 0,1 0 0,-1 1 0,0-1 0,1 1 0,-1-1 0,0 1 1,0-1-1,1 1 0,-1 0 0,0-1 0,0 1 0,0 0 0,0 0 0,1 0 7,49 70-142,-44-59 132,-1 0 0,2-1 0,0 0 0,0-1 1,1 0-1,0 0 0,0-1 0,1 0 0,1-1 1,-1 0-1,1 0 0,1-1 0,-1-1 0,8 4 10,-5-6-49,-1-1 0,1 0 1,0 0-1,0-2 0,0 1 0,0-2 0,0 0 0,0-1 0,0 0 0,0-1 1,0 0-1,0-1 0,0-1 0,-1 0 0,0-1 0,0-1 0,0 0 1,0 0-1,-1-1 0,0-1 0,-1 0 0,2-2 49,-7 5-6,-1 0 0,1-1 0,-1 0 0,0 0 0,0 0 1,0 0-1,-1-1 0,0 0 0,0 0 0,-1 0 0,0 0 0,0-1 0,-1 1 0,0-1 0,0 0 0,-1 0 0,0 1 1,0-1-1,-1 0 0,0 0 0,0 0 0,-1 0 0,0-2 6,-2 5 13,0 0 0,0 1 0,0-1 0,0 1 0,-1 0 0,0 0 0,0 0 0,0 0 0,0 1 0,-1 0 0,1 0 0,-1 0 0,0 0 0,0 1-1,0 0 1,0 0 0,0 0 0,0 1 0,-1-1 0,1 1 0,-1 0 0,1 1 0,0 0 0,-1-1 0,1 2 0,-1-1 0,1 1 0,-1-1 0,1 2 0,0-1 0,-3 1-13,7-2 1,-8 3 22,-1 0 1,0 1-1,1 0 1,0 0-1,0 1 1,0 1-1,1-1 1,-1 1-1,1 1 1,1-1-1,-1 1 1,1 1-1,0-1 1,1 1-1,0 1 0,0-1 1,1 1-1,0 0 1,0 0-1,1 0 1,0 1-1,1-1 1,0 1-1,1 0 1,0 0-1,0 0 1,1 0-1,0 1 1,1-1-1,0 8-23,2-16 8,0 0-1,0 0 0,0 0 1,0-1-1,0 1 1,0 0-1,1-1 0,-1 0 1,0 1-1,1-1 1,-1 0-1,1 0 1,0 0-1,-1-1 0,1 1 1,0-1-1,-1 1 1,1-1-1,0 0 1,-1 0-1,1 0 0,0 0 1,0 0-1,-1-1 1,1 0-1,0 1 0,-1-1 1,3-1-8,-2 2 14,19-6 10,0-1 0,-1-1 0,0-1 0,0 0 0,-1-2 0,0 0 0,-1-1 0,0-2 0,-1 1 0,-1-2 0,0 0 0,1-4-24,-15 17 0,15-12 1,-1-2 1,-1 1-1,0-2 0,-1 0 1,-1-1-1,-1-1 1,0 0-1,-1 0 1,-2-1-1,0-1 0,-1 0 1,0 0-1,-2-1 1,-1 0-1,0-5-1,1-121 69,-7 147-63,0 0 0,1-1-1,-1 1 1,0 0 0,1 0-1,-1-1 1,0 1 0,0 0-1,0-1 1,0 1 0,-1 0-1,1 0 1,0-1-1,0 1 1,-1 0 0,1 0-1,-1-1 1,1 1 0,-1 0-1,1 0 1,-1 0 0,0 0-1,1 0 1,-1 0 0,0 0-1,0 0 1,0 0-1,0 0 1,0 0 0,0 1-1,0-1 1,0 0 0,0 1-1,-1-1 1,1 1 0,0-1-1,0 1 1,0-1 0,-1 1-1,1 0 1,0 0-1,-1-1 1,1 1 0,0 0-1,0 0 1,-1 0 0,1 1-1,0-1 1,-1 0 0,1 0-1,0 1 1,-1-1-6,0 2 0,-1-1 1,1 1 0,-1 0-1,1 0 1,-1 0-1,1 0 1,0 0-1,0 1 1,0-1-1,0 1 1,0-1-1,1 1 1,-1 0 0,1-1-1,0 1 1,0 0-1,0 0 1,0 0-1,0 1 0,-2 3 6,-8 26 7,1 1-1,1 0 1,2 1 0,2-1 0,1 1-1,2 1 1,1-1 0,2 0 0,2 15-13,-1-41 1,1 0 0,-1 0 0,2-1 1,-1 1-1,1-1 0,0 0 0,1 0 1,0 0-1,0-1 0,1 0 0,-1 0 1,2 0-1,-1 0 0,1-1 1,0 0-1,0-1 0,0 0 0,1 0 1,0 0-1,0-1 0,0 0 0,1-1 1,0 0-1,-1 0 0,1-1 0,0 0 1,0 0-1,0-1 0,0 0 0,0-1 1,0 0-1,0 0 0,1-1 0,-1 0 1,0-1-1,1 0-1,1 0 2,-1 0 1,1 0-1,-1-2 1,1 1-1,-1-1 1,0 0-1,-1-1 1,1 0-1,-1-1 1,0 0-1,0-1 1,-1 1-1,1-2 0,-2 1 1,1-1-1,-1 0 1,0-1-1,-1 1 1,0-1-1,0-1 1,-1 1-1,0-1 1,-1 0-1,0 0 1,0 0-1,1-9-2,-3 10-5,-1 0 1,0-1-1,0 1 0,-1 0 0,0-1 1,0 1-1,-1-1 0,-1 1 1,1 0-1,-1-1 0,-1 1 0,0 0 1,-2-3 4,5 11-6,0 0 0,-1 0 0,0 0 1,1 1-1,-1-1 0,0 0 0,1 0 1,-1 0-1,0 1 0,0-1 1,1 0-1,-1 1 0,0-1 0,0 1 1,0-1-1,0 1 0,0-1 0,0 1 1,0 0-1,0-1 0,0 1 0,0 0 1,0 0-1,0 0 0,0 0 0,0 0 1,0 0-1,0 0 0,-1 0 1,1 0-1,0 0 0,0 1 0,0-1 1,0 0-1,0 1 0,0-1 0,0 1 1,1-1-1,-1 1 0,-1 0 6,-4 10-26,0 1-1,1 1 1,0-1-1,1 0 1,1 1 0,0 0-1,0 0 1,1 0-1,1 0 1,0 2 26,-1 1-24,-4 193-1833,7-205 1623,1 1 0,0 0 0,1-1 0,-1 1 0,1-1 0,-1 0 0,1 0 0,0 0 0,1 0 0,-1-1 0,1 1 0,0-1 0,-1 0 0,1 0 0,1 0 0,-1 0 1,0-1-1,1 0 0,-1 0 0,1 0 0,0 0 0,0-1 0,-1 0 0,1 0 0,0 0 0,0 0 0,0-1 0,0 0 0,0 0 0,0 0 0,0-1 0,0 1 0,0-1 0,0-1 0,1 1 234,6 1-975,43 0-6026</inkml:trace>
  <inkml:trace contextRef="#ctx0" brushRef="#br1" timeOffset="71875.23">6608 4466 10325,'0'0'1648,"0"0"-1343,0 0 15,0 0 192,0 0-128,0 0-256,77 145-32,-57-100-32,2-2-64,-2-10-16,0-10-464,-3-12 160,-2-11-1137,-5 0-1936,-5-11-721</inkml:trace>
  <inkml:trace contextRef="#ctx0" brushRef="#br1" timeOffset="72073.052">6789 4428 6627,'0'0'3041,"0"0"-2048,0 0 720,0 0-385,-136 168-351,108-99-177,8-2-336,8-9-272,7-17-192,5-19-816,0-15-353,10-7-1200,17-9-3265</inkml:trace>
  <inkml:trace contextRef="#ctx0" brushRef="#br1" timeOffset="72341.612">6692 3803 11973,'0'0'1140,"0"0"415,0 0 35,0 0-667,0 0-461,14 23 74,59 78-117,128 66 85,-175-147-454,-1 1 0,0 1 1,-2 1-1,-1 1 0,-1 1 0,-1 1 0,-1 1 1,-1 1-1,-2 0 0,0 1 0,-2 1 0,-2 0 1,0 1-1,-3 0 0,0 1 0,0 11-50,-6-25 22,-1-1 1,-1 1-1,-1 0 1,0-1-1,-1 1 0,-1 0 1,-1-1-1,0 1 0,-2-1 1,0 0-1,0 0 1,-2-1-1,-1 2-22,1-5-16,-1 0-1,0-1 1,-1-1-1,0 1 1,-1-2 0,0 1-1,-1-1 1,0-1 0,-1 0-1,-12 8 17,16-13-328,-1 1 0,0-1-1,0-1 1,0 0 0,-1 0-1,1 0 1,-1-2 0,1 1-1,-1-1 1,0 0 0,-1-1 328,-15 0-4103,4 0-3077</inkml:trace>
  <inkml:trace contextRef="#ctx0" brushRef="#br1" timeOffset="76699.542">3228 583 11637,'0'0'1692,"0"0"-967,0 0-383,18 21 240,13 17-13,2-2 1,1-1-1,1-2 1,24 15-570,26 10 314,4-3 0,1-5 0,3-3-1,1-5 1,48 13-314,105 25 301,150 26-301,-270-73-16,-107-23-742,-40-6-1829,-83-4-4974,47-2-179</inkml:trace>
  <inkml:trace contextRef="#ctx0" brushRef="#br1" timeOffset="77008.699">5083 477 10421,'0'0'2993,"0"0"-2401,0 0-143,-239 168 639,70-49 49,-32 26-497,-20 8-272,4 6-160,26-10-208,34-19 0,48-20-80,34-21-704,30-19-833,18-30-224,9-22-2641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0:0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349 564 3650,'0'0'3129,"0"0"-1451,0 0-405,0 0-89,0 0-333,-4 13-314,-9 38 106,15-57 2340,10-31-2554,-6 23-344,0 0 0,-1 1 0,-1-2 0,-1 1 0,0 0 0,0-1 1,-2 1-1,1-1 0,-2 0 0,0-5-85,-2 18 16,1-1 0,0 1 0,-1 0 0,1 0-1,-1 0 1,1 0 0,-1 0 0,0 0 0,0 0 0,0 1 0,0-1 0,0 1 0,0-1 0,-1 1-1,1 0 1,0 0 0,-1 0 0,1 0 0,-1 0 0,1 1 0,-1-1 0,1 1 0,-1 0 0,1-1 0,-1 1-1,0 0 1,1 0 0,-1 1 0,1-1 0,-1 1 0,1-1 0,-1 1 0,1 0 0,-3 0-16,-3 0 16,-8 2-11,0 1-1,0 0 0,0 2 1,1 0-1,-1 0 0,2 1 1,-1 1-1,1 1 0,0 0 0,0 1 1,1 0-1,1 1 0,0 0 1,0 1-1,1 1 0,1 0 1,0 0-1,-4 8-4,10-17-1,1 1 0,0 0 1,0 0-1,0 0 0,0 0 1,1 1-1,0-1 0,0 1 0,0-1 1,1 1-1,-1 0 0,1 0 0,1 0 1,-1-1-1,1 1 0,0 0 1,1 0-1,-1 0 0,1 0 0,0-1 1,1 1-1,-1 0 0,1-1 1,0 1-1,1-1 0,1 3 1,8 1 15,1 0 0,0-1 0,0-1 1,1 0-1,0-1 0,0-1 0,1 0 0,9 2-15,26 9 114,-32-9-82,-11-5-23,0-1-1,0 1 1,0 0-1,-1 0 1,1 1-1,-1 0 1,0 0-1,1 1 1,-1-1-1,-1 1 0,1 1 1,-1-1-1,1 1 1,-1 0-1,-1 0 1,1 0-1,-1 1 1,0 0-1,0 0 1,0 0-1,-1 0 1,2 5-9,-5-8-1,0 1 0,0 0 0,0-1 0,0 1 0,0-1 0,-1 1 0,0 0 0,0-1 0,0 1 0,0-1 0,0 0 0,-1 1 1,0-1-1,1 0 0,-1 0 0,-1 0 0,1 0 0,0 0 0,-1 0 0,1-1 0,-1 1 0,0-1 0,1 0 0,-1 0 0,0 0 0,-1 0 0,1 0 0,0-1 1,0 1-1,-1-1 0,1 0 0,-1 0 0,1 0 0,-1 0 0,0-1 0,1 0 0,-3 1 1,-142 10-1579,145-11 1473,1 0 1,-1-1-1,0 1 1,0-1-1,1 1 1,-1-1 0,1 0-1,-1 0 1,0 0-1,1 0 1,0 0-1,-1-1 1,1 1 0,0-1-1,0 0 1,-1 1-1,1-1 1,1 0-1,-1 0 1,0 0 0,0-1-1,0 0 106,-5-40-4446,16 18 225,21-1-736</inkml:trace>
  <inkml:trace contextRef="#ctx0" brushRef="#br0" timeOffset="774.958">580 656 5635,'0'0'2961,"0"0"-757,0 0-705,0 0-480,0 0-384,-5 8-269,2-2-308,0-1 1,-1 1-1,2-1 1,-1 1 0,1 0-1,-1 0 1,2 0-1,-1 0 1,1 1 0,0-1-1,0 0 1,0 1-1,1-1 1,0 0-1,1 1 1,-1-1 0,1 0-1,0 1 1,1-1-1,0 0 1,0 0 0,0 0-1,0 0 1,1 0-1,0-1 1,0 1 0,2 1-59,1-4 13,-1 0 0,1 0 0,0-1 0,0 0 0,0 0 0,0 0 0,0-1 1,0 0-1,1 0 0,-1 0 0,0-1 0,1 0 0,-1 0 0,6-1-13,8 0 57,-14 1-56,0-1 1,0 0-1,0 0 1,0 0-1,0-1 1,0 0-1,0 0 1,0 0-1,0-1 1,-1 0-1,0 0 1,1-1-1,-1 1 1,0-1-1,-1 0 1,1 0-1,-1-1 1,1 1-1,-1-1 1,-1 0-1,1 0 1,-1-1-1,2-3-1,-1-7-448,-5 23 444,0-1-1,1 1 1,0 0-1,0-1 1,0 1-1,1 0 1,0-1-1,1 1 1,-1-1-1,1 1 1,1-1 0,-1 0-1,1 0 1,0 0-1,0 0 1,1 0-1,-1-1 1,1 1-1,1-1 1,-1 0-1,1 0 1,0-1-1,0 0 1,0 1-1,0-2 1,1 1-1,0 0 1,0-1-1,0 0 1,0-1 0,0 1-1,0-1 1,1-1-1,0 1 5,0-2 14,1 0-1,0 0 1,0-1-1,-1 0 1,1 0 0,0-1-1,-1 0 1,1 0-1,-1-1 1,0 1-1,0-2 1,0 1 0,0-1-1,-1 0 1,1-1-1,-1 0 1,0 0-1,0 0 1,-1 0 0,1-1-1,-1 0 1,-1 0-1,1-1-13,5-5 17,0 0 0,-1-1 0,0-1 0,-1 0 0,0 0 0,-2 0 0,1-1-1,-2 0 1,0 0 0,-1 0 0,0-1 0,-1 1 0,-1-1 0,0 0 0,-2-2-17,0 15 6,2-13 64,-1 1-1,-1-1 1,-1 0-1,0 0 1,-1 1-1,-1-1 1,0 1-1,-1 0 1,-1 0-1,-5-12-69,10 26 19,0 1-12,0 1 0,0-1-1,0 0 1,0 0-1,-1 0 1,1 0 0,0 1-1,0-1 1,0 0-1,0 0 1,-1 0 0,1 0-1,0 0 1,0 0-1,0 0 1,0 0 0,-1 0-1,1 1 1,0-1 0,0 0-1,0 0 1,-1 0-1,1 0 1,0 0 0,0 0-1,0 0 1,-1 0-1,1 0 1,0 0 0,0-1-1,0 1 1,-1 0-1,1 0 1,0 0 0,0 0-1,0 0 1,0 0 0,-1 0-1,1 0 1,0 0-1,0-1 1,0 1 0,0 0-1,0 0 1,-1 0-1,1 0 1,0-1 0,0 1-1,0 0 1,0 0-7,13 202 19,-11-193-10,2 9-4,1 0 1,0 1 0,1-2 0,1 1 0,1-1 0,0 0 0,8 10-6,-16-26 11,0 0-1,1 0 0,-1-1 0,1 1 1,-1 0-1,1-1 0,-1 1 1,1 0-1,-1-1 0,1 1 0,0-1 1,-1 1-1,1-1 0,0 1 1,-1-1-1,1 0 0,0 1 0,0-1 1,-1 0-1,1 1 0,0-1 1,0 0-1,0 0 0,-1 0 0,1 0 1,0 0-1,0 0 0,0 0 1,0 0-1,-1 0 0,1 0 0,0 0 1,0-1-1,0 1 0,-1 0 1,1 0-1,0-1 0,0 1 0,-1-1 1,1 1-1,0-1 0,-1 1 1,1-1-1,-1 1 0,1-1 1,0 1-1,-1-1 0,1 0 0,-1 1 1,1-2-11,20-42 594,-15 29-604,-3 10 7,1-1-1,1 1 1,-1 1 0,1-1-1,0 0 1,0 1-1,0 0 1,0 1-1,1-1 1,-1 1-1,1 0 1,0 0-1,0 0 1,0 1 0,0 0-1,1 0 1,-1 1-1,1 0 1,-1 0-1,1 0 1,-1 1-1,1 0 1,-1 0-1,1 1 1,-1 0-1,1 0 1,2 1 3,-4-2-18,-1 1-1,0-1 1,0 1-1,0-1 0,0 2 1,1-1-1,-1 0 1,-1 1-1,1-1 1,0 1-1,0 0 1,-1 0-1,1 1 1,-1-1-1,1 1 1,-1 0-1,0 0 1,0 0-1,-1 0 1,1 0-1,0 1 1,-1-1-1,0 1 1,0 0-1,0-1 1,0 1-1,-1 0 1,0 0-1,1 0 1,-1 0-1,-1 1 1,1 0 18,0-1-32,0 1 0,0-1 0,-1 1 1,0-1-1,1 1 0,-2 0 0,1-1 1,0 1-1,-1 0 0,0-1 0,0 1 1,-1-1-1,1 0 0,-1 1 0,0-1 1,0 0-1,0 0 0,-1 0 0,1 0 0,-1 0 1,0-1-1,0 1 0,0-1 0,-1 0 1,1 0-1,-1 0 0,0 0 0,1-1 1,-1 1-1,0-1 0,-1 0 0,-2 1 32,2-1-118,0 0 0,-1 0 0,1-1 0,0 0-1,0 0 1,-1 0 0,1-1 0,-1 1 0,1-1-1,-1-1 1,1 1 0,-1-1 0,1 0 0,0 0-1,-1 0 1,1-1 0,0 0 0,0 0 0,0 0-1,0-1 1,1 1 0,-1-1 0,0 0 0,1-1 0,0 1-1,0-1 1,0 0 0,0-1 118,-30-55-4038,29 34 314</inkml:trace>
  <inkml:trace contextRef="#ctx0" brushRef="#br0" timeOffset="1181.127">1657 262 7796,'0'0'3713,"0"0"-1749,0 0-782,0 0-246,0 0-349,2-2-339,14 42 501,-5 38-324,-8 197 146,-25-77-451,35-201 91,31-17 127,95-28-100,-54 43-39,-48 5-2884,-9 0-3193,-14 0 1183</inkml:trace>
  <inkml:trace contextRef="#ctx0" brushRef="#br0" timeOffset="1489.185">2204 531 6099,'0'0'3233,"0"0"-2000,0 0-289,0 0-287,0 0-1,0 0-288,-50 114-160,48-74-64,2-11-144,0-4-48,0-9-688,0-14-593,10-2-352,7-2-207,1-23-3763</inkml:trace>
  <inkml:trace contextRef="#ctx0" brushRef="#br0" timeOffset="1701.358">2060 345 11125,'0'0'1620,"0"0"-1084,0 0-240,0 0 227,0 0 152,6 14-64,26 42-107,-29-54-445,-1 0 0,1 1 0,0-1 0,0-1 0,0 1 0,1 0 1,-1-1-1,0 0 0,1 0 0,-1 0 0,1 0 0,-1 0 0,1 0 0,-1-1 0,1 0 0,-1 0 0,1 0 0,-1 0 1,1-1-1,0 1 0,-1-1 0,1 0-59,9 0 237,-9 0-196,0-1 1,-1 1 0,1-1 0,0 0-1,-1 0 1,0-1 0,1 1-1,-1-1 1,0 1 0,0-1 0,-1 0-1,1 0 1,-1 0 0,1 0-1,-1-1 1,0 1 0,0-1 0,0 1-1,-1-1 1,1 0 0,-1 0 0,0 0-1,0 1 1,0-1 0,-1 0-1,1 0 1,-1 0 0,0 0 0,0 0-1,0 0 1,-1 0 0,1 0 0,-1 0-1,0 0 1,0 0 0,-1-1-42,1 1-47,0 1 0,0-1 1,0 0-1,0 1 0,-1-1 0,1 0 1,-1 1-1,0 0 0,0-1 1,0 1-1,-1 0 0,1 0 0,-1 0 1,0 1-1,0-1 0,0 1 1,0-1-1,0 1 0,0 0 0,0 0 1,-1 0-1,1 1 0,-1-1 1,0 1-1,1 0 0,-1 0 0,0 0 1,0 0-1,0 1 0,1-1 1,-1 1-1,0 0 0,0 0 0,0 1 1,0-1-1,0 1 0,1 0 1,-1 0-1,0 0 0,1 0 0,-1 1 1,1 0-1,-1-1 0,1 1 1,0 0-1,-1 1 0,1-1 0,0 1 1,0-1-1,1 1 0,-1 0 1,1 0-1,-1 0 47,-29 80-5010,28-42-398</inkml:trace>
  <inkml:trace contextRef="#ctx0" brushRef="#br0" timeOffset="2043.938">2550 282 8420,'0'0'3335,"0"0"-1529,0 0-459,0 0-232,0 0-512,-14 9-240,2-2-262,-66 58 508,72-56-591,1 0 0,-1 0 1,2 0-1,-1 0 0,1 1 1,1-1-1,0 1 0,0 0 0,1 0 1,0 1-1,1-1 0,0 0 1,1 0-1,0 6-18,3-10-8,0-1 1,0-1-1,1 1 1,0 0 0,0-1-1,0 0 1,0 0-1,1 0 1,-1 0-1,1-1 1,0 0-1,0 0 1,1 0-1,-1-1 1,0 1-1,1-1 1,0-1-1,-1 1 1,1-1-1,0 0 1,0 0 0,5 0 7,-1 1 14,1 0-7,-10-2-9,1 0-1,0-1 1,-1 1-1,1 0 1,-1 0-1,1 0 1,0 0-1,-1 0 1,1 1-1,0-1 0,-1 0 1,1 1-1,-1-1 1,1 1-1,0-1 1,-1 1-1,0 0 1,1 0-1,-1 0 1,1 0-1,-1 0 1,0 0-1,0 0 1,1 0-1,-1 0 1,0 0-1,0 1 1,0-1-1,0 0 1,-1 1-1,1-1 1,0 1-1,-1-1 1,1 1-1,-1 0 1,1-1-1,-1 1 1,0-1-1,1 1 1,-1 0-1,0-1 0,0 1 1,0 0-1,0 0 3,-7 4-139,0-1 0,0 1-1,-1-2 1,1 1 0,-1-1-1,0 0 1,0 0 0,0-1-1,-1 0 1,1-1 0,-1 1-1,0-2 1,1 1-1,-1-1 1,0-1 0,0 0-1,0 0 140,-111-1-5792,103-10 2415</inkml:trace>
  <inkml:trace contextRef="#ctx0" brushRef="#br0" timeOffset="2416.139">2856 0 9268,'0'0'2946,"0"0"-2258,0 0 544,-18 126-15,8-55-353,-2 10-351,2-3-161,0-2-240,2-11-112,6-15-48,2-15-384,0-17-241,0-13-431,0-5-321,7-5-512,3-26-2929</inkml:trace>
  <inkml:trace contextRef="#ctx0" brushRef="#br0" timeOffset="2649.202">2652 336 6979,'0'0'4258,"0"0"-3490,0 0 129,0 0 143,0 0-639,144-16-1,-109 12-16,0 0-208,-6-5-80,-1 0-96,-8 0-224,-5-5-368,-5 10-833,-10-10-2321,0 8-4385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0:3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12934,'0'0'1806,"0"0"-1248,0 0-385,0 0 59,15 24 248,167 293 809,-165-274-1180,-2 0 1,-1 0-1,-3 1 1,-1 1-1,-3 0 0,-1 0 1,-3 1-1,-2 37-109,-15 246 534,8-272 187,5-41-2547,0-16-6001,1-23 727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0:1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297 155 5827,'0'0'2129,"0"0"-329,0 0-76,0 0-838,0 0-462,-21 17 91,3-4-360,3-2-25,0 0-1,1 0 1,1 2 0,0 0 0,1 0 0,0 1-1,1 0 1,0 1 0,2 1-130,-14 30 187,2 1 1,3 0-1,2 2 0,1 0 0,3 0 0,2 2 1,3-1-1,1 1 0,3 0 0,2 0 1,4 26-188,-5-67-11,2 1 1,-1-1-1,1 1 1,1-1-1,0 1 1,1-1 0,0 0-1,0 1 1,1-1-1,0 0 1,1 0-1,0-1 1,1 1 0,0-1-1,0 0 1,1 0-1,0-1 1,0 1-1,1-1 1,0-1 0,1 1-1,5 3 11,-10-9-262,0-1-1,0 1 0,0-1 1,1 1-1,-1-1 1,0 0-1,1 0 1,-1 0-1,1-1 0,-1 1 1,1-1-1,0 0 1,-1 0-1,1 0 1,-1-1-1,1 1 0,-1-1 1,1 0-1,0 0 263,19-14-4538</inkml:trace>
  <inkml:trace contextRef="#ctx0" brushRef="#br0" timeOffset="375.649">688 646 7972,'0'0'2561,"0"0"-1489,0 0-223,0 0-193,0 0-240,0 0-112,0 31 145,0 5 15,0 11-128,2 0-144,1 0-80,-3-7-32,4-11-80,1-9-48,0-11-304,0-9-432,5 0-1025,-2-20-2993</inkml:trace>
  <inkml:trace contextRef="#ctx0" brushRef="#br0" timeOffset="720.107">653 433 7684,'0'0'2806,"0"0"-1592,0 0-480,0 0-174,0 0-179,-5 9-103,-15 31-25,20-39-230,-1 0-1,1 0 0,0 1 1,0-1-1,0 0 1,0 0-1,0 1 0,0-1 1,0 0-1,0 0 0,0 0 1,0 1-1,1-1 0,-1 0 1,1 0-1,-1 0 1,1 0-1,-1 0 0,1 0 1,0 0-1,-1 0 0,1 0 1,0 0-1,0 0 1,0 0-1,0 0 0,0 0 1,0-1-1,0 1 0,0 0 1,0-1-1,0 1 0,0-1 1,0 1-1,0-1 1,0 1-1,1-1 0,-1 0 1,0 0-1,0 0 0,1 0 1,-1 1-1,0-2 0,0 1 1,0 0-1,1 0 1,-1 0-1,0 0 0,0-1 1,0 1-1,1-1 0,-1 1 1,0-1-1,0 1 0,0-1 1,0 0-1,0 1 1,0-1-1,0 0 0,1-1-22,3 0 38,0 0 1,1 0-1,-1-1 0,0 0 0,0 0 0,-1-1 0,1 1 0,-1-1 0,0 0 0,1 0 1,-2-1-1,1 1 0,0-1 0,-1 0 0,0 0 0,0 0 0,-1 0 0,1 0 0,-1-1 1,0 1-1,-1-1 0,1 1 0,-1-1 0,0 0 0,0 0 0,-1 1 0,0-1 0,0 0-38,-2 4-40,0-1 0,0 1 0,-1 0-1,1 0 1,-1 1 0,1-1 0,-1 0-1,0 1 1,1 0 0,-1-1 0,0 1-1,0 0 1,0 1 0,0-1 0,0 0-1,0 1 1,0 0 0,0 0 0,0-1-1,0 2 1,0-1 0,0 0 0,0 1-1,0-1 1,0 1 0,0 0 0,-1 0 40,-3 0-298,2-1-54,0 1 1,1-1-1,-1 1 1,1 1-1,-1-1 0,1 0 1,-1 1-1,1 0 1,0 0-1,0 0 1,0 1-1,0-1 0,0 1 1,1 0-1,-1 0 1,1 1-1,0-1 1,-1 2 351,-8 15-4285</inkml:trace>
  <inkml:trace contextRef="#ctx0" brushRef="#br0" timeOffset="1353.544">1061 567 5442,'0'0'3591,"0"0"-1595,1 22-510,15 130 552,-14-141-1926,-1-1 0,2 0 0,-1 0 0,1 0-1,1 0 1,-1-1 0,2 0 0,-1 1 0,2-1-1,-1-1 1,4 5-112,-7-12 14,0 0 0,0 0 1,0-1-1,0 1 0,0-1 0,0 0 0,0 0 0,0 0 0,1 0 0,-1 0 0,0 0 1,0 0-1,0 0 0,0-1 0,0 0 0,0 1 0,0-1 0,0 0 0,0 0 1,0 0-1,-1 0 0,1 0 0,0 0 0,-1 0 0,1-1 0,0 1 0,-1 0 0,1-1 1,-1 0-1,0 1 0,1-3-14,149-198-22,-150 202 16,1 0-1,-1 0 1,0 0-1,0 0 0,0 0 1,0 0-1,0 0 1,1 1-1,-1-1 1,0 1-1,0-1 0,0 0 1,0 1-1,0 0 1,0-1-1,0 1 0,0 0 1,0-1-1,-1 1 1,1 0-1,0 0 0,0 0 1,-1 0-1,1 0 1,0 0-1,-1 0 1,1 0-1,-1 0 0,1 0 1,-1 0-1,1 0 1,-1 0-1,0 0 0,0 0 1,0 0-1,0 1 1,1-1-1,-1 0 0,-1 0 7,2 2 15,1 5-3,1 1 1,-1-1-1,1 0 1,0 0-1,1 0 1,0 0-1,0-1 1,1 0-1,0 0 0,0 0 1,0 0-1,1-1 1,0 0-1,1 0 1,-1 0-1,1-1 1,0 0-1,0 0 1,1-1-1,0 0 1,-1 0-1,1-1 1,0 0-1,1 0 1,6 1-13,-4-4 20,0 0 0,0-1 0,0 0 1,0-1-1,0 0 0,-1-1 0,1 0 0,-1 0 1,1-1-1,-1-1 0,0 1 0,-1-2 0,1 1 1,-1-2-1,0 1 0,5-6-20,120-136 232,-118 126-146,-2 0 1,0-2 0,-1 1 0,-1-2-1,-1 1 1,-2-2 0,0 1-1,-2-1 1,-1 0 0,0-1-1,-2 1 1,-1-7-87,-5-163 825,1 189-780,0 1 1,-1-1 0,0 0 0,0 1-1,0 0 1,-1-1 0,0 1 0,0 0-1,-1 0 1,0 1 0,0-1 0,0 1-1,-2-1-45,6 5 7,-1 1 0,0 0 0,0 0 0,1-1-1,-1 1 1,0 0 0,0 0 0,0 0 0,0 0-1,1 0 1,-1 0 0,0 0 0,0 0-1,0 0 1,0 0 0,1 0 0,-1 0 0,0 1-1,0-1 1,0 0 0,1 1 0,-1-1-1,0 0 1,1 1 0,-1-1 0,0 1 0,1-1-1,-1 1 1,0 0 0,1-1 0,-1 1-1,1 0 1,-1-1 0,1 1 0,-1 0 0,1-1-1,0 1 1,-1 0 0,1 0 0,0 0 0,0-1-1,-1 1 1,1 0 0,0 0 0,0 0-1,0 0 1,0-1 0,0 2-7,-10 37-23,2 1 1,1 0 0,2 1-1,2-1 1,1 1-1,5 37 23,-3-24-25,5 183-591,-4-229 469,1-1 0,0 1 1,0-1-1,1 1 1,0-1-1,1 0 0,-1 0 1,1-1-1,0 1 1,1-1-1,0 0 0,1 2 147,-4-6-298,-1-1-1,2 1 1,-1 0 0,0 0-1,0-1 1,0 1-1,1-1 1,-1 0 0,1 0-1,-1 0 1,1 0-1,-1 0 1,1 0 0,0-1-1,-1 1 1,1-1-1,0 0 1,-1 0 0,1 0-1,0 0 1,0 0-1,-1-1 1,2 1 298,14-8-4607</inkml:trace>
  <inkml:trace contextRef="#ctx0" brushRef="#br0" timeOffset="1616.227">1600 473 864,'0'0'8386,"0"0"-5788,0 0-1987,0 0-139,22 0 153,155 0 316,-177 0-938,28 2 79,-1-2 0,0-1 1,0-2-1,0 0 1,0-2-1,-1 0 1,1-2-1,12-6-82,-23 2-843,-16 10-392,-3 1-1697,-11 0-2079</inkml:trace>
  <inkml:trace contextRef="#ctx0" brushRef="#br0" timeOffset="11529.066">909 1657 11109,'0'0'2721,"0"0"-2449,0 0-111,-55 157 79,55-110-80,0-7-128,8-6-32,9-19-288,5-10-625,6-5-335,-3-7-2034,-3-22-4097</inkml:trace>
  <inkml:trace contextRef="#ctx0" brushRef="#br0" timeOffset="11832.065">735 1541 11205,'0'0'1753,"0"0"-699,0 0-110,0 0-285,-10 24-160,-28 76-3,37-99-480,0 1 0,1-1 0,-1 1 0,0 0 0,1-1 0,-1 1 0,1 0 0,0-1 0,-1 1 0,1 0 0,0 0 0,0-1 0,0 1 0,0 0 0,1 0 0,-1-1 0,0 1 0,1 0 0,-1-1 0,1 1 0,0 0 0,-1-1 0,1 1 0,0-1 0,0 1 0,0-1 0,0 1 0,0-1 0,0 0 0,1 1 0,-1-1 0,0 0 0,1 0 0,-1 0 0,0 0 0,1 0 0,-1 0 0,1-1 0,0 1 0,-1 0 0,1-1 0,0 1 0,-1-1 0,2 0-16,2 2 51,5 1 18,1 0-1,0-1 1,0 0-1,0-1 1,0 0-1,1-1 1,-1 0-1,0-1 1,0 0-1,0-1 1,0 0-1,0-1 0,-1 0 1,1 0-1,-1-1 1,1-1-1,-1 0 1,8-5-69,-14 7 4,0 0 1,0 0 0,0 0-1,-1 0 1,1-1-1,-1 0 1,0 0-1,0 1 1,0-2-1,-1 1 1,0 0 0,1 0-1,-1-1 1,-1 1-1,1-1 1,-1 0-1,1 1 1,-2-1-1,1 0 1,0 0 0,-1 0-1,0 0 1,0 0-1,0-2-4,-1 4-21,1 1-1,-1 0 0,0 0 1,1-1-1,-1 1 1,0 0-1,0 0 1,0 0-1,-1 0 0,1 0 1,0 0-1,-1 1 1,1-1-1,-1 0 0,0 1 1,1-1-1,-1 1 1,0-1-1,0 1 1,0 0-1,0 0 0,0 0 1,0 0-1,-1 0 1,1 0-1,0 1 0,0-1 1,-1 1-1,1-1 1,-1 1 21,-77-6-1158,74 6 1005,-60 8-2188,35 20-2017,25-4-554</inkml:trace>
  <inkml:trace contextRef="#ctx0" brushRef="#br0" timeOffset="12397.969">1317 1642 8132,'0'0'3161,"0"0"-1336,0 0-280,8 22-398,28 73-365,-34-87-714,0 0 1,0 0-1,1 0 1,0-1-1,1 0 1,0 1-1,0-1 1,0 0-1,1-1 1,0 1-1,0-1 1,1 0 0,0 0-1,0-1 1,0 1-1,7 3-68,-12-8 13,1 0-1,0 0 1,0 0 0,0 0 0,0 0-1,0 0 1,0-1 0,0 1-1,0 0 1,0-1 0,0 0-1,1 0 1,-1 1 0,0-1 0,0 0-1,0-1 1,0 1 0,1 0-1,-1-1 1,0 1 0,0-1-1,0 0 1,0 1 0,0-1-1,0 0 1,0 0 0,-1 0 0,1-1-1,0 1 1,0 0 0,-1-1-1,1 1 1,-1-1 0,1 0-1,-1 1 1,0-1 0,0 0 0,1 0-1,-1 0 1,-1 0 0,1 0-1,0 0-12,18-91 209,-19-1-220,0 93-122,2 5-105,5 5 234,0 1 0,0-1-1,1 0 1,0-1 0,1 1 0,0-2-1,0 1 1,0-1 0,1-1 0,0 0-1,1 0 1,-1-1 0,1 0-1,0-1 1,1 0 4,1-1 23,-1 0-1,1-1 0,0-1 1,0 0-1,0 0 1,-1-1-1,1-1 1,0-1-1,0 1 0,0-2 1,-1 0-1,1 0 1,-1-2-1,0 1 0,0-1 1,-1-1-1,1 0 1,-1-1-1,0 0 0,5-5-22,-5 3 37,0-1 0,-1 0-1,0-1 1,0 0-1,-1 0 1,-1-1 0,0 0-1,-1 0 1,0-1 0,-1 0-1,0 0 1,-1-1-1,-1 0 1,0 0 0,-1 0-1,0 0 1,-1 0-1,-1-3-36,0 3 38,1 2 3,-1 1-1,0 0 0,0-1 0,-1 1 1,-1-1-1,0 1 0,-1-1 1,0 1-1,0 0 0,-1 0 1,-1 0-1,0 0 0,0 1 1,-1-1-1,-1 1 0,-1-2-40,6 11 0,1 1-1,-1-1 1,0 1-1,0-1 1,1 1-1,-1-1 1,0 1-1,0 0 1,1-1-1,-1 1 1,0 0-1,0 0 1,0 0-1,0-1 1,0 1-1,1 0 1,-1 0-1,0 0 1,0 0-1,0 1 1,0-1-1,1 0 1,-1 0-1,0 0 1,0 1-1,0-1 1,1 0-1,-1 1 1,0-1-1,0 1 1,1-1-1,-1 1 1,0-1-1,1 1 1,-1-1-1,0 1 1,1 0-1,-1-1 1,1 1-1,-1 0 1,1 0-1,0-1 1,-1 1-1,1 0 1,0 0-1,-1 0 1,1-1-1,0 1 1,0 0-1,0 0 1,0 0-1,0 0 1,0-1-1,0 1 1,0 0-1,0 0 1,0 0-1,0 0 1,0-1-1,1 1 1,-1 0-1,0 0 1,1 0-1,0 0 1,-3 5-18,-9 62-92,2 0 0,3 1 0,4 0-1,5 54 111,-4-120-61,2 1-1,-1-1 1,0 0-1,1 0 0,-1 1 1,1-1-1,0 0 0,0 0 1,0 0-1,0 0 0,1 0 1,-1 0-1,1 0 1,0-1-1,0 1 0,0 0 1,0-1-1,0 0 0,2 2 62,39 8-3865,-23-16 250,-2-17-2327</inkml:trace>
  <inkml:trace contextRef="#ctx0" brushRef="#br0" timeOffset="12677.774">1817 1525 7043,'0'0'4066,"0"0"-3314,0 0 641,0 0-144,0 0-497,141 16-272,-88-16-304,-4-5-176,-4-6-720,-3-2-1905,-4 2-4691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0:21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235 623 5891,'0'0'1913,"0"0"-910,0 0-80,0 0 235,0 0-321,0 0-138,-2 5 163,-8 9-58,13-18 441,1-2-1076,-2 4-96,0 0 1,0-1-1,0 0 1,0 1-1,0-1 0,-1 0 1,0 0-1,1 0 0,-1 0 1,0 0-1,0 0 1,0 0-1,-1 0 0,1 0 1,-1 0-1,0-1 1,0 1-1,0 0 0,0 0 1,-1 0-1,1-3-73,-55 2 270,43 5-273,1 0 1,-1 0 0,1 2-1,-1-1 1,1 2 0,0-1-1,0 1 1,1 1 0,-1 0-1,1 1 1,0 0 0,0 0-1,1 1 1,0 0 0,0 1-1,-7 7 3,15-12-4,0-1 0,-1 0 0,1 1 0,0-1-1,0 1 1,1-1 0,-1 1 0,0-1 0,1 1-1,-1 0 1,1-1 0,0 1 0,0 0 0,0-1 0,0 1-1,1-1 1,-1 1 0,1 0 0,-1-1 0,1 1 0,0-1-1,0 1 1,0-1 0,1 0 0,-1 1 0,0-1 0,1 0-1,-1 0 1,1 0 0,0 0 0,0 0 0,0 0-1,0 0 1,0-1 0,0 1 0,0-1 0,0 1 0,1-1-1,-1 0 1,1 0 0,-1 0 0,1 0 0,-1-1 0,1 1-1,-1-1 1,3 1 4,247 119 155,-250-118-159,1-1 0,0 1 0,0 0-1,-1 0 1,1 0 0,-1 0 0,1 1 0,-1-1 0,0 1 0,0-1 0,0 1-1,0 0 1,-1-1 0,1 1 0,-1 0 0,0 0 0,1 0 0,-1 0 0,-1 1-1,1-1 1,0 0 0,-1 0 0,0 0 0,1 1 0,-1-1 0,-1 0 0,1 0-1,0 1 1,-1-1 0,1 0 0,-1 0 0,0 0 0,0 0 0,-1 1 0,1-2-1,-1 1 1,1 0 0,-1 0 0,0 0 0,0-1 0,0 1 0,0-1 0,0 1-1,-2 0 5,-9 8-244,0-1 0,-1 0 0,0-1 0,-1-1 0,0 0 0,0 0 0,-1-2 0,0 0 0,0-1 0,-1 0 0,1-2 0,-1 1 0,0-2 0,0-1 0,-11 0 244,0-4-2198,11-14-1879</inkml:trace>
  <inkml:trace contextRef="#ctx0" brushRef="#br0" timeOffset="662.199">546 756 7700,'0'0'968,"0"0"-362,0 0 74,0 0-109,0 0-136,0-6-64,0-18-91,0 18-72,0 6-51,0 0-7,0 0-22,0 0 18,0 0-18,0 0-10,0 0 39,0 0-37,0 0 72,0 0 14,0 0-121,0 0-50,0 0 24,0-10 34,1-14 158,1-1-1,1 1 1,1-1 0,1 1 0,1 0 0,8-19-251,16-126 2739,-52 345-2506,17 138-55,5-307-203,1 1-1,0-1 1,0 0-1,1 0 1,0 1-1,0-1 1,1 0-1,0-1 1,0 1-1,0-1 1,1 1-1,0-1 1,0 0-1,1 0 1,0-1-1,3 4 26,10-10-6942,-13-17 1663</inkml:trace>
  <inkml:trace contextRef="#ctx0" brushRef="#br0" timeOffset="916.127">347 731 8580,'0'0'1873,"0"0"-545,0 0 1,0 0-625,0 0-416,0 0 193,100-2 111,-33 2-464,5 0-128,-2 0-304,-8 0-625,-10 0-927,-5 2-1202,-4-2-351,-6 0-961</inkml:trace>
  <inkml:trace contextRef="#ctx0" brushRef="#br0" timeOffset="1793.094">1046 655 5410,'0'0'2004,"0"0"-555,0 0-121,0 0-95,0 0-145,-16 2-199,-51 12-177,64-11-654,-1 0-1,1 0 0,0 0 1,0 0-1,0 0 1,0 1-1,0 0 0,1-1 1,-1 1-1,1 0 1,0 0-1,1 0 0,-1 0 1,1 1-1,-1-1 1,1 0-1,0 1 0,1-1 1,-1 1-1,1-1 1,0 1-1,0 3-57,0-8 7,1 73 577,0-71-569,1 0 0,0 0 0,-1 0 0,1-1 0,0 1 0,0-1 0,0 1 0,1-1 0,-1 0 0,0 0 0,0 0 0,1 0 0,-1 0 0,0-1 0,1 1-1,-1-1 1,1 1 0,-1-1 0,1 0 0,-1 0 0,1 0 0,-1 0 0,1 0 0,-1-1 0,1 1 0,1-1-15,7 0 70,-8 1-66,0 0 1,0-1-1,0 1 0,1-1 1,-1 0-1,0 0 0,-1 0 1,1 0-1,0 0 0,0-1 1,0 1-1,-1-1 0,1 0 1,-1 0-1,1 0 0,-1 0 0,0 0 1,0-1-1,0 1 0,0-1 1,0 1-1,0-1 0,-1 0 1,1 1-1,-1-1 0,0 0 1,0 0-1,0 0 0,0-2-4,5-94-154,-10 124-329,3-21 486,1 0 1,0 0-1,0 0 1,0-1-1,1 1 1,0 0-1,-1 0 1,1-1-1,0 1 0,1-1 1,-1 1-1,1-1 1,-1 1-1,1-1 1,0 0-1,1 1 1,-1-1-1,0-1 1,1 1-1,0 0 0,-1 0 1,1-1-1,0 0 1,0 1-1,1-1 1,-1 0-1,0-1 1,1 1-1,-1 0 1,1-1-1,-1 0 0,1 0 1,0 0-1,2 0-3,-1 0 20,0 0-1,0-1 1,0 1-1,1-1 1,-1 0 0,0-1-1,0 1 1,0-1-1,0 0 1,1 0-1,-1-1 1,0 1-1,-1-1 1,1 0-1,0-1 1,-1 1-1,1-1 1,-1 0-1,0 0 1,1 0-1,-2-1 1,1 1-1,0-1 1,-1 0 0,1 0-20,1-3 12,-1 1 1,0-1 0,0 0 0,0-1 0,-1 1 0,0 0 0,0-1 0,-1 0-1,0 0 1,0 0 0,-1 0 0,0 0 0,0 0 0,-1 0 0,0 0-1,-1 0 1,0-5-13,1 12-13,0 0-1,0-1 0,0 1 0,0 0 1,-1 0-1,1 0 0,0 0 0,-1 0 1,1 0-1,0 0 0,-1 0 0,1 0 1,-1 0-1,0 0 0,1 0 0,-1 1 1,0-1-1,0 0 0,1 0 0,-1 0 1,0 1-1,0-1 0,0 1 0,0-1 1,0 0-1,0 1 0,0 0 0,0-1 1,0 1-1,0-1 0,0 1 0,0 0 1,0 0-1,0 0 0,0 0 0,0 0 1,-1 0-1,1 0 0,0 0 14,8 20-285,129-15 117,-121 36 13,-12 9 222,-3-43-47,-1 0 0,1 0 0,1 0 0,-1 0-1,1 0 1,0 0 0,1 0 0,-1-1 0,2 1 0,-1 0 0,1-1 0,-1 1 0,2-1-1,-1 0 1,4 4-20,-3-7 34,1-1-1,-1 0 0,1-1 0,0 1 0,-1-1 1,1 0-1,0 0 0,0 0 0,0-1 0,0 1 1,0-1-1,0-1 0,0 1 0,0-1 1,0 1-1,0-1 0,-1-1 0,1 1 0,0-1 1,2-1-34,9-6 51,0-1 0,-1-1 1,0 0-1,-1-1 0,0-1 1,-1 0-1,-1-1 0,2-2-51,-2 3 49,-1-2-1,0 1 1,0-2-1,-2 1 0,0-1 1,0-1-1,-2 0 0,0 0 1,-1 0-1,-1-1 0,0 0 1,-2 0-1,0 0 0,-1 0 1,0-1-1,-2-7-48,1-2 54,0 21-23,0-1 0,-1 0 0,1 1 0,-2-1 0,1 0 0,-1 1 0,0-1 0,-1 1 0,0-1 0,0 1 0,0-1 0,-1 1 0,0 0 0,-3-4-31,5 10 0,-1 1 1,1-1-1,0 0 0,-1 0 0,1 1 0,-1-1 0,1 1 0,-1 0 0,0-1 1,1 1-1,-1 0 0,1 0 0,-1 0 0,0 0 0,1 0 0,-1 0 0,1 0 1,-1 1-1,0-1 0,1 0 0,-1 1 0,1-1 0,-1 1 0,1 0 0,0 0 0,-1-1 1,1 1-1,0 0 0,-1 0 0,1 0 0,0 0 0,0 1 0,0-1 0,0 0 1,0 0-1,0 1 0,0-1 0,0 0 0,1 1 0,-1-1 0,0 1 0,1-1 1,-1 1-1,1 0 0,0-1 0,-1 1 0,1-1 0,0 1 0,0 0 0,0-1 0,0 1 1,0-1-1,1 1 0,-1 0 0,-1 0 4,-12 46-32,2 0 0,2 0 0,2 1 0,2 0 0,2 0 0,4 45 28,-1-90-40,0 0-1,0 0 1,0 0 0,1 0-1,-1 0 1,1 0 0,0-1-1,0 1 1,0 0 0,1 0-1,0-1 1,-1 1 0,1-1-1,0 1 1,1-1-1,-1 0 1,1 0 0,-1 0-1,1 0 1,0 0 0,0-1-1,0 1 1,0-1 0,1 0-1,-1 0 1,0 0 0,1 0-1,0-1 1,-1 1 0,1-1-1,0 0 1,0 0 0,2 0 40,5 1-377,-1 0 1,1-1 0,0 0-1,0 0 1,0-2-1,0 1 1,0-1 0,0-1-1,0 0 1,-1 0-1,1-1 1,8-4 376,10-12-4479</inkml:trace>
  <inkml:trace contextRef="#ctx0" brushRef="#br0" timeOffset="2059.595">1661 581 8196,'0'0'2065,"0"0"-1105,0 0 529,0 0-705,0 0-720,0 0 32,74-7-32,-29 12-64,2 1-336,-7 1-1425,-5-5-1856,-5-2-977</inkml:trace>
  <inkml:trace contextRef="#ctx0" brushRef="#br0" timeOffset="2355.758">2255 456 9540,'0'0'2690,"0"0"-2034,0 0 0,0 0-112,0 0 113,0 0-225,-22 143-336,19-107-96,1-5-32,2-9-384,0-8-225,-3-10-383,3-4-1249,0 0-2065</inkml:trace>
  <inkml:trace contextRef="#ctx0" brushRef="#br0" timeOffset="2650.653">2195 303 4578,'0'0'5619,"0"0"-4915,0 0-704,0 0-16,0 0-864,0 0-2402</inkml:trace>
  <inkml:trace contextRef="#ctx0" brushRef="#br0" timeOffset="3446.505">2422 353 10389,'0'0'1392,"0"0"-653,0 0 83,0 0 213,2 19-229,10 129 80,-11-132-804,-2-10-66,1 0-1,0 0 1,0 0 0,0 0-1,1 0 1,0 0 0,0 0 0,1-1-1,-1 1 1,1 0 0,0 0-1,1-1 1,0 0 0,-1 1-1,2-1 1,2 4-16,-2-8 64,0 0 0,0-1 0,-1 0 0,1 0-1,0 0 1,0 0 0,0 0 0,-1-1 0,1 0 0,0 0 0,0 0-1,-1 0 1,1 0 0,-1-1 0,1 1 0,-1-1 0,0 0 0,0 0-1,1-1 1,-1 1 0,-1 0 0,1-1 0,0 0 0,-1 0 0,1 0-1,-1 0 1,0 0 0,0 0 0,0-1 0,1-2-64,3-2-8,116-191 291,-122 199-293,-1 1 0,1-1 0,0 0 0,0 1 0,0-1 0,-1 1 1,1-1-1,0 1 0,0-1 0,0 0 0,0 1 0,0-1 1,0 1-1,0-1 0,0 1 0,0-1 0,0 1 0,0-1 1,1 0-1,-1 1 0,0-1 0,0 1 0,0-1 0,0 0 1,1 1-1,-1-1 0,0 1 0,0-1 0,1 0 0,-1 1 0,0-1 1,1 0-1,-1 1 0,0-1 0,1 0 0,-1 0 0,1 1 1,-1-1-1,0 0 0,1 0 0,-1 0 0,1 0 0,-1 0 1,1 1-1,-1-1 0,0 0 0,1 0 0,-1 0 0,1 0 1,-1 0-1,1 0 0,-1 0 0,1 0 0,-1-1 0,0 1 0,1 0 1,-1 0-1,1 0 0,-1 0 0,1-1 0,-1 1 0,0 0 1,1 0-1,-1-1 0,0 1 0,1 0 0,-1-1 0,0 1 1,1 0-1,-1-1 10,1 7 14,2 3-30,48 114 18,-48-118-2,1 0 1,-1-1 0,0 0-1,1 0 1,0 0-1,0 0 1,0 0 0,1-1-1,-1 0 1,1 0 0,0 0-1,0 0 1,0-1 0,0 0-1,0 0 1,0 0-1,1-1 1,-1 0 0,1 0-1,-1 0 1,1 0 0,4-1-1,4 0 10,-1 0 0,0 0 0,0-1 0,0-1 0,0 0 1,0-1-1,0-1 0,-1 0 0,1 0 0,-1-1 1,1-1-11,-6 3 1,-1 1 0,0-1 0,1 0 0,-1 0 0,0-1 1,-1 0-1,1 0 0,-1 0 0,1-1 0,-1 0 0,-1 0 1,1 0-1,-1 0 0,1-1 0,-2 0 0,1 0 0,-1 0 0,0 0 1,0 0-1,0-1 0,-1 1 0,0-1 0,0-1-1,-2 6-5,-1 0-1,1 1 0,0-1 1,-1 0-1,1 0 1,-1 0-1,0 0 0,1 1 1,-1-1-1,0 0 0,0 0 1,0 1-1,0-1 1,0 1-1,-1-1 0,1 1 1,0 0-1,-1-1 0,1 1 1,-1 0-1,0 0 1,1 0-1,-1 0 0,0 0 1,1 0-1,-1 1 1,0-1-1,0 0 0,0 1 1,0 0-1,0-1 0,1 1 1,-2 0 5,-71-3 39,68 4-39,3-1 6,-1 1 1,0 0 0,1 0 0,-1 0 0,1 1 0,-1-1 0,1 1 0,0 0 0,-1 0 0,1 0 0,0 0 0,0 1 0,1-1 0,-1 1-1,0 0 1,1 0 0,0 0 0,-1 0 0,1 0 0,0 0 0,1 0 0,-1 1 0,1-1 0,-1 1 0,1 1-7,-22 95 109,23-41-101,2-56-11,0 0 0,0-1 0,0 1 0,0-1-1,1 0 1,-1 0 0,1 0 0,0 0 0,-1 0 0,1 0-1,0-1 1,0 1 0,0-1 0,0 0 0,0 0-1,0 0 1,1 0 0,-1-1 0,0 1 0,0-1-1,1 0 1,-1 0 0,0 0 0,1 0 0,-1-1 0,0 1-1,0-1 1,1 0 0,-1 0 0,0 0 0,3-1 3,9-4 19,0 0 0,0-1 0,-1 0 0,0-1 0,0 0 1,-1-2-1,0 1 0,0-2 0,-1 1 0,-1-2 0,0 1 1,3-6-20,-11 14-1,15-14 10,-1-1 0,-1-1 0,-1-1 0,0 0 0,-2-1 0,0-1 0,-1 0 0,-2 0 0,0-1 0,-1 0 0,-2-1 0,0 0 0,-1-4-9,10-188 430,-27 218-310,4 4-116,1 1 1,0 0-1,0 0 1,1 1-1,0-1 1,0 1-1,1 0 0,0 0 1,0 1-1,1-1 1,0 1-1,1 1-4,-4 5 16,-9 28 3,1 1 1,3 0-1,2 1 0,1 0 0,3 1 0,1 0 0,3 25-19,1-68-2,-1-1 0,1 1 1,1 0-1,-1 0 0,0-1 1,1 1-1,-1 0 0,1-1 1,0 1-1,0-1 0,0 1 0,0-1 1,0 1-1,1-1 0,-1 0 1,1 0-1,0 1 0,-1-1 1,1 0-1,0 0 0,0-1 0,0 1 1,0 0-1,1-1 0,-1 1 1,0-1-1,1 0 0,-1 0 1,1 0-1,-1 0 0,1 0 0,0 0 1,2 0 1,7 1 7,1 0-1,-1 0 1,1-2 0,-1 1 0,1-1 0,-1-1 0,1-1 0,-1 0-1,1 0 1,-1-1 0,0 0 0,0-1 0,-1-1 0,1 0 0,-1-1-1,0 0 1,0 0 0,-1-1 0,1-1 0,-2 1 0,1-2-1,-1 1 1,0-1 0,-1-1 0,0 0 0,-1 0 0,0 0 0,0-1-1,-1 0 1,-1 0 0,1-1 0,-2 1 0,0-1 0,0 0-1,-1-1 1,-1 1 0,1-7-7,0-97-181,-10 122 37,-8 22-23,1 2 0,1 0 1,2 0-1,1 1 0,1 0 0,2 1 1,1 0-1,1 0 0,2 1 0,1 26 167,4-58-279,0 1 0,-1-1 0,1 1 0,0-1 0,0 0 0,0 0 0,0 0 0,0 0 0,0 0 0,0 0 0,1-1 0,-1 1 0,0-1 0,0 1 0,1-1 0,-1 0 0,0 0 0,0 0 0,1 0 0,-1 0 0,0-1 0,1 1 0,-1-1 0,0 1 0,0-1 0,0 0 0,0 0 0,0 0 0,0 0 0,0 0 0,0 0 0,0-1 0,0 1 279,32-25-7750</inkml:trace>
  <inkml:trace contextRef="#ctx0" brushRef="#br0" timeOffset="3749.11">3817 290 11909,'0'0'1148,"0"0"-57,0 0-51,0 0-584,0 0-231,0 0 39,8 13-51,81 97 366,-7-52-1670,-80-59 633,0-1 1,-1 1-1,1 0 0,0-1 1,-1 1-1,0-1 0,1 1 1,-1-1-1,0 0 1,0 0-1,0 0 0,0 1 1,0-1-1,0 0 0,0 0 1,-1 0-1,1 0 0,-1 0 1,1-1-1,-1 1 0,0 0 1,0 0-1,0-1 458,2-5-1245,5-16-2402</inkml:trace>
  <inkml:trace contextRef="#ctx0" brushRef="#br0" timeOffset="4017.219">4055 241 4194,'0'0'2641,"0"0"-48,0 0-112,0 0-1664,0 0-257,0 0 256,-77 89-95,53-40-273,-6 7-48,0 0-320,-3-2-80,14-9-1056,11-20-2146,8-19-2256</inkml:trace>
  <inkml:trace contextRef="#ctx0" brushRef="#br0" timeOffset="4279.061">4220 426 10773,'0'0'1713,"0"0"-529,0 0 689,0 0-672,0 0-545,-38 146-272,18-106-288,1 3-96,-9-3-1008,-9-6-1441,-10-3-4675</inkml:trace>
  <inkml:trace contextRef="#ctx0" brushRef="#br0" timeOffset="7222.659">1054 1702 12182,'0'0'1382,"0"0"-801,0 0 284,0 0-89,0 0-395,-2 2-226,1-2-130,0 1 0,0 0 1,0-1-1,1 1 0,-1 0 0,0-1 0,0 1 1,1 0-1,-1 0 0,1 0 0,-1 0 0,1-1 0,-1 1 1,1 0-1,0 0 0,-1 0 0,1 0 0,0 0 0,0 0 1,-1 0-1,1 0 0,0 0 0,0 0 0,0 0 0,0 0 1,1 0-1,-1 0 0,0 0 0,0 0 0,1 0 1,-1 0-1,0 0 0,1 0 0,-1 0 0,1 0 0,-1 0 1,1 0-1,-1 0 0,1-1 0,0 1 0,0 0 0,-1 0 1,1-1-1,0 1 0,0-1 0,0 1 0,-1-1 0,1 1 1,0-1-1,0 1 0,0-1 0,0 0 0,0 1 0,0-1 1,0 0-1,0 0 0,0 0 0,0 0 0,0 0 1,0 0-1,0 0 0,1 0-25,5 0 50,0 0-1,0-1 1,1 0-1,-1 0 1,0 0 0,0-1-1,0 0 1,-1-1 0,1 1-1,0-1 1,-1 0 0,0-1-1,0 0 1,0 0 0,0 0-1,0-1 1,-1 0 0,4-3-50,-7 6 10,0 0 0,1 0 0,-1 0 0,0 0 0,0 0 0,0-1 1,0 1-1,0-1 0,-1 1 0,1-1 0,-1 0 0,0 1 0,1-1 1,-1 0-1,-1 0 0,1 0 0,0 0 0,-1 0 0,1 0 0,-1 0 1,0 0-1,0 0 0,0 0 0,0 0 0,-1-1-10,-62-9 19,56 12-17,0 0 1,0 1-1,1 0 1,-1 1-1,0-1 0,0 1 1,0 1-1,0-1 1,1 1-1,-1 0 1,1 0-1,-1 1 1,1 0-1,0 0 0,0 1 1,0 0-1,1 0 1,-1 0-1,1 0 1,0 1-1,0 0 1,0 0-1,1 0 0,-3 5-2,1 1 5,0 1-1,0 0 0,1 1 1,1-1-1,0 1 0,1 0 1,0 0-1,1 0 0,0 0 1,1 0-1,1 1 0,0-1 0,2 8-4,-3-15 2,1 0-1,0-1 0,0 1 0,1 0 0,0 0 1,0-1-1,0 1 0,0-1 0,1 1 0,0-1 0,0 0 1,1 1-1,0-1 0,-1 0 0,2-1 0,-1 1 1,0-1-1,1 1 0,0-1 0,0 0 0,0 0 1,1 0-1,-1-1 0,1 0 0,0 0 0,0 0 0,5 2-1,6 0 16,1-1 0,0 0 0,0-2 0,1 0 0,-1 0 1,0-2-1,1 0 0,-1-1 0,1-1-16,-9 0 19,0 0 1,0-1-1,0 0 1,-1 0-1,1-1 1,-1 0-1,1 0 1,-1-1-1,-1 0 1,1-1-1,-1 1 1,0-2-1,0 1 1,0-1-1,-1 0 1,0 0-1,-1-1 1,1 1-1,-2-1 1,1 0-1,-1-1 1,0 1-1,-1-1 1,0 0-1,0 0 1,-1 0-1,0 0 1,0 0-1,-1-1 1,-1 1-1,1 0 1,-2-3-20,1-28 104,0 39-117,0 1-30,0 0-69,4 11-200,-1-1 303,-3-7 13,0 0 1,1 0-1,-1 1 0,1-1 1,0 0-1,0 0 0,0 0 0,1 0 1,-1 0-1,1 0 0,0 0 1,-1 0-1,1 0 0,1-1 1,-1 1-1,0-1 0,0 0 1,1 1-1,-1-1 0,1 0 1,0-1-1,0 1 0,0 0 0,0-1 1,0 1-1,0-1 0,0 0 1,2 0-5,2-2 23,-2 0 1,1 0-1,0-1 1,0 1-1,0-2 0,-1 1 1,1-1-1,-1 1 1,1-1-1,-1-1 1,0 1-1,-1-1 1,1 0-1,0 0 1,-1 0-1,0-1 1,0 0-1,0 1 0,-1-1 1,0-1-1,1 1-23,19-24 23,-22 28-35,0 1 0,0-1 0,0 0 1,0 1-1,0 0 0,1-1 0,-1 1 1,0 0-1,0-1 0,0 1 0,0 0 1,1 0-1,-1 0 0,0 0 0,0 0 1,0 0-1,1 1 0,-1-1 0,0 0 1,0 0-1,0 1 0,0-1 0,0 1 1,1-1-1,-1 1 0,0 0 0,0-1 1,0 1-1,-1 0 0,1 0 0,0-1 1,0 1-1,0 0 0,0 0 0,-1 0 1,1 0-1,-1 0 0,1 0 0,0 0 1,-1 0-1,0 1 0,1-1 0,-1 0 12,12 12-15,-3-8 13,0 0 0,1-1-1,0 0 1,0 0-1,0-1 1,0 0 0,0-1-1,1 0 1,-1-1 0,0 0-1,1-1 1,0 0 0,-1 0-1,1-1 1,-1-1-1,0 1 1,1-2 0,4-1 2,6-3-56,0-1 0,-1-1 0,0 0 0,0-2 0,-1 0 0,-1-1-1,0-1 1,0 0 0,2-5 56,-19 18-1,-1 0-1,1-1 0,-1 1 1,1-1-1,0 1 0,-1-1 1,1 1-1,-1-1 0,1 1 1,-1-1-1,1 0 0,-1 1 1,0-1-1,1 1 0,-1-1 1,0 0-1,1 0 0,-1 1 0,0-1 1,0 0-1,0 1 0,1-1 1,-1 0-1,0 0 0,0 1 1,0-1-1,0 0 0,0 0 1,-1 1-1,1-1 0,0 0 1,0 0-1,0 1 0,-1-1 1,1 0-1,0 1 0,-1-1 1,1 0-1,0 1 0,-1-1 0,1 1 1,-1-1-1,1 0 0,-1 1 1,0-1-1,1 1 0,-1 0 1,1-1-1,-1 1 0,0-1 1,1 1-1,-1 0 0,0-1 1,1 1-1,-1 0 0,0 0 1,0 0 1,-43-8 26,39 6-15,-1 1 1,0 0-1,0 0 0,1 1 1,-1-1-1,0 1 0,0 1 1,0-1-1,1 1 0,-1 0 1,0 0-1,1 1 0,-1 0 0,0 0 1,1 0-1,0 0 0,0 1 1,0 0-1,0 0 0,0 0 1,0 1-1,1 0 0,0 0 1,-1 0-1,1 0-11,-2 7 21,1 0-1,0 1 1,0-1 0,1 1-1,1 0 1,0 0 0,0 0-1,1 0 1,1 1 0,0-1-1,1 1 1,0 4-21,2-15 3,-1 0 0,1 0 0,-1 0 0,1 0-1,0 0 1,0-1 0,0 1 0,0-1 0,0 1 0,0-1 0,0 1 0,1-1 0,-1 0 0,0 0-1,1 0 1,-1-1 0,1 1 0,-1 0 0,1-1 0,-1 0 0,1 1 0,0-1 0,-1 0-1,1 0 1,-1-1 0,1 1 0,-1 0 0,1-1 0,-1 0 0,1 1 0,-1-1 0,1 0 0,-1 0-1,0-1 1,3 0-3,12-7 36,1 0 0,-2-1 0,1-1 0,-1 0 0,-1-1 0,0-1 0,0 0 0,-1-3-36,3 1 16,0 2 4,0-1 0,-1-1-1,0-1 1,-2 0 0,0-1-1,0-1 1,-2 0 0,0 0-1,-1-1 1,-1-1-1,-1 0 1,-1 0 0,-1-1-1,4-14-19,-5-136 72,-15 111-66,9 60-6,0 0 0,0 1 0,0-1 0,0 0 0,0 1 0,0-1 0,0 0 0,0 0 0,0 1 0,-1-1 0,1 0 0,0 1 0,0-1 0,0 0 0,0 0 0,0 1 0,-1-1 0,1 0 0,0 0 0,0 1 0,0-1 0,-1 0 0,1 0 0,0 0 0,0 1 0,-1-1 0,1 0 0,0 0 0,-1 0 0,1 0 0,0 0 0,0 0 0,-1 0 0,1 1 0,0-1 0,-1 0 0,1 0 0,0 0 0,-1 0 0,1 0 0,0 0 0,0 0 0,-1-1 0,1 1 0,0 0 0,-1 0 0,1 0 0,0 0 0,0 0 0,-1 0 0,1-1 0,0 1 0,-1 0 0,1 0 0,0 0 0,0 0 0,0-1 0,-1 1 0,1 0 0,0 0 0,0-1 0,0 1 0,0 0 0,-1 0 0,1-1 0,0 1 0,-44 184-118,33-131 100,2 1-1,3 0 0,1 0 1,3 9 18,2-61-37,0 1 1,0 0-1,0 0 1,0 0-1,1 0 1,-1 0-1,1 0 1,0-1-1,-1 1 0,1 0 1,1 0-1,-1-1 1,0 1-1,1-1 1,-1 1-1,1-1 1,-1 0-1,1 1 1,0-1-1,0 0 1,0 0-1,1 0 1,-1-1-1,0 1 1,1 0-1,-1-1 1,1 0-1,-1 1 1,1-1-1,0 0 1,0 0-1,-1-1 1,1 1-1,0 0 1,0-1-1,0 0 1,0 0-1,0 0 37,53 3-3132,9-3-3015</inkml:trace>
  <inkml:trace contextRef="#ctx0" brushRef="#br0" timeOffset="7724.11">2770 1382 8196,'0'0'3986,"0"0"-3746,0 0-112,0 0 480,-18 155-256,18-111-80,0-3-192,15-12-80,3-11-464,-1-16-688,5-2-977,-2-16-2754</inkml:trace>
  <inkml:trace contextRef="#ctx0" brushRef="#br0" timeOffset="8021.015">2568 1179 8020,'0'0'2486,"0"0"-1077,-23 11-163,-69 40-361,90-50-851,0-1-1,1 1 0,-1 0 0,0 0 0,1 0 0,-1 0 0,1 1 0,-1-1 0,1 0 0,-1 1 1,1-1-1,0 1 0,0-1 0,0 1 0,0-1 0,0 1 0,0 0 0,0 0 0,0-1 1,1 1-1,-1 0 0,1 0 0,-1 0 0,1 0 0,0 0 0,0 0 0,-1 0 0,2 0 0,-1 0-33,0 5 198,1-6-143,-1 1 1,1-1-1,0 0 0,-1 0 0,1 1 0,0-1 0,0 0 1,0 0-1,0 0 0,0 0 0,0 0 0,0 0 0,1 0 0,-1 0 1,0 0-1,0-1 0,1 1 0,-1 0 0,0-1 0,1 1 1,-1-1-1,1 0 0,-1 1 0,1-1 0,-1 0 0,1 0 0,-1 0 1,1 0-1,-1 0 0,1 0 0,-1 0 0,1-1 0,-1 1 1,0 0-1,1-1 0,0 0-55,9 1 157,3 0-84,1-1 1,-1 0 0,0-1 0,0-1-1,0 0 1,0-1 0,-1 0-1,1-1 1,-1-1 0,0 0 0,-1-1-1,1 0 1,-2-1 0,1 0 0,-1-1-1,0 0 1,0-1 0,-1 0-1,-1-1 1,0 0 0,0 0 0,3-7-74,-10 15-2,0 0 1,0 0 0,0 0 0,-1-1-1,1 1 1,-1 0 0,0-1 0,0 0-1,0 1 1,0-1 0,0 1 0,-1-1-1,0 0 1,1 1 0,-2-1 0,1 0-1,0 0 1,-1 1 0,1-1-1,-1 1 1,0-1 0,0 0 0,-1 1-1,1 0 1,-1-1 0,0 1 0,0 0-1,0 0 1,0 0 0,0 0 0,0 0-1,-1 0 1,0 1 0,1-1 0,-1 1-1,-1 0 2,-4-1-213,0 0-1,-1 1 1,0 0-1,1 1 0,-1 0 1,0 1-1,1-1 0,-1 2 1,0-1-1,0 1 1,1 1-1,-1-1 0,0 1 1,1 1-1,0 0 1,-1 0-1,1 0 0,1 1 1,-1 1-1,0-1 1,1 1-1,0 0 0,0 1 1,1 0-1,-1 0 1,1 0-1,0 1 0,1 0 1,0 0-1,-4 7 214,-12 39-3935</inkml:trace>
  <inkml:trace contextRef="#ctx0" brushRef="#br0" timeOffset="9013.162">2971 1337 9989,'0'0'2526,"0"0"-1827,0 0-11,0 27 283,0 85-157,0-103-733,-1 1 5,0 0 0,0 0 0,1 0 0,1 0 0,0 0 0,0 0 0,1 0 0,0 0 0,0 0 0,1 0 0,1-1 0,0 1 0,0-1 0,0 0 0,4 4-86,-6-11 29,0 0 0,0 0 0,-1-1 0,1 1 0,1-1 0,-1 1 0,0-1 0,0 0-1,0 0 1,1 0 0,-1 0 0,0 0 0,1 0 0,-1-1 0,1 1 0,-1-1-1,1 0 1,-1 1 0,1-1 0,-1-1 0,1 1 0,-1 0 0,1 0 0,-1-1 0,1 0-1,-1 1 1,1-1 0,-1 0 0,0 0 0,0 0 0,1 0 0,-1-1 0,0 1-1,0-1 1,0 1 0,0-1 0,0 0 0,-1 0 0,1 1 0,0-1 0,-1 0 0,0-1-1,1 1 1,-1 0 0,0 0 0,1-2-29,8-14 31,0-1-1,-1 0 1,-1-1-1,-1 0 1,-1 0-1,-1 0 1,3-17-31,2 41-569,7 34 302,-16-31 265,1 0 0,0 0 0,1 0 0,0-1-1,0 1 1,0 0 0,1-1 0,0 0 0,0 0-1,1 0 1,0 0 0,0-1 0,0 0 0,0 0-1,1 0 1,0-1 0,0 0 0,0 0 0,0 0-1,1-1 1,0 0 0,-1 0 0,2 0 2,1-2-12,-1 0 0,1 0 0,0-1 0,-1 0 0,1-1 0,0 1 0,-1-2 0,1 1 0,-1-1 0,1-1 0,-1 1 0,0-2 0,0 1 0,0-1 0,-1 0 0,6-3 12,15-13-38,-20 17 30,0-2 0,0 1 0,0-1 1,0 0-1,-1-1 0,0 1 0,0-1 0,-1-1 0,1 1 0,-1-1 1,-1-1-1,0 1 0,0-1 0,0 0 0,-1 0 0,0 0 0,0 0 1,-1-1-1,0 1 0,-1-1 0,1-2 8,-3 9 0,0 1 1,1-1 0,-1 1 1,0-1-1,0 1 0,1-1 0,-1 1 0,0-1 1,-1 1-1,1-1 0,0 1 0,0-1 0,-1 1 0,1-1 1,0 1-1,-1-1 0,0 1 0,1 0 0,-1-1 1,0 1-1,0 0 0,1-1 0,-1 1 0,0 0 1,0 0-1,-1 0 0,1 0 0,0 0 0,0 0 1,0 0-1,-1 0 0,1 0 0,0 1 0,-1-1 1,1 1-1,-1-1 0,1 1 0,-1-1 0,0 1-1,-6 0 13,0 0 0,1 0 0,-1 1 1,1 0-1,-1 0 0,1 1 0,-1 0 0,1 1 0,0-1 0,0 1 0,0 1 0,0-1 0,1 1 0,-1 0 0,1 1 0,0 0 0,1 0 0,-1 0 0,1 0 0,0 1 1,0 0-1,0 0 0,1 0 0,0 1 0,0-1 0,1 1 0,0 0 0,0 0 0,0 0 0,1 1 0,0-1 0,1 1 0,-1-1 0,2 1 0,-1-1 0,1 1 0,0 0 1,0 1-14,0-5 5,0-3-3,0 0 0,-1 0-1,1 0 1,0 0 0,-1 0-1,1 0 1,0 0 0,0 1-1,0-1 1,0 0 0,0 0-1,0 0 1,1 0-1,-1 0 1,0 1 0,0-1-1,1 0 1,-1 0 0,1 0-1,-1 0 1,1 0 0,-1 0-1,1 0 1,0 0 0,-1 0-1,1-1 1,0 1 0,0 0-1,0 0 1,0-1 0,0 1-1,0 0 1,-1-1 0,2 1-1,-1-1 1,0 1 0,0-1-1,0 1 1,0-1 0,0 0-1,0 0 1,0 1 0,0-1-1,1 0 1,-1 0 0,0 0-1,0 0 1,1-1-2,10 2 33,0-2-1,0 0 1,-1 0 0,1-1 0,0 0-1,-1-1 1,1 0 0,-1-1-1,0-1 1,0 1 0,-1-2 0,1 1-1,-1-2 1,0 1 0,2-3-33,4 0 13,-1 1 1,0-2-1,-1 0 1,0-1-1,-1 0 1,0-1-1,0-1 1,-2 0-1,1-1 1,-2 0-1,0 0 0,0-1 1,-2 0-1,0-1 1,0 0-1,-2 0 1,0-1-1,0 0 1,-2 0-1,0-1-13,-7-148 83,3 165-79,-1 0 0,1 0 0,-1 0-1,1 0 1,-1 0 0,0 0 0,0 0 0,1 0 0,-1 0 0,0 1 0,0-1 0,0 0-1,0 0 1,0 1 0,0-1 0,0 1 0,0-1 0,0 1 0,-1-1 0,1 1 0,0 0-1,0 0 1,0-1 0,0 1 0,0 0 0,-1 0 0,1 0 0,0 0 0,0 0-1,0 1 1,-1-1 0,1 0 0,0 0 0,0 1 0,0-1 0,0 1 0,0-1 0,0 1-1,0-1 1,0 1 0,0 0 0,0-1 0,0 1 0,0 0 0,0 0 0,0 0 0,1 0-1,-1 0 1,0 0 0,1 0 0,-1 0 0,1 0 0,-1 0 0,1 0 0,-1 0-1,1 0 1,0 1-4,-15 24-5,3 1-1,0 0 0,1 1 1,2 0-1,1 1 0,1-1 0,0 10 6,-9 120 14,16-155-17,-1-1-1,1 1 1,0-1 0,0 1 0,0-1 0,0 1 0,0-1 0,1 1 0,-1-1 0,1 1 0,0-1-1,0 1 1,0-1 0,0 0 0,0 1 0,0-1 0,0 0 0,1 0 0,-1 0 0,1 0 0,0 0-1,-1 0 1,1 0 0,0-1 0,0 1 0,0-1 0,0 1 0,1-1 0,-1 0 0,0 0 0,0 0-1,1 0 1,-1 0 0,1-1 0,-1 1 0,1 0 0,-1-1 0,1 0 0,-1 0 0,1 0 0,-1 0-1,1 0 1,0 0 3,7 0 4,0 0-1,0 0 0,1-1 1,-1 0-1,0-1 1,0 0-1,0-1 0,0 0 1,0-1-1,-1 0 0,1 0 1,-1-1-1,0 0 0,0 0 1,-1-1-1,0 0 1,0-1-1,0 0 0,0-1-3,3-3-23,-2 0-1,1 0 0,-1-1 0,-1 0 1,0 0-1,-1-1 0,0 0 1,-1 0-1,0-1 0,-2 0 0,1 0 1,-1 0-1,-1 0 0,-1-1 1,0 1-1,-1-1 0,0 1 0,-1-2 24,-35 128-469,28-92 233,0 0-1,2 0 1,1 1 0,0 0 0,1 0-1,2 0 1,0 0 0,1 0 0,1 3 236,0-21-63,0-1 0,-1 0 1,1 1-1,0-1 1,0 0-1,1 0 0,-1 0 1,0 0-1,1 0 1,-1 0-1,1 0 0,0 0 1,0-1-1,-1 1 1,1-1-1,0 1 0,1-1 1,-1 0-1,0 1 1,0-1-1,0 0 0,1-1 1,-1 1-1,0 0 1,1-1-1,-1 1 0,1-1 1,-1 0-1,0 0 1,1 0-1,-1 0 0,1 0 1,0 0 62,81-21-5581,-47-5-888</inkml:trace>
  <inkml:trace contextRef="#ctx0" brushRef="#br0" timeOffset="9318.451">4259 1185 7828,'0'0'3086,"0"0"-1997,-2 19-259,-13 108 573,15-123-1350,0 0 0,1 0 1,-1 0-1,1 0 0,0 0 1,0 0-1,0 0 0,0-1 0,1 1 1,-1-1-1,1 1 0,0-1 1,0 1-1,1-1 0,-1 0 0,1 0 1,-1 0-1,1 0 0,0-1 1,0 1-1,0-1 0,0 1 1,1-1-1,-1 0 0,1-1 0,-1 1 1,1 0-1,0-1 0,-1 0 1,1 0-1,2 0-53,131 11-2702,-115-12 742,-1-7-4488,-17-6 2823</inkml:trace>
  <inkml:trace contextRef="#ctx0" brushRef="#br0" timeOffset="9598.498">4506 1297 3458,'0'0'4370,"0"0"-2466,0 0-367,0 0-336,0 0-97,0 0-191,-165 121-65,128-72 96,0 3-271,5 1-449,7-1-224,7-10-192,11-19-1473,7-10-816,0-13-4098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0:4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2628 166 9620,'0'0'1014,"-26"-13"-547,-186-75 755,143 70-736,0 3-1,-1 3 1,-1 3-1,0 4 1,-5 2-486,-55 0 313,0 6 0,0 6 0,-76 16-313,80-4 24,1 5 0,2 5 0,1 6 0,2 5 0,1 5 0,-98 56-24,190-88 27,0 1 0,1 1 1,1 2-1,1 0 0,0 2 0,2 0 1,0 2-1,2 1 0,0 0 0,2 1 1,0 2-1,2 0 0,1 0 0,2 2 1,0 0-1,2 0 0,1 1 0,1 1 0,-2 19-27,7-28 18,2 0 0,0 1 0,1-1 0,2 1-1,0-1 1,1 1 0,2-1 0,0 0 0,1 0-1,1 0 1,1 0 0,1-1 0,1 0-1,1 0 1,2 2-18,3-4 11,0-1-1,2 0 0,-1-1 1,2-1-1,1 0 1,0-1-1,0-1 0,1-1 1,1 0-1,1-2 0,0 0 1,0-1-1,3-1-10,25 9 77,1-2-1,1-3 1,0-1-1,0-3 1,26 0-77,64 2 40,0-7 0,0-5 0,1-7 0,-2-6 0,0-6 0,-1-6 0,-1-6 0,-2-6 0,38-20-40,-114 35 32,0-2 0,-2-3 0,0-2 0,35-27-32,-68 40 18,-2-1-1,0-1 0,0-1 1,-2-1-1,-1-1 1,0 0-1,-2-2 1,-1 0-1,0-1 1,-2-1-1,3-8-17,-6 4 26,0 0-1,-3-1 0,0 0 1,-2-1-1,-1 0 0,-2 0 1,-1 0-1,-2 0 0,-1-1 1,-3-21-26,1 36 2,0 0 1,-1 0 0,-1 0-1,-1 1 1,-1 0 0,0 0-1,-1 0 1,-1 1 0,0 0-1,-2 0 1,1 1 0,-2 0-1,0 1 1,-1 0 0,0 1-1,-1 0 1,0 1 0,-1 1-1,-1 0 1,0 0 0,-15-7-3,-16-3-42,-1 2 1,-1 2 0,0 2 0,-1 2 0,-1 3 0,0 1 0,0 3 0,-1 2-1,0 2 1,1 2 0,-1 3 0,0 2 41,-258 20-728,88 21-1590,2 11 0,3 8 0,-133 64 2318,341-126-111,-305 114-6110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3:12.603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22086 6322 13206,'0'0'800,"0"0"-656,0 0 305,0 0 479,0 0-47,-2 132-433,2-88-160,0-1 32,0-7-240,0-5-64,0-6-32,-20-12-352,-12-13-929,-3 0-1472,2-13-6275</inkml:trace>
  <inkml:trace contextRef="#ctx0" brushRef="#br0" timeOffset="863.739">22524 5943 11669,'0'0'302,"0"0"103,0 0 620,0 0-185,0 0-301,-12 2 867,1 21 1598,4-9-3068,1 79 83,7-92-19,1 1 1,0 0-1,0 0 0,0-1 1,0 1-1,1-1 1,-1 0-1,0 1 0,1-1 1,-1 0-1,1 0 0,-1-1 1,1 1-1,-1 0 1,1-1-1,-1 0 0,1 1 1,0-1-1,-1 0 1,1 0-1,-1-1 0,1 1 1,0-1-1,-1 1 1,3-2-1,8 2 19,-8 1-16,0 0 0,0-1 0,0 1 0,0-1 0,1 0-1,-1-1 1,0 1 0,0-1 0,0 0 0,0 0 0,0-1 0,0 0 0,-1 1 0,1-2 0,0 1-1,-1 0 1,1-1 0,-1 0 0,0 0 0,0 0 0,0-1 0,-1 1 0,1-1 0,-1 0 0,0 0-1,0 0 1,0 0 0,0-1 0,-1 1 0,1-1 0,-1 1 0,0-1 0,-1 0 0,1 0-1,0-4-2,-4 7 0,1 0-1,0 1 0,0-1 0,-1 0 0,1 1 0,-1-1 0,0 1 0,1 0 0,-1-1 1,0 1-1,0 0 0,0 0 0,0 0 0,0 0 0,0 1 0,0-1 0,0 0 0,0 1 0,0-1 1,0 1-1,0 0 0,0 0 0,0 0 0,-1 0 0,1 0 0,0 0 0,0 1 0,0-1 0,0 1 1,0-1-1,-1 1 1,-8 0-10,4-2 7,1 0 0,0 1 0,-1 0 0,1 0 1,-1 1-1,1-1 0,0 1 0,-1 1 0,1-1 0,0 1 0,0 0 0,0 1 0,0-1 0,0 1 0,1 0 0,-1 1 0,1-1 1,0 1-1,0 0 0,0 1 0,-2 1 3,1 2 1,1 0 1,-1 1-1,1 0 1,1 0-1,0 0 1,0 1-1,1-1 1,0 1-1,0 0 1,1 0-1,1 0 1,-1 0-1,2 0 1,-1 0-1,1 0 1,1 4-2,-1-9-3,1 0 0,-1 0 0,1 0 0,0 0 0,0-1 0,0 1 0,1 0 0,0-1 0,0 1 1,0-1-1,0 1 0,1-1 0,-1 0 0,1 0 0,0 0 0,1-1 0,-1 1 0,0-1 0,1 0 0,0 1 0,0-2 0,0 1 0,0 0 1,0-1-1,1 0 0,-1 0 0,1 0 0,-1 0 0,1-1 0,0 0 0,0 0 3,2 1-195,-1 0-1,1-1 1,-1 0-1,1 0 1,0 0-1,-1-1 1,1 0-1,0-1 1,-1 1 0,1-1-1,-1-1 1,1 1-1,-1-1 1,1 0-1,-1 0 1,0-1-1,0 0 1,0 0 0,0 0-1,-1-1 1,1 0-1,-1 0 1,3-3 195,24-28-3735,-4 1-2983</inkml:trace>
  <inkml:trace contextRef="#ctx0" brushRef="#br0" timeOffset="1453.254">23096 6053 2449,'0'0'1246,"0"0"56,0 0 307,0 0 151,0 0-370,-1-2-378,-5-1-763,1 0 1,-1 0-1,0 0 1,0 1 0,0 0-1,0 0 1,-1 0-1,1 1 1,0 0 0,-1 0-1,1 0 1,-1 1 0,1 0-1,-1 0 1,1 1-1,-6 1-249,-10-1 347,15-3-276,1 1-1,0 1 0,-1-1 1,1 1-1,-1 0 1,1 1-1,-1 0 0,1 0 1,0 0-1,-1 1 1,1-1-1,0 2 0,0-1 1,0 1-1,1-1 1,-1 2-1,0-1 0,1 1 1,0-1-1,0 1 1,0 1-1,0-1 0,1 1 1,0 0-1,0 0 1,0 0-1,0 1 0,1-1 1,0 1-1,0 0 1,-1 5-71,2-8 14,1 0 0,-1 1 1,1-1-1,0 1 0,0 0 1,0-1-1,1 1 0,-1 0 1,1-1-1,0 1 0,0 0 1,0 0-1,1-1 0,-1 1 1,1 0-1,0-1 1,0 1-1,0 0 0,0-1 1,1 1-1,-1-1 0,1 0 1,0 0-1,0 1 0,0-1 1,1 0-1,-1-1 0,1 1 1,0 0-15,6 0 18,1-1 1,-1 0 0,1 0-1,0-1 1,-1-1 0,1 1 0,0-1-1,0-1 1,0 0 0,-1 0-1,1-1 1,0-1 0,-1 1-1,0-1 1,1-1 0,-1 0-1,-1 0 1,3-2-19,16-9-2,0-1 1,-1-2-1,0 0 1,-2-2 0,0-1-1,-2 0 1,0-2-1,-1-1 1,0-2 1,-12 9-1,-1 1 0,-1-1 1,-1 0-1,0 0 0,-1-1 1,-1 1-1,0-1 0,-2 0 1,0-1-1,-1 1 0,-1 0 1,-1-13 0,-38 284-265,13 40 44,26-281 125,-1-7-35,0-1 1,1 0 0,-1 0 0,1 0 0,0 1 0,0-1-1,0 0 1,0 0 0,1 0 0,-1 1 0,1-1 0,1 0-1,-1 0 1,0 0 0,1 0 0,0 0 0,0-1 0,0 1 0,0 0-1,1-1 1,-1 0 0,1 1 0,0-1 0,0 0 0,0 0-1,0-1 1,1 1 0,-1-1 0,3 2 130,28-2-2823,-2-6-2288</inkml:trace>
  <inkml:trace contextRef="#ctx0" brushRef="#br0" timeOffset="1729.774">23163 5431 12246,'0'0'752,"0"0"-672,0 0 624,154 165 817,-44-68-497,12 21-511,-10 12-321,-18 4-80,-22 1 0,-27-3-48,-30-9 192,-15-5-208,-42-12-48,-28-21-304,-17-14-496,-8-15-673,-2-20-640,-7-14-5683</inkml:trace>
  <inkml:trace contextRef="#ctx0" brushRef="#br1" timeOffset="-113203.375">11564 1402 3922,'0'0'7347,"0"0"-4834,0 0-1267,0 0 182,3-19-172,8-58-493,-17 55-328,-8 22-405,0 0-1,0 1 1,0 0 0,0 1-1,0 1 1,1 0 0,-1 1-1,1 1 1,0 0 0,0 0-1,0 1 1,1 1 0,0 0-1,0 1 1,0 0 0,1 1-1,-6 6-29,13-12-1,1 0 0,-1 1-1,0-1 1,1 1 0,0 0-1,0 0 1,0 0 0,0 0 0,0 0-1,1 1 1,0-1 0,0 1-1,0 0 1,1-1 0,-1 1 0,1 0-1,0 0 1,1 0 0,-1 0-1,1 0 1,0 0 0,0 0 0,1 0-1,-1 0 1,1 0 0,0 0-1,0 0 1,1-1 0,1 5 1,7 3 0,1 1 1,0-1 0,1-1-1,0 0 1,1-1-1,0 0 1,0-1 0,1 0-1,6 1 0,218 109 32,-227-115-32,-8-3 0,1 1-1,0-1 0,-1 0 0,1 1 1,-1 0-1,0 0 0,0 0 0,1 0 1,-1 0-1,0 0 0,-1 1 0,1 0 1,0 0-1,-1-1 0,1 1 0,-1 1 1,0-1-1,1 3 1,-27 13-16,-159-8-13,124-12-25,35 2-95,0-1 0,0-2 0,0 0 0,0-1 0,1-2 0,-1 0-1,1-2 1,0 0 0,-20-10 149,-4-23-2338,48 1-2564,28 11-1608</inkml:trace>
  <inkml:trace contextRef="#ctx0" brushRef="#br1" timeOffset="-112081.938">12091 1241 8836,'0'0'4882,"0"0"-2694,0 0-521,0 0-357,0 0-736,-3 7-446,-8 29-98,1 1 0,2 0 0,2 0 0,1 1 0,2-1 0,2 1 0,1 0 0,2 4-30,-2-7-13,2 83-187,-3-116 113,1 0 0,0 0 1,0 0-1,0 0 1,0 0-1,0 0 1,1 0-1,-1-1 0,1 1 1,-1 0-1,1 0 1,-1 0-1,1-1 1,0 1-1,0 0 0,0-1 1,0 1-1,0-1 1,0 1-1,1-1 0,-1 1 1,0-1-1,1 0 1,-1 0-1,1 1 1,-1-1-1,1 0 0,0 0 1,-1-1-1,1 1 1,0 0-1,0-1 1,0 1-1,-1-1 0,1 1 1,0-1-1,0 0 1,0 0-1,0 0 0,0 0 1,0 0-1,1 0 87,5-41-3476,-7 36 3277,-1 1 0,0-1 0,0 0 1,-1 1-1,1-1 0,-1 0 0,0 1 0,0-1 0,-1 0 0,1 1 0,-1 0 1,0-1-1,0 1 0,0 0 0,-1 0 0,1 0 0,-1 0 0,0 1 0,0-1 0,-1 1 1,1-1-1,-4-1 199,-174-115 1120,48 62 4216,139 57-2890,53 8-2333,15-1 118,0-2 0,0-4 0,19-4-231,-48 1 31,0-2 0,-1-2 1,0-2-1,-1-1 0,0-3 0,5-3-31,-26-3 630,-55 17-385,30 1-241,1 1 0,-1 0-1,0 0 1,0 0 0,0 0 0,0 0-1,0 1 1,0-1 0,0 1 0,0 0 0,0 0-1,0 0 1,1 0 0,-1 0 0,0 1-1,1-1 1,-1 1 0,1 0 0,-1-1 0,1 1-1,0 0 1,0 1 0,0-1 0,0 0-1,0 0 1,1 1 0,-1-1 0,1 1 0,-1 0-1,1-1 1,0 1 0,0 0 0,0 0-1,0 0 1,1 0 0,-1 2-4,-1 0-1,-1 1 0,2 0 1,-1 0-1,1 0 0,-1-1 0,2 2 1,-1-1-1,1 0 0,0 0 0,0 0 0,0 0 1,1 0-1,0 0 0,0 0 0,1 0 0,0 0 1,0-1-1,0 1 0,0 0 0,1-1 1,0 0-1,0 0 0,1 0 0,-1 0 0,1 0 1,0 0-1,1-1 0,-1 0 0,1 0 0,0 0 1,-1-1-1,2 1 0,-1-1 0,1 0 1,10 2 0,1-1 0,-1-1 0,1-1 0,0 0 0,0-1 0,-1-1 0,1 0 0,0-1 0,0-1 0,-7 1-4,1 0-1,-1-1 0,0 0 1,0-1-1,-1 0 0,1 0 1,0-1-1,-1-1 1,0 1-1,0-2 0,0 1 1,-1-1-1,0 0 0,0-1 1,0 0-1,-1 0 0,0-1 1,0 1-1,-1-2 0,0 1 1,-1-1-1,1 1 1,-2-2-1,1 1 0,-1 0 1,-1-1-1,0 0 0,0 0 1,-1 0-1,0 0 0,-1 0 5,0 3-14,-1 0-1,0 0 1,0 0-1,-1 0 0,0 0 1,0 0-1,-1 0 1,0 0-1,0 1 0,0-1 1,-1 1-1,0-1 1,0 1-1,-1 0 0,0 0 1,0 1-1,0-1 15,-4-4 8,1 1-1,-2 0 0,1 0 1,-1 0-1,-1 1 0,1 1 1,-1 0-1,-1 0 1,1 1-1,-1 0 0,0 1 1,0 0-1,-1 0 0,0 2 1,1-1-1,-1 2 1,-3-1-8,12 2 3,0 0 0,-1 0 1,1 0-1,0 1 0,-1 0 1,1-1-1,-1 1 0,1 0 1,-1 1-1,1-1 0,-1 1 1,1-1-1,-1 1 1,1 0-1,0 0 0,-1 0 1,1 1-1,0-1 0,0 1 1,0 0-1,0 0 0,0 0 1,1 0-1,-1 1 0,1-1 1,-1 1-1,1-1 0,0 1 1,0 0-1,0 0 1,0 0-1,0 0 0,1 0 1,-1 0-1,0 3-3,1-2 2,0-1 1,0 1-1,0 0 0,0 0 0,1 0 1,0 0-1,0 0 0,0 1 0,0-1 1,0 0-1,1 0 0,0 0 1,0 0-1,0-1 0,0 1 0,1 0 1,-1 0-1,1-1 0,0 1 0,0-1 1,0 1-1,1-1 0,-1 0 1,1 0-1,0 0 0,0 0 0,0 0 1,0-1-1,0 1 0,1-1 1,-1 0-1,1 0 0,-1 0 0,1 0-2,20 6 23,-1 0-1,1-1 1,1-1-1,-1-2 0,1 0 1,0-2-1,-1 0 1,1-2-1,0-1 0,2-1-22,-22 3 10,1-1-1,0 0 1,-1 0-1,1-1 1,-1 1-1,1-1 1,-1 0-1,1-1 1,-1 1-1,1-1 1,-1 0-1,0-1 1,0 1-1,0-1 1,0 0-1,-1 0 1,1 0-1,-1-1 1,0 0-1,0 0 1,0 0-1,0 0 1,-1 0-1,1-1 1,-1 0-1,0 0 1,-1 0-1,1 0 1,-1 0-1,0 0 1,0 0-1,-1-1 1,0 1-1,1-2-9,-2-3 24,0 1-1,0 0 1,-1-1 0,0 1-1,-1-1 1,0 1-1,0 0 1,-1 0 0,0 0-1,-1 1 1,0-1-1,0 1 1,-1-1-24,-16-32 248,21 83-563,-1-36 312,1 0-1,-1 1 0,1-1 1,1 0-1,-1 0 1,1 0-1,0 0 0,0 0 1,1 0-1,0 0 0,0 0 1,0 0-1,1 0 0,0-1 1,0 0-1,0 1 1,1-1-1,0 0 0,0-1 1,0 1-1,0-1 0,1 0 1,0 0-1,0 0 0,0 0 1,0-1-1,0 0 0,1 0 1,-1 0-1,1-1 1,0 0-1,0 0 0,0 0 4,95 1 40,-99-1-45,1 0 0,-1-1 0,1 1 0,-1 0 0,0 0 0,0 0 1,0 1-1,0-1 0,0 0 0,0 1 0,0-1 0,-1 1 0,0 0 0,1 0 0,-1-1 0,0 1 0,0 0 0,0 0 0,-1 0 0,1 0 0,-1 0 0,0 0 0,1 0 0,-1 0 0,-1 0 0,1 0 0,0 0 0,-1 0 0,1 0 0,-1 0 0,-1 2 5,2 11 5,0 179 59,2-192-161,0-1 1,0-1-1,1 1 0,-1 0 1,1 0-1,0-1 0,-1 0 0,1 1 1,0-1-1,0 0 0,0 0 1,0-1-1,0 1 0,0 0 1,0-1-1,0 0 0,0 0 1,0 0-1,0 0 0,0 0 0,0-1 1,0 1-1,0-1 0,0 0 1,-1 0-1,1 0 0,0 0 1,0 0-1,1-2 97,82-37-6547,-46 18 923</inkml:trace>
  <inkml:trace contextRef="#ctx0" brushRef="#br1" timeOffset="-111740.049">13447 1433 8724,'0'0'2823,"0"0"-1025,0 0-371,0 0-242,0 0-444,0 0-410,-7 4-139,4-2-159,2-2-24,1 0 0,-1 0 0,0 0 0,1 0 0,-1 0 0,0 0 0,1 0 0,-1 0 0,0 1-1,1-1 1,-1 0 0,0 0 0,1 1 0,-1-1 0,1 0 0,-1 1 0,1-1 0,-1 1 0,1-1 0,-1 1 0,1-1 0,-1 1 0,1-1 0,-1 1 0,1 0 0,0-1 0,-1 1 0,1-1 0,0 1 0,0 0 0,-1-1-1,1 1 1,0 0 0,0-1 0,0 1 0,0 0 0,0-1 0,0 1 0,0 0 0,0-1 0,0 1 0,0 0 0,0 0 0,1-1 0,-1 1 0,0-1 0,0 1 0,1 0 0,-1-1 0,0 1 0,1 0 0,-1-1 0,0 1-1,1-1 1,-1 1 0,1-1 0,-1 1 0,1-1 0,-1 0 0,1 1 0,0-1-9,9 4 55,1 0-1,0-1 1,0-1-1,0 0 1,0 0 0,1-1-1,-1 0 1,0-1-1,1-1 1,7 0-55,-14 0 4,-2 1-12,0 0 1,0 0 0,0-1-1,0 1 1,0-1 0,0 0-1,0 0 1,0 0 0,0-1 0,-1 1-1,1 0 1,0-1 0,-1 0-1,0 0 1,1 1 0,-1-2-1,0 1 1,0 0 0,0 0-1,0-1 1,0 1 0,0-1-1,-1 1 1,0-1 0,1 0-1,-1 1 1,0-1 0,0 0-1,0 0 1,-1 0 0,1 0-1,-1 0 1,1 0 0,-1 0 0,0 0-1,0 0 1,0 0 0,-1 0-1,1 0 8,-3-2-9,1 1 0,0-1 0,-1 1 0,0 0 0,0 0 0,0 1 0,-1-1 0,1 1 1,-1-1-1,0 1 0,0 0 0,0 0 0,0 1 0,0-1 0,-1 1 0,1 0 0,-1 0 0,1 0 0,-1 1 0,0 0 0,0 0 0,0 0 0,1 0 0,-1 1 0,0 0 0,0 0 0,0 0 0,0 0 0,0 1 0,0 0 0,0 0 0,0 0 0,-3 2 9,2 0-39,0 1-1,0 0 1,0 0-1,0 0 1,1 0-1,-1 1 0,1 0 1,0 0-1,1 0 1,-1 1-1,1 0 1,0-1-1,1 2 1,-1-1-1,1 0 1,0 1-1,1-1 1,0 1-1,0 0 1,0 0-1,1 0 1,0 0-1,0 0 1,0 0-1,1 0 1,1 0-1,-1 2 40,1-5-192,-1 0 0,1-1 0,-1 1 0,1-1 0,0 1 0,0-1 0,1 1 0,-1-1-1,1 0 1,0 1 0,0-1 0,0 0 0,0 0 0,0 0 0,1-1 0,-1 1 0,1 0 0,0-1 0,0 0 0,0 0 0,0 0 0,0 0 0,0 0 0,0 0 0,1-1-1,-1 0 1,1 0 0,-1 0 0,1 0 0,3 0 192,115 13-5130,-121-14 5081,71 0-1341</inkml:trace>
  <inkml:trace contextRef="#ctx0" brushRef="#br1" timeOffset="-111368.868">14125 1357 7571,'0'0'3015,"0"0"-1182,-22 5-475,4-2-1023,9-2-211,0 0 0,1 1 0,-1-1 0,1 2 0,0-1 0,-1 1 0,1 1 0,0-1 0,1 1 0,-1 1-1,1-1 1,0 1 0,0 1 0,0-1 0,1 1 0,-2 2-124,0 1 141,-1 1 0,2 1-1,0-1 1,0 1-1,0 1 1,2-1-1,-1 1 1,2 0 0,-1 0-1,2 0 1,-1 1-1,2-1 1,-1 10-141,3-21 11,0 1 0,0-1 0,0 0 0,0 1 0,0-1 0,0 1 0,1-1 0,-1 1 0,0-1 0,1 0 0,-1 1 0,1-1 0,0 0 1,0 0-1,-1 1 0,1-1 0,0 0 0,0 0 0,0 0 0,0 0 0,0 0 0,0 0 0,0 0 0,1 0 0,-1-1 0,0 1 0,0 0 0,1-1 0,-1 1 0,0-1 0,1 1 0,-1-1 0,0 0 0,1 1 1,-1-1-1,1 0 0,-1 0 0,1 0 0,-1 0 0,1 0 0,-1 0 0,0-1 0,1 1 0,-1 0 0,1-1 0,0 0-11,6 1 47,13-4 5,0-2 0,0 0 1,-1-2-1,0 0 0,0-1 1,-1-1-1,0-1 0,0 0 0,-1-1 1,-1-2-1,0 0 0,-1 0 1,-1-1-1,0-1 0,10-15-52,-5 10 36,0-1-1,-2 0 1,-1-2-1,0 0 1,-2-1 0,-1 0-1,-1-1 1,-1-1-1,-1 0 1,-2-1-1,0 0 1,3-27-36,3-187 339,-15 237-324,0 5-13,-1 0 0,1 0-1,-1 1 1,1-1 0,-1 0 0,1 0-1,-1 0 1,1 1 0,-1-1 0,1 0-1,-1 0 1,1 0 0,-1 0 0,1 0 0,-1 0-1,1 0 1,-1 0 0,1 0 0,-1-1-1,1 1 1,-1 0 0,1 0 0,-1 0-1,1 0 1,-1-1 0,1 1 0,-1 0-1,1-1 1,-1 1 0,1 0 0,0-1 0,-1 1-1,1 0 1,0-1 0,-1 1 0,1-1-1,0 1 1,-1 0 0,1-1 0,0 1-1,0-1 1,0 1 0,0-1 0,-1 1-1,1-1 1,0 1 0,0-1 0,0 1-1,0-1 1,0 1 0,0-1 0,0 1 0,0-1-1,0 1 1,0-1 0,1 0 0,-1 1-1,0 0 1,0-1 0,0 1 0,1-1-1,-1 1 1,0-1 0,0 1 0,1-1-1,-1 1 1,0 0 0,1-1 0,-1 1 0,1-1-2,-81 132-102,31-34 7,4 2 1,5 2-1,4 1 0,2 9 95,29-90-405,0 0 0,1 1 0,2-1 0,0 1 0,1-1 0,1 1-1,2 11 406,19 27-4559,22-15-2834</inkml:trace>
  <inkml:trace contextRef="#ctx0" brushRef="#br1" timeOffset="-99692.875">11527 2631 13638,'0'0'2930,"0"0"-2786,0 0-128,0 0-16,0 121 176,0-54 48,0 0-176,0-11-48,0-14-16,0-19-945,5-17-751,0-6-1138,-5-11-2016</inkml:trace>
  <inkml:trace contextRef="#ctx0" brushRef="#br1" timeOffset="-98889.709">11121 2577 9812,'0'0'2743,"0"0"-1185,0 0-296,-14-20-213,-40-61-380,53 81-664,1-1-1,-1 1 1,1-1-1,-1 1 0,1-1 1,0 0-1,-1 1 1,1-1-1,0 0 1,-1 1-1,1-1 1,0 0-1,0 1 1,-1-1-1,1 0 1,0 1-1,0-1 0,0 0 1,0 0-1,0 1 1,0-1-1,0 0 1,0 1-1,1-1 1,-1 0-1,0 0 1,0 1-1,1-1 1,-1 0-1,0 1 1,1-1-1,-1 1 0,0-1 1,1 0-1,-1 1 1,1-1-1,-1 1 1,1-1-1,-1 1 1,1-1-1,0 1 1,-1 0-1,1-1 1,-1 1-1,1 0 0,0-1 1,-1 1-1,1 0 1,0 0-1,0-1 1,-1 1-1,1 0 1,0 0-1,-1 0 1,2 0-5,49-8 24,0 1 0,0 3 0,1 2 0,0 2 0,24 5-24,-61-5-9,0 1-1,0 0 1,0 1 0,-1 1 0,1 0 0,-1 1 0,0 0-1,0 2 1,0-1 0,0 2 0,-1 0 0,0 0 0,-1 1 0,5 4 9,-13-8-11,-1 1 0,0-1 0,0 0 1,0 1-1,0 0 0,-1 0 0,1 0 1,-1 0-1,-1 0 0,1 0 0,-1 1 1,0-1-1,0 0 0,0 1 0,-1-1 1,1 1-1,-1-1 0,-1 0 0,1 1 1,-1-1-1,0 1 0,0-1 0,-1 0 1,0 0-1,0 1 0,0-1 0,0 0 1,-1-1-1,1 1 0,-1 0 0,-1-1 1,1 0-1,-1 0 0,1 0 0,-1 0 1,-2 2 10,-119 118 86,92-96-60,1 3-1,2 0 1,1 2 0,2 1-1,1 1 1,0 3-26,5 50 157,21-85-154,0-1-1,0 1 1,1-1-1,-1 1 1,1-1-1,0 1 1,0-1-1,0 0 1,0 1-1,0-1 1,0 0-1,1 0 1,-1 0-1,1 0 1,-1 0-1,1 0 1,0 0-1,0 0 1,0-1-1,0 1 1,0-1-1,0 1 1,0-1-1,0 0 1,1 0-1,-1 0 1,1 0-1,-1 0 1,0-1 0,1 1-1,1-1-2,86 8 25,-84-8-24,10 0 1,7 1-12,-1-1-1,0-1 0,1-1 1,-1-1-1,0-1 1,0 0-1,11-6 11,-10 3-3,0-1 0,-1-1 1,-1 0-1,1-2 0,-2-1 0,1-1 0,-2 0 0,0-1 0,0-2 0,-2 1 0,3-5 3,-16 14 68,0 0 1,-1 0-1,0-1 0,0 1 0,-1-1 0,0 0 0,0 0 0,0 0 0,-1 0 1,0 0-1,0 0 0,-1 0 0,0-1-68,6 7 80,6 60-279,-10-45 205,0-1 0,0 1 0,2-1 0,0 0 0,0 0 0,1 0 0,0 0 0,2-1 0,-1 0 0,8 10-6,-10-19 4,-1 0-1,1-1 0,0 1 1,1-1-1,-1 0 1,0 0-1,1 0 0,-1 0 1,1-1-1,0 0 0,0 0 1,-1 0-1,1 0 0,0-1 1,0 0-1,0 0 1,-1 0-1,1-1 0,4 0-3,1 1 19,1-3-9,-1-1-1,1 0 1,0 0 0,-1-1 0,0 0-1,0-1 1,-1 0 0,0 0-1,0-1 1,0 0 0,-1-1-1,0 0 1,0 0 0,-1-1 0,0 0-1,-1 0 1,1-1 0,-2 0-1,0 0 1,0 0 0,-1 0-1,0-1-9,15-23 16,-12 44-232,-3 15 38,-3-12 195,1 0-1,0-1 1,1 1-1,1-1 1,-1 0-1,2 0 1,0 0 0,0-1-1,6 10-16,-6-18 23,-1-1-1,1 1 0,0-1 1,0 1-1,0-1 1,0-1-1,1 1 1,-1-1-1,0 0 1,1 0-1,-1 0 1,0-1-1,1 0 1,-1 0-1,1 0 1,-1-1-1,0 0 1,1 0-1,-1 0 1,0-1-1,1 1-22,10-7 42,1 0 0,-1-2 0,-1 1 0,0-2 0,0 0 0,-1-1 0,0 0 0,4-6-42,-4 4 87,0 0-1,-1-1 1,-1 0-1,-1-1 1,0 0-1,-1 0 0,0-2 1,-2 1-1,0-1 1,-1 0-1,-1-1 1,0 1-1,-1-1 1,-2 0-1,2-18-86,-1-175 747,-4 199-668,1 6-23,0 0 0,-1 1 1,0-1-1,-1 1 0,1-1 1,-1 0-1,-1 1 0,1-1 1,-1 1-1,0 0 0,-1-1 1,1 1-1,-3-3-56,-14 20 85,-40 200-314,49-167 197,3 0-1,1 0 1,2 1-1,3 0 1,1 0-1,4 15 33,-4-55-60,1-1 0,0 1 0,1 0 0,-1-1 0,1 1 0,0-1 0,0 0 0,0 0 0,1 0 0,0 0 0,-1 0-1,1 0 1,1-1 0,-1 1 0,0-1 0,1 0 0,0 0 0,-1 0 0,1 0 0,0-1 0,1 0 0,-1 0 0,0 0 0,1 0 0,-1-1 0,1 1 0,-1-1-1,1 0 1,0 0 0,-1-1 0,1 0 0,0 0 0,0 0 0,-1 0 0,1-1 0,0 1 0,0-1 0,-1 0 0,4-2 60,-3 2-519,0 0 0,0-1 0,0 0 1,0 0-1,0 0 0,-1-1 0,1 1 0,-1-1 0,1 0 1,-1 0-1,0-1 0,0 1 0,0-1 0,-1 0 1,4-4 518,21-30-10635</inkml:trace>
  <inkml:trace contextRef="#ctx0" brushRef="#br1" timeOffset="-98688.805">12404 2716 14295,'0'0'1168,"0"0"-960,0 0 96,0 0 337,0 0-353,0 0 208,147 20-208,-77-9-288,-1-4-576,-9-5-2017,-8-2-2178</inkml:trace>
  <inkml:trace contextRef="#ctx0" brushRef="#br1" timeOffset="-98009.385">12919 2740 5394,'0'0'5149,"0"0"-3470,0 0-1250,0 0 153,0 0 5,4 13-174,17 39 1,-19-50-366,0 0 1,0 0 0,1 0 0,-1 0-1,0 0 1,1-1 0,-1 1 0,1-1-1,-1 0 1,1 0 0,0 0-1,0 0 1,0 0 0,-1 0 0,1-1-1,0 1 1,0-1 0,0 0 0,0 0-1,0 0 1,0 0 0,0-1 0,0 1-1,1-1-48,7 0 114,-7 1-118,0 0 0,-1 0-1,1-1 1,0 1 0,0-1 0,0 0-1,-1 0 1,1 0 0,-1-1 0,1 0-1,-1 1 1,1-1 0,-1 0 0,0-1 0,0 1-1,0 0 1,0-1 0,0 0 0,-1 1-1,1-1 1,-1 0 0,0-1 0,0 1 0,0 0-1,0-1 1,0 1 0,-1-1 0,1 1-1,-1-1 1,0 0 0,0 1 0,-1-1 0,1 0-1,-1 0 1,0 0 0,0-1 4,1 1-4,-1 1 1,0 0-1,0 0 0,0 0 1,0-1-1,-1 1 1,1 0-1,-1 0 0,0 0 1,0 0-1,0 0 0,0 0 1,0 0-1,-1 0 1,0 0-1,1 1 0,-1-1 1,0 0-1,0 1 0,0 0 1,-1-1-1,1 1 1,0 0-1,-1 0 0,0 0 1,1 1-1,-1-1 1,-2 0 3,-67-19 808,69 24-763,0 0 1,0 1 0,0-1-1,0 1 1,1 0 0,0-1-1,0 1 1,0 0-1,0 0 1,0 0 0,1 1-1,0-1 1,0 0-1,0 0 1,0 1 0,1-1-1,-1 1 1,1-1-1,0 0 1,1 1 0,-1 0-46,0 196 779,0-197-769,0-1 1,0 1-1,1 0 0,-1 0 1,1-1-1,0 1 1,0-1-1,0 1 1,0-1-1,1 1 1,-1-1-1,1 0 0,0 1 1,0-1-1,0 0 1,0 0-1,1-1 1,-1 1-1,1 0 1,0-1-1,0 1 0,0-1 1,0 0-1,0 0 1,0 0-1,0-1 1,1 1-1,-1-1 1,1 0-1,-1 1 0,1-2 1,-1 1-1,1 0 1,0-1-1,0 1-10,9 0 24,0 0 0,1 0 0,-1-1 0,0-1-1,1 0 1,-1-1 0,0 0 0,0-1 0,0-1 0,0 0-1,-1 0 1,1-1 0,-1-1 0,0 0 0,-1-1 0,8-6-24,-8 5-1,0 0 0,-1-1 0,0-1 0,-1 0 1,0 0-1,-1-1 0,0 0 0,0 0 0,-1-1 1,-1 0-1,0 0 0,0-1 0,-1 1 0,-1-1 1,0 0-1,-1-1 0,-1 1 0,0 0 0,0-1 1,-1-8 0,-1 5 1,2 8 11,-1 1 0,-1 0 0,1-1 0,-1 1-1,-1 0 1,0-1 0,0 1 0,-1 0 0,1 0 0,-2 0-1,1 0 1,-1 0 0,-1 1 0,1-1 0,-1 1 0,0 0-1,-5-6-11,8 12 1,1 0 0,-1 0 0,0 1 0,0-1 1,1 0-1,-1 1 0,0-1 0,0 0 0,0 1 0,0-1 0,0 1 0,0 0 0,1-1 0,-1 1 0,0 0 0,0-1 0,0 1 0,0 0 0,0 0 0,-1 0 0,1 0 0,0 0 0,0 0 0,0 0 0,0 0 0,0 1 0,0-1 0,0 0 0,0 0 0,0 1 0,1-1 0,-1 1 0,0-1 0,0 1 0,0-1 0,0 1 0,0 0 0,1-1 0,-1 1 0,0 0 0,1 0 0,-1-1 0,0 1 0,1 0 0,-1 0 0,1 0 0,-1 0 0,1 0 0,0 0 0,-1 1-1,0 0-1,0 1 0,0 0 0,0 0 0,0 0-1,1 1 1,0-1 0,-1 0 0,1 0 0,0 0 0,0 0 0,1 0 0,-1 0-1,1 1 1,0-1 0,-1 0 0,1 0 0,0-1 0,1 1 0,-1 0-1,1 0 1,-1 0 0,1-1 0,0 1 0,0-1 0,0 1 0,0-1 0,0 0-1,0 0 1,1 0 0,-1 0 0,1 0 0,0-1 0,1 2 1,201 13 133,-201-15-134,1 1-1,-1 0 1,0 0 0,0 0-1,0 1 1,0 0-1,0-1 1,0 1 0,-1 1-1,0-1 1,1 0-1,-1 1 1,0 0 0,-1 0-1,1 0 1,-1 0-1,1 0 1,-1 0 0,0 0-1,-1 1 1,1-1-1,-1 1 1,0 2 1,12 113 10,-12-96 4,16 89 65,-16-109-111,1 0 0,0 0 0,0-1 0,0 1-1,0-1 1,0 1 0,1-1 0,-1 0 0,1 0-1,0 0 1,0 0 0,0 0 0,0-1 0,0 1 0,1-1-1,-1 0 1,1 0 0,0 0 0,0-1 0,-1 1-1,1-1 1,0 0 0,0 0 0,0 0 0,0-1 0,5 1 31,97-9-4939,-42-21-204</inkml:trace>
  <inkml:trace contextRef="#ctx0" brushRef="#br1" timeOffset="-97659.062">14213 2449 8420,'0'0'2857,"0"0"-747,0 0-333,0 0-525,0 0-495,-25 6-181,-82 32 110,101-33-643,0 0 0,1 1 0,-1 0 0,1 1 1,1-1-1,-1 1 0,1-1 0,0 1 0,0 1 0,1-1 0,0 0 0,1 1 0,-1 1-43,-122 392 1238,111-357-1126,2 0-1,2 1 1,2 0-1,2 0 1,-1 39-112,7-80 9,-1-1 1,1 1 0,0-1-1,0 1 1,0-1-1,0 1 1,1-1-1,-1 1 1,1-1 0,0 1-1,0-1 1,0 0-1,1 1 1,-1-1 0,1 0-1,0 0 1,-1 0-1,1 0 1,1 0-1,-1-1 1,0 1 0,1-1-1,-1 1 1,1-1-1,0 0 1,0 0-1,0 0 1,0 0 0,0-1-1,0 1 1,0-1-1,0 0 1,1 0-1,-1 0 1,1 0 0,-1 0-1,1-1 1,-1 1-1,2-1-9,11 1 31,0-1 0,-1 0 0,1-1 0,0-1 1,0 0-1,-1-1 0,1-1 0,-1 0 0,0-1 0,0-1 0,0 0 0,-1-1 0,0 0 0,0-2 0,-1 1 0,0-2 0,-1 0 0,0 0 0,2-4-31,-6 7 0,-1-1-1,0 0 1,0 0 0,-1 0 0,0-1-1,-1 0 1,0-1 0,0 1 0,-1-1-1,0 0 1,-1 0 0,0 0 0,0 0-1,-1 0 1,-1-1 0,0 1 0,0-1-1,-1 1 1,0-1 0,-1 0 0,-1-2 0,2 6-54,-1 0 1,-1-1 0,1 1 0,-1 0-1,-1 0 1,1 1 0,-1-1-1,0 0 1,-1 1 0,0 0 0,0 0-1,0 0 1,0 0 0,-1 0 0,0 1-1,0 0 1,-1 0 0,1 1 0,-1-1-1,0 1 1,-1 0 0,1 1-1,0 0 1,-1 0 0,0 0 0,0 0-1,0 1 1,0 1 0,0-1 0,-4 0 53,-104 6-2045,77 19-4370,32-11-2891</inkml:trace>
  <inkml:trace contextRef="#ctx0" brushRef="#br1" timeOffset="-97218.215">14486 2642 11397,'0'0'2348,"0"0"-1158,-21-2 2,-128-7 860,146 9-2009,-1 0 0,1 0 0,0 0 1,-1 0-1,1 1 0,0-1 0,0 1 0,-1 0 0,1 0 1,0 0-1,0 0 0,0 1 0,0-1 0,0 1 0,0 0 1,1 0-1,-1 0 0,0 0 0,1 0 0,0 1 0,-1-1 1,1 1-1,0-1 0,0 1 0,1 0 0,-1 0 0,1 0 1,-1 0-1,1 0 0,0 0 0,0 0 0,0 1 0,0-1 1,1 0-1,-1 1 0,1-1 0,0 0 0,0 1 0,0 2-43,-1-2 11,0 0 0,1-1-1,-1 1 1,0 0 0,1 0-1,0 0 1,0 0 0,0 0-1,1-1 1,-1 1 0,1 0-1,0 0 1,0-1 0,0 1-1,1 0 1,-1-1 0,1 1 0,0-1-1,0 1 1,0-1 0,0 0-1,0 0 1,1 0 0,0 0-1,-1-1 1,1 1 0,0-1-1,0 1 1,0-1 0,1 0-1,-1 0 1,1 0 0,-1-1-1,1 1 1,-1-1 0,1 0-1,0 0 1,0 0 0,0-1-11,3 1 21,0 0-1,0 0 1,0-1 0,0-1 0,0 1 0,0-1 0,0 0 0,0 0 0,0-1 0,0 0 0,0 0 0,-1-1 0,1 0 0,-1 0-1,0-1 1,0 1 0,0-1 0,0-1 0,3-2-21,53-65 192,-61 72-205,0-1 0,0 1-1,0-1 1,0 1 0,0 0 0,0-1-1,0 1 1,0 0 0,1 0 0,-1 0-1,0 0 1,0 0 0,0 0 0,0 0-1,0 0 1,0 0 0,0 0 0,0 0-1,0 1 1,0-1 0,0 1 0,0-1-1,0 0 1,0 1 0,0 0 0,0-1-1,0 1 1,0-1 0,-1 1 0,1 0-1,0 0 1,0 0 0,-1-1 0,1 1-1,-1 0 1,1 0 0,-1 0 0,1 0-1,-1 0 1,1 0 0,-1 0 0,0 0-1,1 0 1,-1 0 0,0 0 0,0 0-1,0 0 1,0 0 0,0 1 0,0-1-1,0 0 14,5 10-12,-3-7-69,0-1 1,1 1-1,-1 0 1,1-1 0,0 0-1,0 0 1,0 1-1,0-2 1,1 1-1,-1 0 1,1-1-1,0 1 1,0-1-1,0 0 1,0-1-1,0 1 1,0-1 0,0 1-1,1-1 1,-1 0-1,0-1 1,1 1-1,-1-1 1,1 0-1,-1 0 1,0 0-1,1-1 1,-1 1-1,0-1 1,1 0-1,1-1 81,12-6-1393,-1 1-1,0-2 1,0 0-1,-1-1 0,-1-1 1,1 0-1,7-9 1394,-7 7-1954,20-16-2357</inkml:trace>
  <inkml:trace contextRef="#ctx0" brushRef="#br1" timeOffset="-96937.495">14936 2602 2769,'0'0'3695,"0"0"-829,0 0-676,0 0-325,0 0-315,9-13-238,24-36-284,-33 49-1008,1 0 0,-1 0 0,1 0 0,-1 0 0,1 1 1,-1-1-1,1 0 0,-1 0 0,1 0 0,-1 1 0,0-1 0,1 0 1,-1 0-1,1 1 0,-1-1 0,1 0 0,-1 1 0,0-1 1,1 0-1,-1 1 0,0-1 0,0 1 0,1-1 0,-1 1 1,0-1-1,0 1 0,1-1 0,-1 1 0,0-1 0,0 1 0,0-1 1,0 1-1,0-1 0,0 1 0,0-1 0,0 1 0,0-1 1,0 1-1,0-1 0,0 1 0,0-1 0,-1 1 0,1-1 1,0 1-1,0-1 0,0 0 0,-1 1 0,1-1 0,0 1 0,0-1 1,-1 1-1,1-1 0,-1 0 0,1 1-20,-39 228 694,39-215-674,-1-13-22,1 1-1,-1-1 0,1 1 0,0-1 1,-1 1-1,1-1 0,0 1 1,0-1-1,0 1 0,0-1 0,0 1 1,1-1-1,-1 1 0,0-1 1,1 0-1,-1 1 0,1-1 0,-1 1 1,1-1-1,0 0 0,0 1 1,-1-1-1,1 0 0,0 0 0,0 0 1,0 1-1,0-1 0,1 0 1,-1 0-1,0-1 0,0 1 0,1 0 1,-1 0-1,0-1 0,1 1 0,-1 0 1,0-1-1,2 1 3,108-11-1957,-5-32-3311,-79 30 3452,28-12-2349,-2 1-1107</inkml:trace>
  <inkml:trace contextRef="#ctx0" brushRef="#br1" timeOffset="-96659.529">15439 2644 6931,'0'0'3402,"0"0"-977,0 0-502,0 0-426,0 0-419,1-2-384,-1 2-683,0 0 0,0 1 0,0-1 0,0 0 0,0 1 1,0-1-1,0 0 0,0 1 0,0-1 0,0 0 0,0 1 1,0-1-1,0 0 0,0 1 0,0-1 0,0 0 1,0 1-1,0-1 0,0 0 0,1 1 0,-1-1 0,0 0 1,0 1-1,0-1 0,1 0 0,-1 0 0,0 1 0,0-1 1,1 0-1,-1 0 0,0 1 0,0-1 0,1 0 0,-1 0 1,0 0-1,1 0 0,-1 0 0,0 1 0,1-1 0,-1 0 1,0 0-1,1 0 0,-1 0 0,0 0 0,1 0 1,-1 0-1,1 0 0,-1 0 0,0 0 0,1 0 0,-1 0 1,0 0-1,1-1 0,-1 1 0,0 0 0,1 0 0,-1 0 1,0 0-1,0-1 0,1 1 0,-1 0 0,0 0-11,24 39 447,-20-37-419,0 0 1,0-1 0,1 0 0,-1 0-1,0 0 1,1 0 0,-1-1 0,1 1-1,-1-1 1,1 0 0,-1-1-1,1 1 1,-1-1 0,0 0 0,1 0-1,-1 0 1,0-1 0,0 1-1,0-1 1,0 0 0,0 0 0,0-1-1,0 1 1,-1-1 0,1 0 0,-1 1-1,1-2 1,-1 1 0,0 0-1,0-2-28,-2 3 4,0 0 0,0 0 0,0 0 0,0 0 0,0 0 0,-1 0 0,1 0 0,-1-1 0,0 1 0,0 0 0,0 0 0,0 0 0,0-1 0,0 1 0,0 0 0,-1 0 0,1 0 0,-1 0 0,1-1 0,-1 1 0,0 0 0,0 0 0,0 0 0,0 0 0,0 1 0,-1-1 0,1 0 0,0 0 0,-1 1 0,1-1 0,-1 1 0,0-1 0,0 1 0,1 0 0,-1 0 0,0 0 0,0-1 0,0 2 0,-1-1-4,-85-16 29,77 18-38,0 0 0,1 1 1,0 0-1,-1 1 1,1 0-1,0 0 0,0 1 1,1 1-1,-1 0 1,1 0-1,0 0 0,0 1 1,1 1-1,-1 0 1,2 0-1,-1 0 1,1 1-1,0 0 0,0 0 1,1 1-1,-3 6 9,0-1 21,0 0-1,2 1 1,-1 0 0,2 0-1,0 1 1,1-1 0,1 1-1,0 1 1,1-1 0,1 0-1,0 1 1,1-1 0,2 12-21,-1-25 9,1 0 0,-1-1 1,1 1-1,0-1 0,0 1 1,0 0-1,1-1 0,-1 0 1,0 1-1,1-1 0,0 0 1,-1 0-1,1 0 0,0 0 0,0 0 1,0 0-1,1 0 0,-1-1 1,0 1-1,1-1 0,-1 0 1,1 1-1,-1-1 0,1 0 1,-1 0-1,1-1 0,0 1 1,-1-1-1,2 1-9,85 6-1902,-79-7 1074,-3-1-2187,-6-5-1568</inkml:trace>
  <inkml:trace contextRef="#ctx0" brushRef="#br1" timeOffset="-141392.995">392 381 3858,'0'0'1862,"0"0"-763,0 0-8,0 0 30,0 0-134,-6 19-147,-21 57-207,21-57-84,6-19 123,0 0 67,0 0 81,0 0-25,0-2-75,2-139 1348,-6 139-2060,1 0 1,0 0-1,-1 0 1,1 0-1,-1 1 1,1-1-1,-1 1 1,0 0-1,0 0 1,0 0-1,1 1 1,-1-1-1,0 1 1,0 0 0,0 0-1,0 0 1,0 1-1,0-1 1,0 1-1,-3 1-8,-2 2-5,0 0-1,0 1 1,1 0-1,0 0 1,0 1-1,0 0 1,1 0-1,0 1 1,0 0-1,0 0 1,1 1-1,0 0 1,0 0-1,1 0 1,0 1-1,1-1 1,-3 8 5,-14 81-48,23-91 47,0 0 0,1 0 0,0-1 0,0 0 0,0 1 1,0-1-1,1 0 0,0 0 0,0-1 0,0 1 0,1-1 0,-1 0 1,1 0-1,0 0 0,0-1 0,0 0 0,1 0 0,-1 0 0,1 0 0,0-1 1,0 0-1,-1 0 0,1-1 0,1 0 0,0 0 1,6 4 6,41 13 24,75 38 49,-127-54-75,1 1-1,-1-1 0,0 0 1,0 0-1,0 1 1,-1-1-1,1 1 1,0 0-1,-1-1 0,0 1 1,0 0-1,1 0 1,-2 0-1,1 0 1,0 0-1,-1 0 0,1 0 1,-1 0-1,0 0 1,0 0-1,0 0 1,0 0-1,-1 0 0,1 1 1,-1-1-1,0 0 1,0-1-1,0 1 0,0 0 1,0 0-1,-1 0 1,1-1-1,-1 1 1,0-1-1,0 1 0,0-1 1,0 1-1,0-1 1,0 0-1,-1 0 1,1 0-1,-1-1 0,1 1 1,-1 0-1,0-1 1,-2 1-4,-18 11-106,0 0 0,0-2 1,-1-1-1,-1-1 1,0-1-1,0-1 1,0-2-1,-1 0 0,0-1 1,0-2-1,0-1 1,0-1-1,0-1 1,-11-2 105,36 3-124,-1 0 1,1 0-1,-1-1 1,1 1 0,0 0-1,-1-1 1,1 1-1,-1-1 1,1 1 0,0-1-1,-1 0 1,1 1-1,0-1 1,-1 0 0,1 0-1,0 0 1,0 0-1,0 0 1,0 0 0,0 0-1,0-1 1,0 1-1,1 0 1,-1 0 0,0-1-1,1 1 1,-1-1-1,0 1 1,1 0-1,0-1 1,-1 1 0,1-1-1,0 1 1,0-1-1,0 1 1,0-1 0,0 1-1,0-1 1,0 1-1,1-1 1,-1 1 0,0-1-1,1 1 1,-1-1-1,1 1 1,0 0 0,0-2 123,20-23-5269</inkml:trace>
  <inkml:trace contextRef="#ctx0" brushRef="#br1" timeOffset="-140337.316">576 650 7171,'0'0'3034,"0"0"-1367,0 0-328,0 0-122,0 0-246,-1-3-536,0 3-428,0-1-1,0 1 1,0 0-1,0 0 1,0-1 0,0 1-1,0 0 1,0 0-1,0 0 1,0 0 0,0 1-1,0-1 1,0 0-1,0 0 1,0 1 0,0-1-1,0 0 1,0 1-1,0-1 1,0 1 0,0-1-1,1 1 1,-1-1-1,0 1 1,0 0 0,1-1-1,-1 1 1,0 0 0,1 0-1,-1 0 1,0-1-1,1 1 1,-1 0 0,1 0-1,0 0 1,-1 0-1,1 0 1,0 0 0,-1 0-1,1 0 1,0 0-1,0 0 1,0 0 0,0 0-1,0 0 1,0 0-1,0 1-6,-25 64 199,16 39 15,9-103-211,0-1 1,0 1-1,0 0 1,0 0-1,0 0 0,0-1 1,1 1-1,-1 0 1,0 0-1,1-1 0,0 1 1,-1 0-1,1-1 1,0 1-1,0-1 0,0 1 1,0-1-1,0 1 1,0-1-1,0 0 0,1 1 1,-1-1-1,0 0 1,1 0-1,-1 0 0,1 0 1,-1 0-1,1 0 1,-1-1-1,1 1 0,0 0 1,-1-1-1,1 1 1,0-1-1,0 0 0,-1 0 1,1 1-1,0-1 1,0 0-1,1 0-3,7 1 25,1 0 0,-1 0 0,1 0 1,0-2-1,-1 1 0,1-1 0,-1-1 0,1 0 1,-1 0-1,1-1 0,-1-1 0,0 1 0,-1-2 0,1 1 1,-1-1-1,0-1 0,0 0 0,0 0 0,-1-1 0,0 0 1,0 0-1,0 0 0,4-8-25,4-64 31,-16 71-35,-3 3 7,1-1 0,-2 1 0,1 0 0,-1 0 0,0 0 0,0 0 0,0 1 0,0-1 0,-1 1 0,0 0 0,0 0 0,0 1 0,0 0 0,-1 0 0,1 0 0,-1 0 0,0 1 0,0 0 0,0 0 0,0 1 0,0-1 0,0 1 0,-5 0-3,-69-3 173,78 5-174,0 1 0,0 0 0,0 0 0,0-1-1,0 1 1,0 0 0,0 1 0,1-1 0,-1 0-1,1 0 1,0 1 0,0-1 0,-1 1 0,2-1-1,-1 1 1,0-1 0,0 1 0,1-1 0,-1 1-1,1 0 1,0-1 0,0 1 0,0 0 0,0 0-1,1-1 1,-1 1 0,0 0 0,1-1 0,1 3 1,-1-3 3,1 0 0,-1 0 1,1 0-1,0 0 1,0-1-1,-1 1 0,1 0 1,0-1-1,1 0 1,-1 1-1,0-1 0,0 0 1,1 0-1,-1 0 1,0 0-1,1-1 0,-1 1 1,1-1-1,-1 1 0,1-1 1,-1 0-1,1 0 1,-1 0-1,1 0 0,-1 0 1,1-1-1,-1 1-3,4 0 10,5 1 10,1-1-1,0 0 1,-1-1 0,1 0-1,-1-1 1,0 0-1,1 0 1,-1-1 0,0-1-1,0 0 1,-1-1 0,1 0-1,-1 0 1,9-7-20,-12 9 11,0-1 0,0 0 0,-1-1 0,1 1 0,-1-1 0,0-1 0,-1 1 0,1-1 0,-1 0 0,0 0 0,0-1 0,-1 1 1,0-1-1,0 0 0,0 0 0,-1 0 0,0-1 0,-1 1 0,0-1 0,0 0 0,1-4-11,-3 10 5,0 1 0,0-1 0,0 0 0,0 1 0,0-1 0,-1 1 0,1-1-1,0 0 1,-1 1 0,1-1 0,-1 1 0,1-1 0,-1 1 0,0-1 0,0 1 0,0 0 0,0-1 0,0 1 0,0 0 0,0 0 0,0 0 0,0-1-1,0 1 1,-1 0 0,1 1 0,0-1 0,-1 0 0,1 0 0,-1 0 0,1 1 0,-1-1 0,1 1 0,-1-1 0,1 1 0,-1 0 0,0 0 0,1 0 0,-1 0-1,0 0 1,0 0-5,-91-3 19,92 3-24,0 0-1,0 1 1,0-1 0,0 0 0,0 1-1,0-1 1,1 1 0,-1-1 0,0 1-1,0-1 1,0 1 0,0-1-1,1 1 1,-1 0 0,0-1 0,1 1-1,-1 0 1,0 0 0,1 0-1,-1-1 1,1 1 0,0 0 0,-1 0-1,1 0 1,-1 0 0,1 0-1,0 0 1,0 0 0,0 0 0,0 0-1,-1 0 1,1 0 0,0 0-1,1 0 1,-1 0 0,0 0 0,0 0-1,0 0 1,1 0 0,-1 0-1,0 0 1,1-1 0,-1 1 0,1 0-1,-1 0 1,1 0 0,-1 0-1,1-1 1,0 1 0,-1 0 0,1 0 5,10 2-4,0 1 0,0-1 1,0-1-1,1 0 1,-1-1-1,1 0 1,-1-1-1,1 0 1,-1-1-1,1 0 4,30 1-4,-30 0-16,-9-1 13,-1 1-1,1-1 1,-1 1-1,1-1 0,-1 1 1,1 0-1,0 0 1,-1 0-1,1 1 1,-1-1-1,1 0 1,-1 1-1,1 0 1,-1-1-1,1 1 1,-1 0-1,0 1 0,1-1 1,-1 0-1,0 0 1,0 1-1,0 0 1,0-1-1,0 1 1,0 0-1,0 0 1,-1 0-1,1 0 1,-1 0-1,1 0 0,-1 0 1,0 1-1,0-1 1,0 1-1,0-1 1,0 0 7,-6 180 34,6-180-32,0 1-1,0 0 0,0-1 0,1 0 0,-1 1 0,1-1 1,0 0-1,-1 0 0,1 1 0,0-1 0,0-1 0,0 1 0,1 0 1,-1 0-1,0-1 0,1 0 0,-1 1 0,1-1 0,-1 0 1,1 0-1,0 0 0,-1 0 0,1-1 0,0 1 0,0-1 0,-1 0 1,1 1-1,0-1 0,0-1 0,-1 1 0,1 0 0,0-1 0,0 1 1,-1-1-1,3-1-1,5 2 29,11-2-20,0-2 1,-1 0-1,1-1 1,-1-1-1,0-1 0,-1-1 1,0-1-1,0 0 1,-1-1-1,0-1 1,0-1-1,-2-1 0,1 0 1,-2-1-1,12-13-9,-18 19 11,-1 0-1,0-1 0,-1 0 1,0 0-1,0-1 1,-1 0-1,0 0 0,-1 0 1,0-1-1,0 1 1,-1-1-1,-1-1 0,0 1 1,0 0-1,-1-1 0,-1 1 1,0-1-1,0 0 1,-2-3-11,3 7 39,-2 0 0,1 0 0,-1-1 1,-1 1-1,1 0 0,-2-1 0,1 1 0,-1 0 1,0 0-1,0 0 0,-1 0 0,0 0 0,-1 1 1,0 0-1,0-1 0,0 1 0,-1 0 1,0 1-1,-1-1 0,0 0-39,4 7 7,1-1-1,0 0 1,0 1-1,0-1 1,-1 1-1,1 0 1,0-1 0,0 1-1,-1 0 1,1 0-1,0 0 1,-1 0 0,1 0-1,0 0 1,-1 0-1,1 0 1,0 1-1,0-1 1,-1 1 0,1-1-1,0 0 1,0 1-1,0 0 1,-1-1-1,1 1 1,0 0 0,0 0-1,0-1 1,0 1-1,0 0 1,0 0 0,1 0-1,-1 0 1,0 0-1,0 0 1,1 1-1,-1-1 1,1 0 0,-1 0-1,1 0 1,-1 1-1,1-1 1,0 0-1,-1 0 1,1 1 0,0-1-1,0 0 1,0 1-1,0-1 1,0 0-1,0 1 1,1-1 0,-1 0-1,0 0 1,1 1-1,-1-1 1,1 0 0,-1 1-7,-7 276-16,6-263-10,0-1 1,2 1-1,-1-1 1,2 0-1,0 1 1,0-1-1,2 0 1,0 0-1,0-1 1,1 1-1,1-1 1,0 0-1,1 0 1,0-1-1,1 0 1,1 0-1,0-1 1,9 10 25,-14-18-82,0-1 1,-1 0 0,1 0-1,0 0 1,0 0 0,1-1-1,-1 1 1,0-1-1,0 0 1,1 0 0,-1-1-1,1 1 1,-1-1 0,0 0-1,1 0 1,-1-1 0,3 0 81,33-29-5460,-29 2-1952</inkml:trace>
  <inkml:trace contextRef="#ctx0" brushRef="#br1" timeOffset="-140041.906">1313 625 8516,'0'0'3201,"0"0"-2384,0 0-321,0 0-160,0 0 352,0 0-175,156 9-433,-104-9-80,-2 0-1649,-5 0-3906</inkml:trace>
  <inkml:trace contextRef="#ctx0" brushRef="#br1" timeOffset="-139329.221">1842 565 10341,'0'0'1187,"0"0"-379,0 0-149,0 0-176,0 0-160,6 8-14,-4-6-281,0 1 1,0 0 1,0-1-1,0 1 0,1-1 0,-1 1 0,1-1 0,-1 0 1,1 0-1,0 0 0,0 0 0,-1 0 0,1-1 0,0 1 1,1-1-1,-1 0 0,0 0 0,0 0 0,1-1 0,-1 1 1,0-1-1,3 1-29,3-1 44,-1 1-1,0-1 1,0-1 0,0 0 0,0 0 0,0 0 0,0-1 0,0 0 0,0-1-1,0 0 1,-1 0 0,0-1 0,1 0 0,-1 0 0,0 0 0,-1-1 0,1 0-1,1-2-43,-6 5 16,-1 1 0,1-1 0,-1 0 0,1 1 0,-1-1-1,0 0 1,0 0 0,1 0 0,-1 0 0,-1 0 0,1 0 0,0 0-1,0 0 1,-1 0 0,1 0 0,-1 0 0,0-1 0,1 1-1,-1 0 1,0 0 0,0 0 0,-1-1 0,1 1 0,0 0-1,-1 0 1,1 0 0,-1 0 0,0 0 0,0 0 0,0 0 0,0 0-1,0-1-15,-4 1 9,-1-1 1,1 2-1,0-1 0,0 0 0,-1 1 0,1 0 0,-1 1 0,1-1 1,-1 1-1,1 0 0,-1 0 0,1 1 0,-1-1 0,1 1 0,-1 1 0,1-1 1,0 1-1,0 0 0,-1 0 0,1 0 0,0 1 0,1-1 0,-1 1 1,1 1-1,-1-1 0,-2 3-9,3 3-14,1-1 1,0 1 0,0 0-1,1 0 1,0 0-1,0 0 1,1 1 0,1-1-1,-1 0 1,1 0-1,1 1 1,0 3 13,0-2-7,-1-7-24,1 0 0,-1 1 0,1-1 0,0 1 0,1-1-1,-1 0 1,1 0 0,0 0 0,0 0 0,0 0 0,0 0 0,1 0 0,-1-1 0,1 1 0,0-1 0,0 0 0,0 0 0,1 0 0,-1 0 0,1 0 0,0-1 0,0 1 0,0-1 0,0 0 0,0-1 0,0 1 0,0-1 0,0 1 0,1-1 0,3 0 31,145 10-708,-139-11 706,21-3-415,-1-2 0,0-1 0,-1-2 0,0-1 0,0-1 0,0-2 0,-2-1 0,0-2 0,0-1 0,11-9 417,-38 23-76,1-1 72,1 1-1,-1-1 1,0 1 0,0-1 0,0-1 0,0 1 0,0-1 0,-1 0 0,1 0 0,-1 0 0,0-1 0,0 1 0,-1-1 0,0 0 0,1 0 0,-2 0 0,1-1 0,0 1 0,-1-1 0,1-5 4,-2 9 82,-1 0 0,0-1 1,0 1-1,0 0 0,0 0 0,0-1 1,-1 1-1,1 0 0,0 0 1,-1-1-1,0 1 0,0 0 0,1 0 1,-1 0-1,-1 0 0,1 0 1,0 0-1,0 0 0,-1 0 1,1 1-1,-1-1 0,1 0 0,-1 1 1,0-1-1,0 1 0,0 0 1,1-1-1,-1 1 0,0 0 0,-1 0 1,1 0-1,0 1 0,0-1 1,0 0-1,0 1 0,-1-1 1,1 1-1,0 0 0,-2 0-82,-5-3 135,0 1 0,0 0 0,0 0-1,0 1 1,0 0 0,0 0 0,0 1 0,0 0-1,0 1 1,-1 0 0,1 1 0,0-1-1,1 2 1,-1-1 0,0 1 0,1 1 0,-1 0-1,1 0 1,-6 4-135,4 1 40,0 0-1,1 1 0,0 0 0,0 1 0,2 0 1,-1 0-1,1 0 0,1 1 0,0 0 0,0 1 1,2-1-1,-1 1 0,2 0 0,-1 0 1,2 0-1,0 1 0,0-1 0,2 0 0,-1 1 1,2 3-40,0-15 5,0 0 0,0 0 0,0 0 0,1 0 1,-1 0-1,1 0 0,-1-1 0,1 1 0,0 0 1,0-1-1,0 1 0,0-1 0,0 0 0,0 1 1,0-1-1,0 0 0,0 0 0,0 0 0,1-1 1,-1 1-1,0-1 0,1 1 0,-1-1 0,1 0 1,-1 0-1,0 0 0,1 0 0,-1 0 0,1 0 1,-1-1-1,0 1 0,1-1 0,0 0-5,8 1 50,4 0-18,-1-2 1,0 1-1,0-1 1,0-1-1,0-1 0,0 0 1,0-1-1,-1 0 0,0-1 1,0 0-1,0-1 1,-1-1-1,0 0 0,-1-1 1,6-4-33,-5 4 29,1-1 0,-1 0 1,0-1-1,-1 0 0,0 0 1,-1-1-1,-1-1 0,0 0 1,0 0-1,-1-1 0,-1 1 1,0-2-1,-1 1 0,-1-1 1,0 0-1,-1 0 1,0-1-1,0-10-29,-5-183 619,0 198-546,0 1 1,-1 0 0,0 0-1,-1 0 1,0 1 0,-1-1-1,0 1 1,0-1 0,-1 1-1,0 0-73,-5 18 216,-3 310-445,13-258 218,-1-54 10,0 0 0,1 0 0,-1 0 0,2 0 0,-1 0 0,1 0 0,0 0 0,0 0 0,1 0 0,0-1 0,0 1 0,1 0 0,0-1 0,0 1 0,0-1 0,1 0 0,0 0 0,0-1 0,0 1 0,1-1 0,0 0 0,0 0 0,0 0 0,1-1-1,-1 0 1,3 1 1,8 2-42,1 0 0,0-2-1,1 0 1,0-1-1,-1-1 1,1 0 0,0-2-1,0 0 1,0-1-1,17-2 43,-2 2-411,12-6-5114,-32-6-587</inkml:trace>
  <inkml:trace contextRef="#ctx0" brushRef="#br1" timeOffset="-137856.268">3951 276 1121,'0'0'5202,"0"0"-2716,0 0-984,0 0-21,0 0-326,-6 2-437,1 1-458,-19 3 2561,26-20-1671,26-90-643,-76 94-411,39 11-93,-13 1-10,1 2 1,0 0-1,0 2 1,1 0-1,0 1 1,0 1-1,0 1 1,1 1-1,0 0 1,1 1 0,0 2-1,1-1 1,1 2-1,-3 3 7,-33 51-108,50-66 98,1 0-1,0 0 1,0 0-1,1 0 1,-1 0-1,0 1 1,1-1-1,0 0 1,-1 0-1,1 1 1,0-1-1,0 0 1,0 1-1,0-1 1,1 0-1,-1 0 1,0 1-1,1-1 1,0 0-1,0 0 1,-1 0-1,1 0 1,0 0 0,1 0-1,-1 0 1,0 0-1,1 0 1,-1 0-1,1 0 1,-1-1-1,1 1 1,0-1-1,0 1 1,-1-1-1,1 0 1,1 1 10,22 9-6,0-2 1,1 0 0,0-1-1,0-2 1,1-1 0,-1-1 0,8 0 5,13 3 5,-17-3-5,78 24 29,-107-27-30,0 0 1,0 0-1,0 0 0,0 1 1,0-1-1,0 0 0,0 1 1,-1-1-1,1 1 0,0-1 1,-1 1-1,1-1 0,-1 1 1,1-1-1,-1 1 0,0-1 1,0 1-1,0 0 1,0-1-1,0 1 0,0-1 1,0 1-1,0 0 0,-1-1 1,1 1-1,-1-1 0,1 1 1,-1-1-1,1 1 0,-1-1 1,0 1-1,0-1 0,0 0 1,0 0-1,0 1 0,0-1 1,0 0-1,0 0 1,0 0-1,-1 0 0,1 0 1,-20 15 22,0-2 0,-1-1-1,0 0 1,-1-2 0,0 0 0,-1-2-1,-16 4-21,17-5-316,0-1-1,0-1 0,0-2 1,0 0-1,-1-1 1,1-1-1,-1-2 1,0 0-1,-1-2 317,24 2-141,0 0 1,0 0 0,0 0-1,1 0 1,-1 0-1,0 0 1,0 0-1,0-1 1,0 1-1,0 0 1,0-1-1,0 1 1,0-1-1,1 1 1,-1-1-1,0 1 1,0-1 0,1 1-1,-1-1 1,0 0-1,1 0 1,-1 1-1,0-1 1,1 0-1,-1 0 1,1 0-1,-1 1 1,1-1-1,0 0 1,-1 0-1,1 0 1,0 0 0,0 0-1,0 0 1,0 0-1,-1 0 1,1 0-1,1 0 1,-1 0-1,0 0 1,0 0-1,0 1 1,1-2 140,-1-24-5541</inkml:trace>
  <inkml:trace contextRef="#ctx0" brushRef="#br1" timeOffset="-137203.999">4202 388 10885,'0'0'1673,"0"0"-665,0 0-191,0 0-246,0 0-185,-9 2-92,-29 6-110,32 6 93,118-14 174,-109 1-453,0-1 0,-1 1-1,1-1 1,0 0-1,0 0 1,0 0 0,0-1-1,0 1 1,-1-1 0,1 0-1,0 1 1,0-1 0,-1 0-1,1-1 1,0 1 0,-1 0-1,0-1 1,1 1 0,-1-1-1,0 0 1,1 0-1,-1 0 1,0 0 0,-1 0-1,1 0 1,0-1 0,0 1-1,-1 0 1,0-1 0,1 0-1,-1 1 1,0-1 0,0 0-1,0-2 3,-29-5-173,22 10 173,0-1 1,0 1-1,0 0 0,0 1 1,1 0-1,-1-1 0,0 2 1,0-1-1,0 1 1,1 0-1,-1 0 0,1 0 1,0 1-1,-1 0 1,1 0-1,0 0 0,1 1 1,-1 0-1,1 0 0,-1 0 1,1 0-1,-2 4 10,-1 0 1,2 0-1,-1 1 0,1-1 1,0 1-1,1 0 1,0 1-1,0-1 0,1 1 1,0-1-1,1 1 1,0 0-1,1 0 0,0 0 1,0 0-1,1 0 1,0 0-1,1 0 0,0 1 1,1-1-11,0-6 6,1-1 1,-1 0-1,1 0 1,0 0-1,0 0 1,0 0-1,0 0 0,0-1 1,1 0-1,-1 0 1,1 0-1,-1 0 1,1 0-1,0 0 1,0-1-1,0 0 0,0 0 1,0 0-1,0 0 1,0-1-1,0 0 1,0 0-1,0 0 1,0 0-1,0 0 1,0-1-1,2 0-6,2 1 10,17-1 22,0-1-1,0-1 1,-1-1-1,1-1 1,-1-2-1,0 0 1,0-1-1,-1-2 1,0 0-1,-1-1 1,11-9-32,128-87 30,-152 100-21,0-1 0,-1 0 0,0 0 0,-1-1 1,0 1-1,0-2 0,-1 1 0,0-1 1,0 0-1,-1 0 0,-1 0 0,0-1 0,0 0 1,-1 0-1,2-9-9,-12-98 206,6 115-177,0 0 1,0 0-1,0-1 1,0 1-1,0 0 1,-1 0-1,1 0 1,-1 0-1,0 0 1,0 1-1,0-1 1,0 1-1,-1-1 1,1 1-1,-1 0 1,1-1-1,-1 1 1,0 1-1,0-1 1,0 0-1,0 1 1,0-1-1,0 1 1,0 0-1,0 0 1,-1 0-1,1 1 1,0-1-1,-1 1 1,1-1-1,-1 1 1,1 0-1,-1 1-29,1 1-1,0 0 0,0 1 1,0-1-1,0 1 0,1 0 0,-1 0 1,1 0-1,-1 0 0,1 0 0,0 0 0,0 1 1,1-1-1,-1 1 0,1-1 0,0 1 0,0 0 1,0 0-1,0-1 0,0 1 0,1 0 1,0 0-1,0 0 0,0 0 1,-1 1-3,-5 180-35,5-178 23,0 0 0,1-1-1,0 1 1,0 0 0,1 0-1,0 0 1,0-1 0,1 1 0,-1 0-1,1-1 1,1 0 0,-1 1-1,1-1 1,0 0 0,1 0-1,-1 0 1,1-1 0,1 1-1,-1-1 1,0 0 0,1 0-1,0-1 1,1 1 0,-1-1-1,1 0 1,-1 0 0,1-1-1,0 0 1,0 0 0,1 0-1,-1-1 17,64-3-2224,-34-23-2953,-22 1 3</inkml:trace>
  <inkml:trace contextRef="#ctx0" brushRef="#br1" timeOffset="-136908.302">4570 368 10565,'0'0'1601,"0"0"-353,0 0 145,0 0-705,0 0-528,0 0 208,85 31-32,5-17-336,14-5-112,18-5-4033</inkml:trace>
  <inkml:trace contextRef="#ctx0" brushRef="#br1" timeOffset="-136577.072">6324 283 8084,'0'0'3249,"0"0"-2080,0 0-337,0 0-208,0 0-175,0 0-113,-42 116-16,42-64-112,0-1-208,0-8 0,0-7 0,0-14-304,0-13-256,0-9-577,0 0-1712,-20-9-1249</inkml:trace>
  <inkml:trace contextRef="#ctx0" brushRef="#br1" timeOffset="-135675.303">5834 238 3474,'0'0'3436,"0"0"-1155,-13-22-315,-40-68-504,51 89-1440,1 0 0,0 0 0,0 0 0,0 0 0,0-1 0,0 1 0,0 0 0,0-1 0,0 1 0,1 0 0,-1-1 0,0 1 0,1-1 0,0 1 0,-1-1 0,1 0 0,0 1 0,-1-1-1,1 1 1,0-1 0,0 0 0,0 1 0,1-1 0,-1 1 0,0-1 0,1 1 0,-1-1 0,1 0 0,-1 1 0,1 0 0,0-1 0,-1 1 0,1-1 0,0 1 0,0 0 0,0-1 0,0 1 0,0 0 0,0 0 0,1 0 0,-1 0 0,0 0 0,0 0 0,1 0-22,1-1 15,17-8 83,1 0 0,0 2 0,1 0 0,0 2 0,0 0 0,0 1 0,1 1 0,0 2 0,0 0 0,-1 1 0,9 2-98,-11-2 41,118 9 247,-134-7-282,1 0-1,-1 1 1,0-1-1,1 1 1,-1 0 0,0 0-1,0 0 1,0 0-1,-1 1 1,1 0-1,0 0 1,-1 0 0,0 0-1,0 0 1,0 1-1,0-1 1,0 1 0,-1 0-1,1 0 1,-1 0-1,0 0 1,-1 0-1,1 0 1,-1 1 0,1-1-1,-1 1 1,0-1-1,-1 2-5,-1 7 12,0 1-1,-2-1 0,1 0 1,-2 1-1,0-2 1,0 1-1,-2 0 0,1-1 1,-1 0-1,-1 0 0,0 0 1,-1-1-1,0-1 0,-1 1 1,0-1-1,0 0 1,-1-1-1,-1 0 0,1-1 1,-6 3-12,-1 5 12,-32 29 12,25-25-18,0 0 0,2 2 1,1 1-1,0 0 1,2 2-1,1 0 1,0 1-1,-1 7-6,4 52-8,15-82 8,1 0 0,-1 0 0,1 0-1,0 0 1,0 0 0,0 0 0,1-1 0,-1 1-1,1 0 1,-1-1 0,1 1 0,0-1 0,0 0-1,0 1 1,0-1 0,0 0 0,1 0 0,-1 0 0,1-1-1,-1 1 1,1-1 0,0 1 0,-1-1 0,1 0-1,0 0 1,0 0 0,0 0 0,0-1 0,1 1 0,94 11 98,-71-10-74,1-2 0,0-1-1,-1-1 1,1-1 0,-1-1-1,0-2 1,14-5-24,-19 5 14,0-2 1,0 0 0,-1-2-1,0 0 1,-1-2-1,0 0 1,-1-1-1,0-1 1,-1 0 0,0-2-1,-2 0 1,0-1-1,3-5-14,-15 14 56,0 0 1,-1 0-1,0 0 0,-1-1 0,0 1 0,0-1 0,0 1 0,-1-1 0,-1 0 0,0 0 1,0 1-1,-1-9-56,1-5 383,0 21-333,0 3-172,0-1 104,-2 4 16,1 1 0,0-1 0,0 0 0,1 0 0,-1 0 0,1 1 0,1-1 0,-1 0 0,1 0 0,0 0 0,0 1-1,0-1 1,0 0 0,1 0 0,0 0 0,0-1 0,1 1 0,-1 0 0,1-1 0,0 0 0,0 0 0,1 1 0,-1-2 0,1 1 0,0 0 0,0-1 0,0 0 0,0 0 0,0 0 0,1 0-1,0-1 1,-1 1 0,6 1 2,0-3 32,0-1-1,0 0 0,0 0 0,0 0 0,0-1 0,0-1 1,0 0-1,0 0 0,-1-1 0,1 0 0,-1-1 1,0 0-1,0 0 0,0-1 0,0-1 0,5-3-31,-4 2 22,0-1 0,-1 0 0,0 0 0,0-1 0,-1 0 0,0-1-1,0 0 1,-1 0 0,-1 0 0,2-4-22,-8 14-56,1 17-438,-2-11 494,0 0-1,1 0 0,0 0 0,1 0 0,-1 0 0,1 0 1,0 0-1,0-1 0,1 1 0,0 0 0,0-1 1,0 1-1,1-1 0,-1 0 0,1 0 0,1 0 0,-1 0 1,1 0-1,-1-1 0,2 1 0,-1-1 0,0 0 0,1 0 1,-1-1-1,1 1 0,0-1 0,0 0 0,1-1 0,3 3 1,1-4 30,-1 0 0,1 0-1,-1-1 1,1 0 0,0-1 0,-1 0-1,1 0 1,-1-1 0,0 0-1,1-1 1,-1 0 0,0 0-1,-1-1 1,1 0 0,-1-1-1,8-5-29,-2 2 29,-1-1-1,0-1 1,0 0-1,-1-1 1,-1 0-1,0-1 1,-1 0-1,0-1 1,0 0-1,-2-1 1,1 1-1,-2-2 1,0 1-1,-1-1 1,0 0-1,-1 0 1,-1-1-1,0 1 1,1-14-29,-3 14 54,-1 0 0,0-1 1,-2 1-1,1 0 0,-2 0 0,0 0 1,0 0-1,-2 0 0,0 1 0,0-1 1,-2 1-1,1 0 0,-2 0 0,0 1 1,-9-13-55,15 24 4,1 1 0,-1 0 0,0-1 0,0 1 0,0 0 0,0-1 1,-1 1-1,1 0 0,0 0 0,0 0 0,-1 0 0,1 0 0,-1 0 1,1 1-1,0-1 0,-1 0 0,0 1 0,1-1 0,-1 1 0,1-1 1,-1 1-1,0 0 0,1 0 0,-1 0 0,0 0 0,1 0 0,-1 0 0,0 0 1,1 0-1,-1 1 0,1-1 0,-1 1 0,0-1 0,1 1 0,-1 0 1,1-1-1,0 1 0,-1 0 0,1 0 0,-1 0 0,1 0 0,0 0 1,0 0-1,0 1 0,0-1 0,0 0 0,0 1 0,0-1 0,0 1-4,-9 20-9,1 1 0,2 0 0,0 0 0,1 1 0,2 0 0,0 0 0,2 0 0,0 0 0,2 1 0,1 8 9,-2-20-8,0 1 0,0-1 0,2 0 0,-1 1 0,2-1 0,0 1 0,0-1 0,1 0 0,1 0 0,0 0 0,1-1 0,0 0 0,1 1 0,1-2 0,1 3 8,0-4-117,1-1 1,0 0 0,1-1 0,0 0 0,0-1-1,1 0 1,0 0 0,0-1 0,0-1 0,1 0 0,0 0-1,0-1 1,0-1 0,0 0 0,0 0 0,1-2-1,0 1 1,-1-2 0,1 1 0,8-2 116,21-3-3420,-6-12-2498</inkml:trace>
  <inkml:trace contextRef="#ctx0" brushRef="#br1" timeOffset="-135480.466">7033 343 11605,'0'0'1329,"0"0"-881,0 0 272,0 0-431,0 0-1,0 0 96,146 7-208,-66-7-176,-1 0-1185,-4 0-3137,-8 0-2849</inkml:trace>
  <inkml:trace contextRef="#ctx0" brushRef="#br1" timeOffset="-134798.549">7644 314 10341,'0'0'1062,"0"0"-529,0 0-15,0 0 63,0 0-111,2 10-97,-1-4-306,-1-5-44,0 1-1,0 0 1,0-1-1,0 1 0,0 0 1,0-1-1,1 1 1,-1 0-1,1-1 1,-1 1-1,1-1 1,0 1-1,-1-1 1,1 1-1,0-1 0,0 1 1,0-1-1,0 0 1,0 0-1,1 1 1,-1-1-1,0 0 1,0 0-1,1 0 0,-1 0 1,1 0-1,-1-1 1,1 1-1,-1 0 1,1-1-1,-1 1 1,1-1-1,0 1 1,-1-1-1,1 0 0,1 0-22,7 0 137,-3 2-106,1-1 0,-1-1 0,0 0 1,0 0-1,1 0 0,-1-1 0,0 0 0,0 0 1,1 0-1,-1-1 0,0-1 0,-1 1 0,1-1 0,0 0 1,-1 0-1,1-1 0,-1 0 0,0 0 0,-1-1 1,1 1-1,-1-1 0,1-1 0,0-1-31,-4 5-3,-1 0 0,1 0 0,-1-1 1,0 1-1,0 0 0,0-1 0,0 1 0,0-1 0,-1 1 0,1-1 0,-1 1 0,1-1 0,-1 1 0,0-1 1,0 0-1,0 1 0,-1-1 0,1 1 0,0-1 0,-1 1 0,0-1 0,1 1 0,-1-1 0,0 1 1,0 0-1,-1-1 0,1 1 0,0 0 0,-1 0 0,0 0 0,1 0 0,-1 0 0,0 0 0,0 0 0,0 1 1,0-1-1,0 1 0,0-1 0,0 1 0,-1 0 0,1 0 0,0 0 0,-1 0 0,1 0 0,-1 0 3,-2 0 4,1-1-1,-1 1 0,1 0 1,-1 0-1,1 0 0,-1 1 0,0-1 1,1 1-1,-1 0 0,1 1 1,-1-1-1,0 1 0,1 0 1,-1 0-1,1 0 0,-1 1 0,1-1 1,0 1-1,0 0 0,0 0 1,0 1-1,0-1 0,0 1 1,0 0-1,1 0 0,-1 0 0,1 1 1,0-1-1,0 1 0,0-1 1,1 1-1,-1 0 0,1 0 0,0 1-3,-1 2 13,1 0 0,0 0 0,0 0 0,1 1 0,0-1 0,0 0-1,1 1 1,0-1 0,0 1 0,1-1 0,0 0 0,0 1 0,0-1-1,1 0 1,0 0 0,1 0 0,0 0 0,0 0 0,0-1 0,1 1-1,0-1 1,4 6-13,0-6 47,1 0-1,0 0 1,0-1-1,0 0 1,0 0 0,1-1-1,0-1 1,0 0-1,0 0 1,0 0-1,0-2 1,1 1-1,-1-1 1,1-1-1,-1 0 1,1 0-1,-1-1 1,8-2-47,-6 2 39,0-1-1,0-1 1,0 0 0,0-1-1,-1 0 1,0-1 0,1 0-1,-2-1 1,1 0 0,-1-1 0,0 0-1,0 0 1,-1-1 0,0 0-1,0-1 1,-1 0 0,0-1-1,0 1 1,-1-1 0,-1-1-1,0 0 1,1-1-39,-4 4 35,0 0-1,-1-1 1,0 1 0,0 0-1,0-1 1,-1 1 0,-1-1-1,0 1 1,0-1 0,0 0 0,-1 1-1,0-1 1,-1 1 0,0 0-1,0-1 1,-1 1 0,0 0-1,0 0 1,-1 0 0,0 1-1,0-1 1,-1 1 0,-2-2-35,-42-20 165,36 65-272,12-34 103,1 1-1,-1-1 0,0 1 0,1-1 0,-1 0 0,1 1 0,0-1 0,0 1 0,0-1 0,0 1 0,0-1 0,1 1 0,-1-1 0,1 1 1,0-1-1,-1 0 0,1 1 0,0-1 0,0 0 0,1 0 0,-1 0 0,0 0 0,1 0 0,-1 0 0,1 0 0,0 0 0,-1 0 1,1-1-1,0 1 0,0-1 0,0 1 0,0-1 0,0 0 0,1 0 0,-1 0 0,0 0 0,1 0 0,-1 0 0,0-1 5,82 5 41,-76-6-38,-1 0 0,0 0 0,1 1 0,-1 0 0,1 1 0,-1-1 0,1 1 0,-1 1 1,0-1-1,0 1 0,0 1 0,0-1 0,0 1 0,0 1 0,-1-1 0,1 1 0,-1 0 0,0 0 0,4 5-3,-1 2 1,0 2 1,0-1-1,-2 1 0,1 0 0,-2 1 1,0-1-1,0 2 0,-1-1 0,1 8-1,11 28-16,-16-46-52,0-1 0,1 1 1,-1-1-1,1 1 1,0-1-1,0 0 0,0 0 1,1 0-1,-1 0 1,1 0-1,-1 0 0,1-1 1,0 1-1,0-1 0,0 0 1,0 0-1,1 0 1,-1 0-1,1 0 0,-1-1 1,1 0-1,-1 1 1,1-2-1,0 1 0,-1 0 1,1 0-1,0-1 0,0 0 1,0 0-1,-1 0 1,1 0-1,1-1 68,36-5-2977,1-22-2148</inkml:trace>
  <inkml:trace contextRef="#ctx0" brushRef="#br1" timeOffset="-134455.388">8691 23 11717,'0'0'1041,"0"0"-254,-15 32-96,4-10-569,-5 9 32,1 0 0,2 1 0,1 0 0,2 1 0,1 0 0,1 8-154,-1 9 203,-8 33 65,4 0-1,4 0 0,3 1 0,4 25-267,2-105 14,0 0 0,0-1-1,0 1 1,0 0 0,1-1 0,0 1-1,0-1 1,0 1 0,0-1-1,0 0 1,1 1 0,-1-1-1,1 0 1,0 0 0,0 0 0,0 0-1,0 0 1,1 0 0,-1-1-1,1 1 1,0-1 0,0 0 0,-1 1-1,1-1 1,1-1 0,-1 1-1,0 0 1,0-1 0,1 1 0,-1-1-1,1 0 1,-1 0 0,1-1-1,-1 1 1,1-1 0,1 0-14,0 1 61,1 0 1,-1 0-1,1-1 1,0 0-1,-1 0 1,1 0-1,-1-1 0,1 1 1,0-2-1,-1 1 1,0 0-1,1-1 1,-1 0-1,0 0 1,0-1-1,0 0 1,0 0-1,0 0 0,-1 0 1,0 0-1,1-1 1,-1 0-1,0 0 1,-1 0-1,1-1 1,-1 1-1,0-1 1,1-1-62,2-7 30,0 0 0,0 0 0,-1-1 0,-1 0 0,-1 0 1,0 0-1,0 0 0,-2 0 0,0-1 0,0 1 0,-1-1 1,-1 1-1,-2-12-30,3 17-58,-1 1 1,0-1 0,0 1-1,-1-1 1,0 1 0,-1-1-1,1 1 1,-1 0 0,-1 0-1,0 0 1,0 1-1,0-1 1,-1 1 0,0 0-1,-1 0 1,0 1 0,0 0-1,0 0 1,0 0 0,-1 1-1,0 0 1,0 0 0,-1 0-1,1 1 1,-1 0-1,0 1 1,0 0 0,0 0-1,-1 0 1,1 1 0,-1 1-1,-2-1 58,-21 16-4909,30-1-512</inkml:trace>
  <inkml:trace contextRef="#ctx0" brushRef="#br1" timeOffset="-133824.671">8920 312 10101,'0'0'2289,"0"0"-753,0 0-450,0 0-403,0 0-203,-15-3-106,-47-9 5,59 12-349,1 1 0,-1-1 0,1 0 0,-1 1 0,1 0 0,-1-1 0,1 1 0,-1 0 0,1 0 0,0 0 0,0 1 0,-1-1 0,1 0 0,0 1 0,0-1-1,0 1 1,1 0 0,-1 0 0,0 0 0,1 0 0,-1 0 0,1 0 0,0 0 0,-1 0 0,1 1 0,0-1 0,0 0 0,1 1 0,-1-1-30,-2 5 75,-9 66 211,14-71-271,0 0 0,1 0-1,-1 0 1,1 0 0,-1-1 0,1 1 0,0-1 0,-1 1 0,1-1 0,0 0 0,0 0 0,0-1 0,0 1 0,0-1 0,0 1-1,0-1 1,0 0 0,0 0 0,0 0 0,0 0 0,0-1 0,0 0 0,1 1-15,4 0 75,-1-1-60,0 1 0,0-1 0,0 0 0,-1-1 0,1 1 0,0-1 0,-1 0 0,0-1-1,1 0 1,-1 0 0,0 0 0,-1-1 0,1 0 0,0 0 0,-1 0 0,0-1-1,0 0 1,0 0 0,-1 0 0,0 0 0,0-1 0,0 1 0,-1-1 0,1 0-1,-1 0 1,1-5-15,-3 0 19,-1 10-99,0 4-104,-1 0 152,0 1 1,1 0 0,0 0-1,0 0 1,0 0-1,0 0 1,0 0-1,1 0 1,0-1 0,0 1-1,0 0 1,0 0-1,0-1 1,1 1-1,0-1 1,-1 1 0,1-1-1,1 0 1,-1 1-1,0-1 1,1 0-1,0-1 1,-1 1 0,1 0-1,0-1 1,1 0-1,-1 1 1,0-1-1,1 0 1,-1-1 0,1 1-1,1 0 32,11 1-453,0 0 0,-1-1 0,1-1-1,0 0 1,0-2 0,0 1 0,0-2 0,0 0 0,0-1 0,-1-1-1,1 0 1,-1-1 0,0-1 0,3-2 453,23-9-1457,-5 3 959,-1-2 1,-1-2-1,0-1 1,27-20 497,-59 38 143,-1 0 0,1 0-1,0 0 1,-1 0 0,1 0 0,-1 0 0,1-1-1,-1 1 1,0 0 0,0-1 0,0 1 0,1-1-1,-1 1 1,0-1 0,-1 0 0,1 1 0,0-1-1,0 0 1,-1 0 0,1 0 0,-1 1 0,0-1-1,1 0 1,-1 0 0,0 0 0,0 0-1,0 0 1,0 0 0,-1 1 0,1-1 0,0 0-1,-1 0 1,1 0 0,-1 0 0,0 1 0,1-1-1,-1 0 1,0 1 0,0-1 0,0 1 0,0-1-1,-1 1 1,1-1 0,0 1 0,-1 0 0,1-1-1,-1 1 1,1 0 0,-1 0 0,1 0 0,-1 0-1,0 1 1,1-1 0,-1 0 0,0 1 0,0-1-1,0 1 1,0-1 0,1 1 0,-1 0 0,-2 0-143,-1-1 40,0 1 0,0 0 1,0 0-1,0 0 1,0 0-1,0 1 0,0 0 1,0 0-1,0 0 1,0 1-1,0 0 1,0 0-1,1 0 0,-1 0 1,1 1-1,0 0 1,-1 0-1,1 0 0,1 0 1,-1 0-1,0 1 1,1 0-1,0 0 0,-1 0 1,2 0-1,-1 0 1,0 1-1,1-1 1,0 1-1,0 0 0,0-1 1,1 1-1,-1 0 1,1 5-41,-8 107 149,9-114-155,-1 0 0,1 0 1,1 0-1,-1 0 0,0 0 0,1-1 0,-1 1 0,1 0 1,0 0-1,0 0 0,0-1 0,0 1 0,1 0 1,-1-1-1,1 1 0,-1-1 0,1 0 0,0 1 1,0-1-1,0 0 0,0 0 0,0 0 0,1-1 0,-1 1 1,1 0-1,-1-1 0,1 1 0,-1-1 0,1 0 1,0 0-1,0 0 0,-1 0 0,1-1 0,0 1 0,0-1 1,0 0-1,0 0 0,0 0 0,1 0 6,147-14-5698,-96-5-465</inkml:trace>
  <inkml:trace contextRef="#ctx0" brushRef="#br1" timeOffset="-133446.633">9845 247 8964,'0'0'3114,"0"0"-1711,0 0-459,0 0-21,0 0-336,-3 8-184,2-5-362,-1 0 8,0 1 1,1-1 0,-1 0-1,1 1 1,0-1 0,0 1-1,0-1 1,0 1 0,1-1-1,-1 1 1,1-1 0,0 1-1,0 0 1,1-1 0,-1 1-1,0-1 1,1 1 0,0 0-1,0-1 1,0 0 0,1 1-1,-1-1 1,1 0 0,0 1-50,5-1 57,0 0 0,0 0 0,0 0 0,1-1-1,-1-1 1,1 1 0,0-1 0,-1 0 0,1-1 0,0 0 0,0 0 0,0 0 0,-1-1 0,1 0 0,0-1 0,-1 0 0,1 0 0,-1-1 0,0 1 0,0-2 0,0 1 0,0-1 0,2-2-57,-6 5 7,-1-1 1,1 1 0,-1-1 0,0 0-1,0 0 1,1 0 0,-1 0 0,-1 0-1,1 0 1,0-1 0,0 1 0,-1-1-1,0 1 1,1-1 0,-1 1 0,0-1 0,0 0-1,0 0 1,-1 1 0,1-1 0,-1 0-1,1 0 1,-1 0 0,0 0 0,0 0-1,0 0 1,-1 0 0,1 1 0,-1-1-1,1 0 1,-1 0 0,0 0 0,0 1-1,0-1 1,-1 0 0,1 1 0,-1-1-1,1 1 1,-1 0 0,0-1 0,0 1-1,0 0 1,0 0 0,0 0 0,0 0-1,-1 1 1,1-1 0,-1 1 0,1-1 0,-1 1-1,1 0 1,-1 0 0,0 0 0,0 0-8,-7 0 1,1 1 0,-1 0 1,1 1-1,0 0 1,-1 0-1,1 1 1,0 0-1,0 1 1,0 0-1,0 0 1,0 1-1,1 0 1,0 1-1,0 0 0,0 0 1,0 1-1,1-1 1,0 2-1,0-1 1,0 1-1,1 0 1,0 0-1,1 1 1,-1 0-1,1 0 1,1 0-1,0 1 0,0-1 1,1 1-1,-1 0 1,1 5-2,-10 84-43,14-95 42,-1 0 1,1 0-1,-1 0 0,1 0 0,0-1 0,1 1 0,-1 0 1,0 0-1,1-1 0,-1 1 0,1-1 0,0 0 0,0 1 1,0-1-1,0 0 0,0 0 0,1 0 0,-1 0 1,0 0-1,1-1 0,-1 1 0,1-1 0,0 0 0,0 0 1,-1 0-1,1 0 0,0 0 0,0 0 0,0-1 0,1 1 1,102 6 43,-86-8-34,8 2-348,0-2 1,-1 0 0,1-2-1,0-1 1,-1-2-1,0 0 1,10-5 338,4-9-4874</inkml:trace>
  <inkml:trace contextRef="#ctx0" brushRef="#br1" timeOffset="-132186.182">151 1337 2785,'0'0'6806,"0"0"-4303,0 0-1420,0 0-150,0 0-108,7 0-281,614 20 2543,1507-20-2033,-1676-29-938,-284 13-131,958-97 159,-454 38 32,-567 62-177,901-95-38,-324 41 157,214 22-145,275-18 163,-1030 44-803,-48-8-2919,32-29-10628</inkml:trace>
  <inkml:trace contextRef="#ctx0" brushRef="#br1" timeOffset="-121872.867">233 2190 6979,'0'0'2204,"0"0"-902,0 0 69,0 0 30,0 0-158,0 0-189,0 0-171,-11 2-251,-34 5-170,34-5-121,15-1-167,32 7-35,1-2 1,0-2-1,0-1 1,0-2-1,29-3-139,-5 1-217,-31-2-1500,-7-17-4298,-15 3-185</inkml:trace>
  <inkml:trace contextRef="#ctx0" brushRef="#br1" timeOffset="-121438.157">425 1950 11685,'0'0'1225,"0"0"-35,0 0 168,0 0-211,0 0-339,-4-1-311,5 2-484,-1-1 0,0 0 0,0 1 1,0-1-1,0 0 0,0 1 1,0-1-1,1 0 0,-1 1 1,0-1-1,0 1 0,0-1 1,0 0-1,0 1 0,0-1 0,0 0 1,-1 1-1,1-1 0,0 1 1,0-1-1,0 0 0,0 1 1,0-1-1,-1 0 0,1 1 1,0-1-1,0 0 0,0 1 1,-1-1-1,1 0 0,0 0 0,-1 1 1,1-1-1,0 0 0,0 0 1,-1 1-14,41 30 225,274 161 116,-274-167-319,-57 6 20,-171 136 20,188-167-123,0-1 0,0 1 0,0 0 0,0-1 0,0 1 0,-1-1 0,1 1 0,0-1 0,0 1 0,0 0 0,-1-1 0,1 1 0,0 0 0,-1-1 0,1 1 0,0 0 0,0-1 0,-1 1 0,1 0 0,-1-1 0,1 1 0,0 0 0,-1 0 0,1 0 0,-1-1 0,1 1 0,0 0 0,-1 0 0,1 0 0,-1 0 0,1 0 0,-1 0 0,1 0 0,-1 0 0,1 0 0,-1 0 0,1 0 0,0 0 0,-1 0 0,1 0 0,-1 0 0,1 0 0,-1 1 0,1-1 0,0 0 0,-1 0 0,1 0 0,-1 1 0,1-1 0,0 0 0,-1 1 0,1-1 0,0 0 0,-1 1 0,1-1 0,0 0 0,0 1 0,-1-1 0,1 0 0,0 1 0,0-1 0,0 1 0,0-1 0,-1 1 0,1-1 61,0-20-6104</inkml:trace>
  <inkml:trace contextRef="#ctx0" brushRef="#br1" timeOffset="-118693.942">1822 2105 5955,'0'0'2225,"0"0"-710,0 0-205,0 0-77,0 0-217,-2-7-245,-10-22-109,10 28-623,0 0 1,0 0-1,0 0 1,0 1-1,0-1 1,0 0-1,0 1 1,0-1-1,0 1 1,0 0-1,0 0 1,-1 0 0,1 0-1,0 0 1,0 0-1,0 0 1,0 1-1,0-1 1,0 1-1,-1 0 1,1-1-1,1 1 1,-1 0-1,0 0 1,0 0-1,0 0 1,0 1-40,-28 17 299,1 2-1,1 0 1,1 2 0,-21 23-299,35-35 59,0 0 1,1 1-1,1 0 1,0 1-1,0 0 0,1 0 1,1 2-1,0-1 1,1 1-1,1 0 0,0 0 1,1 1-1,1 0 1,1 0-1,0 1 0,0-1 1,2 1-1,0 0 1,1 2-60,4-17 2,-1 0 1,1 1-1,-1-1 1,1-1-1,0 1 1,0 0 0,0-1-1,0 1 1,0-1-1,0 0 1,0 0-1,0 0 1,1-1-1,-1 1 1,0-1 0,0 0-1,1 1 1,-1-1-1,0-1 1,1 1-1,-1 0 1,0-1-1,0 0 1,1 0 0,0 0-3,-2 0 5,22-5 14,-1-2 0,1 0 0,-2-2 1,1 0-1,-1-2 0,-1 0 0,0-1 0,-1-2 0,-1 0 1,0-1-1,15-17-19,-33 32 0,6-3 7,-1 0 0,0-1-1,-1 0 1,1 0 0,-1-1 0,0 0-1,0 0 1,-1 0 0,0 0-1,0 0 1,0-1 0,-1 0 0,0 0-1,0 0 1,-1 0 0,0 0-1,0-1 1,-1 1 0,1-1-7,-3-28 195,-31 34 21,30 4-216,-1 0 1,1 0-1,0 0 1,1 1-1,-1-1 1,0 1-1,1-1 1,-1 1 0,1 0-1,0-1 1,0 1-1,0 0 1,0 0-1,0 0 1,1 0-1,-1 0 1,1 0 0,0 0-1,0 0 1,0 3-1,-1 2 5,-2 108 67,4-113-72,0-1 0,-1 1 1,2-1-1,-1 1 0,0-1 1,0 1-1,1-1 0,-1 0 1,1 0-1,0 0 0,-1 0 1,1 0-1,0 0 1,0 0-1,1-1 0,-1 1 1,0-1-1,0 1 0,1-1 1,-1 0-1,1 0 0,-1 0 1,1 0-1,0 0 0,-1-1 1,1 1-1,0-1 0,-1 0 1,1 0-1,0 0 0,-1 0 1,1 0-1,0 0 0,92-20 39,-73 8-18,-1 0 1,0-2-1,-1 0 0,-1-1 0,0-2 0,-1 1 0,-1-2 0,0 0 0,-2-2 0,0 1 0,6-13-21,-15 19 34,0-1 0,-1 1 0,0-1 0,-2 0 0,1 0-1,-2 0 1,0 0 0,0-1 0,-2 1 0,0-1-1,0 1 1,-1-1-34,1-7 88,0 14-65,0 0 0,0 0 0,0 1 0,-1-1 0,0 0 0,-1 1 0,0-1 0,0 0 0,0 1 0,-1 0 0,0 0 0,-1 0 0,-2-5-23,-5 12 96,9 30-118,1-1 0,1 1 1,1 0-1,2 0 0,1 0 1,1-1-1,8 23 22,6-2-14,2 0 1,2-2-1,2-1 1,12 14 13,9 19-58,-46-79 31,1-1 1,-1 1-1,0 0 1,1 0-1,-1 0 0,0 0 1,1 0-1,-1-1 1,0 1-1,0 0 1,0 0-1,0 0 0,0 0 1,0 0-1,0 0 1,0 0-1,0 0 1,-1 0-1,1-1 0,0 1 1,-1 0-1,1 0 1,0 0-1,-1 0 1,1-1-1,-1 1 1,1 0-1,-1 0 0,1-1 1,-1 1-1,0 0 1,1-1-1,-1 1 1,0-1-1,0 1 0,1-1 1,-1 1-1,0-1 1,0 1-1,0-1 1,0 0-1,0 1 1,1-1-1,-1 0 0,0 0 1,0 0-1,0 0 1,0 0-1,0 0 1,0 0-1,0 0 0,0 0 1,0 0-1,0 0 1,1-1-1,-1 1 1,0 0-1,0-1 1,0 1-1,0-1 0,1 1 1,-1-1-1,0 1 1,0-1-1,1 1 1,-1-1-1,0 0 0,1 1 1,-1-1 26,-22-5-1136,0 0 0,0-1 1,1-1-1,0-1 0,1-1 0,0-1 1,-1-2 1135,-5-7-4891</inkml:trace>
  <inkml:trace contextRef="#ctx0" brushRef="#br1" timeOffset="-118409.262">2815 1908 12278,'0'0'1470,"0"0"-152,-25 3 61,-78 17-371,97-18-957,1 0-1,1 0 1,-1 0 0,0 1-1,0-1 1,1 1-1,0 1 1,-1-1-1,1 1 1,1-1-1,-1 1 1,0 0 0,1 0-1,0 1 1,0-1-1,0 1 1,0-1-1,1 1 1,0 0-1,0 0-50,-1 2 48,-5 13 24,1 0-1,1 1 1,1-1-1,1 1 1,1 0-1,1 1 1,1-1-1,0 0 1,2 0-1,2 13-71,-3-29 1,0 1 0,0-1-1,1 0 1,0 0-1,0 0 1,1 1-1,-1-1 1,1-1 0,0 1-1,0 0 1,1 0-1,-1-1 1,1 1-1,0-1 1,0 0 0,1 0-1,-1 0 1,1 0-1,0-1 1,0 1-1,0-1 1,0 0-1,1 0 1,-1 0 0,1-1-1,0 0 1,0 0-1,0 0 1,0 0-1,0-1 1,0 0 0,0 0-1,5 0 0,103-8-1269,-11-40-3598,-47 9 177</inkml:trace>
  <inkml:trace contextRef="#ctx0" brushRef="#br1" timeOffset="-117253.924">3101 2006 9444,'0'0'2404,"0"0"-1145,0 0-296,0 0-34,0 0-195,-8 13-305,-22 43-85,30-56-327,-1 1 0,0 0 0,0 0 0,0 0 0,1 0 0,-1 0 0,1 0 0,-1 0 0,1 1 0,-1-1 0,1 0 0,0 0 0,-1 0 0,1 0 0,0 1 0,0-1 0,0 0 0,0 0 0,0 0 0,0 1 0,0-1 0,0 0 0,1 0 0,-1 0 0,0 0 0,1 1 0,-1-1 0,1 0 0,-1 0 0,1 0 0,0 0 0,-1 0 0,1 0 0,0 0 0,0 0 0,-1 0 0,1-1 0,0 1 0,0 0 0,0 0 0,0-1 0,0 1 0,0-1 0,1 1-17,49 0 430,-41-2-293,-3 0-120,-1 1 0,0-1 0,1-1 0,-1 1 0,0-1 0,0 0 0,0 0 0,0-1 0,0 1 0,-1-1 0,1-1 0,-1 1 0,0-1 0,0 0 0,0 0 0,0-1 0,-1 1 0,0-1 0,0 0 0,0 0 0,0 0 0,-1-1 0,0 1 0,0-1 0,0 0 0,-1 0 0,0-1-17,-1 6-2,-1-1-1,0 0 1,1 1-1,-1-1 1,0 0-1,0 1 1,0-1 0,0 0-1,0 0 1,-1 1-1,1-1 1,0 0-1,-1 1 1,1-1-1,-1 1 1,0-1-1,0 0 1,1 1-1,-1 0 1,0-1-1,0 1 1,0-1-1,-1 1 1,1 0-1,0 0 1,0 0-1,-1 0 1,1 0-1,-1 0 1,1 0-1,0 0 1,-1 0-1,0 0 1,1 1-1,-1-1 1,0 1 0,1-1-1,-1 1 1,0 0-1,1 0 1,-1 0-1,0 0 1,-1 0 2,-3-2 2,-1 1 0,1 0 0,-1 1 0,1 0 0,-1 0 0,1 0 1,-1 1-1,1 0 0,-1 0 0,1 0 0,-1 1 0,1 0 0,0 0 1,0 1-1,0 0 0,0 0 0,1 0 0,-1 1 0,1-1 0,-3 4-2,-2 7 19,0 0-1,1 0 0,1 1 0,1 1 0,0-1 1,0 1-1,2 0 0,0 1 0,1-1 0,1 1 1,0 0-1,1 0 0,1 0 0,1 0 0,0 0 1,2 0-1,0 4-18,-2-17 0,1 0 0,-1-1 0,1 1 0,0 0 1,0 0-1,1 0 0,-1-1 0,1 1 0,-1-1 0,1 1 0,0-1 1,1 1-1,-1-1 0,1 0 0,-1 0 0,1 0 0,0-1 0,0 1 1,0-1-1,0 1 0,0-1 0,1 0 0,-1 0 0,1-1 1,0 1-1,-1-1 0,1 1 0,0-1 0,0 0 0,0-1 0,-1 1 1,1-1-1,0 0 0,0 1 0,0-2 0,0 1 0,12 1 12,-1 0-1,0-1 1,0-1-1,0 0 1,0-1 0,0-1-1,0 0 1,-1-1-1,8-3-11,-10 4 17,0 0 0,0-1-1,0-1 1,0 0 0,-1 0-1,0-1 1,0 0 0,0-1-1,-1-1 1,0 1 0,0-2-1,-1 1 1,0-1 0,-1-1-1,0 0 1,0 0 0,-1 0-1,-1-1 1,1 0 0,-2 0-1,1-1 1,-2 1 0,1-1-1,0-5-16,-3-65 323,12 228-468,-12-139 147,-1-1 1,2 1-1,-1-1 0,1 0 1,0 0-1,0 0 0,1 0 1,-1 0-1,1-1 0,1 0 1,-1 0-1,1 0 0,0 0 1,0-1-1,0 1 0,0-1 1,1 0-1,0-1 0,0 0 1,0 0-1,1 1-2,3-1 11,-1-1 0,1 0 0,-1 0-1,1-1 1,0 0 0,0-1 0,-1 0 0,1 0 0,0-1-1,0 0 1,-1-1 0,1 0 0,-1-1 0,0 0 0,1 0-1,-1-1 1,4-3-11,2-2 20,-1-1-1,-1-1 1,0 0-1,0-1 0,-1 0 1,-1-1-1,0 0 1,-1-1-1,0 0 1,-1 0-1,-1-1 0,0-1 1,-1 1-1,0-4-19,-5 19-8,-1 0 0,0-1 0,1 1-1,-1 0 1,1 0 0,-1 0 0,0 0-1,1 0 1,-1 0 0,1 0 0,-1 0-1,0 0 1,1 1 0,-1-1 0,0 1-1,1-1 1,-1 1 0,0-1 0,0 1-1,0 0 1,1 0 0,-1-1 0,0 1-1,0 0 1,0 0 0,0 0 0,0 0-1,-1 0 1,1 1 0,0-1 0,0 0-1,-1 0 1,1 0 0,0 1 0,-1-1-1,0 0 1,1 1 0,-1-1 0,0 0-1,1 1 1,-1-1 0,0 0 0,0 2 8,12 15-6,-2-8 12,1-2-1,0 1 1,1-1-1,-1-1 1,2 0-1,-1-1 1,1 0-1,-1-1 0,1-1 1,1 0-1,-1 0 1,1-1-1,-1-1 1,1 0-1,0-1 1,0-1-1,0 0 1,0-1-1,11-2-5,-16 2-4,1-1 0,-1 0 0,0 0 0,0-1 0,0-1 0,0 1 0,-1-2-1,0 1 1,1-1 0,-2 0 0,1-1 0,0 1 0,-1-2 0,0 1 0,-1-1 0,1 0 0,-1 0-1,-1-1 1,1 0 0,-1 0 0,-1 0 0,0 0 0,0-1 0,0 0 0,-1 0 0,0 0 0,-1 0 0,1-9 4,-2 16-5,1-1 0,-1 0 0,-1-1 0,1 1 0,0 0 0,-1 0 1,0 0-1,1 0 0,-1-1 0,-1 1 0,1 0 0,0 0 1,-1 0-1,0 0 0,1 0 0,-1 0 0,0 0 0,-1 0 0,1 0 1,0 0-1,-1 0 0,0 0 0,0 1 0,1-1 0,-2 1 1,1-1-1,0 1 0,0 0 0,-1 0 0,1 0 0,-1 0 1,0 0-1,1 1 0,-1-1 0,0 1 0,0 0 0,0 0 0,-1 0 5,-1-1 0,-1 1 0,0 0 0,0 0 0,1 1 0,-1-1 0,0 1 0,0 1-1,0-1 1,0 1 0,0 0 0,1 1 0,-1-1 0,0 1 0,1 0 0,0 0 0,-1 1-1,1-1 1,0 1 0,0 1 0,0-1 0,1 1 0,-1 0 0,-4 7 8,0 1-1,1 0 1,0 1 0,1 0 0,0 0 0,1 1 0,0-1 0,2 1-1,-1 1 1,2-1 0,0 0 0,0 1 0,2 0 0,0 0-1,0-1 1,1 1 0,1 2-8,1-14 2,0 0 0,-1 0-1,1-1 1,0 1 0,0-1-1,0 1 1,1-1 0,-1 0-1,1 0 1,-1 0 0,1 0-1,0 0 1,-1-1 0,1 1 0,0-1-1,0 0 1,0 1 0,0-1-1,1-1 1,-1 1 0,0 0-1,0-1 1,0 0 0,1 0-1,-1 0 1,0 0 0,0 0 0,1 0-1,-1-1 1,0 0 0,0 0-1,0 0 1,2-1-2,6 2 22,5-4-18,0 0 1,1-1 0,-1-1 0,-1 0 0,1-2 0,-1 1 0,-1-2-1,1 0 1,-1-1 0,-1 0 0,0-1 0,0 0 0,-1-1 0,-1-1 0,0 0-1,-1 0 1,7-11-5,-6 8 3,0-1-1,-1 0 0,-1-1 0,0 0 1,-1-1-1,-1 0 0,-1 0 1,-1 0-1,-1-1 0,0 1 0,-2-1 1,0 0-1,-1 0 0,-1-5-2,1 2 1,0 5 12,0 0 0,-1 0 0,0 0 0,-2 0 0,0 0 0,-1 1 0,-1-1 0,0 1 0,-1-1 0,-1 1 0,-7-12-13,13 28 3,0-1 0,-1 1 0,1 0 0,-1 0 0,1 0 0,-1 0 0,1 0 0,-1-1 0,0 1-1,1 0 1,-1 0 0,0 0 0,0 1 0,0-1 0,0 0 0,0 0 0,0 0 0,0 1 0,0-1 0,0 0 0,0 1-1,0-1 1,0 1 0,-1 0 0,1-1 0,0 1 0,0 0 0,0 0 0,-1-1 0,1 1 0,0 0 0,0 0 0,-1 0-1,1 1 1,0-1 0,0 0 0,-1 0 0,1 1 0,0-1 0,0 0 0,0 1 0,0 0 0,-1-1-3,-30 99-80,19-33 98,3 1 1,3 0 0,3 0-1,4 0 1,3 20-19,-3-82-9,0 0 0,0 0 0,1 0 0,0 0 1,0 0-1,1 0 0,-1 0 0,1 0 0,0 0 0,0 0 0,1-1 0,-1 1 0,1-1 1,0 0-1,0 0 0,1 0 0,-1 0 0,1 0 0,0-1 0,0 0 0,0 1 0,0-1 1,0-1-1,1 1 0,-1-1 0,1 0 0,0 0 0,0 0 0,0 0 0,0-1 0,0 0 0,0 0 1,1-1 8,118-2-2200,-45-21-3265,-38 6-807</inkml:trace>
  <inkml:trace contextRef="#ctx0" brushRef="#br1" timeOffset="-116956.328">5016 1883 7732,'0'0'3124,"0"0"-1793,0 0-483,0 0 33,0 0 82,-2 9-24,-7 118 1667,7-91-5536,2-34 1290,0-24-3906</inkml:trace>
  <inkml:trace contextRef="#ctx0" brushRef="#br1" timeOffset="-116666.827">5003 1706 7587,'0'0'5603,"0"0"-5171,0 0-160,0 0-272,0 0-944,0 0-4274</inkml:trace>
  <inkml:trace contextRef="#ctx0" brushRef="#br1" timeOffset="-116248.646">5003 1706 6339,'127'65'4554,"-99"-29"-2751,-24 255 3939,2-294-5347,34-91-142,-39 91-258,1-4-54,0-1 0,0 1 1,1 0-1,0-1 0,0 1 1,1 1-1,-1-1 0,2 0 1,-1 1-1,1 0 0,0 0 0,0 0 1,0 1-1,1 0 0,0 0 1,0 0-1,0 0 0,1 1 1,-1 0-1,1 1 0,0 0 0,0 0 1,4-1 58,-5 3-33,0 0 1,-1 1 0,1 0 0,0 0-1,0 0 1,0 1 0,0 0-1,-1 0 1,1 1 0,-1-1-1,1 1 1,-1 0 0,1 1-1,-1-1 1,0 1 0,0 0-1,0 1 1,0-1 32,4 5 5,0-1-1,0 0 0,1-1 1,0 0-1,0-1 0,1 0 1,-1 0-1,1-1 0,0-1 1,1 0-1,-1 0 0,0-1 1,1-1-1,-1 0 0,1 0 1,2-1-5,-8 1 39,0-1 0,0 0 0,0 0 0,0-1 0,0 0 0,0 0 0,0 0 0,-1-1 0,1 1 0,0-1 0,-1-1 0,1 1 0,-1-1 0,0 0 0,0 0 0,0-1 0,0 1 0,-1-1 0,1 0 0,-1 0 0,0-1 0,0 1 0,-1-1 0,1-1-39,2-2 54,-1 0 1,-1-1-1,0 0 0,0 0 1,-1 0-1,0 0 0,0-1 0,-1 1 1,0-1-1,-1 1 0,0-1 1,0 0-1,-1 0 0,-1-2-54,1 10 11,0 2-10,0 0 0,0 1 0,-1-1 0,1 0 0,0 0 0,0 0 0,0 0-1,-1 0 1,1 0 0,0 0 0,0 0 0,-1 0 0,1 0 0,0 0 0,0 0 0,-1 0-1,1 0 1,0 0 0,0 0 0,0 0 0,-1 0 0,1 0 0,0 0 0,0 0-1,-1-1 1,1 1 0,0 0 0,0 0 0,0 0 0,0 0 0,-1 0 0,1-1-1,0 1 1,0 0 0,0 0 0,0 0 0,0 0 0,-1-1 0,1 1 0,0 0 0,0 0-1,0-1 1,0 1 0,0 0 0,0 0 0,0 0 0,0-1 0,0 1-1,-29 46-17,2 2 1,3 0 0,1 2 0,-5 22 16,8-21 25,-21 45 43,4 2 0,5 1 1,5 2-1,3 0 0,-9 102-68,23-121 126,9-81-128,1 0 0,-1-1 0,1 1 0,-1-1 0,1 1 0,-1-1 0,0 1 0,1-1 0,-1 1 0,0-1 0,1 0 0,-1 1 0,0-1 0,0 0 0,1 1 0,-1-1 0,0 0 0,0 0 0,1 0 0,-1 0 0,0 0 0,0 0 0,1 0 0,-1 0 0,0 0 0,0 0 0,1 0 0,-1 0 0,0-1 0,0 1 0,1 0 0,-1-1 0,0 1 0,1 0 0,-1-1 0,0 1 0,1-1 0,-1 1 0,1-1 0,-1 1 1,0-1-1,1 1 0,-1-1 0,1 0 0,0 1 0,-1-1 0,1 0 0,0 1 0,-1-1 0,1 0 0,0 0 0,0 1 0,-1-1 0,1 0 2,-67-128-5171,60 112 3744,-23-52-6574</inkml:trace>
  <inkml:trace contextRef="#ctx0" brushRef="#br1" timeOffset="-114321.53">6791 1740 9364,'0'0'1991,"0"0"-991,0 0-146,0 0 152,-22 20-219,-67 69-126,85-85-614,1 1 0,0-1 0,0 1 0,0-1 0,0 1 0,1 0 0,-1 0 0,1 0 0,1 0 0,-1 0 0,1 1 0,0-1 0,0 0 0,0 1 0,1-1 0,0 1 0,0-1 0,0 3-47,1 8 104,-2-12-84,0 2 7,1-1 1,-1 1-1,1 0 1,0-1-1,0 1 1,0 0-1,1-1 1,0 1-1,0 0 1,1-1-1,0 1 1,-1-1-1,2 0 1,-1 1-1,1-1 1,-1 0-1,2-1 1,-1 1 0,0 0-1,1-1 1,1 2-28,6 0 41,1-1 0,0 0 0,1 0 0,-1-1 0,1-1 0,-1 0 0,1-1 0,0 0 0,0-1 0,0 0 0,0-1 1,0-1-1,0 0 0,0 0 0,6-3-41,-7 2 4,0 0 1,-1-1-1,0-1 1,0 0-1,0 0 1,0-1-1,-1 0 1,0-1-1,0 0 1,0-1-1,-1 0 1,1-1-1,-2 0 1,1 0-1,-1 0 1,-1-1-1,0-1 1,0 1-1,5-10-4,-10 14-7,0-1 0,0 0 1,-1 0-1,0 1 0,0-1 0,0 0 0,-1 0 0,1 0 0,-1 0 0,-1 0 1,1 0-1,-1 0 0,0 0 0,-1 0 0,1 0 0,-1 1 0,0-1 0,-1 1 1,1-1-1,-1 1 0,0 0 0,-1 0 0,1 0 0,-1 0 0,0 1 0,-1-2 7,-3-2 21,0 1-1,0 0 0,-1 0 0,0 0 0,-1 1 1,1 1-1,-1 0 0,0 0 0,0 1 0,-1 0 0,0 0 1,1 1-1,-1 1 0,0 0 0,0 1 0,-8-1-20,2 1 27,15 1-14,0-1-1,0 0 1,-1 1-1,1 0 1,-1-1-1,1 1 1,0 0-1,-1 0 1,1 0-1,0 0 1,-1 1-1,1-1 1,0 1-1,-1-1 1,1 1-1,0 0 1,0 0-1,0 0 1,-1 0-1,1 0 1,0 1-1,1-1 1,-1 0-1,0 1 1,0 0-1,0-1 1,1 1-1,-1 0 1,1 0-1,0 0 1,-1 0-1,1 0-12,0 2 2,1-1-1,-1 1 1,1 0-1,0 0 1,0-1-1,0 1 1,0 0-1,1 0 1,-1-1-1,1 1 1,0-1 0,0 1-1,0 0 1,1-1-1,-1 0 1,1 1-1,0-1 1,0 0-1,0 0 1,0 0-1,1 0 1,-1 0-1,1-1 1,0 1-1,-1-1 1,1 1 0,0-1-1,1 0 1,-1 0-1,0-1 1,1 1-1,-1-1 1,1 1-1,-1-1 1,1 0-1,-1 0 1,1-1-1,0 1 1,-1-1-1,2 0-1,19 6 20,1-2 0,-1-1-1,1-1 1,-1 0-1,1-2 1,23-4-20,-41 4 5,0 0 1,1-1-1,-1 0 1,0 0-1,0-1 0,0 0 1,-1 0-1,1-1 1,0 0-1,-1 0 1,1 0-1,-1-1 0,0 0 1,-1 0-1,1-1 1,0 0-1,-1 0 1,0 0-1,-1 0 0,1-1 1,-1 0-1,0 0 1,0 0-1,-1 0 1,1 0-1,-1-1 0,-1 0 1,0 0-1,1 0-5,-2 4 7,1-1 0,-1 0 0,0 1 0,1-1-1,-2 0 1,1 0 0,0 0 0,-1 0 0,0 0-1,0 0 1,0 0 0,0 1 0,-1-1 0,1 0-1,-1 0 1,0 0 0,0 0 0,0 1 0,-1-1-1,0 0 1,1 1 0,-1 0 0,0-1 0,-1 1 0,1 0-1,0 0 1,-1 0 0,0 0 0,0 0 0,0 1-1,0-1 1,0 1 0,0 0 0,-1 0 0,1 0-1,-1 0 1,1 1 0,-5-2-7,7 3-1,-1 0 0,1-1 0,-1 1 0,1 0 0,-1 0 0,1 0 0,-1 0 0,1 0 0,-1 0 1,1 0-1,0 1 0,-1-1 0,1 0 0,-1 1 0,1 0 0,-1-1 0,1 1 0,0 0 0,0-1 0,-1 1 0,1 0 0,0 0 0,0 0 0,0 0 0,0 0 0,0 0 0,0 1 0,0-1 0,0 0 0,0 0 1,1 1-1,-1-1 0,0 0 0,1 1 0,-1-1 0,1 1 0,0-1 0,-1 1 0,1-1 0,0 1 0,0-1 0,0 1 0,0-1 0,0 1 0,0-1 0,0 0 0,1 1 0,-1-1 0,1 1 0,-1-1 0,1 1 1,-1-1-1,1 0 0,0 1 0,-1-1 0,2 1 1,0 2-6,1 0 0,0-1 0,1 1 0,-1-1 0,1 1 0,-1-1 0,1 0 0,0 0 0,0-1 0,0 1 0,1-1 0,-1 0 0,1 0 0,-1 0 0,1-1 0,-1 0 0,1 0 0,0 0 0,0 0 0,3 0 6,212 10-295,-157-12 11,-62 25 25,-60 84 486,57-104-225,1-1 1,0 1-1,-1-1 1,2 1 0,-1-1-1,0 1 1,1 0-1,0-1 1,0 1 0,0-1-1,0 1 1,0 0-1,1-1 1,-1 1 0,1-1-1,0 1 1,0-1-1,1 1 1,-1-1-1,1 1 1,0-1 0,-1 0-1,1 0 1,1 0-1,-1 0 1,0-1 0,1 1-1,-1 0 1,1-1-1,0 0 1,0 1 0,0-1-1,1 0-2,14 7-114,0-1-1,1-1 1,0-1 0,0 0 0,1-1-1,-1-2 1,1 0 0,0 0-1,0-2 1,0-1 0,0 0-1,0-2 1,10-1 114,-20 0-121,0 1 0,0-1 0,0-1 0,-1 0 1,1 0-1,-1-1 0,0 0 0,0-1 0,-1 0 0,0 0 0,0-1 0,0 0 0,-1 0 0,0-1 0,0 0 1,0 0-1,-1 0 0,-1-1 0,0 0 0,0 0 0,0-1 0,-1 1 0,-1-1 0,0 0 0,0 0 121,-2 3 67,0 1 1,0-1-1,0 1 0,-1-1 0,0 1 0,0-1 0,-1 1 0,0-1 0,0 1 1,-1 0-1,0-1 0,0 1 0,0 0 0,0 0 0,-1 0 0,0 0 0,-1 1 0,1-1 1,-1 1-1,0 0 0,0 0 0,-1 0 0,1 1 0,-1-1 0,0 1 0,-1 0 1,1 1-1,-1-1 0,1 1 0,-1 0 0,0 0 0,0 1 0,0 0 0,0 0 0,-1 0 1,1 1-1,-1 0 0,-1 0-67,4 0 53,-1 1 0,0 0 0,0 0 0,0 0 0,0 0 0,0 1 0,0 0 0,1 0 0,-1 0 0,0 1 0,1-1 0,-1 1 0,1 0 0,-1 1 0,1-1 0,0 1 0,0 0 0,0 0 0,0 0 0,1 0 0,-1 1 0,1-1 0,0 1 0,0 0 0,0 0 0,0 0 0,1 0 0,0 1 0,0-1 0,-2 4-53,-2 5 35,1-1 0,0 1 0,1 0 0,0 1 1,1-1-1,0 1 0,1 0 0,1-1 0,0 1 0,1 0 0,0 0 0,2 13-35,0-24 4,0 1-1,0 0 0,0-1 0,0 0 0,0 0 1,0 1-1,1-1 0,0 0 0,0-1 0,0 1 1,0-1-1,0 1 0,0-1 0,0 0 0,1 0 1,-1 0-1,1 0 0,0-1 0,-1 0 0,1 0 1,0 0-1,0 0 0,0 0 0,0-1 1,0 1-1,0-1 0,0 0 0,0 0 0,0-1 1,-1 1-1,1-1 0,0 0 0,1 0-3,2 1 17,8-3-9,1 0 1,0-1-1,-1-1 0,0 0 1,0-1-1,0-1 0,-1 0 0,0-1 1,0-1-1,-1 0 0,0-1 0,-1 0 1,0-1-1,0 0 0,-2-1 0,1 0 1,-1 0-1,-1-2 0,0 1 1,2-7-9,0-4-2,-2 0 0,-1 0 1,-1-1-1,-1 0 1,-1-1-1,-1 1 1,-1-1-1,-1 1 1,-2-1-1,0 0 1,-5-24 1,4 3 35,0 37-28,-15-79 352,15 88-356,0 1 0,0 0 0,0-1 0,0 1 1,0 0-1,0 0 0,0-1 0,0 1 0,1 0 0,-1 0 0,0 0 1,0 0-1,0 0 0,0 1 0,0-1 0,0 0 0,0 0 1,0 1-1,0-1 0,0 0 0,0 1 0,0-1 0,0 1 1,0-1-1,1 1 0,-1-1 0,0 1 0,0 0 0,1-1 0,-1 1 1,0 0-1,1 0 0,-1 0 0,1-1 0,-1 1 0,1 0 1,-1 0-1,1 0 0,0 0 0,-1 0 0,1 0 0,0 0 1,0 0-1,0 0 0,0 0 0,0 0 0,0 0 0,0 0 0,0 0-3,-16 50 30,3 1-1,2 1 1,2-1-1,3 2 0,1-1 1,4 1-1,3 29-29,-4-77 1,2 0 0,-1 0 1,1-1-1,0 1 0,0 0 0,1 0 1,-1 0-1,1 0 0,1 0 0,-1 0 1,1-1-1,0 1 0,0 0 0,1-1 1,0 0-1,0 0 0,0 0 0,0 0 1,1 0-1,0 0 0,0-1 0,0 0 1,0 0-1,1 0 0,0 0 0,0-1 1,0 0-1,0 0 0,0 0 0,1 0 1,-1-1-1,2 0-1,17 3 9,0-1 1,1-2-1,-1 0 1,1-2-1,23-2-9,-47 2 1,9 0-20,0-1 0,0 0-1,0-1 1,0 1 0,-1-2 0,1 0 0,-1 0 0,0 0 0,1-1-1,-2-1 1,1 1 0,0-2 0,-1 1 0,0-1 0,0 0-1,-1-1 1,0 0 0,0 0 0,0 0 0,-1-1 0,0 0-1,-1 0 1,1-1 0,-2 1 0,1-1 0,-1 0 0,-1-1-1,1 1 1,-2-1 0,1 1 0,-1-1 0,-1 0 0,0-1 19,0 8-2,-1 0-1,1 0 1,-1 0 0,0 0 0,0 0 0,0 0 0,-1 0-1,1 0 1,-1 0 0,0 0 0,0 0 0,0 0 0,0 0 0,0 1-1,0-1 1,-1 0 0,1 1 0,-1-1 0,0 1 0,0-1 0,0 1-1,0 0 1,0 0 0,-1 0 0,1 0 0,-1 0 0,1 1 0,-1-1-1,1 1 1,-1-1 0,0 1 0,0 0 0,0 0 0,0 0 0,0 1-1,0-1 1,0 1 0,0 0 0,0-1 0,0 1 0,0 0 2,0 2 6,0 0 0,1 0 0,-1 0 1,0 0-1,1 0 0,-1 0 0,1 0 1,-1 1-1,1 0 0,0-1 1,0 1-1,0 0 0,1 0 0,-1 0 1,1 0-1,-1 0 0,1 0 0,0 1 1,0-1-1,1 0 0,-1 0 1,1 1-1,-1-1 0,1 1 0,0-1 1,0 0-1,1 1 0,-1-1 0,1 0 1,0 1-1,-1-1 0,1 0 0,1 0-6,-2 14 52,-1 8-17,0-21-29,0 0-1,-1 0 1,1 0-1,1 0 1,-1 1-1,1-1 0,-1 0 1,1 0-1,1 0 1,-1 0-1,0 0 1,1 0-1,0 1 1,0-1-1,0 0 1,0-1-1,1 1 1,0 0-1,0 0 1,0-1-1,0 1 1,0-1-1,1 1 1,-1-1-1,1 0 0,0 0 1,0 0-1,0 0 1,0-1-1,1 1 1,-1-1-1,1 0 1,-1 0-1,1 0 1,0-1-1,0 1 1,0-1-1,0 0-5,9 0 22,1-1-1,0-1 1,-1 0-1,1-1 1,-1-1-1,0 0 0,0 0 1,0-2-1,0 1 1,-1-2-1,1 1 1,-1-2-1,-1 0 1,1 0-1,-1-1 1,0 0-1,-1-1 1,0 0-1,-1-1 0,1 0 1,-2-1-1,3-3-21,-3-1-1,0 0-1,-2-1 0,0 0 0,0 0 0,-2 0 0,0-1 0,0 0 1,-2 1-1,0-1 0,-1 0 0,-1 0 0,0 0 0,-2-9 2,2 4 3,0 14 3,0 0-1,0-1 1,0 1 0,-1-1 0,-1 1-1,1 0 1,-1 0 0,-1 0 0,1 0-1,-1 0 1,-1 0 0,1 1-1,-1 0 1,-3-5-6,6 11-1,0 0 1,0 0-1,0-1 1,0 1-1,0 0 0,0 0 1,0 0-1,0 0 1,0 0-1,0 0 0,-1 1 1,1-1-1,0 0 1,-1 0-1,1 1 0,0-1 1,-1 1-1,1 0 1,-1-1-1,1 1 0,-1 0 1,1 0-1,-1 0 1,1 0-1,-1 0 0,1 0 1,0 0-1,-1 0 0,1 1 1,-1-1-1,1 0 1,-1 1-1,1-1 0,0 1 1,-1 0-1,1-1 1,0 1-1,0 0 0,-1 0 1,1 0-1,0 0 1,0 0-1,0 0 0,0 0 1,0 0-1,0 1 1,0-1-1,1 0 1,-36 65-70,32-55 80,1 0-1,0 0 0,1 1 0,1-1 1,-1 1-1,2-1 0,-1 1 1,2-1-1,0 1 0,0-1 0,1 1 1,0-1-1,1 0 0,0 0 0,1 0 1,0 0-1,1-1 0,0 1 0,2 1-9,116 91 30,-5-3-84,-113-95-152,3 6 244,-5-8-3799,-3-3-639</inkml:trace>
  <inkml:trace contextRef="#ctx0" brushRef="#br1" timeOffset="-114028.556">9557 1628 15031,'0'0'1505,"0"0"-1153,0 0-64,137-16 480,-75 14-304,2 0-223,-1 0-145,-6-1-48,-7 1-48,-8-2 0,-12-1-128,-8-6-385,-7-2-1183,-10-3-706,-5-2-1487,0-2-1586</inkml:trace>
  <inkml:trace contextRef="#ctx0" brushRef="#br1" timeOffset="-113728.633">9987 1400 8468,'0'0'2494,"0"0"-1034,0 0-68,0 0-154,0 0-219,-2 6-264,2 1-659,1-1 0,-1 1 0,1 0 0,1 0-1,-1-1 1,1 1 0,0-1 0,1 1 0,0-1-1,0 0 1,0 0 0,0 0 0,1-1 0,0 1-1,1-1 1,-1 0 0,1 0 0,0 0-1,2 1-94,22 31 262,-16-21-178,-1 0 0,-1 1 0,0 1 0,-1 0 0,-1 0 0,0 1 0,-2 0 0,0 0 0,-1 1 0,-1 0 0,-1 0 0,-1 0 0,0 0 0,-2 3-85,-1-18 12,-1 0-1,0 0 1,0 0 0,0 0 0,-1-1-1,0 1 1,0 0 0,0-1-1,0 1 1,-1-1 0,0 1 0,0-1-1,0 0 1,0 0 0,0-1 0,-1 1-1,0-1 1,0 1 0,0-1 0,0 0-1,0-1 1,-1 1 0,1-1-1,-1 0 1,0 0 0,-2 1-12,-6 1-357,-1 1-1,0-1 1,0-1 0,-1-1 0,1 0-1,0 0 1,-1-2 0,-14 0 357,-25-6-5237</inkml:trace>
  <inkml:trace contextRef="#ctx0" brushRef="#br1" timeOffset="-107316.93">328 3557 6995,'0'0'2692,"0"0"-982,0 0-176,0 0-186,0 0-153,0 0-163,-11 1-85,-30 2-301,31-2-361,14-1-170,344 0 205,-320-7-1496,-23-13-3013,-5 7-333</inkml:trace>
  <inkml:trace contextRef="#ctx0" brushRef="#br1" timeOffset="-106901.655">561 3260 8980,'0'0'2383,"0"0"-1050,0 0-332,0 0-110,0 0-59,-5-3 1722,31 19-2345,2-2 0,-1 0 0,2-2 0,-1-1 1,18 4-210,38 15 55,-68-23-75,-4-4 25,0 1-1,0 1 1,0 0-1,0 1 0,-1 0 1,0 1-1,0 0 1,-1 1-1,0 0 0,0 0 1,-1 1-1,0 1 1,5 7-5,-12-14 0,-1 0 0,0 0 1,1 1-1,-2-1 0,1 0 1,0 1-1,-1-1 0,1 1 1,-1-1-1,0 1 0,0-1 1,-1 0-1,1 1 0,-1-1 1,1 1-1,-1-1 0,0 0 1,0 0-1,-1 1 0,1-1 1,-1 0-1,1 0 0,-1 0 1,0 0-1,0-1 0,0 1 1,-3 2-1,-71 61 92,-78 32-1167,142-88-1537,-3-3-2510</inkml:trace>
  <inkml:trace contextRef="#ctx0" brushRef="#br1" timeOffset="-105655.532">2049 3222 8244,'0'0'2505,"0"0"-1112,0 0-321,0 0-304,0 0-178,-4 6-30,-2 12-247,0 2 0,1-1-1,1 0 1,1 1 0,1 0 0,0 0-1,2 0 1,0 0 0,3 18-313,-2 17 184,-2-47-158,-1 2 0,1-1 0,1 0 0,0 0-1,0 0 1,1 0 0,0 0 0,0 0 0,1 0 0,0 0 0,1-1 0,0 1 0,1 0-1,-1-1 1,1 0 0,1 0 0,0 0 0,0-1 0,0 0 0,1 1 0,0-2 0,0 1-1,1-1 1,0 0 0,0 0 0,1-1 0,7 4-26,8-1-47,1-2-1,-1-1 1,1 0 0,0-2-1,0-1 1,1-1 0,-1-1-1,19-3 48,14 3-2051,-41-2-1116,-7-3-1566</inkml:trace>
  <inkml:trace contextRef="#ctx0" brushRef="#br1" timeOffset="-105454.782">2198 3528 3169,'0'0'8468,"0"0"-7171,0 0-225,0 0 257,0 0-513,0 0-495,15-20-257,25 20 32,9-7-96,1-6-16,-5-3-897,-5-6-928,-11 0-1072,-11-3-2898</inkml:trace>
  <inkml:trace contextRef="#ctx0" brushRef="#br1" timeOffset="-105267.387">2188 3166 9492,'0'0'1841,"0"0"-160,0 0-657,0 0-687,0 0-337,0 0 32,82 2-32,-27 14-609,-1 4-1888,-1 4-1329</inkml:trace>
  <inkml:trace contextRef="#ctx0" brushRef="#br1" timeOffset="-105006.956">2897 3284 9364,'0'0'3410,"0"0"-2354,0 0-463,0 0 79,0 0-448,0 0-128,59 74 96,-31-36-128,2-2-64,2-2-64,3-5-64,-3-9-384,-2-7-224,-5-13-689,-5 0-1392,-10 0-2786</inkml:trace>
  <inkml:trace contextRef="#ctx0" brushRef="#br1" timeOffset="-104684.437">3250 3210 4706,'0'0'6083,"0"0"-4434,0 0-481,0 0-271,0 0-65,0 0-16,-157 126 129,112-73-353,-2 6-176,5 6-208,2-5-80,13-11-112,9-13-16,13-18-16,5-9-80,3-9-656,24 0-2161,11-11-1489</inkml:trace>
  <inkml:trace contextRef="#ctx0" brushRef="#br1" timeOffset="-104416.797">3608 3000 9364,'0'0'4706,"0"0"-3649,0 0-305,0 0 145,-30 114-113,25-49-304,3 7-176,-1 2-160,3-3-144,0-1 16,0-14-48,0-14-80,0-13-192,13-15-1088,4-14-1314,-5 0-2192</inkml:trace>
  <inkml:trace contextRef="#ctx0" brushRef="#br1" timeOffset="-104123.679">3344 3378 9716,'0'0'1601,"0"0"-913,0 0 321,179 0-369,-121 0-640,-4 0-48,-6 0-1312,-6 0-4515</inkml:trace>
  <inkml:trace contextRef="#ctx0" brushRef="#br1" timeOffset="-102928.142">3946 3253 8404,'0'0'1758,"0"0"-755,0 0 88,0 0-194,0 0-324,15 10-34,49 28 5,-59-36-524,0-1-1,0 0 0,0 0 0,0-1 0,0 1 0,1-1 1,-1 0-1,0-1 0,0 1 0,0-1 0,0 0 0,1 0 0,-1-1 1,-1 0-1,1 1 0,0-2 0,0 1 0,-1 0 0,1-1 0,-1 0 1,0 0-1,0-1 0,0 1 0,0-1 0,0 1 0,-1-1 1,0 0-1,0-1-19,-1 4-13,0-1 0,0 1 0,0-1 0,0 0 0,-1 0 0,1 1 0,0-1 0,-1 0 0,0 0 0,0-1 0,1 1 0,-1 0 0,0 0 1,-1-1-1,1 1 0,0 0 0,-1-1 0,1 1 0,-1-1 0,0 1 0,0 0 0,0-1 0,0 1 0,0-1 0,0 1 0,-1-1 0,1 1 0,-1 0 0,0-1 0,0 1 0,0 0 1,0 0-1,0-1 0,0 1 0,0 0 0,-1 0 0,1 0 0,-1 0 0,1 1 0,-1-1 0,0 0 0,0 1 0,0-1 0,0 1 0,0-1 0,0 1 0,-2-1 13,-1 0 35,1 0 0,-1 0 0,1 1 0,-1 0 0,0-1 0,0 2 0,0-1 0,1 0 0,-1 1-1,0 0 1,0 0 0,0 1 0,0-1 0,0 1 0,1 0 0,-1 0 0,0 1 0,1-1 0,-1 1 0,1 0-1,-1 1 1,1-1 0,0 1 0,-2 1-35,-1 9 111,2 1-1,0 0 1,0 0-1,2 0 1,-1 0-1,2 1 1,0-1-1,1 1 1,0 0-1,1-1 1,1 1-1,1 10-110,-1 15 163,-2-35-156,0 1 0,1-1 0,-1 0 0,1 1 1,0-1-1,1 1 0,-1-1 0,1 0 0,0 1 0,1-1 0,-1 0 1,1 0-1,0 0 0,0 0 0,1 0 0,-1 0 0,1-1 0,0 1 1,1-1-1,-1 0 0,1 0 0,-1 0 0,1 0 0,0-1 0,1 1 1,-1-1-1,1 0 0,2 1-7,2-1 16,-1-1 0,1-1 0,-1 1 0,1-1 1,0-1-1,0 0 0,-1 0 0,1-1 0,0 0 0,-1 0 0,1-1 1,-1 0-1,1-1 0,-1 0 0,0 0 0,0 0 0,0-1 0,-1-1 0,1 1 1,-1-1-1,6-5-16,-4 3 44,1 0 0,-1-1 1,-1 0-1,0-1 0,0 0 1,0 0-1,-1 0 0,0-1 1,-1 0-1,0-1 0,-1 1 1,0-1-1,-1 0 0,0 0 1,-1-1-1,0 1 0,0-1 1,-2 1-1,1-1 0,-1 0 1,-1-1-45,0 13 109,0 1-157,4 28-32,-4-24 95,0 0 0,0-1 0,1 1 0,0 0 0,0 0 0,0-1-1,0 1 1,0-1 0,1 1 0,0-1 0,0 0 0,0 0 0,1 0 0,-1 0 0,1 0 0,0 0 0,0 0-15,1-3 21,0 0 1,0 0 0,-1 0-1,1 0 1,0-1 0,0 1 0,0-1-1,0 0 1,0 0 0,0 0-1,0-1 1,-1 0 0,1 1-1,0-1 1,0-1 0,0 1 0,-1 0-1,1-1 1,-1 0 0,1 0-1,-1 0 1,2-2-22,19-12 56,-19 11-58,1 0 0,0 0-1,0 1 1,0-1 0,1 2 0,0-1-1,-1 1 1,1 0 0,0 0 0,0 1 0,1 0-1,-1 0 1,1 0 0,-1 1 0,0 1 0,1-1-1,0 1 1,4 1 2,75 69-141,-81-67 148,0 1-1,1-1 1,-1-1 0,1 1 0,-1-1 0,1-1-1,0 1 1,0-1 0,0 0 0,0-1 0,0 1 0,0-1-1,0-1 1,0 1 0,-1-1 0,1 0 0,0-1-1,0 0 1,-1 0 0,1 0 0,-1-1 0,1 0 0,-1 0-1,0-1 1,0 0 0,0 0 0,1-2-7,-1 0-5,-1 0 0,0 0 0,0-1 1,0 0-1,-1 0 0,0-1 0,0 1 0,-1-1 1,0 0-1,0 0 0,-1 0 0,0 0 0,-1 0 1,1 0-1,-2-1 0,1 1 0,-1 0 0,0-1 1,-1 1-1,0-5 5,-1 7 12,0-1-1,0 1 1,0 0 0,-1 1 0,0-1 0,0 0-1,0 1 1,-1 0 0,0-1 0,0 1 0,0 1 0,-1-1-1,1 1 1,-1 0 0,0 0 0,0 0 0,-1 0-1,1 1 1,-1 0 0,0 0 0,0 1 0,0-1 0,0 1-1,0 1 1,0-1 0,0 1 0,-1 0 0,-5 0-12,9 3 2,0 0 0,0 0 1,0 0-1,0 0 1,1 1-1,-1-1 1,1 1-1,-1 0 0,1-1 1,0 1-1,0 0 1,0 0-1,1 1 1,-1-1-1,1 0 0,0 0 1,-1 1-1,2-1 1,-1 1-1,0-1 1,1 1-1,-1-1 0,1 3-2,-2 2 9,-6 33 37,2-1 0,2 2 0,2-1 0,1 25-46,2-64 0,-1 0-1,0-1 1,0 1 0,1 0 0,-1 0-1,1 0 1,-1 0 0,1 0 0,0-1 0,0 1-1,0 0 1,0-1 0,0 1 0,0 0 0,1-1-1,-1 1 1,0-1 0,1 0 0,-1 0 0,1 1-1,-1-1 1,1 0 0,0 0 0,-1 0 0,1-1-1,0 1 1,0 0 0,0-1 0,-1 1 0,1-1-1,0 1 1,0-1 0,0 0 0,0 0 0,0 0-1,0 0 1,73-18 173,-63 9-168,0-1 1,-1-1-1,0 0 0,-1 0 1,0-1-1,0-1 0,-2 1 0,1-2 1,-2 1-1,0-1 0,0 0 0,-1 0 1,-1-1-1,3-12-5,32-217 115,-38 223-104,-1-4 285,-1 23-101,0 2-91,-1 5-77,-47 168-3,35 59 160,13-229-185,-1-1 0,2 1 1,-1-1-1,0 1 0,0-1 0,1 1 0,0 0 1,-1-1-1,1 0 0,0 1 0,0-1 0,0 1 1,1-1-1,-1 0 0,0 0 0,1 0 0,0 0 0,-1 0 1,1 0-1,0 0 0,0 0 0,0-1 0,0 1 1,0-1-1,0 0 0,1 1 0,-1-1 0,0 0 1,1 0-1,-1 0 0,1-1 0,0 1 1,87 3 79,-79-5-52,13-3 1,1-1 0,-1-2 0,1 0 1,-2-1-1,1-2 0,-1 0 0,-1-2 0,0 0 0,6-6-28,-21 15 6,1-1-1,-1 0 0,0 0 1,-1-1-1,1 0 0,-1 0 1,0-1-1,0 0 0,0 0 1,-1 0-1,0 0 0,0-1 1,-1 0-1,0 0 0,0 0 1,-1-1-1,1 1 0,-2-1 1,1 0-1,-1 1 0,0-1 1,-1-1-6,-4-99 59,3 108-62,0-1 1,0 0 0,0 0 0,-1 0 0,1 0-1,0 0 1,-1 1 0,1-1 0,-1 0 0,1 0-1,-1 1 1,1-1 0,-1 0 0,1 1 0,-1-1-1,0 0 1,1 1 0,-1-1 0,0 1 0,1-1-1,-1 1 1,0 0 0,0-1 0,0 1 0,1 0-1,-1-1 1,0 1 0,0 0 0,0 0 0,0 0-1,0 0 1,0 0 0,1 0 0,-1 0 0,0 0-1,0 0 1,0 0 0,0 0 0,0 0 0,0 1-1,1-1 1,-1 0 0,0 1 0,0-1 0,0 1-1,1-1 1,-1 1 0,0-1 0,1 1 0,-1-1-1,0 2 3,-6 13-34,1 0 0,0 1-1,1 0 1,1 0 0,0 0-1,2 0 1,0 1-1,0-1 1,2 1 34,-2 270-61,9-221-57,-22-63-762,-77-6-3453,33-14-2238</inkml:trace>
  <inkml:trace contextRef="#ctx0" brushRef="#br1" timeOffset="-102605.626">6451 3300 15687,'0'0'1585,"0"0"-1137,0 0 320,0 0 33,0 0-257,0 0-320,159-43-16,-85 41-32,-4 0-64,-3 2-64,-7 0-32,-13 0-16,-12 0-64,-13 0-176,-14 0-560,-8 0-545,0-9-1472,0-7-2225</inkml:trace>
  <inkml:trace contextRef="#ctx0" brushRef="#br1" timeOffset="-102236.414">6918 2962 9732,'0'0'3439,"0"0"-1686,0 0-24,0 0-187,0 0-579,-1-3-192,-6-3-74,11 23-535,5-3-79,0-1 1,1 0-1,0-1 0,1 0 0,1 0 1,0-1-1,0-1 0,1 0 0,0 0 1,12 5-84,249 116 306,-271-130-306,-1 0 0,0 0 0,1 1 0,-1-1 0,0 1 0,0 0 0,0 0 0,0 0 0,0 0 0,0 0 0,0 0 0,0 0 0,-1 0 0,1 1-1,-1-1 1,0 1 0,0-1 0,0 1 0,0-1 0,0 1 0,-1 0 0,1-1 0,-1 1 0,1 0 0,-1 0 0,0-1 0,0 1 0,0 0 0,-1 0 0,1-1-1,-1 1 1,1 0 0,-1-1 0,0 1 0,0 0 0,0-1 0,0 1 0,-1-1 0,1 0 0,-1 1 0,1-1 0,-1 0 0,0 0 0,-1 1 0,-18 16 4,-2 0-1,-1-2 1,0-1 0,-1 0 0,0-2 0,-1-1-1,-15 5-3,-66 15-498,59-29-2181,47-4 342,1 0-1918</inkml:trace>
  <inkml:trace contextRef="#ctx0" brushRef="#br1" timeOffset="-100788.529">8823 3020 8820,'0'0'2268,"0"0"-1009,0 0-339,1-23 28,6-73-47,5-27 1564,-12 122-2442,-1-1-1,0 1 1,1 0-1,-1 0 0,0 0 1,0 0-1,1 0 0,-1 0 1,0 0-1,0 0 1,0 1-1,0-1 0,0 0 1,0 0-1,-1 1 1,1-1-1,0 1 0,0-1 1,0 1-1,-1-1 0,1 1 1,0 0-1,0 0 1,-1 0-1,1-1 0,0 1 1,0 0-1,-1 1 1,1-1-1,0 0 0,-1 0 1,1 0-1,0 1 1,0-1-1,0 1 0,-1-1 1,1 1-1,0-1 0,0 1 1,0 0-23,-4 0 30,-19 5-19,1 2 0,0 1 1,0 0-1,1 2 0,0 1 0,1 0 0,0 2 0,1 0 1,0 1-1,1 2 0,-13 14-11,27-26-3,0 0-1,0 1 1,0 0 0,1 0 0,0 1 0,0-1-1,0 1 1,1 0 0,0 0 0,1 0-1,-1 0 1,1 1 0,1-1 0,-1 1 0,1-1-1,0 1 1,1-1 0,0 1 0,0-1-1,1 1 1,0 0 0,0-1 0,1 0 0,0 1-1,0-1 1,1 0 0,-1 0 0,2 0-1,1 3 4,9 5-2,1-2 0,1 0-1,0 0 1,1-2-1,0 0 1,0 0-1,1-2 1,1 0 0,-1-2-1,2 0 1,-1 0-1,1-2 1,-1-1-1,9 1 4,-18-2-2,148 40-34,-157-42 32,0-1-1,-1 1 1,1-1 0,0 1 0,0-1-1,-1 1 1,1-1 0,0 1-1,-1 0 1,1-1 0,0 1-1,-1 0 1,1 0 0,-1-1-1,1 1 1,-1 0 0,0 0-1,1 0 1,-1 0 0,0 0 0,1 0-1,-1 0 1,0-1 0,0 1-1,0 0 1,0 0 0,0 0-1,0 0 1,0 0 0,0 0-1,0 0 1,-1 0 0,1 0 0,0 0-1,-1-1 1,1 1 0,0 0-1,-1 0 1,1 0 0,-1 0-1,1-1 1,-1 1 0,0 0-1,1-1 1,-1 1 0,0 0-1,1-1 1,-1 1 0,0-1 0,0 1-1,0-1 1,1 1 0,-1-1-1,0 0 1,0 1 0,0-1-1,0 0 1,0 0 3,-23 11 3,0-1 1,-1-2-1,0 0 0,0-2 0,-1 0 1,-17 0-4,34-4-1,-218 12-130,224-13 47,0-1 1,1 1-1,-1-1 1,0 0-1,1 1 1,-1-1-1,0 0 1,0-1-1,1 1 1,-1 0-1,0-1 1,1 1-1,-1-1 1,0 0-1,1 0 1,-1 0-1,1 0 1,-1-1-1,1 1 1,0-1-1,0 1 1,0-1-1,0 0 1,0 0-1,0 0 0,0 0 1,0 0-1,1 0 1,-1-1-1,1 1 1,-1 0-1,1-1 1,0 1-1,0-1 1,0 1-1,0-2 84,6-23-2155,24-4-2458</inkml:trace>
  <inkml:trace contextRef="#ctx0" brushRef="#br1" timeOffset="-100193.347">9142 3103 11461,'0'0'2199,"0"0"-1220,0 0-139,0 0 32,0 0-319,-3 20-281,-4 61-131,7-79-138,1-1 1,0 1-1,-1 0 0,1 0 0,0-1 0,0 1 1,0 0-1,0-1 0,0 1 0,0-1 0,0 1 0,0-1 1,1 0-1,-1 1 0,1-1 0,-1 0 0,1 0 1,-1 0-1,1 0 0,0 0 0,-1 0 0,1-1 0,0 1 1,0-1-1,-1 1 0,1-1 0,0 1 0,0-1 1,0 0-1,0 0 0,0 0 0,-1 0 0,1 0 1,0 0-1,0-1 0,1 0-3,6 2 16,1 0-89,-1 1-1,1-1 1,0 0-1,0-1 1,-1 0-1,1-1 1,0 0 0,0 0-1,-1-1 1,1 0-1,-1-1 1,0 0-1,0-1 1,0 0 0,0 0-1,0-1 1,-1 0-1,0 0 1,0-1-1,0 0 1,-1 0 0,0-1-1,2-2 74,-8 8 0,0-1-1,0 1 0,0-1 1,0 1-1,0-1 0,-1 1 1,1-1-1,-1 1 0,1-1 1,-1 0-1,1 1 0,-1-1 1,0 0-1,0 1 0,0-1 1,0 0-1,0 0 0,0 1 1,0-1-1,-1 0 0,1 1 1,0-1-1,-1 0 0,0 1 1,1-1-1,-1 1 0,0-1 1,0 1-1,0-1 1,0 1-1,0 0 0,0-1 1,0 1-1,0 0 0,0 0 1,-1 0-1,1 0 0,-1 0 1,1 0-1,0 0 0,-1 0 1,0 1-1,1-1 0,-1 0 1,1 1-1,-1-1 0,0 1 1,1 0 0,-85-10 498,83 10-468,-1-1-1,1 1 0,-1 1 1,1-1-1,-1 0 1,1 1-1,0-1 1,-1 1-1,1 0 0,0 1 1,-1-1-1,1 0 1,0 1-1,0-1 1,0 1-1,0 0 1,0 0-1,1 1 0,-1-1 1,1 0-1,-1 1 1,1-1-1,0 1 1,0 0-1,0 0 0,0 0 1,1 0-1,-1 0 1,0 2-30,-4 10 29,1 0 0,0 1 0,1-1 0,1 1 0,1 0 1,0 0-1,1 0 0,0 0 0,2 0 0,0 0 0,0 0 0,3 4-29,-3-15-1,0-1-1,0 1 1,1 0-1,0-1 1,0 0-1,0 1 1,0-1-1,1 0 1,0 0-1,0 0 1,0-1-1,0 1 1,1-1-1,-1 1 1,1-1-1,0 0 0,0-1 1,0 1-1,0-1 1,0 1-1,0-1 1,1-1-1,-1 1 1,4 0 1,117 13-86,-98-15 21,0-1 0,1-2 0,-1-1 0,-1-1 0,1-1 0,-1-1 0,0-2 0,0-1 0,17-9 65,-4 0-68,0-2-1,-1-1 0,-1-2 0,-2-2 0,14-14 69,-36 30 63,-2-2 0,1 1 0,-2-1 0,1-1 0,-2 0-1,0-1 1,0 1 0,-1-2 0,-1 1 0,0-1 0,-1 0 0,-1 0-1,0-1 1,-1 0 0,-1 0 0,0-6-63,0 4 145,0-1-1,-2 1 1,0-1 0,-2 0-1,1 1 1,-2-1 0,-1 1-1,0-1 1,-1 1 0,-1 0-1,-1 1 1,-1-1 0,-7-13-145,14 32 8,0-1 0,0 1 1,0-1-1,0 1 0,0-1 1,0 1-1,0 0 0,0-1 0,-1 1 1,1-1-1,0 1 0,0-1 1,-1 1-1,1-1 0,0 1 0,-1-1 1,1 1-1,0-1 0,-1 0 1,1 1-1,-1-1 0,1 1 0,-1-1 1,1 0-1,-1 0 0,1 1 1,-1-1-1,1 0 0,-1 0 0,1 1 1,-1-1-1,1 0 0,-1 0 1,0 0-1,1 0 0,-1 0 0,1 0 1,-1 0-1,1 0 0,-1 0 1,0 0-1,1 0 0,-1-1 0,1 1 1,-1 0-1,1 0 0,-1 0 1,1-1-1,-1 1 0,1 0 0,-1-1 1,1 1-1,-1 0 0,1-1 1,-1 1-1,1-1 0,0 1 0,-1 0 1,1-1-1,0 1 0,-1-1 1,1 1-1,0-1 0,0 1 0,-1-1 1,1 0-9,-12 61 0,3 0 0,2 0 0,3 1 0,3 0 0,2 7 0,-1-48 2,0-5 5,-1-8-22,-1 0 0,1 1 1,1-1-1,-1 1 0,1-1 0,1 1 1,-1-1-1,1 0 0,0 1 0,1-1 0,0 0 1,0 0-1,1 1 0,0-2 0,0 1 1,0 0-1,1-1 0,0 1 0,0-1 1,1 0-1,-1-1 0,1 1 0,1-1 1,-1 0-1,1 0 0,0 0 0,5 2 15,-1-3-150,-1-1 0,1-1 0,0 1 0,-1-2 0,1 1 0,0-1 0,0-1 0,0 0 0,0 0-1,5-2 151,54-24-5238,-36-4-1618</inkml:trace>
  <inkml:trace contextRef="#ctx0" brushRef="#br1" timeOffset="-99942.692">9890 2951 9124,'0'0'3378,"0"0"-2434,0 0-208,0 0 289,0 0-177,0 0-463,139 67-385,-29-67-977,17-2-5362</inkml:trace>
  <inkml:trace contextRef="#ctx0" brushRef="#br1" timeOffset="-93373.897">2108 4840 8292,'0'0'3585,"0"0"-2480,0 0-545,0 0-32,0 0 97,-47 145-97,47-89-192,0 2-128,0-4-96,0-9-112,8-11 0,6-17-496,1-17-544,3-2-897,-1-36-2353</inkml:trace>
  <inkml:trace contextRef="#ctx0" brushRef="#br1" timeOffset="-93045.182">1999 4573 8852,'0'0'1708,"0"0"-351,0 0 55,0 0-294,0 0-414,-16 17-291,-45 54-47,60-69-349,0 0-1,0 1 1,1-1-1,-1 0 1,1 0 0,-1 1-1,1-1 1,0 0-1,0 1 1,0-1-1,0 0 1,0 1 0,1-1-1,-1 0 1,1 0-1,-1 1 1,1-1 0,0 0-1,0 0 1,0 0-1,0 0 1,0 0 0,1 0-1,-1 0 1,0 0-1,1 0 1,0-1 0,-1 1-1,1-1 1,0 1-1,0-1 1,0 1 0,0-1-1,0 0 1,0 0-1,0 0 1,0 0 0,0-1-1,1 1 1,-1 0-1,0-1 1,0 0 0,1 1-1,-1-1 1,0 0-1,1 0 1,-1 0 0,0-1-1,1 1 1,0-1-17,3 2 35,1 0 0,-1 0 0,1-1 0,0 0 0,-1 0 0,1-1 0,-1 0 1,1 0-1,-1 0 0,1-1 0,-1 0 0,0-1 0,0 1 0,0-1 0,0 0 0,0 0 0,0-1 1,-1 0-1,3-2-35,0-2 11,1 0 0,-2 0 0,1 0 0,-1-1 0,-1 0 0,0-1 0,0 0 1,-1 0-1,0 0 0,0 0 0,-1-1 0,-1 1 0,0-1 0,0 0 0,-1 0 1,0-1-1,-1 1 0,-1-3-11,0 11-30,0-1 0,-1 1 0,0-1 0,0 1 0,0 0 1,0-1-1,0 1 0,-1 0 0,1 0 0,-1 0 0,0 0 1,0 0-1,0 0 0,0 1 0,0-1 0,-1 1 0,1-1 0,-1 1 1,0 0-1,0 0 0,0 0 0,0 0 0,0 1 0,0-1 0,0 1 1,0 0-1,-1 0 0,1 0 0,0 0 0,-1 0 0,1 1 1,-1 0-1,1-1 0,-1 1 0,1 1 0,-1-1 0,-1 1 30,2 0-142,1 1 0,0 0 0,-1-1 0,1 1 0,0 0 0,0 0 0,1 1 0,-1-1-1,0 0 1,1 1 0,-1-1 0,1 1 0,0-1 0,-1 1 0,2 0 0,-1-1 0,0 1 0,0 0 0,1 0 0,-1-1-1,1 1 1,0 0 0,0 0 0,0 0 0,0 0 0,1 0 0,-1-1 0,1 1 0,0 3 142,0 4-693,-1 46-2986,2 1-1694</inkml:trace>
  <inkml:trace contextRef="#ctx0" brushRef="#br1" timeOffset="-92098.199">2419 4748 7395,'0'0'3082,"0"0"-1892,0 0-166,5 27 305,18 89-235,-16-80-696,3 0 0,1-1 0,1 0 0,2-1 0,4 5-398,6 3 46,-23-41-36,-1 0 0,1 0 0,-1 0 0,1 0 0,-1-1 0,1 1 0,-1 0 0,1 0 0,0-1-1,-1 1 1,1 0 0,0-1 0,-1 1 0,1-1 0,0 1 0,0-1 0,0 1 0,0-1 0,0 0 0,-1 1-1,1-1 1,0 0 0,0 0 0,0 1 0,0-1 0,0 0 0,0 0 0,0 0 0,0 0 0,0 0 0,0-1-1,0 1 1,0 0 0,0 0 0,0-1 0,-1 1 0,1 0 0,0-1 0,0 1 0,0-1 0,0 1-1,-1-1 1,1 1 0,0-1 0,-1 0 0,1 1 0,0-2-10,8-13 93,-2-1 0,0 0-1,0 0 1,-2-1 0,0 0-1,-1 0 1,-1 0 0,1-7-93,-3 19 29,12-119 313,-13 123-342,0 0 1,0 1-1,-1-1 1,1 1-1,0-1 1,0 0-1,0 1 1,0-1-1,1 0 1,-1 1-1,0-1 1,0 1 0,0-1-1,0 0 1,1 1-1,-1-1 1,0 1-1,0-1 1,1 0-1,-1 1 1,1-1-1,-1 1 1,0-1-1,1 1 1,-1 0-1,1-1 1,-1 1 0,1-1-1,-1 1 1,1 0-1,-1-1 1,1 1-1,0 0 1,-1 0-1,1 0 1,-1-1-1,1 1 1,0 0-1,-1 0 1,1 0 0,0 0-1,-1 0 1,1 0-1,-1 0 1,1 0-1,0 0 1,-1 0-1,1 1 1,0-1-1,-1 0 1,1 0-1,-1 0 1,1 1-1,-1-1 1,1 0 0,0 1-1,-1-1 1,1 1-1,-1-1 0,35 31-135,-29-25 148,0 2-10,0 0 0,1-1 1,0 0-1,0 0 0,1-1 1,0 0-1,0 0 0,0-1 0,1 0 1,0 0-1,0-1 0,0 0 0,0 0 1,1-1-1,0-1 0,-1 0 1,1 0-1,0 0 0,0-2 0,0 1 1,0-1-1,4-1-3,-7-3-1,0 0 1,0-1-1,0 0 1,-1 0 0,1-1-1,-1 1 1,0-2-1,-1 1 1,0 0-1,0-1 1,0 0-1,-1 0 1,0-1-1,0 1 1,-1-1-1,0 0 1,0 0 0,8-78 43,-12 93-54,0 0 0,1-1 0,0 1 1,1 0-1,-1 0 0,1 0 0,1 0 1,-1 0-1,1-1 0,1 1 0,-1-1 1,1 1-1,0-1 0,0 0 0,1 0 1,0 0-1,0-1 0,0 1 0,1-1 1,-1 0-1,1 0 0,0-1 0,1 1 1,-1-1-1,1 0 0,0-1 0,0 1 1,0-1-1,1-1 0,-1 1 0,1-1 1,-1 0-1,1 0 0,0-1 0,0 0 1,1 0 10,1-1-6,-6 1 7,1-1-1,0 0 1,0 1 0,-1-2-1,1 1 1,0 0 0,-1-1 0,1 1-1,0-1 1,-1 0 0,1-1-1,-1 1 1,1 0 0,-1-1-1,0 0 1,0 0 0,1 0-1,-1 0 1,-1 0 0,3-3-1,1-2 40,-1 0 0,0 0 0,0-1 0,-1 1 0,0-1 0,0-1 0,-1 1 0,0 0 0,0-1 0,-1 0 0,0 1 0,0-1 0,-1 0 0,-1 0 0,1 0 0,-2 0 0,1-4-40,2 53-29,3-1 1,1 0-1,2 0 1,10 31 28,-3-11 2,69 210-39,-71-241-9,-13-28 49,0-1 0,0 1 0,1 0-1,-1 0 1,0 0 0,0 0 0,1 0-1,-1 0 1,0 0 0,0 0 0,1 0-1,-1 0 1,0 0 0,0 0 0,1 0-1,-1 0 1,0 0 0,1 0 0,-1 0-1,0 0 1,0 0 0,1 0 0,-1 1-1,0-1 1,0 0 0,1 0 0,-1 0 0,0 0-1,0 0 1,0 1 0,1-1 0,-1 0-1,0 0-2,0-1 16,-3-23 43,0 0 1,-2 0-1,0 0 0,-2 0 1,-1 1-1,-1 0 0,0 1 1,-2 0-1,-8-13-59,8 17 21,0 0 0,2-1 0,0-1 0,1 1 0,2-2-1,0 1 1,0-1 0,2 1 0,1-1 0,0 0 0,2-1 0,0 1 0,2-14-21,2 26-7,1-1 0,0 1 0,0 1-1,0-1 1,1 0 0,1 1 0,-1 0 0,1 1 0,1-1 0,-1 1 0,1 0 0,1 0 0,-1 1 0,1 0 0,0 1 0,0 0 0,1 0 0,0 0 0,0 1 0,0 1 0,0-1-1,0 1 1,1 1 0,-1 0 0,1 0 0,0 1 0,-1 0 0,1 1 0,0 0 0,0 1 0,1 0 7,-7-1-10,-1 0 0,1 1-1,-1 0 1,0-1 0,0 1 0,1 1 0,-1-1 0,0 0 0,0 1-1,0-1 1,0 1 0,0 0 0,0 0 0,-1 0 0,1 1-1,-1-1 1,1 1 0,-1-1 0,0 1 0,0 0 0,0 0 0,0 0-1,-1 0 1,1 0 0,-1 0 0,0 0 0,0 0 0,0 1-1,0-1 1,0 0 10,2 107-157,-4-104 57,0-1-1,-1 0 0,0 0 0,0 0 0,0 0 0,0 0 1,-1 0-1,0-1 0,0 1 0,0-1 0,0 0 0,-1 0 1,1 0-1,-1 0 0,0 0 0,-1-1 0,1 0 0,0 0 1,-1 0-1,0-1 0,0 1 0,0-1 0,0 0 0,0 0 1,0-1-1,0 0 0,0 1 0,-1-2 0,1 1 0,-1-1 1,1 0-1,0 0 0,-1 0 0,1-1 0,0 0 0,-1 0 1,1 0-1,0 0 0,-1-2 101,2 2-338,1-1 1,0 0-1,0 0 1,0-1-1,0 1 1,1 0-1,-1-1 1,1 0-1,-1 0 0,1 0 1,0 0-1,0 0 1,0 0-1,1 0 1,-1 0-1,1-1 1,-1 1-1,1-1 0,0 1 1,1-1-1,-1-3 338,-2-40-6845</inkml:trace>
  <inkml:trace contextRef="#ctx0" brushRef="#br1" timeOffset="-91792.572">3807 4244 9668,'0'0'3298,"0"0"-2594,0 0 353,-35 139 527,30-60-335,5 6-417,0 9-463,0 0-241,18-14-128,-1-22-96,5-24-577,8-25-767,8-9-673,6-22-977,9-21-3345</inkml:trace>
  <inkml:trace contextRef="#ctx0" brushRef="#br1" timeOffset="-90178.219">4120 4623 3794,'0'0'5805,"0"0"-3647,0 0-1072,0 0-147,0 0-296,-5 10-163,-14 33 41,20-42-474,0 0 1,0 1-1,0-1 0,0 0 1,0 0-1,0 0 1,1 0-1,-1 0 1,0 0-1,1 0 1,-1 0-1,1-1 0,-1 1 1,1 0-1,-1-1 1,1 1-1,-1-1 1,1 0-1,0 1 0,-1-1 1,1 0-1,0 0 1,-1 0-1,1 0 1,-1 0-1,1-1 0,0 1 1,-1 0-1,1-1 1,-1 1-1,1-1 1,1 0-48,-3 1 2,4-2 18,0-1-1,0 1 1,0-1-1,0 0 1,0 1-1,0-2 1,-1 1-1,0 0 1,1-1-1,-1 0 1,-1 1-1,1-1 1,0 0-1,-1-1 1,0 1-1,0 0 1,0-1-1,-1 1 1,1-1-1,-1 1 1,0-1 0,-1 0-1,1 0 1,-1 1-1,0-1 1,0 0-1,0 0 1,0 1-1,-2-5-19,-1 6 8,0 0 0,0 1 0,-1 0 0,1-1-1,-1 1 1,0 0 0,0 1 0,1-1 0,-1 1 0,0 0 0,0 0 0,0 0 0,0 0-1,-1 1 1,1-1 0,0 1 0,0 0 0,0 0 0,0 1 0,0-1 0,-4 2-8,-4-2 7,7 2 1,-1 1 0,1-1 0,0 1 0,0 0 0,0 0 0,0 0 0,1 0 0,-1 1 0,1 0 0,0 0 0,0 0 0,0 1 0,1-1 0,0 1 0,-1 0 0,1 0 0,1 0 0,-1 0 0,1 1 0,0-1 1,0 1-1,1-1 0,0 1 0,0 0 0,0-1 0,0 1 0,1 0 0,0 0 0,1 5-8,-9 181 42,7-186-50,1-1 0,0 1 0,0 0-1,1-1 1,0 1 0,0-1 0,0 1 0,0-1 0,1 0-1,0 0 1,0 1 0,1-1 0,-1 0 0,1-1-1,0 1 1,0 0 0,1-1 0,-1 0 0,1 0-1,0 0 1,0 0 0,0-1 0,1 1 0,-1-1 0,1 0-1,0 0 1,0-1 0,0 1 0,3 0 8,0-1 6,0-1 0,0 1 0,0-1 0,-1-1 0,1 0 0,0 0 0,0 0 0,0-1 1,0 0-1,0-1 0,-1 0 0,1 0 0,0 0 0,-1-1 0,0 0 0,0-1 0,0 1 0,0-2 0,0 1 0,-1-1 1,0 1-1,0-2 0,0 1 0,0-1 0,3-5-6,-1 3 15,0 0 0,-1 0 1,1-1-1,-2 0 0,0-1 1,0 0-1,0 1 0,-1-2 1,-1 1-1,0-1 0,0 1 0,-1-1 1,0 0-1,-1 0 0,0-1-15,-1-191 1081,-1 203-1079,0-1 0,0 1 0,0 0 1,0-1-1,0 1 0,1-1 0,-1 1 0,0 0 1,0-1-1,0 1 0,1-1 0,-1 1 0,0 0 0,0-1 1,1 1-1,-1 0 0,0 0 0,1-1 0,-1 1 1,0 0-1,1 0 0,-1-1 0,0 1 0,1 0 1,-1 0-1,0 0 0,1 0 0,-1-1 0,1 1 1,-1 0-1,0 0 0,1 0 0,-1 0 0,1 0 0,-1 0 1,1 0-1,-1 0 0,0 0 0,1 0 0,-1 0 1,1 1-1,-1-1 0,0 0 0,1 0 0,-1 0 1,1 0-1,-1 1 0,0-1 0,1 0 0,-1 0 1,0 1-1,1-1 0,-1 0 0,0 1 0,0-1 0,1 1-1,4 6-15,0 0 0,0 0 0,-1 1 0,0-1 1,0 1-1,-1 0 0,0 1 0,0-1 0,-1 0 1,0 1-1,-1 1 14,4 9-9,1 6 6,-3-12 4,0 0-1,0 0 0,1 0 1,1 0-1,0-1 0,1 0 1,0 0-1,0 0 0,2-1 0,6 10 0,-12-20 7,0 1-1,0-1 0,-1 0 1,1 1-1,0-1 0,0 0 0,0 0 1,0 0-1,1-1 0,-1 1 1,0 0-1,0-1 0,0 0 0,1 1 1,-1-1-1,0 0 0,0 0 0,1 0 1,-1 0-1,0-1 0,0 1 1,1 0-1,-1-1 0,0 0 0,0 1 1,0-1-1,0 0 0,0 0 1,0 0-1,0-1 0,0 1 0,0 0 1,-1-1-1,1 1 0,0-1 1,-1 0-1,1 1 0,-1-1 0,0 0 1,1 0-1,-1 0 0,0 0 1,0 0-1,0 0 0,-1 0 0,1 0 1,0 0-1,-1-3-6,54-237 184,-54 242-189,1-1 1,-1 1-1,1-1 0,-1 1 1,1-1-1,-1 1 0,1-1 1,0 1-1,-1 0 0,1-1 0,0 1 1,0 0-1,-1-1 0,1 1 1,0 0-1,0 0 0,-1 0 1,1 0-1,0 0 0,0 0 1,0 0-1,-1 0 0,1 0 1,0 0-1,0 0 0,-1 0 1,1 1-1,0-1 0,0 0 1,-1 0-1,1 1 0,0-1 0,-1 1 1,1-1-1,0 0 0,-1 1 1,1-1-1,-1 1 0,1 0 1,-1-1-1,1 1 0,-1-1 1,1 1-1,-1 0 0,1-1 1,-1 1-1,0 0 0,0 0 1,1-1-1,-1 1 0,0 0 1,0 0-1,0-1 0,0 1 1,0 0-1,0 0 0,0 0 5,30 80-80,-28-68 79,2 0 0,0 0 1,0 0-1,1-1 0,1 1 0,0-1 1,1-1-1,0 1 0,1-1 0,0 0 1,0-1-1,2 0 0,-1 0 0,4 2 1,-10-10-1,0 0-1,0-1 0,0 0 0,0 1 0,0-1 0,0 0 0,0 0 0,0-1 0,1 1 0,-1-1 0,0 1 0,0-1 0,1 0 0,-1 0 0,0-1 0,0 1 0,1-1 0,-1 1 0,0-1 0,0 0 0,0 0 0,0 0 0,0-1 0,0 1 0,0-1 1,-1 0-1,1 0 0,0 0 0,-1 0 0,1 0 0,-1 0 0,0-1 0,1 0 2,61-92-61,-9-69 154,-55 164-98,1 0 0,-1 0 0,1-1 0,0 1 0,-1 0 0,1 0 0,-1 0 0,1 0 0,0 0 0,-1 0 0,1 0 0,-1 0 0,1 0 0,0 0 0,-1 0 0,1 0 0,-1 1 0,1-1 0,0 0 0,-1 0 0,1 1 0,-1-1 0,1 0-1,-1 1 1,1-1 0,-1 0 0,1 1 0,-1-1 0,0 1 0,1-1 0,-1 1 0,1-1 0,-1 1 0,0-1 0,0 1 0,1-1 0,-1 1 0,0-1 0,0 1 0,1-1 0,-1 1 0,0 0 0,0-1 0,0 1 0,0 0 0,0-1 0,0 1 0,0-1-1,0 1 1,0 0 0,0-1 0,-1 1 0,1-1 0,0 1 0,0-1 0,-1 1 0,1 0 0,0-1 0,0 1 0,-1-1 5,2 2-7,5 30-58,-6-26 68,0 0 0,0-1 0,1 1 1,-1 0-1,1-1 0,1 1 0,-1-1 0,1 1 1,0-1-1,0 0 0,1 1 0,-1-1 0,1 0 1,0-1-1,1 1 0,-1 0 0,1-1 0,0 0 1,0 0-1,0 0 0,0 0 0,1-1 1,0 0-1,0 1 0,0-2 0,0 1 0,0-1-3,6-2 2,1 0 0,-1-1 0,0-1 0,1 0 0,-1 0 0,0-1 0,0-1 0,-1 0 0,1 0 0,-1-1-1,0 0 1,0-1 0,0 0 0,-1-1 0,0 0 0,0 0 0,-1-1 0,0 0 0,0-1 0,-1 1 0,0-2 0,-1 1 0,1-1-1,-2 0 1,5-10-2,6-62-8,-17 79 6,-1-1-1,1 1 0,-1 0 0,0 0 1,0 0-1,0 0 0,0 0 0,0 1 1,-1-1-1,1 0 0,-1 1 0,0 0 1,0 0-1,0 0 0,0 0 0,0 0 1,0 1-1,0-1 0,-1 1 0,1 0 1,-1 0-1,1 0 0,-1 0 0,1 1 1,-1-1-1,1 1 0,-1 0 0,1 0 1,-1 0-1,0 1 0,1-1 0,-1 1 1,1 0-1,-2 0 3,4-1 0,-1 0 0,-1 1 0,0-1 0,1 1 1,-1 0-1,1 0 0,-1 0 0,1 0 0,-1 0 1,1 0-1,0 1 0,-1-1 0,1 1 0,0 0 0,0-1 1,0 1-1,0 0 0,1 0 0,-1 0 0,0 0 0,1 1 1,0-1-1,-1 0 0,1 1 0,0-1 0,0 1 0,0-1 1,1 1-1,-1 1 0,-16 81 36,16-79-29,-4 175 41,4-178-50,0 0 1,1 0-1,0 0 1,0 0-1,0 0 1,0 0-1,0 0 0,1 0 1,-1 0-1,1 0 1,0 0-1,-1 0 0,2 0 1,-1-1-1,0 1 1,0 0-1,1-1 1,0 1-1,-1-1 0,1 1 1,0-1-1,0 0 1,0 1-1,1-1 0,-1 0 1,0-1-1,1 1 1,-1 0-1,1-1 1,0 1-1,-1-1 0,3 1 2,5-1 2,0 0 0,1 0-1,-1 0 1,1-2 0,-1 1 0,1-1-1,-1-1 1,1 0 0,-1 0-1,0-1 1,0 0 0,0-1 0,-1 0-1,1-1 1,-1 0 0,0 0-1,0-1 1,-1 0 0,1-1-1,-1 1 1,-1-2 0,1 1 0,-1-1-1,-1 0 1,1-1 0,-2 1-1,1-1 1,-1 0 0,0-1-1,-1 1 1,0-1 0,0 0 0,-1 0-1,-1 0 1,0-1 0,1-9-2,0-124 496,-3 186-510,1 0-1,1 0 1,3 0-1,1-1 1,6 13 14,-11-52 1,-1 1 0,1-1 0,1 0-1,-1 0 1,0 0 0,0 0 0,1 0 0,-1-1 0,1 1 0,0 0 0,-1-1 0,1 1-1,0-1 1,0 1 0,0-1 0,0 0 0,0 0 0,0 0 0,0 0 0,1 0 0,-1 0-1,0-1 1,0 1 0,1-1 0,-1 1 0,0-1 0,1 0 0,-1 0 0,0 0 0,1 0-1,-1-1 1,1 1 0,-1-1 0,0 1 0,0-1 0,1 0 0,-1 0 0,0 0 0,0 0-1,0 0 1,0 0 0,0-1 0,0 1 0,0-1 0,-1 1 0,1-1 0,0 0 0,-1 1-1,1-1 1,-1 0 0,0 0 0,0 0 0,0 0 0,1-1-1,5-11 16,-1-1 0,0 1-1,-1-1 1,0 0 0,-1 0 0,-1-1 0,0 1 0,-1-8-16,15-61 17,-5 78-81,11 64-222,-11-20 267,-8-22 29,1 0-1,0-1 1,1 1-1,1-1 0,1-1 1,0 1-1,0-2 1,4 4-10,-8-14 6,1 0 1,-1 1 0,1-2-1,0 1 1,0 0 0,0-1-1,1 0 1,-1 0 0,0-1-1,1 1 1,-1-1 0,1-1-1,0 1 1,-1-1 0,1 0-1,0 0 1,-1 0 0,1-1-1,-1 0 1,1 0 0,-1 0-1,1-1 1,-1 0 0,0 0-1,0 0 1,0-1 0,0 1-1,0-1 1,0 0 0,-1-1-1,1 1 1,0-2-7,15-13 45,0 0-1,-1-2 1,-1 0 0,0-1 0,-2 0-1,-1-2 1,0 0 0,-2-1-1,-1 0 1,-1 0 0,-1-2 0,-1 1-1,-1-1 1,-1 0 0,-1-1 0,-2 0-1,0-2-44,-2 14 57,0-1 0,-1 1-1,-1 0 1,0-1 0,-1 1-1,0 0 1,-1-1 0,-1 1 0,-1 0-1,0 0 1,-1 1 0,0-1-1,-1 1 1,-1 0 0,0 1-1,-4-4-56,11 16 4,0 0 0,0 0 0,-1 0 0,1 1-1,-1-1 1,1 0 0,0 0 0,-1 1 0,0-1-1,1 0 1,-1 1 0,1-1 0,-1 0 0,0 1-1,1-1 1,-1 1 0,0-1 0,0 1 0,1 0-1,-1-1 1,0 1 0,0 0 0,0-1 0,1 1-1,-1 0 1,0 0 0,0 0 0,0 0 0,0 0-1,0 0 1,1 0 0,-1 0 0,0 0 0,0 0-1,0 0 1,0 1 0,0-1 0,1 0 0,-1 1-1,0-1 1,0 0 0,1 1 0,-1-1 0,0 1-1,0-1 1,1 1 0,-1-1 0,1 1 0,-1 0-1,0-1 1,1 1 0,-1 0 0,1 0 0,0-1-1,-1 1 1,1 0 0,-1 0 0,1-1 0,0 2-5,-11 39-15,2 0 0,1 1 0,3 0 0,1 0 0,2 40 16,2 166-256,19-161-146,-18-85 367,-1 0 0,1-1 0,0 1 0,0 0 0,0 0 0,0-1 0,0 1-1,1 0 1,-1-1 0,0 1 0,1-1 0,-1 0 0,1 0 0,-1 1 0,1-1 0,0 0 0,0 0 0,-1 0 0,1-1 0,0 1 0,0 0 0,0-1 0,0 1 0,0-1 0,0 1 0,0-1 0,0 0 0,0 0 0,0 0 0,0 0 0,0 0 0,0-1 0,0 1 0,0-1 0,0 1 0,0-1 0,-1 0 0,1 1 0,0-1 0,0 0 0,1-1 35,41-62-4260,-26 16-321</inkml:trace>
  <inkml:trace contextRef="#ctx0" brushRef="#br1" timeOffset="-89902.654">5913 4403 10789,'0'0'2193,"0"0"-1729,0 0 0,0 0 721,0 0-177,0 0-447,140 38-321,-81-31-240,1-2-625,-3-1-2800,5-4-5427</inkml:trace>
  <inkml:trace contextRef="#ctx0" brushRef="#br1" timeOffset="-89617.48">6898 4455 12902,'0'0'2145,"0"0"-1249,0 0 417,0 0-209,0 0-703,0 0-33,135-2 64,-63 2-272,-3 0-80,-4 0-80,-8 0-176,-7 0-320,-10-14-577,-8-6-1744,-10-2-625,-9-3-3377</inkml:trace>
  <inkml:trace contextRef="#ctx0" brushRef="#br1" timeOffset="-89341.59">7329 4162 8852,'0'0'2817,"0"0"-1411,0 0-69,0 0 170,0 0-426,-5 1-412,5 0-651,-1-1 0,0 1 0,0 0 0,0 0 0,1 0 0,-1-1 0,0 1-1,1 0 1,-1 0 0,1 0 0,-1 0 0,1 0 0,-1 0 0,1 0-1,0 0 1,-1 0 0,1 0 0,0 0 0,0 0 0,0 0 0,0 0 0,0 1-1,0-1 1,0 0 0,0 0 0,0 0 0,1 0 0,-1 0 0,0 0 0,1 0-1,-1 0 1,0 0 0,1 0 0,0 0 0,-1 0 0,1 0 0,-1 0 0,1-1-1,0 1 1,0 0 0,0 0 0,-1-1 0,1 1 0,0 0 0,0-1-1,0 1-17,52 56 410,-40-44-329,0-2-49,-1 1 0,0 0 0,-1 1 0,0 0 0,-1 1 0,-1 0 0,0 1 0,-1 0 0,-1 0 0,0 1 0,-1 0 0,0 0 0,-2 0 0,0 1 0,0-1 0,-1 10-32,-2-18 14,0 1 0,0-1 0,-1 1-1,0-1 1,-1 1 0,0-1 0,0 1-1,-1-1 1,0 1 0,-1-1 0,1 0-1,-2 0 1,1 0 0,-1-1 0,0 1-1,-1-1 1,1 0 0,-1 0 0,-4 3-14,0-1-60,0 0-1,0-1 1,-1 0 0,0-1 0,-1 0 0,1 0-1,-1-1 1,0-1 0,-1 0 0,0-1 0,1 0 0,-1 0-1,-1-1 1,1-1 0,0 0 0,-1-1 0,1 0 0,-8-1 60,-4 0-2209,-1 0-2554</inkml:trace>
  <inkml:trace contextRef="#ctx0" brushRef="#br1" timeOffset="-88129.367">8597 4189 4306,'0'0'2633,"0"0"-912,0 0-160,0 0-22,0 0-314,-1-7-257,-2-20-104,-24 24 249,18 11-1025,0 0 0,0 1-1,1 0 1,1 0 0,-1 1 0,1 0 0,1 0-1,0 0 1,1 1 0,0 0 0,-2 5-88,-3 10 133,0 1 1,2 0 0,1 0-1,1 1 1,1 0 0,2 0 0,0 0-1,2 1 1,2 8-134,-2-30 11,0-1 0,0 0 1,1 1-1,0-1 0,0 1 0,1-1 1,0 1-1,0-1 0,1 0 0,-1 0 0,1 1 1,0-1-1,1 0 0,0-1 0,0 1 1,0 0-1,1-1 0,-1 0 0,1 0 1,0 0-1,1 0 0,-1 0 0,1-1 0,4 3-11,3-2-12,0-1 0,1 0 0,-1-1-1,1-1 1,0 0 0,0 0 0,0-1-1,0-1 1,0 0 0,0-1 0,0 0 0,0-1-1,0-1 1,0 0 0,-1 0 0,1-2-1,10-4 13,0-2-179,0-1-1,-2-1 1,1-1-1,-2-1 1,0 0-1,-1-2 0,0 0 1,-1-1-1,-1-1 1,2-5 179,-17 23 11,0-1 0,-1 0-1,1 1 1,-1-1 0,1 0 0,-1 0 0,0 0 0,1 0 0,-1-1-1,0 1 1,0 0 0,-1 0 0,1-1 0,0 1 0,-1 0 0,1-1 0,-1 1-1,0-1 1,0 1 0,0-1 0,0 1 0,0 0 0,-1-1 0,1 1-1,-1 0 1,1-1 0,-1 1 0,0 0 0,0-1 0,0 1 0,0 0 0,-1 0-1,1 0 1,0 0 0,-1 0 0,1 0 0,-1 0 0,0 1 0,0-1-1,0 1 1,1-1 0,-2 1 0,1 0 0,0-1 0,0 1 0,0 0-1,0 0 1,-1 1 0,1-1 0,0 0 0,-1 1 0,1-1 0,-1 1 0,1 0-1,-3 0-10,4 0 13,1 0-1,-1-1 0,0 1 0,1 0 0,-1 0 0,0 0 0,0 0 0,1 0 0,-1 0 0,0 0 0,1 1 0,-1-1 1,0 0-1,0 0 0,1 0 0,-1 1 0,0-1 0,1 0 0,-1 1 0,1-1 0,-1 1 0,0-1 0,1 1 0,-1-1 1,1 1-1,-1-1 0,1 1 0,-1-1 0,1 1 0,0 0 0,-1-1 0,1 1 0,0 0 0,-1-1 0,1 1 0,0 0 1,0-1-1,0 1 0,0 0 0,-1 0 0,1-1 0,0 1 0,0 0 0,0-1 0,1 1 0,-1 0 0,0 0 0,0-1 1,0 1-1,0 0 0,1 0-12,-1 4 10,2 3 12,0-1-1,0 1 1,1-1-1,0 0 1,0 1-1,1-2 1,0 1-1,0 0 1,1-1-1,-1 0 1,1 0-1,1 0 1,-1-1-1,1 1 1,0-1-1,0-1 1,1 1-1,-1-1 1,1 0-1,0-1 1,0 1-1,1-1 1,-1-1 0,0 1-1,1-2 1,0 1-1,-1-1 1,1 0-1,0 0 1,0-1-1,-1 0 1,1 0-1,3-1-21,1 2 7,0 0-1,0 0 1,0-1-1,-1-1 1,1 0 0,0 0-1,0-1 1,-1-1-1,1 0 1,-1 0 0,0-1-1,0-1 1,0 0-1,-1 0 1,1-1 0,-1-1-1,0 1 1,-1-2-1,1 0-6,-8 6 6,0 0 0,0-1 0,0 1 0,0 0 0,-1-1 0,1 0 0,-1 1 0,1-1 0,-1 0 0,0 1 0,0-1 0,0 0 0,0 0 0,-1 0 0,1 0 0,-1 0 0,0 0 0,0 0 0,0 0 0,0 0 0,-1 0 0,1 0-1,-1 0 1,1 0 0,-1 1 0,0-1 0,0 0 0,0 0 0,-1 0 0,0 0-6,-8-3-26,0 1 0,0 0 0,0 1 0,-1 0 0,1 0 0,-1 1-1,0 1 1,0 0 0,0 0 0,0 1 0,0 1 0,-1 0 0,1 0 0,0 1 26,-63-3-448,60 1-7151,48-15 3536,11-5-272</inkml:trace>
  <inkml:trace contextRef="#ctx0" brushRef="#br1" timeOffset="-87877.995">9532 4065 7091,'0'0'3439,"0"0"-1433,0 0-386,0 0-9,0 0-378,-5-7-468,5 7-759,0 1 4,0 0-1,0 0 0,0 0 1,-1-1-1,1 1 0,0 0 1,0 0-1,-1 0 1,1 0-1,0 0 0,-1 0 1,1 0-1,-1 0 0,1-1 1,-1 1-1,1 0 1,-1 0-1,0-1 0,0 1 1,1 0-1,-1-1 0,0 1 1,0-1-1,1 1 0,-1-1 1,0 1-1,0-1 1,0 1-1,0-1 0,0 0 1,0 0-1,0 1 0,0-1 1,0 0-1,0 0 1,0 0-1,0 0 0,0 0 1,0 0-1,0 0 0,0-1 1,1 1-1,-1 0 1,0 0-1,0-1 0,0 1 1,0-1-1,0 1 0,0-1 1,0 1-1,1-1 1,-1 1-1,0-1 0,0 0 1,1 1-1,-1-1 0,1 0 1,-1 0-1,0 0 0,1 1 1,-1-1-1,1 0 1,0 0-1,-1 0 0,1 0 1,0 0-1,0 0 0,-1 0-9,-7 30 140,1-1-1,1 1 1,1 1-1,2-1 1,1 1-1,1-1 1,3 28-140,-2-12 64,0-14-21,-1-6-63,0 0 0,2 1 0,0-1 0,2 0 1,1 0-1,1 0 0,1-1 0,1 0 0,6 13 20,-12-34-113,0-1-1,0 1 1,0 0 0,0-1-1,0 1 1,1-1 0,-1 0-1,1 1 1,-1-1 0,1 0-1,0 0 1,0 0 0,0 0-1,0 0 1,0-1 0,1 1-1,-1-1 1,0 1 0,1-1-1,-1 0 1,1 0 0,-1 0-1,1 0 1,0 0 0,-1-1-1,1 1 1,0-1 0,0 0-1,-1 1 1,1-1 0,0-1-1,0 1 1,0 0 0,-1-1-1,1 1 1,0-1 0,-1 0 0,1 0-1,-1 0 1,1 0 0,-1 0-1,1-1 1,-1 1 0,1-1 113,26-33-3719,3-14-3591</inkml:trace>
  <inkml:trace contextRef="#ctx0" brushRef="#br1" timeOffset="-87663.447">9898 4041 4530,'0'0'6595,"0"0"-5250,0 0-33,0 0 369,-100 127-496,83-68-289,7 5-208,5-3-303,5-5-305,0-9-80,0-9-32,17-7 32,6-8-337,4-5-639,3-7-337,7-11-1072,8 0-3714</inkml:trace>
  <inkml:trace contextRef="#ctx0" brushRef="#br1" timeOffset="-87245.853">10208 4189 6323,'0'0'4749,"0"0"-3239,0 0-801,0 0 217,-3 21-152,-10 71-243,12-89-506,1 0 0,-1 0 0,1 0 0,-1 0 0,1 1 0,0-1 0,0 0 0,0 0 0,1 0 0,-1 0 1,1 0-1,0 0 0,-1 0 0,2 0 0,-1 0 0,0 0 0,0 0 0,1 0 0,0 0 0,-1-1 0,1 1 0,0-1 0,0 1 0,0-1 0,1 0 1,-1 0-1,1 0 0,-1 0 0,1 0 0,0-1 0,-1 1 0,1-1 0,0 0 0,0 1 0,0-1 0,0 0 0,0-1 0,0 1 0,0-1 1,0 1-1,1-1 0,-1 0 0,0 0 0,0 0 0,0-1 0,0 1 0,0-1 0,1 0 0,-1 0 0,0 0 0,0 0 0,-1 0 0,1 0 0,0-1 1,0 0-1,-1 1 0,1-1 0,1-2-25,4-2-4,-1 0 0,0-1 0,0 1 1,0-1-1,-1-1 0,0 1 0,-1-1 0,0 0 1,0 0-1,0-1 0,-1 0 0,-1 0 0,1 1 1,-2-2-1,1 1 0,-1 0 0,0-1 1,-1 1-1,0-4 4,-3 10 3,1 0 1,-1 0 0,0 0-1,0 1 1,-1-1-1,1 0 1,0 1 0,-1 0-1,0 0 1,1-1 0,-1 2-1,0-1 1,0 0-1,0 0 1,0 1 0,0 0-1,-1 0 1,1 0 0,0 0-1,-1 0 1,1 0-1,0 1 1,-1 0 0,1 0-1,-1 0 1,1 0 0,0 0-1,-3 1-3,-1-2 44,-1 0 0,1 0 0,0 0 0,0 1 0,0 1 0,0-1 0,0 1 0,0 0 0,0 0 0,0 1 0,0 0 0,0 0 0,0 1 0,1 0 0,-1 0 0,1 1 0,0-1 0,0 1 1,0 1-1,1-1 0,-1 1 0,0 1-44,-2 6 39,-1 1 1,1 0 0,1 0 0,0 1 0,1 0 0,1 0 0,0 1-1,1-1 1,0 1 0,1 0 0,1 0 0,1 0 0,0 0 0,0 1-1,2-1 1,0 0 0,2 10-40,-2-19-44,0 0 1,0 0-1,1 0 0,0-1 1,0 1-1,0 0 0,1-1 1,0 1-1,0-1 0,0 0 0,1 0 1,0 0-1,0-1 0,0 1 1,0-1-1,1 0 0,-1 0 1,1-1-1,0 1 0,0-1 0,1 0 1,-1 0-1,1-1 0,-1 1 1,1-1-1,0-1 0,4 2 44,0-1-499,0 0-1,0 0 1,1-1 0,-1-1-1,0 0 1,1 0 0,-1-1-1,0 0 1,1-1 0,4-1 499,38-20-4955</inkml:trace>
  <inkml:trace contextRef="#ctx0" brushRef="#br1" timeOffset="-86812.403">10753 4119 1088,'0'0'8559,"0"0"-6038,0 0-1662,-17 20 256,-52 67 22,65-81-1056,1 1 1,-1-1-1,1 1 0,1 0 1,-1 0-1,1 0 0,1 1 0,-1-1 1,1 0-1,0 1 0,1-1 1,0 1-1,0-1 0,0 1-81,1 12 183,-2 6 63,-1-21-229,0 0 1,1 0 0,0 0-1,0 1 1,0-1-1,1 0 1,0 1 0,0-1-1,0 0 1,0 1-1,1-1 1,0 0 0,0 0-1,1 0 1,-1 0-1,1 0 1,0 0 0,1 0-1,-1 0 1,1-1-1,0 1 1,0-1 0,0 0-1,1 0 1,-1 0-1,1 0 1,0 0 0,0-1-1,0 0 1,1 0-1,-1 0 1,1 0 0,3 1-18,9-5-27,1-1 1,-1 0-1,1-1 1,-1-1 0,0 0-1,0-1 1,0-1-1,-1-1 1,0-1 0,0 0-1,-1 0 1,0-2-1,-1 0 1,0-1 0,0 0-1,-1-1 1,0 0-1,-1-1 1,9-13 26,-2 8-34,0-1 0,-1-1 0,-1 0 0,-1-1 0,0-1 0,-2-1 0,-1 0 0,-1 0 0,0-2 0,-2 1 0,-1-1 0,-1-1 0,-1 1 0,-2-1 0,0 0 0,0-20 34,-5-95 1246,0 140-1223,-1-1-1,1 1 1,-1 0 0,1 0 0,-1 0-1,0 0 1,1 0 0,-1 0 0,0 0 0,0 0-1,0 0 1,0 0 0,0 0 0,0 1 0,0-1-1,0 0 1,0 1 0,0-1 0,-1 1-1,1-1 1,0 1 0,0-1 0,0 1 0,-1 0-1,1 0 1,0 0 0,0 0 0,-1 0 0,1 0-1,0 0 1,-1 0 0,1 0 0,0 0-1,0 1 1,0-1 0,-1 0 0,1 1 0,0-1-1,0 1 1,0 0 0,0-1 0,0 1 0,0 0-1,0 0 1,0-1 0,0 1 0,0 0-1,0 0 1,0 0 0,0 0 0,1 0 0,-1 0-1,1 0 1,-1 1 0,0-1 0,1 0 0,0 0-1,-1 0 1,1 1 0,0-1 0,0 0-23,-13 25 20,1-1 1,2 1-1,0 1 1,2 0-1,1 0 0,1 1 1,2 0-1,0 0 1,2 8-21,-7 183-198,9-217 146,-1 1-1,1-1 1,0 1-1,0-1 1,0 1-1,0-1 0,0 1 1,0-1-1,0 1 1,1-1-1,0 0 1,-1 1-1,1-1 0,0 1 1,0-1-1,0 0 1,0 0-1,1 0 1,-1 0-1,1 0 1,-1 0-1,1 0 0,0 0 1,-1 0-1,1-1 1,0 1-1,0-1 1,0 1-1,0-1 0,1 0 1,-1 0-1,0 0 1,1 0-1,-1 0 1,0 0-1,1-1 1,-1 1-1,1-1 0,-1 0 1,1 0-1,-1 0 1,1 0-1,-1 0 1,1 0-1,-1 0 0,0-1 1,3 0 52,-1 0-255,0 0 1,-1 0 0,1 0-1,0 0 1,-1-1-1,1 1 1,-1-1-1,1 0 1,-1 0-1,0-1 1,0 1 0,0 0-1,0-1 1,0 0-1,0 0 1,1-3 254,22-26-5835</inkml:trace>
  <inkml:trace contextRef="#ctx0" brushRef="#br1" timeOffset="-86608.654">10967 4126 7780,'0'0'3313,"0"0"-2417,0 0 193,0 0 432,0 0-593,164 0-480,-107 0-256,-2 0-192,-10 0-288,-8 0-1200,-7-9-1778,-8-5-3441</inkml:trace>
  <inkml:trace contextRef="#ctx0" brushRef="#br1" timeOffset="-86405.775">11581 4043 8996,'0'0'2385,"0"0"-1232,0 0 239,0 0 145,0 0-480,0 0-81,18 119-560,-16-99-304,-2-2-112,0-5-848,0-11-1841,0-2-1729</inkml:trace>
  <inkml:trace contextRef="#ctx0" brushRef="#br1" timeOffset="-86109.951">11581 4043 5491,'77'-45'0,"-54"65"-1777</inkml:trace>
  <inkml:trace contextRef="#ctx0" brushRef="#br1" timeOffset="-85643.454">12186 4050 8036,'0'0'4148,"-23"5"-2478,-72 23-285,88-25-1222,1 0 0,0 1 0,0-1 0,0 1 0,0 0 0,1 0 0,0 1 0,0 0 0,0 0 0,0 0 0,1 1 0,-1-1 0,2 1 0,-1 0 0,0 0 0,1 0 0,0 1 0,1-1 0,0 1 0,0 0 0,0 0-163,-4 106 1118,9-110-1105,-1 1 0,1 0 0,0-1-1,0 0 1,0 0 0,1 0 0,-1 0 0,1 0 0,0-1 0,-1 0 0,1 1 0,0-1 0,0-1 0,0 1 0,1-1 0,-1 1 0,0-1-1,1 0 1,-1-1 0,0 1 0,1-1 0,-1 0 0,1 0 0,-1 0 0,1-1 0,-1 1 0,4-2-13,-4 2-2,5 0-22,0-1 0,0 1 0,0-2 0,0 0 0,0 0 0,0 0 0,0-1 0,-1 0 0,1-1 0,-1 0 0,0 0 0,0-1 1,0 0-1,-1-1 0,0 1 0,0-1 0,0-1 0,-1 1 0,1-1 0,-2 0 0,1-1 0,-1 1 0,0-1 0,-1 0 0,0 0 0,0-1 1,0 1-1,-1-1 0,-1 0 0,1 0 0,0-8 24,-3 9-24,1-1 0,-2 1 0,1-1 0,-1 1 1,0-1-1,-1 1 0,0 0 0,0 0 0,-1-1 0,0 1 0,0 1 1,-1-1-1,0 1 0,0-1 0,-1 1 0,0 0 0,0 1 0,-6-6 24,8 8 0,-1-3 9,-1 1-1,1-1 0,-1 1 1,-1 0-1,1 1 0,-1-1 1,0 1-1,-1 0 0,1 1 1,-1-1-1,0 1 0,0 1 1,0-1-1,0 1 0,-1 0 0,1 1 1,-4-1-9,10 5 14,-1-1 0,1 1 0,-1 0 0,1 0 0,0 0 0,-1 0 0,1 0 0,0 0 0,0 0 0,1 0 0,-1 0 0,0 1 0,1-1 0,-1 0 0,1 0 0,0 1 0,0-1 0,0 0 0,0 1 0,0-1 0,0 0 0,1 0 0,-1 1 0,1-1 0,0 1-14,-1 6 77,0-7-73,0 0 0,-1 0 1,2 1-1,-1-1 1,0 0-1,0 1 1,1-1-1,-1 0 0,1 0 1,-1 0-1,1 1 1,0-1-1,0 0 1,0 0-1,0 0 0,1 0 1,-1 0-1,0-1 1,1 1-1,-1 0 0,1-1 1,0 1-1,-1-1 1,1 1-1,0-1 1,0 0-1,0 0 0,0 0 1,0 0-1,0 0 1,0 0-1,1 0 1,-1-1-1,0 1 0,0-1 1,1 0-1,-1 1 1,1-1-5,16 2 30,1-1 0,-1-1 0,0-1 1,1-1-1,-1 0 0,0-1 0,6-3-30,22-2-9,14 3-7,-57 7 13,-1 0 0,1 1 0,0 0 0,-1 0 0,1 0 0,-1 0 0,0 0 0,0 1 0,0-1 0,-1 1 0,1 0-1,-1 0 1,0 0 0,0 0 0,0 0 0,-1 0 0,1 1 0,-1-1 0,0 0 0,0 1 0,-1-1 0,1 1 0,-1 0 0,0-1-1,0 1 1,0-1 0,-1 1 0,0-1 0,0 3 3,1 3 4,-1-8 9,1-1 1,-1 1-1,1 0 0,-1-1 1,1 1-1,0 0 0,0-1 1,-1 1-1,1 0 0,1 0 1,-1-1-1,0 1 0,0 0 1,0-1-1,1 1 0,-1 0 1,1-1-1,0 1 1,-1 0-1,1-1 0,0 1 1,0-1-1,0 1 0,0-1 1,0 0-1,0 1 0,0-1 1,1 0-1,-1 0 0,0 0 1,1 0-1,-1 0 0,1 0 1,-1 0-1,1 0 0,-1-1 1,1 1-1,0-1 0,-1 1 1,1-1-1,0 1 0,-1-1 1,1 0-1,0 0 0,-1 0 1,1 0-1,0 0 0,0 0 1,-1-1-1,1 1 0,0 0 1,-1-1-1,1 1-13,78-55 376,47-42-186,-124 96-191,0-1 0,-1 0 0,1 1 0,0 0 0,0-1 1,0 1-1,0 0 0,0 1 0,0-1 0,0 0 0,1 1 0,-1 0 1,0 0-1,0 0 0,0 0 0,0 0 0,1 1 0,-1-1 1,0 1-1,0 0 0,0 0 0,0 0 1,22 61-73,-25-58-71,1 0 1,-1 0-1,1 0 1,0 0-1,0 0 0,0 0 1,0-1-1,1 1 1,-1 0-1,1-1 0,0 1 1,0-1-1,1 0 1,-1 1-1,0-1 1,1 0-1,0 0 0,0-1 1,0 1-1,0-1 1,0 1-1,1-1 1,-1 0-1,3 1 144,26 1-6259</inkml:trace>
  <inkml:trace contextRef="#ctx0" brushRef="#br1" timeOffset="-84393.547">14088 3739 12038,'0'0'1389,"0"0"-692,0 0 189,-2 29 207,-6 98-194,6-111-824,1 1-1,1-1 0,1 1 0,0-1 0,1 0 0,1 1 0,0-1 0,1 0 0,1-1 0,0 1 0,2-1 0,-1 0 1,7 10-75,21 11-2316,-33-43 1265,-1 3 913,1-3-71,-1 0-1,0-1 1,0 1 0,-1 0-1,0 0 1,0 0-1,-1 0 1,0 0-1,0 0 1,-1 1 0,0-1-1,0 0 1,-3-3 209,-146-159 163,57 72 677,81 82-665,5 6 63,-1 0 0,1 0-1,1-1 1,0 0 0,0-1-1,1 0 1,0 0 0,1 0-1,0-1 1,1 0-1,0 0 1,1 0 0,1-1-1,0 0 1,0 1 0,1-5-238,2 16 10,0-1 1,1 1 0,-1 0 0,1 0-1,0-1 1,-1 1 0,1 0-1,0 0 1,0 0 0,0 0 0,-1 0-1,1 0 1,0 0 0,0 0-1,1 0 1,-1 0 0,0 0 0,0 1-1,0-1 1,0 0 0,1 1 0,-1-1-1,0 1 1,1 0 0,-1-1-1,0 1 1,1 0 0,-1 0 0,0 0-1,1 0 1,-1 0 0,1 0-1,0 0-10,4-1 20,12-1-31,1 0-1,-1 0 0,1 2 1,0 0-1,-1 1 0,1 1 1,-1 1-1,0 1 0,1 0 1,-2 2-1,1 0 0,0 0 1,-1 2-1,-1 0 0,1 1 1,-1 1-1,-1 0 0,0 1 1,13 12 11,-23-16 15,-1 1 0,0 0 1,0 0-1,-1 0 0,0 1 0,0-1 1,-1 1-1,0-1 0,0 1 1,-1 0-1,0 0 0,-1-1 0,0 1 1,0 0-1,-1 0 0,0 0 0,-1 0 1,0-1-1,0 1 0,-1-1 1,0 1-1,0-1 0,-1 0 0,0 0 1,-1-1-1,1 1 0,-1-1 1,-1 0-1,0 0 0,0-1 0,0 1 1,0-1-1,-5 2-15,-203 217 552,212-223-528,0-1-1,0 1 1,0 1-1,1-1 0,-1 0 1,1 0-1,-1 1 1,1-1-1,0 0 1,0 1-1,0 0 1,0-1-1,0 1 0,1-1 1,-1 1-1,1 0 1,0 0-1,-1-1 1,1 1-1,1 0 1,-1-1-1,0 1 1,1 0-1,-1 0 0,1-1 1,0 1-1,0-1 1,0 1-1,0-1 1,0 1-1,0-1 1,1 1-1,-1-1 0,1 0 1,0 0-1,0 0 1,0 0-1,2 2-23,94 2 302,-66-10-298,-1-1-1,0-1 1,-1-2 0,1-1 0,-2-2 0,1 0 0,-2-2 0,1-1-1,13-11-3,-39 24 0,119-77-40,-108 44 102,-15 40-56,1 1 1,0 0 0,1-1-1,0 1 1,0-1-1,0 1 1,1-1 0,-1 0-1,2 1 1,-1-1-1,1 0 1,0 0-1,0-1 1,0 1 0,1 0-1,0-1 1,0 0-1,0 0 1,1 0 0,0-1-1,0 0 1,0 1-1,0-2 1,1 1 0,-1-1-1,1 1 1,0-2-1,0 1 1,0-1 0,0 1-1,1-2 1,-1 1-1,1-1 1,0 0-7,2 0-7,0 0 0,0-1-1,0-1 1,0 1 0,-1-1 0,1-1 0,0 1 0,0-2-1,-1 1 1,1-1 0,-1 0 0,0-1 0,0 0 0,0 0-1,0-1 1,3-3 7,1 0-24,-1 0 1,1 0-1,-2-1 0,0 0 0,0-1 0,0 0 1,-1 0-1,-1-1 0,0-1 0,0 1 0,-1-1 1,5-12 23,-12 24-3,0 0 0,1 0 0,-1 0 0,0 0 0,0 1 0,1-1 0,-1 0 1,0 0-1,0 0 0,1 0 0,-1 0 0,0 0 0,0 0 0,1 1 0,-1-1 0,0 0 1,0 0-1,1 0 0,-1 0 0,0 0 0,0 0 0,1 0 0,-1 0 0,0-1 0,0 1 0,1 0 1,-1 0-1,0 0 0,0 0 0,1 0 0,-1 0 0,0 0 0,0-1 0,1 1 0,-1 0 1,0 0-1,0 0 0,0 0 0,1-1 0,-1 1 0,0 0 0,0 0 0,0 0 0,0-1 1,0 1-1,0 0 0,1 0 0,-1-1 0,0 1 0,0 0 0,0-1 0,0 1 3,1 2-31,13 27-91,-13-23 124,1 0 1,0 0-1,0 0 1,1-1-1,0 1 1,0-1-1,0 1 1,1-1 0,-1 0-1,1-1 1,1 1-1,-1 0 1,1-1-1,-1 0 1,1 0 0,0-1-1,0 1 1,1-1-1,-1 0 1,1-1-1,0 1 1,-1-1-1,1 0 1,0-1 0,1 1-3,5-3 24,0 1 0,1-2 0,-1 0 0,0 0 0,0-1 0,0-1 1,0 0-1,-1 0 0,1-1 0,-1-1 0,-1 0 0,1 0 0,-1-1 1,0-1-1,0 0 0,-1 0 0,0 0 0,0-1 0,-1-1 0,-1 1 0,1-2-24,6-5 20,0 1 0,-1-2 0,-1 0-1,-1 0 1,-1-1 0,0-1 0,-1 1-1,-1-1 1,-1-1 0,0 0 0,-2 0-1,0 0 1,-1-1 0,-1 1 0,-1-21-20,-6-161 429,4 201-418,0 0 0,1-1 1,-1 1-1,0-1 0,0 1 0,0-1 0,0 1 0,0-1 0,0 1 1,0-1-1,0 1 0,-1-1 0,1 1 0,-1-1 0,1 1 0,-1-1 1,1 1-1,-1 0 0,0-1 0,0 1 0,0 0 0,0 0 1,0-1-1,0 1 0,0 0 0,0 0 0,0 0 0,0 0 0,0 1 1,-1-1-1,1 0 0,0 0 0,-1 1 0,1-1 0,-1 1 0,1-1 1,-1 1-1,1 0 0,-1-1 0,1 1 0,-1 0 0,1 0 0,-1 0 1,1 0-1,-2 0-11,-43 92-96,30-39 53,2 0 1,3 1 0,1 0 0,4 0-1,1 1 1,3 48 42,2-98-41,-1 0-1,1 0 0,0 0 1,0-1-1,1 1 0,-1 0 1,1 0-1,0-1 0,1 1 1,-1 0-1,1-1 0,0 1 1,0-1-1,0 0 0,0 0 1,1 0-1,0 0 0,0 0 1,0 0-1,0-1 1,1 1-1,-1-1 0,1 0 1,0 0-1,0-1 0,0 1 1,0-1-1,0 1 0,1-1 1,-1-1-1,1 1 42,1 0-314,1 0 0,0 0 1,0-1-1,0 0 0,0-1 0,0 1 0,0-1 0,0 0 1,0-1-1,0 0 0,0 0 0,0-1 0,0 1 1,-1-1-1,1-1 0,1 0 314,15-25-4021</inkml:trace>
  <inkml:trace contextRef="#ctx0" brushRef="#br1" timeOffset="-83320.286">14936 3725 10709,'0'0'2297,"0"0"-1649,0 0-453,0 0 146,0 0 382,32 14 54,0 0-619,0 0-39,-1 0 0,2-3 0,0 0-1,0-2 1,20 2-119,0-4 89,-1-1 0,1-3-1,0-2 1,50-6-89,-95 5-12,0-1 1,0 0-1,0 0 0,0-1 0,0 0 1,-1-1-1,1 1 0,-1-1 0,1-1 1,-1 1-1,0-1 0,0-1 0,-1 1 1,1-1-1,-1 0 0,0 0 0,-1-1 1,1 0-1,-1 0 0,0 0 1,0-1-1,-1 0 0,0 0 0,0 0 1,-1 0-1,1-1 0,-2 1 0,1-1 1,-1 1-1,0-4 12,-1 9 20,0-1-1,0 1 1,-1-1 0,1 0 0,-1 1-1,1-1 1,-1 0 0,0 1-1,0-1 1,-1 0 0,1 1 0,0-1-1,-1 0 1,1 1 0,-1-1 0,0 1-1,0-1 1,0 1 0,0-1-1,-1 1 1,1 0 0,-1-1 0,1 1-1,-1 0 1,0 0 0,0 0 0,0 0-1,0 1 1,0-1 0,0 0 0,0 1-1,0 0 1,-1-1 0,1 1-1,-1 0 1,1 0 0,-1 0 0,1 1-1,-1-1 1,0 0 0,1 1 0,-1 0-1,0 0 1,1 0 0,-1 0 0,0 0-1,1 0 1,-2 1-20,0 1 20,0 1 1,1 0-1,-1 0 1,1 0 0,-1 1-1,1-1 1,0 1-1,0 0 1,1-1-1,-1 1 1,1 1-1,0-1 1,0 0-1,0 0 1,1 1-1,0-1 1,-1 1-1,1-1 1,1 1-1,-1 3-20,-1-1 38,-3 22 130,0 1-1,2 0 1,1 0-1,2 0 1,3 26-168,-3-51 13,0-1 1,1 0 0,0 1-1,0-1 1,0 0-1,0 1 1,1-1 0,0 0-1,0 0 1,0 0-1,0-1 1,0 1 0,1 0-1,0-1 1,0 1-1,0-1 1,0 0 0,0 0-1,0 0 1,1-1-1,0 1 1,-1-1-1,1 0 1,0 0 0,0 0-1,0 0 1,0-1-1,1 0 1,-1 1 0,0-2-1,1 1 1,-1 0-14,7 0 44,1 0-1,-1 0 1,0-1 0,1 0 0,-1-1 0,0-1-1,0 0 1,0 0 0,0-1 0,0 0 0,0-1-1,2-1-43,0 0 3,0-1-1,0 1 1,-1-2 0,0 0-1,0 0 1,-1-1-1,0-1 1,0 0-1,-1 0 1,0-1-1,-1 0 1,0-1 0,-1 0-1,0-1 1,0 1-1,-1-1 1,-1-1-1,0 1 1,-1-1-1,0 0 1,-1-1 0,0 1-1,-1-1 1,0-3-3,-4-76-14,0 91 13,0 0 0,-1 0 0,1 0 0,0 0 0,-1 1-1,0-1 1,1 1 0,-1-1 0,0 1 0,0 0 0,0-1-1,0 1 1,0 0 0,0 0 0,0 0 0,0 1 0,0-1-1,-1 1 1,1-1 0,0 1 0,0-1 0,-1 1 0,1 0-1,0 0 1,-1 0 0,1 1 0,0-1 0,0 0 0,-1 1-1,1 0 1,0-1 0,0 1 0,0 0 0,0 0 0,0 0 0,0 0-1,0 1 1,0-1 0,-1 1 1,-10 48 32,52-43 27,160-5-46,-196-1-18,1 0 1,-1 0-1,1 0 0,-1 1 0,0-1 1,0 1-1,1 0 0,-1 0 1,-1 0-1,1 0 0,0 1 0,0-1 1,-1 1-1,0 0 0,1 0 1,-1 0-1,0 0 0,0 0 0,-1 0 1,1 0-1,-1 1 0,1-1 1,-1 0-1,0 1 0,0-1 0,-1 1 1,1 1 4,8 102-136,-9-101 135,1 201-26,-1-205 17,0-1-1,1 1 1,-1 0-1,1 0 1,-1 0-1,1-1 1,0 1-1,0 0 1,0-1-1,0 1 1,0-1-1,0 1 1,0-1-1,0 0 1,1 1-1,-1-1 1,0 0-1,1 0 1,-1 0-1,1 0 1,-1 0-1,1 0 1,0 0-1,-1 0 1,1-1-1,0 1 0,0-1 1,0 1-1,-1-1 1,1 0-1,0 0 1,0 0-1,0 0 1,0 0-1,-1 0 1,1 0-1,0 0 1,0-1-1,0 0 11,73-23-900,-57 12 511,1-2 0,-2 0 0,0-1 0,0 0 0,-2-2 0,0 0 0,0 0 0,-2-2 0,0 1 0,-2-2 0,0 0 0,-1 0 0,2-6 389,2-12 130,-1 0 0,-2-1-1,-2-1 1,-1 0-1,-2 0 1,0-38-130,-3-8 1150,-3 50 1763,-28 124-2243,9-40-348,-81 191 1199,11 4 0,-23 121-1521,89-183 227,23-178-223,-1-1 0,1 1 1,-1 0-1,1 0 0,0 0 0,0 0 1,0-1-1,1 1 0,-1 0 1,1 0-1,0 0 0,-1-1 0,1 1 1,0 0-1,1-1 0,-1 1 0,0-1 1,1 1-1,-1-1 0,1 0 0,0 0 1,0 1-1,0-1 0,0 0 1,0-1-1,0 1 0,0 0 0,1-1 1,-1 1-1,1-1 0,-1 0 0,1 1 1,0-1-1,-1-1 0,1 1 1,0 0-1,0-1 0,-1 1 0,1-1 1,0 0-1,0 0 0,0 0 0,0 0 1,-1 0-1,2-1-4,11-1 21,-1-2 1,1 1-1,-1-2 0,0 0 1,0 0-1,-1-1 0,1-1 1,-1-1-1,-1 1 0,1-2 1,-2 0-1,1 0 0,-1-1 1,0-1-1,-1 0 0,-1 0 1,8-11-22,1 2-29,-1-1 1,-1 0 0,-1-1-1,-1-1 1,0 0-1,-2-1 1,-1 0 0,-1-1-1,-1 0 1,-2-1-1,0 0 1,-1 0-1,-2 0 1,-1-1 0,-1 1-1,-1-1 1,-1-13 28,-2 35-52,0 0-1,0 0 1,0 1 0,-1-1 0,1 1 0,-1-1-1,0 1 1,-1 0 0,1 0 0,0 1-1,-1-1 1,0 1 0,0-1 0,0 1-1,0 1 1,-1-1 0,1 0 0,-1 1 0,0 0-1,0 0 1,1 0 0,-1 1 0,0 0-1,0 0 1,0 0 0,-1 0 0,1 1 0,0 0-1,0 0 1,0 0 0,0 1 0,0 0-1,0 0 1,0 0 0,-1 1 52,0-2-80,-68 7-1331,29 11-3821,34-10-2059</inkml:trace>
  <inkml:trace contextRef="#ctx0" brushRef="#br1" timeOffset="-82329.561">16936 3754 11749,'0'0'1638,"0"0"-504,0 0 278,0 0-68,-26-2-357,-82-5-218,105 6-730,0 1 0,0 0 1,-1 1-1,1-1 0,0 0 1,0 1-1,-1 0 0,1 0 1,0 0-1,0 0 0,0 0 1,0 1-1,0-1 0,0 1 1,1 0-1,-1-1 0,1 2 1,-1-1-1,1 0 0,-1 0 0,1 1 1,0-1-1,0 1 0,-1 2-39,-3 3 87,1-2-35,1 1 1,-1 0 0,1 1 0,0-1 0,1 1 0,0-1 0,0 1 0,1 0 0,0 0 0,0 0 0,1 1-1,0-1 1,0 0 0,1 1 0,0-1 0,1 0 0,-1 0 0,3 8-53,-1-13 12,1 0 1,-1 0-1,1 0 1,0-1-1,0 1 1,0-1-1,0 0 1,0 0-1,0 0 0,1 0 1,-1-1-1,1 1 1,-1-1-1,1 0 1,0 0-1,-1 0 1,1 0-1,0-1 0,-1 0 1,1 1-1,0-1 1,0-1-1,0 1 1,-1-1-1,4 0-12,-1 1 20,6 0-9,0 0 0,0-1 0,-1-1 1,1 0-1,0 0 0,-1-1 0,1-1 0,-1 0 1,0 0-1,0-1 0,0-1 0,-1 0 0,0 0 1,0-1-1,4-4-11,69-92-408,-69 80 349,-3 81-725,-10-32 750,-1-19 30,0-1 1,0 1-1,1 0 1,0 0-1,0 0 1,0-1-1,1 1 0,0-1 1,0 1-1,1-1 1,0 0-1,0 0 1,3 4 3,-1-7-119,1-1 0,0 0 0,0 0 0,0 0-1,0-1 1,0 0 0,0 0 0,0-1 0,1 0 0,-1 0 0,0 0 0,0 0 0,0-1 0,0 0 0,0-1 0,0 1 0,0-1 0,5-2 119,24-10-1456,-1-2 0,0-1 0,-2-2 0,0 0 0,26-23 1456,69-65-4412,-68 16 8858,-59 70 1376,-22 40-4096,13-8-1622,1 0 0,0 1 1,1 0-1,1 0 1,0 0-1,0 1 0,1 0 1,1 0-1,0 0 0,0 1 1,2-1-1,0 1 0,0 0 1,1 0-1,1-1 1,0 1-1,1 0-104,1-10-10,1 0 0,-1 0 0,1 0 0,-1 0 0,1-1 0,0 1 0,0-1 0,1 0 0,-1 0 0,1 0 0,-1 0 0,1-1 0,0 1 0,0-1 0,0 0 0,1 0 0,-1 0 0,0-1 0,1 0 0,-1 0 0,1 0 0,-1 0 0,1-1 0,-1 1-1,1-1 1,-1 0 0,1-1 0,-1 1 0,1-1 0,0 0 0,-1 0 0,2-1 10,12 2-162,2 0-269,0-2-1,0 0 1,0-1-1,-1-1 1,1-1-1,-1-1 1,0 0 0,0-1-1,-1-2 1,0 1-1,-1-2 1,0-1-1,0 0 1,9-8 431,-19 12-118,0 0 1,0 0-1,-1 0 0,0-1 0,0 0 1,0 0-1,-1-1 0,-1 1 1,1-1-1,-1 0 0,0-2 118,9-67 4358,-13 77-3393,-4 13-95,-9 12-572,8-17-200,1 0 1,0 1-1,0 0 1,0 0-1,1 0 0,0 0 1,0 0-1,1 1 1,0-1-1,1 1 0,0 0 1,0-1-1,1 1 1,0 6-99,39-12 613,-36-3-604,0 0-1,0-1 1,0 1 0,0-1-1,0 0 1,0 0 0,0 0-1,-1 0 1,1 0 0,0-1-1,-1 1 1,1-1 0,-1 1-1,1-1 1,-1 0 0,0 0-1,0 0 1,0-1-1,0 1 1,0 0 0,0-1-1,-1 1 1,1-1 0,-1 0-1,0 1 1,0-1 0,0 0-1,0 0 1,0 0-9,-10 6-109,-11 13 125,1 1 0,1 0 1,1 2-1,0 0 0,1 1 1,1 0-1,1 1 0,0 3-16,-22 77 62,36-98-71,0 0 0,0 0 0,0 0 0,0 0 0,1 0 0,0 0 1,-1-1-1,1 1 0,0 0 0,0 0 0,0-1 0,1 1 0,-1-1 0,1 1 1,-1-1-1,1 1 0,0-1 0,0 0 0,0 0 0,0 0 0,0 0 0,1 0 1,-1-1-1,0 1 0,1 0 0,-1-1 0,1 0 0,0 0 0,-1 0 0,1 0 1,3 1 8,95 14-404,-98-15 384,141 3-1630,-49-7-4541,-77 1 1108</inkml:trace>
  <inkml:trace contextRef="#ctx0" brushRef="#br1" timeOffset="-79025.895">241 6644 4738,'0'0'7940,"0"0"-6708,0 0-735,0 0-33,0 0 224,176-5 48,-76-15-143,-3 2-337,-8 5-176,-17 11-48,-19 2 0,-16 0-32,-10 6-464,-12 6-993,-10-4-1152,-5-8-2530</inkml:trace>
  <inkml:trace contextRef="#ctx0" brushRef="#br1" timeOffset="-78730.021">857 6163 10869,'0'0'1494,"0"0"-523,0 0-307,0 0-231,0 0 92,0 15 201,-1-6-615,0-5-71,0 1 1,1-1 0,0 1-1,0 0 1,0-1-1,0 1 1,1-1-1,0 1 1,0-1-1,0 1 1,0-1-1,1 1 1,-1-1 0,1 0-1,1 0 1,-1 0-1,0 0 1,1 0-1,0-1 1,0 1-1,0-1 1,2 3-41,160 96 498,7 7-404,-165-101-81,0 0-1,-1 1 0,0-1 0,0 1 1,-1 0-1,-1 1 0,1-1 0,-1 1 1,-1 0-1,0 0 0,0 0 1,-1 0-1,0 1 0,-1-1 0,0 1 1,-1-1-1,0 1 0,-1-1 0,0 0 1,0 1-1,-1-1 0,0 0 1,-1 0-1,0 0 0,-1 0 0,0 0 1,-1-1-1,0 1 0,0-1 0,-1 0-12,-10 14 11,-1 0-1,0-1 0,-2-1 0,0-1 1,-2 0-1,-17 12-10,-9-9-745,44-29-343,9-24-1905,23-17-3069</inkml:trace>
  <inkml:trace contextRef="#ctx0" brushRef="#br1" timeOffset="-78200.515">2021 5914 12454,'0'0'1478,"0"0"-649,0 0 183,0 0-71,0 0-298,-6 12-160,-30 116 427,26 169-817,10-691 532,4 394-476,27 3-129,-1 2 1,0 1-1,0 2 1,-1 1-1,0 1 1,-1 1-1,0 1 1,8 7-21,19 5 7,206 113 22,-203-120-2321,-55-40-2382,-3-3-846</inkml:trace>
  <inkml:trace contextRef="#ctx0" brushRef="#br1" timeOffset="-77950.97">2735 5652 9748,'0'0'2738,"0"0"-1522,0 0 129,0 0-417,0 0-15,0 0 223,-20 152-399,10-89-161,0 2-176,3 2-224,2-4-176,0-9 0,5-14-384,0-15-400,0-14-673,15-11-896,22 0 80,10-27-2497</inkml:trace>
  <inkml:trace contextRef="#ctx0" brushRef="#br1" timeOffset="-77640.448">3096 5907 6451,'0'0'3799,"0"0"-1990,0 0-571,0 0 61,0 0-88,-21 16-218,-64 55-238,82-69-705,0 1 0,0 0 0,0 0-1,0 1 1,1-1 0,0 0 0,-1 1 0,1 0 0,1-1 0,-1 1 0,0 0 0,1 0 0,0 0 0,0 0 0,0 0 0,0 0 0,1 1 0,0-1-1,-1 0 1,1 0 0,1 0 0,-1 0 0,1 1 0,0-1-50,0 14 162,0-16-152,-1 0 1,1 1-1,0-1 0,0 0 0,0 0 0,0 0 0,0 0 0,0 0 1,0 0-1,1 0 0,-1-1 0,1 1 0,-1 0 0,1-1 1,0 1-1,-1-1 0,1 1 0,0-1 0,0 0 0,0 0 0,0 0 1,0 0-1,0 0 0,1 0 0,-1-1 0,0 1 0,0-1 0,1 1 1,-1-1-1,0 0 0,0 0 0,1 0 0,0 0-10,87-6 140,-60-2-101,-1-1 0,0-2 0,-1-1 0,0-1 0,-1-2 1,6-4-40,-29 16 0,5-2 4,5-1 2,-1-2 0,-1 1 0,1-1-1,-1-1 1,-1 0 0,0-1 0,0 0 0,9-11-6,-20 20 1,1 1 0,0-1 0,-1 1 1,1-1-1,-1 0 0,1 1 1,-1-1-1,1 0 0,-1 0 0,1 1 1,-1-1-1,1 0 0,-1 0 1,0 0-1,0 0 0,1 0 0,-1 1 1,0-1-1,0 0 0,0 0 0,0 0 1,0 0-1,0 0 0,0 0 1,0 0-1,-1 1 0,1-1 0,0 0 1,0 0-1,-1 0 0,1 0 0,-1 1 1,1-1-1,0 0 0,-1 0 1,0 1-1,1-1 0,-1 0 0,1 1 1,-1-1-1,0 0 0,1 1 1,-1-1-1,0 1 0,0-1 0,1 1 1,-1 0-1,0-1 0,0 1 0,0 0 1,0-1-1,0 1-1,-52-6-2,44 6 4,-180 0-458,184 0 123,-44 8 306,38 19-7745,16-16-2902</inkml:trace>
  <inkml:trace contextRef="#ctx0" brushRef="#br1" timeOffset="-75779.091">5105 5735 10725,'0'0'1635,"0"0"-418,0 0-94,-26 9-232,7-3-714,3-1-14,0 0 0,1 1 1,-1 1-1,1 0 0,1 1 0,-1 0 0,1 1 1,1 1-1,0 1 0,-5 4-163,6-3 130,0 0-1,1 0 1,1 1 0,0 1-1,0 0 1,2 0 0,0 1-1,0 0 1,1 0 0,1 1 0,1 0-1,0 0 1,1 0 0,1 1-1,0-1 1,1 1 0,1 0-1,1 9-129,0-24 2,0 1 0,0 0 0,1-1 0,-1 1-1,1 0 1,-1-1 0,1 1 0,0 0 0,0-1-1,0 0 1,0 1 0,1-1 0,-1 1 0,1-1-1,-1 0 1,1 0 0,0 0 0,0 0 0,0 0-1,0 0 1,0-1 0,0 1 0,1-1 0,-1 1-1,0-1 1,1 0 0,-1 0 0,1 0 0,0 0-1,-1 0 1,1-1 0,-1 1 0,1-1 0,0 0-1,0 1 1,-1-1 0,1-1 0,0 1 0,-1 0-1,1-1 1,0 1 0,-1-1 0,2 0-2,9-1 5,1 0 1,-1-1 0,0 0 0,0-1-1,-1 0 1,1-1 0,-1-1-1,0 0 1,-1 0 0,1-1-1,-1-1 1,0 0 0,-1-1-1,0 1 1,5-8-6,-5 8 0,38-32-51,-1-2 0,-3-2-1,-1-2 1,-3-1 0,16-27 51,-48 63 3,-1 0 1,-1 0-1,0-1 1,-1 0-1,0-1 1,-1 1-1,-1-1 1,0 0-1,0 1 1,-1-1-1,-1 0 1,0-1-1,-1 1 1,0 0-1,-1 0 1,0 0-1,-1 0 1,-1 0-1,0 0 1,-1 1-1,0-1 1,-1 1-1,-4-8-3,6 14 24,0 0-1,0-1 1,-1 1 0,0 1-1,0-1 1,0 1 0,-1-1-1,1 1 1,-1 1 0,-1-1-1,1 1 1,-1-1 0,1 2-1,-1-1 1,0 1 0,-1-1-1,1 2 1,0-1 0,-1 1-1,0 0 1,1 0 0,-1 1-1,-2-1-23,4 4 4,1 0-1,0 0 1,0 0-1,1 0 1,-1 0-1,0 1 1,1 0-1,-1 0 0,1 0 1,0 0-1,0 0 1,0 1-1,0-1 1,1 1-1,0 0 1,-1-1-1,1 1 1,1 0-1,-1 1 1,0-1-1,1 0 1,0 0-1,0 1 1,0-1-1,1 0 0,-1 1 1,1-1-1,0 1 1,1 1-4,-2-3 3,-5 33 26,2 0 0,1 0 0,2 1 0,2-1 0,1 1 0,2 7-29,-1-29 0,0 0 1,1 0 0,0-1 0,1 1-1,0-1 1,2 0 0,-1 0 0,2-1-1,0 0 1,0 0 0,1-1 0,1 0-1,0 0 1,1-1 0,0-1 0,0 0-1,1 0 1,0-1 0,1-1-1,0 0 1,1-1 0,-1 0 0,1-1-1,1 0 1,-1-1 0,1-1 0,0-1-1,0 0 1,4 0-1,-4-1-10,1 0 1,-1-1-1,0-1 0,0-1 0,0 0 0,1-1 1,-1-1-1,-1 0 0,1-1 0,0 0 0,-1-1 1,2-2 9,-3 1-1,0 0 1,-1-1 0,0-1 0,0 0 0,-1 0-1,0-1 1,0-1 0,-1 0 0,0 0-1,-1-1 1,0 0 0,0-1 0,-2 0-1,1 0 1,-2 0 0,1-1 0,-2 0 0,0-1-1,0 1 1,-1-1 0,-1 0 0,-1 0-1,1-2 1,-2-5 24,0 17-11,-1 0 1,1 1 0,0-1 0,-1 0 0,0 0 0,0 1 0,0-1-1,0 0 1,-1 0 0,0 1 0,1-1 0,-1 0 0,-1 1 0,1-1-1,0 1 1,-1-1 0,0 1 0,0 0 0,0 0 0,0-1 0,0 1-1,-3-2-13,4 6 2,-1 0 0,1 0-1,0 0 1,0 0 0,-1 0-1,1 0 1,0 0 0,0 0-1,0 0 1,0 1 0,0-1-1,0 0 1,1 1-1,-1-1 1,0 1 0,1-1-1,-1 1 1,1-1 0,-1 1-1,1-1 1,0 1 0,0-1-1,-1 1 1,1 0 0,0-1-1,1 1 1,-1-1-1,0 1 1,0 0 0,1-1-1,-1 1 1,1 0-2,-1 1 1,-1 14-28,11 121-18,-9-133 30,1 0-1,0 0 0,0 0 0,0 0 0,0-1 1,1 1-1,0-1 0,0 1 0,0-1 0,1 0 0,-1 0 1,1-1-1,0 1 0,0-1 0,0 0 0,1 0 1,-1 0-1,1 0 0,-1-1 0,1 0 0,0 0 0,0 0 1,0-1-1,0 1 0,2-1 16,2 1-13,0 0 0,0 0 0,1-1 0,-1 0 0,0 0 0,1-1-1,-1-1 1,0 0 0,1 0 0,-1-1 0,0 0 0,0 0 0,0-1 0,0 0 0,0-1 0,-1 0 0,1 0 0,-1-1 0,0 0 0,2-2 13,-1 1 13,-2 0 0,1-1 1,-1 0-1,0 0 1,0-1-1,-1 0 1,0 0-1,0 0 1,-1-1-1,0 0 1,0 0-1,-1 0 1,0 0-1,-1-1 1,0 1-1,-1-1 1,0 0-1,0 0 1,-1 0-1,0-10-13,-2 29 2,1 1 0,0-1 0,0 0 1,1 0-1,0 0 0,1 0 0,0 0 0,0 0 0,1 0 1,0 0-1,0-1 0,1 1 0,0-1 0,1 0 0,0 0 1,0-1-1,1 1 0,0-1 0,0 0 0,1-1 0,0 1-2,7-1 9,-1 0 0,1-1 0,0-1 0,1 0 0,-1-1 0,1-1 0,-1 0 0,1-1 0,0-1 0,0 0 0,-1-1 0,1 0 0,0-1 0,0-1-9,3-1 13,0-1 0,-1 0 0,0-1 0,0-1 0,0-1 1,-1 0-1,0-1 0,-1-1 0,0 0 0,-1-1 0,1 0 0,-2-2 0,7-7-13,-17 16 44,1-1-1,-1 1 0,0-1 1,0 0-1,-1 0 0,1 0 0,-1 0 1,0 0-1,-1 0 0,1-1 0,-1 1 1,0-1-1,-1 1 0,1-6-43,-1 626-8,7-581-64,-4-42 221,-23-157 110,9 120-328,3 0 0,1 0 0,2-1 1,3 0-1,1 0 0,5-43 69,-3 79-70,1 0 1,0-1-1,0 1 1,1 0-1,0 0 1,0 0-1,2 0 1,-1 1-1,1 0 1,0 0-1,1 0 1,0 0-1,0 1 1,1 0-1,0 0 1,1 1-1,0 0 1,0 0-1,5-3 70,31 0-397,-43 10 394,0 0 0,0 1 0,0-1 0,-1 1 0,1-1 0,0 1 0,0-1 1,0 1-1,0 0 0,-1-1 0,1 1 0,0 0 0,-1 0 0,1-1 0,0 1 1,-1 0-1,1 0 0,-1 0 0,0 0 0,1 0 0,-1 0 0,0 0 0,1 0 1,-1 0-1,0 0 0,0 0 0,0 0 0,0 0 0,0 0 0,0 0 0,0 0 1,0 0-1,0 0 0,-1 1 3,2 4-14,0 274 104,-1-278-86,0-1-1,0 1 0,1 0 1,-1 0-1,1 0 0,-1-1 0,1 1 1,0 0-1,0-1 0,-1 1 1,1-1-1,0 1 0,1-1 1,-1 1-1,0-1 0,0 0 1,0 1-1,1-1 0,-1 0 1,1 0-1,-1 0 0,1 0 1,-1 0-1,1 0 0,0-1 0,-1 1 1,1 0-1,0-1 0,0 0 1,-1 1-1,1-1 0,0 0 1,0 0-1,0 0 0,0 0 1,-1 0-1,2 0-3,69-18 75,-51 3-63,-1-1 0,-1-1 0,0 0-1,-1-2 1,0 0 0,3-6-12,-4 5 9,16-16 3,-1-2 1,-1 0 0,-3-2-1,-1-1 1,-2-2 0,-2 0-1,-2-1 1,7-24-13,-23 49 28,-1 0 0,0-1 1,-2 0-1,-1 0 0,0 0 0,-1 0 1,-3-15-29,3 33 5,0-1 0,0 1 1,0 0-1,-1 0 1,1 0-1,-1 0 1,0 0-1,1 0 1,-1 0-1,0 0 1,0 1-1,0-1 1,0 0-1,-1 0 1,1 1-1,0-1 1,-1 1-1,1-1 1,-1 1-1,1-1 1,-1 1-1,0 0 1,0 0-1,1 0 1,-1 0-1,0 0 1,0 0-1,0 1 1,0-1-1,0 1 1,0-1-1,0 1 0,0 0 1,-1-1-1,1 1 1,0 0-1,0 1 1,0-1-1,0 0 1,0 0-1,0 1 1,0 0-1,0-1 1,0 1-1,0 0 1,0 0-1,0 0 1,1 0-1,-1 0 1,0 0-1,0 0 1,1 1-1,-1-1 1,1 1-6,-10 12 8,0 0 1,1 0-1,1 1 1,1 0-1,0 0 1,1 1-1,1 0 1,0 1-1,1 0 1,-2 13-9,-4 17 49,3 1 0,1-1 0,3 1 0,2 1 0,3 43-49,-2-85 0,1 0-1,-1 0 0,2 0 0,-1 0 1,1 0-1,0 0 0,0 0 0,1 0 1,0-1-1,0 1 0,0 0 0,1-1 1,0 0-1,0 1 0,1-1 0,0 0 1,0-1-1,0 1 0,1-1 0,0 0 1,0 0-1,0 0 0,0-1 0,1 0 1,0 0-1,0 0 0,0 0 0,0-1 1,1 0-1,-1-1 0,1 0 0,5 2 1,-1-2 4,0-1-1,0 0 0,0-1 0,0 0 0,0-1 0,0 0 0,0-1 0,0 0 0,0 0 0,0-2 0,-1 1 1,0-1-1,1 0 0,-1-1 0,-1-1 0,1 1 0,-1-2 0,0 1 0,2-3-3,0 0-10,-1 0 0,0-1 0,0 0 0,-1-1 1,-1 0-1,0 0 0,0-1 0,-1 0 0,-1 0 0,0-1 0,0 1 0,-2-1 0,1-1 0,-2 1 0,0 0 0,0-1 0,-1 0 0,-1-1 10,-1 15-1,-1 23-49,2-1 0,0 1 0,1-1 0,1 1-1,1-1 1,1 0 0,3 7 50,-6-26-101,-1 0 0,1-1 0,-1 1 0,1-1-1,0 0 1,0 0 0,0 1 0,0-1 0,0 0 0,0-1-1,1 1 1,-1 0 0,0-1 0,1 1 0,0-1 0,-1 0-1,1 0 1,0 0 0,0 0 0,-1 0 0,1 0 0,0-1-1,0 0 1,0 1 0,0-1 0,0 0 0,0-1 0,0 1-1,0 0 1,-1-1 0,1 1 0,0-1 0,0 0 0,0 0-1,-1 0 1,1-1 0,0 1 0,-1-1 0,0 1 0,1-1-1,-1 0 1,0 0 0,1 0 0,-1 0 0,0 0 0,-1 0-1,1 0 1,0-1 0,-1 1 0,2-2 101,33-42-3562,0-5-3241</inkml:trace>
  <inkml:trace contextRef="#ctx0" brushRef="#br1" timeOffset="-75468.882">7677 5292 896,'0'0'10216,"0"0"-7439,0 0-2115,0 0 141,-13 21-83,-38 67-160,50-86-529,0 0-1,0 0 1,0 0 0,0 1-1,1-1 1,-1 0-1,1 0 1,-1 0-1,1 1 1,0-1 0,0 0-1,0 1 1,0-1-1,0 0 1,1 0-1,-1 1 1,1-1-1,-1 0 1,1 0 0,0 0-1,0 0 1,0 0-1,0 0 1,0 0-1,0 0 1,1 0 0,-1 0-1,1-1 1,-1 1-1,1 0 1,0-1-1,-1 1 1,1-1 0,0 0-1,0 0 1,0 0-1,0 0 1,0 0-1,0 0 1,0 0 0,1 0-1,-1-1 1,0 1-1,0-1 1,1 0-1,-1 0 1,0 0 0,0 0-1,1 0 1,-1 0-1,1-1-30,-3 1 5,12 3 93,0-1-1,1-1 1,-1 0 0,0 0 0,1-2 0,-1 1 0,0-2 0,1 1 0,-1-2 0,0 0 0,0 0 0,-1-1 0,1 0-1,-1-1 1,0 0 0,0-1 0,0-1 0,-1 1 0,0-2 0,3-2-98,-10 7 18,0 0 1,-1 0-1,0-1 0,1 1 0,-1 0 1,-1-1-1,1 1 0,0-1 1,-1 0-1,0 0 0,0 1 1,0-1-1,0 0 0,0 0 1,-1 0-1,0 0 0,0 0 1,0 0-1,0 0 0,-1 0 1,1 0-1,-1 0 0,0 0 0,0 1 1,-1-1-1,1 0 0,-1 1 1,0-1-1,0 1 0,0-1 1,0 1-1,0 0 0,-1 0 1,0 0-1,1 0 0,-1 0 1,-3-2-19,0 1-25,-1-1 1,1 1 0,-1 0 0,1 1 0,-1 0-1,0 0 1,0 0 0,-1 1 0,1 0 0,-1 0-1,1 1 1,-1 0 0,1 0 0,-1 1 0,1 0 24,3 0-42,0 1 0,1-1 1,-1 1-1,1 0 1,-1 0-1,1 1 0,0-1 1,-1 1-1,1-1 0,0 1 1,0 0-1,0 0 0,0 1 1,1-1-1,-1 1 1,0-1-1,1 1 0,0 0 1,0 0-1,0 0 0,0 0 1,0 0-1,0 0 0,1 0 1,-1 4 41,-27 92-1913,21-34-1109,7-4-1853</inkml:trace>
  <inkml:trace contextRef="#ctx0" brushRef="#br1" timeOffset="-74653.506">8241 5496 10293,'0'0'2137,"0"0"-1108,0 0-151,0 0 256,0 0-136,-24 21-59,-75 74-237,95-91-655,0 0 0,0 1 0,0 0 0,1-1 0,-1 1 1,1 0-1,0 1 0,1-1 0,-1 0 0,1 1 1,0-1-1,1 1 0,-1 0 0,1 0 0,0 0 0,1 0 1,-1 0-1,1 0-47,-1 5 82,-1-4-70,1 0 0,-1 0 0,1 0 0,1 1 0,-1-1 1,1 0-1,0 1 0,1-1 0,0 0 0,0 0 0,0 0 1,1 1-1,0-1 0,1-1 0,-1 1 0,1 0 0,1-1 0,-1 1 1,1-1-1,0 0 0,1 0 0,-1-1 0,1 1 0,0-1 1,0 0-1,1 0 0,2 1-12,5-1-22,0-1 0,0 0 0,0-1 0,1-1 0,-1 0 0,1-1 0,-1 0 0,1-1 0,-1-1 0,1 0 0,-1-1 0,1 0 0,-1-1 0,0 0 0,0-1 0,0-1 0,-1 0 0,1-1 0,-1 0 0,5-4 22,-6 5-13,0-1 0,0 0 1,0-1-1,-1 0 0,0 0 1,0-1-1,-1-1 0,0 1 1,0-2-1,-1 1 0,-1-1 1,1 0-1,-2-1 0,1 1 1,-1-1-1,-1-1 0,0 1 1,-1-1-1,0 0 0,1-7 13,-4 16 5,0-1-1,0 1 1,0 0-1,0 0 1,-1-1-1,0 1 1,0 0 0,0-1-1,0 1 1,0 0-1,0-1 1,-1 1-1,0 0 1,0-1-1,0 1 1,0 0-1,0 0 1,0 0 0,-1 0-1,0 0 1,1 0-1,-1 0 1,0 1-1,-1-1 1,1 1-1,0-1 1,-1 1-1,1 0 1,-1 0-1,0 0 1,1 0 0,-1 0-1,0 1 1,0 0-1,0-1 1,-1 1-1,-1 0-4,1 0 19,-1 0 1,0 0-1,1 1 0,-1-1 0,0 1 0,1 1 0,-1-1 0,0 1 1,1 0-1,-1 0 0,0 0 0,1 0 0,-1 1 0,1 0 0,0 0 1,0 0-1,0 0 0,0 1 0,0-1 0,0 1 0,0 0 1,1 0-1,0 1 0,-1-1 0,1 1 0,0 0 0,1-1 0,-1 1 1,1 1-1,0-1 0,0 0 0,0 0 0,0 1 0,1 0-19,-5 11 54,2 1 0,0-1-1,1 1 1,0 0 0,1 0-1,1 0 1,1 0 0,1 6-54,-1-21-2,0 1 0,0-1 1,0 0-1,0 0 0,0 1 0,1-1 1,-1 0-1,1 0 0,0 0 0,-1 1 1,1-1-1,0 0 0,0 0 1,1 0-1,-1 0 0,0 0 0,1-1 1,-1 1-1,1 0 0,-1-1 0,1 1 1,0-1-1,-1 1 0,1-1 0,0 0 1,0 0-1,0 0 0,0 0 0,0 0 1,1 0-1,-1 0 0,0-1 1,0 1-1,1-1 0,-1 0 0,0 0 1,0 1-1,1-1 0,-1-1 0,2 1 2,3 0 3,1 0-1,0-1 1,-1 0-1,1-1 0,-1 1 1,1-1-1,-1-1 1,0 1-1,0-1 0,0-1 1,0 1-1,0-1 1,-1 0-1,0-1 0,0 0 1,0 0-1,0 0 1,-1 0-1,0-1 0,0 0-2,48-76 56,-54 88-71,0-1 0,1 0 0,0 1-1,-1-1 1,2 1 0,-1-1-1,1 0 1,-1 1 0,1-1 0,1 0-1,-1 1 1,1-1 0,0 0-1,0 0 1,1 1 15,5-3 15,-1 0 0,1-1 0,0 0 0,-1-1 0,1 1 0,0-1 0,0-1 0,0 1 0,0-2-1,0 1 1,0-1 0,0 0 0,0 0 0,0-1 0,1-1-15,18-8 15,0-1-1,-1-1 1,0-1 0,-2-1 0,1-1-1,-2-1 1,0-2 0,12-13-15,-14 15 23,0-1 0,-2 0 0,0-1 0,-2-1 0,0-1 0,-1-1 0,-1 0 0,-1-1 0,-1 0 0,-1-1 0,-1-1 0,-1 1 0,-1-2 0,4-20-23,-2-121 755,-39 312-904,8-39-378,4 1 1,5 0 0,3 39 526,8-141-209,0-4 117,0-1 1,0 1-1,-1-1 0,1 1 0,0 0 0,0-1 1,0 1-1,0-1 0,0 1 0,0 0 1,0-1-1,0 1 0,0-1 0,0 1 0,0 0 1,0-1-1,0 1 0,1-1 0,-1 1 1,0-1-1,0 1 0,1-1 0,-1 1 0,0-1 1,1 1-1,-1-1 0,0 1 0,1-1 1,-1 1-1,1-1 0,-1 1 0,1-1 0,-1 0 1,1 1-1,-1-1 0,1 0 0,-1 0 1,1 1-1,0-1 0,-1 0 0,1 0 0,-1 0 1,1 0-1,-1 0 0,1 0 0,0 0 1,0 0 90,15 0-3995</inkml:trace>
  <inkml:trace contextRef="#ctx0" brushRef="#br1" timeOffset="-74311.135">9002 5464 12118,'0'0'803,"0"0"-337,0 0 383,0 0 343,0 0-319,25 18-156,81 52-90,-101-67-574,1 0-1,0 0 0,-1-1 0,1 0 1,0 0-1,0 0 0,0-1 0,1 0 0,-1 0 1,0-1-1,0 1 0,1-1 0,-1-1 1,0 1-1,6-2-52,4 0 113,-4 1-74,1 0 0,-1-1 0,0 0 0,0-1 0,0-1 0,-1 0 0,1 0 1,-1-1-1,0-1 0,0 0 0,0 0 0,-1-1 0,0 0 0,-1-1 0,1 0 0,-2-1 0,1 1 1,-1-2-1,0 1 0,-1-1 0,0-1 0,-1 1 0,0-1 0,0 0 0,-1 0 0,1-7-39,-6 19 5,-1-1 0,1 0 0,-1 0 0,1 1 0,-1-1 0,1 0 0,-1 0 0,1 0 0,-1 1 0,1-1 0,-1 0 0,1 0 0,-1 0 0,1 0 0,-1 0 1,1 0-1,-1 0 0,0 0 0,1 0 0,-1 0 0,1-1 0,-1 1 0,1 0 0,-1 0 0,1 0 0,-1-1 0,1 1 0,-1 0 0,1-1 0,0 1 0,-1 0 0,1-1 0,-1 1 0,1 0 0,0-1 0,-1 1 0,1-1 0,0 1 0,-1-1 0,1 1 0,0-1 0,0 1 0,0-1 0,-1 1 0,1-1 0,0 1 0,0-1 0,0 1 0,0-1 0,0 0 0,0 1 0,0-1 0,0 1 0,0-1 0,0 1 0,0-1 0,0 1 0,1-1-5,-23 21 46,2 1-1,0 0 1,1 2 0,2 1 0,0 0-1,2 1 1,0 0 0,1 4-46,6-14 0,0 0 0,2 0 0,0 1 0,1 0 0,0 0 0,2 1 0,-1 0 0,2-1 0,0 16 0,2-29-39,0 0 0,0 0 1,0 0-1,1-1 0,0 1 0,-1 0 1,1 0-1,0 0 0,0-1 1,0 1-1,1 0 0,-1-1 1,1 1-1,-1-1 0,1 0 1,0 1-1,0-1 0,0 0 1,0 0-1,0 0 0,1-1 1,-1 1-1,1 0 0,-1-1 0,1 1 1,-1-1-1,1 0 0,0 0 1,0 0-1,-1 0 0,1-1 1,0 1-1,0-1 0,0 0 1,0 1-1,1-1 39,112 15-2959,49-12-2739</inkml:trace>
  <inkml:trace contextRef="#ctx0" brushRef="#br1" timeOffset="-71958.631">11054 5164 10325,'0'0'1899,"0"0"-623,0 0 178,0 0-155,-16 26-387,-48 87-301,61-107-572,0 1 1,0-1-1,1 0 0,0 1 0,0 0 1,0 0-1,1-1 0,0 1 1,0 0-1,0 0 0,1 0 0,1 7-39,0 3 81,-1-15-76,-1 1 5,0 0 0,1 0 1,-1 0-1,1 0 0,0 1 0,0-1 0,0 0 0,1 0 1,-1 0-1,1 0 0,-1 0 0,1 1 0,0-1 0,0 0 1,1-1-1,-1 1 0,1 0 0,-1 0 0,1-1 0,0 1 0,0 0 1,0-1-1,0 0 0,0 0 0,1 1 0,-1-1 0,1-1 1,-1 1-1,1 0 0,2 0-10,1 1-15,-1-1 0,1 0 0,0-1 0,-1 1 0,1-1 0,0 0 0,0-1 0,0 0 0,0 1 0,0-2 1,0 1-1,0-1 0,0 0 0,0 0 0,-1-1 0,1 1 0,0-1 0,-1-1 0,1 1 0,-1-1 0,0 0 0,0 0 0,0 0 0,0-1 0,0 0 0,-1 0 0,0 0 1,0 0-1,0-1 0,3-4 15,-3 4-14,-1 1 1,0-1 0,0-1 0,-1 1-1,1 0 1,-1-1 0,0 1 0,-1-1 0,1 1-1,-1-1 1,0 0 0,-1 0 0,1 0-1,-1 1 1,0-1 0,-1 0 0,1 0-1,-1 0 1,0 1 0,-1-1 0,1 0-1,-1 1 1,0-1 0,-1 1 0,1 0-1,-1 0 1,-1-2 13,-5 0-5,0 1 0,-1 1 0,1 0 0,-1 0 0,0 1 0,0 0 0,0 1 0,0 0 0,-1 1 0,0 0 0,1 0 0,-1 1 0,0 1 0,0-1 0,1 2 0,-5 0 5,9 0 6,-1 0 0,1 0 0,1 1-1,-1 0 1,0 0 0,0 0 0,1 1 0,-1 0-1,1 0 1,0 0 0,0 1 0,0 0 0,0 0-1,1 0 1,-1 0 0,1 1 0,0-1 0,0 1-1,1 0 1,0 1 0,0-1 0,-1 2-6,-45 129 307,39-19-22,10-113-275,0-1-1,0 1 0,0-1 1,0 1-1,1-1 0,-1 1 1,1-1-1,0 0 0,0 1 0,0-1 1,1 0-1,-1 0 0,1 1 1,-1-1-1,1 0 0,0-1 1,1 1-1,-1 0 0,0-1 1,1 1-1,-1-1 0,1 0 0,0 1 1,0-1-1,-1-1 0,2 1 1,-1 0-1,0-1 0,0 1 1,0-1-1,1 0 0,-1 0 0,0 0 1,1-1-1,-1 1 0,1-1 1,0 0-10,27 0 30,0-1 1,0-2 0,-1-1-1,1-1 1,-1-2-1,0-1 1,-1-1 0,0-1-1,-1-2 1,0-1 0,0-1-1,-2-2 1,0 0 0,13-11-31,-32 22-5,38-21-2,-2-2 1,0-2 0,-2-2-1,2-5 7,-31 26-2,-1-1-1,0 1 0,0-2 0,-1 0 1,-1 0-1,0 0 0,-1-1 0,-1-1 1,0 1-1,-1-1 0,0-1 0,-1 1 1,-1-1-1,0 1 0,-1-3 3,-1 6 11,1 0 0,-2 0 1,0 0-1,0 0 0,-1 0 0,0 0 0,-1 0 1,-1 0-1,0 0 0,-1 0 0,0 0 0,0 1 0,-1-1 1,-1 1-1,0 0 0,0 0 0,-1 1 0,-1-1 1,0 2-1,0-1 0,-8-7-11,12 15 10,0 1 1,1 0 0,-1 0-1,0 0 1,0 0 0,0 0-1,0 1 1,0 0-1,0-1 1,0 1 0,0 0-1,0 0 1,0 1-1,0-1 1,0 1 0,0-1-1,0 1 1,0 0-1,0 0 1,0 0 0,0 1-1,1-1 1,-1 1 0,1-1-1,-1 1 1,1 0-1,-1 0 1,1 0 0,0 0-1,0 0 1,0 1-1,0-1 1,0 1 0,1-1-1,-1 1 1,1 0-1,0 0 1,0-1 0,0 1-1,0 0 1,0 0 0,0 0-1,1 0 1,-1 2-11,-19 48 70,1 1 0,3 1 1,3 0-1,2 1 0,2 0 0,3 1 1,2-1-1,3 1 0,4 24-70,-5-72 2,1 0-1,0 0 1,0 1-1,1-1 1,0 0-1,1 1 1,0-1-1,1 0 1,0 0-1,0 0 1,1 0-1,0 0 1,0-1-1,1 1 1,0-1-1,1 0 1,0 0-1,0-1 1,1 1-1,-1-1 1,2 0-1,-1 0 1,1-1-1,0 0 1,0 0-1,1-1 1,0 0-1,0 0 1,0-1-1,0 0-1,2-2-11,-1 0 0,1-1-1,0-1 1,-1 1 0,1-1 0,0-1-1,-1 0 1,1 0 0,-1-1-1,1-1 1,-1 1 0,0-1-1,0-1 1,0 0 0,0 0-1,-1 0 1,1-1 0,-1-1-1,-1 1 1,1-2 0,-1 1 0,0-1-1,0 1 1,-1-2 0,3-2 11,0 1-12,0 1 0,-1-1 0,0 0 0,-1-1 0,0 0 1,0 0-1,-1 0 0,0-1 0,-1 0 0,0 0 0,-1-1 1,0 1-1,-1-1 0,0 0 0,-1 0 0,0-7 12,-2 17 5,-1 1 0,0 0 0,0 0 0,0 0 0,1 0 0,-1 0 0,0 0 0,0 1 0,0-1 1,0 0-1,-1 0 0,1 1 0,0-1 0,0 1 0,0-1 0,-1 1 0,1-1 0,0 1 0,0 0 0,-1-1 0,1 1 0,0 0 0,-1 0 0,1 0 0,0 0 0,-1 0 0,1 0 0,0 1 0,0-1 0,-1 0 0,1 1 0,0-1 0,0 1 0,-1-1 0,0 1-5,-17 78-26,19-71 28,-1 8 10,-1-11-15,1 0 0,0 0 0,0 1 0,0-1 0,1 0 0,0 0 0,0 0 0,0 1 0,0-1 0,1 0 0,0 0 0,0 0 0,0 0 0,1 0 0,0 0 0,0 0 0,0 0 0,0-1 0,1 1 0,0-1 0,0 1 0,0-1 0,0 0 0,1 0 1,-1-1-1,1 1 0,0-1 0,0 1 0,5 1 3,3-3-19,0 0 1,0-1 0,0 0 0,0-1 0,0-1 0,0 0-1,0 0 1,0-1 0,0-1 0,0 0 0,-1-1 0,1 0-1,-1 0 1,0-1 0,-1-1 0,1 0 0,-1-1 0,0 1-1,0-2 1,-1 0 0,0 0 0,-1 0 0,1-1 0,-2 0 0,1-1-1,0-2 19,-1 4-1,-1 0-1,-1-1 1,1 0-1,-1 0 0,-1 0 1,0-1-1,0 0 1,-1 0-1,0 0 1,-1 0-1,0 0 1,0 0-1,-1-1 0,0 1 1,-1 0-1,-1-1 1,1 0 1,0-43 90,-2 107-136,-1-42 48,2 0 0,0 0 0,0 0 0,1 1 0,0-1 0,1 0 0,0 0 0,1 0 0,0 0 0,1 0 0,0 0 0,1 0 0,0-1 0,0 1 0,1-1 0,1-1 0,0 1 0,0-1 0,4 5-2,-8-12 3,1 0-1,-1 0 1,1 0-1,-1-1 1,1 1-1,-1-1 1,1 1-1,0-1 1,-1 0-1,1 0 0,0-1 1,0 1-1,0 0 1,0-1-1,0 0 1,0 0-1,0 0 1,0 0-1,0 0 1,0 0-1,0-1 1,-1 1-1,1-1 0,0 0 1,0 0-1,0 0 1,-1 0-1,1-1 1,0 1-1,-1-1 1,1 0-1,-1 1 1,0-1-1,0 0 1,0 0-1,1-1-2,65-88 183,-61 76-172,-1-1 0,0 0 0,-1 0-1,0 0 1,-2-1 0,0 0-1,0 0 1,-2 0 0,0 0-1,-1-8-10,0 26-2,0-1 0,0 0-1,0 1 1,0-1 0,1 0-1,-1 1 1,0-1 0,0 0-1,1 1 1,-1-1 0,0 0 0,0 0-1,1 1 1,-1-1 0,0 0-1,1 0 1,-1 0 0,0 0-1,1 1 1,-1-1 0,0 0-1,1 0 1,-1 0 0,0 0 0,1 0-1,-1 0 1,0 0 0,1 0-1,-1 0 1,0 0 0,1 0-1,-1 0 1,1 0 0,-1 0-1,0 0 1,1 0 0,-1 0 0,0-1-1,1 1 1,-1 0 0,0 0-1,1 0 1,-1-1 0,0 1-1,0 0 1,1 0 0,-1-1-1,0 1 1,0 0 0,1 0 0,-1-1-1,0 1 1,0 0 0,0-1-1,0 1 1,1 0 0,-1-1-1,0 1 1,0-1 2,37 85-75,-34-73 72,0 0-1,1 0 0,0 0 1,1 0-1,1-1 1,-1 1-1,2-1 0,-1-1 1,1 1-1,1-1 1,0-1-1,0 1 0,1-1 1,4 3 3,-9-9-3,0 0 0,0-1 0,0 1 0,0-1-1,0 1 1,0-1 0,0-1 0,1 1 0,-1-1 0,0 1 0,1-1 0,-1 0 0,0-1 0,0 1 0,1-1 0,-1 0 0,0 0 0,0 0 0,0 0 0,0-1-1,0 0 1,0 0 0,0 0 0,0 0 0,-1-1 0,1 1 0,1-3 3,81-88-99,-21-16 54,-45 117-553,-15-1 564,-1 0 30,0-1 1,0 1-1,1-1 0,-1 0 1,1-1-1,1 1 0,-1-1 0,1 0 1,0 0-1,0-1 0,0 0 0,1 0 1,-1 0-1,1-1 0,0 0 0,0 0 1,0 0-1,1-1 4,7 0 0,0 0 1,0-1-1,0-1 0,0 0 0,-1-1 1,1-1-1,0 0 0,0-1 0,-1-1 1,1 0-1,-1-1 0,0 0 0,-1-1 1,1-1-1,-1 0 0,-1-1 0,1 0 1,-1-1-1,-1-1 0,1 0 0,8-10 0,-14 14 3,-2-1-1,1 1 1,-1-1-1,0 0 1,0 0-1,-1 0 1,0 0-1,0-1 1,-1 1 0,0-1-1,0 0 1,-1 1-1,0-1 1,0 0-1,-1 0 1,0 0-1,0 0 1,-1-1-3,1 4 7,-1 1 0,0-1 1,0 0-1,0 1 0,-1-1 1,1 1-1,-1-1 0,0 1 1,0 0-1,0 0 0,-1 0 1,0 0-1,0 0 0,0 0 0,0 1 1,0-1-1,-1 1 0,1 0 1,-1 0-1,0 0 0,0 1 1,0 0-1,0-1 0,-1 1 1,1 1-1,-1-1 0,1 0 1,-1 1-1,1 0 0,-1 0 1,0 1-1,1-1 0,-1 1 1,0 0-1,0 0 0,1 1 1,-1-1-1,0 1 0,-1 1-7,4-1 3,-1 0 1,1 1-1,0-1 0,0 1 1,-1 0-1,1 0 0,1 0 1,-1 0-1,0 0 0,0 0 1,1 1-1,-1-1 0,1 0 1,0 1-1,0-1 0,0 1 0,0 0 1,0-1-1,0 1 0,1 0 1,-1-1-1,1 3-3,-1-2 5,-5 29 47,1 1 0,1-1 1,2 1-1,1-1 1,2 1-1,2 12-52,-2-38-4,0-1 0,0 1 0,0-1 0,1 1 1,0-1-1,0 0 0,0 0 0,1 0 0,0 0 0,0 0 0,1-1 0,0 1 0,0-1 0,0 0 0,0 0 0,1 0 0,0-1 0,0 0 0,0 0 0,0 0 0,1 0 0,0-1 0,0 0 0,-1 0 0,2 0 0,-1-1 0,0 0 0,0 0 0,1-1 1,-1 0-1,1 0 0,-1 0 0,3-1 4,7 2 9,0-2 0,0 0-1,0 0 1,0-2 0,0 0 0,0 0 0,0-2 0,0 0 0,-1-1 0,0 0 0,0-1 0,0-1 0,-1-1 0,8-4-9,-13 7 10,0-1 0,-1 0 0,1 0 1,-1-1-1,0 0 0,-1 0 0,0 0 0,0-1 0,0-1 0,-1 1 1,0-1-1,-1 0 0,0 0 0,-1-1 0,1 1 0,-2-1 0,1 0 0,-2 0 1,1 0-1,0-6-10,4-35 80,-2 53-126,3 76-96,-8-68 146,0 0 1,0 0 0,1 0 0,0 0-1,1 0 1,0 0 0,0 0 0,1-1-1,0 1 1,1-1 0,0 0 0,1 0-1,0 0 1,0 0 0,1-1 0,5 6-5,-6-11 1,0 0 0,0-1 0,0 1 0,0-1 1,1 0-1,-1-1 0,1 1 0,0-1 0,-1 0 1,1-1-1,0 1 0,-1-1 0,1 0 0,0 0 0,-1-1 1,1 0-1,0 0 0,-1 0 0,1-1 0,-1 0 0,1 0 1,-1 0-1,0 0 0,0-1 0,0 0 0,0 0 1,-1-1-1,1 1 0,-1-1 0,0 0 0,0 0 0,0 0 1,0-1-1,2-3-1,2-3 1,1-1 1,-2 0-1,1 0 1,-2-1-1,1 0 0,-2 0 1,0-1-1,-1 0 1,0 0-1,1-6-1,0 0-12,5 13-6,9 59-207,-18-46 228,1 1 0,0 0 0,0 0 0,1 0 1,0-1-1,0 0 0,1 1 0,-1-1 0,1-1 0,1 1 0,-1 0 1,1-1-1,3 3-3,2-3 17,0 0 0,1-1 1,-1 0-1,1-1 0,-1 0 0,1 0 1,0-1-1,0-1 0,0 0 0,1-1 1,-1 0-1,0 0 0,0-1 1,0-1-1,0 0 0,0 0 0,0-1 1,-1-1-1,1 1 0,-1-2 1,2-1-18,19-9 22,0-2 1,-1-2 0,-1 0 0,-1-2 0,-1-1 0,-1-2 0,-1 0 0,-1-1 0,-1-2 0,7-11-23,-19 18 40,0-1 0,-2 0 1,0-1-1,-1 0 0,-2 0 1,0-1-1,-1 0 0,-1 0 0,-1 0 1,-2 0-1,0 0 0,-1-1 0,-3-17-40,3 20 32,-10-72 149,10 92-179,0 1 0,0-1 0,0 0 0,0 1 0,0-1 0,0 1 0,0-1-1,-1 0 1,1 1 0,0-1 0,0 1 0,0-1 0,-1 1 0,1-1 0,0 1 0,-1-1 0,1 1-1,-1-1 1,1 1 0,0-1 0,-1 1 0,1-1 0,-1 1 0,1 0 0,-1-1 0,1 1 0,-1 0-1,0-1 1,1 1 0,-1 0 0,1 0 0,-1 0 0,0 0 0,1-1 0,-1 1 0,1 0 0,-1 0-1,0 0 1,1 0 0,-1 0 0,0 1 0,1-1 0,-1 0 0,1 0 0,-1 0 0,0 0 0,1 1-1,-1-1 1,1 0 0,-1 0 0,1 1 0,-1-1 0,1 1 0,-1-1 0,1 0 0,-1 1 0,1 0-2,-21 34-69,-6 42 19,4 1 1,3 2-1,-9 71 50,22-114-67,1 1-1,3 0 1,0-1 0,3 1 0,2 15 67,-1-49-46,0 0 1,1 0 0,-1 0 0,1-1-1,0 1 1,0 0 0,0-1 0,0 0-1,1 0 1,-1 1 0,1-1-1,0-1 1,0 1 0,0 0 0,0-1-1,0 1 1,1-1 0,-1 0-1,1 0 1,0-1 0,-1 1 0,1-1-1,0 1 1,0-1 0,0 0 0,0-1-1,0 1 1,0-1 0,0 0-1,0 0 1,0 0 0,0 0 0,4-1 45,46-19-3335,-27-12-1150</inkml:trace>
  <inkml:trace contextRef="#ctx0" brushRef="#br1" timeOffset="-71598.682">14200 5099 11397,'0'0'310,"0"0"93,33 7 738,-2 0-807,7 2 175,0-2-1,1-2 0,0-1 0,26-2-508,-30-2 268,-1-2 1,1-1-1,-1-1 1,1-2-1,-1-1 0,-1-2 1,0-2-1,0 0 1,-1-3-1,0 0 1,-1-2-1,-1-2 0,5-4-268,-30 18 70,0 0-1,1-1 1,-2 0-1,1 0 1,0 0-1,-1-1 1,0 0-1,-1 0 1,1 0-1,-1 0 1,0 0-1,0 0 1,-1-1-1,0 1 1,0-1-1,-1 0 1,1 0-1,-1 0 1,-1 0-1,0 1 1,0-4-70,0 16-19,-1 24-5,1 1-1,2-1 1,1 0-1,1 0 1,1 0 0,2-1-1,7 22 25,25 36-4,4-1 1,4-2-1,40 54 4,-9-13-746,-76-123 733,29 41-1557,-30-43 1495,-1 1 1,1 0-1,0-1 0,-1 1 1,1-1-1,0 1 1,0-1-1,0 1 0,-1-1 1,1 1-1,0-1 0,0 0 1,0 0-1,0 1 0,0-1 1,-1 0-1,1 0 1,0 0-1,0 0 0,0 0 1,0 0-1,0 0 0,0 0 1,0 0-1,0-1 0,-1 1 1,1 0-1,0-1 1,0 1-1,0 0 0,0-1 1,-1 1-1,1-1 0,0 1 1,0-1-1,-1 0 0,1 1 1,0-1-1,-1 0 1,1 1-1,-1-1 0,1 0 1,-1 0-1,1 1 0,-1-1 1,0 0-1,1 0 0,-1 0 1,0 0-1,0 0 75,10-30-2961,-4-6-1772</inkml:trace>
  <inkml:trace contextRef="#ctx0" brushRef="#br1" timeOffset="-71322.209">15344 5433 6771,'0'0'4498,"0"0"-3201,0 0-369,0 0 225,0 0-273,0 0-816,-15-9-64,0 9-1521,-12 0-4033</inkml:trace>
  <inkml:trace contextRef="#ctx0" brushRef="#br1" timeOffset="-60048.639">44 7698 10837,'0'0'1990,"0"0"-1075,0 0-496,0 0 88,0 0 48,0 0 163,22 3-49,38 4-298,-1-2 0,1-3 0,30-4-371,-41-5-105,-2-3 0,1-2 1,-1-2-1,41-18 105,-82 30-133,78-42-3526,-58-9-4771,-25 31 4196</inkml:trace>
  <inkml:trace contextRef="#ctx0" brushRef="#br1" timeOffset="-59784.708">621 7400 864,'0'0'5507,"0"0"-2252,0 0-958,0 0-630,0 0-536,-19-6-285,-59-18-248,77 24-584,0 0 0,0 0 1,1 0-1,-1 0 0,0 0 0,0 0 1,0 0-1,1 0 0,-1 0 1,0 0-1,0 0 0,0 0 0,1 1 1,-1-1-1,0 0 0,0 1 1,1-1-1,-1 0 0,0 1 0,1-1 1,-1 1-1,0-1 0,1 1 1,-1 0-1,1-1 0,-1 1 0,1 0 1,-1-1-1,1 1 0,0 0 0,-1-1 1,1 1-1,0 0 0,-1 0 1,1-1-1,0 1 0,0 0 0,0 0 1,0 0-1,0-1 0,-1 1 1,2 0-1,-1 0 0,0 0 0,0-1 1,0 1-1,0 0 0,0 0 1,1 0-1,-1-1 0,0 1 0,1 0 1,-1-1-1,0 1-14,1 7 205,1-4-146,-1 0 0,1 0-1,0 0 1,0 0-1,0 0 1,0 0 0,1 0-1,0 0 1,0-1 0,0 0-1,0 1 1,0-1 0,1 0-1,-1-1 1,1 1 0,0-1-1,0 1 1,0-1 0,0 0-1,0-1 1,0 1 0,1-1-1,-1 1 1,0-1 0,1-1-1,-1 1 1,4 0-59,-1 1 62,308 65 685,-312-67-743,1 0-1,0 0 1,0 1-1,0-1 1,-1 1-1,1 0 1,0 0 0,-1 0-1,1 1 1,-1-1-1,1 1 1,-1 0-1,0 0 1,0 0-1,0 0 1,0 0-1,0 1 1,0-1-1,0 1 1,-1 0-1,1 0 1,-1 0 0,0 0-1,0 0 1,0 1-1,-1-1 1,1 1-1,-1-1 1,1 1-1,-1-1 1,0 1-1,-1 0 1,1-1-1,-1 1 1,1 0-1,-1 0 1,-1 2-4,-4 4-3,0 0-1,-1-1 1,-1 0-1,1 0 1,-2 0-1,1-1 1,-1 0 0,0-1-1,-1 0 1,0 0-1,0-1 1,0 0-1,-1 0 1,0-1 0,0 0-1,0-1 1,-1 0-1,1-1 1,-1 0-1,0 0 1,-4-1 3,-106 13-1678,90-24-440,23-22-1081</inkml:trace>
  <inkml:trace contextRef="#ctx0" brushRef="#br1" timeOffset="-59058.145">1546 7335 9060,'0'0'3292,"0"0"-1630,0 0-221,0 0-107,0 0-363,-8 0-384,8 0-584,-2 0 11,1-1-1,0 1 0,-1 0 0,1-1 1,-1 1-1,1 0 0,-1 0 0,1 0 1,-1 0-1,1 1 0,0-1 1,-1 0-1,1 0 0,-1 1 0,1-1 1,0 1-1,-1 0 0,1-1 0,0 1 1,0 0-1,-1-1 0,1 1 1,0 0-1,0 0 0,0 0 0,0 0 1,0 0-1,0 1 0,0-1 0,1 0 1,-1 0-1,0 1 0,1-1 0,-1 0 1,1 0-1,-1 1 0,1-1 1,-1 1-1,1-1 0,0 1 0,0-1 1,0 0-1,0 1 0,0-1 0,0 1 1,0-1-1,0 1-13,-2 49 305,3-1 0,1 0 0,2 0 0,3 0 0,2 0 0,12 34-305,-21-84 23,0-1-1,0 1 1,0-1 0,0 1-1,0-1 1,0 1-1,0-1 1,0 1 0,1 0-1,-1-1 1,0 1-1,0-1 1,1 1 0,-1-1-1,0 1 1,1 0-1,-1-1 1,0 1-1,1 0 1,-1-1 0,1 1-1,-1 0 1,1 0-1,-1-1 1,0 1 0,1 0-1,-1 0 1,1 0-1,-1-1 1,1 1 0,-1 0-1,1 0 1,-1 0-1,1 0 1,-1 0 0,1 0-1,-1 0 1,1 0-1,-1 0 1,1 0 0,-1 1-1,1-1 1,-1 0-1,1 0 1,-1 0 0,1 0-1,-1 1 1,1-1-1,-1 0-22,10-96 423,24-112-285,-32 203-154,-3 4 12,1 0 0,0 0 1,0 0-1,0 0 0,0 0 0,0 0 0,1 0 0,-1 0 0,0 0 0,0 0 0,1 0 0,-1 0 0,1 0 0,-1 0 0,1 0 0,-1 0 1,1 0-1,-1 0 0,1 0 0,0 0 0,-1 1 0,1-1 0,0 0 0,0 1 0,0-1 0,0 0 0,-1 1 0,1-1 0,0 1 0,0-1 1,0 1-1,0 0 0,0-1 0,0 1 0,0 0 0,1 0 0,-1 0 0,0 0 0,0 0 0,0 0 0,0 0 0,0 0 0,0 0 0,0 0 1,0 1 3,12 12-28,0 1 0,-2 0 1,0 1-1,0 0 0,-2 1 0,0 0 1,0 0-1,0 4 28,5 14-3,37 52-135,-48-85 139,0-1 1,0 1-1,0-1 1,0 0 0,0 0-1,1 0 1,-1 0-1,0 0 1,0-1 0,0 1-1,0-1 1,0 0-1,0 0 1,0 0 0,0 0-1,0-1 1,0 1-1,0-1 1,-1 1 0,1-1-1,-1 0 1,1 0-1,-1-1 1,0 1 0,1 0-1,-1-1 1,-1 1-1,1-1 1,0 0 0,-1 1-1,1-1 1,-1 0-1,1-2-1,5-4 12,118-191 391,-125 199-406,0 0 1,0 0-1,1 0 1,-1 0-1,0 0 1,0 0-1,1 0 1,-1 0-1,1 0 1,-1 0-1,1 0 1,-1 0-1,1 0 1,-1 0-1,1 1 1,0-1-1,-1 0 1,1 0 0,0 1-1,0-1 1,0 0-1,-1 1 1,1-1-1,0 1 1,0 0-1,0-1 1,0 1-1,0-1 1,0 1-1,0 0 1,0 0-1,0 0 1,0 0-1,0 0 1,0 0-1,0 0 1,0 0-1,0 0 1,0 0 0,0 0-1,0 0 1,0 1-1,0-1 1,0 1-1,0-1 1,0 0-1,0 1 1,0-1-1,0 1 1,0 0-1,-1-1 1,1 1-1,0 0 1,0 0-1,-1-1 1,1 1-1,-1 0 1,1 0-1,-1 0 1,1 0 0,-1 0-1,1 0 1,-1 0-1,0 0 1,1 0-1,-1 0 1,0 0-1,0 0 1,0 0-1,0 0 3,146 208-667,-82-164-2229,-11-48-3281,-21-15 142</inkml:trace>
  <inkml:trace contextRef="#ctx0" brushRef="#br1" timeOffset="-58668.936">2618 7387 8580,'0'0'2518,"0"0"-1157,0 0-152,0 0-62,0 0-390,-3 13-242,-8 37-106,11-49-391,1 0 0,-1 0 0,0 0 1,1 0-1,-1 0 0,1-1 1,-1 1-1,1 0 0,-1 0 0,1-1 1,0 1-1,-1 0 0,1-1 1,0 1-1,0-1 0,-1 1 0,1-1 1,0 1-1,0-1 0,0 1 1,0-1-1,0 0 0,-1 0 1,1 1-1,0-1 0,0 0 0,0 0 1,0 0-1,0 0 0,0 0 1,0 0-1,0 0 0,0 0 0,0 0 1,0-1-1,-1 1 0,1 0 1,0 0-1,0-1 0,0 1 0,0-1-18,4 1 126,5-2-83,-1 0 0,0-1 0,0 0 0,0 0 0,0-1 0,-1 0 0,1 0 0,-1-1 1,0 0-1,0-1 0,-1 0 0,0 0 0,0 0 0,0-1 0,-1 0 0,0 0 0,0-1 1,0 0-1,1-3-43,4-63 146,-11 72-131,-1 0-1,1-1 1,-1 1-1,0 0 1,1 0-1,-1 0 1,0 0-1,0 0 1,-1 0-1,1 0 1,0 0-1,-1 1 1,1-1-1,-1 0 1,1 1-1,-1-1 1,0 1-1,0 0 1,1-1-1,-1 1 1,0 0-1,0 0 1,0 0-1,-1 0 1,1 1-1,0-1 1,0 1-1,0-1 1,-1 1-1,1 0 1,0-1-1,0 1 1,-2 1-15,-80 0 162,75 0-145,1 1 0,0 1 0,0-1 0,0 1 0,1 1 0,-1-1 0,1 1 0,0 1 0,0-1 0,0 1 0,0 1 0,1-1 0,0 1 0,0 0 0,1 0 0,0 1 0,0-1 0,0 1 0,1 0 0,-1 1 0,0 2-17,-3 8 45,0 0 1,1 0-1,0 1 0,2 0 1,0 0-1,1 0 1,1 1-1,0 13-45,1-26 1,0 0-1,1 1 1,0-1 0,0 1-1,1-1 1,0 1 0,0 0-1,0-1 1,1 1-1,1-1 1,-1 1 0,1-1-1,0 0 1,1 1 0,-1-1-1,2-1 1,-1 1 0,1 0-1,0-1 1,0 1 0,1-1-1,-1 0 1,1-1-1,1 1 1,-1-1 0,1 0-1,0 0 1,0-1 0,7 4-1,0-3-105,1-1 0,1 0 1,-1-1-1,0 0 0,1-1 1,0-1-1,-1 0 1,1-1-1,0-1 0,-1 0 1,1-1-1,0-1 0,-1 0 1,0-1-1,0 0 0,0-1 1,0-1-1,4-2 105,133-100-5931,-76 44 673</inkml:trace>
  <inkml:trace contextRef="#ctx0" brushRef="#br1" timeOffset="-58402.339">3307 6917 10517,'0'0'2294,"0"0"-626,0 0-28,0 0-383,0 0-614,0 6-302,1 578 761,-1-578-1276,7 52-512,12-29-2578,-18-29 3063,0 0 1,0 0 0,-1 1-1,1-1 1,0 0-1,-1 0 1,1 0 0,0 0-1,0 0 1,-1-1-1,1 1 1,0 0 0,-1 0-1,1 0 1,0 0 0,-1-1-1,1 1 1,0 0-1,-1-1 1,1 1 0,-1-1-1,1 1 1,0 0-1,-1-1 1,1 1 0,-1-1-1,0 0 1,1 1 0,-1-1-1,1 1 1,-1-1-1,0 0 1,1 1 0,-1-1-1,0 0 1,0 1-1,1-1 1,-1 0 0,0 1-1,0-1 1,0 0 0,0 0-1,0 1 1,0-1-1,0 0 1,0 1 0,0-1-1,-1 0 1,1 1-1,0-1 1,0 0 0,-1 1-1,1-2 201,0 1-158,0-28-4321</inkml:trace>
  <inkml:trace contextRef="#ctx0" brushRef="#br1" timeOffset="-57567.543">3242 7416 4130,'0'0'2116,"0"0"205,-24-13-32,-117-61 1136,161 81 276,77 12-3400,-66-18-209,-1-1 0,1-1 0,-1-2 0,1-1 0,-1-2 0,5-2-92,-23 5 38,0-1 0,0 0 0,0-1 0,-1 0 0,0-1 0,0-1 0,0 1 0,-1-2 0,0 1 0,0-1 0,-1-1 0,0 0 0,-1 0 1,0-1-1,0 0 0,2-5-38,10-72 1502,-50 374-1433,29-263-70,0-20-2,0 0 1,0 0-1,0 0 1,1 0-1,-1 0 1,1 1-1,0-1 1,1 0-1,-1 0 1,1 0-1,-1 0 0,1 0 1,0 0-1,1 0 1,-1 0-1,1-1 1,-1 1-1,1 0 1,0-1-1,1 1 0,-1-1 1,0 0-1,1 0 1,0 0-1,0 0 1,0 0-1,0-1 1,0 1-1,1-1 0,-1 0 1,3 2 2,6-3 15,0 0 0,1-1 0,-1 0-1,1 0 1,-1-2 0,0 1 0,1-2 0,-1 0 0,0 0 0,-1-1 0,1 0-1,-1-1 1,1 0 0,-1-1 0,-1-1 0,1 1 0,-1-2 0,0 1 0,-1-2-1,0 1 1,0-1 0,-1 0 0,0-1 0,-1 0 0,0 0 0,4-8-15,39-157 219,-42 224-716,-8-38 498,11 111 32,-10-117-33,1-1 0,-1 1 0,1-1 0,0 1 0,0-1 0,1 0 0,-1 0 0,1 0 0,0 0 0,0 0 0,0-1 0,1 1 0,-1-1 0,1 0 0,0 0 1,0 0-1,0-1 0,0 1 0,0-1 0,0 0 0,1 0 0,-1-1 0,1 1 0,0-1 0,129 4 51,-124-5-46,1-2 0,0 0 0,-1 0 0,1-1 0,-1 0 0,0-1 0,0 0 0,0 0 0,0-1 0,-1-1 0,0 1 0,0-2 0,0 1 1,-1-1-1,0 0 0,0-1 0,-1 0 0,0 0 0,0-1 0,-1 0 0,0 0 0,-1 0 0,0-1 0,0 1 0,-1-1 0,0-1 0,-1 1 0,0 0 0,0-7-5,-2-27 46,-8 67-188,1 102 76,6-123 65,1 0 0,-1 0 1,0 1-1,1-1 0,0 0 0,-1 0 1,1 0-1,0 0 0,0 0 1,0-1-1,0 1 0,0 0 0,1 0 1,-1-1-1,0 1 0,1-1 1,-1 1-1,1-1 0,0 1 0,-1-1 1,1 0-1,0 0 0,0 0 1,0 0-1,0 0 0,0 0 1,0-1-1,0 1 0,0-1 0,0 1 1,0-1-1,2 0 1,74 3 17,-78-3-17,8 0 14,0 0-1,-1-1 1,1 0-1,-1-1 1,1 0-1,-1 0 0,0 0 1,0-1-1,0 0 1,0-1-1,0 1 1,-1-1-1,0-1 0,1 1 1,-1-1-1,-1 0 1,1 0-1,-1-1 1,0 0-1,0 0 0,-1 0 1,0 0-1,0-1 1,0 1-1,-1-1 1,0 0-1,0 0 1,1-7-14,-3 8-2,-1 1 0,1-1 0,-1 1 0,-1-1 0,1 1 0,-1-1 0,0 1 0,0-1 0,-1 1 1,1 0-1,-1 0 0,0-1 0,-1 1 0,1 1 0,-1-1 0,0 0 0,0 1 0,-1-1 1,1 1-1,-1 0 0,0 0 0,0 0 0,-1 1 0,-2-3 2,1 2-36,0 0 0,0 0 0,0 1-1,-1-1 1,0 1 0,1 1 0,-1-1-1,0 1 1,0 0 0,-1 1 0,1 0 0,0 0-1,0 1 1,-5-1 36,11 2-152,0-1 0,0 1 0,-1-1-1,1 1 1,0 0 0,0 0 0,0-1 0,0 1-1,0 0 1,0 0 0,0 0 0,0 0 0,0 0 0,1 0-1,-1 0 1,0 0 0,1 0 0,-1 1 0,1-1-1,-1 0 1,1 0 0,-1 1 0,1-1 0,0 0-1,0 1 1,-1-1 0,1 0 0,0 1 0,0-1-1,1 0 1,-1 0 0,0 1 0,0-1 0,0 0-1,1 1 1,-1-1 0,1 0 0,-1 0 0,1 0-1,0 1 1,-1-1 0,1 0 0,0 0 152,22 14-4752</inkml:trace>
  <inkml:trace contextRef="#ctx0" brushRef="#br1" timeOffset="-56839.697">5100 7076 5042,'0'0'6136,"0"0"-3590,0 0-988,0 0-75,0 0-394,-25-2-300,-80 0-183,101 2-567,0 1 1,0 0-1,-1 0 0,1 0 1,0 1-1,0 0 0,0 0 1,0 0-1,1 0 1,-1 0-1,0 1 0,1-1 1,0 1-1,-1 0 0,1 0 1,0 0-1,1 1 1,-1-1-1,0 1 0,1-1 1,-1 4-40,-5 4 75,-4 7-4,1 0 0,0 0 0,2 1 0,0 1 1,1-1-1,1 2 0,1-1 0,1 0 0,0 1 1,2 0-1,1 0 0,0 0 0,1 6-71,3-24 5,-1 0 0,1 1 0,0-2-1,0 1 1,0 0 0,0 0-1,0-1 1,1 1 0,-1-1 0,1 1-1,0-1 1,0 0 0,-1 0 0,1-1-1,1 1 1,-1 0 0,0-1 0,0 0-1,0 0 1,1 0 0,-1 0-1,1 0 1,-1-1 0,1 1 0,-1-1-1,0 0 1,1 0 0,-1-1 0,1 1-1,-1-1 1,1 1 0,-1-1-1,0 0 1,1 0 0,1-2-5,4 3 5,9-4 1,0-1 0,0 0 0,0-2 0,0 0 0,-1-1 0,0 0 0,-1-1 0,0-2 0,0 1 0,-1-2 0,0 0 0,2-4-6,-4 7 4,-1 0 0,0-1 0,-1-1 0,0 0-1,-1-1 1,0 0 0,0 0 0,-2-1 0,1 0 0,-2-1-1,0 0 1,0 0 0,-2 0 0,0-1 0,0 0 0,-1 0 0,-1 0-1,0-3-3,5-264 361,-8 280-308,-2 4-66,-8 9 22,1 1 0,0 0 1,0 0-1,2 1 0,-1 0 1,2 0-1,0 0 0,0 1 1,2 0-1,-1 0 0,2 1 1,-1 6-10,-10 119 109,14-137-105,0 0 0,0 0-1,0 0 1,1 0 0,-1 0-1,1-1 1,0 1 0,0 0 0,-1 0-1,2 0 1,-1-1 0,0 1 0,1-1-1,-1 1 1,1-1 0,0 1-1,0-1 1,-1 0 0,2 0 0,-1 0-1,0 0 1,0 0 0,1 0 0,-1-1-1,1 1 1,-1-1 0,1 0-1,0 1 1,-1-1 0,2 0-4,91 9 123,-92-10-118,7-1 20,0-1 0,0 0 0,-1-1 0,1 0 0,-1 0 0,0-1 0,0 0 0,0-1 0,0 0 0,-1 0 0,0-1 0,0 0 0,0 0 0,-1-1 0,0 0 0,0 0 0,-1-1 0,0 0 0,0 0 0,-1 0 0,0-1 0,0 1 0,-1-1 0,0 0 0,-1-1 0,0 1 0,0-1 0,-1 1 0,-1-1 0,1 0 0,-1 0 0,-1 0 0,0 0 0,0 0 0,-2-2-25,2-10 131,0 49-206,27 307 27,-26-238 62,-2-95-42,-1 1 1,1-1 0,-1 1 0,1-1 0,-1 0 0,1 1 0,-1-1 0,0 0 0,0 0 0,0 0-1,1 0 1,-1-1 0,0 1 0,0 0 0,0-1 0,0 0 0,0 1 0,0-1 0,0 0-1,0 0 1,0 0 0,0 0 0,0 0 0,0-1 0,0 1 0,0 0 0,0-1 0,0 0-1,0 1 1,0-1 0,-1-1 27,-1 1-108,1 0 1,0 0-1,-1-1 0,1 1 0,0-1 1,0 0-1,0 1 0,0-2 0,0 1 1,1 0-1,-1 0 0,1-1 0,-1 0 1,1 1-1,0-1 0,0 0 0,0 0 0,0 0 1,-1-3 107,-7-44-4238,10 17-1890</inkml:trace>
  <inkml:trace contextRef="#ctx0" brushRef="#br1" timeOffset="-56542.144">6137 6604 13350,'0'0'2025,"0"0"-635,0 0-123,0 0-392,-25 23-146,1-2-533,6-6-64,0 1 0,1 1 0,1 1 1,0 0-1,1 1 0,1 1 0,1 0 1,-3 9-133,-1 2 77,2 1 0,1 1 0,2 1 0,1 0 0,2 0 0,1 1 0,2 0 0,2 0 0,0 1 1,3 1-78,0-35-26,1 1 0,0 0 0,-1-1 0,1 1 0,0-1 0,0 1 0,1 0 0,-1-1 0,1 1 0,-1-1 0,1 1 0,0-1 0,0 1 0,0-1 0,0 1 0,0-1 0,0 0 0,1 0 0,-1 0 0,1 0 0,0 0 1,0 0-1,-1 0 0,1 0 0,0 0 0,0-1 0,1 1 0,-1-1 0,0 0 0,0 0 0,1 0 0,-1 0 0,1 0 0,-1 0 0,1 0 0,-1-1 0,1 1 26,4 0-305,1 0 0,-1 0 0,0-1-1,1 0 1,-1-1 0,1 1 0,-1-1 0,0 0-1,0-1 1,1 0 0,-1 0 0,0-1-1,-1 0 1,1 0 0,0 0 0,-1-1 0,0 0-1,0 0 1,0-1 0,1 0 305,31-32-5040</inkml:trace>
  <inkml:trace contextRef="#ctx0" brushRef="#br1" timeOffset="-56230.978">6461 6552 9877,'0'0'3361,"0"0"-1888,15 143 368,-11-67-33,4 5-719,7 0-129,7 1-319,3 6-273,-3 1-320,-4-6-48,-16-9-48,-2-11-608,-22-16-785,-20-7-720,-15-11-2305,-8-7-4963</inkml:trace>
  <inkml:trace contextRef="#ctx0" brushRef="#br1" timeOffset="-54510.283">920 8392 4562,'0'0'4541,"0"0"-2962,0 0-546,0 0-297,27-7-469,114-24-128,55 3 18,59 0 30,1106-58-181,-144 14 705,220-85 2365,-1379 149-2939,22-1 343,0-4 0,0-3 0,49-19-480,-130 35 23,0 0 0,1-1 0,-1 1 0,1 0 1,-1-1-1,1 1 0,-1-1 0,1 1 0,0-1 0,-1 1 0,1-1 0,-1 1 0,1-1 0,0 1 0,0-1 0,-1 0 1,1 1-1,0-1 0,0 0 0,0 1 0,-1-1 0,1 0 0,0 1 0,0-1 0,0 1 0,0-1 0,0 0 0,0 1 1,1-1-1,-1 0 0,0 1 0,0-1 0,0 0 0,1 1 0,-1-1 0,0 1 0,1-1 0,-1 1 0,0-1 0,1 0 1,-1 1-1,1-1 0,-1 1 0,0 0 0,1-1 0,0 1 0,-1-1 0,1 1 0,-1 0 0,1-1 0,-1 1 0,1 0 0,0 0 1,-1-1-1,1 1 0,0 0 0,-1 0 0,1 0 0,-1 0 0,1 0 0,0 0 0,-1 0 0,1 0 0,0 0 0,-1 0 1,1 0-24,-67-8-1959,45 20-3923,-2 5 1151</inkml:trace>
  <inkml:trace contextRef="#ctx0" brushRef="#br0" timeOffset="-51730.718">872 8690 3426,'0'0'5138,"0"0"-2921,0 0-1115,0 0-110,-24 8-71,1-1-669,5-1-57,-1 0-1,1 1 1,1 1-1,0 0 1,0 1-1,0 1 1,1 1-1,-2 3-194,-12 10 256,1 2-1,2 2 0,0 0 1,2 2-1,1 0 0,2 2 0,0 1-255,12-17 49,1 1-1,0 0 1,1 1-1,1-1 1,1 2-1,0-1 0,2 0 1,0 1-1,1 0 1,0 0-1,2 0 0,0 0 1,2 1-1,0-1 1,1 2-49,-1-16 5,0-1 0,0 1 0,1-1 0,0 0 0,0 0 0,0 0 1,0 0-1,0 0 0,1 0 0,0 0 0,0-1 0,0 1 0,0-1 1,1 0-1,-1 0 0,1 0 0,-1-1 0,1 1 0,0-1 0,0 0 1,1 0-1,-1 0 0,0 0 0,0-1 0,1 0 0,3 1-5,121 10-501,-125-12 460,106-14-2950,-40-13-2077,-24 5-820</inkml:trace>
  <inkml:trace contextRef="#ctx0" brushRef="#br0" timeOffset="-51374.74">1099 9061 8020,'0'0'2489,"0"0"-936,-22 13-262,-67 42-64,84-52-1133,0 0 0,0 1 0,1-1-1,0 1 1,0 0 0,0 1 0,0-1 0,0 0 0,1 1 0,0 0-1,0 0 1,0 0 0,1 0 0,0 1 0,0-1 0,0 0 0,0 1-1,1 0 1,0-1 0,0 1 0,1 0 0,-1-1 0,1 1 0,0 0-1,2 4-93,-2-1 103,0-5-84,0-1-1,0 1 0,1 0 1,0-1-1,0 1 1,0-1-1,0 1 1,0-1-1,1 1 0,0-1 1,0 0-1,0 0 1,0 1-1,0-1 0,0-1 1,1 1-1,-1 0 1,1-1-1,0 1 1,0-1-1,0 0 0,0 0 1,0 0-1,0 0 1,1-1-1,-1 1 1,1-1-1,-1 0 0,1 0 1,0 0-19,118 13 255,-108-12-245,0-1 0,0 0-1,0-1 1,0-1 0,0 0-1,0-1 1,0 0 0,-1-1-1,1-1 1,-1 0-1,1-1 1,-1-1 0,-1 0-1,1 0 1,-1-1 0,0-1-1,-1 0 1,7-6-10,-16 11 19,0 0-1,0 0 1,-1 0-1,1 0 1,-1 0 0,0 0-1,1 0 1,-2-1-1,1 1 1,0 0 0,-1 0-1,1-1 1,-1 1-1,0-1 1,0 1 0,0 0-1,-1-1 1,1 1-1,-1 0 1,0-1 0,0 1-1,0 0 1,0 0 0,0 0-1,-1 0 1,1 0-1,-1 0 1,0 0 0,0 0-1,0 1 1,0-1-1,-1 1 1,1-1 0,-1 1-1,1 0 1,-1 0-1,0 0 1,0 1 0,0-1-1,-1 0-18,-8-4-13,1 1-1,-1 0 1,0 1-1,0 0 0,0 1 1,0 0-1,-1 1 1,1 1-1,-1 0 0,0 0 1,-6 2 13,-36 21-1786,40 12-5355,15-26-1353</inkml:trace>
  <inkml:trace contextRef="#ctx0" brushRef="#br0" timeOffset="-50395.504">1536 9086 9284,'0'0'1870,"0"0"-746,1 19 98,9 132 488,22-37-993,-30-112-681,0-1 0,0 1 0,0-1 0,0 1 0,0-1-1,1 0 1,-1 0 0,0 0 0,1 0 0,-1 0 0,1 0 0,-1-1-1,1 1 1,0-1 0,-1 0 0,1 0 0,-1 0 0,1 0 0,0 0 0,-1-1-1,1 1 1,-1-1 0,1 1 0,-1-1 0,1 0 0,-1 0 0,1 0-1,-1 0 1,0-1 0,0 1 0,0-1 0,1 1 0,-1-1 0,-1 0-1,1 0 1,0 0 0,0 0 0,-1 0 0,1 0 0,-1 0 0,0 0-1,1-1 1,-1 0-36,23-33 139,-2 0-1,-2-2 0,-1 0 0,-2-1 0,6-25-138,-23 63-7,0 0-1,0 0 1,0 0-1,0 0 1,0 0-1,1 0 1,-1 0-1,0 0 1,1 0-1,-1 0 1,0 0-1,1 0 1,-1 0-1,1 0 1,0 0-1,-1 0 1,1 0-1,0 0 1,-1 1-1,1-1 1,0 0-1,0 1 1,0-1-1,0 0 1,0 1-1,0-1 1,0 1-1,0 0 0,0-1 1,0 1-1,0 0 1,0-1-1,0 1 1,0 0-1,0 0 1,0 0-1,0 0 1,0 0-1,0 0 1,0 0-1,0 0 1,0 1-1,0-1 1,0 0-1,0 1 1,0-1-1,0 0 1,0 1-1,0-1 1,0 1-1,0 0 1,0-1-1,0 1 1,-1 0-1,1-1 1,0 1-1,-1 0 1,1 0-1,0 0 1,-1 0-1,1 0 1,-1 0-1,1 0 1,-1 0-1,1 0 8,0 1-2,4 6 18,0-1-1,0 0 0,0 0 1,1 0-1,0-1 1,0 1-1,0-1 1,1-1-1,0 1 1,0-1-1,1-1 1,-1 1-1,1-1 1,0 0-1,0-1 1,1 0-1,-1 0 1,1-1-1,-1 0 1,1-1-1,0 1 1,0-2-16,2 0 25,0-1-1,0-1 1,0 0 0,-1-1 0,1 0 0,-1 0-1,0-1 1,0 0 0,0-1 0,0 0-1,-1-1 1,0 0 0,0-1 0,2-2-25,61-53 160,-63 69-414,-5 1 219,-2-1 41,0 1 0,1-1 0,0 0 0,0 0-1,0 0 1,1 0 0,0-1 0,1 1 0,-1-1 0,1 0 0,0-1 0,1 1-1,0-1 1,-1 0 0,2 0 0,-1-1 0,0 1 0,1-2 0,0 1-1,0-1 1,0 0 0,0 0 0,0-1 0,1 0 0,-1 0 0,5 0-6,-5-2 23,1 0 0,-1 0 0,0-1 1,1 0-1,-1 0 0,0-1 0,0 0 1,0 0-1,0-1 0,0 0 0,-1 0 0,1-1 1,-1 0-1,0 0 0,0 0 0,0 0 1,3-5-24,-5 6 49,1-1 0,-1 0 0,0 0 1,-1 0-1,1-1 0,-1 1 0,1-1 0,-1 0 1,-1 0-1,1 0 0,-1 0 0,0 0 1,0 0-1,0-1 0,-1 1 0,0-1 1,0 1-1,0-1 0,-1 0 0,1 1 1,-2-1-1,1-2-49,25 461 168,-13-304-318,-4-139 184,-6-31 239,-15-166 533,2 138-743,2-1-1,2 1 1,3-1 0,1-27-63,2 69-6,1 0-1,0 0 1,0 0 0,1 0 0,0 0-1,0 0 1,1 0 0,0 1 0,0-1-1,1 1 1,0-1 0,0 1 0,0 0 0,1 0-1,1 0 1,-1 1 0,1-1 0,0 1-1,0 0 1,1 1 0,3-4 6,3 1-27,1 1 1,-1 0-1,1 0 0,1 2 1,-1-1-1,1 2 0,0 0 1,0 0-1,0 2 0,0 0 1,1 0-1,-1 1 0,1 1 0,-1 0 1,1 1 26,-11-1-16,0-1 1,1 1-1,-1 0 1,0 0-1,1 0 1,-1 0-1,0 1 1,1 0 0,-1 0-1,0 0 1,0 1-1,0-1 1,0 1-1,0 0 1,0 0-1,0 0 1,-1 1-1,1-1 1,-1 1-1,1 0 1,-1 0-1,0 0 1,0 0-1,0 0 1,-1 1-1,1 0 1,-1-1 0,0 1-1,0 0 1,0 0-1,-1 0 1,1 0-1,-1 0 1,0 1-1,0 0 16,0-1-11,0 1 0,-1-1 0,1 1-1,-1-1 1,0 1 0,0-1 0,-1 1-1,1-1 1,-1 1 0,0-1 0,-1 1-1,1-1 1,-1 0 0,1 0 0,-1 0-1,0 0 1,-1 0 0,1 0 0,-1 0-1,0-1 1,0 1 0,0-1 0,0 0 0,0 0-1,-1 0 1,1 0 0,-1 0 0,0-1-1,0 0 1,0 0 0,0 0 0,0 0-1,-2 0 12,-131 30-631,40-29-3054,100-4 1022,16-5-2985</inkml:trace>
  <inkml:trace contextRef="#ctx0" brushRef="#br0" timeOffset="-49043.684">3265 9012 9412,'0'0'3071,"0"0"-1473,0 0-149,0 0-241,-24 0-373,-76 5-256,96-4-555,1 0 0,0 0 0,-1 0 0,1 1 0,0-1 0,0 1 0,0 0 0,0 0 0,0 0 0,0 0 0,0 1 0,1-1 0,-1 1 0,1 0 0,0-1 0,0 1 0,0 0 0,0 0 0,0 1 0,0-1 0,1 0 0,0 0 0,0 1 0,0-1 0,0 1 0,0-1 0,1 1 0,-1-1-1,1 1 1,0 0 0,0 0-24,0-3 10,-1 2-3,0-1-1,0 1 1,0 0 0,0 0 0,1-1 0,-1 1 0,1 0 0,-1 0 0,1 0-1,0 0 1,0-1 0,1 1 0,-1 0 0,1 0 0,-1 0 0,1-1 0,0 1 0,0 0-1,0-1 1,0 1 0,0 0 0,1-1 0,-1 0 0,1 1 0,0-1 0,-1 0-1,1 0 1,0 0 0,0 0 0,1 0 0,-1 0 0,0-1 0,1 1 0,-1-1-1,1 1 1,-1-1 0,1 0 0,1 1-7,9-1 19,-1 1 0,0-2-1,1 1 1,-1-2 0,0 0 0,0 0 0,1-1-1,-1-1 1,0 0 0,0 0 0,0-1-19,-7 2 0,0 0 1,0-1 0,-1 1-1,1-1 1,0 0 0,-1 0-1,0 0 1,0 0 0,0-1-1,0 0 1,0 0 0,-1 0 0,1 0-1,-1-1 1,0 1 0,-1-1-1,1 0 1,-1 1 0,0-1-1,0 0 1,0-1 0,-1 1-1,0 0 1,0 0 0,0-1-1,-1-1 0,1-48 54,-1 54-86,3 22-155,-2-11 168,-2-4 22,1 0-1,0-1 1,0 1 0,1 0 0,-1 0 0,1 0 0,0 0 0,1-1-1,-1 1 1,1 0 0,1-1 0,-1 1 0,1-1 0,-1 0 0,2 0-1,-1 0 1,0 0 0,1-1 0,0 1 0,0-1 0,0 0-1,1 0 1,-1 0 0,1-1 0,0 0 0,0 0 0,0 0 0,1 0-1,-1-1 1,1 0 0,2 1-3,8-2 29,0 0 0,-1-1 0,1-1 0,0 0 1,-1-1-1,1-1 0,-1 0 0,0-1 0,0-1 0,0 0 0,0-1 0,-1-1 0,0 0 0,-1-1 0,1-1 0,-2 0 1,1 0-1,-1-1 0,-1-1 0,9-9-29,-15 13 10,-1-1 0,1 0 0,-2 0 0,1-1 0,-1 1 0,0-1 0,0 0 0,-1 0 0,-1 1 0,1-2 0,-1 1 0,-1 0 0,0 0 0,0 0 0,-1 0 0,0-1-10,1-16 13,0 19 7,0 0 0,0 0 0,-1 0-1,0 0 1,0 0 0,-1 0 0,0 1 0,0-1 0,0 0-1,-1 1 1,0-1 0,0 1 0,-1 0 0,-2-4-20,5 10-4,0 0 0,0 0 1,0 0-1,0 0 0,0 0 1,0 0-1,0 0 0,0 0 1,0 0-1,0 1 0,0-1 1,0 0-1,0 1 0,0-1 1,0 0-1,0 1 0,1-1 1,-1 1-1,0 0 0,0-1 1,1 1-1,-1 0 0,0-1 1,0 1-1,1 0 0,-1 0 1,1-1-1,-1 1 0,1 0 1,-1 0-1,1 0 0,0 0 1,-1 0-1,1 0 0,0 0 1,0 0-1,-1 0 0,1 0 1,0 0-1,0 0 0,0 0 1,0 0-1,1 0 0,-1 0 1,0 0-1,0-1 0,0 1 1,1 0-1,-1 0 0,0 0 1,1 0-1,0 0 4,-2 2 31,0 81-79,41-74-25,-28-10 90,5-2-21,0-1 0,0-1 0,0 0 0,-1-1 0,1-1 0,-2 0 0,1-2 1,-1 1-1,4-4 4,20-9-86,1 2 14,-40 26-216,-1 177 227,1-181 62,1-1 1,0 0-1,0 0 0,0 0 1,0 0-1,1 0 0,-1 0 1,1 0-1,0 0 0,0-1 1,0 1-1,0 0 0,0-1 1,1 0-1,-1 1 0,1-1 1,-1 0-1,1-1 0,0 1 1,0 0-1,0-1 0,0 1 1,0-1-1,0 0 0,0 0 1,0 0-1,2 0-1,91 9 97,-86-10-91,3 1-3,-1-1 1,0 0-1,0-1 0,0-1 0,-1 0 0,1 0 1,0-1-1,-1 0 0,5-3-3,-8 3-8,0 1 0,-1-1 0,0-1 0,1 1-1,-2-2 1,1 1 0,0 0 0,-1-1 0,0-1 0,0 1 0,0-1 0,0 0 0,-1 0 0,0 0-1,-1-1 1,1 1 0,-1-1 0,-1-1 0,1 1 0,-1 0 0,0-1 0,-1 0 0,0 1-1,0-1 1,-1 0 0,1-2 8,-2 6-1,1 0 0,0-1 0,-1 1 0,0 0 1,0-1-1,0 1 0,-1 0 0,1 0 0,-1 0 0,0-1 0,0 1 0,-1 0 0,1 0 0,-1 0 0,0 0 0,0 1 0,0-1 0,0 0 0,-1 1 0,1 0 0,-1-1 1,0 1-1,0 0 0,0 0 0,-1 1 0,1-1 0,-1 1 0,1-1 0,-1 1 0,0 0 0,0 1 0,0-1 0,0 1 0,-2-1 1,2 1 4,1 1 1,-1 0-1,1 0 0,-1 1 0,1-1 0,-1 1 0,1-1 1,-1 1-1,1 0 0,-1 0 0,1 1 0,0-1 0,0 1 1,0-1-1,0 1 0,0 0 0,0 0 0,0 1 0,0-1 1,1 1-1,0-1 0,-1 1 0,1 0 0,0-1 0,0 1 1,0 0-1,0 1 0,1-1 0,0 0 0,-1 0 0,1 1-4,-25 112 175,25-57-111,1-57-61,1-1-1,-1 1 1,1 0-1,-1 0 0,1-1 1,0 1-1,0 0 1,0-1-1,0 1 0,0-1 1,0 1-1,0-1 1,0 1-1,1-1 0,-1 0 1,1 0-1,-1 0 1,1 0-1,-1 0 1,1 0-1,-1 0 0,1 0 1,0 0-1,-1-1 1,1 1-1,0-1 0,0 1 1,0-1-1,-1 0 1,1 0-1,0 0 0,0 0 1,0 0-1,1 0-2,68-9 185,61-82-51,-131 91-146,1-1 0,-1 1 1,1-1-1,0 1 1,-1 0-1,1 0 0,-1 0 1,1 0-1,0 0 1,-1 0-1,1 0 0,-1 0 1,1 1-1,0-1 1,-1 0-1,1 1 1,-1 0-1,1-1 0,-1 1 1,0 0-1,1 0 1,-1 0-1,0-1 0,1 2 1,-1-1-1,0 0 1,0 0-1,0 0 0,0 0 1,0 1-1,0-1 1,0 0-1,0 1 0,-1-1 1,1 1-1,-1-1 1,1 1-1,0 0 12,12 16-29,-3-13 23,-1 0 1,1-1-1,1 0 0,-1 0 1,0-1-1,1 0 0,0-1 1,-1 0-1,1-1 0,0 0 1,0-1-1,0 0 0,0-1 1,0 0-1,-1 0 0,8-3 6,-4-1-2,0 0-1,0-1 0,0 0 1,-1-1-1,0-1 0,0 0 1,-1-1-1,0 0 0,0-1 1,-1-1-1,0 1 0,-1-2 1,0 1-1,-1-2 0,-1 1 1,2-3 2,5-16 51,-1-1-1,-2 0 1,-1 0 0,-2-1 0,-1-1 0,-1 1 0,-2-1 0,-1 0-1,-2-1 1,-2 1 0,0 0 0,-4-8-51,4 32 57,-7 349-370,0-116-602,17-206-1030,6-18-3524,-10-8 331</inkml:trace>
  <inkml:trace contextRef="#ctx0" brushRef="#br0" timeOffset="-48125.562">4725 8723 11253,'0'0'1689,"0"0"-905,0 0-368,0 0 6,0 0 96,17 4 149,191 21 608,-201-25-1257,19 2 21,0-1 1,1-1-1,-1-2 1,1 0-1,-1-2 1,0-1-1,0-1 1,-1-1-1,25-10-39,-45 15 12,1-1 17,0 1 0,0-1 1,0 0-1,0 0 0,-1-1 0,1 1 1,-1-1-1,0-1 0,0 1 1,0-1-1,-1 0 0,4-4-29,-8 9 23,0 0 0,-1 0-1,1 0 1,0 0 0,-1 0-1,1 0 1,0 0 0,-1 0 0,1 0-1,-1 0 1,1 0 0,0 0 0,-1 0-1,1 0 1,0 0 0,-1 0 0,1 0-1,0 0 1,-1 0 0,1 0-1,0-1 1,-1 1 0,1 0 0,0 0-1,-1 0 1,1-1 0,0 1 0,0 0-1,-1 0 1,1-1 0,0 1-1,0 0 1,0-1 0,-1 1 0,1 0-1,0-1 1,0 1 0,0 0 0,0-1-1,0 1 1,0 0 0,0-1-1,0 1 1,0 0 0,0-1 0,0 1-1,0 0 1,0-1 0,0 1 0,0-1-1,0 1 1,0 0 0,0-1-1,0 1 1,0 0 0,0-1 0,1 1-1,-1 0 1,0-1 0,0 1 0,0 0-1,1 0 1,-1-1 0,0 1-1,0 0 1,1 0 0,-1-1 0,0 1-1,1 0-22,-25 17 44,17-4-20,0 1 0,2 1 1,-1-1-1,2 1 0,0 0 1,0 1-1,1-1 1,1 0-1,1 1 0,0-1 1,1 1-1,1-1 1,0 1-1,3 6-24,-4-19 8,1 0 1,0 0-1,0-1 0,0 1 1,0-1-1,1 1 0,-1-1 1,1 1-1,-1-1 0,1 0 1,0 0-1,0 1 0,0-1 0,0-1 1,0 1-1,0 0 0,1 0 1,-1-1-1,0 0 0,1 1 1,0-1-1,-1 0 0,1 0 1,0 0-1,-1 0 0,1-1 1,0 1-1,0-1 0,0 0-8,91 4 403,-83-4-367,-4-2-41,0 1-1,0-1 0,0-1 1,-1 1-1,1-1 0,-1 0 1,1-1-1,-1 1 0,0-1 1,0 0-1,-1-1 0,1 1 1,-1-1-1,0 0 0,-1-1 1,1 1-1,-1-1 0,0 0 1,0 0-1,-1 0 0,1-1 1,-1 1-1,-1-1 0,1 0 1,-1 1-1,-1-1 0,1 0 1,-1 0-1,0-1 0,-1 1 1,1 0-1,-2 0 6,3-1-3,0-1 1,-1 1-1,0 0 0,-1 0 1,0-1-1,0 1 0,-1 0 1,0 0-1,0 0 0,-1-1 1,0 1-1,0 0 0,-1 1 1,0-1-1,-1 0 0,1 1 1,-2 0-1,1 0 0,-1 0 1,0 0-1,0 1 0,0 0 1,-1 0-1,0 0 0,-1 1 1,1 0-1,-1 0 0,-5-2 3,8 5 6,0 0-1,0 0 1,-1 1 0,1-1-1,0 1 1,-1 0-1,1 1 1,-1-1 0,0 1-1,1 0 1,-1 0-1,1 0 1,-1 1 0,1-1-1,-1 1 1,1 0-1,-1 1 1,1-1 0,0 1-1,-4 2-5,3 2 12,0 1 0,1 0 0,0 0 0,0 0 0,1 0-1,0 1 1,0-1 0,1 1 0,0 0 0,0 0 0,0 0 0,1 0-1,1 0 1,-1 0 0,2 0 0,-1 1 0,1-1 0,1 7-12,-1-12 3,0 0 0,-1-1 0,1 1 1,0 0-1,1-1 0,-1 0 0,0 1 1,1-1-1,-1 0 0,1 1 0,0-1 0,0 0 1,0 0-1,0-1 0,0 1 0,0 0 1,0-1-1,1 1 0,-1-1 0,0 1 0,1-1 1,-1 0-1,1 0 0,0-1 0,-1 1 1,1 0-1,0-1 0,-1 1 0,3-1-3,84 0 488,-78-3-458,0-1 0,1 0-1,-1-1 1,-1-1 0,1 0-1,-1 0 1,0 0 0,0-2-1,-1 1 1,0-1 0,-1 0-1,1-1 1,-1 0 0,-1-1 0,0 1-1,0-1 1,-1-1 0,0 1-1,-1-1 1,0 0 0,-1 0-1,0 0 1,-1-1 0,1-7-30,2-10 19,-2 0 1,-1-1 0,-1 1 0,-2-1-1,-2-14-19,0 43 5,0 0 0,0 0 0,0 0 0,-1 0 0,1 0-1,0 0 1,-1 0 0,1 1 0,0-1 0,-1 1 0,1 0 0,-1-1-1,1 1 1,-1 0 0,1 1 0,-1-1 0,1 0 0,0 1 0,-1-1-1,1 1 1,-1 0 0,1 0-5,-2 1-7,0 1 0,0 0 0,1 0 0,-1 0 0,1 0 0,0 0 0,0 1 0,0-1 0,0 1 1,1 0-1,-1 0 0,1 0 0,0 0 0,0 0 0,1 0 0,-1 1 0,1-1 0,0 1 0,0-1 0,0 1 0,1-1 0,-1 1 0,1 0 0,0-1 0,1 1 0,-1-1 0,1 1 0,0 1 7,1-2-1,0 1 0,0 0 0,0 0-1,1-1 1,0 1 0,-1-1 0,2 0-1,-1 0 1,0 0 0,1 0 0,0 0-1,0-1 1,0 0 0,0 0-1,0 0 1,1 0 0,-1-1 0,1 1-1,0-1 1,0 0 0,0-1 0,0 1-1,0-1 1,3 0 1,12 8 17,-9-6-5,0 2 0,0-1 1,-1 1-1,0 1 0,0 0 0,0 0 1,-1 1-1,0 0 0,0 1 0,-1 0 1,0 0-1,0 1 0,-1 0 0,0 0 1,-1 1-1,0-1 0,0 2-12,50 190-16,-55-199-81,0 0 0,1 0 0,-1 0 0,1 0 1,-1 0-1,1 0 0,0-1 0,-1 1 0,1-1 0,0 1 0,0-1 0,0 0 0,0 0 0,0 0 1,1 0-1,-1 0 0,0 0 0,0 0 0,1-1 0,-1 1 0,1-1 0,-1 0 0,0 1 0,1-1 1,-1 0-1,1-1 0,-1 1 0,0 0 0,1-1 0,-1 1 0,0-1 0,1 0 0,-1 0 0,0 0 1,0 0 95,48-26-6206,-10-5-4539</inkml:trace>
  <inkml:trace contextRef="#ctx0" brushRef="#br0" timeOffset="-47796.38">6471 8110 13382,'0'0'1878,"0"0"-293,0 0 32,0 0-611,0 0-435,-9 7-201,0 1-277,0 1-1,0 0 0,1 0 0,0 1 0,1 0 0,0 1 1,1-1-1,0 1 0,-1 6-92,-18 41 158,3 2 0,3 0-1,3 1 1,2 0 0,3 2 0,2-1 0,1 45-158,8-104 1,-1 0-23,0 1 1,0-1-1,0 0 1,0 1 0,0-1-1,1 0 1,0 1-1,0-1 1,0 1-1,0-1 1,0 1-1,1-1 1,-1 0 0,1 1-1,0-1 1,0 0-1,0 0 1,1 1-1,-1-1 1,1 0 0,-1 0-1,1 0 1,0-1-1,0 1 1,1 0-1,-1-1 1,0 1-1,1-1 1,0 0 0,-1 0-1,1 0 1,0 0-1,0 0 1,0-1-1,0 1 1,1-1 0,-1 0-1,0 0 1,0 0-1,1 0 1,1 0 21,4-1-256,0 0 1,0 0 0,0 0-1,0-1 1,0-1 0,0 0-1,0 0 1,-1 0 0,1-1-1,-1 0 1,7-4 255,50-39-4771,-22 7-2152</inkml:trace>
  <inkml:trace contextRef="#ctx0" brushRef="#br0" timeOffset="-47566.559">6831 8090 11845,'0'0'1409,"0"0"-609,0 0 561,159 179-96,-126-92-337,-6 0 129,-2-2-385,-5 0-192,-5-4-320,-8-14-112,-7-13-48,0-16-224,0-13-256,-17-5-16,-16-9-721,-9-4-1600,-5-3-1665</inkml:trace>
  <inkml:trace contextRef="#ctx0" brushRef="#br0" timeOffset="-42970.357">745 10017 1553,'0'0'112,"0"0"-112</inkml:trace>
  <inkml:trace contextRef="#ctx0" brushRef="#br0" timeOffset="-40751.227">870 9815 9332,'0'0'2015,"0"0"-1338,0 0-205,-12 22 267,1-4-537,1 2 0,1-1-1,1 1 1,1 1-1,1-1 1,0 1-1,2 0 1,0 0 0,0 15-202,1 403 1942,5-353-1793,5 0 0,2 0-1,5-1 1,3 0 0,10 21-149,-23-92 12,0 1 0,1 0 0,0-1 0,2 0 0,-1 0-1,2-1 1,-1 1 0,2-2 0,0 1 0,0-1 0,7 5-12,-14-15 7,0 1 0,1-1 0,-1 0-1,1 0 1,-1 0 0,1-1 0,0 1 0,0-1 0,0 1 0,0-1 0,0 0 0,0 0 0,0-1-1,0 1 1,0 0 0,1-1 0,-1 0 0,0 0 0,0 0 0,1 0 0,-1 0 0,0-1 0,0 1 0,0-1-1,0 0 1,0 0 0,0 0 0,0-1 0,0 1 0,0 0 0,0-1 0,0 0 0,-1 0 0,1 0-1,-1 0 1,0 0 0,1-1 0,-1 1 0,0 0 0,0-1 0,0 0 0,-1 1 0,1-1 0,-1 0-1,1 0 1,-1-1-7,6-17 0,-1 0 0,0 0 0,-2-1 0,0 0 0,-2 1 0,0-1 0,-2 0 0,0-1 0,-1 2 0,-2-2 0,2 5-3,-2 0 0,0 0 1,-1 0-1,-1 0 0,-1 0 0,0 1 0,-1 0 0,-1 0 0,-1 1 0,0 0 0,-1 1 0,-5-7 3,8 13 14,0 0-1,-1 0 1,0 1 0,0 0-1,-1 0 1,0 1 0,0 0-1,-1 1 1,0 0-1,0 0 1,0 1 0,-1 1-1,0-1 1,0 2 0,0-1-1,0 2 1,0 0 0,-1 0-1,1 1 1,-2 0-14,6 1 15,6-1-16,1 1-1,-1-1 1,0 1 0,1 0-1,-1 0 1,0-1-1,1 1 1,-1 0 0,0 0-1,0 0 1,1 0-1,-1 0 1,0 0 0,0 0-1,1 0 1,-1 0-1,0 0 1,0 0 0,1 0-1,-1 0 1,0 1 0,0-1-1,1 0 1,-1 1-1,0-1 1,1 0 0,-1 1-1,0-1 1,1 1-1,-1-1 1,1 1 0,-1-1-1,1 1 1,-1-1-1,1 1 1,-1 0 0,1-1-1,0 1 1,-1 0-1,1-1 1,0 1 0,0 0-1,-1 0 1,1-1 0,0 1-1,0 0 1,0 0-1,0-1 1,0 1 0,0 0-1,0 0 1,0-1-1,0 1 1,0 0 0,0 0-1,1-1 1,-1 1-1,0 0 1,1 0 1,37 10-43,-18-11 57,0-1-1,0-1 0,0-1 1,-1-1-1,1 0 0,-1-2 1,0 0-1,0-1 0,0-1 1,7-5-14,205-118 131,-225 137-297,-7 26 123,-1-20 39,1 0 1,1-1 0,0 1 0,0 0 0,1-1 0,1 1-1,0 0 1,0-1 0,1 0 0,1 1 0,0-1-1,0-1 1,1 1 0,2 1 3,22 2-813,13-36-4766,-21-15-93</inkml:trace>
  <inkml:trace contextRef="#ctx0" brushRef="#br0" timeOffset="-40483.644">1308 10026 9268,'0'0'2914,"0"0"-2210,0 0-320,0 0-384,0 0 0,0 0-640,9 83-1617,9-45-2161</inkml:trace>
  <inkml:trace contextRef="#ctx0" brushRef="#br0" timeOffset="-39843.588">1469 10583 6227,'0'0'2374,"0"0"-450,0 0 127,0 0-503,24-12-297,79-40-451,-93 46-680,0 0 1,0-1-1,-1 0 0,1-1 0,-2 0 0,1 0 0,-1-1 0,0 0 0,-1 0 0,0-1 0,-1 0 0,2-3-120,-2 3 75,1-3-23,0-1 0,-1 0 1,-1 0-1,0-1 0,-1 1 0,-1-1 0,0 0 1,-1 0-1,0 0 0,-2 0 0,1 0 1,-3-13-53,3 25 3,-1-1 0,1 1 0,-1-1 0,0 1 0,0-1 0,0 1 0,-1-1-1,1 1 1,-1-1 0,0 1 0,1 0 0,-2-1 0,1 1 0,0 0 0,-1 0 0,1 0 0,-1 0 0,0 0 0,0 0 0,0 0 0,-1 1 0,1-1 0,-1 1 0,1 0 0,-1-1 0,0 1 0,0 0 0,1 1 0,-2-1 0,1 0 0,0 1 0,0 0 0,0 0 0,-1 0 0,1 0 0,0 0 0,-1 1 0,1-1 0,-1 1 0,1 0 0,-1 0-1,1 0 1,-1 0 0,-1 1-3,2 3-11,0-1 0,0 1 0,1-1 0,0 1 0,0 0 0,0 0-1,0 0 1,0 0 0,1 0 0,0 0 0,0 1 0,0-1-1,0 0 1,1 1 0,-1-1 0,1 0 0,0 1 0,1-1-1,-1 0 1,1 1 0,0-1 0,1 4 11,0-4-19,1 0-1,-1-1 1,1 1-1,0-1 1,0 1-1,0-1 1,0 0-1,1-1 1,-1 1-1,1 0 1,0-1-1,-1 0 1,1 0-1,0 0 1,1 0-1,-1-1 1,0 1-1,0-1 1,1 0-1,-1-1 1,0 1-1,1-1 1,-1 1-1,1-1 1,-1-1-1,5 0 20,402 3-790,-405 28 625,-80 127 1072,72-106-747,4-48-157,0 0 0,0 0-1,1-1 1,-1 1 0,1-1 0,0 1-1,0-1 1,0 0 0,0 0 0,0 0-1,0-1 1,0 1 0,0-1 0,1 1-1,-1-1 1,1 0 0,-1 0 0,1-1-1,-1 1 1,1-1 0,0 0 0,-1 0-1,1 0 1,-1 0 0,1-1 0,-1 1-1,1-1 1,-1 0 0,1 0-3,8 1 19,7-4-6,0 1 1,-1-2-1,1-1 1,-1 0-1,0-1 1,-1-1-1,0-1 1,0 0-1,-1-1 1,0-1-1,-1-1 1,0 0-1,-1-1 1,0 0-1,-1-1 1,-1 0-1,7-11-13,-11 14 39,-1 1 0,-1-1 0,0 0 0,-1 0 0,0-1 0,0 0 0,-1 0 0,-1 0 0,0 0 0,-1-1 1,0 1-1,-1-1 0,0 1 0,-1-1 0,0 1 0,-1-1 0,0 1 0,-2-1 0,1 1 0,-1 0 0,-1 0 0,0 0 0,-1 0 0,-4-8-39,-2 4 74,5 17 22,5 19-114,1 0 0,1 0 0,1 0 0,1 0 0,0 0-1,2-1 1,0 1 0,1-1 0,3 3 18,6 29-2,-1-1-31,-1 0 0,-3 2 0,-2-1 0,-2 1 0,-2 5 33,-23-56-190,13-3-71,1-1 1,0 0-1,0 0 0,0 0 0,0-1 1,0 0-1,1 0 0,-1 0 0,1 0 0,0 0 1,1-1-1,-1 0 0,1 0 0,0 0 0,0 0 1,0-1-1,1 1 0,0-1 0,0 1 1,0-1-1,1 0 0,0 0 0,0 0 0,0-5 261,-1-31-5021</inkml:trace>
  <inkml:trace contextRef="#ctx0" brushRef="#br0" timeOffset="-39577.999">3163 9795 10325,'0'0'3601,"0"0"-2208,0 0 112,0 0-817,0 0-400,0 0 112,-15 186-112,15-101-159,0-2-65,0-9-64,7-16 0,11-18-80,4-13 64,1-16-481,-6-9-991,-5-2-1282,-7 0-2640</inkml:trace>
  <inkml:trace contextRef="#ctx0" brushRef="#br0" timeOffset="-39279.087">2675 10142 10981,'0'0'3153,"0"0"-2256,0 0-145,0 0-256,0 0 289,212-7 47,-105-13-544,-5-7-288,-18 3-16,-12-1-1488,-9 3-1650,-16-1-2544</inkml:trace>
  <inkml:trace contextRef="#ctx0" brushRef="#br0" timeOffset="-39094.212">3867 9587 13542,'0'0'1873,"0"0"-1409,0 0 529,-155 157 207,113-86-736,7 12-143,13 7-17,10 4-144,12-7-160,0-13 0,2-14-16,20-19-112,6-17-96,-1-15-225,0-9-1103,3 0-881,-2-27-529,-1-2-3665</inkml:trace>
  <inkml:trace contextRef="#ctx0" brushRef="#br0" timeOffset="-38872.113">4374 9625 11205,'0'0'2209,"0"0"-1841,0 0 209,0 0 847,70 137-575,-45-75-225,-3 5-336,-2 7-48,0 2-64,-5-2 64,-8-9-192,-4-11 32,-3-16-80,0-18-272,-25-11-944,-8-9-1506,-1 0-2816</inkml:trace>
  <inkml:trace contextRef="#ctx0" brushRef="#br0" timeOffset="-34152.025">1163 11216 1825,'0'0'6910,"0"0"-4659,0 0-1698,0 0 68,0 22 188,0 310 1826,37 77-2069,-36-399-1316,-1-8-4954,0-2-1659</inkml:trace>
  <inkml:trace contextRef="#ctx0" brushRef="#br0" timeOffset="-33745.105">1233 11948 9188,'0'0'2369,"0"0"-1136,0 0-246,-1-19-109,-1-4-638,7-98 616,0 98-733,1 1 0,1 0 0,1 0 0,0 1 0,2 0 0,0 1 0,2 0 0,0 0 0,6-4-123,-12 18-1,0 0 0,1 0 0,0 1 1,0 0-1,0 0 0,1 1 0,-1 0 0,1 0 0,0 0 0,0 1 0,0 1 0,1-1 0,-1 2 0,1-1 0,-1 1 0,1 0 0,0 1 0,-1 0 0,1 0 0,0 1 0,-1 0 0,7 1 1,-8 3-1,1 1 0,-1-1 0,0 1-1,-1 1 1,1-1 0,-1 1 0,0 0 0,-1 0 0,0 1 0,0 0-1,0 0 1,-1 0 0,0 0 0,-1 1 0,0-1 0,0 1 0,-1 0-1,0 0 1,-1 0 0,0 0 0,0 1 1,30 267 93,-17-275-3206,1-27-406,6-8-2129</inkml:trace>
  <inkml:trace contextRef="#ctx0" brushRef="#br0" timeOffset="-32564.357">1867 11686 4530,'0'0'4949,"0"0"-3015,0 0-989,0 0 76,0 0-356,-5 11-196,-14 33 4,19-44-458,0 1 0,0 0 0,-1-1 1,1 1-1,0 0 0,0 0 1,0-1-1,0 1 0,0 0 1,0 0-1,0-1 0,0 1 0,0 0 1,0-1-1,1 1 0,-1 0 1,0 0-1,0-1 0,1 1 1,-1 0-1,0-1 0,1 1 1,-1 0-1,0-1 0,1 1 0,-1-1 1,1 1-1,0-1 0,-1 1 1,1-1-1,-1 1 0,1-1 1,0 1-1,-1-1 0,1 0 1,0 0-1,-1 1 0,1-1 0,0 0 1,-1 0-1,1 1 0,0-1 1,0 0-1,-1 0 0,1 0 1,0 0-1,0 0 0,-1 0 0,1-1 1,0 1-1,-1 0 0,1 0-15,3 0 85,5 0-28,0 1 1,-1-2-1,1 0 0,0 0 0,0 0 1,-1-1-1,1 0 0,-1-1 1,0 0-1,1 0 0,-1-1 1,0 0-1,-1 0 0,1-1 0,-1 0 1,0 0-1,0-1 0,-1 0 1,0 0-1,0-1 0,0 1 1,0-1-1,-1-1-57,-4 7 11,0-1 0,0 1 0,0-1 0,0 1 0,-1-1 0,1 1 0,0-1 0,-1 1 0,1-1 0,-1 0 0,1 1 0,-1-1 0,0 0 0,0 1 0,0-1 0,0 0 0,0 1 0,0-1 0,0 0 0,-1 1 0,1-1 0,-1 0 0,1 1 0,-1-1 0,1 1 0,-1-1 0,0 1 0,0-1 0,0 1 0,0-1 0,0 1 0,0 0 0,0 0 0,0-1 0,0 1 0,-1 0 0,1 0 0,0 0 0,-1 0 0,1 1 0,-1-1 0,1 0 0,-1 0 0,0 1 0,1-1 0,-1 1 0,0 0 0,1-1 0,-2 1-11,-2-1 5,1 0 0,-1 0-1,0 0 1,1 0 0,-1 1 0,0 0 0,0 0 0,0 0 0,1 1 0,-1 0-1,0 0 1,1 0 0,-1 0 0,1 1 0,-1-1 0,1 1 0,-1 0 0,1 1-1,0-1 1,0 1 0,0 0 0,1 0 0,-1 0 0,1 0 0,-1 0 0,1 1-1,0 0 1,0 0 0,0 0-5,-2 10-4,-1 1-1,2 0 1,0-1 0,0 2-1,2-1 1,0 0 0,0 0-1,2 1 1,0-1 0,1 1-1,0 3 5,0-13-17,0 0 0,0-1-1,0 1 1,1 0 0,-1-1-1,1 0 1,1 1 0,-1-1-1,1 0 1,0 0 0,0 0 0,0-1-1,1 1 1,-1-1 0,1 1-1,0-1 1,0-1 0,1 1-1,-1 0 1,1-1 0,0 0 0,0 0-1,0-1 1,0 1 0,1-1-1,-1 0 1,1-1 0,-1 1 0,1-1-1,-1 0 1,3 0 17,10 1-270,0 0 1,1-1 0,-1-1-1,0-1 1,0 0-1,0-1 1,0-2-1,0 1 1,0-2-1,9-4 270,3-2-1089,-1-2-1,-1-2 1,0 0-1,0-2 1,-2 0-1,0-2 1,-1-1-1,21-23 1090,-39 37 65,1-1 0,-2 0-1,1 0 1,-1 0 0,0-1-1,0 0 1,-1 0 0,0-1-1,-1 1 1,0-1 0,0 0-1,-1 0 1,0-1 0,-1 1-1,0 0 1,0-1 0,0-9-65,-1 18 126,-1-1 0,0 1 0,0-1 0,1 1 0,-1-1 0,0 0 0,0 1 0,0-1-1,-1 1 1,1-1 0,0 1 0,-1-1 0,1 1 0,-1-1 0,1 1 0,-1-1 0,1 1 0,-1-1 0,0 1 0,0 0 0,0-1 0,0 1 0,0 0 0,0 0 0,0 0 0,0 0 0,-1 0 0,1 0 0,0 0 0,0 0 0,-1 0 0,1 1 0,-1-1 0,1 1 0,-1-1 0,1 1 0,-1-1 0,1 1 0,-1 0 0,1 0 0,-1-1 0,1 1 0,-1 0 0,0 1-126,-3-2 104,1 0 0,-1 1-1,1-1 1,-1 1-1,0 0 1,1 1-1,-1-1 1,0 1 0,1 0-1,-1 0 1,1 0-1,0 1 1,-1-1 0,1 1-1,0 0 1,0 1-1,0-1 1,0 1-1,0-1 1,1 1 0,-1 0-1,1 1 1,-2 1-104,-1 2 101,0 0 0,1 1 0,0-1-1,0 1 1,1 0 0,0 1 0,1-1 0,0 1 0,0 0 0,0-1 0,1 1 0,1 0 0,0 0 0,0 1-1,0-1 1,1 0 0,1 4-101,1-11 19,-1 0-1,1 0 1,0 0-1,0-1 0,0 1 1,0-1-1,0 1 1,0-1-1,1 0 1,-1 0-1,0 0 0,1 0 1,-1 0-1,1 0 1,-1-1-1,1 1 1,-1-1-1,1 0 0,-1 0 1,1 0-1,-1 0 1,1 0-1,0 0 1,-1-1-1,1 1 0,1-1-18,6 0 52,-4 2-39,1-1-1,0 0 1,-1-1 0,1 0-1,0 0 1,-1 0 0,1 0-1,-1-1 1,0 0-1,0-1 1,1 0 0,-1 0-1,-1 0 1,1 0 0,5-5-13,-7 4-16,1 0 1,0 0-1,0 1 1,1 0-1,-1 0 1,1 0-1,-1 0 1,1 1-1,0 0 1,0 0-1,0 1 1,0-1-1,0 1 0,1 1 1,-1-1-1,2 1 16,-3 0-15,0 1-1,1 0 1,-1 0-1,0 1 1,1 0-1,-1-1 1,0 2-1,0-1 0,0 0 1,-1 1-1,1 0 1,-1 0-1,1 1 1,-1-1-1,0 1 16,40 25-31,-32-24 5,-1 0 0,1-1-1,0 0 1,1-1 0,-1 0 0,0-1-1,1-1 1,-1 0 0,1-1-1,0 0 1,-1 0 0,1-2-1,-1 1 1,1-2 0,-1 1 0,0-2-1,0 0 1,0 0 0,-1-1-1,1-1 1,0 0 26,-3 0 2,0 0 0,0-1 0,-1 0-1,0-1 1,0 0 0,0 0 0,-1-1 0,-1 1 0,1-2-1,-1 1 1,-1-1 0,0 1 0,0-2 0,-1 1-1,0 0 1,-1-1 0,0 0 0,-1 1 0,1-11-2,-2 16 18,-1 1-1,0 0 1,0 0 0,0-1 0,0 1 0,-1 0-1,0 0 1,0 0 0,0 0 0,0 0-1,-1 0 1,1 0 0,-1 0 0,0 0 0,0 1-1,0-1 1,-1 1 0,0-1 0,1 1 0,-1 0-1,0 0 1,0 0 0,-1 1 0,1-1-1,-1 1 1,1 0 0,-1-1 0,0 2 0,1-1-1,-2 0-17,1 0 24,0 0-1,0 0 1,0 0-1,-1 1 0,1 0 1,0 0-1,-1 0 1,1 0-1,-1 0 1,0 1-1,1 0 0,-1 0 1,1 0-1,-1 1 1,1 0-1,-1 0 0,1 0 1,-1 0-1,1 0 1,0 1-1,-1 0 1,1 0-1,0 0 0,0 1 1,1-1-1,-1 1 1,0 0-1,1 0 0,0 0 1,-1 0-1,1 1 1,1-1-1,-1 1 1,0 0-1,1 0 0,-1 1-23,-3 12 68,0 1-1,1 0 0,1 0 0,1 0 1,0 0-1,2 0 0,0 1 0,1-1 1,1 9-68,-1-11 29,0-12-27,-1-1 0,1 1 0,0 0 0,1-1 0,-1 1-1,0 0 1,1-1 0,0 1 0,0-1 0,0 1-1,0-1 1,1 1 0,-1-1 0,1 0 0,0 1 0,0-1-1,0 0 1,0 0 0,1-1 0,-1 1 0,1 0 0,0-1-1,0 0 1,0 1 0,0-1 0,0 0 0,0 0 0,0-1-1,1 1 1,-1-1 0,0 0 0,1 0 0,0 0-1,-1 0 1,1 0 0,-1-1 0,1 0 0,3 1-2,7-3 20,0 0 0,-1-1 0,1 0 1,-1-1-1,1 0 0,-1-1 0,0-1 1,-1 0-1,0 0 0,0-2 0,0 1 0,-1-1 1,0-1-1,0 0 0,-1-1 0,0 0 0,-1 0 1,0-1-1,1-3-20,1 2 17,0 0 1,-1-1-1,0-1 0,-1 0 1,0 0-1,-1 0 0,-1-1 1,0-1-1,-1 1 0,-1-1 1,0 0-1,-1 0 0,-1 0 1,0-6-18,-1-7 23,0-1 1,-2 1 0,-2-1 0,0 0 0,-2 1-1,-1 0 1,-2 0 0,0 0 0,-2 1-1,-1 0 1,-5-7-24,-25-28 574,36 68-548,-3 168-223,7-145 194,-2 8-5,2-1-1,1 1 0,1-1 0,2 0 0,2 0 0,1 0 0,2-1 0,1 0 0,10 22 9,-17-51-50,0 1 1,0 0-1,1-1 0,0 1 0,0-1 0,0 0 0,1-1 0,-1 1 0,1-1 0,0 0 1,1 0-1,-1 0 0,1-1 0,-1 0 0,1 0 0,0 0 0,5 1 50,-6-3-324,1 0-1,-1 0 0,0 0 1,1-1-1,-1 0 1,0 0-1,0 0 0,1-1 1,-1 0-1,0 0 0,0 0 1,1 0-1,-1-1 1,0 0-1,1-1 325,42-26-4269</inkml:trace>
  <inkml:trace contextRef="#ctx0" brushRef="#br0" timeOffset="-32081.09">4033 11087 6435,'0'0'2684,"0"0"-1110,0 0-91,0 0-197,0 0-248,-7-9-75,2 2-746,4 4-160,-1 0 1,1 1-1,-1-1 1,0 1-1,0 0 0,0 0 1,0 0-1,0-1 0,-1 2 1,1-1-1,-1 0 1,1 0-1,-1 1 0,1 0 1,-1-1-1,0 1 1,0 0-1,0 0 0,0 1 1,0-1-1,0 1 0,0-1 1,-1 1-58,-5 0 89,-1 1 0,1 0 0,-1 0 0,1 1 1,0 0-1,0 1 0,-1 0 0,2 1 0,-1 0 0,0 0 1,1 0-1,0 1 0,0 1 0,0-1 0,1 1 0,-1 1 1,2-1-1,-1 1 0,-3 5-89,7-10 5,0 1-1,0 0 1,0-1 0,1 1 0,-1 0 0,1 0 0,0 0-1,0 1 1,0-1 0,0 0 0,1 1 0,-1-1-1,1 1 1,0 0 0,0 0 0,0-1 0,0 1-1,1 0 1,0 0 0,0 0 0,0-1 0,0 1-1,0 0 1,1 0 0,-1 0 0,1-1 0,0 1-1,1 0 1,-1-1 0,0 1 0,1-1 0,0 1-1,0-1 1,0 0 0,1 2-5,13 4 12,0 0 0,0-1 1,1-1-1,0 0 0,0-2 0,0 0 1,15 2-13,95 37 42,-125-44-44,-1 1 1,0-1-1,1 1 1,-1-1-1,1 1 1,-1 0-1,0 0 1,0 0-1,1-1 0,-1 1 1,0 0-1,0 1 1,0-1-1,0 0 1,0 0-1,0 0 1,0 1-1,-1-1 0,1 0 1,0 1-1,-1-1 1,1 0-1,-1 1 1,1-1-1,-1 1 1,0-1-1,1 1 0,-1-1 1,0 1-1,0-1 1,0 1-1,0 0 1,-1-1-1,1 1 1,0-1-1,-1 1 0,1-1 1,-1 0-1,1 1 1,-1-1-1,0 1 1,0 0 1,-51 42 6,21-28-100,0-2-1,-1 0 1,-1-3 0,0 0-1,0-2 1,-1-2-1,0-1 1,-1-1-1,1-2 1,-15-1 94,48-2-140,0 0 0,0 0-1,0 0 1,0 1 0,0-1 0,0 0 0,0 0 0,0 0 0,-1 0 0,1-1-1,0 1 1,0 0 0,0 0 0,0-1 0,0 1 0,0 0 0,0-1-1,0 1 1,0-1 0,0 0 0,1 1 0,-1-1 0,0 0 0,0 1-1,0-1 1,1 0 0,-1 0 0,0 0 0,1 0 0,-1 1 0,1-1 0,-1 0-1,1 0 1,-1 0 0,1 0 0,0 0 0,-1 0 0,1 0 0,0-1-1,0 1 1,0 0 0,0 0 0,0 0 0,0 0 0,0 0 0,0 0-1,0 0 1,0 0 0,1 0 0,-1 0 0,1 0 0,-1 0 0,0 0-1,1 0 1,0-1 140,13-30-8118</inkml:trace>
  <inkml:trace contextRef="#ctx0" brushRef="#br0" timeOffset="-31432.415">4160 11232 8564,'0'0'3423,"0"0"-1945,0 0-483,0 0 69,0 0-506,7 16-291,26 49-70,-32-64-180,0 1 1,0-1-1,1 1 0,-1-1 0,0 0 0,1 1 0,-1-1 0,1 0 1,0 0-1,-1 0 0,1 0 0,0 0 0,-1-1 0,1 1 1,0 0-1,0-1 0,0 1 0,0-1 0,0 0 0,0 0 1,-1 1-1,1-1 0,0 0 0,0-1 0,0 1 0,0 0 0,0-1-17,9 1 148,3-2-112,0-1 1,0 0-1,-1-1 0,0-1 0,1 0 0,-2 0 1,1-1-1,-1-1 0,0 0 0,0-1 0,-1 0 1,0-1-1,0 0 0,0-1-36,-7 7 4,0 0 1,0 0-1,0 0 0,0-1 1,-1 1-1,1-1 0,-1 0 0,0 0 1,0 0-1,0-1 0,-1 1 1,0 0-1,0-1 0,0 0 0,0 1 1,0-1-1,-1 0 0,0 0 1,0 0-1,-1 0 0,1 0 0,-1 0 1,0 0-1,0 0 0,-1 0 1,1 0-1,-1 0 0,-1-1-4,0 2 10,-1 1-1,0 1 0,0-1 1,0 0-1,0 1 1,0-1-1,-1 1 1,1 0-1,-1 0 0,1 0 1,-1 1-1,0-1 1,0 1-1,0 0 1,0 0-1,0 0 1,0 0-1,0 1 0,0 0 1,0 0-1,0 0 1,0 0-1,0 1 1,0-1-1,0 1 0,0 0 1,0 0-1,-2 2-9,-3 5 38,0 1 0,0 0 0,1 1 0,1 0 0,0 0 0,0 1-1,1-1 1,0 2 0,0-1 0,2 1 0,-1-1 0,2 1 0,-1 0 0,2 1 0,-1 1-38,-3 17 50,1 0 1,2 0 0,1 1-1,1-1 1,3 30-51,-1-56 8,0-1-1,-1 0 1,2 1 0,-1-1 0,0 0-1,1 0 1,0 0 0,0 0-1,0 0 1,0 0 0,1-1 0,0 1-1,-1-1 1,1 1 0,0-1-1,1 0 1,-1 0 0,1 0 0,-1-1-1,1 1 1,0-1 0,0 0-1,0 0 1,0-1 0,0 1 0,0-1-1,0 1 1,1-1 0,0-1-8,131 9 280,-108-13-261,0-1-1,0-2 0,-1 0 1,0-2-1,0-1 1,-1-2-1,0 0 0,-1-2 1,0 0-1,3-5-18,-11 8 1,0 0 0,-1 0 0,0-2 0,-1 0-1,-1-1 1,0 0 0,-1-1 0,0-1 0,-1 0 0,-1 0-1,-1-2 1,0 1 0,-1-1 0,-1 0 0,-1-1 0,5-19-1,-2-8 6,-3 0 1,-1 0 0,-3-1 0,-1 1 0,-3-11-7,1 49 0,-8 6-45,2 10 30,-1 0 1,2 1-1,-1 0 0,1 0 1,0 0-1,1 0 1,0 1-1,0 0 0,1 0 1,-2 9 14,0-2 2,-9 34-10,2 2 1,2-1-1,2 1 1,3 0 0,1 52 7,3-103-38,0 0 1,1 0-1,-1 1 1,0-1-1,1 0 1,0 1-1,-1-1 1,1 1-1,0-1 1,0 0 0,1 1-1,-1-1 1,0 1-1,1-1 1,-1 0-1,1 1 1,0-1-1,0 0 1,0 0-1,0 0 1,0 0-1,0 1 1,1-2 0,-1 1-1,1 0 1,-1 0-1,1 0 1,0-1-1,-1 1 1,1-1-1,0 1 1,0-1-1,0 0 1,0 1 0,1-1-1,-1 0 1,0-1-1,0 1 1,1 0-1,-1-1 1,0 1-1,1-1 1,-1 0-1,1 0 1,-1 1-1,0-2 1,1 1 0,-1 0-1,1 0 1,0-1 37,14-13-2521,-3-15-1724</inkml:trace>
  <inkml:trace contextRef="#ctx0" brushRef="#br0" timeOffset="-31182.64">4700 11098 7171,'0'0'6771,"0"0"-5538,0 0-1089,0 0 512,0 0 465,0 0-81,171-2-511,-123 4-289,-4-2-192,-6 0-48,-11 0-176,-5 0-993,-9-5-2257,-3-6-3937</inkml:trace>
  <inkml:trace contextRef="#ctx0" brushRef="#br0" timeOffset="-30874.14">5983 10353 10165,'0'0'4524,"0"0"-2998,-24 16-957,4-4-381,2-1-7,0 1 1,1 0-1,1 1 1,0 1 0,0 1-1,2 0 1,0 1-1,0 0 1,0 3-182,-20 38 286,3 3 0,1 0 0,4 2 0,2 1 0,-11 50-286,27-85 58,2-1 1,1 1-1,1 0 0,1 0 1,1 1-1,2-1 0,1 0 1,2 14-59,-1-32-3,0 0 1,0-1-1,1 1 0,0-1 1,1 1-1,0-1 1,0 0-1,1 0 1,0-1-1,1 1 0,-1-1 1,2 0-1,-1-1 1,1 0-1,0 0 1,1 0-1,0-1 0,0 0 1,0 0-1,1-1 1,0 0-1,0-1 1,0 0-1,0 0 0,1-1 1,-1 0-1,1-1 1,1 0 2,77-11-1286,-43-27-3738,-37 20 1068</inkml:trace>
  <inkml:trace contextRef="#ctx0" brushRef="#br0" timeOffset="-27458.884">6227 10834 4194,'0'0'4119,"0"0"-1979,0 0-804,0 0-154,-22-10-208,-70-31-144,89 40-779,1-1 1,-1 1 0,0 0-1,0 0 1,0 0 0,-1 0-1,1 1 1,0-1 0,0 1-1,0 0 1,0 0 0,0 0-1,-1 0 1,1 0 0,0 1-1,0 0 1,0-1 0,0 1-1,0 0 1,0 0 0,0 1-1,0-1 1,0 1 0,0-1-1,1 1 1,-1 0 0,-1 2-52,-1-1 61,-3 4 17,0 1 0,1 0 0,0 0 0,0 1 0,1 0 0,0 0 0,0 1 0,1-1 0,1 1 0,-1 0 0,2 1 0,-1-1 0,1 1 0,1-1 0,0 1 0,0 0 0,1 0 0,1 0 1,0 0-1,0 0 0,2 8-78,-2-15 8,1-1 0,0 1 0,-1-1 0,1 0 1,1 1-1,-1-1 0,0 0 0,1 0 0,-1 0 1,1 0-1,0 0 0,0 0 0,0 0 0,0-1 1,1 1-1,-1-1 0,1 1 0,0-1 0,-1 0 1,1 0-1,0 0 0,0-1 0,0 1 0,1-1 1,-1 1-1,0-1 0,1 0 0,-1 0 0,0-1 1,3 1-9,114 6 207,-100-7-135,-5 0-50,0-1-1,-1-1 1,1 0 0,0 0-1,-1-1 1,0-1 0,0-1-1,0 0 1,0-1 0,-1 0-1,0-1 1,0-1 0,-1 0-1,0 0 1,0-1 0,-1-1-1,5-5-21,-14 13 1,0 0 0,-1-1 0,1 1 0,-1 0 0,0-1 0,1 1 0,-1-1 0,0 1 0,-1-1 0,1 0 0,0 1 0,-1-1 0,1 0 0,-1 0 0,0 1 0,0-1 0,0 0 0,-1 0 0,1 1 0,0-1 0,-1 0 0,0 0 0,0 1 0,0-1 0,0 1 0,0-1 0,0 1 0,0-1 0,-1 1 0,0 0 0,1 0 0,-1-1 0,0 1 0,0 0 0,0 1 0,0-1 0,0 0 0,-1 1 0,1-1 0,-1 0-1,-16-7-34,1 1 0,-1 1 0,-1 0 0,1 2 0,-1 0 0,0 1 0,0 1 0,0 1 0,-20 0 34,-57 0-3818,97 2 707,4-2-1606</inkml:trace>
  <inkml:trace contextRef="#ctx0" brushRef="#br0" timeOffset="-27000.605">6553 10424 9156,'0'0'2281,"0"0"-1115,0 0-510,0 0-93,-1 26 99,2 182 1053,43 51-517,-18-102-912,-12-140-9,-14-21 115,0-5-321,0 0 1,0 0-1,-1-1 0,-1 1 0,1 0 0,-2 0 0,1 0 0,-1 1 0,0-1 0,-1 0 0,-4-7-71,3 9 6,0 0 0,1 0 0,0-1 0,1 0 0,-1 0 0,1 0 0,1 0 0,0-1 0,0 1 0,1 0 0,-1-1 0,2 0 0,-1 1 0,1-1 0,1 1 0,0-4-6,0 10-4,0 1 0,0-1-1,0 0 1,0 1 0,1 0-1,-1-1 1,0 1 0,1 0 0,-1 0-1,1 0 1,-1 0 0,1 0-1,0 0 1,-1 0 0,1 0 0,0 1-1,0-1 1,0 1 0,-1-1-1,1 1 1,0 0 0,0-1 0,0 1-1,0 0 1,0 0 0,0 1 4,0-2-4,14-1-10,-1 1 0,1 0 0,-1 0 0,1 2-1,-1 0 1,0 1 0,1 0 0,-1 1-1,0 1 1,0 1 0,-1 0 0,1 1-1,-1 0 1,0 1 0,-1 0 0,1 2 0,-2-1-1,12 11 15,-21-16-3,0 0 1,0 0-1,-1 0 0,1 0 0,-1 0 0,0 1 0,0-1 0,0 1 0,0 0 0,-1-1 1,1 1-1,-1 0 0,0 0 0,0 0 0,-1 0 0,1 0 0,-1 0 0,0 0 0,0 0 0,0 0 1,0 0-1,-1 1 0,0-1 0,0-1 0,0 1 0,0 0 0,0 0 0,-1 0 0,0 0 1,0-1-1,0 1 0,0-1 0,0 0 0,-1 1 0,0-1 0,0 0 3,-10 5-78,0-1-1,-1-1 1,0 0-1,0 0 1,0-2-1,-1 1 1,0-2-1,0 0 1,0-1-1,0 0 1,-10-1 78,-56 1-4809,80-5 103,3-8-3671</inkml:trace>
  <inkml:trace contextRef="#ctx0" brushRef="#br0" timeOffset="-26699.149">7130 10798 10309,'0'0'2401,"0"0"-1841,0 0 80,0 0 1169,-20 179-352,5-98-657,5 8-304,5 1-111,5-1-193,0-13-128,0-15-64,0-23-80,0-25-288,12-13-737,1-9-1312,-1-31 144,6-14-4770</inkml:trace>
  <inkml:trace contextRef="#ctx0" brushRef="#br0" timeOffset="-26442.172">7157 10574 11141,'0'0'1201,"0"0"-1057,0 0 176,0 0-16,0 0-304,17 121-1793,13-101-3825</inkml:trace>
  <inkml:trace contextRef="#ctx0" brushRef="#br0" timeOffset="-26265.46">7510 10760 11253,'0'0'1633,"0"0"-827,0 0 71,0 0 86,0 0-232,13 8-114,-5-1-467,-4-3-97,0-1 0,0 0 0,0 0 0,0 0 0,0 0 0,1-1 0,-1 0 0,1 0 0,-1 0 0,1 0 0,0-1 0,0 1 0,0-1 0,0-1 0,0 1 0,0-1 0,0 0 0,4 0-53,-3-1 18,0 1 0,0-2 0,-1 1 0,1-1 0,0 0 0,-1 0 0,1 0 0,-1-1-1,0 0 1,0 0 0,0 0 0,0-1 0,0 0 0,-1 0 0,1 0 0,-1 0 0,0-1 0,-1 1 0,1-1-1,-1 0 1,0 0 0,0 0 0,0-1 0,-1 1 0,0-1 0,0 1 0,0-1 0,0-3-18,-3 4 6,0 0 1,0 0-1,-1 1 1,1-1-1,-1 0 1,0 1-1,-1-1 1,1 1-1,-1 0 1,0 0 0,0 0-1,0 0 1,0 0-1,-1 1 1,1-1-1,-1 1 1,0 0-1,0 0 1,0 0-1,-1 1 1,1-1-1,-1 1 1,1 0-1,-1 1 1,0-1-1,1 1 1,-1 0-1,0 0 1,0 0-1,0 1 1,0-1-1,0 1 1,0 1 0,0-1-1,0 1 1,-4 0-7,2 3 3,-1-1 0,1 1 0,0 0 0,1 1 0,-1 0 0,1 0 0,0 0 0,0 1 0,1-1 1,-1 2-1,1-1 0,1 0 0,-1 1 0,1 0 0,0 0 0,0 0 0,1 1 0,0-1 0,1 1 0,0 0 1,0-1-1,0 1 0,1 0 0,0 0 0,0 5-3,-3 12-4,0 0 1,1 1-1,2-1 1,0 1-1,2 0 1,4 22 3,-4-42-76,0 1 0,1-1 1,0 1-1,1-1 0,-1 0 1,1 0-1,1 0 0,-1 0 1,1-1-1,0 1 0,0-1 1,0 0-1,1 0 0,0 0 1,0-1-1,0 0 0,0 0 1,1 0-1,0-1 1,-1 1-1,1-1 0,1-1 1,-1 1-1,0-1 0,6 1 76,-1 0-720,-1-1-1,1 0 0,0-1 1,0 0-1,0-1 1,-1 0-1,1-1 0,0 0 1,0-1-1,3-1 721,40-17-4765</inkml:trace>
  <inkml:trace contextRef="#ctx0" brushRef="#br0" timeOffset="-25863.66">8062 10682 10069,'0'0'1979,"0"0"-704,0 0-127,0 0-148,-9 25-210,-29 85-147,35-101-590,1 0 1,0 0-1,0 1 1,1-1 0,1 1-1,-1-1 1,2 1-1,-1-1 1,1 1-1,1-1 1,0 1 0,0-1-1,3 8-53,-3-13 9,0 0 0,0 1 0,1-1 1,-1 0-1,1 0 0,0-1 0,0 1 0,0-1 0,0 1 0,1-1 0,0 0 0,-1 0 1,1 0-1,0-1 0,0 1 0,1-1 0,-1 0 0,0 0 0,1-1 0,-1 1 0,1-1 1,-1 0-1,1 0 0,4 0-9,7 0 21,1 0 1,-1-2-1,0 0 0,1 0 1,-1-1-1,0-1 0,0-1 1,-1-1-1,1 0 0,-1 0 1,0-2-1,0 0 0,-1-1 1,14-8-22,-10 5 14,1 0 0,-1-1 0,-1-1 1,0 0-1,-1-2 0,0 1 1,-1-2-1,-1 0 0,0-1 0,-2-1 1,0 0-1,-1 0 0,0-1 0,-2 0 1,0-1-1,-1 0 0,-1-1 1,-1 1-1,-1-1 0,2-18-14,-8-197 270,0 222-217,-1-1 1,0 1 0,-1 0-1,-1 1 1,0-1 0,-1 1-1,0-1 1,-8-11-54,13 25 7,0-1-1,0 1 1,0-1-1,0 1 1,0 0 0,0-1-1,0 1 1,-1-1-1,1 1 1,0 0 0,0-1-1,0 1 1,-1 0-1,1-1 1,0 1 0,-1 0-1,1 0 1,0-1-1,-1 1 1,1 0-1,0 0 1,-1-1 0,1 1-1,0 0 1,-1 0-1,1 0 1,0 0 0,-1-1-1,1 1 1,-1 0-1,1 0 1,0 0 0,-1 0-1,1 0 1,-1 0-1,1 0 1,-1 0-1,1 0 1,0 0 0,-1 1-1,1-1 1,-1 0-1,1 0 1,0 0 0,-1 0-1,1 1 1,0-1-1,-1 0 1,1 0 0,0 1-1,-1-1 1,1 0-1,0 0 1,0 1 0,-1-1-1,1 0 1,0 1-1,0-1 1,-1 0-1,1 1 1,0-1 0,0 1-1,0-1 1,0 1-7,-9 31-40,7-26 58,-17 92-35,4 1 0,4 1-1,4 0 1,5 14 17,2-114-3,9 79-109,-8-77 4,-1 0 1,1 0 0,0-1-1,0 1 1,0 0-1,0-1 1,0 1-1,1-1 1,-1 1 0,0-1-1,1 0 1,-1 1-1,1-1 1,-1 0-1,1 0 1,0 0 0,-1 0-1,1 0 1,0-1-1,0 1 1,-1 0-1,1-1 1,0 0 0,0 1-1,0-1 1,0 0-1,0 0 1,0 0-1,0 0 1,0 0 0,-1 0-1,1 0 1,0-1-1,0 1 1,0-1-1,0 0 1,1 0 107,17-12-3177,-3-15-2074</inkml:trace>
  <inkml:trace contextRef="#ctx0" brushRef="#br0" timeOffset="-25582.352">8430 10585 5587,'0'0'5522,"0"0"-4321,0 0-577,0 0 432,0 0-47,0 0-49,10 25-79,35-25-305,5 0-368,-1 0-112,-1-5-64,-6-1-32,0-1-416,3 3-1489,0 1-656,-3 1-3042</inkml:trace>
  <inkml:trace contextRef="#ctx0" brushRef="#br0" timeOffset="-22875.128">10114 10006 8772,'0'0'1465,"0"0"-129,0 0 44,0 0-231,0 0-402,0 10-226,-10 508 2352,11-335-2774,7-148-931,-3-28-1522,-4-23-146,-17-34-5236,0 25 3264</inkml:trace>
  <inkml:trace contextRef="#ctx0" brushRef="#br0" timeOffset="-22434.536">9845 10449 5587,'0'0'3236,"0"0"-1377,0 0-560,0 0-341,0 0-421,7-7-327,-4 4-179,1-1 0,-1 1 0,1 0 0,0 0 0,0 1 0,0-1 0,0 1 0,1 0 0,-1 0-1,1 0 1,-1 0 0,1 1 0,-1 0 0,1 0 0,0 0 0,0 1 0,2-1-31,93-6 669,0-4 1,-1-5 0,60-18-670,-156 39 1507,-12 7-1430,1 0 1,0 1-1,0 0 1,2 1-1,0-1 0,0 1 1,1 1-1,1-1 0,0 1 1,1-1-1,1 1 1,0 0-78,2-9 9,-1-3-4,0 0 0,0 0-1,0 0 1,1 1 0,-1-1-1,1 0 1,0 0 0,0 0-1,0 1 1,0-1 0,1 0-1,-1 0 1,1 0 0,0 0-1,0 0 1,0 0 0,0 0-1,0 0 1,1 0 0,0 0-1,-1-1 1,1 1-1,0-1 1,0 1 0,0-1-1,1 0 1,-1 1 0,0-1-1,1 0 1,-1-1 0,1 1-1,0 0 1,0-1 0,0 0-1,0 1 1,0-1 0,0 0-1,2 0-4,8 1 41,1-1 0,0-1 0,0 0 0,-1-1-1,1 0 1,0-1 0,-1 0 0,0-1 0,1-1-1,-1 0 1,0-1 0,-1-1 0,1 1 0,-1-2 0,0 0-1,-1 0 1,0-1 0,0-1 0,0 0 0,4-5-41,-11 10 7,0 0-1,-1 0 1,1 0 0,-1 0 0,0-1 0,0 0 0,-1 1 0,1-1 0,-1 0 0,0 0 0,0 0 0,-1 0 0,1 0-1,-1-1 1,0 1 0,-1 0 0,1-1 0,-1 1 0,0 0 0,-1-1 0,1 1 0,-1-3-7,0 4-3,0-1 1,0 1 0,-1 0-1,1 0 1,-1 1 0,0-1-1,0 0 1,0 1 0,0-1-1,-1 1 1,1-1-1,-1 1 1,0 0 0,0 0-1,0 1 1,-1-1 0,1 0-1,-1 1 1,1 0 0,-1 0-1,0 0 1,1 0 0,-1 1-1,0-1 1,-1 1 2,-106-19-1897,97 29-5877,14 0-2308</inkml:trace>
  <inkml:trace contextRef="#ctx0" brushRef="#br0" timeOffset="-21439.651">11129 9858 11989,'0'0'1324,"0"0"-377,-27 2 459,-87 9-80,108-10-1257,1 0 0,-1 0 1,1 1-1,0 0 0,0 0 0,0 0 1,0 0-1,0 1 0,0 0 0,1 0 1,-1 0-1,1 1 0,0-1 0,0 1 1,0 0-1,0 0 0,1 1 0,0-1 1,-1 1-1,2-1 0,-1 1 0,0 0 1,1 0-1,0 2-69,1-6 11,-11 68 426,13-67-428,1-1 0,-1 1 0,0 0 1,0-1-1,0 1 0,1-1 0,-1 0 0,1 1 0,-1-1 0,1 0 0,0 0 0,-1 0 0,1 0 1,0 0-1,0 0 0,0 0 0,0-1 0,0 1 0,-1-1 0,1 0 0,0 1 0,0-1 1,0 0-1,0 0 0,0 0 0,0 0 0,0 0 0,0-1 0,0 1 0,0-1 0,0 1 0,0-1-9,7 1 40,4 0-20,-1 0-1,0 0 1,0-2-1,0 1 1,1-2 0,-2 1-1,1-2 1,0 1-1,-1-2 1,1 1 0,-1-2-1,0 1 1,-1-2 0,0 1-1,0-1 1,0-1-1,-1 0-19,-7 7 0,-1 0 0,1 1-1,-1-1 1,0 0 0,1 0-1,-1 0 1,0 0 0,0-1-1,0 1 1,0 0 0,0 0-1,0-1 1,0 1 0,0-1-1,0 1 1,-1-1 0,1 1 0,-1-1-1,1 1 1,-1-1 0,0 1-1,1-1 1,-1 0 0,0 1-1,0-1 1,0 1 0,0-1-1,0 0 1,-1 1 0,1-1-1,0 1 1,-1-1 0,1 0-1,-1 1 1,0-1 0,1 1-1,-1 0 1,0-1 0,0 1-1,0-1 1,0 1 0,0 0-1,0 0 1,0 0 0,0 0-1,-1 0 1,1 0 0,0 0-1,-2-1 1,-11-1-10,0 1 0,0 0 1,-1 1-1,1 1 0,0 0 0,-1 1 0,1 0 0,0 1 0,0 1 0,0 0 0,-8 3 10,8 0-2,1 0 1,0 0-1,0 1 0,0 1 0,1 0 1,1 1-1,-1 0 0,1 0 1,-2 5 0,8-10-4,1 0 0,0 1 0,1-1 0,-1 1-1,1 0 1,0 0 0,0 0 0,0 1-1,1-1 1,0 1 0,0-1 0,0 1-1,1 0 1,0-1 0,0 1 0,0 0-1,1 0 1,0 0 0,0 0 0,0 0-1,1 0 1,0 0 0,0-1 0,1 3 5,2-3-4,1 1 1,0-1 0,1 1 0,-1-2 0,1 1 0,0 0-1,0-1 1,1 0 0,-1-1 0,1 0 0,-1 0-1,1 0 1,0 0 0,1-1 0,-1-1 0,0 1 0,0-1-1,1 0 1,-1-1 0,1 1 0,1-2 3,171 5-1526,-206 8 1523,-6 0 72,1 1 0,1 2 0,0 1-1,1 1 1,0 1 0,1 2 0,2 1-1,0 1 1,-2 4-69,23-21 16,1 0-1,0 0 1,0 1-1,0-1 1,1 1-1,-1 0 1,1 0-1,1 0 1,-1 0 0,1 0-1,0 1 1,1-1-1,-1 1 1,1-1-1,1 1 1,-1-1-1,1 1 1,0 0-1,0-1 1,1 1 0,0 0-1,0-1 1,1 1-1,0-1 1,0 0-1,0 0 1,1 1-1,0-1 1,0-1-1,1 1 1,-1 0-1,1-1 1,0 0 0,1 0-1,-1 0 1,1 0-1,0-1 1,0 0-1,1 0 1,1 1-16,9 1 17,-1-1 0,1-1 1,0 0-1,0-2 0,0 0 1,0 0-1,1-1 0,-1-1 1,0-1-1,5-1-17,4-2-10,1-2 1,-1-1-1,0-1 0,0-1 1,-1 0-1,0-2 0,-1-2 1,0 0-1,-1-1 0,-1-1 0,14-12 10,-18 16-4,-1 0 0,0-2 0,-1 0 0,0 0-1,-1-1 1,-1-1 0,0 0 0,-1-1 0,-1-1-1,-1 0 1,0 0 0,-1-1 0,0 0-1,-2 0 1,0-1 0,-1 0 0,-1 0 0,-1-1-1,0-7 5,-1-152 3,-3 158 34,0-1 1,-1 1-1,0 0 0,-2 0 1,-1 1-1,0-1 1,-2 1-1,0 0 0,-1 0 1,-10-17-38,18 38 8,-1-1 1,0 1-1,0-1 1,-1 1-1,1-1 1,0 1-1,0-1 1,0 1-1,0-1 0,0 1 1,0-1-1,-1 1 1,1-1-1,0 1 1,0-1-1,-1 1 1,1-1-1,0 1 1,-1-1-1,1 1 1,-1-1-1,1 0 1,0 1-1,-1-1 1,1 0-1,-1 0 1,1 1-1,-1-1 1,1 0-1,-1 0 1,1 1-1,-1-1 1,1 0-1,-1 0 1,1 0-1,-1 0 1,1 0-1,-1 0 1,0 0-1,1 0 1,-1 0-1,1 0 1,-1 0-1,1 0 1,-1-1-1,1 1 1,-1 0-1,1 0 1,-1 0-1,1-1 0,-1 1 1,1 0-1,-1-1 1,1 1-1,-1 0-8,-16 154 105,7 1 0,9 120-105,2-165-28,-2-103 19,0-1-1,1 0 1,0 0-1,0 0 1,1 0 0,0 0-1,0 0 1,0 0-1,1 0 1,-1 0 0,2-1-1,-1 1 1,0 0-1,1-1 1,0 0 0,1 0-1,-1 0 1,1 0 0,0 0-1,0-1 1,0 1-1,1-1 1,-1 0 0,1 0-1,0-1 1,0 0-1,5 2 10,-4-2-188,1 0 0,0-1 1,-1 0-1,1 0 0,0-1 0,0 0 0,0 0 0,1-1 0,-1 1 0,0-2 0,0 1 0,0-1 0,0 0 0,0 0 0,0-1 0,0 0 0,0 0 0,-1-1 0,1 0 0,-1 0 0,0-1 0,0 1 0,0-1 0,3-3 188,35-31-3706,-1-3-1672</inkml:trace>
  <inkml:trace contextRef="#ctx0" brushRef="#br0" timeOffset="-19716.332">11815 10310 7155,'0'0'3514,"0"0"-1905,0 0-801,0 0-181,0 0 3,-1 6 162,-2 19-74,4-24-685,-1 0 1,0 0-1,1 0 1,-1 0-1,0 0 1,1 0-1,-1-1 1,1 1-1,0 0 1,-1 0-1,1 0 1,0-1-1,-1 1 1,1 0-1,0-1 1,0 1-1,0 0 1,-1-1-1,1 1 1,0-1 0,0 0-1,0 1 1,0-1-1,0 0 1,0 1-1,0-1 1,0 0-1,0 0 1,0 0-1,0 0 1,0 0-1,0 0 1,0 0-1,0 0 1,0 0-1,0-1 1,0 1-1,0 0 1,0-1-34,4 1 149,3-1-103,1-1 0,-1 0 0,-1 0 0,1 0 0,0-1 0,0 0 0,-1-1 0,0 0 0,0 0 0,0-1 0,0 1-1,0-2 1,-1 1 0,0-1 0,0 1 0,-1-2 0,0 1 0,0-1 0,0 1 0,-1-1 0,0-1 0,0 1 0,0-1-46,-2 5 6,-1 0 0,1 0 0,-1 0 0,0 0 0,1 0 0,-1 0 0,-1-1 0,1 1 0,0 0 0,-1-1 0,0 1 0,0 0 0,0-1 0,0 1 0,0 0 0,-1-1 0,1 1 1,-1 0-1,0 0 0,0-1 0,0 1 0,-1 0 0,1 0 0,-1 0 0,1 0 0,-1 1 0,0-1 0,0 0 0,0 1 0,-1-1 0,1 1 0,0 0 0,-1 0 0,-2-2-6,1 3 4,1 1-1,-1-1 1,0 1-1,0 0 1,0 0-1,0 0 1,0 0-1,0 1 1,0-1-1,0 1 1,0 0-1,0 0 1,1 1-1,-1-1 1,0 1-1,1 0 1,-1 0-1,1 0 1,0 0-1,0 1 1,-1-1-1,2 1 1,-1 0-1,0 0 1,0 0-1,1 0 1,0 0-1,0 0 1,0 1 0,0-1-1,0 1 1,1 0-1,-1 0-3,-32 133 127,31-7 78,3-127-201,1 0 0,-1 0 0,1 0 0,0 1 0,0-1 0,0 0-1,1 0 1,-1-1 0,1 1 0,-1 0 0,1 0 0,0-1 0,0 1 0,0-1-1,0 1 1,1-1 0,-1 0 0,1 0 0,-1 0 0,1 0 0,0-1-1,0 1 1,-1-1 0,1 1 0,0-1 0,1 0 0,-1 0 0,0 0 0,0-1-1,0 1 1,3-1-4,106 0 131,-96-4-123,0 0 1,0-1-1,0-1 0,0 0 0,-1-1 0,0-1 1,-1 0-1,0-1 0,0-1 0,0 0 0,-2-1 0,1 0 1,-1-1-1,4-6-8,-7 3 19,0-1 1,-2 0-1,0 0 1,0-1-1,-2 0 1,0 0-1,-1 0 1,0 0-1,-2-1 1,0 1-1,-1-1 1,-1 0-1,-1-13-19,9 59 102,-4 11-108,-4-28 33,1 1 0,0 0 0,0 0 0,1 0 0,1 0-1,0-1 1,1 1 0,0-1 0,1 0 0,0 0 0,0-1 0,1 1 0,1-1 0,3 4-27,-6-11 15,0-1 1,0 0 0,0 0 0,0 0 0,0 0 0,1-1 0,-1 0 0,0 0 0,1 0 0,-1 0 0,1-1 0,-1 1 0,1-1 0,-1 0-1,1-1 1,-1 1 0,1-1 0,-1 0 0,1 0 0,-1 0 0,0-1 0,1 1 0,-1-1 0,0 0 0,0 0 0,0-1 0,-1 1 0,1-1-1,-1 0 1,1 0 0,-1 0 0,0 0 0,0 0 0,3-4-16,6-9 11,-1 0-1,0-1 1,-2 0 0,1 0 0,-2-1-1,0 0 1,-2-1 0,4-14-11,14-34-57,-23 67 49,0 0-1,0-1 1,-1 1-1,1 0 1,0 0-1,0 0 1,-1-1-1,1 1 1,0 0-1,0 0 0,0 0 1,0 0-1,-1 1 1,1-1-1,0 0 1,0 0-1,-1 0 1,1 1-1,0-1 0,0 0 1,-1 1-1,1-1 1,0 0-1,-1 1 1,1-1-1,0 1 1,-1-1-1,1 1 0,-1-1 1,1 1-1,-1 0 1,1-1-1,-1 1 1,1 0-1,-1-1 1,1 1-1,-1 0 0,0 0 1,0-1-1,1 1 1,-1 0-1,0 0 1,0 0-1,0-1 1,0 1-1,0 0 1,0 0-1,0 0 0,0-1 1,0 1-1,0 0 1,-1 0-1,1 0 1,0-1-1,0 1 1,-1 0-1,1 0 0,-1-1 9,2 3 6,4 13-9,-2-3 9,0 1-1,1-1 0,1 0 1,0 0-1,0-1 0,2 1 0,-1-1 1,2-1-1,-1 1 0,2-1 1,-1 0-1,6 4-5,-10-13 12,0 0 0,1 0 0,-1 0-1,0-1 1,1 1 0,-1-1 0,0 0 0,1-1 0,0 1 0,-1-1-1,1 0 1,-1 0 0,1 0 0,-1-1 0,1 1 0,-1-1-1,1 0 1,-1-1 0,0 1 0,1-1 0,-1 0 0,0 0 0,0 0-1,0 0 1,0-1 0,-1 1 0,4-4-12,72-58-43,-76 64 31,0 0-1,0 0 0,0 0 1,0 1-1,0-1 1,0 1-1,0 0 0,0 0 1,0 0-1,0 0 0,0 0 1,-1 0-1,1 1 0,0 0 1,-1-1-1,1 1 0,-1 0 1,0 0-1,0 0 0,0 0 1,0 1-1,0-1 0,0 1 1,0-1 12,21 20-73,-18-19 80,1 0 1,1-1-1,-1 1 0,0-1 0,0 0 1,1-1-1,-1 1 0,1-1 0,0-1 1,-1 1-1,1-1 0,0 0 0,-1-1 0,1 0 1,-1 0-1,1 0 0,-1-1 0,1 1 1,-1-2-1,0 1 0,0-1 0,0 0 1,0 0-1,0 0 0,-1-1 0,0 0 0,1 0 1,-1-1-1,-1 1 0,1-1 0,2-3-7,0-2-6,0 1 0,-1-1 0,1 0 0,-2 0 0,0-1 0,0 0 0,-1 0 0,0 0 0,-1 0 0,0-1-1,-1 1 1,-1-1 0,1 0 0,-2 0 0,0 1 0,0-1 0,-1 0 0,-2-10 6,3 20 1,0 0 0,0 0 1,0 0-1,-1 0 0,1 0 0,-1 0 1,1 0-1,-1 1 0,0-1 1,0 0-1,0 0 0,0 1 0,0-1 1,0 0-1,0 1 0,0-1 0,-1 1 1,1-1-1,-1 1 0,1 0 0,-1 0 1,1-1-1,-1 1 0,0 0 0,0 1 1,1-1-1,-1 0 0,0 0 0,0 1 1,0-1-1,0 1 0,0 0 0,0-1 1,-1 1-2,0 2-7,0 0 1,0 1 0,0-1 0,0 1-1,1 0 1,-1 0 0,1 0-1,0 0 1,0 0 0,0 0 0,0 1-1,0-1 1,1 1 0,-1-1-1,1 1 1,0-1 0,0 1 0,1 0-1,-1 0 1,0 3 6,0 0 3,-7 29 68,2 1-1,1 0 1,2 0 0,1 33-71,2-68 0,0 0 0,0-1 1,0 1-1,0 0 0,0 0 1,0 0-1,0 0 0,1-1 0,-1 1 1,1 0-1,-1 0 0,1-1 1,0 1-1,-1 0 0,1-1 1,0 1-1,0-1 0,0 1 0,0-1 1,1 1-1,-1-1 0,0 0 1,1 0-1,-1 0 0,0 1 1,1-1-1,-1 0 0,1-1 0,0 1 1,-1 0-1,1 0 0,0-1 1,0 1-1,-1-1 0,1 1 1,0-1-1,0 0 0,0 0 1,-1 0-1,1 0 0,0 0 0,0 0 1,0 0-1,0-1 0,7 2 14,0-1 0,0 0 0,1 0 0,-1-1 1,0 0-1,0-1 0,0 0 0,0-1 0,-1 1 0,1-2 0,-1 1 0,1-1 0,-1 0 0,2-2-14,7-7-10,1 0-1,-2-1 0,0-1 0,0 0 0,-1-1 0,-1-1 0,-1 0 0,-1-1 1,0 0-1,-1-1 0,-1-1 0,-1 1 0,2-9 11,2 0 24,-10 37-115,-6 234 187,5-242-86,-1 0-1,0 0 0,0-1 0,0 1 1,0 0-1,1-1 0,-1 1 0,0-1 1,0 1-1,1-1 0,-1 1 0,1-1 1,-1 0-1,0 0 0,1 0 0,-1 1 1,1-2-1,-1 1 0,0 0 0,1 0 1,-1 0-1,0-1 0,1 1 0,-1 0 1,0-1-1,1 1 0,-1-1 0,0 0 1,0 1-1,1-1-9,8-8 1,0-1 0,-1 0 1,0 0-1,-1 0 0,0-1 0,0-1 0,-2 1 1,1-1-1,-1 0 0,-1-1 0,3-8-1,36-91-227,-41 114 99,0 63-181,-3-45 311,1 0 0,0 0 0,1 1 0,1-2-1,1 1 1,1 0 0,4 8-2,-8-25 9,0-1 0,0 1 1,1-1-1,-1 1 0,1-1 0,0 1 0,-1-1 0,1 0 0,0 0 0,0 0 0,1 0 0,-1 0 0,0-1 0,1 1 1,-1-1-1,1 1 0,-1-1 0,1 0 0,0 0 0,-1 0 0,1 0 0,0 0 0,0-1 0,0 0 0,-1 1 1,1-1-1,0 0 0,0 0 0,0 0 0,0-1 0,0 1 0,-1-1 0,1 1 0,1-2-9,87-46 257,-61 16-241,-1-1 0,-2-2 1,-1-1-1,-2-1 0,-2 0 0,-1-2 1,-2-1-1,-1 0 0,-3-2 0,-1 1 1,-2-4-17,12-25 34,-3-2 0,-4-1 0,-3 0 0,3-50-34,-121 629 93,104-351-53,3-148-73,-1 0 1,1 1-1,0-1 0,0 0 1,1-1-1,-1 1 1,2 0-1,-1-1 0,1 0 1,0 0-1,0-1 0,1 1 1,-1-1-1,1 0 0,0 0 1,1-1-1,-1 0 1,1 0-1,0-1 0,0 0 1,0 0-1,0 0 0,1-1 1,-1 0-1,1 0 0,-1-1 1,1 0-1,0 0 1,-1-1-1,9-1 33,-16 1-113,1 0 1,0 0-1,0 0 1,0 0-1,-1 0 1,1-1-1,0 1 1,0 0-1,0-1 0,-1 1 1,1 0-1,0-1 1,-1 1-1,1-1 1,0 1-1,-1-1 1,1 1-1,-1-1 1,1 0-1,-1 1 1,1-1-1,-1 0 0,1 1 1,-1-1-1,1 0 1,-1 0-1,0 0 1,0 1-1,1-1 1,-1 0-1,0 0 1,0 0-1,0 1 0,0-1 1,0 0-1,0 0 1,0 0-1,0 0 113,1-23-5082</inkml:trace>
  <inkml:trace contextRef="#ctx0" brushRef="#br0" timeOffset="-19450.582">13810 9824 13222,'0'0'1441,"0"0"-1393,0 0 256,134 0 896,-69 9-511,-3 2-385,-5-6-208,-10-5-96,-5 0-816,-7-14-1313,-5-10-2337,-2-5-5427</inkml:trace>
  <inkml:trace contextRef="#ctx0" brushRef="#br0" timeOffset="-19157.4">14424 9090 9556,'0'0'1612,"0"0"-654,0 0-281,18 20 358,5 5-552,0 1 0,-2 2 0,-1 0 0,-2 1 0,9 19-483,11 28 779,0-8-471,-3 2-1,-3 1 1,-4 2-1,-2 1 1,-4 1-1,-3 1 1,1 28-308,-13 121 648,-6-210-658,-1 1-1,0-1 1,-1 0 0,-1 0 0,0 0-1,-1 0 1,-1 0 0,0 0-1,-1-1 1,-1 0 0,0 0 0,-1 0-1,0-1 1,-1 0 0,-1 0-1,0-1 1,0 0 0,-1-1 0,-1 0-1,0-1 1,-1 1 10,-99 53-2637,31-31-2783,26-13-553</inkml:trace>
  <inkml:trace contextRef="#ctx0" brushRef="#br0" timeOffset="-15898.145">1521 12738 4898,'0'0'1556,"0"0"-124,0 0 308,0 0-382,0 0-182,-2-20-71,-8-105 1336,5 94 2404,5 31-4784,0 0-10,-5-2 362,38 242-535,-4-62 188,-25-135-49,-3-15-8,1 0 0,2-1 0,1 1 0,1-1 0,10 26-9,-16-51-3,1 0 1,0 0-1,0 0 1,0 0-1,1 0 1,-1 0 0,0 0-1,1-1 1,-1 1-1,1 0 1,-1-1-1,1 1 1,0-1-1,0 0 1,0 0 0,0 0-1,0 1 1,0-2-1,0 1 1,0 0-1,0 0 1,0-1-1,0 1 1,1-1 0,-1 0-1,0 1 1,0-1-1,1 0 1,-1-1-1,0 1 1,0 0 0,0 0-1,1-1 1,1 0 2,74-35-52,-57 24 40,18-7-753,1 2 1,0 2-1,1 2 0,1 2 1,2 0 764,-17 6-1275,-1-1 0,0-1 0,0-2 0,-1 0 0,0-2 0,-1-1 0,0 0 0,0-2 0,-2-1 0,0-1 0,2-3 1275,12-34 972,-26-12 3722,-11 63-4528,1 0-1,0 0 1,-1-1-1,1 1 1,-1 0-1,0 0 1,0 0-1,0 0 1,0 0-1,0 0 1,0 1-1,0-1 1,-1 0-1,1 1 1,-1-1-1,1 0 1,-1 1-1,0 0 1,1-1-1,-1 1 1,0 0-1,0 0 1,0 0-1,0 0 1,0 0-1,0 0 1,0 1-1,0-1 1,0 1-1,0-1 1,-1 1-1,1 0 1,0 0-166,-79-2 2169,70 5-2074,0 0 0,0 1 1,0 0-1,1 1 0,0 1 1,-1-1-1,2 2 1,-1-1-1,1 1 0,0 1 1,0 0-1,1 0 0,0 0 1,1 1-1,0 0 1,0 1-1,1 0 0,0 0 1,0 0-1,1 0 0,1 1 1,0 0-1,0 0 1,1 1-96,1-9 4,1 0 1,-1 0-1,0 1 1,1-1-1,0 1 0,0-1 1,0 1-1,0 0 1,1-1-1,-1 1 1,1 0-1,0-1 1,0 1-1,0 0 1,1-1-1,-1 1 1,1 0-1,0-1 1,0 1-1,0-1 1,0 1-1,1-1 1,-1 1-1,1-1 1,0 0-1,0 0 1,0 0-1,1 0 1,-1 0-1,1 0 1,-1-1-1,1 1 1,0-1-1,0 0 1,0 0-1,0 0 1,0 0-1,1 0 1,-1-1-1,1 0 1,0 1-5,6 0 4,-1 0 1,1-1-1,0 0 1,0 0-1,0-1 1,0-1-1,0 1 0,0-2 1,0 1-1,0-1 1,-1-1-1,1 0 1,-1 0-1,1-1 1,-1 0-1,0-1 1,-1 0-1,1 0 1,-1-1-1,0 0 1,0 0-1,-1-1 1,0 0-1,0 0 1,5-7-5,-9 8 10,0 0 0,0-1 0,0 0 0,0 0 1,-1 1-1,0-1 0,-1-1 0,0 1 0,0 0 1,0 0-1,-1 0 0,0-1 0,0 1 0,-2-6-10,2-12 31,0 25-30,-1 0 0,1 1 0,0-1-1,0 0 1,0 1 0,0-1 0,-1 0 0,1 0-1,0 0 1,0 1 0,-1-1 0,1 0 0,0 0-1,0 0 1,-1 1 0,1-1 0,0 0 0,0 0 0,-1 0-1,1 0 1,0 0 0,-1 0 0,1 0 0,0 0-1,-1 0 1,1 0 0,0 0 0,-1 0 0,1 0-1,0 0 1,-1 0 0,1 0 0,0 0 0,0 0 0,-1 0-1,1 0 1,0 0 0,-1 0 0,1-1 0,0 1-1,0 0 1,-1 0 0,1 0 0,0-1 0,0 1-1,-1 0 0,-4 96 107,6-91-100,-1 0 0,1 0 0,0 0 1,0 0-1,0 0 0,1 0 0,0 0 0,0 0 0,0-1 0,1 1 0,-1-1 0,1 0 0,0 1 0,0-1 1,1 0-1,-1-1 0,1 1 0,0-1 0,0 1 0,0-1 0,0-1 0,0 1 0,1 0 0,-1-1 0,1 0 1,0 0-1,0 0 0,0-1 0,0 0 0,0 0 0,0 0 0,0 0 0,0-1 0,0 0 0,0 0 0,0 0 1,0-1-1,3 0-7,9-2 16,-1-1 0,0-1 0,0-1 0,-1 0 1,0-1-1,0-1 0,0 0 0,-1-1 0,0 0 0,-1-1 1,0-1-1,0 0 0,-1-1 0,-1 0 0,3-5-16,-8 12 8,7-7-1,-1 0-1,0 0 1,0-1-1,-2-1 1,1 0-1,-2 0 1,0-1-1,-1 0 1,0-1-1,-1 1 1,-1-1-1,0-1 1,-1 1-1,-1-1 1,-1 0-1,1-11-6,-7-87-42,3 111 37,-1 0 1,0-1-1,0 1 0,0 0 1,-1 0-1,1 0 0,-1 0 1,0 0-1,0 0 0,0 0 1,-1 1-1,1-1 0,-1 1 0,0-1 1,0 1-1,0 0 0,0 0 1,-1 0-1,1 1 0,-1-1 1,0 1-1,0 0 0,1 0 1,-5-1 4,5 3-4,0 0 0,1 1 0,-1-1 0,0 1 1,0-1-1,0 1 0,1 0 0,-1 0 0,0 0 0,1 1 1,-1-1-1,1 1 0,-1-1 0,1 1 0,0 0 0,-1 0 1,1 0-1,0 0 0,1 0 0,-1 0 0,0 1 0,0-1 1,1 1-1,0-1 0,-1 1 0,1 0 0,0-1 0,0 1 1,0 0-1,1 0 0,-1-1 0,1 1 0,0 0 0,-1 0 1,1 0-1,0 0 0,1 0 0,-1 0 0,0 0 1,1-1-1,0 1 0,0 0 0,0 1 4,-1 0-3,-2 20 0,2 0 0,0-1 1,2 1-1,1-1 0,0 0 1,2 0-1,1 0 0,1 0 1,0-1-1,8 12 3,-2-3-1,2 0-7,-2 1 0,-1 0 0,-1 1 1,-2 0-1,-1 2 8,-8-34-43,0-1 0,0 1 0,0-1 1,0 1-1,0 0 0,0-1 0,-1 1 0,1 0 0,0-1 0,0 1 1,0-1-1,-1 1 0,1-1 0,0 1 0,-1-1 0,1 1 0,0 0 1,-1-1-1,1 0 0,-1 1 0,1-1 0,-1 1 0,1-1 0,-1 0 1,1 1-1,-1-1 0,1 0 0,-1 1 0,0-1 0,1 0 0,-1 0 1,1 0-1,-1 1 0,0-1 0,1 0 0,-1 0 0,1 0 0,-1 0 1,0 0-1,1 0 0,-1 0 0,0 0 0,1-1 0,-1 1 0,1 0 1,-1 0-1,0 0 0,1-1 0,-1 1 0,1 0 0,-1-1 0,1 1 1,-1 0-1,1-1 0,-1 1 0,1-1 0,-1 1 0,1-1 0,-1 0 43,-5-1-147,-66-23-6176,43 12 699</inkml:trace>
  <inkml:trace contextRef="#ctx0" brushRef="#br0" timeOffset="-15028.184">3374 12394 5250,'0'0'4322,"0"0"-2294,0 0-1006,0 0-147,0 0-256,-7-2-166,-38-5 166,15 40 995,30-33-1267,0 0-69,0 0-105,0 0-53,0 0-16,0 0-21,0 0 29,0 0-8,0 0 0,0 0-24,5-1-61,-1-2 0,1 1 1,-1 0-1,0-1 0,0 0 0,0 0 1,0 0-1,0 0 0,0-1 0,-1 1 0,0-1 1,0 0-1,0 0 0,0 0 0,2-4-19,-3 4 14,3-4 63,0-1 0,-1 1 0,-1-1 0,1 0 0,-2 0 1,1 0-1,-1 0 0,0-1 0,-1 1 0,0-1 0,-1 1 1,0-1-1,0 1 0,-1-4-77,1-3 336,-16 23-216,7 9-134,2 1 1,-1 0-1,2 1 0,1 0 1,0-1-1,1 2 0,0 4 14,-9 55 54,4 0-1,3 1 0,4 0 1,4 24-54,-2-99-10,0 0 1,1 0 0,-1 0-1,1 0 1,0 0 0,0-1 0,0 1-1,1 0 1,-1-1 0,1 1 0,0-1-1,0 0 1,0 1 0,0-1-1,0 0 1,1 0 0,0 0 0,-1-1-1,1 1 1,0-1 0,0 1 0,1-1-1,2 1 10,33 7-3249,-34-12-582,-4-8-2511</inkml:trace>
  <inkml:trace contextRef="#ctx0" brushRef="#br0" timeOffset="-14734.092">3086 12667 7940,'0'0'5154,"0"0"-3905,0 0-321,0 0 160,0 0-319,0 0-449,112-29 176,-55 9-320,0-1-176,-2 1-480,-8 0-592,-5 2-1442,-4-2-2208</inkml:trace>
  <inkml:trace contextRef="#ctx0" brushRef="#br0" timeOffset="-14451.631">4063 12089 12038,'0'0'2056,"0"0"-900,0 0 108,-25 20-45,-78 68-496,98-83-676,-1 1 0,1 0-1,0 0 1,1 0 0,0 0-1,0 1 1,0-1-1,0 1 1,1 0 0,1 0-1,-1 1 1,1-1 0,0 0-1,1 1 1,-1 6-47,-2 6 85,-5 36 55,3 0-1,3 0 1,3 46-140,0-75 8,-1-22-21,1 0 0,-1 0 0,1 0 0,1 0 0,-1 0 0,1 0 0,0 0 0,0-1 0,0 1 0,0 0 0,1 0 0,0-1 0,0 1 0,0-1 0,1 0 0,-1 1 0,1-1 0,0 0 0,1 0 0,-1-1 0,0 1 0,1-1 0,0 0 0,0 0 0,0 0 0,0 0 0,0-1 0,1 1 0,-1-1 0,1 0 0,4 1 13,-2-2-412,0 0 0,0 0 1,1 0-1,-1-1 0,0 0 1,0-1-1,1 0 0,-1 0 1,0 0-1,0-1 0,0 0 1,0 0-1,0-1 0,-1 0 0,1 0 1,2-2 411,40-26-5299</inkml:trace>
  <inkml:trace contextRef="#ctx0" brushRef="#br0" timeOffset="-14188.068">4483 11915 12806,'0'0'1827,"0"0"-727,5 24 127,48 167 430,18-48-1092,-40-85-242,-3 1 0,-2 1 0,5 25-323,-17 21 82,-14-104-91,-1-1 0,1 0 0,-1 1 0,0-1-1,1 1 1,-1-1 0,0 0 0,0 0 0,0 1 0,0-1-1,0 0 1,0 0 0,0 0 0,0 0 0,0 0 0,-1 0-1,1 0 1,0-1 0,-1 1 0,1 0 0,-1-1 0,1 1-1,0-1 1,-1 1 0,1-1 0,-1 0 0,1 0 0,-1 0-1,1 1 1,-1-1 0,0-1 0,1 1 0,-1 0 0,1 0-1,-2-1 10,-7 2-180,-92 3-3561,49-6-1141</inkml:trace>
  <inkml:trace contextRef="#ctx0" brushRef="#br0" timeOffset="-13330.598">15802 6550 13510,'0'0'766,"0"0"-545,0 0 150,0 0 502,0 0-46,22 29-72,-8-11-639,4 5-6,0 1 0,-1 0 0,-2 1 1,0 1-1,-2 0 0,-1 1 0,-1 1 0,4 17-110,24 139 570,-7 2 0,-7 18-570,16 106 312,57 165 832,144 415-1144,-120-469 184,-58-206 6,-10 2 1,-9 3-1,-10 1 0,3 159-190,-32-206 148,-8 0 1,-8-1-1,-10 19-148,-16 37 224,-51 170-224,17-216-34,70-182-25,0-1 27,0 0-11,0 0-18,0 0-75,0 0-158,-96-14-7285,45-10 1019</inkml:trace>
  <inkml:trace contextRef="#ctx0" brushRef="#br0" timeOffset="-7164.338">17423 6525 7876,'0'0'2659,"0"0"-1087,0 0-358,2-23-184,6-152 1149,-8 173-2149,0 0-1,0 1 1,-1-1-1,1 1 1,0-1-1,-1 0 1,1 1-1,-1-1 1,0 1-1,0-1 1,1 1-1,-1 0 1,0-1-1,0 1 1,0 0-1,0 0 1,-1-1-1,1 1 1,0 0-1,0 0 1,-1 0-1,1 0 1,-1 1-1,1-1 1,-1 0-1,1 0 0,-1 1 1,1-1-1,-1 1 1,1 0-1,-1-1 1,0 1-1,1 0 1,-1 0-1,0 0 1,0 0-30,-70 7 216,51 1-209,-1 0 0,1 1 0,1 1 0,0 1 0,0 0 0,1 2 0,1 0 0,0 2 0,0 0 0,-7 9-7,17-17-1,0 0 0,1 1 1,-1 0-1,2 0 0,-1 0 1,1 1-1,0 0 0,1 0 1,0 1-1,1 0 0,-1-1 1,2 1-1,0 1 0,0-1 1,1 0-1,0 1 1,0-1-1,1 1 0,1 0 1,0-1-1,0 1 0,1 0 1,1-1-1,0 1 0,0-1 1,1 1-1,0-1 0,1 0 1,1 2 0,4 0-6,2 1 1,0-1-1,0-1 1,1 0-1,0-1 1,1 0-1,1-1 1,-1 0 0,1-1-1,6 2 6,60 41 66,-78-49-61,0 0 1,1 1 0,-1-1 0,0 0 0,-1 1 0,1-1 0,0 1 0,-1 0 0,1-1 0,-1 1 0,0 0 0,0 0 0,0 0 0,0 0 0,0 0 0,-1 0 0,1 0 0,-1 0 0,0 0 0,0 0 0,0 0 0,0 1 0,-1-1 0,1 0 0,-1 0 0,0 0 0,0 0 0,0 0 0,0-1 0,-1 1 0,1 0 0,-1 0 0,1-1 0,-1 1 0,0-1 0,0 1 0,0-1 0,0 0 0,-1 0 0,1 0 0,0 0 0,-1 0-1,0-1 1,1 1 0,-1-1 0,0 1 0,0-1 0,0 0 0,0 0 0,-1 0-6,-22 10-63,-1-2 0,-1 0 0,0-2 0,0-1 0,0-1 0,0-1 0,-1-2 0,-24-1 63,53-1-85,-1 0 0,0 0-1,0 0 1,0 0 0,1 0 0,-1 0 0,0 0-1,0-1 1,1 1 0,-1 0 0,0-1-1,0 1 1,1 0 0,-1-1 0,0 1 0,1-1-1,-1 1 1,0-1 0,1 1 0,-1-1 0,1 1-1,-1-1 1,1 0 0,-1 1 0,1-1-1,0 0 1,-1 0 0,1 1 0,0-1 0,-1 0-1,1 0 1,0 1 0,0-1 0,0 0 0,0 0-1,0 0 1,0 1 0,0-1 0,0 0-1,0 0 1,0 0 0,0 1 0,0-1 0,1 0-1,-1 0 1,0 1 0,1-1 0,-1 0 0,0 0-1,1 1 1,-1-1 0,1 0 0,-1 1-1,1-1 1,-1 1 0,1-1 0,-1 1 0,1-1-1,0 1 1,-1-1 0,1 1 0,0-1 0,0 1-1,-1 0 1,1-1 0,0 1 0,0 0-1,-1 0 86,39-26-6106</inkml:trace>
  <inkml:trace contextRef="#ctx0" brushRef="#br0" timeOffset="-6392.639">17724 6577 12214,'0'0'1672,"0"0"-615,0 0 189,0 0-382,0 0-413,-14 15-96,2-2-265,6-8-57,0 1-1,0 0 0,0 0 1,1 0-1,0 1 1,0 0-1,1 0 0,0 0 1,0 1-1,1-1 1,0 1-1,0 0 0,1 0 1,0 0-1,-1 5-32,1-8 7,1 0-1,-1 0 0,1 0 1,0 0-1,0 0 1,1 0-1,-1 0 0,1 0 1,0 0-1,1 1 1,-1-1-1,1 0 0,0 0 1,0 0-1,1 0 1,-1 0-1,1 0 0,0 0 1,1-1-1,-1 1 1,1-1-1,0 1 0,0-1 1,0 0-1,0 0 1,1-1-1,0 1 0,0-1 1,0 1-1,0-1 1,0 0-1,1-1 0,-1 1 1,1-1-1,0 0-6,4 0-15,0 0 1,0-1-1,0 0 0,1 0 1,-1-1-1,0-1 0,0 0 0,1 0 1,-1 0-1,0-1 0,0-1 1,0 1-1,0-2 0,-1 1 0,1-1 1,-1 0-1,0-1 0,0 0 1,0 0-1,-1-1 0,0 0 0,0 0 1,0-1-1,-1 1 0,0-2 1,0 1-1,-1-1 0,0 1 0,0-1 1,-1-1-1,0 1 15,0-9 12,-3 16-54,-3 26-13,2-19 54,-1 1 1,1-1-1,1 1 1,-1-1-1,1 1 1,0-1 0,0 0-1,1 1 1,0-1-1,0 0 1,0 0-1,1 0 1,0 0-1,0-1 1,1 1-1,-1-1 1,1 1 0,0-1-1,1-1 1,-1 1-1,1 0 1,0-1-1,0 0 1,0 0-1,1-1 1,0 1 0,-1-1-1,1-1 1,0 1-1,4 1 1,0-4-9,1 0-1,-1 0 0,0-1 0,0-1 1,0 1-1,0-2 0,0 1 0,-1-1 1,1-1-1,-1 0 0,0 0 0,0-1 1,0 0-1,0 0 0,-1-1 0,0 0 1,0-1-1,-1 0 0,0 0 0,0 0 1,0-1-1,-1 0 0,0-1 0,-1 1 1,0-1-1,3-5 10,2-6 23,-1 0 0,0 0 0,-2 0 0,0-1 0,-1 0 1,-1 0-1,-1-1 0,-1 0 0,-1 1 0,-1-1 0,-1 0 0,-2-19-23,1 19 113,0 0-1,-2-1 1,0 1-1,-2 0 1,0 0-1,-9-19-112,11 67 62,23 380-22,-20-402-41,1 8-7,-1 1 0,2-1 0,0 0-1,0 1 1,1-1 0,1 0 0,0 0-1,0-1 1,4 6 8,-7-17 15,0 0 0,0-1 0,0 1 0,-1 0 0,1 0 1,0-1-1,0 1 0,0 0 0,0-1 0,0 1 0,0-1 0,-1 1 0,1-1 0,0 1 0,0-1 1,-1 1-1,1-1 0,0 0 0,-1 1 0,1-1 0,-1 0 0,1 0 0,-1 0 0,1 1 0,-1-1 0,0 0 1,1 0-1,-1 0 0,0 0 0,0 0 0,1 0 0,-1 0 0,0 0 0,0 0 0,0 1 0,0-1 1,0 0-1,-1 0 0,1 0 0,0 0 0,0 0-15,35-169 592,-33 167-598,0 0 0,-1 1 0,1 0 0,0-1 0,0 1 0,0 0 0,1 0 0,-1 0 0,0 0 0,1 1 0,-1-1 0,1 1 0,0-1 0,-1 1 0,1 0 0,0 0 0,0 0 0,0 0 0,0 1 0,0-1 0,0 1 0,0 0 0,0-1 0,0 2 0,0-1 0,0 0 0,0 0 0,0 1 0,0 0 0,0-1 0,-1 1 0,1 0 0,0 1 0,0-1 0,-1 0 0,1 1 0,0 0 0,-1-1 0,0 1 0,1 0 0,-1 0 0,0 0 0,0 1 0,1 1 6,4 2-36,-1 1 0,0 1 0,-1-1-1,0 1 1,0 0 0,0 0 0,-1 1 0,0-1 0,-1 1-1,0 0 1,0 0 0,-1 0 0,0 0 0,-1 0 0,0 0-1,0 1 1,-1-1 0,0 2 36,0-9-20,0 1 0,-1-1 0,1 1 0,0 0 0,-1-1 0,0 0 0,1 1 0,-1-1 0,0 1 0,0-1 0,-1 0 0,1 1 0,0-1 0,-1 0 0,1 0 0,-1 0 0,0 0 0,1-1 0,-1 1 0,0 0 0,0-1 0,0 1 0,-1-1 0,1 1 0,0-1 1,0 0-1,-1 0 0,1 0 0,-1-1 0,1 1 0,-1 0 20,-83 7-1825,80-8 1567,3 0 78,1 1 1,-1-1 0,1 0-1,-1 0 1,1 0 0,0 0 0,-1 0-1,1-1 1,-1 1 0,1-1 0,0 1-1,-1-1 1,1 0 0,0 0 0,0 0-1,0 0 1,-1 0 0,1-1-1,1 1 1,-1-1 0,0 1 0,0-1-1,0 0 1,1 0 0,-1 1 0,1-1-1,-1 0 1,1-1 0,0 1 0,0 0-1,0 0 1,0 0 0,0-1-1,1 1 1,-1 0 0,0-1 179,0-26-5200</inkml:trace>
  <inkml:trace contextRef="#ctx0" brushRef="#br0" timeOffset="-6035.985">18933 6225 11621,'0'0'1772,"0"0"-326,0 0 115,0 0-438,0 0-531,-22 4-200,-69 19-90,87-21-290,1 1 0,-1 0 1,1-1-1,0 1 1,0 0-1,0 0 1,0 1-1,1-1 0,-1 1 1,1-1-1,0 1 1,0 0-1,0 0 1,0 0-1,1 0 0,0 0 1,0 0-1,0 0 1,0 0-1,1 0 1,-1 1-1,1-1 0,0 0 1,0 2-13,-1 5 16,-2 9-9,1 0 0,1 1 0,0-1 0,1 0 0,2 0 0,0 0 0,1 0 0,1 0 0,0-1 0,3 3-7,60 104-310,-66-125 306,-1 0 1,1 0-1,-1 0 0,0 0 0,1 0 0,-1 0 0,0 0 0,0 0 0,0 0 0,1 0 1,-1 0-1,0 0 0,-1 0 0,1 0 0,0 0 0,0 0 0,0 0 0,0 0 0,-1 0 1,1 0-1,-1 0 0,1-1 0,0 1 0,-1 0 0,0 0 0,1 0 0,-1 0 0,1-1 0,-1 1 1,0 0-1,0-1 0,1 1 0,-1 0 0,0-1 0,0 1 0,0-1 0,0 1 0,1-1 1,-1 0-1,0 1 0,0-1 0,0 0 0,0 0 0,0 1 0,0-1 0,0 0 0,0 0 1,0 0-1,0 0 0,0 0 0,0 0 0,0-1 0,0 1 0,0 0 0,0-1 0,0 1 1,0 0-1,0-1 0,0 1 0,1-1 0,-1 1 4,-12-1-24,3 1-27,-10 2-358,0-2 1,-1-1-1,1 0 0,0-1 0,0-2 0,0 0 1,0-1-1,0 0 0,-16-9 409,19-15-5058,17 12-1382</inkml:trace>
  <inkml:trace contextRef="#ctx0" brushRef="#br0" timeOffset="-5433.019">19032 6418 11365,'0'0'1198,"0"0"-80,0 0 98,0 0-418,0 0-403,1 7-139,-1-2-213,0-4-35,0 0 0,0 1 0,0-1-1,0 0 1,0 0 0,0 0 0,0 0 0,0 1 0,0-1 0,1 0 0,-1 0 0,0 0 0,1 0 0,-1 0 0,1 0 0,-1 0 0,1 0 0,0 0 0,-1 0-1,1 0 1,0 0 0,-1 0 0,1-1 0,0 1 0,0 0 0,0 0 0,0-1 0,0 1 0,0-1 0,0 1 0,0-1 0,0 1 0,0-1 0,0 1 0,0-1-1,1 0 1,-1 0 0,0 0 0,0 1-8,8-1-17,-1-1-1,0 1 1,1-1 0,-1 0-1,0-1 1,0 0-1,0 0 1,0-1-1,0 0 1,-1-1 0,1 1-1,-1-1 1,0-1-1,0 1 1,5-5 17,-11 8 0,0 1-1,-1-1 1,1 1 0,0-1-1,0 1 1,0-1 0,-1 1-1,1-1 1,0 0 0,-1 1-1,1-1 1,0 0 0,-1 0-1,1 0 1,-1 1 0,1-1-1,-1 0 1,1 0 0,-1 0-1,0 0 1,0 0 0,1 0-1,-1 0 1,0 0 0,0 0-1,0 0 1,0 1 0,0-1-1,0 0 1,0 0 0,0 0-1,0 0 1,-1 0 0,1 0-1,0 0 1,-1 0 0,1 0-1,0 0 1,-1 0 0,1 1-1,-1-1 1,1 0 0,-1 0-1,0 1 1,1-1 0,-1 0-1,0 1 1,0-1 0,1 0-1,-1 1 1,0-1 0,0 1-1,0-1 1,0 1 0,0 0-1,1-1 1,-2 1 0,-5-1 18,-1 1 0,1 0 0,0 0 0,-1 1 0,1 0 0,0 0 0,0 1 0,-1 0 0,1 0 0,1 0 0,-1 1 0,0 0 0,1 0 0,-1 1 0,1 0 0,0 0 0,0 1 0,0-1 0,1 1 0,0 0 0,0 1 0,0-1 0,1 1 0,-1 0 0,1 0 0,1 1 0,-1-1 0,1 1 0,0 0 0,1 0 0,-1 3-18,-3 9 29,2-1 1,0 1 0,1 0-1,1 0 1,0 0 0,2 0 0,0 1-1,3 12-29,-3-29 1,1 0-1,-1 0 1,1 1-1,0-1 0,0 0 1,0 0-1,0 0 1,0 0-1,1 0 1,0 0-1,-1 0 0,1 0 1,0-1-1,0 1 1,1-1-1,-1 0 1,0 1-1,1-1 0,-1 0 1,1 0-1,0 0 1,0-1-1,0 1 1,0-1-1,0 0 1,0 1-1,0-1 0,0-1 1,0 1-1,1 0 1,-1-1-1,107 3-38,-91-5 20,0-2 0,0 0 0,0-1-1,-1-1 1,0 0 0,0-2 0,0 0 0,-1-1-1,0-1 1,-1 0 0,0-1 0,-1-1 0,0 0-1,-1-1 1,0-1 0,-1 0 0,2-4 18,-7 2 77,0 0 1,-1-1 0,-1 0 0,-1-1-1,0 1 1,-1-1 0,-1 0 0,0 0-1,-2 0 1,0 0 0,-1 0 0,-1 0-1,0-1 1,-2-3-78,2 4 109,-1 0-1,-1 1 0,0 0 0,-1 0 1,-1 0-1,0 0 0,-1 0 1,-1 1-1,-1 0 0,-2-1-108,10 16 3,-1 0-1,0 1 1,1-1-1,-1 0 1,0 1-1,0-1 1,0 1-1,0 0 1,1-1-1,-1 1 1,0 0-1,0-1 1,0 1-1,0 0 1,0 0-1,0 0 1,0 0-1,0 0 1,0 0-1,0 0 1,0 0-1,0 0 1,0 0-1,0 0 1,0 1-1,1-1 1,-1 0-1,0 1 1,0-1-1,0 1 1,0-1-1,1 1 1,-1-1-1,0 1 1,0 0-1,1-1 1,-1 1-1,0 0 1,1 0-1,-1-1 0,1 1 1,-1 0-1,1 0 1,-1 0-1,1 0 1,0-1-1,-1 1 1,1 0-1,0 0 1,0 0-1,-1 0 1,1 0-1,0 0 1,0 0-1,0 0 1,0 0-1,1 0 1,-1 0-1,0 0 1,0 0-3,-17 70-28,3 1 0,3 1 1,3 0-1,4 0 0,3 30 28,0-98-48,0 0 0,0-1 1,0 1-1,1 0 0,0 0 0,0-1 0,0 1 1,0 0-1,1 0 0,0-1 0,0 1 0,0-1 1,0 1-1,1-1 0,0 1 0,0-1 0,0 0 1,0 1-1,1-1 0,0-1 0,0 1 0,0 0 1,0-1-1,0 1 0,1-1 0,-1 0 0,1 0 1,0 0-1,0-1 0,0 1 0,0-1 0,1 0 1,-1 0-1,1-1 0,-1 1 0,2-1 48,61 5-1384,-27-22-2576,-23-10-2018</inkml:trace>
  <inkml:trace contextRef="#ctx0" brushRef="#br0" timeOffset="-5170.961">19137 6440 10917,'0'0'1377,"0"0"-1169,0 0 832,0 0-63,132 38-353,-65-31-176,2-7-256,-4 0-192,-5-2-960,-3-27-1665,-5-9-4483</inkml:trace>
  <inkml:trace contextRef="#ctx0" brushRef="#br0" timeOffset="-4907.538">20258 5787 11861,'0'0'2255,"0"0"-1100,-24 21 227,-82 77 93,92-84-1287,1 1 0,0 0 0,2 1-1,-1 0 1,2 0 0,0 2 0,1-1 0,1 1-1,0 3-187,6-16 36,-22 50 136,3 1-1,3 0 0,2 2 0,3 0 0,2 0 0,3 1 0,2 1 0,3 4-171,3-57-8,0 1 0,0-1 0,1 1 0,0 0 0,0-1 0,1 0 0,0 1 0,0-1 0,1 0 0,0 0 0,0 0 0,1 0 0,0-1 0,0 1 0,0-1 0,1 0 0,0 0 0,0-1 0,1 1 0,-1-1 0,1 0 0,6 3 8,0 0-144,0 0 1,1-1-1,0 0 1,0-1 0,1-1-1,-1 0 1,1-1-1,0 0 1,1-1-1,-1-1 1,0 0-1,1-1 1,-1-1-1,7 0 144,-17 0-261,-1 0 1,1 0-1,-1 0 1,1 0-1,-1-1 1,1 1-1,-1-1 1,1 0-1,-1 0 0,0 0 1,1-1-1,-1 1 1,0-1-1,0 0 1,0 0-1,0 0 0,0 0 1,0 0-1,-1-1 1,1 1-1,1-3 261,15-27-6155</inkml:trace>
  <inkml:trace contextRef="#ctx0" brushRef="#br0" timeOffset="-3027.255">20888 5948 6819,'0'0'2081,"0"0"-419,0 0-98,0 0-452,0 0-384,-3 0-175,1 1-513,0 0 0,1 0 0,-1 1 0,1-1 1,0 0-1,-1 0 0,1 1 0,0-1 0,0 1 0,0 0 1,0-1-1,0 1 0,0 0 0,0-1 0,0 1 1,1 0-1,-1 0 0,1 0 0,0 0 0,-1-1 0,1 1 1,0 0-1,0 0 0,0 0 0,0 0 0,0 0 0,1 1-40,-3 12 186,-9 109 802,5 0 0,6 34-988,0-83 310,1-74-254,2-1-48,1-12-6342,-4 6 756</inkml:trace>
  <inkml:trace contextRef="#ctx0" brushRef="#br0" timeOffset="-1571.236">20863 5959 5907,'0'0'2131,"0"0"-890,0 0-294,0 0-251,0 0-242,-2-14 496,-20 14-5955,3 0-971</inkml:trace>
  <inkml:trace contextRef="#ctx0" brushRef="#br0" timeOffset="-1027.019">20962 5912 2961,'0'0'2009,"0"0"-1035,0 0-110,0 0 300,0 0 10,-5 0-222,-11 0-378,5 0 5012,-26 3-11026,-18 14-2481</inkml:trace>
  <inkml:trace contextRef="#ctx0" brushRef="#br0" timeOffset="-624.167">20534 6013 5715,'0'0'2227,"0"0"-903,0 0-33,0 0 35,0 0-427,-5-5-216,-42-16 335,46 20-1002,0 1 1,0-1-1,-1 1 1,1 0-1,0 0 1,0 0 0,0 0-1,0 0 1,-1 0-1,1 0 1,0 0-1,0 0 1,0 0-1,-1 1 1,1-1-1,0 0 1,0 1-1,0-1 1,0 1-1,0-1 1,0 1 0,0 0-1,0-1 1,0 1-1,0 0 1,0 0-1,0 0 1,1-1-1,-1 1 1,0 0-1,0 0 1,1 0-1,-1 0 1,1 1-1,-1-1 1,1 0-1,-1 0 1,1 0 0,0 0-1,0 0 1,-1 1-1,1-1 1,0 0-1,0 0 1,0 0-1,0 1 1,1-1-1,-1 1-16,1 5 76,0 0-1,1 0 0,0 0 0,0 0 0,0 0 1,1-1-1,0 1 0,1-1 0,-1 1 1,1-1-1,0 0 0,1-1 0,0 1 1,-1-1-1,2 0 0,2 2-75,-2-1 47,0 0 0,-1 0 1,1 0-1,-1 1 0,0 0 0,-1 0 1,0 0-1,0 0 0,0 1 0,-1-1 0,0 1 1,-1 0-1,1 0 0,-1 2-47,-1-6 8,0 0-1,0 0 0,-1 0 1,0-1-1,1 1 1,-1 0-1,0 0 0,-1 0 1,1 0-1,-1 0 1,0 0-1,0 0 1,0-1-1,0 1 0,-1 0 1,1-1-1,-1 1 1,0-1-1,0 0 0,0 1 1,-1-1-1,1 0 1,-1 0-1,0 0 0,1-1 1,-1 1-1,-3 1-7,-3 1-27,-1-1 0,1-1 1,-1 1-1,0-2 0,0 1 0,0-1 0,0-1 0,0 0 0,0 0 0,-1-1 0,-5 0 27,12 0-123,1 0-1,-1 0 0,1 0 1,-1-1-1,1 1 1,-1-1-1,1 0 0,-1 0 1,1 0-1,0-1 1,-1 1-1,1-1 0,0 1 1,0-1-1,0 0 1,0 0-1,0 0 0,1-1 1,-1 1-1,0-2 124,-12-46-5249,15 27-313</inkml:trace>
  <inkml:trace contextRef="#ctx0" brushRef="#br0" timeOffset="-359.659">20733 6071 8308,'0'0'3601,"0"0"-2400,0 0 224,0 0-113,0 0-479,0 0-337,38-18-320,-3 13-160,2-1-16,5-1-608,0 3-785,-4-1-1216,-8 5-3186</inkml:trace>
  <inkml:trace contextRef="#ctx0" brushRef="#br0" timeOffset="3775.617">17436 7736 9957,'0'0'1488,"0"0"-976,0 0 337,-10 139-17,10-56 177,0 8-161,0 6-320,0-3-240,0-9-240,0-16-48,2-15-144,6-21-272,2-10-416,-8-14-417,-2-7-1328,0-2-1793</inkml:trace>
  <inkml:trace contextRef="#ctx0" brushRef="#br0" timeOffset="4519.73">17125 8170 1601,'0'0'7008,"0"0"-4745,0 0-988,0 0-235,0 0-455,23-6-129,-3 0-340,133-20 440,241 44-2674,-403-18 2329,7 0-140,-1-1 0,1 1 0,-1 0 0,0 0 0,1 0-1,-1 0 1,0 0 0,1 0 0,-1 1 0,0 0 0,1-1 0,-1 1-1,1 0 1,-1 0 0,1 0 0,0 1 0,-1-1 0,1 0 0,0 1 0,0 0-1,0-1 1,0 1 0,0 0 0,1 0 0,-1 0 0,0 0 0,1 1 0,-1-1-71,-3 11 96,0 0 0,1 1 0,0 0 1,1 0-1,1 0 0,0 0 1,1 0-1,1 0 0,0 1 1,1 2-97,-2-14 10,1 0 0,0 1 1,0-1-1,1 0 1,-1 1-1,1-1 0,-1 0 1,1 1-1,0-1 1,0 0-1,1 0 0,-1 0 1,1 0-1,-1 0 0,1 0 1,0-1-1,0 1 1,0 0-1,0-1 0,1 0 1,-1 1-1,1-1 1,-1 0-1,1 0 0,0 0 1,0-1-1,0 1 1,0-1-1,0 1 0,0-1 1,0 0-1,1 0 1,-1-1-1,0 1 0,0-1 1,1 1-1,-1-1 0,1 0-10,5 1 6,-1 0-1,1 0 0,0-1 0,-1 0 0,1 0 0,0-1 0,-1 0 0,1-1 0,-1 0 0,1 0 0,-1-1 0,0 0 0,0 0 0,0-1 1,0 0-1,-1 0 0,1-1 0,-1 0 0,-1 0 0,1-1 0,-1 0 0,1 0 0,-2-1 0,1 1 0,-1-1 0,0-1 0,0 1 0,-1 0 0,0-1 1,2-7-6,0-101 240,-41 66 641,24 41-298,11 21-545,0-6-38,0 1 0,0-1 0,1 1 1,0 0-1,0-1 0,1 1 0,0-1 1,0 0-1,0 0 0,1 0 0,0 0 1,0 0-1,0 0 0,1-1 0,0 1 1,0-1-1,0 0 0,1 0 1,0-1-1,0 1 0,4 2 0,-1-3 11,0 0 0,0 0 1,1 0-1,-1-1 0,1-1 0,0 1 1,0-1-1,0-1 0,0 0 0,0 0 1,0-1-1,1 0 0,7-1-11,-13 1 9,0 0-2,-1 0-1,0-1 1,0 1 0,0-1 0,0 0 0,0 0 0,0 0 0,0 0-1,0-1 1,-1 1 0,1-1 0,0 0 0,-1 1 0,1-1 0,-1 0 0,1-1-1,-1 1 1,1-2-7,6-4 15,-8 8-17,0-1 0,0 1-1,0 0 1,0 0-1,0 0 1,0 0-1,0 0 1,0 0-1,0 0 1,0 0 0,0 0-1,0 0 1,0 1-1,0-1 1,0 0-1,0 1 1,0-1-1,0 0 1,0 1 0,0-1-1,0 1 1,0 0-1,-1-1 1,1 1-1,0 0 1,0-1-1,-1 1 1,1 0 0,0 0-1,-1 0 1,1 0-1,-1 0 1,1 0-1,-1-1 1,0 1-1,1 0 1,-1 0 0,0 0-1,1 1 3,-1 0-1,2 2-26,-1 0-1,1 0 1,0 0-1,0 0 0,1 0 1,-1 0-1,1-1 1,0 1-1,-1-1 0,2 1 1,-1-1-1,0 0 1,1 0-1,-1-1 0,1 1 1,0-1-1,0 0 1,0 0-1,0 0 1,0 0-1,0-1 0,1 1 1,-1-1-1,0 0 1,1-1-1,-1 1 0,1-1 1,-1 0-1,1 0 1,-1 0-1,1-1 0,1 0 28,-3 0-235,0 0 0,0 0 0,0 0 0,0-1-1,0 0 1,-1 1 0,1-1 0,0 0 0,-1-1-1,1 1 1,-1 0 0,0-1 0,0 1 0,0-1-1,0 0 1,0 1 0,-1-1 0,1 0 0,-1 0-1,0 0 1,1 0 0,-1 0 0,-1-1 0,1 1-1,0-1 236,2-21-4610</inkml:trace>
  <inkml:trace contextRef="#ctx0" brushRef="#br0" timeOffset="4843.184">18087 7913 7796,'0'0'1998,"0"0"-672,0 0-126,0 0-471,0 0-278,0 0 31,-11 20-28,-30 63-70,40-82-369,1 0-1,-1 0 1,1 0 0,-1 0-1,1 0 1,0 0 0,0 0-1,0 0 1,-1 0 0,1 0-1,0 1 1,0-1 0,0 0-1,1 0 1,-1 0-1,0 0 1,0 0 0,1 0-1,-1 0 1,0 0 0,1 0-1,-1 0 1,1 0 0,0 0-1,-1 0 1,1 0 0,0 0-1,-1 0 1,1-1 0,0 1-1,0 0 1,0-1-1,-1 1 1,1 0 0,0-1-1,0 1 1,0-1 0,0 1-1,0-1 1,0 0 0,0 1-1,1-1 1,-1 0 0,0 0-1,0 0 1,0 0 0,0 1-1,0-2 1,0 1-1,0 0 1,0 0 0,0 0-1,1-1-14,3 2 86,3 0-42,0 1 0,1-1-1,-1-1 1,0 1 0,1-2 0,-1 1 0,0-1 0,1 0 0,-1-1 0,0 0-1,0 0 1,0 0 0,0-1 0,-1-1 0,1 1 0,-1-1 0,1-1 0,-1 1-1,-1-1 1,1 0 0,-1-1 0,0 0 0,0 0 0,0 0 0,-1 0 0,0-1-1,2-3-43,-6 8-3,0 0-1,0 1 0,-1-1 1,1 0-1,0 0 0,-1 0 1,1 0-1,-1 0 0,1 0 0,-1 0 1,0 0-1,0 0 0,0 0 1,0 0-1,0 0 0,-1 0 1,1 0-1,0 0 0,-1 0 1,0 0-1,1 0 0,-1 0 0,0 0 1,0 1-1,0-1 0,0 0 1,0 1-1,-1-1 0,1 0 1,0 1-1,-1 0 0,1-1 1,-1 1-1,1 0 0,-1 0 0,0-1 1,0 1-1,1 1 0,-2-2 4,-134-2-2014,105 15-2046,30-10-441</inkml:trace>
  <inkml:trace contextRef="#ctx0" brushRef="#br0" timeOffset="5127.581">18423 7644 4402,'0'0'5277,"0"0"-2932,0 0-869,0 0-244,0 0-538,5 12-398,31 96 193,-4 1 1,-5 2 0,-5 1-1,2 57-489,-23-155-118,-1-12 23,0 1 1,-1-1 0,1 1 0,1 0-1,-1-1 1,0 1 0,1 0 0,-1-1-1,1 1 1,0-1 0,-1 1 0,1-1-1,0 1 1,1-1 0,-1 0 0,0 1-1,1-1 1,-1 0 0,1 0-1,0 0 1,0 0 0,0 0 0,0 0 94,8-6-1812,2-14-1029</inkml:trace>
  <inkml:trace contextRef="#ctx0" brushRef="#br0" timeOffset="5471.655">19000 7694 4914,'0'0'7094,"0"0"-5000,0 0-989,0 0 250,0 0-458,-12-5-425,5 3-419,5 1-43,0-1 1,0 1 0,-1 0 0,1 0 0,0 1 0,-1-1-1,1 0 1,0 1 0,-1-1 0,1 1 0,-1 0 0,1 0 0,-1 0-1,1 0 1,-1 0 0,1 0 0,-1 1 0,1-1 0,0 1 0,-1 0-1,1 0 1,0 0 0,-1 0 0,1 0 0,0 0 0,0 1-1,0-1 1,0 1 0,0-1 0,0 1 0,1 0 0,-1 0 0,0-1-1,0 2-10,-3 6 1,0-1 0,0 1 0,1 1-1,0-1 1,0 0 0,1 1 0,1 0-1,-1 0 1,2 0 0,-1 0 0,1 0-1,1 0 1,0 0 0,0 0-1,1 0 1,0 0 0,1 0 0,0 0-1,1 0 1,0 0 0,0-1 0,1 0-1,0 1 1,1-1 0,0-1 0,1 1-1,-1-1 1,2 0 0,2 3-1,106 62-512,-61-46 517,-53-19 67,-173-5-1662,102-23-397,59-7-1933,11 10-919</inkml:trace>
  <inkml:trace contextRef="#ctx0" brushRef="#br0" timeOffset="6089.846">19316 7852 9941,'0'0'2203,"0"0"-1314,0 0-134,0 0 42,0 0-148,-2 6-190,-7 15-99,54-12 165,-41-9-518,0 0 0,0 0 0,-1 0 0,1-1 0,0 1 0,0-1 0,-1 0 1,1 0-1,0-1 0,-1 1 0,1-1 0,-1 0 0,0 0 0,1 0 0,-1 0 0,0 0 0,0-1 0,-1 1 0,1-1 0,0 0 0,-1 0 0,0 0 0,1 0 0,-1 0 0,0-1 0,-1 1 0,1 0 0,-1-1 0,1 0 0,-1 1 0,0-1 0,0 0 0,0-3-7,-3 6 1,1-1-1,-1 1 1,1-1-1,-1 1 1,0 0-1,0 0 1,1 0-1,-1 0 1,0 0-1,0 0 1,0 0-1,0 1 0,0-1 1,0 1-1,0-1 1,0 1-1,0 0 1,0 0-1,-1 0 1,1 0-1,0 0 1,0 0-1,-1 1 0,-1-1 0,-2-2 6,-1 1-1,1 0 1,-1 1-1,1 0 1,-1 0-1,0 0 1,1 1-1,-1 0 1,1 0-1,-1 0 1,1 1-1,0 0 1,-1 1-1,1-1 1,0 1-1,0 0 1,1 1-1,-1-1 1,1 1-1,-1 0 1,1 1-1,1-1 1,-1 1-1,1 0 1,-1 0-1,1 0 1,1 1-1,-1-1 1,1 1-1,0 0 1,0 0-1,0 2-5,-5 113 462,9-116-457,-1-1 0,1 1 1,0-1-1,0 0 0,1 0 1,-1 1-1,1-1 1,0 0-1,0 0 0,1-1 1,-1 1-1,1 0 0,-1-1 1,1 1-1,0-1 0,1 0 1,-1 0-1,0 0 0,1-1 1,0 1-1,0-1 0,-1 0 1,1 0-1,0 0 1,1 0-1,-1-1 0,0 0 1,0 0-1,1 0 0,0 0-5,138 7 213,-111-13-184,-2-1 0,1-1-1,-1-2 1,0 0 0,0-3-1,-1 0 1,-1-2 0,0-1-1,-1-1 1,-1-1 0,0-2-1,6-7-28,-24 21 11,0-1-1,-1-1 0,0 0 0,0 0 1,-1 0-1,0-1 0,0 0 0,-1 0 1,0 0-1,0-1 0,-1 1 1,0-1-1,0-1 0,-1 1 0,-1 0 1,1-1-1,-2 1 0,1-1 0,-1 0 1,0-8-11,-2 5 21,1 0 1,-2 0-1,0 0 1,0 0-1,-1 1 1,-1-1-1,0 1 1,-1-1-1,0 1 1,-1 1-1,0-1 1,-1 1 0,0 0-1,-1 0 1,-5-4-22,6 6 30,5 4 2,-1 0 0,0 1 0,-1 0 0,1-1 0,-1 1 0,1 1 0,-1-1 0,0 0-1,-1 1 1,1 0 0,0 0 0,-1 0 0,0 1 0,0 0 0,0 0 0,0 0 0,-1 0-32,-3 8 19,3 9-23,2 0-1,0 0 1,1 1 0,0 0-1,1-1 1,1 1 0,1 0-1,0 4 5,-1-4 3,1 196 37,0-205-59,-1-1-1,1 0 1,0 1 0,0-1-1,1 1 1,0-1 0,0 1 0,1-1-1,-1 0 1,1 0 0,1 0 0,-1 0-1,1 0 1,0 0 0,0-1-1,1 1 1,-1-1 0,1 0 0,1 0-1,-1-1 1,1 1 0,-1-1-1,1 0 1,1 0 0,-1 0 0,0-1-1,1 1 1,0-2 0,0 1 0,0 0-1,0-1 20,111-11-1857,-57-36-4036,-50 22-934</inkml:trace>
  <inkml:trace contextRef="#ctx0" brushRef="#br0" timeOffset="6404.453">19632 7763 9156,'0'0'2721,"0"0"-2625,0 0-15,0 0 335,0 0 304,174 13-368,-95-13-176,1 0-176,-8 0-1088,-10-6-2930</inkml:trace>
  <inkml:trace contextRef="#ctx0" brushRef="#br0" timeOffset="6661.311">20845 7282 13078,'0'0'1582,"0"0"-656,-26 14 280,-84 53-35,102-61-1081,0 0-1,1 1 1,-1 0 0,2 1-1,-1 0 1,1 0 0,1 0-1,-1 1 1,1-1 0,1 1-1,0 1 1,0-1-1,-2 9-89,-2 2 129,-17 50 117,3 2 0,3 1 0,3 0 0,2 9-246,6 111-125,9-185 80,1-1 1,-1 0-1,1 0 1,0 0-1,1 0 1,0-1-1,0 1 1,0 0-1,1-1 1,0 0-1,0 0 1,0 0 0,1-1-1,5 5 45,-8-7-207,1-1 0,-1 1 0,1-1 0,0 0 0,0 0 0,0 0 0,0 0 1,1-1-1,-1 1 0,0-1 0,1 0 0,-1 0 0,1 0 0,-1 0 0,1 0 0,-1-1 0,1 0 0,-1 0 0,1 0 0,0 0 0,-1 0 0,1-1 0,-1 0 1,1 1-1,-1-1 0,1-1 0,-1 1 0,0 0 0,1-1 0,-1 0 0,0 0 207,22-17-3698</inkml:trace>
  <inkml:trace contextRef="#ctx0" brushRef="#br0" timeOffset="11813.664">16461 1006 7235,'0'0'1788,"0"0"-724,0 0-215,0 0-246,0 0-273,0 0 132,22 3 157,169 16 363,26-19 624,122-18-1606,720-51 1611,340 31-1168,-1035 32-460,506-21 106,112 4-101,-606 20 5,563-37 125,-591 40-60,-346 0 143,-2 0 57,16 0 351,86 21-964,-122-19-5560,-26-2-2206</inkml:trace>
  <inkml:trace contextRef="#ctx0" brushRef="#br0" timeOffset="13739.019">16570 1051 3586,'0'0'2366,"0"0"-1045,0 0-260,0 0 145,0 0-32,3-13 873,-7 69-1453,-2-1 0,-3 0 1,-2-1-1,-2 0 1,-6 11-595,-13 54 482,13-33-300,4 0-1,3 1 1,4 0-1,4 42-181,4 29 502,17-158-321,238-30 254,-156 13-392,488-48-1,143 20-42,-411 28-5,564 4 46,-330 12-85,233-43-14,800-8 4,-389 32 246,-974 11 593,-102 5-751,-112-6 174,-3 5-170,0-1 0,0 0-1,-1 0 1,0-1-1,0 0 1,0 0 0,-1 0-1,0 0 1,0-1 0,-1 1-1,0-1 1,0 0-1,-1 0 1,0 0 0,0 0-1,-1-1 1,0 1-1,-1 0 1,0 0 0,-1-9-38,3 3-8,2-22 74,-2-1-1,-1 0 1,-2 0 0,-1 0-1,-2 0 1,-2 1 0,-1-1-1,-6-12-65,-18-42 38,12 41-22,3 0 1,1-1-1,3-1 1,2 0-1,2 0 0,2-6-16,10-91-5,-4 143 2,0 5-31,0 1 12,0 0-4,0 0-46,0 0-11,0 0 38,-1 11-665,-4-5 220,1 1 1,-1-1-1,0 0 1,0 0-1,0-1 1,-1 1-1,0-1 1,0 0-1,-1-1 0,1 0 1,-1 0-1,-7 4 490,-55 23-5258</inkml:trace>
  <inkml:trace contextRef="#ctx0" brushRef="#br0" timeOffset="14655.87">18000 954 4722,'0'0'1358,"0"0"-168,0 0 75,0 0-105,0 0-397,0-5 542,-35 243 2019,-42 237-1534,68-423-1627,2 0 0,3 1-1,1-1 1,4 22-163,-1-73-123,9-1-1320,50-4-3709,-20-17-840</inkml:trace>
  <inkml:trace contextRef="#ctx0" brushRef="#br0" timeOffset="15317.428">19505 950 2193,'0'0'2999,"0"0"-1524,0 0 78,0 0 45,0 0-472,1-4-369,5-4 462,-5 28 236,-2-6-1474,29 621 3252,-25-405-2883,9-170-345,-11-59-67,1-1-1,-1 0 0,1 1 0,0-1 1,-1 0-1,1 0 0,0 0 1,-1-1-1,1 1 0,0 0 1,-1-1-1,1 1 0,0-1 0,-1 1 1,1-1-1,-1 0 0,1 1 1,-1-1-1,0 0 0,1 0 1,-1 0-1,0 0 0,1 0 1,-1-1-1,0 1 0,1-1 63,23-26-2249,1-9-1763</inkml:trace>
  <inkml:trace contextRef="#ctx0" brushRef="#br0" timeOffset="15952.366">21039 948 3426,'0'0'1536,"0"0"-778,0 0 216,0 0 18,0 0 33,8-5 1538,-9 415 2215,-1 3-3670,8-384-1367,9-30-6403,-1-20 553</inkml:trace>
  <inkml:trace contextRef="#ctx0" brushRef="#br0" timeOffset="16668.094">22397 831 5555,'0'0'1336,"0"0"-173,0 0 70,0 0-318,0 0-344,-3 5 205,-5 26-272,2-1-1,1 2 0,1-1 1,2 0-1,1 1 0,1-1 1,3 13-504,-2 28 481,6 434 2403,-6-409-2164,-6-97-915,-66-32-4116,10-16-4354</inkml:trace>
  <inkml:trace contextRef="#ctx0" brushRef="#br0" timeOffset="17348.525">17247 377 3890,'0'0'3388,"0"0"-1937,0 0-247,0 0-95,0 0-330,-22 0-234,-66 5-92,84-4-424,1 0 0,-1 0-1,1 1 1,0-1 0,-1 1-1,1 0 1,0 0 0,0 0 0,0 0-1,0 0 1,1 1 0,-1-1-1,1 1 1,-1 0 0,1 0 0,0 0-1,0 0 1,0 0 0,0 0-1,1 1 1,-1-1 0,1 0-1,0 1 1,0 0-29,-3 5 80,-2 8 19,0 2 0,1-1 0,1 1 1,0-1-1,2 1 0,0 0 0,1 0 1,1 0-1,1 1 0,1 8-99,-1-24 25,-1 0 0,1 0 0,0 0 0,0 0-1,1 0 1,-1-1 0,1 1 0,-1 0 0,1-1 0,1 1 0,-1-1 0,0 0 0,1 1-1,-1-1 1,1-1 0,0 1 0,0 0 0,0-1 0,0 1 0,1-1 0,-1 0 0,1 0-1,-1 0 1,1-1 0,0 1 0,0-1 0,3 1-25,110 10 820,-113-12-813,13 0 76,0-1-1,-1-1 1,1 0-1,-1-1 0,1-1 1,-1-1-1,0 0 1,-1-1-1,10-5-82,-18 8 29,0-1 0,-1 0 0,1 0 0,-1 0 1,0-1-1,0 0 0,0-1 0,-1 1 0,0-1 0,0 0 0,0 0 0,-1-1 0,0 1 0,0-1 0,0 0 1,-1 0-1,0 0 0,-1-1 0,0 1 0,0-1 0,1-6-29,-1 6 22,-1 0-1,0 0 1,0 1-1,0-1 1,-1 0-1,-1 0 1,1 0 0,-1 1-1,0-1 1,-1 0-1,0 1 1,0-1 0,-1 1-1,0 0 1,0-1-1,-1 1 1,1 1 0,-2-1-1,1 1 1,-1-1-1,0 1 1,-2-2-22,5 7-65,0-1 0,0 0 1,-1 1-1,1 0 0,0 0 1,-1 0-1,1 0 0,-1 0 0,1 0 1,-1 0-1,1 1 0,-1 0 1,1-1-1,-1 1 0,0 0 0,1 0 1,-1 0-1,0 1 0,1-1 1,-1 0-1,1 1 0,-1 0 0,1 0 1,-1 0-1,1 0 0,0 0 1,-1 0-1,1 0 0,0 1 0,0-1 1,0 1-1,0 0 0,0 0 1,-1 1 64,-2 2-379,1 0 1,0 0-1,0 0 1,0 1-1,1 0 1,0 0-1,0 0 1,0 0-1,1 0 1,0 0 0,0 1-1,-1 6 379,2 19-5947</inkml:trace>
  <inkml:trace contextRef="#ctx0" brushRef="#br0" timeOffset="17708.093">18679 437 9812,'0'0'1057,"0"0"112,0 0-257,0 0-320,0 0-144,0 0 17,-2 36 495,2-7-320,0 7-207,0 7-65,0-1-80,0-4-144,0-4-80,0-14-64,0-5-80,15-3-560,9-12-1089,9 0-2369</inkml:trace>
  <inkml:trace contextRef="#ctx0" brushRef="#br0" timeOffset="18211.062">19952 352 10037,'0'0'1192,"0"0"-661,0 0-99,0 0 129,0 0 60,20 0-53,64-1-149,-80 1-372,0 0 1,0 0-1,0 0 0,-1 0 0,1 1 1,0-1-1,0 1 0,0 0 0,-1 0 1,1 0-1,0 1 0,-1-1 0,1 1 1,-1 0-1,1 0 0,-1 0 0,0 0 1,0 1-1,0-1 0,0 1 0,-1 0 0,1 0 1,-1 0-1,1 0 0,-1 0 0,0 1 1,0-1-1,-1 1 0,1-1 0,-1 1 1,0-1-1,0 1 0,0 0 0,0 0 1,0 0-1,-1-1 0,0 1 0,0 0 0,0 0 1,0 0-1,0 0 0,-1 0 0,0 0 1,0-1-1,0 1 0,0 0 0,-1-1 1,1 1-1,-1-1 0,0 1 0,-2 2-47,-6 5 95,-2 0 0,1-1-1,-1 0 1,-1-1-1,1 0 1,-2-1-1,1 0 1,-1-1 0,0-1-1,-1 0 1,-6 1-95,3-4 552,17-3-349,2 0-102,65 0-218,-1-3 1,1-3-1,-1-3 0,0-2 117,85-28-3727,-86 13-773</inkml:trace>
  <inkml:trace contextRef="#ctx0" brushRef="#br0" timeOffset="18700.613">21189 227 13110,'0'0'432,"0"0"-186,0 0 151,0 0-175,0 0-62,22-2 16,74-1 24,-90 4-194,0-1 1,0 1-1,1 0 0,-1 0 1,-1 1-1,1 0 1,0 0-1,0 0 0,-1 1 1,1-1-1,-1 2 1,0-1-1,1 0 0,-2 1 1,1 0-1,0 0 1,-1 0-1,0 1 1,0 0-1,3 3-6,-5-4 11,1 0-1,-1 0 1,0 0 0,0 0 0,0 0-1,0 0 1,-1 0 0,0 1 0,0-1 0,0 1-1,0-1 1,-1 1 0,1-1 0,-1 1-1,-1-1 1,1 1 0,0-1 0,-1 1-1,0-1 1,0 1 0,-1-1 0,1 0-1,-1 1 1,0-1 0,0 0 0,0 0-1,0 0 1,-1-1 0,0 1 0,0 0-11,-108 55 456,66-41-368,64-12-360,45-1 270,-45-5 19,0 1 0,0 1 0,-1 0 0,1 2 0,-1 0 0,0 1 0,4 2-17,-20-7 8,-1 1-1,0 0 0,1-1 0,-1 1 1,0 0-1,0 0 0,1 0 1,-1 0-1,0 0 0,0 0 0,0 0 1,0 0-1,0 1 0,-1-1 0,1 0 1,0 1-1,-1-1 0,1 0 1,0 1-1,-1-1 0,0 1 0,1-1 1,-1 1-1,0-1 0,0 1 1,0-1-1,0 1 0,0-1 0,0 1 1,0-1-1,0 1 0,-1-1 1,1 1-1,0-1 0,-1 0 0,1 1 1,-1-1-1,0 1 0,1-1 1,-1 0-1,0 0 0,0 1 0,0-1 1,0 0-1,0 0 0,0 0 1,0 0-1,-1 0 0,1 0 0,0-1 1,0 1-1,-1 0 0,1 0 1,0-1-1,-1 1 0,1-1 0,-1 1 1,1-1-1,-1 0 0,1 0 1,-1 1-1,1-1 0,-1 0-7,-136 34 2,46-28-3915,81-6-1535</inkml:trace>
  <inkml:trace contextRef="#ctx0" brushRef="#br0" timeOffset="19207.418">22800 104 1297,'0'0'6274,"0"0"-4198,0 0-459,0 0 98,0 0-461,0-4-499,0 4-726,0 0 0,-1 0 0,1 0 0,0 0 0,0 0 0,-1 0-1,1 0 1,0 0 0,0 0 0,-1 0 0,1 0 0,0 0 0,-1 0 0,1 0 0,0 0-29,-8 30 222,3-15-99,1 0 0,0 0 0,2 1-1,0-1 1,0 1 0,1-1 0,1 1-1,1-1 1,2 16-123,-2-27 25,1 0 0,-1 0 0,1 0 0,0-1 0,0 1-1,0 0 1,0-1 0,1 1 0,-1-1 0,1 0 0,0 0 0,0 0 0,0 0 0,0-1 0,1 1-1,-1-1 1,1 1 0,-1-1 0,1-1 0,0 1 0,0 0 0,0-1 0,0 0 0,1 0-25,102 15 792,-100-16-751,0 1-1,0-1 1,1-1-1,-1 1 1,0-1 0,0-1-1,0 1 1,0-1-1,0 0 1,0 0-1,-1-1 1,1 0 0,-1-1-1,3-1-40,-1 59 176,-14 37-230,-1 8-1660,13-35-3638,9-23-4122</inkml:trace>
  <inkml:trace contextRef="#ctx0" brushRef="#br0" timeOffset="22702.524">21253 7738 10053,'0'0'1259,"0"0"-680,0 0-14,0 0-39,0 0-166,0-2-162,0-9-174,0 9-83,0 2-21,0 0 61,0 0 118,0 0 88,0 0 87,0 0 1,0 0 51,-27 0 1229,24 35-1339,34-32 80,-21-4-266,-1-1 0,1 0 1,-1 0-1,1-1 0,-1 0 0,0 0 0,-1-1 0,1 0 0,-1-1 0,1 0 0,-1 0 0,-1-1 0,1 0 1,-1-1-1,0 1 0,0-1 0,-1 0 0,2-3-30,-6-43-112,-82 50 106,69 7 13,0-1-1,0 2 0,1-1 1,0 2-1,0-1 0,0 1 1,0 1-1,1-1 0,0 2 1,1-1-1,0 1 0,0 1 1,0-1-1,1 1 0,1 1 1,-1-1-1,1 1 0,1 0 1,0 0-1,1 1 0,-1-1 1,2 1-1,0 0 0,0 0 1,1 1-1,0-1 0,1 3-6,0-5 16,1-6-13,-1 0 0,0 0 1,1 0-1,0 1 0,-1-1 0,1 0 0,1 0 0,-1 0 0,0 1 0,1-1 0,0 0 1,-1 0-1,1 0 0,0 0 0,1 0 0,-1 0 0,0 0 0,1 0 0,0-1 0,0 1 1,0 0-1,0-1 0,0 1 0,1 0-3,8 1-1,-1-1 0,1 0 0,-1 0 0,1-1 0,0-1 1,0 0-1,0 0 0,0-1 0,0 0 0,0-1 0,9-2 1,-10 2-6,6 0-147,-1-2-1,1 0 1,-1-1 0,0 0 0,0-1 0,0-1-1,0 0 1,10-8 153,62-43-3843,-51 28-612</inkml:trace>
  <inkml:trace contextRef="#ctx0" brushRef="#br0" timeOffset="23011.196">21768 7165 11157,'0'0'1323,"15"21"-226,120 147 1131,-87-119-1701,-28-33-404,-2 0 0,0 1 0,-1 1-1,0 1 1,-2 1 0,0 0 0,-1 1-1,-1 0 1,-2 1 0,0 0 0,-1 1-1,-1 0 1,-1 1 0,-1 0 0,4 23-123,-10-37-25,0 0 0,-1 0 0,0 0 0,0 0 0,-1 0 1,-1 0-1,1 0 0,-2-1 0,1 1 0,-1 0 0,-1-1 1,0 0-1,0 0 0,-1 0 0,0 0 0,0-1 0,-1 0 1,0 0-1,0 0 0,-1-1 0,0 0 0,-1 0 0,1-1 1,-1 0-1,0 0 0,-1-1 0,0 0 0,1 0 0,-6 1 25,9-4-351,-1 1 0,1-2 0,-1 1 0,1 0 0,-1-1 0,0 0 0,0-1 0,1 1 0,-1-1 0,0 0 0,0 0 0,1-1 0,-1 0-1,0 0 1,0 0 0,1-1 0,-6-2 351,-10-19-5130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16:38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104 383 5426,'0'0'6998,"0"0"-5103,-4 25-1661,-67 289 1450,46-110-1188,24-202-489,1-1 1,-1 0-1,1 0 1,0 0-1,-1 0 1,1 1-1,0-1 1,0 0-1,0 0 1,0 0-1,0 1 1,0-1-1,0 0 1,0 0-1,0 0 1,1 1-1,-1-1 1,0 0-1,1 0 1,-1 0-1,1 0 1,-1 0-1,1 0 1,0 0-1,-1 0 1,1 0-1,0 0 1,0 0-1,0 0 1,0 0-1,0-1 1,0 1-1,0 0 1,0-1-1,0 1 1,0-1-1,0 1 1,0-1-1,0 1 1,0-1-1,1 0 1,-1 1-1,0-1 1,0 0-1,0 0 1,1 0-1,-1 0 1,0 0-1,0 0 0,0 0 1,1-1-1,-1 1-6,8-3 41,0 0 1,0-1 0,0 0 0,0 0 0,-1-1 0,0 0-1,0 0 1,0-1 0,-1 0 0,0-1 0,0 0 0,0 0-1,-1 0 1,0-1 0,-1 1 0,4-7-43,5-4-3,75-95-23,-88 113 5,-1 0-1,1-1 1,0 1 0,-1 0 0,1 0-1,-1 0 1,1 0 0,0-1 0,-1 1 0,1 0-1,0 0 1,-1 0 0,1 0 0,-1 0 0,1 1-1,0-1 1,-1 0 0,1 0 0,0 0-1,-1 0 1,1 1 0,-1-1 0,1 0 0,-1 1-1,1-1 1,-1 0 0,1 1 0,-1-1-1,1 1 1,-1-1 0,1 0 0,-1 1 0,0-1-1,1 1 1,-1 0 0,0-1 0,1 1 0,-1-1-1,0 1 1,0-1 0,1 1 0,-1 0-1,0-1 1,0 1 0,0 0 0,0-1 0,0 1-1,0-1 1,0 1 0,0 0 0,0-1-1,0 1 1,0 0 0,-1-1 0,1 1 0,0-1-1,0 1 22,1 5-23,0 1 47,0 0-1,0-1 1,1 1 0,0-1-1,0 0 1,1 0 0,0 0-1,0 0 1,0 0-1,1 0 1,0-1 0,0 1-1,0-1 1,1 0-1,0-1 1,-1 1 0,2-1-1,-1 0 1,0 0 0,1-1-1,0 1 1,0-1-1,0 0 1,0-1 0,0 0-1,1 0 1,0 0-24,11-1 106,0-1-1,0-2 1,-1 1 0,1-2 0,-1-1 0,1 0-1,-1-1 1,0 0 0,0-2 0,-1 0-1,0-1 1,0 0 0,-1-1 0,0-1-1,-1-1 1,0 0 0,2-3-106,-5 8 43,-1-1 0,0 0 0,0 0 1,-1-1-1,0 0 0,0-1 0,-1 0 0,0 0 0,-1-1 0,1 0 0,-2 0 1,0-1-1,0 0 0,-1 0 0,0 0 0,-1-1 0,0 1 0,1-10-43,-7 18 3,0 0 0,0 0 0,0 0 0,0 0 0,-1 0 0,1 1 0,-1-1 0,1 1 0,-1-1 0,0 1 1,0 0-1,0 0 0,0 1 0,-1-1 0,1 1 0,0-1 0,-1 1 0,1 0 0,-1 0 0,1 0 0,-1 1 0,0 0 0,1-1 0,-1 1 0,1 0 0,-1 1 0,0-1 0,1 0 0,-1 1 0,1 0 0,-1 0 0,-1 1-3,-12-2-22,7-1-137,0 1 0,0 0 1,0 0-1,0 1 0,0 1 0,0-1 0,0 1 1,0 1-1,1 0 0,-1 1 0,1-1 0,0 2 0,0-1 1,0 1-1,1 1 0,0-1 0,-6 6 159,13-10-173,0 0 0,0 0 0,0 0 0,0 0 0,1 0-1,-1 0 1,0 0 0,0 0 0,1 0 0,-1 0 0,0 0 0,1 1-1,-1-1 1,1 0 0,0 1 0,-1-1 0,1 0 0,0 1 0,0-1-1,0 0 1,0 1 0,0-1 0,0 0 0,0 1 0,1-1 0,-1 0 0,0 0-1,1 1 1,-1-1 0,1 0 0,-1 0 0,1 1 0,0-1 0,-1 0-1,1 0 1,0 0 0,0 0 0,0 0 0,0 0 0,0 0 0,0 0 0,0 0-1,0-1 1,0 1 0,0 0 0,0-1 0,0 1 0,1-1 173,43 10-4597</inkml:trace>
  <inkml:trace contextRef="#ctx0" brushRef="#br0" timeOffset="1055.783">1249 539 10709,'0'0'2857,"0"0"-965,0 0-246,0 0-475,0 0-461,-15 12-171,5-5-450,3-3-28,0 1 0,0 0-1,0 1 1,0 0 0,1 0-1,0 0 1,1 1 0,-1 0-1,1 0 1,0 0 0,1 1-1,0-1 1,0 1 0,-1 4-61,-11 123 909,17-131-908,1 0 0,-1 0 0,1-1 0,0 1 0,0-1 0,1 0 0,-1 0 0,1 0 0,-1 0 0,1 0 0,0 0 0,0 0 0,0-1 0,1 0 0,-1 0 0,1 0 0,-1 0 0,1 0 0,-1 0 0,1-1 0,0 0 0,0 0 0,0 0 0,0 0 0,0-1 0,0 1 0,0-1 0,0 0 0,0 0 0,0-1 0,0 1 0,0-1 0,-1 0 0,5-1-1,-2 2 4,11-3-10,0 0-1,0-1 1,0-1 0,-1-1 0,0 0-1,0-1 1,-1-1 0,0 0 0,0-1 0,-1-1-1,0 0 1,0-1 0,-1 0 0,-1-1-1,0 0 1,-1-1 0,0-1 0,1-3 6,-8 14 5,-1 1 0,0-1-1,-1 0 1,1 0 0,0 0 0,-1-1 0,0 1 0,0 0 0,0-1 0,0 0-1,0 1 1,-1-1 0,1 0 0,-1 0 0,0 0 0,0 0 0,-1 0 0,1 0-1,-1 0 1,0 0 0,0 0 0,0 0 0,-1 0 0,1 0 0,-1 0 0,0 0-1,0 0 1,0 0 0,-1 1 0,0-1 0,1 0 0,-1 1 0,0-1 0,-1 1 0,-1-3-6,-16-7 27,-1 2-1,1 1 0,-2 0 0,1 2 0,-1 1 0,-1 0 1,1 1-1,-1 2 0,0 0 0,0 2 0,0 0 0,-1 2 0,1 0 1,-2 2-26,21-1-4,0 0 1,0 0 0,0 1 0,1-1-1,-1 1 1,0 0 0,1 1 0,-1-1-1,1 0 1,0 1 0,0 0-1,0 0 1,0 0 0,0 0 0,0 0-1,1 0 1,0 1 0,0-1 0,0 1-1,0 0 1,0 0 0,1-1 0,-1 1-1,1 0 1,0 0 0,0 1-1,1-1 1,-1 0 0,1 0 0,0 0-1,0 0 1,1 0 0,-1 1 0,1-1-1,-1 0 1,2 0 0,-1 0-1,0 0 1,1-1 0,1 5 3,1-3-2,-1 1-1,1-1 1,1 0 0,-1 0 0,1-1-1,-1 1 1,1-1 0,1 0-1,-1 0 1,1-1 0,-1 1 0,1-1-1,0-1 1,0 1 0,0-1 0,1 0-1,-1 0 1,0-1 0,1 0-1,-1 0 1,1 0 0,-1-1 0,1 0-1,0 0 1,-1-1 0,1 0 0,2 0 2,4 0 0,0 0 1,0 0 0,0-2-1,0 1 1,0-1 0,0-1-1,-1-1 1,0 1 0,0-2-1,0 0 1,-1 0 0,1-1-1,-2-1 1,1 1 0,-1-2-1,6-5 0,4-4 19,0 0 0,-1-1 0,-1-1 0,-1-1 0,-1-1 0,-1 0 0,-1-1 0,0-2-19,-12 23 3,0-1 0,-1-1 0,1 1-1,-1 0 1,1 0 0,-1-1-1,0 1 1,0-1 0,-1 1 0,1 0-1,-1-1 1,0 0 0,0 1 0,0-1-1,0 1 1,0-1 0,-1 1 0,1-1-1,-1 1 1,0-1 0,0 1-1,-1 0 1,1 0 0,-1-1 0,1 1-1,-1 0 1,0 0 0,0 0 0,-1 1-1,1-1 1,0 1 0,-1-1 0,0 1-1,1 0 1,-1-1 0,0 1-1,0 1 1,0-1 0,0 0 0,-1 1-3,3 0-7,0 1 1,0-1-1,1 1 0,-1-1 1,0 1-1,0-1 1,0 1-1,0 0 0,0-1 1,0 1-1,-1 0 1,1 0-1,0 0 0,0 0 1,0 0-1,0 0 1,0 0-1,0 0 1,0 0-1,0 1 0,0-1 1,0 0-1,0 1 1,0-1-1,0 1 0,0-1 1,0 1-1,0-1 1,0 1-1,1 0 0,-1-1 1,0 1-1,0 0 1,1 0-1,-1-1 1,0 1-1,1 0 0,-1 0 1,1 0-1,-1 0 1,1 0-1,-1 0 0,1 0 1,0 0-1,0 0 1,-1 0-1,1 0 0,0 0 1,0 0-1,0 0 1,0 0-1,0 0 1,0 1-1,0-1 0,1 0 1,-1 0-1,0 0 1,1 0-1,-1 0 0,0 0 1,1 0-1,-1-1 1,1 1-1,0 1 7,-1 9-27,0-8 12,0 0 0,1 1-1,-1-1 1,1 0-1,0 0 1,0 0-1,0 0 1,0 0-1,1 0 1,-1 0-1,1 0 1,0 0-1,0-1 1,0 1-1,0 0 1,0-1 0,0 0-1,1 0 1,-1 0-1,1 0 1,0 0-1,-1 0 1,1 0-1,0-1 1,0 1-1,0-1 1,0 0-1,0 0 1,0 0-1,1-1 1,1 1 15,111 9-144,-104-10 165,123 0 45,-132 0-70,0 0-1,0 1 1,0-1-1,0 1 1,0 0 0,0 0-1,0 0 1,0 0-1,0 0 1,0 1-1,-1-1 1,1 1 0,-1 0-1,1 0 1,-1 0-1,1 0 1,-1 0-1,0 0 1,0 1 0,0-1-1,-1 1 1,1-1-1,0 1 1,-1 0-1,0 0 1,1 0-1,-1 1 5,21 89-21,-18-70 29,-4-16-4,0-1 0,0 0 0,0 0 0,1 1 0,0-1 0,0 0 0,1 0 0,0 0 0,0 0 0,0 0 0,1 0 0,0 0 0,0-1 0,0 0 0,1 1 0,0-1 0,0 0 0,0-1 0,0 1 0,1-1 0,0 0 0,0 0 0,0 0 0,0-1 0,1 0 0,-1 0 0,1 0 0,0 0 0,0-1 0,5 1-4,1-2 10,0-1 0,-1 0 0,1-1 1,0-1-1,0 0 0,-1 0 0,0-1 0,1-1 0,-1 0 1,0 0-1,-1-1 0,1 0 0,-1-1 0,0-1 0,0 1 1,-1-1-1,0-1 0,0 0 0,-1 0 0,1-1 0,-1 0-10,4-4 9,-1 1-1,0-1 0,-1-1 1,0 0-1,-1-1 0,-1 0 1,0 0-1,-1-1 0,-1 1 1,0-2-1,-2 1 0,1 0 0,-2-1 1,0 0-1,-1 0 0,-1 0 1,0-13-9,-1 17 7,-17-161 213,11 155-148,3 5 15,-1 0 0,0 0 0,-1 1 0,-1 0 0,0 0 0,-1 0 0,0 0 0,-7-8-87,5 25 235,3 30-210,1 1 0,2 0 0,1-1 0,3 33-25,-1-36 20,0 433-268,0-462-318,11-9-1147,72-95-4396,-41 56 2579,0 0-1534</inkml:trace>
  <inkml:trace contextRef="#ctx0" brushRef="#br0" timeOffset="1353.519">2760 258 6451,'0'0'2601,"0"0"-120,0 0-320,0 0-811,-20 4-157,12-3-1063,-4 1 40,1 0-1,-1 0 1,0 1 0,1 0-1,0 1 1,0 1 0,0 0-1,0 0 1,1 1 0,0 0-1,0 1 1,-2 2-170,-101 112 1866,107-114-1787,1 1 1,0 0 0,1-1-1,0 1 1,0 1 0,1-1-1,0 1 1,0-1 0,1 1-1,0 0 1,0 0 0,1 0-1,0 0 1,1 0 0,0 0 0,1 0-1,0 2-79,0-8 3,0 0 0,0 0 0,1 0 0,-1 0 0,1 0 0,-1-1 0,1 1 0,0 0 0,0-1 0,1 0 0,-1 1 0,0-1 0,1 0-1,-1 0 1,1 0 0,0-1 0,0 1 0,0-1 0,0 1 0,0-1 0,0 0 0,0 0 0,0 0 0,0-1 0,0 1 0,1-1-3,90 9-226,-90-9 194,133-6-1684,-47-12-2419,-15-4-2300</inkml:trace>
  <inkml:trace contextRef="#ctx0" brushRef="#br0" timeOffset="1616.373">3241 563 15927,'0'0'2802,"0"0"-1586,0 0-15,0 0-641,0 0-560,0 0-16,-31-20-832,4 28-2418,-4 0-14310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3:56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 4338,'0'0'1251,"0"0"-466,0 0 55,0 0 198,0 0-11,0 0-115,-16 0 5801,9 0-6873,1 2 195,-1 0 0,1 1 1,0 0-1,0 0 1,0 1-1,0-1 0,0 1 1,1 1-1,-1-1 1,1 1-1,0 0 0,1 0 1,-1 0-1,1 1 0,0 0 1,1-1-1,-1 1 1,1 1-1,-2 3-35,-128 252 563,63-128-483,39-118-763,30-16 317,33-30-1561,-31 29 1883,114-21-244,-112 24 314,-1 0 0,1 0 1,-1 0-1,0 0 0,0 1 1,0-1-1,0 1 0,0-1 1,0 1-1,-1 0 0,1 0 0,-1 0 1,0 0-1,0 0 0,0 0 1,0 0-1,-1 0 0,1 0 1,-1 0-1,0 3-26,1-1 42,29 288 889,-29-289-938,-1 1-1,1-1 0,0 0 1,0 0-1,0 0 1,1 0-1,-1 0 1,1 0-1,0 0 1,0-1-1,1 1 1,-1 0-1,1-1 0,-1 0 1,1 0-1,0 0 1,1 0-1,-1 0 1,0 0-1,1-1 1,-1 0-1,1 0 1,0 0-1,0 0 1,0 0-1,0-1 0,0 1 1,0-1-1,0 0 8,80 2-3101,-51-3-281,16 0-5846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3:5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2007 274 5426,'0'0'1679,"0"0"-407,0 0-162,0 0-147,0 0-269,0 0-246,0 14 967,-1-10 2647,-536 27-2771,-262-40-613,739 7-419,1-4 0,-1-1-1,1-4 1,-27-9-259,71 17 192,16-1-960,-5-14-7060,-3 9 2210</inkml:trace>
  <inkml:trace contextRef="#ctx0" brushRef="#br0" timeOffset="525.807">523 10 6851,'0'0'1766,"0"0"-605,0 0 109,0 0-104,0 0-326,6-9 998,-33 35-1440,-1 0 1,-1-2-1,-1-2 0,-1 0 1,-1-2-1,-1-1 0,-1-1-398,-29 18 315,-143 70 200,204-104-490,0 1-1,0 1 1,0-1 0,1 0 0,0 0-1,-1 0 1,1 1 0,0-1 0,1 1 0,-1-1-1,1 1 1,-1-1 0,1 1 0,0-1-1,0 1 1,1-1 0,-1 1 0,1-1-1,0 1 1,-1-1 0,3 3-25,4 7 30,0-1 1,1-1-1,1 1 0,0-1 1,0-1-1,1 0 1,0 0-1,1-1 0,11 8-30,-5-4 18,151 111 147,-168-124-255,1 1-1,-1 0 1,0-1 0,0 1-1,0-1 1,0 1-1,0 0 1,0-1-1,0 1 1,-1 0 0,1-1-1,0 1 1,0-1-1,0 1 1,-1-1-1,1 1 1,0 0 0,0-1-1,-1 1 1,1-1-1,-1 1 1,1-1-1,0 0 1,-1 1 0,1-1-1,-1 1 1,1-1-1,-1 0 1,1 1 0,-1-1-1,1 0 1,-1 0-1,0 1 1,1-1-1,-1 0 1,1 0 0,-1 0-1,0 0 1,1 0-1,-1 0 1,1 1-1,-1-2 1,0 1 0,1 0-1,-1 0 1,1 0-1,-1 0 1,0 0-1,1 0 1,-1-1 0,1 1-1,-1 0 1,1 0-1,-1-1 1,1 1-1,-1-1 91,-9 3-1427,-22 7-4477</inkml:trace>
  <inkml:trace contextRef="#ctx0" brushRef="#br0" timeOffset="3641.338">2030 615 5763,'0'0'3305,"0"0"-2123,0 0-414,0 0 145,0 0-121,0-7-242,3-18-118,50 16 987,-51 9-1403,0 0 0,-1 0 0,1 0 0,-1 0 0,1 0 1,0 0-1,-1 1 0,1-1 0,-1 1 0,1-1 0,-1 1 0,1-1 0,-1 1 0,1 0 0,-1-1 0,1 1 0,-1 0 0,0 0 0,0 0 0,1 0 0,-1 1 0,0-1 0,0 0 0,0 0 0,0 1 0,0-1 0,-1 0 0,1 1 0,0-1 0,-1 1 1,1-1-1,-1 1 0,1-1 0,-1 1 0,0 0 0,1-1 0,-1 1 0,0-1 0,0 1 0,0 0 0,0-1 0,-1 2-16,2 3 60,4 48 525,-6-48-568,0-1-1,0 1 1,1-1 0,-1 1 0,1-1-1,1 1 1,-1-1 0,1 1-1,0-1 1,0 1 0,0-1-1,1 0 1,0 1 0,0-1-1,0 0 1,1 0 0,0 0-1,0-1 1,0 1 0,0-1 0,1 0-1,0 1 1,0-1 0,0-1-1,0 1 1,0-1 0,1 0-1,0 0 1,-1 0 0,1 0-1,0-1 1,0 0 0,1 0-1,1 0-16,86 0 395,-92-2-369,0 0-1,0-1 1,0 1 0,0-1-1,0 1 1,0-1-1,-1 1 1,1-1-1,0 1 1,0-1 0,-1 0-1,1 0 1,0 1-1,-1-1 1,1 0-1,-1 0 1,1 0 0,-1 1-1,1-1 1,-1 0-1,1 0 1,-1 0-1,0 0 1,0 0 0,1 0-1,-1 0 1,0 0-1,0 0 1,0 0-1,0 0 1,0 0 0,0 0-1,-1 0 1,1-1-26,0 1 43,-38-9 482,36 9-525,0 1-1,0 0 1,-1 0 0,1-1-1,0 2 1,0-1-1,-1 0 1,1 0-1,0 1 1,0-1 0,0 1-1,-1 0 1,1-1-1,0 1 1,0 0-1,0 0 1,0 1 0,0-1-1,1 0 1,-1 1-1,0-1 1,0 1-1,1-1 1,-1 1 0,1 0-1,0 0 1,-1 0-1,1-1 1,0 1-1,0 0 1,0 1 0,-8 19-13,1 0 0,1 0 0,1 1 1,1 0-1,1 0 0,1 0 0,1 1 0,1-1 0,1 1 0,1-1 1,2 6 12,-1-12-53,2 1 1,0-1 0,1 0 0,0 0 0,1 0 0,1-1 0,1 0 0,0 0 0,8 9 52,-16-25-1,1 2-5,1 0 0,-1 0 0,0-1 0,1 1 0,-1 0-1,0 0 1,0 0 0,0 1 0,0-1 0,-1 0 0,1 0 0,-1 0 0,1 1 0,-1-1 0,0 0-1,0 0 1,1 1 0,-2-1 0,1 0 0,0 1 0,0-1 0,-1 0 0,1 0 0,-1 0 0,0 1-1,0-1 1,0 0 0,0 0 0,0 0 0,0 0 0,0 0 0,-1 0 0,1-1 0,-1 1 0,1 0-1,-1-1 1,0 1 0,0-1 0,1 0 0,-1 1 0,0-1 0,-2 1 6,-19 5-224,1 0 1,-2-1-1,1-2 1,0 0-1,-1-1 1,0-2-1,1 0 1,-1-2-1,-23-3 224,11-9-4554,28 4-632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3:49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3105,'0'0'0,"0"0"-1024,0 0-1041</inkml:trace>
  <inkml:trace contextRef="#ctx0" brushRef="#br0" timeOffset="20526.991">107 327 7603,'184'-4'481,"35"-37"175,35-17-656,32-9 80,22 2-80,21 16 144,9 17 849,-3 21 79,-6 11-624,-16 0-256,-24 25-192,-33 4-192,-22-2-960,-35-5-945,-23-11-1105,-14-11-1824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4:1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1557 266 7187,'0'0'1171,"0"0"-194,0 0 63,0 0-202,-26-18 91,-86-55-174,80 52-308,-1 2 1,-1 2 0,-1 1 0,0 1-1,-1 2 1,-24-5-448,-3 2 122,-1 2-1,0 4 1,-1 2-1,0 3 1,0 3 0,0 2-1,-1 4-121,43 1 0,-1 2 0,1 0 0,0 2 0,1 0 0,0 1 0,1 2 0,0 0 0,1 1 0,0 1 0,1 1 0,0 1 0,1 0 0,1 1 0,1 1 0,1 1 0,-3 5 0,-13 6-13,3 1-1,0 2 1,2 1-1,1 1 0,2 1 1,2 1-1,1 0 1,2 2-1,1 0 1,3 2-1,1-1 1,2 1-1,-4 31 14,12-47-12,1-1 0,1 1 0,2 0 0,0-1 1,2 1-1,0-1 0,2 0 0,1 0 0,0 0 0,2 0 0,1-1 0,1-1 0,8 15 12,-7-20 2,0 0-1,2 0 1,0-2-1,1 1 1,0-2-1,1 1 1,1-2-1,0 0 1,1-1-1,0-1 1,1-1-1,0 0 0,1-1 1,0-1-1,0-1 1,1-1-1,0 0 1,0-2-1,0 0 1,13 0-2,31 2-26,1-2 0,0-4-1,0-2 1,0-4 0,0-2 0,-1-3 0,0-2 0,-1-4 0,57-23 26,-32 8-99,-1-5 0,-1-3-1,-3-4 1,-1-3 0,-3-4 0,0-5 99,-66 47 18,0 1 1,-1-2-1,0 1 0,-1-2 0,0 1 0,0-2 1,-1 1-1,-1-2 0,0 1 0,0-1 1,-2 0-1,1-1 0,-2 0 0,0 0 1,-1 0-1,0-1 0,-1 0 0,0 0 1,-1 0-1,-1 0 0,-1 0 0,0-1 1,-1 1-1,-1-1 0,-1-8-18,-5 5 41,-2 1 0,0 0 0,-1 1 1,0 0-1,-2 0 0,0 1 0,0 1 0,-2 0 0,0 0 0,-1 2 0,0 0 0,-1 0 0,0 2 0,-1 0 0,-12-6-41,-15-8-25,-1 2 0,-1 1 0,0 3 0,-2 2 0,0 2 0,-1 2 0,0 2 0,-1 3-1,0 1 1,0 3 0,-1 2 0,-14 3 25,28 0-274,1 1-1,0 2 1,0 2-1,0 1 1,0 2-1,1 1 1,1 2-1,0 1 1,-6 5 274,-158 93-5768,112-56 1326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4:3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3298,'0'0'2147,"0"0"-575,0 0 2,0 0-200,0 0-246,0 0-221,0 0-269,0-3-177,0-6-137,1 22-114,2 30 129,16 314 3134,-19 183-3473,-1-496 59,-3 257-1086,5-336-1057,5-21-1936</inkml:trace>
  <inkml:trace contextRef="#ctx0" brushRef="#br0" timeOffset="606.59">82 255 4914,'0'0'1238,"0"0"-240,0 0 533,0 0-247,0 0-151,-3-11-47,-8-32-51,8 32-256,5 14-699,0-1 0,0 0 0,0 0 0,0 0 0,0 0 0,1 0 0,-1-1 0,1 1 0,-1-1 0,1 0 0,-1 1-1,1-1 1,0 0 0,0 0 0,0-1 0,0 1 0,-1-1 0,1 1 0,0-1 0,0 0 0,0 0 0,0 0 0,2-1-80,301 4 1342,-11-14-1055,71-22-287,56-3 49,808-25 231,-146-12 365,-1034 68-359,-50 5-251,0 0-19,0 0-126,-2 0-405,-63 31-2651,-9 7-89,-23 9-2841</inkml:trace>
  <inkml:trace contextRef="#ctx0" brushRef="#br0" timeOffset="1291.669">137 1397 2049,'0'0'5989,"0"0"-4132,0 0-1321,0 0 374,0 0 35,-3 0-257,-7 1-154,22 1 108,123-1 268,112-12 474,197-36-1384,-241 22 68,258-23 302,222 14-370,235 25 382,-227-16 296,-635 18-214,-56 7-277,3-25-5216,-6 3-307</inkml:trace>
  <inkml:trace contextRef="#ctx0" brushRef="#br0" timeOffset="1844.492">3940 36 4290,'0'0'1243,"0"0"-378,0 0 20,0 0 52,0 0-150,-8-3-62,-25-7-26,33 10-663,-1-1-1,0 1 1,0 0-1,0-1 1,1 1-1,-1 0 1,0 0-1,0 0 0,0 0 1,0 0-1,0 0 1,1 0-1,-1 0 1,0 0-1,0 1 0,0-1 1,0 0-1,1 0 1,-1 1-1,0-1 1,0 1-1,1-1 1,-1 1-1,0-1 0,1 1 1,-1-1-1,0 1 1,1-1-1,-1 1 1,1 0-1,-1-1 0,1 1 1,-1 0-1,1 0 1,-1-1-1,1 1 1,0 0-1,-1 0 1,1-1-1,0 1 0,0 0 1,0 0-1,0 0 1,0 0-1,0 0-35,-2 5 190,-8 29 154,1 0 0,2 1 0,2 0 0,1 0 0,2 0 0,2 0 0,2 22-344,-2-10 153,0 575 2771,-2-586-2430,2-37-934,0 0-1121,-3 0-2153,-9 0-3211</inkml:trace>
  <inkml:trace contextRef="#ctx0" brushRef="#br0" timeOffset="2714.122">1483 387 3762,'0'0'523,"0"0"-56,0 0 130,0 0 107,0 0-210,-1-8-80,0-28-92,22-5 3133,-3 23 2263,4 246-5297,-11 306 758,3-433-899,-28-108-4900,5-10-353,7-2-3482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4:4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55 170 5939,'0'0'2299,"0"0"-1071,0 0-313,0 0 163,0 0-118,-8 6 918,8 623 1505,0-628-3460,0-1-329,0-4-920,0-16-1686,0-10-3060</inkml:trace>
  <inkml:trace contextRef="#ctx0" brushRef="#br0" timeOffset="358.531">15 197 9812,'0'0'1420,"0"0"-700,0 0 353,0 0-60,0 0-81,-3-5-159,-9-14-213,22 5 49,19 4-519,1 0 0,0 3 0,0 0 1,0 2-1,0 1 0,22 1-90,49 0-4842,-89 5 1278,-8 7 56</inkml:trace>
  <inkml:trace contextRef="#ctx0" brushRef="#br0" timeOffset="634.801">104 405 7603,'0'0'3730,"0"0"-2849,0 0-97,0 0 16,0 0-159,0 0-177,-2 14-96,24-12 48,13-2-208,7 0-208,8 0-64,10-11-1056,2-5-1153,0 3-2369</inkml:trace>
  <inkml:trace contextRef="#ctx0" brushRef="#br0" timeOffset="872.478">903 150 12278,'0'0'1056,"0"0"-554,0 0 165,0 0-22,0 0-205,0 6-101,0 284 1257,3-264-2412,-1-42-4622,-2-12-1733</inkml:trace>
  <inkml:trace contextRef="#ctx0" brushRef="#br0" timeOffset="1116.894">686 54 7652,'0'0'4418,"0"0"-3826,0 0-496,0 0 624,0 0 161,0 0-113,105-22-384,-60 22-224,-1 0-112,4 0-48,-9 4-208,-1 12-720,-8 2-977,-10 0-1441,-6 0-576</inkml:trace>
  <inkml:trace contextRef="#ctx0" brushRef="#br0" timeOffset="1321.932">637 567 9780,'0'0'1089,"0"0"-385,0 0 577,0 0-513,174 11-496,-122-11-176,-2-2-96,-3-12-912,-2-2-1329,0-1-1809</inkml:trace>
  <inkml:trace contextRef="#ctx0" brushRef="#br0" timeOffset="1780.805">1522 168 11861,'0'0'811,"0"0"-2,0 0 263,0 0-146,0 0-278,0 7-226,-5 364 1035,5-371-1356,0-5 320,-22-164 62,8 127-483,4 12 89,1 0-1,1 0 1,1 0-1,2-1 1,1 0-1,1-9-88,3 38 3,1 0-1,-1-1 1,1 1-1,0 0 1,0 0-1,0 0 1,0 0-1,0 0 1,0 0-1,0 0 1,1 0-1,-1 0 1,0 1-1,1-1 1,0 0-1,-1 1 1,1-1-1,0 1 1,0 0-1,0 0 1,0 0-1,0 0 1,0 0 0,0 0-1,0 0 1,1 0-1,-1 1 1,0 0-1,2-1-2,72-9 63,-72 10-71,189-3-1408,-132 14-3472,-44 2 134</inkml:trace>
  <inkml:trace contextRef="#ctx0" brushRef="#br0" timeOffset="2042.949">1507 287 9060,'0'0'2129,"0"0"-1441,0 0 673,0 0-497,0 0-351,0 0-145,80 0-96,-38 0-272,5 0-208,-2-2-464,2-1-1361,3 1-1569,0-5-736</inkml:trace>
  <inkml:trace contextRef="#ctx0" brushRef="#br0" timeOffset="2327.445">2310 150 7555,'0'0'2700,"0"0"-1526,0 0-8,0 0 91,0 0-238,-20 11-125,-63 40-121,79-48-739,1 0 0,-1 1 0,1-1 0,0 1-1,0-1 1,1 1 0,-1 0 0,1 0 0,0 0 0,0 0 0,0 1-1,0-1 1,1 1 0,0-1 0,0 1 0,0-1 0,0 1-1,1-1 1,0 1 0,0 0 0,0-1 0,0 1 0,1 2-34,0 7 70,-2-12-64,1 0 1,0 0-1,0 0 0,0 0 1,0 0-1,0 0 1,0 0-1,0 0 1,1 0-1,-1 0 0,1 0 1,-1-1-1,1 1 1,0 0-1,-1 0 1,1 0-1,0-1 1,1 1-1,-1 0 0,0-1 1,0 1-1,1-1 1,-1 1-1,1-1 1,-1 0-1,1 0 1,-1 0-1,1 1 0,0-1 1,0-1-1,-1 1 1,1 0-1,0 0 1,0-1-1,0 1 1,0-1-1,0 0 0,0 1 1,0-1-1,0 0 1,1 0-7,25 0 64,1-2-1,-1 0 1,1-2 0,-1-2 0,0 0 0,-1-1 0,1-2-1,-2-1 1,1-1 0,-1-2 0,-1 0 0,0-1-1,4-6-63,54-41 105,-80 58-99,-1 0 0,0 1 0,1-1 0,-1 0 0,-1 0 0,1 0 0,0 0-1,-1-1 1,1 1 0,-1 0 0,0-1 0,0 1 0,-1-1 0,1 1 0,-1-1-1,1 1 1,-1-1 0,0 1 0,0-1 0,-1 1 0,1-1 0,-1 1 0,0-1-1,0 1 1,0 0 0,0-1 0,0 1 0,-1-1-6,-5-5-22,0 1-1,-1 0 1,0 1 0,0 0-1,0 0 1,-1 1 0,0 0 0,-1 0-1,1 1 1,-1 1 0,0-1-1,0 1 1,0 1 0,-9-2 22,-140-15-1510,93 37-3818,40 2-3199</inkml:trace>
  <inkml:trace contextRef="#ctx0" brushRef="#br0" timeOffset="16684.786">1684 719 6659,'0'0'1070,"0"0"-553,0 0 41,0 0 208,0 0-30,0 0-72,-2-4-186,-3-11-99,4 11-38,1 4-61,0 0-50,0-14-94,0 22-1577,0 10-1384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4:2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3778 489 7203,'0'0'4434,"0"0"-2966,0 0-825,0 0 5,0 0 94,-24 18-185,-76 63-119,94-76-405,0 0 1,1 1 0,0 0-1,0 0 1,0 0-1,1 1 1,0 0 0,1 0-1,-1 0 1,1 0-1,0 0 1,1 0 0,0 1-1,0 0 1,0 0-34,0 3 53,-2 2-4,1 0 0,1 0 0,0 0 0,1 1 0,0-1 0,1 0 0,0 1 0,2-1 0,0 5-49,1-13 14,1-1 0,0 1 1,0-1-1,0 0 0,0-1 1,1 1-1,-1-1 1,1 1-1,0-1 0,0-1 1,0 1-1,1-1 1,-1 0-1,0 0 0,1 0 1,-1-1-1,1 0 1,0 0-1,-1 0 0,1-1 1,0 0-1,0 0 1,-1 0-1,1-1 0,0 0 1,-1 0-1,2-1-14,9 2 60,13-3-4,0-1 1,-1-1-1,1-1 0,-1-2 1,-1-1-1,1-1 1,-2-2-1,0 0 0,0-2 1,-1-1-1,0 0 1,-2-2-1,0-1 0,17-17-56,-33 28 26,1 1-1,-1-1 0,0-1 0,-1 1 1,0-1-1,0 0 0,-1-1 1,0 1-1,0-1 0,-1 0 0,0-1 1,0 1-1,-1 0 0,-1-1 0,0 0 1,0 0-1,0-6-25,-1 11 17,0-1-1,-1 0 1,0 0 0,0 1-1,0-1 1,0 0 0,-1 0-1,0 1 1,-1-1 0,1 0-1,-1 1 1,0-1 0,0 1-1,-1 0 1,1 0 0,-1 0-1,0 0 1,-1 0 0,1 1-1,-3-2-16,-2-2 7,-1 1-1,-1 0 0,1 1 1,-1 0-1,0 0 0,-1 1 0,1 1 1,-1 0-1,0 0 0,0 1 1,0 0-1,0 1 0,-1 0 0,1 1 1,-1 1-1,1-1 0,-1 2 1,1 0-1,-1 0 0,1 1 0,0 0 1,0 1-1,0 0 0,0 1 0,0 0 1,0 1-1,1 0 0,0 1 1,0 0-1,1 0 0,-8 7-6,9-5-2,0 0 1,1 0-1,0 1 0,0 0 0,1 0 0,0 1 0,1 0 1,0 0-1,0 0 0,1 1 0,0-1 0,1 1 0,1 0 1,-1 0-1,2 0 0,-1 0 0,2 0 0,-1 1 0,2 7 3,-1-13-1,0 0 0,0 0 0,0 0 1,1 0-1,0-1 0,0 1 0,0 0 1,1-1-1,0 1 0,0-1 1,0 0-1,1 1 0,-1-1 0,1 0 1,1 0-1,-1-1 0,1 1 1,0-1-1,3 3 0,20 15 6,2-2 0,0 0 1,1-3-1,0 0 0,2-2 0,0-1 1,0-2-1,2-1 0,32 7-6,93 35 0,-152-51-1,0 0-1,-1 1 1,1 0 0,0 0 0,-1 1 0,0-1-1,0 1 1,0 1 0,0-1 0,0 1 0,-1 0-1,0 0 1,0 1 0,-1 0 0,1-1-1,-1 1 1,0 1 0,-1-1 0,0 1 0,0-1-1,0 1 1,0 1 1,-2-2 0,1 0 0,-1 0 0,0 0-1,-1 1 1,1-1 0,-1 0 0,-1 0 0,1 1 0,-1-1-1,0 0 1,0 0 0,-1 0 0,0 0 0,0 0 0,0 0-1,-1-1 1,1 1 0,-1-1 0,-1 1 0,1-1 0,-1 0-1,0 0 1,0-1 0,-1 1 0,1-1 0,-1 0 0,0 0-1,0 0 1,0-1 0,-1 0 0,-3 2 0,-1-1-31,0 0 0,-1 0 0,0-1 0,0-1 0,0 1 0,0-2 0,0 0 0,0 0 0,0-1 0,-1 0 0,1-1 0,-1 0 31,7 0-101,0 1 0,1-1 0,-1 0-1,0-1 1,0 1 0,1-1 0,-1 0 0,1 0 0,-1 0 0,1 0-1,0-1 1,0 0 0,0 0 0,0 0 0,1 0 0,-1-1 0,1 1-1,0-1 1,0 0 0,0 0 0,0 0 0,1 0 0,-1-1 0,1 1-1,1-1 1,-1 1 0,-1-5 101,0-48-2884,5-3-2062</inkml:trace>
  <inkml:trace contextRef="#ctx0" brushRef="#br0" timeOffset="419.44">4614 576 10453,'0'0'3732,"0"0"-2086,0 0-723,0 0-176,0 0-229,-6 21-209,-16 65-106,21-83-194,1-1 0,0 1 0,0 0 1,0 0-1,0 0 0,0-1 0,1 1 0,-1 0 0,1 0 0,-1-1 0,1 1 0,0 0 0,0-1 1,1 1-1,-1-1 0,0 1 0,1-1 0,0 0 0,-1 0 0,1 1 0,0-1 0,0 0 0,0-1 1,0 1-1,0 0 0,1 0 0,-1-1 0,2 1-9,3 3 25,3 2 8,1-1-1,1-1 0,-1 0 0,1 0 1,0-1-1,0-1 0,0 0 1,0 0-1,1-1 0,-1-1 0,1 0 1,-1-1-1,1 0 0,8-2-32,-11 2 31,-2 0 31,0 0 0,0-1 0,1 0 0,-1-1 0,0 0 0,0 0 0,-1 0 0,1-1 0,0-1 0,-1 1 0,0-1 0,1 0-1,-2-1 1,1 1 0,0-2 0,-1 1 0,0-1 0,0 1 0,-1-2 0,0 1 0,0-1 0,0 1 0,-1-1 0,0 0 0,0-1 0,0 1 0,-1-1 0,-1 0 0,1 0 0,-1 0-1,0 0 1,0-5-62,16 58-421,-15-39 377,0-1 0,0 1 0,1 0 0,0-1 0,0 1 0,0-1 0,0 0 0,1-1 0,0 1 0,0-1 0,0 0 0,1 0 0,-1 0 0,1-1 0,0 0 0,0 0 0,0 0 0,1-1 0,-1 0 0,0 0 0,1-1 1,-1 0-1,1 0 0,0 0 0,-1-1 0,1 0 0,2 0 44,12 0-603,0 0 1,0-2 0,-1 0 0,1-1-1,-1-1 1,1-1 0,-1-1-1,5-3 603,115-51-6491,-81 35 2215</inkml:trace>
  <inkml:trace contextRef="#ctx0" brushRef="#br0" timeOffset="1397.811">5659 538 7668,'0'0'2526,"0"0"-757,0 0-374,0 0-200,0 0-333,-10 6-312,-28 19-62,37-23-448,0-1 1,0 1-1,-1-1 0,2 1 1,-1-1-1,0 1 1,0 0-1,0-1 0,1 1 1,-1 0-1,1 0 0,-1-1 1,1 1-1,0 0 1,0 0-1,0 0 0,0 0 1,0-1-1,0 1 1,0 0-1,1 0 0,-1 0 1,1-1-1,-1 1 1,1 0-1,0-1 0,0 1 1,-1 0-1,1-1-40,7 1 70,0-1 0,-1 0 0,1 0 0,0-1 1,-1 0-1,1 0 0,0-1 0,-1 0 0,1 0 0,-1-1 0,6-1-70,-8 1 17,-1 0-1,1 0 1,-1 0-1,1 0 1,-1-1 0,0 1-1,0-1 1,0 0-1,0-1 1,-1 1 0,1 0-1,-1-1 1,0 0-1,0 0 1,0 0-1,-1 0 1,1-1 0,-1 1-1,0-1 1,0 1-1,0-1 1,-1 0 0,1-1-17,-2 4 4,0 1 0,0-1 0,0 1 0,0-1 1,0 1-1,-1-1 0,1 0 0,0 1 0,-1-1 0,1 1 1,-1-1-1,0 1 0,1 0 0,-1-1 0,0 1 1,0-1-1,0 1 0,0 0 0,0 0 0,0 0 0,0-1 1,0 1-1,0 0 0,-1 0 0,1 1 0,0-1 1,-1 0-1,1 0 0,-1 1 0,1-1 0,0 1 0,-1-1 1,0 1-1,1-1 0,-1 1 0,1 0 0,-1 0 1,1 0-1,-1 0 0,0 0 0,1 0 0,-1 0 0,1 1 1,-1-1-5,-5-1 7,0 0 0,0 1 0,0 0 0,0 0 0,1 1 0,-1-1 0,0 1 1,0 1-1,0-1 0,1 1 0,-1 1 0,1-1 0,0 1 0,-1 0 0,1 0 1,0 1-1,1 0 0,-1 0 0,1 0 0,0 1 0,0 0 0,0 0 0,0 0 0,1 0 1,0 1-1,0 0 0,0 0-7,-1 4 12,0 0 1,0 1-1,1-1 1,1 1-1,-1 0 1,2 0-1,0 0 1,0 0-1,1 0 1,0 0-1,1 1 1,0-1 0,1 2-13,-1-9 2,0 0 1,1 0-1,0 0 1,0 0-1,0-1 1,0 1-1,1 0 1,-1 0-1,1-1 1,0 1-1,0-1 1,0 1-1,1-1 1,-1 0-1,1 0 1,0 0-1,-1 0 1,1-1-1,1 1 1,-1-1-1,0 0 1,1 0-1,-1 0 1,1 0-1,-1 0 1,1-1-1,0 1 1,0-1-1,0 0 1,0-1-1,0 1 1,0 0-1,0-1-2,24 3 22,0-2-1,1 0 0,-1-2 1,0-1-1,-1-1 0,1-1 1,0-2-1,-1-1 0,0-1 1,-1-1-1,1-1 0,-2-2 1,0 0-1,0-2 0,11-9-21,-29 19 15,-1 0 0,1 0-1,-1-1 1,0 1-1,0-2 1,0 1 0,-1-1-1,1 0 1,-2 0-1,1 0 1,-1 0 0,1-1-1,-2 0 1,1 0-1,-1 0 1,0-1 0,-1 1-1,0 0 1,0-1 0,0 0-1,0-4-14,-2-57 624,-16 84-373,0 160-518,16-172 265,1 0-1,-1-1 1,0 1-1,1 0 1,0-1-1,0 1 1,0-1-1,0 1 1,0-1-1,0 1 1,0-1-1,1 0 0,-1 1 1,1-1-1,0 0 1,0 0-1,0 0 1,0 0-1,0-1 1,0 1-1,0 0 1,0-1-1,1 0 1,-1 1-1,1-1 0,-1 0 1,1 0-1,-1-1 1,1 1-1,0 0 1,1-1 2,92 9-102,-87-10 98,11 0 8,0-1 0,1-1 0,-2-1 0,1-1 0,-1 0 0,1-2 0,-1 0 0,-1-1 0,0-1-1,0-1 1,-1 0 0,0-1 0,0-1 0,-2-1 0,4-3-4,-13 11 32,-1-1 0,1 0 0,-1 0 0,0-1 0,0 0 0,-1 0 0,0 0 0,0 0 0,0-1 0,-1 1 0,0-1 0,-1 0 0,0 0 0,0 0 0,-1 0 0,1-6-32,-2 14-40,0 6-301,0 2 328,-1-5 6,1 1 1,-1-1-1,1 1 1,0-1-1,0 1 0,1-1 1,-1 1-1,0-1 1,1 1-1,0-1 0,0 1 1,0-1-1,1 0 1,-1 1-1,1-1 1,-1 0-1,1 0 0,0 0 1,0 0-1,1 0 1,-1-1-1,1 1 0,-1-1 1,1 1-1,0-1 1,2 2 6,10 2-2,0-1 1,0-1-1,0 0 1,0-1-1,0 0 1,1-1-1,-1-1 1,1 0-1,0-2 0,-1 1 1,2-2 1,26 1 3,-31 2-1,1 0 0,-1 0-1,1-2 1,-1 0 0,0 0 0,1-1-1,-1 0 1,0-1 0,0-1-1,0 0 1,0-1 0,-1 0-1,0 0 1,0-1 0,0-1 0,0 0-1,-1 0 1,-1-1 0,1 0-1,-1-1 1,-1 0 0,1-1-2,-6 3 11,0 0 1,-1-1-1,0 1 1,0 0-1,-1-1 1,0 0-1,0 1 1,-1-1-1,1 0 1,-2 1-1,0-6-11,1-9 84,-11 36-108,2 5 5,2 0 0,0 0 0,1 1 0,1 0-1,0 0 1,2 1 0,0-1 0,2 1 0,0-1-1,1 6 20,2-23-28,0 0-1,0 0 0,1 0 0,-1 0 0,1 0 0,-1-1 0,1 1 1,0-1-1,0 0 0,0 0 0,0 0 0,0 0 0,0-1 0,1 1 1,-1-1-1,1 0 0,-1 1 0,1-2 0,-1 1 0,1 0 1,-1-1-1,1 0 0,0 1 0,-1-2 0,1 1 0,0 0 0,-1-1 1,1 1-1,0-1 0,-1 0 0,1 0 29,10 0-234,82-12-4776,-49-7-713</inkml:trace>
  <inkml:trace contextRef="#ctx0" brushRef="#br0" timeOffset="-2005.157">816 368 10677,'0'0'1366,"0"0"-507,0 0 35,0 0-49,0 0-132,0 0-134,0 17 29,0 670 2271,9-695-3760,14-78-4060,-15 27-2286</inkml:trace>
  <inkml:trace contextRef="#ctx0" brushRef="#br0" timeOffset="-1705.576">1 628 13078,'0'0'1238,"0"0"-294,26-15-77,227-101 609,651-199 562,-758 277-2702,-159 46-3765,-17 14-130</inkml:trace>
  <inkml:trace contextRef="#ctx0" brushRef="#br0" timeOffset="-1287.432">1167 406 13974,'0'0'1233,"0"0"-427,0 0 133,0 0-232,0 26-62,0 177 391,1 9-431,-2-210-595,0 1 1,0-1-1,1 1 1,0-1-1,-1 1 0,1 0 1,0-1-1,0 1 0,1 0 1,-1-1-1,0 1 0,1 0 1,0-1-1,-1 1 1,1-1-1,0 1 0,0-1 1,1 1-1,-1-1 0,0 0 1,1 0-1,-1 0 0,1 0 1,0 0-1,0 0 1,0 0-1,0 0 0,0 0 1,0-1-1,0 0 0,1 1 1,-1-1-1,0 0 0,1 0 1,-1 0-1,1 0 0,-1 0 1,1-1-1,0 1 1,-1-1-1,1 0 0,0 0 1,1 0-11,2-1 78,0-1 0,0 0 0,-1 0 0,1 0 0,0-1 0,-1 0 0,0 0 1,1-1-1,-1 1 0,0-1 0,-1 0 0,1-1 0,2-3-78,12-9 153,136-117 311,-153 133-465,-1-2-5,1 1 0,0-1 0,1 1 0,-1-1 0,0 1 0,1 0 0,-1 0 0,1 0 0,-1 0 0,1 1 0,0-1 0,0 1 0,0-1 0,0 1 0,0 0 0,0 0 0,0 1 0,1-1 0,-1 0 1,0 1-1,0 0 0,0 0 0,1 0 0,-1 0 0,0 1 0,0-1 0,2 1 6,37 66-182,71 135 36,-109-198-45,0 0 1,-1 0-1,1 0 1,1 0 0,-1-1-1,1 1 1,-1-1 0,1 0-1,0-1 1,0 1 0,0-1-1,0 0 1,0 0 0,1-1-1,-1 1 1,1-1 0,-1-1-1,4 1 191,98-20-7685,-41-11-223</inkml:trace>
  <inkml:trace contextRef="#ctx0" brushRef="#br0" timeOffset="-916.312">2222 715 11541,'0'0'1425,"0"0"-211,0 0 21,0 0-336,0 0-133,-9 14-241,-28 43-242,36-56-272,0-1 0,1 1 0,-1 0-1,0 0 1,1 0 0,-1 0 0,1-1 0,-1 1-1,1 0 1,-1 0 0,1 0 0,-1 0 0,1 0-1,0 0 1,0 0 0,-1 0 0,1 0 0,0 0-1,0 0 1,0 0 0,0 1 0,0-1 0,1 0-1,-1 0 1,0 0 0,0 0 0,1 0 0,-1 0-1,0 0 1,1 0 0,-1 0 0,1-1 0,-1 1-1,1 0 1,0 0 0,-1 0 0,1 0 0,0-1-1,0 1 1,-1 0 0,1-1 0,0 1 0,0-1-1,0 1 1,0-1 0,0 1 0,0-1 0,0 1 0,0-1-1,0 0 1,0 0 0,0 1 0,0-1 0,0 0-1,0 0 1,0 0 0,0 0 0,0 0 0,0 0-1,0-1 1,0 1 0,0 0 0,0-1 0,0 1-1,0 0 1,0-1 0,0 1 0,0-1-11,5 1 7,-2 1 14,0 0 1,-1-1-1,1 1 0,0-1 1,-1 0-1,1 0 0,0 0 1,-1 0-1,1 0 0,0-1 1,-1 0-1,1 0 0,-1 0 1,1 0-1,-1 0 0,1-1 1,-1 0-1,0 1 0,0-1 1,0 0-1,0-1 0,0 1 1,0-1-1,-1 1 0,1-1 1,-1 0-1,1 0 0,-1 0 1,0 0-1,0 0 1,-1 0-1,1 0 0,-1-1 1,1 1-1,-1-1 0,0 1 1,0-1-1,0-2-21,-3 4 3,1-1-1,-1 1 1,1 0 0,-1 0 0,0 0-1,0 0 1,0 0 0,0 0 0,0 0-1,0 1 1,-1-1 0,1 1-1,0 0 1,-1 0 0,1-1 0,-1 1-1,1 1 1,-1-1 0,0 0 0,1 1-1,-1-1 1,0 1 0,0 0 0,1 0-1,-1 0 1,0 0 0,1 0-1,-1 1 1,0-1 0,1 1 0,-1 0-1,-1 0-2,-9-1-10,-8 3 1,-1 1-1,1 1 0,1 0 0,-1 2 1,1 0-1,0 1 0,1 2 0,-1-1 1,2 2-1,0 1 0,0 0 1,1 1-1,0 1 0,2 1 0,-1 0 1,2 1-1,-13 17 10,22-28-6,1 1 0,-1 0 0,1 0 1,0 1-1,0-1 0,1 1 0,-1 0 0,2 0 0,-1 0 1,1 0-1,0 1 0,0-1 0,1 0 0,0 1 0,0-1 0,1 1 6,0-6 0,1 1 1,-1-1-1,0 0 0,1 0 0,-1 0 0,1 0 0,0 0 0,0 0 0,0 0 0,0 0 0,0 0 0,0 0 0,1-1 0,-1 1 0,0 0 0,1-1 0,-1 1 0,1-1 0,0 1 0,0-1 0,-1 0 0,1 0 0,0 0 0,0 0 0,0 0 0,0 0 0,0 0 0,0-1 0,1 1 0,-1-1 0,0 0 0,1 1 0,84 4-31,-68-6-3,11 1-874,0-1 0,0-1 0,0-2 0,-1-2 0,20-5 908,63-32-7468</inkml:trace>
  <inkml:trace contextRef="#ctx0" brushRef="#br0" timeOffset="1977.801">8974 254 13350,'0'0'1377,"0"0"-913,0 0 48,0 0-288,0 0 16,0 0 33,-35 170-17,35-112-128,12-8-64,11-10-64,-1-13-352,1-14-849,-4-13-448,-6 0-1824,-6-18-5251</inkml:trace>
  <inkml:trace contextRef="#ctx0" brushRef="#br0" timeOffset="2861.577">8255 207 11077,'0'0'2276,"0"0"-1262,0 0-86,0 0-194,25-19-468,95-59-89,23 42 100,37 17 7,2 8 0,50 9-284,-216 2-27,-10-1-7,1 1-1,-1-1 1,1 1 0,0 1-1,-1-1 1,1 1 0,-1 0-1,1 1 1,-1-1 0,0 1-1,0 1 1,0-1 0,0 1-1,0 0 1,0 0 0,-1 1-1,1 0 35,-4-2-26,1 1 0,-1 0-1,-1-1 1,1 1 0,0 0 0,-1 0-1,1 0 1,-1 1 0,0-1-1,0 0 1,0 0 0,0 0 0,-1 1-1,1-1 1,-1 1 0,0-1-1,0 0 1,0 1 0,-1-1-1,1 0 1,-1 1 0,0-1 0,1 0-1,-2 0 1,1 1 0,0-1-1,-1 0 1,1 0 0,-1 0 0,0-1-1,-1 3 27,-75 81-567,-249 163 765,321-245-147,0 0 1,0 1 0,1 0 0,0 0-1,0 0 1,0 0 0,0 1-1,1 0 1,0 0 0,1 0-1,-1 1 1,1-1 0,0 1-1,1 0 1,-1 0 0,1 0 0,1 0-1,0 0 1,0 0 0,0 0-1,0 1 1,1-1 0,1 0-1,-1 2-51,2-7 18,-1 1-1,0-1 0,1 1 0,0-1 1,0 0-1,-1 1 0,1-1 1,0 0-1,1 0 0,-1 0 1,0-1-1,1 1 0,-1 0 0,1-1 1,-1 0-1,1 1 0,0-1 1,-1 0-1,1 0 0,0-1 0,0 1 1,0-1-1,0 1 0,-1-1 1,1 0-18,141 9 560,-96-11-466,0-2 0,0-2 0,-1-2-1,0-2 1,-1-3 0,0-1 0,-1-2 0,0-2 0,-2-2 0,22-14-94,-58 31 48,0-1 0,-1 1 0,1-1 0,0 0 1,-1 0-1,0-1 0,0 0 0,0 0 0,-1-1 0,0 1 0,0-1 0,0 0 1,-1-1-1,1 1 0,-1-1 0,-1 0 0,0 0 0,0 0 0,0 0 1,-1 0-1,0-1 0,0 1 0,-1-1 0,1-4-48,-2 5 45,1-3-38,-4 19-99,-4 28 71,1-1-1,2 1 1,1 0 0,2 0-1,2 4 22,-1-38 2,0 0-1,1 1 0,-1-1 1,1 0-1,-1 0 0,1 0 1,0 0-1,0 0 0,1 0 1,-1-1-1,0 1 0,1 0 1,0 0-1,0-1 0,-1 1 1,2-1-1,-1 0 0,0 0 0,0 0 1,1 0-1,-1 0 0,1 0 1,-1 0-1,1-1 0,0 1 1,0-1-1,0 0 0,0 0 1,0 0-1,0 0 0,0 0 1,0-1-1,0 1 0,0-1 1,1 0-2,4 0 15,1 0 1,-1-1 0,0 1-1,1-2 1,-1 1 0,0-1 0,0-1-1,0 1 1,0-1 0,0-1-1,-1 1 1,7-5-16,-1 0-3,0-1 0,-1-1 0,0 1 1,-1-2-1,0 0 0,0 0 0,-1-1 0,-1 0 0,0-1 0,0 0 1,-2 0-1,1-1 0,2-9 3,-10 24-10,0-1 0,0 1 0,0 0 0,0-1 0,0 1 0,0-1 0,0 1 0,0 0 0,0-1 1,0 1-1,0 0 0,0-1 0,0 1 0,1-1 0,-1 1 0,0-1 0,0 1 0,1 0 0,-1-1 0,1 1 0,-1-1 1,0 0-1,1 1 0,-1-1 0,1 1 0,-1-1 0,1 1 0,-1-1 0,1 0 0,-1 1 0,1-1 0,-1 0 0,1 0 1,-1 0-1,1 1 0,0-1 0,-1 0 0,1 0 0,0 0 0,-1 0 0,1 0 0,-1 0 0,1 0 0,0 0 0,-1 0 0,1 0 1,-1 0-1,1 0 0,0-1 0,-1 1 0,1 0 0,-1 0 0,1-1 0,-1 1 0,1 0 0,-1-1 0,1 1 0,-1 0 1,1-1-1,-1 1 0,1-1 0,-1 0 10,5 15 1,-2-6 5,1 1 0,0-1 0,0 1 0,0-1 0,1-1 0,0 1 0,1-1 0,0 1 0,0-1 0,0-1 0,1 0 0,0 0 0,0 0 0,1 0 0,0-1 0,-1-1 0,2 1 0,-1-1 0,0-1 0,5 2-6,3-2 28,0-1 0,0 0-1,1-1 1,-1-1 0,0-1-1,1 0 1,-1-1 0,0-1 0,0 0-1,0-1 1,0-1 0,-1-1-1,9-4-27,-2 3 29,-2-2-1,1 0 0,-1-1 1,-1-1-1,0-1 0,0-1 1,-2 0-1,1-1 0,-2-1 0,0-1 1,0 0-1,-2-1 0,0-1 1,-1 0-1,-1-1 0,-1 0 1,0-1-1,0-4-28,-3-8 48,-3 0 1,0 0-1,-2-1 1,-2 0-1,-1 0 0,-1 1 1,-3-12-49,4 40 21,0-1 0,0 1 0,0-1 0,-1 1 0,0-1 0,0 1 0,0-1 0,0 1 0,-1 0 0,0-1 0,0 1 0,0 0 0,0 0 0,0 1 0,-1-1 1,0 0-1,0 1 0,-1-2-21,-19 27-30,8 19-1,1 0 0,3 1 0,1 1 0,3 0 0,1 0 0,2 1 0,2-1 0,2 7 31,-2-42-20,1 1 0,0-1 0,1 1-1,-1-1 1,2 1 0,-1 0 0,1-1-1,1 1 1,0-1 0,0 0 0,0 1 0,1-1-1,0 0 1,1 0 0,0-1 0,0 1 0,1-1-1,-1 0 1,2 0 0,-1 0 0,1-1-1,0 0 1,0 0 0,1 0 0,-1-1 0,5 2 20,2-1-233,0-1 1,1-1 0,-1-1 0,1 1 0,0-2 0,0 0 0,0-1 0,0 0 0,0-1 0,4-1 232,33-3-3093,-7-12-1535</inkml:trace>
  <inkml:trace contextRef="#ctx0" brushRef="#br0" timeOffset="3146.723">10309 406 13382,'0'0'1697,"0"0"-1265,0 0 0,0 0-112,0 0-111,0 0 159,177 9-144,-78-6-224,3-1-865,-2-2-1280,-13 0-2097,-15 0-5570</inkml:trace>
  <inkml:trace contextRef="#ctx0" brushRef="#br0" timeOffset="4080.204">11028 384 5138,'0'0'5878,"0"0"-3827,0 0-1138,0 0 50,0 0-171,-9 5-253,-28 16-144,36-20-384,1 0-1,0 0 1,0-1 0,0 1 0,-1 0-1,1 0 1,0 0 0,0-1-1,0 1 1,0 0 0,0 0 0,1 0-1,-1-1 1,0 1 0,0 0 0,0 0-1,1-1 1,-1 1 0,0 0-1,1-1 1,-1 1 0,1 0 0,-1-1-1,1 1 1,-1 0 0,1-1 0,-1 1-1,1-1 1,0 1 0,-1-1-1,1 1 1,0-1 0,-1 0 0,1 1-1,0-1 1,-1 0 0,1 1-1,0-1 1,0 0 0,-1 0 0,1 0-1,0 0 1,0 0 0,0 0 0,-1 0-1,1 0 1,0 0 0,0 0-1,0 0 1,-1 0 0,1-1-11,110 5 531,-107-4-521,1 1 1,-1-1-1,1 0 1,-1 0-1,1-1 1,-1 1-1,1-1 1,-1 0-1,1 0 1,-1 0-1,0-1 1,1 1-1,-1-1 1,0 0-1,0-1 1,0 1-1,-1-1 1,1 1-1,0-1 1,-1 0-1,0-1 1,0 1-1,0 0 1,0-1-1,0 0 1,-1 1-1,0-1 1,1 0-1,-1-1 1,-1 1-1,1 0 1,0-1-11,-2 2 1,0 0 0,0 0 0,0 0-1,-1 0 1,1 0 0,0 1 0,-1-1 0,0 0 0,0 0 0,0 0-1,0 1 1,0-1 0,0 1 0,-1-1 0,0 1 0,1-1 0,-1 1-1,0 0 1,0 0 0,0 0 0,0 0 0,0 0 0,-1 0 0,1 0 0,0 1-1,-1-1 1,0 1 0,1 0 0,-1 0 0,0 0 0,1 0 0,-1 0-1,0 1 1,-1-1-1,-1-1 6,0-1 0,0 1 0,0 0 0,0 1 0,0 0-1,-1-1 1,1 2 0,-1-1 0,1 0 0,-1 1 0,1 0 0,-1 1-1,1-1 1,-1 1 0,1 0 0,0 0 0,-1 1 0,1 0 0,0 0-1,0 0 1,0 0 0,0 1 0,0-1 0,1 2 0,-1-1 0,1 0-1,0 1 1,0-1 0,0 1 0,0 1 0,1-1 0,0 0 0,-1 1-1,2-1 1,-1 1 0,-1 4-6,-1 2 27,1 2-1,1-1 0,0 0 1,0 1-1,1-1 1,1 1-1,0 0 1,1 0-1,0 0 1,1-1-1,1 1 1,1 4-27,-2-14 9,0 1 1,1-1-1,-1 0 1,1 0-1,0 0 1,0 0-1,0 0 1,0 0-1,1 0 1,-1-1-1,1 1 1,-1-1-1,1 0 1,0 0-1,0 0 1,0 0-1,0 0 1,1 0-1,-1-1 1,0 0-1,1 0 1,-1 0-1,1 0 1,-1 0-1,2 0-9,99 4 263,-80-5-198,-3-2-38,1-1-1,-1-1 1,0-1-1,0-1 0,0-1 1,-1-1-1,0 0 1,-1-2-1,1 0 1,-2-1-1,0-1 1,0 0-1,5-7-26,-16 14 11,0-1-1,0 1 0,0-2 0,-1 1 1,0-1-1,-1 1 0,1-2 0,-1 1 1,-1-1-1,1 1 0,-1-1 0,-1 0 1,1-1-1,-2 1 0,1-1 0,-1 1 1,0-1-1,-1 0 0,1-7-10,-2 15 1,-4-90 55,3 88-52,1 1-1,-1-1 1,0 1 0,1-1 0,-1 1 0,-1-1-1,1 1 1,0 0 0,0 0 0,-1-1 0,0 1-1,1 0 1,-1 0 0,0 0 0,0 1 0,0-1 0,0 0-1,0 1 1,0-1 0,-1 1 0,1 0 0,0 0-1,-1 0 1,1 0 0,-1 0 0,1 0 0,-1 1 0,1-1-1,-1 1 1,0 0 0,1 0 0,-2 0-4,1 2-13,1 0-1,-1 0 1,1 0 0,0 0 0,0 1 0,0-1 0,0 1 0,1-1-1,-1 1 1,1 0 0,-1 0 0,1 0 0,0-1 0,0 1-1,0 0 1,0 1 0,1-1 0,-1 0 0,1 0 0,0 0 0,0 0-1,0 0 1,0 0 0,1 1 0,-1-1 0,1 0 0,0 0-1,0 0 1,1 2 13,-1-3-2,0-1-1,1 1 0,-1 0 1,1 0-1,-1-1 0,1 1 0,0-1 1,-1 0-1,1 1 0,0-1 1,0 0-1,0 0 0,0 0 1,0 0-1,0 0 0,1-1 1,-1 1-1,0-1 0,0 1 1,0-1-1,1 0 0,-1 0 1,0 0-1,0 0 0,1 0 1,-1-1-1,1 1 3,-1 0 3,280-6 128,-279 7-138,0 1 1,0 0-1,-1 0 1,1 0 0,0 0-1,-1 1 1,0-1-1,1 1 1,-1-1 0,0 1-1,0 0 1,-1 0-1,1 0 1,-1 0-1,1 0 1,-1 0 0,0 1-1,0-1 1,0 0-1,-1 1 1,1-1 0,-1 0-1,0 1 1,1-1-1,-2 0 1,1 1-1,0-1 1,-1 1 0,1-1-1,-1 0 1,-1 2 6,2 10-1,2 102-2,-1-115-2,-1 0 1,1 0 0,0 0-1,0 1 1,0-1-1,0-1 1,0 1-1,0 0 1,1 0-1,-1 0 1,1-1-1,-1 1 1,1-1 0,0 1-1,-1-1 1,1 1-1,0-1 1,0 0-1,0 0 1,0 0-1,0 0 1,0-1-1,0 1 1,1 0 0,-1-1-1,0 1 1,0-1-1,0 0 1,1 0-1,-1 0 1,0 0-1,0 0 1,1 0-1,1-1 5,81-16-523,-44-1-119,0-2 1,-1-2-1,-1-1 0,-2-2 1,0-1-1,9-11 642,-23 17 23,0 0 0,-1-2-1,-1 0 1,-1-1 0,-1-1-1,-1-1 1,-1-1 0,-2 0-1,0-1 1,7-20-23,-10-15 2545,-17 64-1795,-70 71-185,-4 30 51,5 4-1,4 2 1,-54 115-616,118-211 51,-3 3-9,0 0 0,1 0 0,1 1 1,1 0-1,0 0 0,2 0 0,-1 1 0,2-1 0,1 1 0,0 0 0,1 14-42,1-29 6,1-1 0,0 1-1,0-1 1,0 1-1,0-1 1,0 1-1,0-1 1,1 1 0,-1-1-1,1 0 1,0 0-1,-1 0 1,1 0-1,0 0 1,0 0-1,0 0 1,1-1 0,-1 1-1,0-1 1,1 0-1,-1 1 1,1-1-1,-1 0 1,1-1 0,-1 1-1,1 0 1,0-1-1,0 1 1,-1-1-1,1 0 1,0 0-6,91-2 121,-90 2-108,14-4-2,-1-1-1,0-1 0,0 0 0,-1-2 1,0 1-1,0-2 0,-1 0 0,0-1 1,0 0-1,-1-2 0,-1 1 1,0-2-1,0 1 0,-1-2 0,-1 0 1,0 0-1,-1-1 0,-1 0 0,0-1 1,-1 0-1,-1 0 0,0-1 1,-2 0-1,1 0 0,-2 0 0,-1-1 1,1-8-11,3-97-224,-7 120 204,1 0 0,-1 0 0,0 0 1,0 0-1,0 1 0,0-1 0,0 0 1,-1 0-1,1 0 0,-1 0 0,0 0 1,0 1-1,0-1 0,0 0 0,0 0 0,-1 1 1,1-1-1,-1 1 0,1 0 0,-1-1 1,0 1-1,0 0 0,0 0 0,-1 0 1,1 0-1,0 1 0,-1-1 0,1 0 1,-1 1-1,1 0 0,-1 0 0,0-1 1,0 2-1,1-1 0,-1 0 0,0 0 1,-3 1 19,2-1-97,-1 0 0,0 1 0,0 0 0,1 0 0,-1 0 0,0 0 0,0 1 0,1 0 0,-1 0 0,0 0 0,1 0 0,-1 1 0,1 0 0,0 0 0,-1 0 0,1 0 0,0 1 1,-3 2 96,-18 51-4370,29-38 725,17-7-1194</inkml:trace>
  <inkml:trace contextRef="#ctx0" brushRef="#br0" timeOffset="5024.642">12841 268 9220,'0'0'2495,"0"0"-871,0 0-330,0 0-106,0 0-191,-22-6-319,-70-14-158,87 19-476,0 1 0,0-1 0,0 1 0,0 1 0,0-1 0,0 1 0,0 0 0,0 0 0,0 0 0,0 0 0,0 1 0,1 0 0,-1 0 0,1 0 0,-1 1 0,1 0 0,0-1 0,0 1 0,0 1 0,0-1 0,1 1 0,-1-1-1,1 1 1,0 0 0,-2 3-44,4-5 12,0 0-1,0 0 0,0 0 0,0 0 1,0 0-1,0 0 0,1 0 0,-1 1 1,1-1-1,-1 0 0,1 0 0,0 0 1,0 1-1,0-1 0,0 0 0,0 0 1,1 0-1,-1 1 0,1-1 0,-1 0 1,1 0-1,0 0 0,0 0 0,0 0 1,0 0-1,0 0 0,0 0 0,0 0 1,1-1-1,-1 1 0,1 0 0,-1-1 1,1 1-1,0-1 0,0 0 0,-1 1 1,1-1-1,0 0 0,0 0 0,0 0 1,0-1-1,0 1 0,1 0 0,-1-1 1,0 1-1,1-1-11,10 3 27,-1-1 1,0 0-1,1-1 0,-1 0 1,1-1-1,-1 0 0,1-1 1,-1-1-1,1 0 0,-1 0 1,0-1-1,0-1 0,0 0 1,0-1-1,-1 0 1,11-7-28,28-38 128,-49 45-152,-1 5-91,10 22-597,-8-19 669,0 0 1,-1 0-1,1 0 1,0 0-1,1-1 1,-1 1-1,0-1 1,1 0-1,-1 1 1,1-1-1,0 0 1,0-1-1,0 1 1,0 0-1,0-1 1,0 0-1,0 0 1,0 0-1,0 0 1,1 0-1,-1 0 1,0-1-1,1 0 1,-1 1-1,0-1 1,1-1 0,-1 1-1,0 0 1,1-1 42,96-27-1543,-37 1 36,-27 13 970,0-1 0,-2-2 0,0-2 0,21-15 537,-51 31 140,-1 1 0,1-2 0,-1 1 1,0 0-1,0-1 0,0 1 0,0-1 0,0 0 0,-1 0 1,0 0-1,0 0 0,0 0 0,0 0 0,-1-1 1,1 1-1,-1-1 0,0 1 0,-1-1 0,1 1 0,-1-1 1,0 0-1,0 1 0,0-1 0,-1-1-140,1 5 54,0 0 0,0-1 0,0 1-1,0 0 1,0 0 0,-1 0 0,1 0 0,0-1 0,-1 1 0,1 0-1,-1 0 1,1 0 0,-1 0 0,1 0 0,-1 0 0,0 0-1,0 0 1,1 0 0,-1 0 0,0 1 0,0-1 0,0 0-1,0 1 1,0-1 0,0 0 0,0 1 0,0-1 0,0 1-1,0-1 1,0 1 0,-1 0 0,1-1 0,0 1 0,0 0-1,0 0 1,-1 0 0,1 0 0,0 0 0,0 0 0,0 0-1,0 0 1,-1 1 0,1-1 0,0 0 0,0 1 0,0-1 0,0 1-1,0-1 1,0 1 0,-1 0-54,-2 7 5,-1 0-1,1 1 1,0 0 0,1-1 0,0 1-1,1 1 1,0-1 0,0 0 0,1 0-1,0 1 1,0-1 0,1 1-1,1 4-4,-1 58 30,2-69-53,-1 1-1,2 0 1,-1-1 0,0 0 0,1 1 0,-1-1 0,1 0 0,0 0 0,0 0-1,0-1 1,0 1 0,1-1 0,-1 0 0,1 0 0,-1 0 0,1 0 0,0 0-1,0-1 1,0 0 0,0 0 0,0 0 0,0 0 0,0 0 0,0-1 0,0 0-1,0 0 1,0 0 0,0 0 0,0-1 0,0 0 0,0 1 0,0-1 0,0-1-1,2 0 25,17 2-200,7-3-617,1 0 1,-1-2-1,0-1 0,-1-2 0,0-1 0,0-1 0,0-1 1,-2-2-1,1 0 0,-2-2 816,-24 13 143,15-8 219,-12-1 3442,-5 11-2569,0 0-264,0 0-251,0 0-261,142 9 1235,-128-9-1620,-3 1-49,0 0-1,0-1 1,0 0-1,1 0 1,-1-1-1,0-1 1,-1 0 0,1-1-1,0 0 1,-1 0-1,1-1 1,-1 0-1,0-1 1,0 0-1,-1-1 1,6-4-25,-13 8 10,0-1-1,0 0 1,-1 1-1,1-1 1,0 0-1,-1 0 1,0 0-1,0 0 1,0 0-1,0 0 1,0 0-1,-1 0 1,1 0-1,-1 0 1,0 0 0,0 0-1,0-1 1,0 1-1,-1 0 1,1 0-1,-1 0 1,0 0-1,0 0 1,0 0-1,0 0 1,0 0-1,-1 0 1,-1-1-10,-5 0 0,-1 0 0,0 1 0,0 0 0,0 1 0,0 0 0,0 0 0,0 1 0,0 0 0,-1 1 0,1 0 0,0 1 0,-1-1 0,1 2 0,-9 1 0,0 4 6,1 0 0,-1 1-1,1 1 1,1 0 0,0 1 0,0 1 0,1 1 0,0 0-1,1 1 1,1 0 0,0 1 0,1 1 0,0 0 0,1 0-1,1 1 1,-8 15-6,11-19-1,0 0 0,0 0-1,1 1 1,1 0 0,0 0-1,0 0 1,2 0 0,0 1-1,0 0 1,1-1 0,1 1-1,0 2 2,1-14-3,1 1 0,-1-1-1,1 1 1,-1-1 0,1 1 0,0-1-1,0 1 1,0-1 0,1 0 0,-1 0-1,0 1 1,1-1 0,-1 0 0,1 0-1,0-1 1,0 1 0,0 0 0,0 0-1,0-1 1,0 1 0,0-1 0,0 0-1,1 0 1,-1 0 0,1 0 0,-1 0-1,0 0 1,1-1 0,0 1 0,-1-1-1,1 1 4,93 5-636,-78-6 357,18 0-498,78-3-5695,-52-10-5304</inkml:trace>
  <inkml:trace contextRef="#ctx0" brushRef="#br0" timeOffset="6186.747">1361 1268 10805,'0'0'1361,"0"0"-612,0 0 190,0 0 59,0 0-69,-1 3-249,1-1-657,1 0 0,0-1 0,0 1 1,0 0-1,0-1 0,0 1 0,0-1 0,0 1 1,0-1-1,0 1 0,1-1 0,-1 0 0,1 0 0,-1 0 1,1 1-1,-1-2 0,1 1 0,0 0 0,-1 0 0,1 0 1,0-1-1,0 1 0,-1-1 0,1 1 0,0-1 1,0 0-1,0 0 0,0 0 0,0 0 0,-1 0 0,1 0 1,0 0-1,0-1 0,1 1-23,8 1 82,145 17 1282,135-2-1364,-227-14 71,1658 17 539,-1305-20-486,996-43 124,432-1-56,-647 21 176,764-9-45,-727-3-104,-190-16 1845,-960 51-1383,-84 1-585,-1 0-29,0 0-139,0 0-182,0 0-338,0 0-329,-9 2-2035,-13 5-459,-6-2-2016</inkml:trace>
  <inkml:trace contextRef="#ctx0" brushRef="#br0" timeOffset="42448.922">6139 2371 12070,'0'0'1438,"0"0"-718,0 0 288,0 0 35,0 0-344,24-5-181,160-29 104,11 26-334,-180 5-897,-18-7-5118,-14 3-1429</inkml:trace>
  <inkml:trace contextRef="#ctx0" brushRef="#br0" timeOffset="42849.686">6432 2098 11749,'0'0'1865,"0"0"-590,0 0 134,0 0-139,0 0-478,-4-1-258,-4-6 90,35 20-306,263 119 1008,-287-131-1327,-1 0 1,1 0-1,-1 1 1,0-1-1,1 1 0,-1-1 1,0 1-1,0 0 1,0 0-1,0 0 1,0 0-1,0 0 1,-1 0-1,1 0 1,-1 1-1,0-1 1,1 0-1,-1 1 1,0 0-1,0-1 0,-1 1 1,1-1-1,0 1 1,-1 0-1,0 0 1,0-1-1,0 1 1,0 0-1,0 0 1,0 0 0,-2 3 3,1-1 0,-1 0 1,0 1-1,0-1 0,-1 0 1,1 0-1,-1 0 0,0-1 0,0 1 1,-1-1-1,0 0 0,0 1 1,0-2-1,0 1 0,0 0 1,-1-1-1,-1 1-3,-10 10 13,-211 157-160,207-157-61,20-14-85,0 0-260,7 0-2269,6 0-484,2 0-1904</inkml:trace>
  <inkml:trace contextRef="#ctx0" brushRef="#br0" timeOffset="39262.853">1384 2685 9412,'0'0'2786,"0"0"-1954,0 0-336,0 0 64,0 0 65,0 0-241,0 0 64,114 4-224,-57-4-144,3 0-80,9-4-608,6-7-1409,5-1-2353</inkml:trace>
  <inkml:trace contextRef="#ctx0" brushRef="#br0" timeOffset="39683.913">2391 2461 9108,'0'0'2105,"0"0"-1523,0 0-425,0 0 89,0 0 36,5 5 39,-2-2-291,-1-1 1,1 1-1,1-1 1,-1 0-1,0 0 1,0 0 0,1-1-1,-1 1 1,1-1-1,0 0 1,-1 0-1,1 0 1,0 0 0,0 0-1,-1-1 1,1 0-1,0 0 1,0 0 0,0 0-1,0-1 1,-1 1-1,1-1 1,0 0-1,-1 0 1,1-1 0,0 1-31,102-59 421,-105 59-380,0-1 0,0 1 0,-1 0 0,1-1-1,0 1 1,-1 0 0,0-1 0,1 1 0,-1 0 0,0-1 0,1 1-1,-1-1 1,0 1 0,0-1 0,0 1 0,0-1 0,-1 1 0,1 0-1,0-1 1,-1 1 0,1-1 0,-1 1 0,1 0 0,-1-1 0,1 1 0,-1 0-1,0 0 1,0-1 0,0 1 0,0 0 0,0 0 0,0 0 0,0 0-1,0 0 1,0 0 0,0 0 0,0 1 0,-1-1 0,1 0 0,0 1-1,-1-1 1,1 1 0,0-1 0,-1 1 0,1 0 0,-1-1 0,1 1 0,0 0-1,-1 0 1,1 0 0,-1 0 0,1 0 0,-1 0 0,1 1 0,-1-1-1,1 0 1,0 1 0,-1-1 0,1 1 0,0-1-41,-5-1 26,0 1 1,0-1-1,-1 1 1,1 0 0,0 0-1,0 0 1,0 1-1,0 0 1,0 0-1,1 1 1,-1 0-1,0 0 1,0 0-1,1 0 1,-1 1-1,1 0 1,0 0 0,0 1-1,-1 0-26,-4 9 11,0 0 0,1 0 1,1 1-1,0 0 0,1 1 0,1 0 0,0 0 0,1 0 1,0 0-1,2 1 0,-1 0 0,2 0 0,0 0 1,1 0-1,1 0 0,1 10-11,-1-22-31,0 0-1,0 1 1,0-1 0,1 0-1,0 0 1,0 0 0,0 1-1,0-1 1,0 0 0,1 0-1,0-1 1,0 1 0,0 0-1,0 0 1,1-1 0,-1 0-1,1 1 1,0-1 0,0 0-1,0 0 1,0-1 0,1 1-1,-1 0 1,1-1 0,-1 0-1,1 0 1,0 0 0,0-1-1,0 1 1,0-1 0,0 0-1,0 0 1,1 0 0,-1-1-1,2 1 32,40 1-2481,1-2-2577</inkml:trace>
  <inkml:trace contextRef="#ctx0" brushRef="#br0" timeOffset="39951.349">2913 2385 11973,'0'0'1377,"0"0"-961,0 0-208,0 0 33,0 0 63,0 0-128,90 87-32,-63-51-144,-10 0-224,-4-3-80,-8 1-673,-5-7-1520,0-3-2385</inkml:trace>
  <inkml:trace contextRef="#ctx0" brushRef="#br0" timeOffset="40215.208">3206 2327 8132,'0'0'3537,"0"0"-2656,0 0 191,0 0-143,0 0-337,-129 114-208,97-65-32,2 0-176,3-2-128,4-4 16,6-10-64,7-3-16,2-6-256,8-6-992,0-9-2162,0-9-6658</inkml:trace>
  <inkml:trace contextRef="#ctx0" brushRef="#br0" timeOffset="40492.37">3592 2047 3314,'0'0'10724,"0"0"-9683,0 0-561,0 0 96,0 0-95,0 0 31,-35 154-128,30-84-224,3 4-80,-1-3-16,3-6-64,0-11-16,0-12-96,0-13-144,0-8-624,3-10-1185,4-7-2610</inkml:trace>
  <inkml:trace contextRef="#ctx0" brushRef="#br0" timeOffset="40804.189">3286 2459 11333,'0'0'2737,"0"0"-1792,0 0-209,0 0 33,0 0-337,0 0 0,109-5-208,-59 5-224,0 0-192,-8 0-720,1 0-1586,-11 0-1968</inkml:trace>
  <inkml:trace contextRef="#ctx0" brushRef="#br0" timeOffset="42121.023">3781 2389 8900,'0'0'1785,"0"0"-865,0 0-37,0 0-232,0 0-266,4 6-79,-3-3-280,1-1 0,-1 0 0,1 0 1,0 0-1,0 0 0,-1-1 0,1 1 0,0 0 0,0-1 0,1 1 0,-1-1 0,0 0 0,0 0 0,1 1 0,-1-2 0,1 1 0,-1 0 0,1 0 0,-1-1 0,1 1 0,-1-1 0,1 0 0,-1 0 0,1 0 1,0 0-1,-1 0 0,1-1 0,-1 1 0,1-1 0,-1 0 0,1 1 0,-1-1 0,0 0 0,1-1 0,-1 1 0,0 0 0,0-1 0,1 1-26,1-2 23,0 1 0,0-1 1,0 0-1,0 0 0,0 0 0,-1-1 0,0 1 0,1-1 1,-1 0-1,0 0 0,-1 0 0,1 0 0,-1 0 0,0 0 0,0-1 1,0 1-1,-1-1 0,1 0 0,-1 1 0,0-1 0,-1 0 1,1 0-1,-1 0 0,0 1 0,0-5-23,-49 6 662,44 7-649,0 1 0,0-1-1,0 1 1,0 0 0,1 0 0,0 1 0,0-1 0,1 1 0,0 0 0,0 0 0,0 0 0,0 0 0,1 1 0,0-1-1,0 1 1,1-1 0,0 1 0,0 0 0,1 1-13,-5 156 171,7-161-171,1 1 1,0-1 0,0 0-1,0 0 1,0 0-1,0 0 1,0 0-1,1-1 1,-1 1-1,1-1 1,0 0-1,0 0 1,0-1-1,0 1 1,0-1 0,0 0-1,0 0 1,0 0-1,1 0 1,-1-1-1,0 1 1,1-1-1,-1 0 1,0-1-1,1 1 1,-1-1 0,0 0-1,0 0 1,4-1-1,-4 1 3,4-1 33,0 0 0,0-1 0,0 0 1,-1 0-1,1-1 0,-1 0 1,0 0-1,0-1 0,0 0 1,-1 0-1,1 0 0,-1-1 0,-1 0 1,1 0-1,-1-1 0,0 0 1,-1 0-1,1 0 0,-1 0 1,-1-1-1,1 1 0,-1-1 0,-1 0 1,1 0-1,-1 0 0,-1 0 1,0 0-1,1-8-36,-3 15 8,1 0 1,0 0-1,-1 0 0,1 0 1,0 0-1,0-1 0,-1 1 1,1 0-1,0 0 0,0 0 1,0 0-1,1 0 0,-1 0 1,0 0-1,0 0 0,0-1 1,1 1-1,-1 0 0,1 0 1,-1 0-1,1 0 0,-1 0 1,1 0-1,-1 1 0,1-1 1,0 0-1,0 0 0,-1 0 1,1 1-1,0-1 0,0 0 1,0 0-1,0 1 1,0-1-1,0 1 0,0-1 1,0 1-1,0 0 0,0-1 1,0 1-1,0 0 0,0 0 1,0-1-1,0 1 0,0 0 1,1 0-1,-1 0 0,0 0 1,0 1-1,0-1 0,0 0 1,0 0-1,0 1 0,0-1 1,0 1-1,1-1-8,17 47-43,-18-44 49,-1 1-1,1 0 0,-1 0 0,1-1 1,0 1-1,1-1 0,-1 1 0,1-1 1,-1 1-1,1-1 0,0 0 0,0 0 1,1 0-1,-1 0 0,1 0 0,-1 0 0,1-1 1,0 1-1,0-1 0,0 0 0,0 0 1,0 0-1,1 0 0,-1 0 0,0-1 1,1 1-1,0-1 0,-1 0 0,3 0-5,-3-1 2,1 1 15,0-1 0,0 0 0,1 0 0,-1 0-1,0-1 1,0 1 0,1-1 0,-1 0 0,0 0 0,0-1 0,0 1 0,0-1 0,0 0 0,-1 0-1,1 0 1,2-2-17,7-7 36,-10 7-37,0 0-1,0 1 1,0 0-1,1 0 1,-1 0-1,1 0 1,0 0 0,0 1-1,0-1 1,0 1-1,0 0 1,0 0 0,0 1-1,1-1 1,-1 1-1,1 0 1,-1 0-1,1 1 1,0-1 0,-1 1-1,1 0 1,0 1-1,-1-1 1,1 1 0,-1-1-1,1 1 1,3 2 1,30 20-31,33 9 51,-62-32-14,0 0-1,0 0 0,-1-1 1,1 0-1,-1-1 1,1 0-1,-1 0 1,0-1-1,1 0 1,-1-1-1,-1 1 1,1-2-1,0 1 0,-1-1 1,0 0-1,0 0 1,-1-1-1,1 0 1,-1 0-1,-1-1 1,1 0-1,-1 0-5,3 0 8,0-1 0,-1 1-1,0-2 1,0 1 0,-1-1-1,0 0 1,0 0 0,-1-1-1,-1 1 1,1-1 0,-2 0-1,1-1 1,-1 1 0,-1-1-1,0 1 1,0-1 0,-1-1-8,-1 9 0,0 0 1,1 0-1,-1-1 1,0 1-1,-1 0 1,1 0-1,-1 0 1,1-1-1,-1 1 0,0 0 1,0 0-1,0 0 1,-1 0-1,1 0 1,-1 1-1,0-1 1,1 0-1,-1 1 1,0-1-1,-1 1 0,1-1 1,0 1-1,-1 0 1,1 0-1,-1 0 1,1 1-1,-1-1 1,0 0-1,0 1 1,0 0-1,0 0 0,0 0 1,0 0-1,0 0 1,-1 0-1,0 0 2,0 0-1,0 0 1,0 0 0,0 0-1,0 1 1,0-1 0,0 1 0,0 0-1,0 0 1,0 1 0,0-1-1,1 1 1,-1 0 0,0 0 0,0 0-1,0 0 1,1 1 0,-1 0-1,0-1 1,1 1 0,0 1 0,-1-1-1,1 0 1,0 1 0,0 0-1,0-1 1,1 1 0,-1 0-2,-5 15-3,1 0 1,1 0-1,0 0 1,2 1-1,0-1 0,1 1 1,1 0-1,0 0 1,2 0-1,0 1 0,2 11 3,-2 1 0,0-29-2,0 0 1,0 0 0,1 0-1,-1 0 1,1 0 0,-1 0-1,1 0 1,0 0 0,0 0 0,0 0-1,1 0 1,-1-1 0,1 1-1,-1 0 1,1-1 0,0 0-1,0 1 1,0-1 0,0 0 0,1 0-1,-1 0 1,0 0 0,1 0-1,0-1 1,-1 1 0,1-1 0,0 1-1,0-1 1,0 0 0,-1 0-1,1-1 1,0 1 0,0 0-1,1-1 1,-1 0 0,0 0 0,3 0 1,3 1 3,0-1 0,0 0 1,0-1-1,0 0 1,0 0-1,0-1 1,0 0-1,0-1 1,-1 0-1,1 0 1,-1 0-1,0-1 1,0-1-1,0 0 1,0 0-1,-1 0 1,0-1-1,0 0 1,0 0-1,-1 0 1,0-1-1,0 0 1,2-5-4,5-10 39,0-1-1,-1-1 1,-2 0 0,0-1 0,-2 0 0,-1 0 0,0-1 0,-2 0 0,-1 0 0,-2 0 0,0 0 0,-1-1 0,-2 1 0,-1 0 0,-4-22-39,6 36 18,0 0 80,0 1 0,-1-1 0,-1 0-1,1 1 1,-2 0 0,1-1 0,-2 1-1,1 0 1,-2 0 0,1 1 0,-2-2-98,5 11 66,-7 26-68,-3 48-29,3 0 1,3 1 0,5 70 30,0-92-3,-1-48 1,0 1 0,1 0 0,0-1-1,0 1 1,0 0 0,0-1 0,1 1 0,0-1-1,0 1 1,0-1 0,0 1 0,1-1-1,0 1 1,0-1 0,0 0 0,0 0 0,1 0-1,-1 0 1,1-1 0,0 1 0,0-1-1,1 1 1,-1-1 0,1 0 0,-1 0 0,1-1-1,0 1 1,0-1 0,0 0 0,0 0-1,1 0 1,-1 0 0,1-1 0,-1 0 0,1 0-1,4 1 3,0-2 11,0 1 0,0-2 0,0 1-1,0-1 1,1 0 0,-1-1 0,0 0 0,-1-1-1,1 0 1,0 0 0,-1 0 0,0-1 0,0-1-1,0 0 1,0 0 0,-1 0 0,1-1 0,-1 0-1,-1 0 1,1-1 0,-1 1 0,1-4-11,7-5-4,-1-1 0,-1 0 0,-1-1 0,0-1 0,-1 0 0,-1 0 1,-1-1-1,-1 0 0,0 0 0,-1 0 0,-1-3 4,-5 36-18,-2 12-7,2 1 0,1 0 0,1-1 0,1 1 0,2-1 0,0 0 0,2 0 0,1-1 0,3 8 25,109 152-29,-120-185 15,1 0 0,-1 0 0,0 1 0,1-1 0,-1 0 0,0 1 0,0-1 0,1 0 0,-1 1 0,0-1 0,0 1 0,0-1 0,1 0 0,-1 1 0,0-1 0,0 1 1,0-1-1,0 1 0,0-1 0,0 0 0,0 1 0,0-1 0,0 1 0,0-1 0,0 1 0,0-1 0,0 0 0,0 1 0,-1-1 0,1 1 0,0-1 0,0 0 0,0 1 0,-1-1 0,1 0 0,0 1 0,0-1 0,-1 0 0,1 1 0,0-1 0,-1 0 0,1 1 1,0-1-1,-1 0 0,1 0 0,0 0 0,-1 1 0,1-1 0,-1 0 0,1 0 0,0 0 0,-1 0 0,1 0 0,-1 0 0,1 0 0,-1 0 0,1 0 0,0 0 0,-1 0 0,1 0 0,-1 0 0,1 0 0,-1 0 0,1 0 0,0 0 0,-1 0 0,1-1 14,-31-7-1065,-33-32-3873,39 16 221</inkml:trace>
  <inkml:trace contextRef="#ctx0" brushRef="#br0" timeOffset="44642.245">7666 1881 8772,'0'0'1398,"0"0"-400,-29 26-14,-92 91-95,103-98-686,1 1 1,0 0 0,2 1 0,0 1 0,2 0 0,-6 13-204,16-30 47,-7 15 98,0 1 0,2 0 0,0 0 0,2 1 0,0 0 0,1 0 0,2 1 0,0-1 0,1 1 0,1 0 0,2 12-145,0-30 17,-1 1 0,1-1 0,0 0 0,1 0 0,-1 0 0,1 0 0,0 0 1,1-1-1,-1 1 0,1 0 0,-1-1 0,1 0 0,1 0 0,-1 0 0,1 0 0,-1 0 0,1-1 0,0 1 0,0-1 0,1 0 1,-1 0-1,1-1 0,-1 1 0,1-1 0,0 0 0,0 0 0,0-1 0,0 0 0,0 1 0,0-2 0,0 1 0,1-1 0,-1 1 0,0-1 1,4-1-18,9 2 26,0 0 0,1-1 0,-1-2 0,0 1 0,-1-2 0,1 0 0,0-2 0,-1 0 0,11-4-26,-3 0-24,-2-2 0,1 0 0,-2-1 0,1-1 0,-2-1 0,0-1 0,0-1 0,-2-1 0,3-3 24,-20 19 9,0-1 0,-1 1 0,1-1-1,-1 1 1,1-1 0,-1 0 0,0 1 0,1-1 0,-1 0-1,0 0 1,0 0 0,0 0 0,-1 0 0,1 0-1,0 0 1,-1 0 0,1 0 0,-1 0 0,0 0 0,0-1-1,0 1 1,0 0 0,0 0 0,0 0 0,0 0-1,-1 0 1,1-1 0,-1 1 0,0 0 0,1 0 0,-1 0-1,0 0 1,0 1 0,0-1 0,-1 0 0,1 0-1,0 1 1,-1-1 0,1 0 0,-1 1 0,1-1 0,-1 1-1,0 0 1,0 0 0,1-1 0,-2 1-9,1 0 7,0 0 0,0 1 0,-1-1 0,1 0 0,0 1 0,0 0 0,-1-1 0,1 1 0,0 0 0,-1 0 0,1 0 0,0 0 0,-1 1 0,1-1 0,0 1 0,0-1 0,-1 1 0,1 0 0,0 0 0,0 0 0,0 0 0,0 0 0,0 0 0,0 1 0,0-1 0,1 1 0,-1-1 0,0 1 0,1 0 0,-1-1 0,1 1 0,-1 0 0,1 0 0,0 0 0,0 0 0,0 0 0,0 0 0,0 1 0,1-1 0,-1 2-7,-1 0 0,1 0 1,0 0-1,0 0 0,1 0 1,-1 0-1,1 0 1,-1 0-1,2 0 0,-1 0 1,0 0-1,1 0 0,-1 0 1,1 0-1,0 0 1,1 0-1,-1 0 0,1 0 1,-1-1-1,1 1 0,0-1 1,0 1-1,1-1 1,-1 0-1,1 0 0,0 0 1,-1 0-1,1 0 1,2 1-1,8 0 12,1-1 0,-1 0-1,1 0 1,0-1 0,-1-1 0,1 0 0,0-1 0,0-1 0,9-1-12,-21 2 2,10-2 11,1 1 0,-1-1 0,1-1 0,-1 0 0,0-1 0,0 0 0,-1-1 0,1 0 0,-1-1 0,0 0 0,0-1 0,-1 0 0,0-1 1,0 0-1,-1 0 0,0-1 0,0-1 0,2-3-13,-9 10 19,0 0-1,0-1 1,-1 1 0,1-1 0,-1 1 0,0-1-1,0 0 1,0 1 0,0-1 0,-1 0 0,1 0-1,-1 0 1,0 1 0,0-1 0,0 0 0,-1 0-1,0 0 1,1 1 0,-1-1 0,0 0 0,-1-1-19,-4 1 1,-1 0 0,1 1 0,-1-1 0,0 1 0,0 1 0,0-1 1,0 1-1,0 1 0,-1-1 0,1 1 0,0 0 0,-1 1 0,1 0 0,-1 0 1,1 1-1,-4 0-1,-2-1-48,-83 2-2916,95-2 891,4 0-1347,16-2-1361</inkml:trace>
  <inkml:trace contextRef="#ctx0" brushRef="#br0" timeOffset="44930.651">8364 1924 6707,'0'0'2305,"0"0"-629,0 0 34,0 0-310,0 0-212,-4-11-121,3 7-933,-12-27 253,12 31-379,1 0 1,0-1-1,0 1 0,-1-1 1,1 1-1,0 0 1,-1-1-1,1 1 0,0 0 1,-1-1-1,1 1 0,0 0 1,-1 0-1,1-1 0,-1 1 1,1 0-1,-1 0 1,1 0-1,-1 0 0,1-1 1,-1 1-1,1 0 0,0 0 1,-1 0-1,1 0 0,-1 0 1,1 0-1,-1 0 1,1 0-1,-1 0 0,1 1 1,-1-1-1,1 0 0,-1 0 1,1 0-1,-1 0 0,1 1 1,0-1-1,-1 0 1,1 1-1,-1-1 0,1 0 1,0 1-1,-1-1 0,1 0 1,0 1-1,-1-1 0,1 0 1,0 1-1,0-1 1,0 1-1,-1-1 0,1 1 1,0-1-1,0 1 0,0-1 1,0 1-1,0-1 0,0 0 1,0 1-1,0-1 0,0 1 1,0-1-1,0 1-8,-10 29 140,2 0-1,1 0 0,2 1 1,1 0-1,1 0 1,2 0-1,1 0 0,2 19-139,-1 7 78,-3-36-70,2 1 0,0-1 0,1 1 1,1-1-1,2 1 0,0-1 0,1 0 0,0 0 1,2-1-1,1 0 0,0 0 0,2-1 0,8 14-8,31-6-1291,-45-27 982,-1-1 1,1 0-1,-1 0 0,1 0 0,-1 0 0,1 0 1,-1-1-1,0 1 0,0-1 0,1 0 0,-1 0 0,0 0 1,-1-1-1,1 1 0,0-1 0,-1 1 0,1-1 1,-1 0-1,0 0 0,2-3 309,23-39-6123</inkml:trace>
  <inkml:trace contextRef="#ctx0" brushRef="#br0" timeOffset="45179.971">8745 1825 8884,'0'0'2321,"0"0"-1248,0 0 47,0 0-159,0 0 95,-60 173-272,60-93-63,0 5-305,0-4-128,5-7-128,13-12-112,-1-15-48,8-15 0,0-14-256,2-18-320,3 0-1425,2-16-416,1-13-3074</inkml:trace>
  <inkml:trace contextRef="#ctx0" brushRef="#br0" timeOffset="45478.673">9011 2213 10293,'0'0'1611,"0"0"-696,0 0-296,0 0-19,0 0-79,3 8-116,-1-3-313,-2-3-70,0-1 1,0 1-1,0 0 1,1-1 0,-1 1-1,1-1 1,0 1 0,-1 0-1,1-1 1,0 0-1,0 1 1,0-1 0,0 1-1,0-1 1,0 0-1,0 0 1,0 0 0,0 0-1,1 0 1,-1 0-1,0 0 1,1 0 0,-1 0-1,1 0 1,-1-1-1,1 1 1,-1-1 0,1 1-1,0-1 1,-1 1 0,1-1-23,2 0 49,0 1 1,1-1 0,-1 0 0,1 0 0,-1 0 0,0-1 0,0 0 0,1 0 0,-1 0 0,0 0 0,0 0 0,0-1-1,0 0 1,0 0 0,0 0 0,0 0 0,-1-1 0,1 1 0,-1-1 0,0 0 0,0 0 0,0 0 0,0-1 0,0 1-1,-1-1 1,1 1 0,-1-1 0,0 0 0,0 0 0,-1 0 0,1-1-50,0 3 12,-1-1 1,0 1-1,0 0 1,1 0-1,-2 0 1,1-1-1,0 1 1,0-1-1,-1 1 1,0 0-1,1-1 1,-1 1-1,0-1 1,0 1-1,0-1 1,0 1-1,-1-1 1,1 1-1,-1-1 1,0 1-1,1 0 1,-1-1-1,0 1 1,0 0-1,0 0 1,-1-1-1,1 1 1,-1 0-1,1 0 1,-1 1-1,1-1 1,-1 0-1,0 0 1,0 1-1,0-1 1,0 1-1,0 0 1,-2-2-13,-2 3-2,1 0 1,0 0-1,0 0 1,-1 1-1,1 0 1,0 0-1,0 0 0,0 0 1,0 1-1,0 0 1,0 0-1,0 0 1,1 1-1,-1-1 1,1 1-1,0 0 0,0 1 1,0-1-1,0 1 1,0-1-1,1 1 1,-1 0-1,1 1 1,0-1-1,1 0 1,-1 1-1,1 0 0,-1-1 1,2 1-1,-1 0 1,0 2 1,-5 14-15,0 0 1,2 1 0,0 0 0,1 0-1,2 0 1,0 0 0,1 0-1,3 20 15,-2-32-3,-1-6-60,0 0-1,1 0 0,0-1 1,-1 1-1,1 0 0,1 0 1,-1 0-1,1 0 0,-1 0 1,1 0-1,0-1 0,0 1 1,1 0-1,-1-1 0,1 1 1,0-1-1,0 1 0,0-1 1,0 0-1,1 0 0,-1 0 0,1 0 1,0 0-1,-1-1 0,2 1 1,-1-1-1,0 0 0,0 1 1,1-2-1,-1 1 0,1 0 1,-1-1-1,1 1 0,0-1 1,-1 0-1,1 0 0,0-1 1,3 1 63,84-5-5528,-42-20 648</inkml:trace>
  <inkml:trace contextRef="#ctx0" brushRef="#br0" timeOffset="45744.013">9526 2105 7652,'0'0'3198,"0"0"-1605,0 0-387,0 0-24,0 0-83,-21 28-248,-62 93-331,80-115-498,-1 1 1,1 0-1,0 0 0,1 0 0,-1 1 0,2-1 0,-1 1 0,1-1 1,0 1-1,0-1 0,1 1 0,0 0 0,1-1 0,-1 1 0,3 6-22,-1 0 20,-2-9-38,0 0-1,1 0 0,0 0 0,0 0 0,0 0 0,0 0 1,1 0-1,0 0 0,0-1 0,0 1 0,1-1 0,0 1 0,-1-1 1,1 0-1,1 0 0,-1 0 0,1-1 0,-1 1 0,1-1 1,0 0-1,0 0 0,1 0 0,-1-1 0,1 1 0,-1-1 1,1 0-1,0 0 0,-1-1 0,1 1 0,0-1 0,0 0 0,2 0 19,5 0-144,-1 0 0,0-1 0,1 0 0,-1-1 0,1 0 0,-1-1 0,0 0 0,1-1 0,-1 0 0,-1-1 0,1 0 0,0-1 0,-1 0 0,5-4 144,93-63-2240,-11-15-3396,-45 29 1263</inkml:trace>
  <inkml:trace contextRef="#ctx0" brushRef="#br0" timeOffset="46268.48">10008 1893 3970,'0'0'4220,"0"0"-1560,0 0-704,0 0-366,0 0-253,-1-16-217,0 12-1047,-5-44 474,3 42-268,2 38-39,2 430 766,12-373-1147,-12-88 82,-33-49-154,-121-86 138,144 128 159,17 4 51,27 2-150,127-15 280,60-83-131,-221 97-138,0 1 0,0 0 0,0 0 0,0 0 0,0 0 0,0 0 0,1 0 0,-1 0 0,0 1 0,0-1 0,0 0 0,0 1 0,0-1 0,0 0 0,0 1 0,0-1 0,0 1 0,0 0 1,0-1-1,-1 1 0,1 0 0,0-1 0,0 1 0,0 0 0,-1 0 0,1 0 0,-1 0 0,1 0 0,0 0 0,-1 0 0,0 0 0,1 0 0,-1 0 0,1 0 0,-1 0 0,0 0 0,0 0 0,0 0 0,0 0 0,0 0 0,0 0 0,0 1 1,0-1-1,0 0 0,0 0 0,-1 0 0,1 0 0,0 0 0,-1 0 0,1 0 0,-1 1 4,3 18 26,-2-16-68,1 1 1,-1 0-1,1 0 0,0-1 1,1 1-1,-1 0 1,1-1-1,0 1 0,0-1 1,1 0-1,-1 0 1,1 0-1,0 0 1,0 0-1,0 0 0,0-1 1,1 1-1,-1-1 1,1 0-1,0 0 0,0-1 1,0 1-1,0-1 1,1 0-1,-1 0 1,1 0-1,-1 0 0,1-1 1,4 1 41,-7-2-245,0-1 1,1 0-1,-1 0 0,0 1 1,0-1-1,0 0 0,0-1 1,0 1-1,-1 0 1,1 0-1,0-1 0,0 1 1,-1-1-1,1 0 0,-1 1 1,0-1-1,1 0 1,-1 0-1,0 0 0,0 0 1,0 0-1,0 0 0,0 0 245,0 0-291,19-37-6320</inkml:trace>
  <inkml:trace contextRef="#ctx0" brushRef="#br0" timeOffset="46565.245">10374 1689 9476,'0'0'2578,"0"0"-2530,0 0-48,0 0-257,0 0-1599,0 0-3347</inkml:trace>
  <inkml:trace contextRef="#ctx0" brushRef="#br0" timeOffset="46830.68">10730 1801 12005,'0'0'1260,"0"0"-529,-16 21 384,-47 70 158,58-82-1148,0-1 0,1 1 1,0 0-1,1 0 0,0 0 1,0 0-1,1 1 0,0-1 1,0 1-1,1 0 1,1-1-1,-1 1 0,2 0 1,-1 0-126,1 10 85,-2-17-67,0 0-1,1 1 1,-1-1-1,1 1 1,0-1-1,0 1 1,0-1-1,1 1 0,-1-1 1,1 0-1,0 1 1,0-1-1,0 0 1,0 1-1,0-1 1,1 0-1,0 0 1,-1 0-1,1 0 0,0 0 1,1-1-1,-1 1 1,0-1-1,1 1 1,-1-1-1,1 0 1,0 0-1,0 0 1,0 0-1,0 0 0,0-1 1,0 1-1,0-1 1,1 0-1,1 0-17,3 2 46,0-2-1,1 1 1,-1-1-1,0-1 1,1 1-1,-1-1 0,0-1 1,1 0-1,-1 0 1,0 0-1,0-1 1,0 0-1,0-1 1,0 0-1,0 0 0,-1-1 1,1 0-1,-1 0 1,0 0-1,0-1 1,-1 0-1,1-1 1,-1 1-1,-1-1 1,1 0-1,-1-1 0,0 0 1,4-6-46,-7 11 3,-1-1-1,1 0 1,-1 1 0,0-1 0,1 0-1,-1 0 1,-1 0 0,1 0-1,0 0 1,-1 0 0,1 0 0,-1 0-1,0 0 1,0 0 0,-1-1 0,1 1-1,0 0 1,-1 0 0,0 0 0,0 0-1,0 0 1,0 0 0,0 1-1,0-1 1,-1 0 0,1 1 0,-1-1-1,0 0 1,0 1 0,0 0 0,0 0-1,0-1 1,-1 1 0,1 0 0,-1 1-1,1-1 1,-1 0 0,0 1 0,1-1-1,-3 1-2,-6-2-131,0 1 0,0 0 0,0 1 0,-1 0 0,1 0 0,-1 2 0,1-1 0,0 2 0,-1-1 0,-4 3 131,-64 27-4639,55-17-521</inkml:trace>
  <inkml:trace contextRef="#ctx0" brushRef="#br0" timeOffset="47172.7">10968 1859 10421,'0'0'1998,"0"0"-1203,0 0 171,0 0 557,3 27-317,15 174 24,4-44-683,-21-155-519,-1 0-1,1 0 1,0 0 0,0 0 0,0 0 0,0-1-1,0 1 1,0 0 0,1 0 0,-1-1 0,0 1-1,1-1 1,-1 1 0,1-1 0,0 1 0,0-1-1,-1 0 1,1 0 0,0 0 0,0 0 0,0 0-1,0 0 1,0-1 0,0 1 0,0-1 0,1 1-1,-1-1 1,0 0 0,0 0 0,0 0 0,0 0-1,0 0 1,1 0 0,-1-1 0,0 1 0,0-1-1,0 0 1,0 1 0,0-1 0,0 0 0,0 0-1,0 0 1,1-1-28,8-9 95,-1-1 0,0 0 1,-1 0-1,-1-1 0,1 0 0,-2-1 0,0 0 1,-1 0-1,0 0 0,-1-1-95,6-10 38,-2 2 12,-5 12-49,0 1-1,0 0 1,1 0 0,0 1-1,1-1 1,0 1 0,1 1-1,-1-1 1,5-3-1,-10 11-8,0 0 1,0 0-1,0 1 0,-1-1 1,1 0-1,0 1 0,0-1 1,0 1-1,0-1 0,0 1 1,0-1-1,0 1 0,0 0 1,0-1-1,0 1 0,1 0 1,-1 0-1,0 0 0,0 0 1,0 0-1,0 0 0,0 0 1,0 0-1,0 1 0,0-1 1,0 0-1,0 1 0,1-1 1,-1 1-1,-1-1 1,1 1-1,0-1 0,0 1 1,0-1-1,0 1 0,0 0 1,0 0-1,-1-1 0,1 1 1,0 0-1,-1 0 0,1 0 1,0 0-1,-1 0 0,1 0 1,-1 0-1,0 0 8,18 54-68,-17-52 77,16 176 95,-17-176-168,0-1-1,1 1 0,-1-1 1,1 1-1,0-1 1,0 1-1,0-1 1,0 0-1,0 1 1,1-1-1,-1 0 1,1 0-1,-1 0 1,1 0-1,0 0 1,0 0-1,0 0 0,0-1 1,0 1-1,0-1 1,0 1-1,0-1 1,1 0-1,-1 0 1,1 0-1,-1 0 1,0 0-1,1-1 1,0 1-1,-1-1 0,1 0 1,-1 1-1,1-1 1,-1 0-1,1 0 1,0-1-1,-1 1 1,1-1-1,-1 1 1,1-1-1,-1 0 1,2 0 64,46-14-4152</inkml:trace>
  <inkml:trace contextRef="#ctx0" brushRef="#br0" timeOffset="47647.557">12349 1807 12070,'0'0'1680,"0"0"-943,0 0 79,0 0-256,0 0-112,-40 126 1,30-59-81,5 0-224,2-13-128,3-12-16,0-17-320,0-16-609,0-9-928,3 0-992,-3-29-1505</inkml:trace>
  <inkml:trace contextRef="#ctx0" brushRef="#br0" timeOffset="48539.757">11879 1660 9620,'0'0'1446,"0"0"-651,0 0-61,0 0-102,27-16-258,92-47-94,-114 61-258,1-1 0,-1 1 0,1 0 0,0 0-1,0 1 1,0 0 0,0 0 0,0 0 0,0 1 0,0-1 0,0 1 0,0 1-1,0-1 1,0 1 0,0 1 0,0-1 0,0 1 0,-1 0 0,1 0 0,2 2-22,-2-2 22,0 1-1,0 1 1,-1-1 0,0 1 0,1 0 0,-1 0 0,-1 1 0,1-1 0,-1 1 0,0 0 0,0 0 0,0 0 0,-1 1 0,1 0 0,-1-1 0,-1 1 0,1 0 0,-1 0 0,0 1 0,-1-1 0,1 0 0,-1 1 0,0-1 0,-1 1 0,0 4-22,1 6 56,-2-1-1,0 0 1,0 0 0,-2 0 0,0 0-1,-1 0 1,0 0 0,-1-1 0,-7 14-56,-43 74 281,42-84-233,1 0 0,1 1 0,1 0 0,0 1-1,2 0 1,0 0 0,1 1 0,2 0 0,0 0 0,1 1 0,1-1 0,2 1 0,0 11-48,1-30 23,1 1-1,0-1 1,0 1 0,1-1-1,-1 1 1,1-1-1,0 0 1,0 0 0,0 0-1,1 0 1,-1 0-1,1-1 1,0 1 0,0-1-1,0 1 1,1-1-1,-1 0 1,1-1 0,0 1-1,-1 0 1,1-1-1,0 0 1,1 0 0,-1 0-1,0-1 1,0 1 0,2-1-23,124 15 523,-116-16-494,0-1 0,0 0-1,0 0 1,0-2 0,0 1 0,-1-2 0,1 0-1,-1-1 1,0 0 0,0-1 0,0 0 0,-1-1 0,0 0-1,0-1 1,7-6-29,-10 8 17,0 0 0,0-1 1,-1 0-1,0 0 0,0-1 0,-1 0 0,1 0 0,-2-1 0,1 0 0,-1 0 1,-1-1-1,0 1 0,0-1 0,-1 0 0,0-1 0,-1 1 0,0-1 1,0 1-1,0-8-17,-3-24 199,0 61-174,-1-14-26,1 0 0,0 0 1,0 0-1,0 0 1,0 0-1,1 0 0,0 0 1,0 0-1,0 0 0,1 0 1,-1-1-1,1 1 0,0-1 1,1 1-1,-1-1 0,1 0 1,0 0-1,0 0 0,0 0 1,0 0-1,1-1 1,0 1-1,0-1 0,-1 0 1,2 0-1,-1-1 0,0 1 1,1-1-1,-1 0 0,1 0 1,-1 0-1,1-1 0,4 2 1,-3-4 19,1 1-1,-1-1 1,0 0-1,1 0 0,-1 0 1,0-1-1,0 0 0,0 0 1,0-1-1,0 0 1,-1 0-1,1 0 0,-1-1 1,1 1-1,-1-1 0,-1-1 1,1 1-1,2-3-18,92-119 96,-76 90-130,-15 37-239,3 48 18,25 59 345,-32-105-75,0 0 0,-1 0-1,1 0 1,0 0 0,1-1 0,-1 0 0,0 0-1,1 0 1,-1 0 0,1-1 0,-1 0 0,1 0-1,0 0 1,0 0 0,0-1 0,-1 0 0,1 0-1,0 0 1,0-1 0,-1 1 0,1-1 0,0 0-1,-1-1 1,1 1 0,0-1 0,-1 0 0,0 0-1,1 0 1,-1 0 0,0-1 0,0 0-1,-1 0 1,4-3-15,14-10 25,-2 0 0,0-2-1,-1 0 1,-1-1 0,-1 0-1,0-2 1,-2 0 0,0 0-1,-2-2 1,0 1 0,-1-1-1,-2-1 1,0 0 0,-2-1-1,0 1 1,1-16-25,-1-218 406,-7 247-378,1-2 43,-1 1 0,0 0 0,-1 0 0,-1-1 0,0 1 0,0 0 0,-1 0 0,0 0 0,-5-9-71,8 21 7,0-1 1,0 0-1,-1 0 1,1 1 0,0-1-1,0 0 1,-1 1-1,1-1 1,0 0 0,-1 1-1,1-1 1,-1 0-1,1 1 1,-1-1 0,1 1-1,-1-1 1,1 1-1,-1-1 1,0 1 0,1-1-1,-1 1 1,0 0-1,1-1 1,-1 1 0,0 0-1,1 0 1,-1-1-1,0 1 1,0 0 0,1 0-1,-1 0 1,0 0-1,0 0 1,1 0 0,-1 0-1,0 0 1,0 0-1,1 0 1,-1 1 0,0-1-1,1 0 1,-1 0-1,0 1 1,0-1 0,1 0-1,-1 1 1,1-1-1,-1 1 1,0-1 0,1 1-1,-1-1 1,1 1-1,-1 0-7,-8 18-22,2 0 0,0 0 0,1 1-1,1 0 1,1 0 0,0 1 0,2-1 0,0 9 22,1-17 1,-7 82-38,4 1 0,4 0-1,5 3 38,-6-93-38,1 1 0,0-1-1,0 1 1,0 0 0,1-1-1,0 1 1,0-1 0,0 1-1,1-1 1,0 0-1,0 0 1,0 1 0,0-1-1,1 0 1,0-1 0,0 1-1,1-1 1,-1 1 0,1-1-1,0 0 1,0 0 0,0-1-1,1 1 1,-1-1 0,1 0-1,0 0 1,-1 0 0,2-1-1,-1 0 1,0 0-1,0 0 1,1 0 38,0-1-265,-1-1-1,1 1 1,0-1-1,-1 0 1,1 0-1,0-1 0,-1 0 1,1 0-1,-1 0 1,1-1-1,-1 1 1,0-1-1,1-1 1,-1 1-1,0-1 1,0 0-1,-1 0 1,1 0-1,-1-1 1,1 1-1,0-2 266,28-34-5971</inkml:trace>
  <inkml:trace contextRef="#ctx0" brushRef="#br0" timeOffset="48827.81">13060 1821 12454,'0'0'496,"0"0"-464,0 0 624,0 0 97,127 69-161,-65-60-336,3-4-256,-1-5-496,-2 0-961,-7 0-2385</inkml:trace>
  <inkml:trace contextRef="#ctx0" brushRef="#br0" timeOffset="49791.224">13647 1760 9716,'0'0'1881,"0"0"-990,0 0-13,0 0 13,0 0-5,-5 20-136,-11 59-145,16-77-578,0 0 0,1 0 0,-1 0 0,1 0-1,0 0 1,0 0 0,0-1 0,0 1 0,0 0 0,0 0-1,0-1 1,0 1 0,0-1 0,1 1 0,-1-1 0,1 0-1,-1 1 1,1-1 0,0 0 0,-1 0 0,1 0 0,0 0-1,0-1 1,0 1 0,-1 0 0,1-1 0,0 1-1,0-1 1,0 0 0,0 1 0,0-1 0,0 0 0,0 0-1,0 0 1,0-1 0,0 1 0,0 0 0,0-1 0,0 1-27,5 0 87,-1 1-77,0 0 0,0 0 0,1-1 0,-1 0 0,0 0 0,0 0 0,0-1 0,0 1-1,0-1 1,0-1 0,0 1 0,0-1 0,-1 0 0,1-1 0,0 1 0,-1-1 0,0 0 0,0-1 0,0 1 0,0-1 0,0 0 0,-1 0-1,1 0 1,-1-1 0,0 0 0,-1 0 0,1 0 0,-1 0 0,0 0 0,0 0 0,-1-1 0,1 0 0,-1 1 0,0-1 0,-1 0 0,1-2-10,-2 2-10,1 4 8,-1 1 1,1-1-1,-1 0 1,1 0-1,-1 1 1,0-1-1,0 0 1,0 0-1,0 1 1,0-1-1,0 0 1,-1 0-1,1 1 1,-1-1-1,1 0 1,-1 0-1,1 1 1,-1-1 0,0 1-1,0-1 1,0 1-1,0-1 1,0 1-1,0-1 1,0 1-1,-1 0 1,1 0-1,0-1 1,-1 1-1,1 0 1,-1 0-1,1 0 1,-2 0 1,-3 0 9,-1 0 1,0 1 0,0 0-1,1 0 1,-1 0-1,0 1 1,0 0-1,1 1 1,-1-1-1,1 1 1,-1 0-1,1 1 1,0-1 0,0 1-1,0 1 1,0-1-1,0 1 1,1 0-1,0 0 1,-1 1-1,2-1 1,-1 1-1,0 0 1,1 1 0,0-1-1,0 1 1,1 0-1,0 0 1,0 0-1,0 0 1,0 0-1,1 1 1,0-1 0,1 1-1,-1-1 1,1 1-1,1 0 1,-1 5-10,-8 143 531,11-151-501,1 0 1,-1-1 0,1 1-1,0-1 1,1 0-1,-1 0 1,0 0 0,1 0-1,0-1 1,0 0 0,0 1-1,0-1 1,0 0 0,0-1-1,0 1 1,0-1 0,1 0-1,-1 0 1,1 0-1,-1-1 1,0 1 0,1-1-1,-1 0 1,1-1 0,-1 1-1,1-1 1,-1 1 0,1-2-1,-1 1 1,3-1-31,2 1 41,11-4-1,0 0-1,0-1 1,-1-1-1,0-1 1,-1 0 0,0-2-1,0 0 1,-1-1-1,0-1 1,-1 0-1,0-1 1,11-13-40,-20 20 7,0 0 1,0-1-1,-1 0 0,0 0 1,0-1-1,0 1 0,-1-1 1,0 0-1,-1-1 0,1 1 1,-2-1-1,1 0 0,-1 0 1,-1 0-1,0 0 0,0-1 1,-1 1-1,0-1 0,0 1 1,-1-2-8,0 0-23,-6-60 198,6 69-172,0 1-1,-1-1 0,1 1 0,0-1 1,-1 1-1,0-1 0,1 1 0,-1 0 1,0-1-1,0 1 0,0 0 0,0-1 1,0 1-1,0 0 0,0 0 1,0 0-1,0 0 0,0 0 0,-1 0 1,1 0-1,0 1 0,-1-1 0,1 0 1,-1 1-1,1-1 0,0 1 0,-1-1 1,0 1-1,1 0 0,-1-1 1,1 1-1,-1 0 0,1 0 0,-1 0 1,1 1-1,-1-1 0,1 0 0,-1 0 1,0 1-1,1-1 0,-1 1-2,0 2-15,0-1 0,1 1 0,-1 0 0,1 0 0,0 0 0,-1 0 0,1 0 0,1 0-1,-1 1 1,0-1 0,1 0 0,-1 0 0,1 1 0,0-1 0,0 0 0,1 0 0,-1 1 0,0-1 0,1 0 0,0 1 15,1-1-5,0-1 0,1 0 1,-1 1-1,0-1 0,1 0 1,-1 0-1,1-1 1,0 1-1,0 0 0,0-1 1,0 0-1,0 1 0,0-1 1,0 0-1,0-1 0,0 1 1,0-1-1,0 1 0,1-1 1,-1 0-1,0 0 1,2 0 4,-2 0 3,6 1 6,0-1-15,0 0 0,-1 0 1,1 1-1,-1 0 0,1 0 0,-1 1 0,1 0 0,-1 1 0,0 0 0,0 0 0,0 1 0,0 0 0,-1 0 0,1 1 0,-1 0 0,0 0 0,-1 1 0,1-1 0,-1 2 0,0-1 0,-1 1 0,1-1 0,-1 2 6,1 7 6,0-1 1,-1 1 0,-1 1-1,0-1 1,-1 1-1,-1 0 1,0-1-1,-1 14-6,12 70-1,-13-97-28,0-1 1,-1 0 0,1 1 0,0-1 0,0 1 0,1-1-1,-1 1 1,0-1 0,0 0 0,1 1 0,-1-1 0,1 1 0,-1-1-1,1 0 1,0 1 0,-1-1 0,1 0 0,0 0 0,0 0-1,0 0 1,0 0 0,0 0 0,0 0 0,0 0 0,0 0 0,0 0-1,0 0 1,1 0 0,-1-1 0,0 1 0,1-1 0,-1 1-1,0-1 1,1 1 0,-1-1 0,0 0 0,1 0 0,-1 0 0,1 1-1,-1-1 1,1-1 0,-1 1 0,1 0 0,-1 0 0,0 0-1,1-1 1,-1 1 0,0-1 0,1 1 0,-1-1 0,0 0-1,1 1 1,-1-1 0,0 0 0,0 0 0,1-1 28,26-31-856,-2-1 0,-1-1 1,-1-2-1,4-12 856,-6 6 4,-1 0 1,-3-1-1,-1-1 1,-3-1-1,-1 0 1,-3-1-1,-1 0 1,-3 0-1,0-21-4,-6 7 2449,0 59-1758,-3 9-325,-47 105 110,5 2 0,5 1 0,-1 23-476,6-23 178,1-13-18,13-44-104,2 2 1,3 0-1,2 1 1,3 0 0,1 26-57,9-84 0,0 1 0,0-1 1,1 1-1,-1 0 0,1-1 1,0 1-1,0 0 1,0-1-1,1 1 0,-1-1 1,1 1-1,0 0 0,0-1 1,0 1-1,0-1 1,1 0-1,0 1 0,-1-1 1,1 0-1,0 0 1,0 0-1,1 0 0,-1-1 1,1 1-1,-1 0 0,1-1 1,0 0-1,0 0 1,0 0-1,0 0 0,0 0 1,1 0-1,-1-1 0,0 0 1,3 1-1,2-1 11,0 0 1,0 0-1,0-1 0,0 0 1,0 0-1,0-1 1,0 0-1,0-1 0,0 0 1,0 0-1,-1-1 1,1 0-1,-1 0 0,1 0 1,-1-1-1,0 0 0,-1-1 1,1 1-1,-1-1 1,0-1-1,0 1 0,0-1 1,-1 0-1,0 0 1,0-1-1,1-2-11,5-8-10,-1 1 0,0-2 0,-2 1 1,0-1-1,-1 0 0,0-1 0,-2 0 0,0 0 0,-1 0 0,0-11 10,-1-99-947,-4 126 838,1 1 0,-1-1 0,0 1 0,0 0-1,0-1 1,0 1 0,0 0 0,0 0 0,0 0 0,-1 0 0,1 0 0,-1 0-1,0 0 1,0 0 0,1 1 0,-1-1 0,0 0 0,0 1 0,-1 0-1,1-1 1,0 1 0,0 0 0,-1 0 0,1 0 0,-1 0 109,-18-10-3712,10 2-1493</inkml:trace>
  <inkml:trace contextRef="#ctx0" brushRef="#br0" timeOffset="50794.694">14890 1778 8420,'0'0'2580,"0"0"-779,0 0-49,0 0-114,0 0-536,-10-3-555,7 2-519,-1-1 4,0 0 0,0 1 0,1 0 0,-1 0 0,0 0 0,0 0 0,-1 1 0,1 0 0,0-1 0,0 2 0,0-1 0,0 0 0,0 1-1,0-1 1,0 1 0,0 1 0,0-1 0,1 0 0,-1 1 0,-3 1-32,2-1 73,0 0 0,-1 1 0,1-1 0,0 1 0,1 0 0,-1 0 1,0 1-1,1-1 0,0 1 0,0 0 0,0 1 0,0-1 0,1 0 0,-1 1 0,1 0 0,0 0 0,1 0 0,-1 0 0,1 0 0,0 1 0,0-1 0,1 1 1,0-1-1,0 1 0,0-1 0,0 4-73,54 7 176,106-17-46,-127-12-133,-29 12-53,-1-1 1,1 1 0,-1-1 0,1 1 0,-1 0 0,1 0 0,0 0 0,0 1 0,0-1 0,-1 0 0,1 1 0,0 0 0,0 0 0,0 0 0,0 0 0,0 0 0,0 1 0,-1-1 0,1 1 0,1 0 55,4 2-96,1 0 1,-1-1-1,0 0 1,1 0 0,-1-1-1,1 0 1,0 0-1,0-1 1,-1 0-1,1-1 1,1 0 95,1-1-588,0-1 1,0 0 0,0 0 0,0-1-1,0-1 1,-1 0 0,1 0 0,-1-1 0,-1 0-1,1-1 1,-1 0 0,5-5 587,-4 3-813,-1 0 1,0 0-1,0-1 0,-1-1 0,0 1 1,-1-1-1,0 0 0,-1-1 0,4-10 813,3-22 1996,-9-5 4870,-11 48-4323,2 4-2408,1 0 1,-1 0-1,1 1 1,-1-1-1,1 1 1,0 0-1,1 0 1,-1 0-1,1 1 1,-1 0-1,1-1 1,1 1-1,-1 0 1,1 0-1,0 1 1,0-1-1,0 0 1,1 1-1,-1 3-135,-6 16 89,2-1-1,1 1 1,1 0-1,1 1 1,1-1-1,1 21-88,2-45-11,-1 1-1,0 0 0,1 0 1,-1-1-1,1 1 1,-1 0-1,1-1 0,0 1 1,0-1-1,0 1 0,0-1 1,0 1-1,0-1 1,0 1-1,0-1 0,1 0 1,-1 0-1,1 0 0,-1 1 1,0-2-1,1 1 1,0 0-1,-1 0 0,1 0 1,0-1-1,-1 1 0,1-1 1,0 1-1,-1-1 1,1 0-1,0 1 0,0-1 1,0 0-1,-1 0 1,2 0 11,70-5-2246,-53 0 1359,0-2 0,0 0 0,0-1 0,-1-1 0,0-1 0,0 0 0,-1-2 0,-1 0 0,0-1 0,7-8 887,10-14 1177,-17-7 5196,-17 40-4959,0 2-275,0 0-448,13 18-227,-9-16-408,0 1 0,-1-1-1,1-1 1,0 1 0,0 0 0,0-1 0,0 0-1,1 0 1,-1 0 0,0-1 0,0 1-1,1-1 1,-1 0 0,0 0 0,1 0 0,-1-1-1,4 0-55,11 0 255,-14 1-233,0 0 0,0-1 0,1 0 0,-1 0 0,0 0 0,0 0 0,0-1 0,0 0 0,-1 0-1,1 0 1,0 0 0,-1-1 0,0 0 0,1 0 0,-1 0 0,0 0 0,0-1 0,-1 1 0,1-1 0,-1 0-1,0 0 1,0-1 0,0 1 0,-1-1 0,1 1 0,-1-1 0,0 0 0,0 0 0,-1 0 0,0 0 0,1 0-1,-2 0 1,1-5-22,-2 8 4,-1 0 0,0 1 0,0-1 0,0 1 0,0-1 0,0 1 0,0 0-1,0 0 1,0 0 0,-1 0 0,1 0 0,0 0 0,-1 1 0,1-1 0,-1 1 0,1 0-1,0-1 1,-1 1 0,1 0 0,-1 1 0,1-1 0,-1 0 0,1 1 0,0-1 0,-3 2-4,-1-2 1,-4 4-10,-1 1 1,1 0-1,0 1 0,0 0 0,1 0 1,0 1-1,0 0 0,0 1 1,1 0-1,0 0 0,1 1 0,0 0 1,0 0-1,1 1 0,0-1 1,0 1-1,2 1 0,-3 3 9,5-10-3,-6 10-1,0 0 0,2 0-1,-1 0 1,2 1 0,0 0 0,0 0-1,2 1 1,0-1 0,0 1 0,2 0 0,0-1-1,1 14 5,0-27-32,1 0-1,-1 1 1,1-1-1,0 0 1,0 0 0,0 0-1,0 0 1,0 0-1,0 0 1,1-1-1,-1 1 1,1 0-1,-1 0 1,1-1-1,0 1 1,-1-1-1,1 0 1,0 1-1,0-1 1,0 0 0,0 0-1,0 0 1,0-1-1,0 1 1,1 0-1,-1-1 1,0 1-1,0-1 1,1 0-1,-1 0 1,0 0-1,0 0 1,1 0 0,1 0 32,33 0-4741,-22-1 138,-13 1-4951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5:17.74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2923 293 12054,'0'0'637,"0"0"-399,0 0 154,0 0 269,3 20 265,18 128 267,-9-9-260,-6-138 1081,-6-23-1490,0 19-439,-1-27 58,0 0-1,-3 1 1,0-1-1,-2 1 1,-1 0-1,-1 1 1,-4-7-143,-76-195 613,85 179-466,4 48-149,1 1 0,0-1 0,-1 1 0,1-1-1,0 1 1,1 0 0,-1 0 0,0 0 0,1 0 0,-1 0 0,1 1 0,-1-1-1,1 1 1,0-1 0,0 1 0,0 0 0,0 0 0,0 0 0,0 1-1,0-1 1,0 1 0,0 0 0,0 0 0,0 0 0,0 0 0,0 0 0,1 1 1,2-2-2,237-2-774,-121 16-1421,-55 24-2903,-51-11 387</inkml:trace>
  <inkml:trace contextRef="#ctx0" brushRef="#br0" timeOffset="268.234">2977 374 6195,'0'0'6387,"0"0"-5875,0 0-272,0 0 721,172 6-129,-80-6-592,7 0-240,3-20-752,-5-4-1057,-15-5-2993</inkml:trace>
  <inkml:trace contextRef="#ctx0" brushRef="#br0" timeOffset="465.073">4027 87 5827,'0'0'4386,"0"0"-3474,0 0-544,0 0 865,0 0-433,10 152-256,0-91-191,0-1-161,2-8-160,-4-12-32,2-15-336,2-16-193,-2-9-527,0-3-1025,-3-28-1617</inkml:trace>
  <inkml:trace contextRef="#ctx0" brushRef="#br0" timeOffset="653.689">3835 54 6723,'0'0'3378,"0"0"-1538,0 0-399,0 0-432,0 0-401,0 0-240,43-7 208,34 7 225,7 0-385,6 0-352,-13 0-64,-10 0-528,-17 0-1153,-18 9-1377,-22 11-3697</inkml:trace>
  <inkml:trace contextRef="#ctx0" brushRef="#br0" timeOffset="911.357">3893 506 7892,'0'0'3313,"0"0"-1680,164 0-385,-97 0-543,0-11-705,0-3-224,5-4-1105,-2-4-1536,2-1-6115</inkml:trace>
  <inkml:trace contextRef="#ctx0" brushRef="#br0" timeOffset="1159.843">4952 119 2017,'0'0'8190,"0"0"-5543,-24 2-1428,-80 14 32,95-13-1097,1 0 0,-1 1 0,1 0-1,0 0 1,0 1 0,0 0 0,1 0-1,0 0 1,0 1 0,0 1 0,1-1-1,-1 1 1,2 0 0,-1 0 0,1 1-1,0-1 1,0 1 0,1 1 0,-1 1-154,1-2 60,0 0 1,1 1-1,-1-1 1,2 1-1,-1 0 1,1-1-1,0 1 1,1 0 0,0 0-1,1 0 1,0 0-1,0 0 1,2 9-61,-1-15 7,1 0-1,0 0 1,0 0 0,0 0 0,1 0 0,-1 0 0,1 0 0,0-1 0,0 0-1,0 1 1,0-1 0,0 0 0,0 0 0,0 0 0,1-1 0,-1 1 0,1-1 0,-1 0-1,1 0 1,-1 0 0,1-1 0,0 1 0,-1-1 0,1 0 0,0 0 0,0 0-1,-1 0 1,1 0 0,3-2-7,1 2 17,10 1 1,-1-1 1,1-1 0,0 0 0,0-2-1,0 0 1,-1-1 0,1-1-1,-1 0 1,0-1 0,1-2-19,-4 2 3,9-3 18,-1-1 0,0-1-1,-1-1 1,-1-1-1,1 0 1,-2-2-1,0 0 1,9-10-21,-25 21 2,-1 0 0,0 0 0,0 0 0,0-1 0,0 1 1,0 0-1,-1-1 0,0 1 0,0-1 0,0 1 0,-1-1 0,1 0 1,-1 1-1,0-1 0,0 0 0,-1 1 0,1-1 0,-1 1 0,0-1 1,-1 1-1,1-1 0,-1 1 0,0 0 0,0-1 0,0 1 0,0 0 1,-1 0-1,1 1 0,-1-1 0,0 1 0,0-1 0,-1 1 1,1 0-1,-1 0 0,1 0 0,-1 0 0,0 1 0,0 0 0,0 0 1,-1 0-1,-1-1-2,-9-4-398,-1 1 0,0 0 0,-1 1 1,1 1-1,-1 1 0,0 0 0,0 1 1,0 0-1,0 2 0,0 0 0,-3 1 398,-30-1-4319</inkml:trace>
  <inkml:trace contextRef="#ctx0" brushRef="#br0" timeOffset="2167.072">4877 130 10197,'0'0'1528,"0"0"-271,0 0-62,0 0-301,0 0-449,0 20 25,3 307 1643,-4-289-1966,0-25-103,0-1-1,0 1 1,2 0-1,-1 0 0,2 0 1,0-1-1,0 1 1,1-1-1,1 1 1,3 8-44,-7-20 16,1-1 0,-1 1 0,0 0 1,0-1-1,1 1 0,-1 0 0,0-1 1,1 1-1,-1 0 0,1-1 0,-1 1 1,1-1-1,-1 1 0,1-1 0,-1 1 1,1-1-1,0 1 0,-1-1 0,1 1 1,0-1-1,-1 0 0,1 0 0,0 1 1,-1-1-1,1 0 0,0 0 0,0 0 1,-1 1-1,1-1 0,0 0 0,0 0 1,-1 0-1,1 0 0,0-1 0,0 1 1,-1 0-1,1 0 0,0 0 0,-1-1 1,1 1-1,0 0 0,-1-1 0,1 1 1,0 0-1,-1-1 0,1 1 0,0-1 1,-1 1-1,1-1 0,-1 1 0,1-1 1,-1 1-1,1-1 0,-1 0 0,0 0-16,20-39 601,-14 22-530,-2-1 0,-1 1 0,0-1 0,-1 0 0,-1 0 0,-1 0 1,-1 0-1,0 1 0,-2-1 0,0 0 0,-1 1 0,-1-1 0,0 1 1,-2 0-1,-5-12-71,-77-159 480,86 203-627,39 152-49,-17-102 216,33 103 28,-52-168-40,0 1 0,0-1 0,1 1 0,-1-1 0,0 1 0,0-1 0,1 1 0,-1 0 0,0-1 0,1 1 0,-1 0 0,0-1 0,1 1 0,-1 0 0,0-1 0,1 1 0,-1 0 0,1-1 0,-1 1 0,1 0 0,-1 0 0,1 0 0,-1 0 0,1-1 0,-1 1 0,0 0 0,1 0 0,-1 0 0,1 0-1,-1 0 1,1 0 0,-1 0 0,1 0 0,-1 0 0,1 0 0,-1 1 0,1-1 0,-1 0 0,1 0 0,-1 0 0,1 1 0,-1-1 0,1 0 0,-1 0 0,0 1 0,1-1 0,-1 0 0,0 1 0,1-1 0,-1 0 0,0 1 0,1-1 0,-1 1 0,0-1 0,0 1 0,1-1 0,-1 0 0,0 1 0,0-1 0,0 1 0,0-1 0,0 1 0,1-1 0,-1 1 0,0 0-8,6-42 407,-12-173 284,0 137-398,7 75-294,-1 1 0,0-1-1,1 1 1,0-1 0,-1 1-1,1-1 1,0 1 0,-1-1 0,1 1-1,0 0 1,0-1 0,0 1-1,0 0 1,0 0 0,1 0-1,-1 0 1,0 0 0,0 0-1,1 0 1,-1 0 0,1 0-1,-1 1 1,1-1 0,-1 0 0,1 1-1,-1-1 1,1 1 0,0 0-1,-1 0 1,1-1 0,-1 1-1,1 0 1,0 0 0,-1 1-1,1-1 2,6-1-10,450-68-206,-264 53-3604,-192 16 3510,1 7-8086,-22 11-1971</inkml:trace>
  <inkml:trace contextRef="#ctx0" brushRef="#br0" timeOffset="2460.168">5081 445 10965,'0'0'2481,"0"0"-1680,0 0 639,157-20-367,-90 11-625,3 3-320,-1 3-128,-9 3-864,-5 0-1345,-13 0-2658</inkml:trace>
  <inkml:trace contextRef="#ctx0" brushRef="#br0" timeOffset="2697.232">6195 130 10629,'0'0'1889,"0"0"-673,-24 11 158,-82 41-69,99-48-1183,1 1 0,-1 1 0,1-1 1,0 1-1,1 0 0,-1 0 0,1 1 1,0 0-1,1 0 0,0 0 0,0 0 0,0 0 1,1 1-1,0 0 0,-1 6-122,2-10 42,-2 7 34,0 1 0,1 0 0,0 1 1,1-1-1,0 1 0,1-1 0,0 1 0,1-1 0,1 1 0,1 8-76,0-17 24,0-1 0,1 0-1,-1 0 1,1-1 0,0 1 0,0 0 0,0-1 0,0 0 0,1 0 0,-1 0 0,0 0 0,1 0 0,0 0-1,-1-1 1,1 0 0,0 0 0,0 0 0,0 0 0,-1-1 0,1 1 0,0-1 0,0 0 0,0 0 0,0-1 0,0 1-1,0-1 1,0 1 0,1-2-24,9 2 24,20-4 10,-1 0 0,-1-3-1,1 0 1,-1-3-1,0 0 1,-1-2 0,0-1-1,-1-2 1,-1-1 0,17-11-34,-39 24-4,1 0 0,0 0 1,-1-1-1,0 0 0,0 0 1,0 0-1,0-1 0,-1 0 1,1 0-1,-1-1 0,-1 0 1,1 0-1,-1 0 0,0-1 1,0 0-1,-1 0 0,0 0 1,0 0-1,-1-1 0,0 1 0,0-1 1,-1 0-1,0 0 0,0 0 1,0 0-1,-1 0 0,-1 0 1,0-1-1,0 1 0,0 0 1,-1 0-1,-1-7 4,-5 4-47,0 1 0,-1 0 0,1 0 0,-2 1-1,0 0 1,0 1 0,0-1 0,-1 2 0,0-1 0,-1 2 0,0-1 0,0 1-1,0 1 1,-1 0 0,1 1 0,-1 0 0,0 0 0,-1 1 0,1 1-1,0 0 1,-8 1 47,3-1-188,0 0 1,0 2-1,0 0 0,0 1 0,0 1 0,0 0 0,0 1 0,0 1 1,1 1-1,-1 0 0,1 1 0,-8 5 188,-70 35-3418,-11 9-3046</inkml:trace>
  <inkml:trace contextRef="#ctx0" brushRef="#br0" timeOffset="-977.437">1306 497 8948,'0'0'2118,"0"0"-989,0 0-185,0 0 46,0 0-139,0 0-291,-5 5-90,2-2-402,2-2-56,0-1 1,1 0-1,-1 0 1,0 0-1,1 1 1,-1-1-1,0 0 1,1 1-1,-1-1 1,0 1-1,1-1 1,-1 1-1,1-1 1,-1 1-1,1-1 1,-1 1 0,1-1-1,0 1 1,-1 0-1,1-1 1,0 1-1,-1 0 1,1-1-1,0 1 1,0 0-1,-1-1 1,1 1-1,0 0 1,0 0-1,0-1 1,0 1-1,0 0 1,0 0-1,0-1 1,0 1-1,0 0 1,1-1-1,-1 1 1,0 0-1,0-1 1,1 1-1,-1 0 1,0-1-1,1 1 1,-1 0-1,1-1 1,-1 1-1,1-1 1,-1 1 0,1-1-1,-1 1 1,1-1-1,-1 1 1,1-1-1,0 0 1,-1 1-1,1-1 1,0 0-1,-1 1 1,1-1-1,0 0 1,-1 0-1,1 0 1,0 0-1,0 1 1,0-1-13,203 7 1238,-39-22-1280,-65-24-3409,-79 19-756,-11 0-3274</inkml:trace>
  <inkml:trace contextRef="#ctx0" brushRef="#br0" timeOffset="-501.252">1709 175 10101,'0'0'1752,"0"0"-594,0 0-109,0 0-81,0 0-255,12-2 970,141 68-432,208 40-963,-360-105-285,0 0 0,1 0 0,-1 0 0,0 0 0,0 0 0,0 0 0,-1 0 0,1 1 0,0-1 0,0 0 0,-1 1 0,1-1 0,0 1 1,-1-1-1,1 1 0,-1-1 0,0 1 0,0-1 0,0 1 0,1-1 0,-1 1 0,0-1 0,-1 1 0,1-1 0,0 1 0,0-1 0,-1 1 0,1-1 0,-1 1 0,1-1 0,-1 1 0,0-1 0,1 0 0,-1 1 0,0-1 0,0 0 0,0 0 0,0 0 0,0 1 0,0-1 0,0 0 0,-1 0 0,1-1 0,0 1 0,-1 0 0,1 0 0,0-1 0,-1 1 0,0 0-3,0 1-1,-238 309 100,234-303-135,1 1 1,-1 0-1,1 0 1,1 0-1,0 0 0,0 1 1,1 0-1,0 0 1,0 0-1,1 0 1,1 0-1,-1 9 36,5-18-403,-1 0 1,1 0-1,-1 0 1,1 0-1,0 0 0,-1 0 1,1-1-1,0 1 1,0-1-1,-1 1 1,1-1-1,0 0 0,0-1 1,0 1-1,-1 0 1,1-1-1,0 1 0,0-1 1,-1 0-1,2 0 403,35-18-10666</inkml:trace>
  <inkml:trace contextRef="#ctx0" brushRef="#br0" timeOffset="20019.676">9498 3794 12102,'0'0'1611,"-22"6"-469,-71 27 136,88-30-1155,-1 1 1,0 0-1,1 0 1,0 0-1,0 1 1,0 0-1,1 0 1,-1 0-1,1 0 1,1 1-1,-1 0 1,1-1-1,0 1 1,0 1 0,0-1-1,1 0 1,0 1-1,0-1 1,1 1-1,0-1 1,0 1-1,0 0 1,1-1-1,0 1 1,0 0-1,1 0 1,1 3-124,-2-7 29,-1 1-7,0 0 0,1 0-1,0 0 1,0 0 0,0 0 0,0 0 0,1 0-1,-1 0 1,1 0 0,0 0 0,0 0 0,0-1 0,1 1-1,-1 0 1,1-1 0,0 1 0,0-1 0,1 0-1,-1 1 1,0-1 0,1 0 0,0 0 0,0-1 0,0 1-1,0-1 1,0 1 0,1-1 0,-1 0-22,8 2 42,0 0 0,0 0 1,0-2-1,0 1 0,1-1 0,-1-1 1,1 0-1,0-1 0,-1 0 1,1-1-1,-1 0 0,1-1 0,-1 0 1,0 0-1,1-1 0,-1-1 0,-1 0 1,1-1-1,3-2-42,-8 4 8,-1 0 0,0-1 1,0 0-1,0 0 0,0 0 1,0-1-1,-1 0 0,0 0 1,0 0-1,0 0 0,-1 0 0,0-1 1,0 0-1,0 1 0,0-1 1,-1 0-1,0-1 0,-1 1 0,1 0 1,-1 0-1,0-1 0,-1 1 1,1-1-1,-1 1 0,-1 0 0,1-1 1,-1 1-1,0-1-8,-1 2-35,0 0 0,0 0 0,0 0 0,0 0 0,-1 0 0,0 1 0,0-1 0,0 1 0,0 0 0,-1 0 0,0 0 0,1 0 0,-2 0-1,1 1 1,0 0 0,-1 0 0,1 0 0,-1 1 0,0-1 0,0 1 0,-1 0 35,-112-32-1497,59 26 136,-19-3-3956,51 3-912</inkml:trace>
  <inkml:trace contextRef="#ctx0" brushRef="#br0" timeOffset="20275.817">9458 3162 13254,'0'0'1433,"0"0"-553,0 0-378,27 24 85,183 184 763,-143-130-1038,-3-5 435,-3 3 0,35 61-747,-79-111 92,-2 1 1,-1 1-1,-2 1 1,0 0 0,-2 0-1,-1 1 1,-1 0-1,-2 1 1,-1 0 0,0 17-94,-4-29 27,1-8-27,0 0 1,-1 0 0,0 1 0,-1-1 0,0 0-1,-1 1 1,0-1 0,0 0 0,-2 0 0,1 0-1,-1 0 1,-1 0 0,0-1 0,-1 0-1,0 1 1,0-1 0,-1-1 0,-5 7 0,7-13-157,-1 0 0,0 0 0,0-1 0,0 1 0,0-1 0,-1 0 0,1-1 1,-1 1-1,1-1 0,-1 0 0,1-1 0,-1 1 0,1-1 0,-1 0 0,0 0 0,-4-2 157,-21-4-3260,1-16-1723</inkml:trace>
  <inkml:trace contextRef="#ctx0" brushRef="#br0" timeOffset="29426.995">11033 3769 9957,'0'0'2337,"0"0"-977,0 0 545,0 0-496,0 0-545,0 0-544,57-16-48,32-2-224,16 1 97,-1 1-145,-9 2-225,-16 3-863,-11 0-1665,-6-2-1681,-8 1-4627</inkml:trace>
  <inkml:trace contextRef="#ctx0" brushRef="#br0" timeOffset="30200.404">12415 3474 9973,'0'0'3076,"-26"2"-1572,10 0-1312,-9 0 116,0 1 1,0 1-1,1 1 0,0 1 0,0 1 0,-12 6-308,-175 78 2425,211-91-2413,1 0-1,-1 0 1,1 1-1,-1-1 1,1 0-1,-1 1 1,1-1-1,-1 1 1,0-1-1,1 0 1,-1 1-1,1-1 1,-1 1-1,0-1 1,0 1-1,1-1 1,-1 1-1,0 0 1,0-1-1,1 1 1,-1-1-1,0 1 1,0-1-1,0 1 1,0 0-1,0-1 1,0 1-1,0-1 1,0 1-1,0 0 1,0-1-1,0 1 1,-1-1-1,1 1 1,0-1-1,0 1 1,0 0-1,-1-1 1,1 1-1,0-1 1,-1 1-1,1-1 1,0 1-1,-1-1 1,0 1-12,45 1 11,0-1-1,0-2 1,0-2 0,0-2-1,33-9-10,-56 8-143,-1 1 0,1 0 0,1 1-1,-1 2 1,1 0 0,-1 1-1,1 1 1,-1 1 0,1 1 0,5 2 143,11 3-251,1-2 1,0-1 0,0-2-1,0-2 1,0-2 0,19-3 250,2-8-186,0-1 1,-1-4-1,0-1 1,40-22 185,-89 37 4,12-4 15,0-1-1,-1-1 1,0 0-1,-1-2 0,0-1 1,17-14-19,-34 24 51,0 0 0,0 0 0,0 0 1,0 0-1,-1-1 0,1 1 0,-1-1 0,0 0 1,0 1-1,-1-1 0,1 0 0,-1 0 1,0 0-1,0 0 0,0 0 0,0-1 0,-1 1 1,0 0-1,0 0 0,0 0 0,0 0 1,0-1-1,-1 1 0,0 0 0,0 0 0,0 0 1,-1 0-1,1 0 0,-1 0 0,0 0 1,0 1-1,0-1 0,0 1 0,-1-1 0,0 0-51,-9-4 65,1 1 0,-1 0-1,-1 1 1,1 1 0,-1 0-1,0 0 1,0 1-1,0 1 1,-1 0 0,1 1-1,-1 0 1,0 1 0,1 1-1,-1 0 1,0 1-1,1 1 1,-1 0 0,0 0-65,3 1 28,-1 1 1,1 0-1,-1 0 1,1 1-1,0 1 0,1 0 1,0 0-1,0 1 1,0 1-1,1-1 1,0 1-1,0 1 1,1 0-1,0 0 1,0 1-1,1-1 0,1 2 1,-1-1-1,2 1 1,0 0-1,0 0 1,1 0-1,0 1 1,1 0-1,0-1 1,1 1-1,-1 12-28,3-22 2,0 1 1,1 0-1,-1-1 0,1 1 0,-1 0 0,1-1 1,0 1-1,0-1 0,0 1 0,0-1 1,1 0-1,-1 1 0,1-1 0,-1 0 1,1 0-1,0 0 0,0 0 0,0 0 0,0-1 1,0 1-1,0-1 0,0 1 0,1-1 1,-1 0-1,1 1 0,-1-1 0,1 0 1,-1-1-1,1 1 0,-1 0 0,1-1 1,0 0-1,-1 1 0,1-1 0,0 0 0,-1 0 1,1-1-1,0 1 0,-1 0 0,1-1 1,0 0-1,-1 0 0,1 1 0,0-2-2,13 2 11,-1-2-4,0 0-1,-1 0 0,1-2 0,-1 0 1,0-1-1,0 0 0,0-1 0,-1 0 1,1-1-1,-2-1 0,1 0 1,-1-1-1,0 0 0,-1 0 0,0-2 1,-1 1-1,0-1 0,0-1 0,-1 0 1,-1 0-1,0-1 0,-1 0 0,0 0 1,-1-1-1,0 1 0,-2-1 0,1-1 1,-2 1-1,1-2-6,1-192 35,-5 197-30,-1-1 1,0 1 0,0-1 0,-1 1 0,-1 0 0,0 0 0,0 0 0,-1 0 0,-1 1 0,0-1 0,0 1 0,-1 0 0,0 0-6,5 9 0,1 0 1,-1 0-1,1 0 0,-1 1 1,0-1-1,1 0 0,-1 0 1,0 1-1,1-1 0,-1 0 1,0 1-1,0-1 0,1 1 1,-1-1-1,0 1 0,0-1 1,0 1-1,0-1 0,0 1 1,0 0-1,0 0 0,0 0 1,0-1-1,0 1 0,0 0 1,0 0-1,0 0 1,0 0-1,0 1 0,0-1 1,0 0-1,0 0 0,0 1 1,1-1-1,-1 0 0,0 1 1,0-1-1,0 1 0,0-1 1,0 1-1,1-1 0,-1 1 1,0 0-1,0-1 0,1 1 1,-1 0-1,0 0 0,1-1 1,-1 1-1,1 0 0,-1 0 1,1 0-1,0 0 0,-1 0 1,1 0-1,0 0 0,-1 0 1,1 0-1,0 0 1,0 0-1,0 0 0,0-1 1,0 1-1,0 0 0,0 0 1,0 0-1,1 0 0,-1 0 1,0 0-1,1 0 0,-14 224-235,13-213 75,0 1 0,1-1 0,0 1 0,1-1 0,0 1 0,1-1 0,1 0 0,0 0-1,0-1 1,1 1 0,1-1 0,0 0 0,0 0 0,1-1 0,1 0 0,0 0 0,0-1 0,0 0 0,2 0 0,-1-1 0,1 0 0,0 0-1,8 4 161,-1-6-623,0 1-1,0-2 0,1 0 0,-1-1 0,1-1 1,0-1-1,0 0 0,0-2 0,0 0 0,0 0 1,14-4 623,59-7-1428,-1-17-1664</inkml:trace>
  <inkml:trace contextRef="#ctx0" brushRef="#br0" timeOffset="30609.024">14039 3140 4338,'0'0'1585,"0"0"381,0 0 211,-23-14-470,-78-45-431,95 56-1157,0 1 1,0-1 0,-1 1 0,1 0-1,-1 1 1,1-1 0,-1 1-1,1 1 1,-1-1 0,0 1 0,1 0-1,-1 1 1,0-1 0,1 1-1,-1 1 1,-4 1-120,0 1 126,1 1 0,-1 1 0,1 0-1,0 0 1,1 1 0,-1 1 0,2-1-1,-1 1 1,1 1 0,0 0 0,0 0 0,1 0-1,1 1 1,-1 0 0,2 0 0,-1 1 0,1 0-1,1 0 1,0 0 0,1 0 0,0 0-1,0 1 1,2 0 0,-1-1 0,1 1 0,1 0-1,1 9-125,-2-19 8,1 0 0,0 1 0,0-1 0,0 0 0,0 0 0,0 0 0,1 1 0,-1-1 0,0 0 0,1 0 0,0 0 0,0 0 0,-1 0 0,1 0 0,1 0 0,-1 0 0,0 0 0,0 0 0,1 0 0,-1-1 0,1 1 0,-1-1 0,1 1 0,0-1 0,-1 1 0,1-1 1,0 0-1,0 0 0,0 0 0,0 0 0,0 0 0,0-1 0,0 1 0,1 0 0,-1-1 0,0 0 0,0 1 0,0-1 0,1 0 0,-1 0 0,0 0 0,2-1-8,7 2 18,0 0 0,0 0 0,0-1 1,0-1-1,-1 0 0,1-1 1,0 0-1,0 0 0,-1-1 1,1-1-1,-1 1 0,0-2 0,0 1 1,4-4-19,7-6 5,-1-1 0,0-1 0,-1-1 0,-1 0 1,0-2-1,-2 0 0,0-1 0,-1 0 0,-1-1 1,-1-1-1,-1 0 0,-1-1 0,-1 0 0,0 0 1,-2-1-1,-1-1 0,-1 1 0,-1-1 0,0-17-5,4-70 36,-4-1 0,-8-42-36,3 150 0,-17-172 155,3 142 80,14 34-223,-1 1 0,0-1 0,0 1 0,1 0 0,-1 0 0,0-1 1,0 1-1,0 0 0,1 0 0,-1 0 0,0 0 0,0 0 0,0 0 0,0 0 0,1 0 0,-1 0 0,0 0 1,0 0-1,0 1 0,1-1 0,-1 0 0,0 0 0,0 1 0,1-1 0,-1 1 0,0-1 0,0 1 0,1-1 0,-1 1 1,1-1-1,-1 1 0,0-1 0,1 1 0,-1 0 0,1-1 0,0 1 0,-1 0 0,1 0 0,-1-1 0,1 1 1,0 0-1,0 0 0,-1 0 0,1-1 0,0 1 0,0 0 0,0 0 0,0 0 0,0 0-12,-52 179 40,35-115-39,-13 51-147,5 0 0,-9 111 146,34-223-19,-2 6-106,0 0-1,1 0 1,0 1-1,0-1 1,1 1-1,1-1 1,0 1-1,0-1 1,1 0-1,0 0 1,1 1-1,0-2 1,1 1-1,0 0 1,0-1-1,1 1 1,1-1-1,0 0 126,-5-8-59,48 44-2154,-10-32-3329,-29-13 1831</inkml:trace>
  <inkml:trace contextRef="#ctx0" brushRef="#br1" timeOffset="41943.355">9548 4834 4434,'0'0'8262,"0"0"-6167,0 0-1831,0 0 197,0 0 65,-8-10 571,33 38-5302,-12 4-293</inkml:trace>
  <inkml:trace contextRef="#ctx0" brushRef="#br1" timeOffset="43666.642">9618 5727 2897,'0'0'7654,"0"0"-5415,0 0-1970,11-27 54,72-174 630,-70 167-766,-2-1 1,-1-1-1,-2 0 1,-1 0-1,-2 0 1,-2-1-1,0-31-187,-2 63 26,-1 0 0,0 0 0,1 0 0,-2 0 0,1 0 0,0 0 0,-1 0 0,0 0 0,0 0 0,-1 0 0,1 1 0,-1-1 0,0 0 0,0 1 0,-1 0 0,1-1 0,-1 1 0,0 0 0,0 0 0,0 1 0,-1-1 0,1 0 0,-1 1 0,0 0 0,0 0 0,0 0 0,-1 1 0,1-1 1,0 1-1,-1 0 0,0 0 0,-1 0-26,-5-1 24,0 1 0,0 0 0,0 1 0,0 0 0,0 0 1,-1 1-1,1 1 0,0 0 0,0 0 0,0 1 0,0 1 1,0 0-1,0 0 0,1 1 0,-1 0 0,1 1 0,-8 5-24,15-8 6,1-1 0,0 1-1,0 0 1,-1-1-1,1 1 1,1 1-1,-1-1 1,0 0 0,0 0-1,1 1 1,-1-1-1,1 1 1,0-1-1,0 1 1,0-1-1,0 1 1,0 0 0,0-1-1,1 1 1,-1 0-1,1 0 1,0 0-1,0 1-5,1-1-2,1-1-1,0 1 0,0-1 1,0 1-1,0-1 1,0 0-1,1 0 0,-1 0 1,1 0-1,-1 0 0,1 0 1,0-1-1,-1 1 0,1-1 1,0 0-1,0 0 0,0 0 1,0 0-1,0 0 0,0-1 1,0 1-1,1-1 0,-1 0 1,0 0-1,0 0 0,0 0 1,0-1-1,3 0 3,0 1 0,76 2 21,1-4 0,-1-3 1,0-4-1,25-8-21,11-6-88,-117 24 97,0 0 0,0 1 0,-1-1 0,1 0 0,0 1-1,-1-1 1,1 1 0,-1-1 0,0 1 0,0-1 0,1 1 0,-1-1 0,0 1 0,0-1 0,0 1-1,0-1 1,-1 1 0,1-1 0,0 1 0,-1-1 0,1 1 0,-1-1 0,1 1 0,-1-1 0,0 0-1,1 1 1,-1-1 0,0 0 0,0 1 0,0-1 0,-1 0-9,1 1 10,-6 11 33,1 1 0,0-1 0,1 1 0,0 0 0,1 0 0,1 1 0,0-1 0,1 1 0,1 0 1,0 0-1,1-1 0,0 1 0,2 5-43,1-16 1,0 1 0,0-1 0,0 0 0,1 0 0,0 0-1,0 0 1,0 0 0,0-1 0,0 0 0,1 0 0,-1 0 0,1 0 0,0-1 0,0 0 0,0 0 0,0 0 0,0 0 0,1-1 0,-1 0 0,0 0 0,1-1 0,-1 1 0,1-1 0,-1 0-1,0 0 1,1-1 0,-1 0 0,1 0 0,-1 0 0,0-1 0,0 0-1,19-3-7,-1-1 1,0-1-1,0-2 0,-1 0 0,0-1 0,0-1 1,-1-2-1,-1 0 0,0-1 0,-1 0 0,1-3 7,-11 12 2,0 0 0,-1-1 0,1 0 0,-1 0 0,0-1-1,-1 0 1,1-1 0,-1 0 0,-1 0 0,0 0-1,0-1 1,0 0 0,-1 0 0,-1 0 0,1-1-1,-2 1 1,1-1 0,-1 0 0,-1 0 0,0 0 0,0-1-1,-1 1 1,0 0 0,-1-1 0,-1-10-2,0 17 12,-1 0 0,-1 0-1,1 0 1,-1 0 0,1 0 0,-1 0 0,0 1 0,-1 0 0,1-1 0,0 1-1,-1 0 1,0 0 0,0 1 0,0-1 0,0 1 0,0 0 0,0 0 0,-1 0-1,1 1 1,0 0 0,-1-1 0,0 1 0,1 1 0,-1-1 0,1 1 0,-1 0-1,0 0 1,1 0 0,-1 1 0,0-1 0,-2 2-12,4-1 6,-1 0 0,1 1 0,0 0 0,0 0 0,0 0 0,0 0 0,0 0-1,1 0 1,-1 1 0,1-1 0,-1 1 0,1 0 0,0 0 0,0 0 0,0 0 0,0 0 0,1 0 0,-1 0 0,1 1 0,0-1 0,0 0-1,0 1 1,0-1 0,0 1 0,1 2-6,-8 95 47,7-94-52,0 1 0,1-1 1,0 0-1,0 1 0,1-1 1,0 1-1,0-1 0,0 0 1,1 0-1,0 1 0,1-1 0,0-1 1,0 1-1,0 0 0,1-1 1,0 1-1,0-1 0,1 0 1,-1-1-1,1 1 0,0-1 1,1 0-1,0 0 0,-1 0 0,2-1 1,-1 0-1,0 0 0,1-1 1,4 2 4,1-1-131,0-1 0,0-1 0,0 0 1,0 0-1,0-2 0,0 1 0,0-2 0,0 1 1,0-2-1,1 1 0,-2-2 0,1 0 1,0 0-1,0-1 0,-1 0 0,0-1 0,11-6 131,11-9-1302,0-1 0,-1-1-1,-1-2 1,27-27 1302,-35 31-1063,-1-1 0,-1-1 0,-1-1-1,-1 0 1,-1-2 0,-1 0 0,-1-1 0,4-10 1063,12-82-1209,-29 1 2997,-3 108-1229,-1 0-1,1 0 1,-2 1-1,1-1 0,-1 0 1,-1 0-1,1 1 1,-2 0-1,1-1 1,-1 1-1,0 0 1,-1 1-1,1-1 0,-2 1 1,1 0-1,-1 0 1,0 1-1,-4-4-558,10 11 63,1 0-1,-1-1 0,0 1 1,0 0-1,0-1 1,0 1-1,0 0 0,-1-1 1,1 1-1,0 0 0,0-1 1,0 1-1,0 0 1,-1-1-1,1 1 0,0 0 1,-1-1-1,1 1 0,-1-1 1,1 1-1,0-1 1,-1 1-1,1-1 0,-1 1 1,1-1-1,-1 1 1,0-1-1,1 0 0,-1 1 1,1-1-1,-1 0 0,0 0 1,1 1-1,-1-1 1,0 0-1,1 0 0,-1 0 1,0 0-1,1 0 1,-1 0-1,0 0 0,1 0 1,-1 0-1,0 0 0,1 0 1,-1 0-1,0 0 1,1-1-1,-1 1 0,0 0 1,1 0-1,-1-1 0,1 1 1,-1 0-1,0-1 1,1 1-1,-1-1 0,1 1 1,-1-1-1,1 1 1,-1-1-1,1 1 0,0-1 1,-1 1-1,1-1 0,0 0 1,-1 1-1,1-1-62,-3 72 375,3-1-1,4 1 1,2 0-1,4-1 1,12 46-375,-12-74 9,2 0 1,1-2-1,2 1 0,19 34-9,-11-57-410,-23-25 413,0 0 1,-1 0-1,0 0 1,-1 0-1,1 0 1,-1 1-1,0-1 1,-1 0-1,0 1 1,0 0-1,0 0 1,-1 0-1,0 0 1,0 0-1,-1 1 1,1-1-1,-1 1 1,0 1-1,-4-4-3,-15-13 54,-1 2-1,-1 1 0,-1 0 1,0 2-1,-1 2 0,0 0 1,-5 1-54,71 12 189,14 3-193,-26 1 8,-1-2 0,0-1 0,1-1 0,-1-1 0,0-1 0,0-1 0,6-3-4,-10 0 11,0 0 0,-1-2 0,-1-1 0,0 0 0,0-1 0,-1-1 1,3-3-12,-18 13 30,-1 0 1,0 0-1,-1 1 1,1-1-1,0-1 1,-1 1-1,1 0 1,-1 0-1,1-1 1,-1 1 0,0 0-1,0-1 1,0 0-1,0 1 1,-1-1-1,1 1 1,-1-1-1,1 0 1,-1 1-1,0-3-30,-13 7 99,11 4-102,-1 0 0,1-1-1,0 1 1,1 0-1,-1 0 1,1 0 0,1 0-1,-1 1 1,1-1 0,0 0-1,0 0 1,1 0 0,0 1 3,-1 13-5,0-16 4,0 0-1,0 0 0,0 0 1,0 0-1,1 0 1,-1 0-1,1 0 1,0 0-1,1 0 1,-1 0-1,1 0 0,0 0 1,-1-1-1,2 1 1,-1-1-1,0 1 1,1-1-1,-1 0 1,1 0-1,0 0 0,0 0 1,0-1-1,1 1 1,-1-1-1,1 0 1,-1 0-1,1 0 1,0 0-1,-1 0 0,1-1 1,0 0-1,0 0 1,0 0-1,0 0 1,0-1-1,4 1 2,0 0 1,0 0 0,0 0 0,0-1 0,0 0 0,0 0 0,0-1 0,0 0 0,-1-1 0,1 1 1,0-2-1,-1 1 0,1-1 0,-1 0 0,0 0 0,1-1 0,-2 0 0,1 0 0,0-1-1,0 0 9,0-1 0,0 1 0,0-1 0,-1-1 0,0 1 0,0-1 0,-1 0 0,0 0 0,0-1 0,0 1 0,-1-1 0,-1 0 0,1-1 0,-1 1 0,0-1 0,-1 1 0,0-1 0,-1 0 0,1-1-9,13 47-243,-14-34 243,1 1 1,-1-1-1,1 0 1,0 0-1,0 0 0,0 0 1,0-1-1,1 1 1,-1 0-1,1-1 1,0 0-1,-1 0 1,1 1-1,0-2 0,0 1 1,0 0-1,1-1 1,-1 1-1,0-1 1,0 0-1,1 0 1,-1 0-1,1 0 0,-1-1 1,1 1-1,-1-1 1,1 0-1,-1 0 1,1-1-1,0 1 1,-1-1-1,0 1 0,1-1 1,-1 0-1,1 0 1,-1-1-1,0 1 1,0-1-1,0 1 1,0-1-1,0 0 0,2-2 0,5-3 8,-1-1 0,1 0 0,-2 0 0,1-1 0,-1 0 0,0-1 0,-1 1-1,0-2 1,-1 1 0,0-1 0,0 0 0,-1 0 0,-1 0 0,0-1-1,0 0 1,-1 0 0,-1 0 0,0 0 0,0-10-8,-2 19-2,1-8 1,0 0 0,-1 1 1,0-1-1,-1 0 0,0 1 1,-1-1-1,0 0 0,0 1 0,-1 0 1,-1 0-1,0 0 0,-3-6 1,1 4 8,-1 1-1,0 0 1,-1 0-1,0 1 1,-1 0-1,0 0 1,-1 1-1,0 0 1,0 1-1,0 0 1,-7-3-8,15 11-2,1 0 0,0 0 0,-1 0 1,1 0-1,-1 0 0,1 0 0,0 0 0,-1 0 0,1 1 0,-1-1 1,1 0-1,0 1 0,-1 0 0,1-1 0,0 1 0,0 0 1,-1-1-1,1 1 0,0 0 0,0 0 0,0 0 0,0 0 0,0 0 1,0 0-1,0 0 0,0 0 0,1 1 0,-1-1 0,0 0 1,1 0-1,-1 1 0,1-1 0,-1 0 0,1 1 0,0-1 0,-1 1 1,1-1-1,0 0 0,0 1 0,0-1 0,0 1 0,0-1 1,0 1-1,1-1 0,-1 0 0,0 1 0,1-1 0,-1 0 0,1 1 1,-1-1-1,1 0 0,1 2 2,-2 10-8,-2-7 5,2 1 0,-1 0 0,1-1 0,-1 1 0,2-1 0,-1 1 0,1-1 1,0 1-1,0-1 0,1 1 0,0-1 0,0 0 0,0 0 0,1 0 0,0 0 0,0 0 0,1-1 0,-1 1 1,1-1-1,0 0 0,1 0 0,0 1 3,9 2-19,1 1 0,0-2 0,0 0-1,0 0 1,1-2 0,-1 0 0,1-1 0,1 0 0,-1-1 0,0-1 0,1-1 0,2 0 19,87 16-249,-33 22-1824,-21 25-3668,-22-49-2641,-17-15 5660</inkml:trace>
  <inkml:trace contextRef="#ctx0" brushRef="#br1" timeOffset="44015.622">12408 4830 3201,'0'0'2185,"0"0"-466,0 0 79,6-19-264,19-61 2,-18 54 845,-8 33 817,1 4-3107,-1-4-51,0 0 0,1 0 0,0 0 0,0 0 0,0 0-1,1 0 1,0-1 0,1 1 0,-1 0 0,1 0 0,0-1-1,1 1 1,0-1 0,0 0 0,0 1 0,1-1 0,0-1 0,0 1-1,2 2-39,-3-8 43,-1 1 0,1-1 0,-1 0 0,1 1 0,0-1 0,-1 0-1,1-1 1,-1 1 0,1 0 0,0-1 0,-1 0 0,1 1-1,-1-1 1,1 0 0,-1 0 0,0 0 0,1-1 0,-1 1 0,0 0-1,0-1 1,0 0 0,0 1 0,0-1 0,0 0 0,-1 0-1,1 0 1,0 0 0,-1 0 0,0-1 0,1 0-43,0 1 3,148-170 277,-148 170-284,0 0 0,-1 1 0,1-1 0,0 0 0,0 1 0,0 0 0,0-1 0,0 1 1,0 0-1,0 0 0,1 0 0,-1 0 0,0 0 0,1 1 0,-1-1 0,0 1 0,1-1 0,-1 1 0,1 0 0,-1 0 0,1 0 0,-1 0 0,0 1 0,1-1 0,-1 1 0,1-1 0,-1 1 0,0 0 0,0 0 0,1 0 0,1 1 4,25 69-64,-28-65-27,0 0 0,0 0 0,1 0 0,-1-1 0,1 1-1,0-1 1,1 1 0,0-1 0,0 0 0,0 0 0,0 0 0,1 0-1,-1-1 1,1 1 0,0-1 0,1 0 0,-1 0 0,1-1-1,0 1 1,0-1 0,0 0 0,0 0 0,0-1 0,1 1 91,46 5-4861,8-7-5792</inkml:trace>
  <inkml:trace contextRef="#ctx0" brushRef="#br1" timeOffset="44962.95">13721 4655 7203,'0'0'4360,"0"0"-3149,0 0-824,0 0 330,0 0 166,25-10-189,79-38-206,-97 43-434,0 0-1,0 0 1,0 0 0,-1-1-1,0 0 1,0-1-1,0 1 1,-1-1 0,1 0-1,-2 0 1,1-1-1,2-6-53,0 2 62,-1 2 30,0-1 0,-1 0-1,0 0 1,-1 0 0,0-1 0,-1 1 0,0-1 0,-1 0 0,0 0 0,-1 0 0,0 0 0,-1 0 0,-1-9-92,-46 17 32,-15 43-238,42-123 1287,-63-247-398,73 290-159,22 66-321,8 17-268,145 365 174,-107-311-103,-55-93-3,-1 0 1,1 0-1,0 0 0,-1-1 1,1 1-1,0-1 1,1 0-1,-1 0 0,0 0 1,0-1-1,1 1 1,-1-1-1,1 0 1,0 1-1,-1-2 0,1 1 1,0 0-1,-1-1 1,1 0-1,0 1 0,0-2 1,0 1-1,-1 0 1,1-1-1,0 1 0,-1-1 1,1 0-1,2-1-3,0-3 34,-1 0 0,1 0 0,-1 0 0,0-1 0,0 0 0,-1 0 0,0 0 0,0 0 0,0-1 0,-1 1 0,0-1 0,0 0 0,-1 0 0,1 0 0,-2 0 0,1-1 0,-1 1 0,0 0 0,0-8-34,9-45 176,14 70-512,4 25 267,-17-21-54,0 0 1,1 0-1,1-1 0,0 0 0,1-1 0,0-1 0,7 4 123,-18-13-155,1 0 0,-1 0 0,0-1 0,1 1 0,-1-1-1,1 0 1,-1 0 0,1 0 0,0-1 0,-1 1 0,1-1-1,0 0 1,-1 0 0,1 0 0,0-1 0,-1 1-1,1-1 1,0 0 0,-1 0 0,1 0 0,-1 0 0,1-1-1,-1 1 1,0-1 0,0 0 0,0 0 0,1-1 155,67-75-9284,-71 78 9277,20-28-2917</inkml:trace>
  <inkml:trace contextRef="#ctx0" brushRef="#br1" timeOffset="45957.236">14572 4250 8116,'0'0'2956,"0"0"-1318,0 0-467,0 0-392,0 0-333,-7 8-38,-17 28-37,23-35-338,0 0 0,1 1 0,0-1 0,-1 0 0,1 1 0,0-1 0,-1 0 0,1 1 0,0-1 0,0 0 0,0 1 0,0-1 0,1 0 0,-1 1 0,0-1 0,0 0 0,1 1 0,-1-1 0,1 0 0,-1 0 0,1 1 0,0-1 0,-1 0 0,1 0 0,0 0 0,0 0 0,0 0 0,0 0 0,0 0 0,0 0 0,0 0 0,0-1 0,0 1 0,0 0 0,0 0 0,0-1 0,1 1 0,-1-1 0,0 1 0,1-1 0,-1 0 0,0 0 0,1 1 0,-1-1 0,0 0 0,1 0 0,-1 0 0,0 0 0,1 0 0,-1-1 0,0 1 0,1 0 0,-1-1 0,0 1 0,0-1 0,1 1 0,-1-1 0,0 1 0,0-1 0,0 0 0,0 0 0,0 0 0,0 0 0,0 1 0,1-2-33,5-2 24,0 1 1,0-1 0,-1-1 0,0 1 0,0-1 0,0 0 0,0-1 0,-1 1 0,1-1 0,-1 0-1,-1 0 1,1-1 0,-1 1 0,-1-1 0,1 0 0,-1 0 0,0-1 0,-1 1 0,1 0 0,-1-1-1,-1 0 1,0 1 0,0-1 0,0-4-25,-1 11 1,1-1-1,-1 1 0,1-1 1,-1 1-1,0-1 0,0 1 0,0-1 1,0 1-1,0 0 0,0-1 1,0 1-1,0-1 0,-1 1 1,1-1-1,-1 1 0,1-1 1,-1 1-1,1 0 0,-1-1 1,0 1-1,1 0 0,-1 0 1,0 0-1,0-1 0,0 1 1,0 0-1,0 0 0,0 0 1,-1 0-1,1 1 0,0-1 1,0 0-1,-1 0 0,1 1 1,0-1-1,-1 1 0,1-1 1,-1 1-1,1-1 0,-1 1 1,1 0-1,0 0 0,-1 0 1,1 0-1,-1 0 0,1 0 1,-1 0-1,1 0 0,-1 1 0,-3-1 3,1 0 0,-1 1 1,1-1-1,-1 1 0,1 0 0,0 0 0,-1 1 0,1-1 0,0 1 0,0 0 0,0 0 1,0 0-1,0 1 0,0-1 0,1 1 0,-1 0 0,1 0 0,0 0 0,0 1 0,0-1 1,0 1-1,1 0 0,-1-1 0,1 1 0,0 0 0,0 0 0,0 1-3,-2 6 8,0 1-1,1-1 1,0 1-1,1 0 1,0 0 0,1 0-1,0 1 1,1-1-1,1 8-7,-1-14-1,1-1 1,0 0-1,0 1 0,0-1 0,1 0 0,-1 0 0,1 0 0,1 0 0,-1 0 1,1 0-1,0-1 0,0 1 0,0-1 0,0 0 0,1 0 0,0 0 0,0 0 1,0-1-1,0 1 0,1-1 0,-1 0 0,1 0 0,-1-1 0,1 0 0,0 1 1,0-2-1,1 1 0,-1 0 0,0-1 0,2 0 1,169 11-22,-173-13 25,24-1-18,0-1 0,0-2 0,-1-1 1,0-1-1,0-1 0,0-2 0,-1 0 0,0-2 1,14-9 14,-32 19 1,-1-1 0,0 0 0,-1-1 1,1 1-1,0-1 0,-1 0 0,0 0 1,0-1-1,0 0 0,-1 0 1,1 0-1,-1 0 0,-1-1 0,1 1 1,-1-1-1,1 0 0,-2 0 0,1 0 1,-1 0-1,0-1 0,0 1 1,-1-1-1,1-5-1,-2 8 5,0 0 1,-1 0 0,1 1-1,-1-1 1,0 0-1,0 0 1,0 0-1,-1 1 1,0-1-1,1 1 1,-1-1-1,0 1 1,-1 0 0,1-1-1,0 1 1,-1 0-1,0 1 1,0-1-1,0 0 1,0 1-1,0 0 1,0 0-1,-1 0 1,1 0 0,-3-1-6,0-1 29,0 1 0,-1-1 1,1 1-1,-1 0 0,0 1 1,0 0-1,0 0 0,0 0 1,0 1-1,0 0 0,0 0 1,-1 1-1,1 0-29,3 3 0,1-1-1,-1 1 0,0 0 1,1 0-1,0 0 1,0 0-1,0 1 1,0-1-1,0 1 0,1 0 1,0 0-1,-1 0 1,1 0-1,1 0 1,-1 0-1,1 1 0,0-1 1,0 0-1,0 1 1,0-1-1,1 1 1,-1-1-1,1 1 0,1-1 1,-1 1-1,0-1 1,1 1-1,1 4 1,0-7-1,-1 0 1,1-1-1,0 1 0,-1 0 0,1-1 1,0 1-1,0-1 0,0 1 1,0-1-1,0 0 0,1 0 0,-1 0 1,0 0-1,0 0 0,1-1 0,-1 1 1,1-1-1,-1 1 0,0-1 1,1 0-1,-1 0 0,1 0 0,-1 0 1,1 0-1,-1-1 0,0 1 0,1-1 2,3 1-3,484 0-452,-477-1 451,0 0 0,0-1 0,0 0 0,0-1 0,-1-1 0,0 0 0,1 0 0,-1-1 0,-1-1 0,1 0 0,-1-1 0,0 0 0,-1 0 0,1-1 3,-8 4-6,0 0 0,1-1 0,-2 1 0,1-1 0,0 1 0,-1-1 0,0 0 0,0 0 0,-1 0 0,1 0 0,-1 0 0,0-1 0,0 1 0,-1 0 0,0 0 0,0-1-1,0 1 1,0 0 0,-1 0 0,0-2 6,1 7 0,-1-5 3,0 1-1,-1 0 0,1 0 1,-1 0-1,0 0 0,0 0 0,0 0 1,0 1-1,-1-1 0,0 1 0,1-1 1,-1 1-1,-1 0 0,1 0 0,0 0 1,-1 1-1,1-1 0,-1 1 0,0 0 1,0 0-1,0 0 0,0 0 0,0 1 1,0 0-1,0 0 0,-1 0 1,1 0-1,0 0 0,-1 1 0,1 0 1,0 0-1,-1 0 0,1 1 0,0-1 1,-1 1-1,1 0 0,0 0 0,0 1 1,0-1-1,0 1 0,0 0 0,0 0 1,0 0-1,0 0 0,1 1 1,-3 1-3,-3 6 11,0 0 0,0 1 0,1-1 0,1 2 0,0-1 0,0 1 0,1 0 0,0 0 0,1 1 0,1 0 0,0 0 0,1 0 0,0 0 0,1 0 0,0 1 0,1 1-11,3-14 6,-1 0 0,1 0 1,0 0-1,-1-1 1,1 1-1,0-1 0,-1 1 1,1-1-1,0 0 0,0 1 1,-1-1-1,1 0 1,0 0-1,0 0 0,0-1 1,-1 1-1,1 0 1,0-1-1,-1 1 0,1-1 1,0 0-1,-1 1 0,1-1 1,0 0-1,-1 0 1,1 0-1,-1 0 0,1 0-6,93-100 339,-70 75-328,0 0 0,-2-1 1,-2-1-1,0-1 0,-2-1 0,-1-1 0,-1-1 0,-2 0 0,-1-1 0,-2-1 0,-1 1 1,2-17-12,-10-84-11,-3 125 23,0 8-9,1 0 0,-1-1 0,0 1-1,1 0 1,-1-1 0,0 1 0,0-1 0,0 1 0,0 0 0,0-1-1,0 1 1,-1 0 0,1-1 0,0 1 0,-1 0 0,1-1 0,-1 1 0,1 0-1,-1 0 1,0 0 0,1-1 0,-1 1 0,0 0 0,0 0 0,0 0 0,0 0-1,0 0 1,0 0 0,0 1 0,0-1 0,0 0 0,0 0 0,-1 0-3,-18 13 2,-42 131-79,6 41-953,-16 103 1030,29-104-3831,8-51-2113</inkml:trace>
  <inkml:trace contextRef="#ctx0" brushRef="#br0" timeOffset="5006.742">1286 1681 1121,'0'0'9004,"0"0"-6131,0 0-1731,0 0 242,0 0-279,0 0-310,-11-3-205,10 2-583,0 0 1,0 0 0,-1 0 0,1 1-1,-1-1 1,1 1 0,0-1 0,-1 1 0,1-1-1,-1 1 1,1 0 0,-1-1 0,1 1-1,-1 0 1,1 0 0,-1 0 0,1 1 0,-1-1-1,0 0 1,1 0 0,0 1 0,-1-1-1,1 1 1,-1-1 0,1 1 0,-1 0 0,1 0-1,0-1 1,0 1 0,-1 0 0,1 0-1,0 0 1,0 0 0,0 0 0,0 1 0,0-1-1,0 0 1,0 0 0,1 1 0,-1-1-1,0 1 1,1-1 0,-1 0 0,1 1 0,-1-1-1,1 1 1,0-1 0,0 1 0,0-1-1,0 1 1,0-1 0,0 1 0,0 0 0,0-1-1,0 1 1,1-1 0,-1 1 0,0-1-1,1 2-7,-2 82 348,3 0-1,4 0 1,3 0-1,18 66-347,-8-104 88,-16-58 385,-1-236 199,-35 61-593,4 53-67,26 125-80,4 28-96,7 7 157,1-1 0,2 0 1,0 0-1,2-1 0,1-1 1,14 21 6,-24-39 2,1-1 1,-1 1 0,1-1-1,0 1 1,0-1 0,0-1-1,1 1 1,0-1 0,0 0-1,0 0 1,0-1 0,1 0-1,-1 0 1,1 0 0,0-1-1,-1 0 1,1 0 0,0 0-1,1-1 1,-1-1 0,0 1-1,0-1 1,0 0 0,0 0-1,1-1 1,-1 0 0,0-1-1,5-1-2,2-3 7,0-1 0,-1 0 0,0-1-1,-1 0 1,0-1 0,0 0 0,0-1-1,-2 0 1,1-1 0,-1 0 0,-1-1-1,0 0 1,0-1 0,-2 1 0,1-2-7,-1 2 11,0 0 1,0 0 0,-1 0 0,-1-1 0,0 0-1,-1 0 1,0-1 0,-1 1 0,-1-1-1,0 0 1,-1 1 0,0-10-12,-4 65-25,2-1 0,3 1-1,0-1 1,3 0 0,2 0 0,1 0-1,2-1 1,2 0 0,1 0 0,2-2 0,13 23 25,-24-55-91,1 1 1,-1-1-1,1-1 1,0 1 0,1-1-1,0 1 1,-1-1 0,2-1-1,-1 1 1,0-1-1,1-1 1,0 1 0,0-1-1,0 0 1,0 0-1,0-1 1,1 0 0,-1 0 90,2-1-354,1 0 0,-1 0 0,0-1 0,0 0 0,0-1 0,0 0 0,0 0 0,0-1 0,0 0 0,0-1 0,-1 0 0,1 0 0,-1-1 0,0 0 0,0 0 354,53-37-4642,-7-2-2988</inkml:trace>
  <inkml:trace contextRef="#ctx0" brushRef="#br0" timeOffset="5407.714">2239 1896 10149,'0'0'1171,"0"0"-197,0 0 50,0 0-282,0 0-139,-2 13-72,-3 39-11,8-50-454,-1 0 1,1 0-1,-1 0 0,1-1 1,-1 1-1,1-1 0,0 0 1,0 0-1,0 0 0,0 0 1,0 0-1,0 0 1,0-1-1,0 0 0,0 1 1,0-1-1,0 0 0,0-1 1,0 1-1,0 0 0,0-1 1,0 0-1,0 0 1,1 0-67,1-1 38,0 0 0,0-1 1,-1 1-1,1-1 1,-1 0-1,0 0 1,0 0-1,0-1 0,0 1 1,0-1-1,-1 0 1,0 0-1,1 0 1,-2-1-1,1 1 1,0-1-1,-1 0 0,0 1 1,0-1-1,0 0 1,-1 0-1,0 0 1,0-1-1,0 1 0,0 0 1,-1 0-1,0 0 1,0-1-1,-1 1 1,1 0-1,-1 0 0,-1-3-38,-1 4 11,-1 0 0,1 0 0,-1 0 0,0 0 0,-1 1 0,1 0 0,-1-1-1,1 2 1,-1-1 0,0 0 0,0 1 0,0 0 0,0 0 0,-1 1 0,1-1-1,-1 1 1,1 0 0,0 1 0,-1-1 0,1 1 0,-1 0 0,1 1-1,-1-1 1,1 1 0,-1 0 0,1 0 0,-3 1-11,3 0 7,-1 1 0,1-1-1,-1 1 1,1 0 0,0 0 0,0 0 0,1 1-1,-1 0 1,0 0 0,1 0 0,0 1 0,0-1-1,1 1 1,-1 0 0,1 0 0,0 0 0,0 0 0,1 1-1,-1-1 1,1 1 0,0-1 0,0 4-7,-16 133 87,17-135-87,1 0 0,0 0 0,0 0 0,1 0 0,0 0 0,0 0 0,1-1 0,0 1 0,0 0 0,0-1 0,1 1 0,0-1 0,0 0 0,1 0 0,-1 0 0,1-1 0,1 1 0,-1-1 0,1 0 0,0 0 0,0 0 0,0-1 0,1 0 0,5 4 0,2-3-24,0 0 0,0-1 0,0 0 0,0-1 0,1 0 0,0-1 0,-1-1 0,1 0 0,0-1 0,0-1 0,-1 0 0,1 0 0,1-2 24,7-2-495,0-2-1,0 0 1,-1-1 0,0-1-1,0-1 1,-1-1-1,-1-1 1,0-1 0,0 0-1,-2-1 1,1-1-1,-2-1 1,8-9 495,63-91-6440,-62 58 2966</inkml:trace>
  <inkml:trace contextRef="#ctx0" brushRef="#br0" timeOffset="6472.291">2808 1571 4370,'0'0'3167,"0"0"-542,0 0-331,0 0-557,0 0-379,-2-15-528,0 6-713,-5-31 117,3 58 119,5 93 649,5 0 0,12 52-1002,-12-124 87,-5-19-72,2 1 0,1 0 0,0-1 0,2 0 0,0 0 0,1 0 0,5 8-15,3-10-78,-12-38 108,-6 6-29,-2 0 1,0 1-1,0-1 1,-1 1 0,-1 0-1,0 1 1,-1-1-1,0 2 1,-1-1-1,0 1 1,-1 0-1,0 1 1,-1 0-1,0 1 1,0 0 0,-1 0-1,0 2 1,-1-1-1,-5-1-1,-31-17 438,52 37-526,1-8 88,0-1 1,-1 0 0,1 0 0,0 0-1,0 0 1,0-1 0,0 0 0,0 1 0,1-2-1,-1 1 1,0 0 0,1-1 0,-1 0-1,0 0 1,1 0 0,-1 0 0,2-1-1,3 1 5,4 1 7,0-1 0,-1-1 0,1 0-1,-1-1 1,1 0 0,-1 0-1,0-2 1,0 1 0,0-2 0,3-1-12,10-6 64,0-2 0,-2-1 0,1 0 0,-2-2 0,0 0 0,-1-2 0,-1 0 0,3-6-64,-16 25 27,73 207 357,-75-196-370,0 1 0,1 0 0,0-1-1,0 0 1,2-1 0,-1 0 0,1 0 0,1 0 0,-1-1 0,2 0 0,-1-1 0,1 0 0,1 0 0,-1-1 0,1-1 0,0 0-1,1 0 1,-1-1 0,1-1 0,0 1 0,1-2 0,-1 0 0,3 0-14,-9-2 7,0 0-1,-1 0 1,1-1 0,0 0-1,0 0 1,0 0 0,0-1-1,-1 1 1,1-2 0,0 1-1,0 0 1,-1-1 0,1 0-1,-1-1 1,0 1 0,0-1-1,0 0 1,4-2-7,-1-5 12,0 0 0,-1 0-1,1-1 1,-2 0 0,0 0 0,0 0 0,-1-1-1,0 0 1,-1 0 0,-1 0 0,0-1-1,0 1 1,-1-1 0,-1 1 0,0-1 0,-1 0-1,0 0 1,-1 1 0,-2-10-12,3-1 3,0 23-33,0 3-68,-1 27-98,0-24 192,0 1 0,0-1 0,0 1 0,1-1 0,0 0 0,0 1 0,0-1 0,1 1 0,0-1 0,0 0-1,1 1 1,0-1 0,0 0 0,0 0 0,1 0 0,0 0 0,0-1 0,0 1 0,1-1 0,0 0 0,0 0 0,0 0 0,0 0-1,1-1 1,0 1 0,4 1 4,6 0 8,1-2-1,0 0 1,-1-1-1,1-1 1,1 0-1,-1-1 1,0-1-1,0 0 0,0-1 1,4-2-8,-10 3 3,0 0 0,-1-1 0,1-1 0,-1 0 0,1 0 0,-1-1 0,0 0 0,0 0 0,0-1 0,-1 0 0,1-1 0,-1 0-1,0 0 1,0-1 0,-1 0 0,1 0 0,-1-1 0,-1 0 0,1 0 0,-1 0 0,-1-1 0,1 0 0,-1 0 0,-1-1 0,1 1 0,-1-1 0,0-2-3,-2-53-51,-16 205-95,15-137 146,1-1 0,-1 1 0,1-1 0,0 1 1,0-1-1,1 0 0,-1 0 0,1 0 1,-1 0-1,1-1 0,0 1 0,0-1 0,0 1 1,0-1-1,0 0 0,1 0 0,-1 0 1,1-1-1,-1 1 0,1-1 0,0 0 0,-1 0 1,1 0-1,0-1 0,0 1 0,0-1 1,-1 0-1,1 0 0,0 0 0,0-1 0,0 1 1,0-1-1,-1 0 0,1 0 0,0 0 1,-1 0-1,11 0 8,0 0-4,1-1 1,-1 0 0,0-1 0,0-1 0,0 0-1,0-1 1,0 0 0,-1-1 0,0-1 0,0 0-1,-1-1 1,0 0 0,0-1 0,-1 0 0,6-7-5,-14 14 0,-1-1 1,1 1 0,-1-1-1,0 1 1,0-1 0,0 0 0,-1 0-1,1 0 1,-1 0 0,1 0 0,-1 0-1,0-1 1,0 1 0,0 0-1,-1-1 1,1 1 0,-1 0 0,0-1-1,0 1 1,0 0 0,0-1-1,-1 1 1,1-1 0,-1 1 0,0 0-1,0-1 0,-5-1-16,-1 1 1,1 1-1,-1-1 0,1 1 0,-1 1 0,0-1 0,0 1 0,0 0 0,-1 0 1,1 1-1,0 0 0,-1 1 0,1-1 0,-1 2 0,1-1 0,0 1 1,-3 0 15,-5-1-80,9 0-165,-80 11 24,85-11 16,-1 1 1,0 0-1,1 0 1,-1 0-1,1 0 1,-1 0-1,1 0 1,-1 0-1,1 0 1,-1 0-1,1 1 1,0-1 0,0 0-1,0 1 1,0-1-1,0 1 1,0 0-1,0-1 1,0 1-1,1 0 1,-1-1-1,1 1 1,-1 0-1,1 0 1,0 0-1,-1-1 1,1 3 204,2 3-4773,9-4-3681</inkml:trace>
  <inkml:trace contextRef="#ctx0" brushRef="#br0" timeOffset="7007.945">4805 1741 6963,'0'0'4477,"0"0"-2527,0 0-381,0 0 133,0 0-373,0 0-468,-11-12-324,6 5-455,4 4-66,-1 0 0,1 0 1,-1 1-1,0-1 0,0 1 1,0-1-1,0 1 0,0 0 1,0 0-1,-1 0 0,1 0 1,-1 0-1,0 0 0,1 1 1,-1-1-1,0 1 1,0 0-1,0 0 0,0 0 1,0 0-1,0 0 0,0 1 1,0-1-1,0 1 0,0 0 1,-1 0-1,1 0 0,0 0 1,0 1-1,0-1 0,0 1 1,0 0-1,0 0-16,-18 11 104,1 2 0,1 0 0,1 2 0,0 0 0,1 1 0,1 0 0,0 1 1,1 1-1,2 1 0,-1 0 0,2 0 0,-7 20-104,-8 77 224,27-115-224,1-1 1,-1 1-1,1-1 1,0 1-1,0-1 1,-1 1 0,1-1-1,0 0 1,0 0-1,1 1 1,-1-1-1,0 0 1,0 0-1,1 0 1,-1 0-1,0 0 1,1-1-1,-1 1 1,1 0-1,-1-1 1,1 1-1,-1-1 1,1 1 0,-1-1-1,1 0 1,0 1-1,-1-1 1,1 0-1,-1 0 1,1 0-1,0-1 1,-1 1-1,1 0 1,-1 0-1,1-1 1,0 1-1,-1-1 1,1 0-1,0 0 1,6 1 10,12-5 14,0-1 0,0-1 1,-1 0-1,0-2 0,0 0 0,-1-1 1,-1-1-1,0 0 0,0-1 0,-1-1 1,0-1-1,-1 0 0,1-4-25,3 2 10,-1-1 0,-1-1 0,-1-1-1,0-1 1,-1 0 0,-1 0 0,-1-2 0,-1 1 0,-1-2-1,-1 1 1,-1-2 0,-1 1 0,-1-1 0,-1 0 0,-1-1-1,-2 0-9,2-164 88,-3 177-81,-2-1-1,0 1 1,0 0-1,-1-1 1,-1 1-1,0 0 1,-1 0-1,0 0 1,0 0-1,-2 1 1,1-1-1,-1 1 1,-1 0-1,-1-1-6,7 12 4,-1-1 0,0 0 0,0 0 0,-1 0 0,1 1 0,0-1 0,0 1 0,0-1 0,0 1-1,0-1 1,-1 1 0,1 0 0,0-1 0,0 1 0,-1 0 0,1 0 0,0 0 0,0 0 0,-1 0 0,1 0 0,0 0 0,0 1 0,-1-1 0,1 0-1,0 1 1,0-1 0,0 1 0,-1-1 0,1 1 0,0-1 0,0 1 0,0 0 0,0 0 0,0-1 0,0 1 0,0 0 0,1 0 0,-1 0 0,0 0-1,0 0 1,1 0 0,-1 0 0,0 1 0,1-1 0,0 0 0,-1 0 0,1 0 0,-1 1 0,1-1 0,0 0 0,0 0 0,0 1 0,0-1 0,0 0-1,0 0 1,0 1 0,0-1 0,0 0 0,1 1-4,-18 65-2,2 0 0,3 1 0,4 0-1,2 0 1,4 1 0,3 18 2,-2-72-91,2 0 0,0 0 0,0 0 0,2 0 0,0-1 0,0 1 0,1-1 1,5 9 90,-7-18-100,0 0 1,1 0-1,0-1 1,0 1-1,0-1 1,1 1-1,-1-1 1,1-1-1,0 1 1,0 0-1,1-1 1,-1 0-1,1 0 1,-1 0-1,1 0 1,0-1-1,0 0 1,0 0-1,0 0 1,1-1-1,-1 0 1,0 0-1,1 0 1,-1 0-1,2-1 100,9 0-657,0-2 0,0 0-1,0-1 1,0 0 0,0-1 0,0-1-1,-1 0 1,0-2 0,0 1 0,-1-2-1,0 0 1,0-1 0,0 0 0,9-9 657,40-28-5883</inkml:trace>
  <inkml:trace contextRef="#ctx0" brushRef="#br0" timeOffset="7274.231">5561 1414 5426,'0'0'3861,"2"-22"-1724,6-115 1200,-7 136-3257,-1 0 0,0 0-1,0 0 1,0 0-1,0 0 1,1 1 0,-1-1-1,0 0 1,-1 0-1,1 0 1,0 0 0,0 0-1,0 0 1,-1 0-1,1 0 1,0 0 0,-1 0-1,1 0 1,-1 0-1,1 1 1,-1-1 0,1 0-1,-1 0 1,1 0-1,-1 1 1,0-1 0,0 0-1,1 1 1,-1-1-1,0 1 1,0-1 0,0 1-1,1-1 1,-1 1-1,0 0 1,0-1 0,0 1-1,0 0 1,0 0-1,0-1 1,0 1 0,0 0-1,0 0 1,0 0-1,0 0 1,0 1 0,0-1-1,0 0 1,0 0-1,0 1-79,-40 32 663,24 2-476,2 1 0,2 0-1,1 1 1,2 1 0,1 0 0,-2 31-187,6-42 39,1-5-19,-11 52-40,4 0 0,3 0 0,3 11 20,5-83-52,-1 0 0,1-1 0,-1 1 0,1-1 0,0 1 0,-1 0 0,1 0 0,0-1 0,0 1 0,0 0 0,0-1 0,1 1 0,-1 0 0,0-1 0,1 1 0,-1 0 0,1-1 1,0 1-1,-1-1 0,1 1 0,0-1 0,0 1 0,0-1 0,0 0 0,0 1 0,0-1 0,0 0 0,1 0 0,-1 0 0,0 0 0,1 0 0,-1 0 0,1 0 0,-1 0 0,1 0 0,-1-1 0,1 1 0,0-1 0,-1 1 0,1-1 0,0 0 0,-1 1 0,1-1 0,0 0 0,-1 0 0,1 0 0,0-1 0,-1 1 0,1 0 0,0 0 0,-1-1 0,1 1 0,0-1 0,0 0 52,7-1-664,1-1-1,-1 0 1,0 0-1,0-1 1,0 0-1,0-1 1,-1 0-1,0-1 1,0 1-1,0-1 0,5-5 665,44-42-9254</inkml:trace>
  <inkml:trace contextRef="#ctx0" brushRef="#br0" timeOffset="7439.367">5892 1090 15207,'0'0'1040,"0"0"-944,0 0 497,42 139 895,-9-65-783,1 8-321,1 3-192,-5 3-144,-10 1-48,-20-1-192,-2-3-1041,-68-5-2256,-40-4-2914</inkml:trace>
  <inkml:trace contextRef="#ctx0" brushRef="#br0" timeOffset="7907.938">0 3026 13766,'0'0'1713,"0"0"-982,0 0-251,0 0 214,0 0-160,46 1 39,179 0 75,52-31-101,72-32-176,90-15-101,1122-151 213,-1064 184-483,-50 14 10,-54 6 46,-56 0 8,641-54 678,-951 71-571,-40-5 429,-128-14-2283,125 26-2522,2 0-1235</inkml:trace>
  <inkml:trace contextRef="#ctx0" brushRef="#br0" timeOffset="10383.465">2696 3630 7796,'0'0'1368,"0"0"-674,0 0-158,0 0 104,0 0 49,0 0-241,-2 15-165,-7 44-33,8-59-233,1 1-1,0 0 1,0-1-1,0 1 0,0 0 1,0-1-1,0 1 0,0 0 1,0-1-1,0 1 0,0 0 1,0 0-1,0-1 0,0 1 1,0 0-1,1-1 0,-1 1 1,0-1-1,1 1 1,-1 0-1,0-1 0,1 1 1,-1-1-1,1 1 0,-1-1 1,1 1-1,-1-1 0,1 1 1,-1-1-1,1 0 0,-1 1 1,1-1-1,-1 1 0,1-1 1,0 0-1,-1 0 1,1 0-1,0 1 0,-1-1 1,1 0-1,0 0 0,-1 0 1,1 0-1,0 0 0,-1 0 1,1 0-1,0 0 0,-1 0 1,1 0-1,0-1 0,-1 1 1,1 0-1,0 0 1,-1-1-1,1 1 0,0 0-16,2-1 192,3-2-88,0 0-1,-1 0 1,0 0 0,0-1 0,0 0 0,0 0 0,0 0 0,-1 0 0,1-1 0,-1 0 0,0 0 0,-1 0-1,1 0 1,-1-1 0,0 1 0,-1-1 0,1 0 0,-1 0 0,1-4-104,20-89 1078,-29 102-926,-10 10-142,1 0 0,0 2 0,1 0 1,0 0-1,2 1 0,0 1 0,0 0 0,2 0 0,0 1 1,1 1-1,-1 5-10,3-7 15,1 0 0,1 1 0,0-1 1,2 1-1,0 0 0,1 0 0,0 1 0,2-1 1,0 0-1,3 17-15,-3-33 5,1 1 0,0-1 0,0 1 1,0-1-1,0 1 0,0-1 0,1 0 0,-1 1 0,1-1 1,-1 0-1,1 0 0,0 0 0,0 0 0,0-1 0,0 1 0,0 0 1,0-1-1,0 1 0,1-1 0,-1 0 0,1 0 0,-1 0 1,1 0-1,-1 0 0,1-1 0,-1 1 0,1-1 0,0 1 1,2-1-6,83-3 125,-63-6-95,0-1 1,-1 0-1,0-2 1,0-1-1,-1-1 1,-1-1 0,-1-1-1,0-1 1,-1-1-1,0 0 1,16-21-31,-18 20 5,0 0 0,0-1 0,-2 0 1,-1-2-1,-1 0 0,0 0 0,-2-1 0,0-1 0,-2 0 1,-1 0-1,-1-1 0,-1-1 0,-1 1 0,-1-1 0,-1 0 1,0-21-6,-4 27 31,2 10 5,-1 1-1,0-1 1,-1 0 0,0 0 0,-1 0-1,0 0 1,0 0 0,-1 1 0,0-1-1,-1 0 1,0 1 0,-1 0 0,0 0-1,0 0 1,-1 0 0,0 1 0,-1-1 0,-4-4-36,9 11 10,0 1 0,0-1 1,-1 1-1,1 0 0,0 0 0,-1 0 1,1 0-1,-1 0 0,1 0 1,-1 0-1,1 0 0,-1 1 1,0-1-1,1 1 0,-1-1 1,0 1-1,0-1 0,1 1 1,-1 0-1,0 0 0,0 0 1,0 0-1,1 0 0,-1 1 1,0-1-1,0 0 0,1 1 1,-1-1-1,0 1 0,1 0 1,-1-1-1,1 1 0,-1 0 1,1 0-1,-1 0 0,1 0 1,-1 0-1,1 0 0,0 1 1,0-1-1,-1 0 0,1 1 1,0-1-1,0 1 0,0-1 1,1 1-1,-1 0 0,0-1 1,1 1-1,-1 0 0,1-1 0,-1 1 1,1 0-1,0 0-10,-6 26 3,1 0-1,1 1 1,2-1 0,1 1 0,2 22-3,0-13 18,-2-14-35,2 0-1,1-1 1,1 1-1,1-1 0,1 0 1,1 0-1,1 0 1,1-1-1,1 0 1,1-1-1,1 0 1,1 0-1,1-1 1,1 1 17,-8-14-146,-1-1 0,1 0 1,0 0-1,0-1 1,1 0-1,-1 0 1,1-1-1,0 1 0,1-1 1,-1-1-1,1 1 1,-1-2-1,1 1 0,0-1 1,0 0-1,0 0 1,7 0 145,-7-2-493,0 0 1,0 0 0,0-1-1,0 0 1,-1 0 0,1 0 0,-1-1-1,1-1 1,-1 1 0,1-1-1,-1 0 1,2-2 492,43-29-7040</inkml:trace>
  <inkml:trace contextRef="#ctx0" brushRef="#br0" timeOffset="12091.976">3604 3630 6787,'0'0'2900,"0"0"-1867,0 0-545,0 0-45,0 0-142,9 8-26,-6-5-246,-2-1-13,1 0 1,-1 0-1,1-1 0,0 1 1,0 0-1,0-1 0,0 1 1,0-1-1,0 0 0,0 0 1,0 0-1,0 0 0,1 0 1,-1 0-1,0 0 0,1-1 1,-1 1-1,1-1 0,-1 0 1,0 0-1,1 0 0,-1 0 1,1 0-1,-1 0 0,1-1 1,-1 1-1,0-1 0,1 1 1,-1-1-1,0 0 0,1 0 1,-1 0-1,0 0 0,2-2-16,7-4 7,0 0 0,0-1 0,0-1-1,-1 0 1,0 0 0,-1-1 0,0 0 0,-1 0 0,5-8-7,-12 17 10,-1 0 0,1-1 0,0 1-1,-1 0 1,1-1 0,-1 1 0,1-1 0,-1 1 0,1 0 0,-1-1 0,0 1 0,0-1 0,0 1 0,0-1 0,0 1 0,0-1 0,0 1 0,-1-1 0,1 1 0,0-1 0,-1 1 0,1 0 0,-1-1 0,0 1 0,1-1 0,-1 1 0,0 0 0,0 0 0,0 0 0,0-1 0,0 1 0,0 0 0,0 0 0,0 0 0,0 1 0,-1-1 0,1 0 0,0 0 0,0 0 0,-1 1 0,1-1 0,-1 1-10,-64-13 709,58 13-654,3-2-3,-1 1 0,0 1-1,1-1 1,-1 1 0,0 0-1,1 0 1,-1 0 0,0 1-1,1 0 1,-1 0 0,0 0 0,1 1-1,0 0 1,-1 0 0,1 0-1,0 1 1,0 0 0,0 0 0,0 0-1,1 0 1,-1 1 0,-2 3-52,2 2 60,0 0 0,1 1 0,0-1 0,1 1 0,0 0 1,0 0-1,1 0 0,1 0 0,-1 0 0,2 1 0,-1-1 1,2 0-1,0 11-60,-1-1 98,0-13-81,0 0-1,0 0 1,0 0 0,1 0-1,0 0 1,0-1-1,1 1 1,-1 0 0,2-1-1,-1 1 1,1-1-1,0 1 1,0-1 0,1 0-1,-1-1 1,1 1 0,1 0-1,-1-1 1,1 0-1,0 0 1,0-1 0,0 1-1,1-1 1,0 0-1,0-1 1,0 1 0,0-1-1,0 0 1,1-1 0,-1 1-1,1-1 1,-1-1-1,1 1 1,0-1 0,2 0-17,1-1 3,-1 0 0,1-1 0,0 0 1,-1 0-1,1-1 0,-1-1 1,1 1-1,-1-2 0,0 1 0,0-1 1,0 0-1,-1-1 0,0 0 0,0-1 1,0 0-1,0 0 0,-1 0 1,0-1-1,0 0 0,-1 0 0,0-1 1,3-4-4,0-1 41,0-1-1,-1 0 1,0 0 0,-1-1 0,0 0 0,-2 0 0,0-1 0,0 1 0,-2-1 0,0 0 0,0 0 0,-2-1-1,0 1 1,-1 0 0,-1-10-41,19 97 171,-16-61-166,2 13 11,1-1-1,0 1 0,2-2 1,1 1-1,1-1 0,0 0 1,2-1-1,0 1-15,-8-19 11,-1 0 1,0 0-1,1 0 0,-1-1 0,1 1 1,0-1-1,-1 1 0,1-1 1,0 0-1,0 0 0,0 0 0,0 0 1,0-1-1,0 1 0,0-1 1,0 0-1,0 1 0,0-2 0,1 1 1,-1 0-1,0-1 0,0 1 0,0-1 1,0 0-1,0 0 0,0 0 1,-1 0-1,1 0 0,0-1 0,0 0 1,-1 1-1,1-1 0,-1 0 0,0 0 1,1 0-1,-1 0 0,0-1 1,0 1-1,0-1 0,-1 1 0,1-1 1,-1 0-1,1 1 0,0-4-11,110-207 771,-111 212-777,1 1-1,-1-1 1,0 1-1,1 0 0,-1-1 1,0 1-1,1 0 1,-1 0-1,1 0 1,-1 0-1,0 0 0,1 0 1,-1 0-1,0 1 1,1-1-1,-1 0 0,0 1 1,1-1-1,-1 1 1,0 0-1,0-1 1,1 1-1,-1 0 0,0 0 1,0-1-1,0 1 1,0 0-1,0 0 1,0 0-1,0 1 7,43 44-35,-40-39 35,1-1 1,-1 1-1,1-1 0,0 0 0,1 0 1,-1-1-1,1 1 0,0-1 0,1-1 0,-1 1 1,1-1-1,0 0 0,0-1 0,0 1 1,0-2-1,1 1 0,-1-1 0,1 0 1,0 0-1,0-1 0,0 0 0,-1 0 1,4-1-1,-8-3 2,1 1 1,-1-1 0,0 0 0,0-1 0,0 1-1,-1 0 1,1-1 0,-1 1 0,1-1 0,-1 0-1,0 0 1,-1 0 0,1 0 0,-1 0 0,0 0 0,0-1-1,0 0-2,0 3 1,24-83 15,9 101-382,-25-7 363,0-1 0,0 0 0,1-1 0,0 0 0,0 0 0,1-1 0,0 0 0,0-1 0,0-1 0,1 1 0,0-2 0,0 0 0,0 0 0,0-1 0,0 0 0,0-1 0,9-1 3,-15-1 0,0-1 0,0-1 0,0 1 0,0-1 0,0 0 0,0 0 0,0-1 0,-1 1 0,0-1 0,0 0-1,0-1 1,0 1 0,-1-1 0,0 0 0,0 0 0,0-1 0,0 1 0,-1-1 0,0 0 0,0 0 0,0 0 0,-1 0-1,0 0 1,0 0 0,-1-1 0,0 1 0,0-1 0,0 1 0,-1-1 0,0 1 0,0-1 0,-1-2 0,1 8 1,1-3 8,0 0 0,0-1 0,0 1 0,-1 0 0,1-1 1,-1 1-1,0 0 0,-1-1 0,1 1 0,-1 0 0,0-1 0,0 1 0,0 0 0,0 0 1,-1 0-1,1 0 0,-1 0 0,0 0 0,-1 0 0,1 1 0,-1-1 0,1 1 0,-1-1 1,0 1-1,0 0 0,-1 0 0,1 0 0,-1 1 0,1-1 0,-1 1 0,0 0 1,0 0-1,0 0 0,0 1 0,0-1-9,1 4 3,0-1 0,0 1-1,1 0 1,-1 0 0,1 0 0,-1 1 0,1-1 0,0 0 0,0 1-1,0 0 1,0-1 0,0 1 0,1 0 0,-1 0 0,1 0-1,-1 0 1,1 0 0,0 0 0,1 0 0,-1 1 0,0-1 0,1 0-1,0 0 1,0 1 0,0-1 0,0 0 0,0 0 0,1 1 0,0 2-3,-3 23 32,1-19-29,-1 1 0,2-1 0,-1 0 0,1 0 0,1 0 0,0 0 0,0 0 0,1 0 0,0 0 0,1 0 0,0 0 0,0-1 0,1 1 0,4 6-3,-2-12-3,1-1 0,-1 1 0,0-2-1,1 1 1,0-1 0,0 0 0,-1 0-1,1-1 1,0 0 0,0 0 0,0-1-1,0 0 1,0 0 0,0 0 0,1-1-1,-2 0 1,1-1 0,0 1 0,0-1-1,0-1 1,-1 1 0,1-1 0,-1 0 3,6-1 18,-1 0 1,0-1 0,0 0-1,0-1 1,0 0 0,-1-1-1,0 0 1,0 0 0,-1-1-1,0-1 1,-1 1 0,1-1-1,-2-1 1,1 0 0,-1 0-1,-1 0 1,0-1 0,0 0-1,-1 0 1,-1 0 0,0 0-1,0-1 1,-1 0 0,0 0-1,-1 0 1,0-3-19,-2-5 229,0 54-247,-2 0 10,1-24 7,0 0-1,1 0 1,0 0 0,0 0 0,1 0 0,0 0-1,1 0 1,0-1 0,1 1 0,0 0 0,3 7 1,-3-15 0,-1 0 1,0 0 0,1-1 0,-1 1 0,1-1 0,0 1 0,-1-1 0,1 0 0,0 0 0,0 0 0,0 0 0,0-1 0,0 1 0,0-1 0,0 0 0,0 0 0,0 0 0,0 0 0,0 0 0,0-1 0,-1 1 0,1-1-1,0 0 1,0 0 0,0 0 0,0 0 0,-1 0 0,1-1 0,-1 1 0,1-1 0,-1 0 0,1 0 0,-1 1 0,0-2 0,0 1 0,0 0 0,0 0 0,0-1 0,-1 1 0,1-1 0,0 1 0,0-3-1,7-6 3,-1 0 0,-1 0 0,1-1 0,-2 0 0,0 0 0,0-1 0,-1 0 0,2-8-3,-6 21-7,-1 0 0,1 0 0,0-1 0,0 1 0,-1 0 0,1 0 0,0 0 0,-1 0 0,1 0 0,0 0 0,0 0 0,-1 0 0,1 0 0,0 1 0,-1-1 0,1 0 0,0 0 0,0 1 0,-1-1 0,1 0 0,-1 1-1,1-1 1,0 0 0,-1 1 0,1-1 0,-1 1 0,1-1 0,-1 1 0,1-1 0,-1 1 0,1 0 0,-1-1 0,0 1 0,1 0 0,-1-1 0,0 1 0,0 0 0,1-1 0,-1 1 0,0 0 0,0-1 0,0 1 0,0 0 0,0 0 0,0-1 0,0 1 0,0 0 0,0 0 7,10 23-61,-7-13 66,1 0 0,0-1 1,1 0-1,0 1 1,1-2-1,0 1 0,0-1 1,1 0-1,0 0 0,1 0 1,3 1-6,-5-7 8,0-1 0,0 0 0,0 0 0,0-1 0,0 0 0,0 0 0,1 0 0,-1-1 0,0 0 0,1 0 0,-1 0 0,0-1 0,1 0 0,-1 0 0,0-1 0,0 0 0,0 0 0,0 0 0,0-1 0,-1 0 0,1 0 0,-1 0 0,0-1 0,0 0 0,0 0 0,0 0 0,0-1-8,12-8 27,-1-2 1,-1 0-1,0 0 1,-1-1-1,-1-1 1,0-1-1,-1 0 1,-1 0-1,-1-1 0,-1 0 1,0-1-1,-1 0 1,-2 0-1,0-1 1,-1 0-1,-1 0 1,0-3-28,-2-166 309,-2 184-281,1 0-1,-1 0 0,0 0 1,0 0-1,-1 0 0,0 0 1,0 0-1,0 0 0,-1 0 1,0 0-1,0 1 0,0-1 1,-1 1-1,0-1 0,0 1 1,-2-2-28,4 7-1,0-1 0,0 1 1,0 0-1,0-1 0,0 1 1,0 0-1,0 0 0,0 0 1,0 0-1,0 0 0,0 0 1,0 0-1,0 0 0,0 0 1,0 1-1,0-1 0,0 0 1,0 1-1,0-1 0,0 0 1,0 1-1,0-1 0,0 1 1,1 0-1,-1-1 0,0 1 1,0 0-1,0-1 0,1 1 1,-1 0-1,1 0 0,-1 0 1,0 0-1,1-1 0,-1 1 0,1 0 1,0 0-1,-1 0 0,1 0 1,0 0-1,-1 0 0,1 0 1,0 0-1,0 0 0,0 0 1,0 1-1,0-1 0,0 0 1,0 0-1,1 0 0,-1 0 1,0 0-1,0 0 1,0 2-4,-10 51-26,3 0 0,2 1 1,2 0-1,3 0 1,3 8 29,-2-14-42,-3-39-37,2-1 0,0 0 0,0 0 0,0 1 0,1-1 0,1 0 0,-1 0-1,2 0 1,-1 0 0,1 0 0,0-1 0,1 1 0,0-1 0,0 0 0,1 0 0,0 0 0,1-1-1,0 1 1,0-1 0,5 5 79,44-3-1723,-12-38-4120,-24-3-2249</inkml:trace>
  <inkml:trace contextRef="#ctx0" brushRef="#br0" timeOffset="12356.673">5529 3252 11957,'0'0'1233,"0"0"-929,0 0 272,0 0 481,134 22-145,-47-22-335,3 0-337,-3 0-240,-8-15-464,-9-12-1329,-3-7-1569,-7-2-3649</inkml:trace>
  <inkml:trace contextRef="#ctx0" brushRef="#br0" timeOffset="12579.42">6583 2625 1297,'0'0'9577,"0"0"-6775,0 0-1874,-10 25 318,-63 175 987,57-113-1816,5 0 0,3 1 0,4 1-1,5 16-416,-2-102-48,0 1 0,0-1 0,1 1 0,0 0 0,0-1 0,0 1 0,0 0 0,0-1 0,1 1 0,-1-1 0,1 1 0,0-1 0,0 1 0,1-1 0,-1 1 0,1-1 0,-1 0 0,1 0 0,0 0 0,0 0 0,1 0 0,-1 0 0,0 0 0,1-1 0,0 0 0,0 1 0,0-1 0,0 0 0,0 0 0,0 0 0,0-1 0,0 1 0,1-1 0,-1 0 0,1 0 0,-1 0 0,4 1 48,59-21-5163,-29-16-701</inkml:trace>
  <inkml:trace contextRef="#ctx0" brushRef="#br0" timeOffset="12789.682">7088 2572 12758,'0'0'784,"0"0"369,53 165 511,-26-80-623,-2 7-417,5-2-192,-3 6-287,0 5-65,-2-1-80,-10-12-96,-7-24-801,-8-25-1184,0-22 384,-15-10-864,-25-7-4226</inkml:trace>
  <inkml:trace contextRef="#ctx0" brushRef="#br0" timeOffset="15103.557">2908 4664 10789,'0'0'806,"0"0"-548,0 0 1,-7 25 403,2-6-510,-3 5 64,2 2 0,1-1 0,1 1 0,1-1 0,1 22-216,1-30 94,1-1 0,0 0-1,2 1 1,0-1-1,0 0 1,2 0-1,0 0 1,0-1 0,2 1-1,0-1 1,1 0-1,0-1 1,3 3-94,-10-15 5,1 0 0,0-1 0,0 1 1,0 0-1,1 0 0,-1 0 0,0-1 0,1 1 0,-1-1 0,1 1 0,-1-1 1,1 0-1,0 1 0,-1-1 0,1 0 0,0 0 0,0 0 0,0 0 1,0-1-1,0 1 0,0 0 0,0-1 0,0 0 0,0 1 0,0-1 0,0 0 1,1 0-1,-1 0 0,0 0 0,0 0 0,0-1 0,0 1 0,0-1 1,0 1-1,0-1 0,0 0 0,0 0 0,0 0 0,0 0 0,1-1-5,2-10 57,-1 0-1,-1-1 0,0 1 0,-1-1 1,0 0-1,-1 1 0,0-1 1,-1 0-1,0 0 0,-1 0 0,-2-6-56,-1 5 69,0 0-1,-1 1 0,0-1 0,-1 1 1,-1 1-1,0-1 0,0 1 0,-1 0 1,-1 1-1,0-1 0,-1 2 1,0 0-1,0 0 0,-1 0 0,-3 0-68,-16-19 292,29 27-294,0 1 0,0-1 0,0 0 0,1 0 0,-1 1 0,0-1 0,1 0 0,0 0 0,-1 0 0,1 0 0,0 0 0,0 0 0,0 1 0,0-1 0,0 0 0,0 0 0,1 0 0,-1 0 0,0 0 0,1 0 0,0 1 0,-1-1 1,1 0-1,0 0 0,0 1 0,0-1 0,0 1 0,0-1 0,1 1 0,-1-1 0,0 1 0,1 0 0,-1-1 0,1 1 0,-1 0 0,1 0 0,0 0 0,-1 0 0,1 0 0,0 1 0,0-1 0,-1 0 0,1 1 0,0 0 0,0-1 0,0 1 0,1 0 2,11-9 111,-10 7-118,11-3-10100,0 5 3560</inkml:trace>
  <inkml:trace contextRef="#ctx0" brushRef="#br0" timeOffset="15462.939">3233 4248 7475,'0'0'2599,"0"0"-798,0 0-131,0 0-24,0 0-515,-10 0-509,7 1-606,0 0 0,0-1 0,0 1 1,0 0-1,0 0 0,0 1 0,0-1 0,0 1 1,0-1-1,1 1 0,-1 0 0,1 0 1,-1 0-1,1 1 0,0-1 0,0 0 0,0 1 1,0-1-1,0 1 0,1 0 0,-1 0 0,1 0 1,-1-1-1,1 1 0,0 0 0,0 1 0,1-1 1,-1 0-1,1 0 0,-1 0 0,1 0 1,0 0-1,0 1 0,0-1 0,1 0 0,-1 0 1,1 0-1,0 0 0,0 2-16,-9 171 448,8 0 0,7-1 1,10 19-449,-16-189 0,1 30 5,3-1 0,0 1 0,2-1 0,2-1 0,1 0 0,2 0 0,1-1 0,6 10-5,-16-36 5,0-1 1,0 0-1,0 1 1,1-2-1,0 1 1,0 0 0,0-1-1,0 0 1,1 0-1,0 0 1,0 0-1,0-1 1,0 0-1,0 0 1,1 0 0,-1 0-1,1-1 1,0 0-1,0 0 1,-1-1-1,1 0 1,0 0 0,0 0-1,6-1-5,-9-2 14,-1 0 0,1 0 1,-1 0-1,1 0 0,-1-1 0,0 1 0,0-1 1,0 0-1,0 0 0,0 1 0,-1-1 0,1 0 1,-1-1-1,0 1 0,0 0 0,0 0 0,0 0 1,0-1-1,-1 1 0,0 0 0,1-1 0,-1 1 0,-1-1 1,1 1-1,0 0 0,-1-1 0,1 1 0,-1 0 1,0 0-1,0 0 0,-1-1-14,1-4 6,-3-6-34,-1 0 1,-1 0-1,0 1 1,-1-1-1,0 1 1,-1 1-1,0 0 1,-1 0-1,-1 0 0,0 1 1,0 1-1,-1 0 1,0 0-1,-1 1 1,0 0-1,-9-4 28,-63-36-2702,74 35-620,9-5-2486</inkml:trace>
  <inkml:trace contextRef="#ctx0" brushRef="#br0" timeOffset="15771.628">3422 4568 6723,'0'0'4744,"0"0"-3085,-10 19-776,6-12-784,-3 5 96,0 0-1,1 1 0,0 0 0,1 1 0,0-1 1,2 1-1,-1 0 0,1 0 0,1 0 1,1 0-1,0 5-194,4 22 235,2 0 1,2-1 0,2 1-1,1-1 1,2-1 0,2 0-1,2-1 1,1 0 0,12 16-236,-27-46 24,1-1 1,0 0 0,0 0-1,1-1 1,-1 1 0,2-1-1,-1 0 1,1 0 0,0 0 0,0 0-1,0-1 1,1 0 0,0 0-1,0-1 1,0 1 0,1-1-1,-1 0 1,1-1 0,0 0-1,0 0 1,0 0 0,1-1-1,-1 0 1,7 0-25,-9-48 1161,-7 34-1142,0 0 1,-1 0-1,-1 0 1,0 1-1,0 0 1,-1 0-1,-1 0 1,0 0-1,0 1 1,-1 0-1,-1 0 1,1 0-1,-2 1 1,1 1-1,-1-1 1,0 1-1,-1 1 1,0 0-1,-2-1-19,-1-3-96,-19-32-2806,34 36-1682,11 2-3601</inkml:trace>
  <inkml:trace contextRef="#ctx0" brushRef="#br0" timeOffset="16593.354">3920 4682 11013,'0'0'2569,"0"0"-1008,0 0-347,0 0-235,0 0-379,-12 12-194,6-6-358,-1-1-17,1 1-1,0 0 1,0 0-1,1 1 1,0-1-1,0 1 1,1 1 0,-1-1-1,2 0 1,-1 1-1,1 0 1,0 0-1,-1 7-30,0-1 13,1 0 1,0 0-1,2 0 0,-1 0 0,2 0 0,0 0 0,0 0 0,1 1 1,1-1-1,1 0 0,0 0 0,0-1 0,1 1 0,6 10-13,2-8-39,0-1-1,2 0 0,0-1 1,0-1-1,1 0 0,1-1 1,0-1-1,1 0 0,0-1 1,10 4 39,31 21-49,-71-32 1,-152-55-830,52 10-280,113 42 1133,0-1 0,0 0 0,0 0 0,0 0 0,0 0 0,0 1 0,0-1 0,0 0 0,1 0 0,-1 1 0,0-1 0,0 0 0,1 0 0,-1 1-1,1-1 1,-1 0 0,1 1 0,-1-1 0,1 0 0,-1 1 0,1-1 0,-1 1 0,1-1 0,0 1 0,-1-1 0,1 1 0,0-1 0,-1 1 0,1 0 0,0-1 0,0 1 0,-1 0 0,1-1 0,0 1 0,0 0 0,-1 0-1,1 0 1,0 0 0,0 0 0,0 0 0,-1 0 0,2 0 25,-1 0-18,105-32-1008,-53 17 609,-1-1-1,-1-3 0,-1-2 0,5-6 418,-33 16 296,0 0 0,-1-2 1,-1-1-1,0 0 0,-1-1 0,-1-2 0,0 0 0,-1 0 0,-1-2 0,-1 0 1,0-1-1,8-15-296,-12-39 1889,-11 73-1864,-1-1 0,1 1 0,-1 0 1,1 0-1,-1-1 0,1 1 1,-1 0-1,0 0 0,0 0 0,0 0 1,0 0-1,1 0 0,-1 0 1,-1 0-1,1 0 0,0 0 0,0 1 1,0-1-1,0 0 0,0 1 1,-1-1-1,1 1 0,0-1 1,-1 1-1,1 0 0,0-1 0,-1 1 1,1 0-1,0 0 0,-1 0 1,1 0-1,0 0 0,-1 0 0,1 1 1,-1-1-1,1 0 0,0 1 1,0-1-1,-1 1 0,1-1 0,0 1 1,0-1-1,-1 1 0,1 0 1,0 0-1,-1 0-25,-3 8 5,-1 0 0,1 0 0,1 0 0,-1 0 0,2 1 1,-1-1-1,1 1 0,1 0 0,0 0 0,0 0 0,1 0 0,0 8-5,-2 152 56,4-167-57,-1-1 0,1 1-1,-1 0 1,1 0 0,0-1 0,0 1-1,0-1 1,1 1 0,-1-1 0,1 1-1,-1-1 1,1 0 0,0 1-1,0-1 1,0 0 0,0 0 0,0 0-1,0-1 1,0 1 0,1-1 0,-1 1-1,1-1 1,-1 0 0,1 1 0,-1-1-1,1-1 1,0 1 0,-1 0-1,1-1 1,1 1 1,91 0-22,-88-2 26,30-6 19,0-2-1,-1-1 1,0-2-1,-1-1 0,0-2 1,-1-1-1,-1-2 1,0-2-1,-2 0 1,0-2-1,-2-2 1,5-5-23,-19 18 50,0 0 0,-1-1 0,0-1 0,-1 0 0,0-1 1,-1 0-1,0-1 0,-2 0 0,0-1 0,0 0 0,-2-1 1,0 0-1,-1 0 0,0 0 0,-1-2-50,-4 8 32,1-1-1,-2 1 1,1-1 0,-1 0-1,-1 1 1,0-1-1,-1 0 1,0 1 0,-1-1-1,-1 1 1,1-1 0,-2 1-1,1 0 1,-1 0-1,-1 1 1,0-1 0,-1 1-1,0 0 1,0 0 0,-1 1-1,-7-7-31,13 14 3,0 1 0,-1-1 0,1 1 0,0-1 0,-1 1 0,0-1-1,1 1 1,-1 0 0,0 0 0,0 0 0,1 0 0,-1 0 0,0 1 0,0-1 0,0 0-1,0 1 1,0-1 0,0 1 0,0 0 0,0 0 0,0 0 0,0 0 0,0 0 0,0 0-1,-1 0 1,1 1 0,0-1 0,0 1 0,1 0 0,-1-1 0,0 1 0,0 0-1,0 0 1,0 0 0,1 0 0,-1 0 0,-1 2-3,-33 122-80,26-56 32,4 0 0,2 0 0,4 0 0,3 4 48,-4-69-56,1 1-1,0-1 1,0 0 0,1 0 0,-1 0 0,1 1-1,0-1 1,0 0 0,0 0 0,1 0-1,0 0 1,-1 0 0,1-1 0,0 1 0,1 0-1,-1-1 1,1 1 0,-1-1 0,1 0-1,0 0 1,0 0 0,1-1 0,-1 1-1,0 0 1,1-1 0,0 0 0,-1 0 0,1 0-1,0-1 1,0 1 0,0-1 0,0 0-1,1 0 1,-1 0 0,0-1 0,0 1 0,0-1-1,1 0 1,-1 0 0,1-1 56,-2 1-301,-1-1 0,1 0 0,-1 0 0,1 0 0,-1-1-1,1 1 1,-1 0 0,0-1 0,0 1 0,0-1 0,0 0 0,0 0 0,0 0 0,0 0 0,0 0 0,-1 0 0,1-1 0,-1 1 0,0 0-1,2-3 302,10-26-7726</inkml:trace>
  <inkml:trace contextRef="#ctx0" brushRef="#br0" timeOffset="16801.559">4756 4496 11749,'0'0'1809,"0"0"-1361,0 0 65,0 0 655,0 0 17,201 27-593,-124-22-352,5-5-240,3 0-240,-1 0-576,-2-5-737,-12-15-2833</inkml:trace>
  <inkml:trace contextRef="#ctx0" brushRef="#br0" timeOffset="17074.421">6190 3807 12102,'0'0'2019,"0"0"-717,0 0-488,-11 25 31,-65 192 938,-9 213-1,71-198-1745,15-229-89,-1 1 0,1-1 0,0 0 0,0 1 0,0-1 0,1 0-1,-1 0 1,1 0 0,0 0 0,-1 0 0,1 0 0,0 0 0,1-1 0,-1 1 0,0-1 0,1 1 0,0-1-1,-1 0 1,1 0 0,0 0 0,0-1 0,0 1 0,0-1 0,1 1 0,-1-1 0,0 0 0,0 0 0,1 0-1,-1-1 1,1 1 0,-1-1 0,0 0 0,1 0 0,-1 0 0,1-1 0,-1 1 0,1-1 0,0 0 52,14-2-2612,-1-16-2340</inkml:trace>
  <inkml:trace contextRef="#ctx0" brushRef="#br0" timeOffset="17893.973">6312 4394 8836,'0'0'2318,"0"0"-1170,0 0-351,0 0-119,0 0-56,-3 14-67,0-4-449,-9 101 540,14-109-622,0 0 0,1 0 0,0 0-1,-1 0 1,1 0 0,0-1 0,0 1 0,0-1 0,0 0 0,0 1 0,0-2 0,0 1 0,0 0 0,1 0-1,-1-1 1,0 0 0,0 0 0,1 0 0,-1 0 0,0 0 0,0-1 0,1 1 0,-1-1 0,0 0 0,0 0-1,3-1-23,1 0 47,0-1-1,0 0 1,-1 0-1,1-1 0,-1 1 1,0-1-1,0-1 1,0 1-1,0-1 0,-1 0 1,0-1-1,0 1 1,0-1-1,-1 0 0,0 0 1,0 0-1,0-1 1,-1 1-1,0-1 0,0 0 1,-1 0-1,1 0 1,-1-3-47,-3 9 14,0-1 1,0 1-1,0 0 0,0-1 1,0 1-1,0 0 1,-1-1-1,1 1 1,0 0-1,-1 0 1,1 0-1,-1 0 0,1 0 1,-1 1-1,1-1 1,-1 0-1,0 1 1,1-1-1,-1 1 1,0 0-1,1-1 1,-1 1-1,0 0 0,0 0 1,1 0-1,-1 0 1,0 0-1,0 0 1,1 1-1,-1-1 1,0 1-1,-1 0-14,-7-1-11,-6 0-126,0 0 1,0 2-1,0-1 1,0 2-1,1 0 1,-1 1-1,-12 5 137,-32 12-3180,59-23 576,1-10-2131</inkml:trace>
  <inkml:trace contextRef="#ctx0" brushRef="#br0" timeOffset="18365.512">6680 3979 11541,'0'0'1006,"0"0"-286,0 0 51,0 0-85,2 22 173,22 149 422,37 64-235,-53-220-972,-8-14 17,0-3 96,-14-66 184,11 65-371,1 1 0,0-1 0,0 0 1,0 0-1,0-1 0,0 1 0,0 0 1,1-1-1,0 1 0,0-1 0,0 1 1,0-1-1,0 0 0,1 1 0,-1-1 1,1 0-1,0 1 0,1-1 0,-1 0 1,0 0-1,1 1 0,0-1 0,0 1 1,0-1-1,0 1 0,1-1 0,-1 1 1,1 0-1,0-1 0,0 1 1,1-2-1,10 1-14,0 1 0,0 0 1,0 1-1,0 0 0,0 1 1,0 1-1,1 0 1,-1 1-1,0 0 0,11 3 14,-19-3-1,-1 0 0,1 0 0,-1 1 0,0-1-1,0 1 1,0 0 0,0 1 0,0-1 0,0 1-1,-1 0 1,1-1 0,-1 1 0,0 1 0,0-1-1,0 0 1,0 1 0,-1 0 0,1 0 0,-1-1-1,0 1 1,0 1 0,0-1 0,-1 0 0,1 0-1,-1 1 1,0-1 0,0 0 0,-1 1 0,1-1-1,-1 1 1,0 1 1,-4-2-1,1 0 1,-1-1-1,0 1 0,0-1 1,0 0-1,0 0 0,-1 0 0,1 0 1,-1-1-1,1 0 0,-1 0 1,0 0-1,0 0 0,0-1 1,0 0-1,0 0 0,-1 0 0,1-1 1,0 0-1,0 0 0,0 0 1,-3-1 0,7 1-4,-93-1-2890,84-23-3146,10 10-961</inkml:trace>
  <inkml:trace contextRef="#ctx0" brushRef="#br0" timeOffset="18636.318">7185 4221 4722,'0'0'3794,"0"0"-1761,0 0-48,0 128-673,-5-63 33,-2 11-369,7 0-191,0-2-97,0-5-368,0-11-208,0-13-112,7-18 0,3-18-576,-2-9-112,2-14-97,-3-26-943,-2-11-1618,-5-8-1376</inkml:trace>
  <inkml:trace contextRef="#ctx0" brushRef="#br0" timeOffset="19053.931">7444 4082 3650,'0'0'5101,"0"0"-2783,0 0-741,0 0-113,0 0-274,0 22-459,0 69-232,0-89-480,-1 0-1,1 0 0,0 0 0,0 0 1,0 0-1,0 0 0,0 0 1,0 0-1,1 0 0,-1 0 1,1 0-1,-1 0 0,1 0 0,0 0 1,0-1-1,0 1 0,0 0 1,0-1-1,0 1 0,0 0 1,1-1-1,-1 1 0,0-1 0,1 0 1,-1 0-1,1 1 0,0-1 1,-1 0-1,1 0 0,0 0 1,0-1-1,0 1 0,-1 0 1,1-1-1,0 1 0,0-1 0,0 1 1,0-1-1,0 0 0,0 0 1,0 0-1,0 0 0,0 0 1,0-1-1,0 1 0,0 0 0,0-1 1,0 0-1,1 0-18,15 0 202,-11 0-183,0 1 0,0-1 0,0 0 0,0-1 0,0 0 0,-1 0-1,1 0 1,-1-1 0,1 0 0,-1 0 0,0 0 0,0-1-1,0 0 1,-1 0 0,1-1 0,-1 0 0,0 0 0,-1 0 0,1 0-1,-1-1 1,0 0 0,0 1 0,0-1 0,-1-1 0,0 1 0,-1-1-1,1 1 1,-1-1 0,0 0 0,0-5-19,-1 11 2,-1-1 0,0 0 0,1 0 0,-1 0 0,0 0 0,0 0 0,0 0 0,0 1 0,-1-1 0,1 0 0,0 0 0,-1 0 0,0 0 0,1 1 0,-1-1 0,0 0 0,0 0 0,0 1 0,0-1 0,0 1 0,0-1 0,0 1 0,0-1 0,-1 1 0,1 0 0,-1 0 0,1-1 0,-1 1 0,1 0 0,-1 0 0,0 1 0,1-1 0,-1 0 0,0 0 0,0 1 0,0-1 0,1 1 0,-1 0 0,0-1 0,-1 1-2,-4-1 7,1-1 1,-1 1-1,1 1 1,-1-1-1,1 1 0,-1 0 1,1 0-1,-1 1 0,1 0 1,0 0-1,-1 1 0,1-1 1,0 1-1,0 1 1,0-1-1,0 1 0,0 0 1,0 0-1,1 1 0,0 0 1,-1 0-8,-3 8 14,0 0 1,1 0 0,0 1-1,0 0 1,2 1-1,0-1 1,0 1 0,1 1-1,1-1 1,0 1-1,1-1 1,1 1 0,0 0-1,1 0 1,1 0-1,0 0 1,2 12-15,-2-23-41,1 0 0,-1 1-1,1-1 1,0 1 0,0-1 0,1 0 0,-1 0 0,1 0-1,0 0 1,0 0 0,0 0 0,1 0 0,-1-1-1,1 1 1,0-1 0,0 0 0,0 1 0,1-1 0,-1-1-1,1 1 1,-1 0 0,1-1 0,0 0 0,0 0 0,0 0-1,0-1 1,1 1 0,-1-1 0,0 0 0,0 0 0,1 0-1,-1-1 1,1 1 0,-1-1 0,1 0 0,-1 0-1,4-1 43,5 0-666,0 0 0,0-1 0,0 0 1,0-1-1,0-1 0,-1 0 0,1 0 1,-1-1-1,0-1 0,0 0 0,-1-1 1,7-4 664,46-27-6521</inkml:trace>
  <inkml:trace contextRef="#ctx0" brushRef="#br0" timeOffset="19452.331">8043 4091 7075,'0'0'3903,"0"0"-2395,0 0-631,-10 20 73,-32 65-117,40-81-807,0-1 0,0 1 0,0 0 1,0 0-1,1 1 0,-1-1 1,1 0-1,0 1 0,0-1 1,1 0-1,-1 1 0,1-1 0,0 1 1,0-1-1,1 1 0,-1-1 1,1 0-1,0 1 0,0-1 0,0 0 1,1 0-1,0 1 0,0-1 1,0 0-1,0-1 0,0 1 0,1 0 1,-1-1-1,1 1 0,0-1 1,0 0-1,1 0 0,-1 0 0,1 0 1,-1-1-1,1 1 0,0-1 1,0 0-1,0 0 0,0 0 1,0-1-1,0 1 0,1-1 0,-1 0 1,0-1-1,1 1 0,-1-1 1,4 1-27,11-3 64,-1 0 0,0-1 1,0-1-1,0-1 0,0-1 1,-1 0-1,0-1 0,0-1 1,-1 0-1,0-1 1,0-1-1,-1-1 0,0 0 1,-1-1-1,-1 0 0,8-9-64,-8 10 56,-1-1 0,0 1 0,-1-2 0,0 0 0,-1 0-1,0-1 1,-1 0 0,0-1 0,-2 0 0,0 0 0,0-1-1,-1 0 1,-1 0 0,-1 0 0,0-2-56,-1 1 84,1 0 1,-2 0-1,-1-1 0,0 1 0,-1-1 1,0 1-1,-2 0 0,0-1 0,-1 1 1,-1 0-1,0 0 0,-2 1 1,0-1-1,0 1 0,-2 0 0,0 1 1,-4-7-85,11 21 5,0 0 1,0 1-1,1-1 1,-1 1-1,0-1 1,0 1-1,0 0 0,1-1 1,-1 1-1,0 0 1,0-1-1,0 1 1,0 0-1,0 0 1,0 0-1,0 0 1,0 0-1,1 0 1,-1 0-1,0 0 1,0 0-1,0 0 1,0 1-1,0-1 1,0 0-1,0 0 1,1 1-1,-1-1 1,0 1-1,0-1 0,0 1 1,1-1-1,-1 1 1,0 0-1,1-1 1,-1 1-1,0 0 1,1-1-1,-1 1 1,1 0-1,-1 0 1,1-1-1,0 1 1,-1 0-1,1 0 1,0 0-1,-1 0 1,1 0-1,0 0 1,0-1-1,0 1 0,0 0 1,0 0-1,0 0 1,0 0-1,0 0 1,0 0-6,-9 48-47,2 1 0,2-1 0,2 1 0,2-1 0,6 45 47,-4-62-88,-2-26-35,0-1 0,1 1 0,0 0 0,0 0-1,1-1 1,-1 1 0,1 0 0,0-1 0,1 1 0,-1-1 0,1 1 0,0-1 0,1 0-1,-1 0 1,1 0 0,0 0 0,0 0 0,1-1 0,-1 1 0,1-1 0,0 0-1,0 0 1,1 0 0,-1-1 0,1 1 0,-1-1 0,1 0 0,0 0 0,1-1 0,-1 0-1,0 0 1,1 0 0,-1 0 0,6 0 123,37-1-2142,0-7-2167</inkml:trace>
  <inkml:trace contextRef="#ctx0" brushRef="#br0" timeOffset="19744.631">8329 3941 12342,'0'0'1889,"0"0"-1665,0 0-192,0 0 160,0 0 256,189 38-448,-92-31-192,10-7-1729,10 0-4962</inkml:trace>
  <inkml:trace contextRef="#ctx0" brushRef="#br0" timeOffset="21950.366">2903 6291 13558,'0'0'937,"0"0"-553,0 0 104,0 28 187,1 188 640,7-141-906,3 0 0,3 0-1,12 29-408,7 35 218,5 41-165,-31-168 21,-6-34 92,-36-198 355,17 139-394,1-10-55,5-2 0,3 0 0,3-87-72,5 173-1,1-1-1,-1 0 1,1 1-1,1-1 1,-1 0-1,1 1 1,1-1-1,0 1 1,0-1-1,0 1 0,0 0 1,1 0-1,1 0 1,-1 0-1,1 0 1,0 1-1,1-1 1,-1 1-1,1 0 0,1 1 1,-1-1-1,1 1 1,0 0-1,0 0 1,0 1-1,0 0 1,1 0-1,0 1 1,0-1-1,0 1 0,1 1 2,0-1-3,0 0-1,1 1 1,-1 1-1,1-1 0,-1 1 1,1 1-1,0-1 0,0 2 1,-1-1-1,1 1 0,0 0 1,-1 1-1,1 0 0,-1 1 1,0-1-1,0 1 0,0 1 1,0 0-1,0 0 1,-1 0-1,1 1 0,-1 0 1,-1 1-1,1 0 0,-1 0 1,0 0-1,0 0 0,0 1 1,-1 0-1,3 5 4,-3 0 10,1 0 0,-2 1 0,1-1 1,-2 1-1,1 0 0,-2 0 0,0 0 0,-1 0 0,0 1 0,0-1 0,-2 0 1,0 1-1,-2 11-10,2-19-3,0 1 0,-1-1 0,1 1 0,-1-1 0,-1 0 0,1 0 0,-1 0 0,0 0 0,0 0 0,-1-1 0,0 0 0,0 1 0,0-1 0,0-1 0,-1 1 0,0-1 0,0 1 0,0-1 0,-1-1 0,1 1 0,-1-1 0,0 0 0,0 0 0,0-1 0,0 1 0,0-2 0,-1 1 0,-3 0 3,-93 0-2460,90-32-3900,13 8 5</inkml:trace>
  <inkml:trace contextRef="#ctx0" brushRef="#br0" timeOffset="22830.769">3549 6397 10949,'0'0'1353,"0"0"-326,0 0 195,0 0-227,4 20-334,14 63-156,-18-81-488,1-1 1,-1 0-1,0 1 1,0-1-1,1 0 1,-1 0-1,1 1 1,-1-1-1,1 0 1,0 0 0,-1 0-1,1 0 1,0 0-1,0 0 1,0 0-1,0 0 1,0 0-1,0 0 1,0 0-1,0-1 1,0 1-1,0 0 1,0-1-1,1 1 1,-1-1 0,0 1-1,0-1 1,1 0-1,-1 1 1,0-1-1,0 0 1,1 0-1,-1 0 1,0 0-1,1 0 1,-1 0-1,0 0 1,1 0 0,-1-1-19,7 1 81,0-2-52,1-1 1,-1 1 0,0-2-1,0 1 1,-1-1 0,1 0-1,-1 0 1,1-1 0,-1 0-1,-1 0 1,1-1-1,-1 0 1,0 0 0,0 0-1,-1-1 1,1 0 0,-2 0-1,1 0 1,-1-1 0,0 1-1,0-1 1,-1 0 0,1-4-29,4-47 194,-11 57-189,1 0 0,-1 0 0,0 0 0,0 0 0,1 0 0,-1 1 0,0-1 0,-1 1-1,1 0 1,0 0 0,0 0 0,0 0 0,-1 0 0,1 1 0,0 0 0,-1 0 0,1-1-1,0 2 1,-1-1 0,1 0 0,0 1 0,-1 0 0,1-1 0,-2 2-5,-3 2 6,0 0 0,0 0 0,0 1 1,1 0-1,0 1 0,0 0 0,0 0 0,1 0 0,0 1 1,0 0-1,0 0 0,1 0 0,0 1 0,1 0 1,-1 0-1,1 0 0,1 0 0,0 1 0,0-1 0,1 1 1,0 0-1,-1 5-6,-4 121 181,7-129-177,1-1-1,0 1 1,0-1-1,1 0 0,-1 1 1,1-1-1,0 0 1,1 0-1,-1 0 1,1 0-1,0-1 0,0 1 1,1-1-1,-1 0 1,1 0-1,0 0 1,0 0-1,0 0 0,1-1 1,-1 0-1,1 0 1,0 0-1,0-1 1,0 1-1,0-1 0,0 0 1,0-1-1,1 1 1,-1-1-1,0 0 1,5 0-4,6 1 5,0 0 0,-1-2 0,1 1 0,-1-2 0,1 0 0,0-1 0,-1-1 1,0 0-1,1-1 0,-1 0 0,0-2-5,9-2-10,-1-2 0,0-1 1,-1 0-1,0-2 0,0 0 0,-2-2 1,0 0-1,0-1 0,-2-1 0,0-1 0,-1-1 1,2-3 9,-14 11 1,0 0 0,-1 0 0,0 0 0,0-1 0,-2 1 0,1-1 1,-2 0-1,1 0 0,-2 0 0,1 0 0,-2 0 0,0 1 0,0-1 1,-1-2-2,2 12 3,-1-1 0,1 0 1,-1 1-1,0-1 0,0 1 1,0 0-1,0-1 0,0 1 1,0 0-1,-1-1 0,1 1 0,-1 0 1,1 0-1,-1 0 0,0 0 1,0 1-1,0-1 0,0 0 1,0 1-1,0 0 0,-1-1 1,1 1-1,0 0 0,-1 0 1,1 0-1,-1 0 0,1 0 1,-1 1-1,1-1 0,-1 1 1,1 0-1,-1 0 0,0 0 1,1 0-1,-1 0 0,1 0 1,-1 1-1,1-1 0,-1 1 1,1 0-1,-1 0 0,1 0 0,-1 0 1,1 0-1,0 0 0,0 1 1,-1-1-1,1 1 0,-1 1-3,-4 8 3,1 0 0,1 0 0,0 1 0,0 0 0,1 0 0,1 0 0,0 1 0,1-1 0,0 1 0,1 0 0,0 0 0,1-1 0,0 1 0,1 0 0,1 2-3,-2 15 25,0-25-26,-1 0 1,1 1-1,0-1 0,0 0 1,0 1-1,1-1 1,0 0-1,0 0 0,0 0 1,1 1-1,-1-1 1,1 0-1,0-1 1,1 1-1,-1 0 0,1-1 1,0 1-1,0-1 1,1 0-1,-1 0 0,1 0 1,0-1-1,0 1 1,0-1-1,0 0 1,1 0-1,-1 0 0,1 0 1,0-1-1,0 0 1,0 0-1,4 1 1,4 0 4,0-1 0,0 0-1,0-1 1,0-1 0,0 0 0,0 0 0,0-1-1,0-1 1,0-1 0,0 1 0,0-2 0,-1 0-1,0 0 1,1-1 0,-2-1 0,1 0 0,-1 0-1,1-2-3,17-12-2,0-1 0,-1-1 0,-2-2 0,0-1 0,-1-1 0,0-4 2,-4 5 16,-2-1 0,0-1 1,-2-1-1,-1-1 0,-2 0 0,-1-1 0,-1 0 1,-1-1-1,-2 0 0,-1-1 0,-1 0 0,-2 0 0,-1-1 1,-2 0-1,-1-2-16,-2-161 576,-15 137 315,3 86-651,0 73-158,3 2 0,5-1 0,7 75-82,0-57 69,-4-71-61,1-33-15,0-1 1,1 1 0,1 0 0,0 0-1,1-1 1,0 1 0,1 0-1,4 10 7,-7-24-19,1 1 0,-1-1 0,0 1 0,1-1 0,-1 1 0,1-1-1,-1 1 1,1-1 0,-1 1 0,1-1 0,0 0 0,0 1 0,0-1 0,0 0-1,0 0 1,0 0 0,0 1 0,0-1 0,0 0 0,1-1 0,-1 1-1,0 0 1,1 0 0,-1 0 0,1-1 0,-1 1 0,1-1 0,-1 1-1,1-1 1,-1 0 0,1 1 0,-1-1 0,1 0 0,-1 0 0,1 0 0,0 0-1,-1 0 1,1-1 0,-1 1 0,1 0 0,-1-1 0,1 1 0,-1-1-1,1 0 1,-1 1 0,0-1 0,1 0 0,-1 0 0,0 0 0,0 0-1,1 0 1,0-1 19,72-135-3913,-12 8-2301,-30 58 1398</inkml:trace>
  <inkml:trace contextRef="#ctx0" brushRef="#br0" timeOffset="23102.155">5059 5806 7619,'0'0'3167,"0"0"-1441,0 0-597,-21 9 234,6-3-1080,-3 2 55,1 0-1,-1 0 1,2 2 0,-1 0-1,1 1 1,1 0 0,-9 9-338,9-7 208,0 1 0,1 0-1,0 1 1,2 0 0,-1 1 0,2 1 0,0 0 0,1 0 0,1 1 0,0 0 0,2 1 0,0 0 0,1 0 0,1 0 0,-2 12-208,5-25 24,1 1 1,0 0-1,0 0 1,0-1-1,0 1 1,1 0-1,0 0 1,1 0-1,0 0 1,0-1-1,0 1 1,1 0-1,0-1 1,0 1-1,0-1 1,1 0-1,0 0 1,0 0-1,1 0 1,0 0-1,0-1 1,0 1-1,1-1 1,-1 0-1,1 0 1,1-1-1,4 4-24,5-3-62,1 0-1,-1-1 1,1-1 0,0 0-1,0-2 1,0 0 0,0 0-1,0-1 1,0-1 0,0-1-1,0 0 1,-1-1-1,1-1 1,-1-1 0,1 0-1,2-2 63,132-71-3223,-56 15-3331,-28 15-2741</inkml:trace>
  <inkml:trace contextRef="#ctx0" brushRef="#br0" timeOffset="23409.244">6312 5481 14263,'0'0'1443,"0"0"-376,0 0 272,0 0-370,-24 8-446,9-4-452,4-2-23,1 1-1,0 0 1,-1 1 0,2 0 0,-1 1 0,0-1 0,1 2 0,0 0 0,0 0 0,1 0 0,-1 1 0,1 0 0,1 1 0,0 0-1,0 0 1,-2 4-48,-17 26 126,2 1-1,1 1 1,2 1-1,3 1 0,1 1 1,1 0-1,3 1 0,2 1 1,1 0-1,3 0 1,2 1-1,0 21-125,4-60-24,0-1 1,0 1-1,0 0 0,1-1 0,0 1 1,0 0-1,1 0 0,-1-1 1,2 1-1,-1-1 0,1 1 0,0-1 1,0 1-1,1-1 0,-1 0 1,1 0-1,1 0 0,-1-1 0,1 1 1,0-1-1,1 0 0,-1 0 1,1 0-1,0 0 0,0-1 0,0 0 1,1 0-1,-1 0 0,1-1 1,0 0-1,0 0 0,0 0 0,0-1 1,1 0-1,-1 0 0,5 0 24,1-3-269,0 0-1,0-1 1,0-1-1,-1 0 0,1 0 1,-1-1-1,0-1 1,0 1-1,0-2 0,-1 0 1,0 0-1,0-1 1,0 0-1,-1 0 1,0-1-1,-1-1 0,1 0 1,-2 0-1,1 0 1,-1-1-1,3-6 270,43-51-4770</inkml:trace>
  <inkml:trace contextRef="#ctx0" brushRef="#br0" timeOffset="23686.157">6708 5419 14247,'0'0'1187,"0"0"-387,0 0 273,23 7-172,-13-4-808,10 2 51,-1 2-1,1 0 1,-1 1 0,-1 1 0,1 1 0,-1 0 0,-1 1 0,5 5-144,5 6 147,-1 1 1,-1 2-1,-1 0 1,-1 2-1,-1 0 1,-1 1-1,-2 1 1,-1 2-1,-1-1 1,-2 2-1,-1 0 1,-1 1-1,-2 0 1,-1 0-1,-2 1 1,-1 1-1,1 28-147,-8 47-21,-1-106-104,-1 0 0,0 0 0,0 0 0,0 0 0,-1 0 0,1-1 0,-1 1 0,0-1 0,0 0 0,0 1 0,0-1 0,0-1 0,-1 1 0,0 0 0,1-1 0,-1 0 0,0 0 0,0 0 0,0 0 0,0-1 0,-1 0 0,1 1 0,0-2 0,-1 1 0,1 0 0,0-1 0,-1 0 0,1 0 0,-1 0 0,1 0 0,-1-1 0,1 0 0,0 0 0,0 0 0,-2-1 125,-23-2-4520,3-14-3401</inkml:trace>
  <inkml:trace contextRef="#ctx0" brushRef="#br0" timeOffset="25169.583">3186 7997 12214,'0'0'1264,"0"0"-1232,0 0 160,-2 161 288,2-71 17,15-5-321,5 4-96,-1-10-48,1-8-32,-2-15-544,-6-22-529,-4-23-1424,-8-11-2129</inkml:trace>
  <inkml:trace contextRef="#ctx0" brushRef="#br0" timeOffset="25418.335">3233 8102 6131,'0'0'1865,"4"-20"-609,14-69-354,-16 83-756,0 0 0,0 1 0,1-1 0,0 0 1,0 1-1,1-1 0,-1 1 0,1 0 0,0 0 0,0 1 0,1-1 0,-1 1 0,1 0 1,0 0-1,0 1 0,1-1 0,-1 1 0,1 0 0,0 0 0,-1 1 0,1 0 0,0 0 1,0 0-1,1 1 0,-1 0 0,0 0 0,0 0 0,1 1 0,-1 0 0,2 1-146,-4 0 53,1 2-1,-1-1 1,0 0 0,0 1-1,1 0 1,-2 0-1,1 0 1,0 1 0,-1-1-1,1 1 1,-1 0-1,0 0 1,0 0-1,-1 0 1,1 0 0,-1 0-1,0 1 1,0 0-1,0-1 1,-1 1 0,0 0-1,0 0 1,0-1-1,0 1 1,-1 0-1,0 0 1,0 0 0,0 0-1,0 0 1,-1 0-1,0 1-52,2 6 48,0 1 0,-1 0 0,0 0 0,-1-1-1,0 1 1,-1 0 0,-1-1 0,0 1 0,0-1 0,-2 0-1,1 0 1,-1-1 0,-4 6-48,-67 63-910,10-56-2785,53-26 360,11-9-808</inkml:trace>
  <inkml:trace contextRef="#ctx0" brushRef="#br0" timeOffset="25787.433">3823 7997 9428,'0'0'2455,"0"0"-1105,0 0-192,0 0-89,-23 24-220,-71 76-94,90-96-694,1 0 0,-1 0 1,1 0-1,-1 1 0,1-1 1,0 1-1,1 0 0,-1-1 1,1 1-1,0 1 0,0-1 1,1 0-1,0 0 0,-1 1 1,2-1-1,-1 0 0,1 1 1,-1-1-1,2 6-61,-1 3 110,0-12-102,1 0-1,-1-1 1,1 1-1,-1 0 1,1 0-1,-1-1 1,1 1-1,0 0 1,0-1-1,0 1 1,0-1-1,0 1 1,0-1-1,0 1 1,1-1-1,-1 0 1,0 0-1,1 0 1,-1 1-1,1-1 1,0-1-1,-1 1 1,1 0-1,0 0 1,-1-1 0,1 1-1,0-1 1,0 1-1,-1-1 1,1 0-1,0 1 1,0-1-1,1 0-7,75 1 92,-62-2-50,-2-1-28,1 0 0,-1-1 0,1-1 0,-1 0 0,0-1 0,-1 0 0,1-1 0,-1-1 0,0 0 0,-1-1 0,0 0 1,0-1-1,-1-1 0,0 1 0,0-2 0,-1 1 0,-1-2 0,7-8-14,-14 18 5,1-1 0,-1 0 0,1 0-1,-1 0 1,0 0 0,0 0 0,0-1 0,0 1 0,-1 0 0,0-1-1,1 1 1,-1-1 0,-1 0 0,1 1 0,0-1 0,-1 0 0,0 0 0,0 1-1,0-1 1,0 0 0,0 0 0,-1 1 0,0-1 0,0 0 0,0 1-1,0-1 1,0 1 0,-1-1 0,1 1 0,-1 0 0,0-1 0,0 1-1,0 0 1,-1 0 0,1 1 0,-1-1 0,0 0 0,1 1 0,-1-1-1,0 1 1,-1 0 0,1 0 0,0 0 0,-1 1 0,-2-2-5,-133-3-115,135 5 27,0 0-1,0 0 1,0 1-1,1 0 1,-1 0-1,0 0 1,0 0-1,0 1 1,0-1-1,0 1 1,0 0-1,1 0 1,-1 0-1,0 1 1,1 0 0,-1-1-1,1 1 1,0 0-1,-1 1 1,1-1-1,0 0 1,0 1-1,0 0 1,1 0-1,-1 0 1,1 0-1,0 0 1,-1 0-1,1 0 1,1 1-1,-2 1 89,3-3-192,-1-1 0,1 0 0,0 1 0,0-1 0,0 0 0,0 0 0,0 1 0,1-1 0,-1 0 0,0 0 0,0 1-1,1-1 1,-1 0 0,1 0 0,-1 0 0,1 1 0,0-1 0,-1 0 0,1 0 0,0 0 0,0 0 0,0 0-1,-1 0 1,1-1 0,0 1 0,0 0 0,0 0 0,1-1 0,-1 1 0,0 0 0,0-1 0,0 1 0,0-1-1,1 1 1,-1-1 192,43 7-5242</inkml:trace>
  <inkml:trace contextRef="#ctx0" brushRef="#br0" timeOffset="26137.1">4425 7919 784,'0'0'9178,"0"0"-5998,0 0-1985,0 0-194,0 0-206,-16 11-104,3-3-513,7-5-112,1 0 0,-1 1 1,1-1-1,0 1 0,0 0 1,0 0-1,0 1 0,1 0 1,0-1-1,0 1 0,0 1 0,1-1 1,-1 0-1,1 1 0,1 0 1,-1 0-1,1 0 0,0 0 1,0 2-67,-3 142 861,7-146-854,0 1-1,1-1 1,-1 1-1,1-1 0,0 0 1,1 0-1,-1 0 0,0 0 1,1-1-1,0 1 1,0-1-1,0 0 0,0 0 1,1-1-1,-1 1 0,1-1 1,-1 0-1,1 0 1,0 0-1,0-1 0,0 0 1,0 0-1,0 0 0,0 0 1,0-1-1,0 0 0,0 0 1,0-1-1,1 1 1,-1-1-1,0 0 0,0 0 1,-1-1-1,1 1 0,0-1 1,3-2-7,2 0 15,1-1 0,-1 0 0,0-1 0,0 0 1,-1-1-1,0 0 0,0-1 0,0 0 0,-1 0 0,0 0 1,-1-1-1,0-1 0,0 1 0,-1-1 0,-1 0 0,1 0 0,-1-1 1,-1 1-1,0-1 0,-1 0 0,0 0 0,0-1 0,-1 1 0,-1-1 1,0 1-1,-1-1 0,0 1 0,-1-6-15,1 14 2,-2-1 0,1 0 0,0 0 1,-1 1-1,0-1 0,1 1 0,-1-1 0,-1 1 0,1 0 0,0-1 0,-1 1 0,0 1 1,0-1-1,0 0 0,0 1 0,0-1 0,0 1 0,0 0 0,-1 0 0,0 0 0,1 1 1,-1-1-1,0 1 0,1 0 0,-1 0 0,0 0 0,-1 0-2,-108-9-644,112 10 525,0 0 0,0 0 0,0 0-1,0 0 1,-1 0 0,1 0 0,0 0-1,0 0 1,0 1 0,0-1 0,0 0 0,0 1-1,0-1 1,0 0 0,1 1 0,-1 0 0,0-1-1,0 1 1,0-1 0,0 1 0,1 0 0,-1 0-1,0-1 1,0 1 0,1 0 0,-1 0 0,1 0-1,-1 0 1,1 0 0,-1 0 0,1 0 0,0 0-1,-1 0 1,1 0 0,0 0 0,0 0 0,0 0-1,0 0 1,0 0 0,0 0 0,0 0 0,0 0-1,0 0 1,0 0 0,0 0 0,1 0 0,-1 1 119,0 12-5072</inkml:trace>
  <inkml:trace contextRef="#ctx0" brushRef="#br0" timeOffset="26583.17">4994 7308 10277,'0'0'2054,"0"0"-720,0 0 123,0 0-153,0 0-477,-13 11-331,-40 47 22,40 22-83,24 212 851,52 60-886,-60-340-426,-2-6-22,0-1 0,0 0 0,0 0 0,1 0 0,-1 0-1,1 0 1,1-1 0,-1 1 0,1-1 0,0 1 0,0-1 0,0 0 0,0 0 0,1 0 0,0 1 48,-3-5-101,0 0 1,1 0-1,-1-1 0,0 1 0,0 0 1,0 0-1,0-1 0,1 1 0,-1 0 1,0-1-1,0 1 0,0-1 0,0 0 1,0 1-1,0-1 0,0 0 0,0 1 1,0-1-1,-1 0 0,1 0 0,0 0 1,0 0-1,-1 0 0,1 0 0,0 0 1,-1 0-1,1 0 0,-1 0 0,0 0 1,1 0-1,-1-1 0,0 1 0,1 0 1,-1 0-1,0 0 0,0 0 0,0-1 1,0 1-1,-1-1 101,3-3-438,10-42-3519</inkml:trace>
  <inkml:trace contextRef="#ctx0" brushRef="#br0" timeOffset="26891.583">5812 7077 12934,'0'0'1950,"0"0"-944,0 0-72,-26 21 200,-83 79-289,100-91-755,2 2-1,-1-1 0,2 1 1,-1 0-1,2 1 1,-1-1-1,2 1 0,-1 0 1,2 0-1,-1 1 1,2-1-1,0 1 0,-1 7-89,-1 5 146,-10 87 263,5 0 0,5 0 0,5 1-409,-2-99-28,0 0 1,1 1-1,0-1 1,1 0-1,0 1 1,2-1-1,0 0 1,0 0-1,1 0 1,1-1-1,0 0 1,1 1-1,0-2 1,1 1-1,1-1 1,0 0-1,0 0 1,1-1-1,1 0 1,0-1-1,0 0 1,1-1-1,10 7 28,-14-13-229,1-1 0,-1 0 0,1 0 0,-1-1 0,1 0 0,0-1 0,0 1 0,-1-1 0,1-1 0,0 0 0,-1 0 0,1 0 0,0-1 0,-1 0 0,0-1 0,1 1 0,-1-1 0,0-1 0,0 1 0,-1-1 0,1-1 0,-1 1-1,0-1 1,0 0 0,0 0 0,-1-1 0,4-5 229,51-49-5013</inkml:trace>
  <inkml:trace contextRef="#ctx0" brushRef="#br0" timeOffset="27170.078">6444 7061 12742,'0'0'2361,"0"0"-1510,0 0-467,11 28 534,92 188 258,52 6-103,-112-169-888,-3 2 0,-2 1 0,-3 2-1,-2 1 1,-3 2 0,-3 1 0,16 51-185,-41-105-7,-1-6 0,0 1 0,1-1-1,-1 1 1,0-1 0,-1 1 0,1 0-1,0-1 1,-1 1 0,1 0 0,-1-1-1,0 1 1,0 0 0,0 0-1,0-1 1,-1 1 0,1 0 0,-1-1-1,1 1 1,-1 0 0,0-1 0,0 1-1,0-1 1,0 1 0,-1-1-1,1 0 1,-1 0 0,1 1 0,-1-1-1,0 0 1,0 0 0,0 0 7,-10 2-313,1-1 0,-1-1 1,0 0-1,0 0 1,1-1-1,-1-1 0,0 0 1,0 0-1,0-1 0,0-1 1,-1 0 312,-32-21-2527,6-20-1045</inkml:trace>
  <inkml:trace contextRef="#ctx0" brushRef="#br1" timeOffset="34054.899">2947 5047 9012,'0'0'2985,"0"0"-1515,0 0-405,0 0-49,0 0-389,17 2-178,53 0-59,0-2 1,0-3 0,-1-3 0,11-5-391,157-23 134,18-1 752,-2-11-1,135-46-885,-45-20 710,-265 96-742,-98 34-579,-94 16-3173,30-26-1482</inkml:trace>
  <inkml:trace contextRef="#ctx0" brushRef="#br1" timeOffset="34797.876">585 5054 6371,'0'0'4271,"0"0"-2710,0 0-929,0 0 3,0 0-109,-14 27 61,-46 91 53,53-103-533,0 1 0,1 0 0,1 1 1,0-1-1,1 1 0,1 0 0,0 0 0,1 0 0,1 1 1,1-1-1,1 0 0,2 16-107,-3-31 9,1 0 0,-1 1 0,1-1 0,0 0 1,0 0-1,0 0 0,0 0 0,0 0 0,0 0 0,1-1 0,-1 1 0,1 0 1,-1-1-1,1 1 0,-1-1 0,1 1 0,0-1 0,0 0 0,0 0 0,0 0 1,0 0-1,0 0 0,0 0 0,0 0 0,0-1 0,0 1 0,1-1 0,-1 1 1,0-1-1,0 0 0,1 0 0,-1 0 0,2 0-9,80-15 459,-64 5-365,-1-1-1,-1 0 1,0-1 0,0-1-1,-1 0 1,-1-2 0,0 0-1,-1-1 1,-1 0-1,-1-1 1,4-5-94,-13 16 47,-1 0-1,1 0 1,-1 0 0,0-1-1,-1 1 1,0-1 0,0 0 0,0 1-1,0-1 1,-1 0 0,0 0-1,-1 0 1,0 0 0,0-2-47,-1 5 7,-1 1-1,0-1 1,0 1 0,0 0 0,0-1 0,0 1 0,-1 0 0,1 0-1,-1 0 1,0 1 0,0-1 0,0 1 0,0-1 0,-1 1 0,1 0-1,0 1 1,-1-1 0,1 0 0,-1 1 0,0 0 0,0 0 0,1 0-1,-1 0 1,0 0 0,0 1 0,0 0 0,0 0 0,-2 0-7,-33-4-401,-1 1 0,1 1 0,-1 3 0,1 1 0,0 2 0,0 2 0,-26 7 401,57-11-1015,8-3-2415,14 0-2188</inkml:trace>
  <inkml:trace contextRef="#ctx0" brushRef="#br1" timeOffset="35168.459">891 4646 10997,'0'0'1571,"0"0"-98,0 0 192,0 0-339,0 0-382,0 4-488,3 43-240,3 0 0,1 0 0,3 0 0,1-1-1,8 13-215,11 53 173,67 333-13,-96-438-161,0 0 0,1 0 1,0 0-1,1 0 0,0 0 0,0 0 1,0 0-1,1-1 0,0 0 1,0 1-1,0-1 0,1-1 0,0 1 1,0-1-1,1 0 0,-1 0 1,1 0-1,0-1 0,0 0 0,1 0 1,-1-1-1,1 0 0,0 0 1,0 0-1,0-1 0,0 0 1,-5-7 422,-2-1-373,0 1 0,0 0 0,0-1 0,-1 1 0,1 0 0,-1 0 0,0-1 0,-1 1 0,1 0 0,-1 0 0,0 0 0,-1 1 0,1-1 0,-1 0 0,0 1 0,-1-2-49,-134-124-236,86 87-358,18-2-2073,38 8-3558,17 10-74</inkml:trace>
  <inkml:trace contextRef="#ctx0" brushRef="#br1" timeOffset="35500.171">1333 4761 7347,'0'0'3450,"0"0"-1356,0 0-469,0 0 18,0 0-282,1-14-465,1-31-66,13 444 88,20-146-849,-35-249-70,0 0-1,1-1 0,-1 1 0,1-1 1,0 1-1,0 0 0,0-1 0,0 0 1,0 1-1,1-1 0,0 0 1,-1 0-1,1 0 0,0 0 0,1 0 1,-1 0-1,1 0 0,-1-1 0,1 1 1,0-1-1,-1 0 0,1 0 1,1 0-1,-1 0 0,0 0 0,0-1 1,1 0-1,-1 1 0,0-1 0,1 0 1,0-1-1,-1 1 0,1-1 1,-1 1 1,0-1 13,0-1 1,0 1 0,0-1-1,0 1 1,0-1 0,0 0-1,-1 0 1,1 0 0,0 0 0,-1-1-1,1 1 1,0-1 0,-1 1-1,0-1 1,1 0 0,-1 0-1,0 0 1,0 0 0,0-1 0,-1 1-1,1 0 1,0-1 0,-1 0-1,1 1 1,-1-1 0,0 0-1,0 1 1,0-1 0,0 0-1,-1 0 1,1 0 0,-1-2-14,0-99 359,-1 98-379,-1 0-1,0 1 0,0-1 0,-1 1 0,0 0 1,0 0-1,0 0 0,0 0 0,-1 0 1,0 1-1,0-1 0,0 1 0,0 0 0,-1 1 1,-4-4 20,-50-15-3787,57 22 447,2-2-1966</inkml:trace>
  <inkml:trace contextRef="#ctx0" brushRef="#br1" timeOffset="36144.633">1689 4984 6675,'0'0'4538,"0"0"-2926,0 0-737,0 0 109,0 0-245,-4 15-312,-8 46-182,13-59-235,-1-1 0,1 0-1,-1 1 1,1-1-1,-1 1 1,1-1-1,0 0 1,0 0 0,0 1-1,0-1 1,0 0-1,0 0 1,0 0 0,0 0-1,0 0 1,0 0-1,1 0 1,-1-1 0,0 1-1,1 0 1,-1-1-1,0 1 1,1-1-1,-1 1 1,1-1 0,-1 0-1,1 0 1,-1 1-1,1-1 1,-1 0 0,1 0-1,-1 0 1,1-1-1,-1 1 1,1 0 0,-1-1-1,1 1 1,-1-1-1,2 0-9,5 1 40,-1 0-25,-1-1-1,0 1 1,1-1 0,-1 0 0,0-1-1,0 0 1,1 0 0,-1 0-1,-1 0 1,1-1 0,0 0 0,-1-1-1,1 1 1,-1-1 0,0 0 0,0 0-1,0 0 1,-1-1 0,0 0-1,0 0 1,0 0 0,0 0 0,-1-1-1,0 1 1,2-6-15,-4 10 6,0-1 0,-1 1 0,1 0 0,0-1 0,-1 1 0,0-1 0,1 1 0,-1-1 0,0 1 0,0-1 0,0 1 0,0-1 0,0 1 1,0-1-1,0 1 0,-1-1 0,1 1 0,0-1 0,-1 1 0,0-1 0,1 1 0,-1-1 0,0 1 0,1 0 0,-1 0 0,0-1 0,0 1 0,0 0 0,0 0 0,0 0 0,0 0 0,-1 0 0,1 0 0,0 0 0,0 0 0,-1 1 0,1-1 0,-1 0-6,-59-6 201,52 7-193,6 0 3,0 0 1,0 1-1,0-1 1,1 1-1,-1-1 1,0 1-1,0 0 1,1 0-1,-1 0 1,0 0 0,1 0-1,-1 1 1,1-1-1,-1 1 1,1 0-1,0 0 1,0-1-1,0 1 1,0 1-1,0-1 1,0 0-1,0 0 1,1 1 0,-1-1-1,1 1 1,0 0-1,0-1 1,0 1-1,0 0 1,0-1-1,0 2-11,-7 92 339,8-91-335,1-1 0,-1 1 0,1-1 0,0 0 0,0 1 0,0-1 0,0 0 0,1 0 0,0 0 0,0 0 0,0 0 0,0 0 0,1 0 1,-1-1-1,1 1 0,0-1 0,0 0 0,0 0 0,0 0 0,1 0 0,-1 0 0,1-1 0,0 0 0,0 1 0,0-1 0,0-1 0,0 1 0,0-1 0,0 1 0,1-1 0,2 0-4,13 0 66,0 0-1,-1-2 0,1 0 1,0-1-1,-1-1 0,1-1 0,-1-1 1,0 0-1,0-2 0,-1 0 1,0-1-1,0-1 0,0 0 1,-1-2-1,-1 0 0,0 0 0,-1-2 1,0 0-1,0-1 0,-2 0 1,0-1-1,0 0 0,3-8-65,-11 15 48,-1-1-1,0 1 0,-1-1 1,0 0-1,0 0 0,-1 0 1,0 0-1,0-1 1,-1 1-1,-1-1 0,1 1 1,-1 0-1,-1-1 0,0 1 1,0 0-1,-1-1 0,0 1 1,-1 0-1,0 0 0,0 0 1,-1 1-1,0-1 1,-1 1-1,-5-8-47,8 13 9,-1-2 6,0 0-1,-1 0 1,0 0 0,0 0 0,0 1 0,-1-1-1,1 1 1,-1 0 0,0 1 0,0-1-1,0 1 1,-1 0 0,1 0 0,-1 1 0,0-1-1,-1 1-14,-1 34-48,7-18 15,0 0 0,1 0 0,1 0 0,0 0 0,0 0 0,2 0 0,-1-1 1,2 1-1,0-1 0,1 1 0,0-1 0,1-1 0,0 1 0,6 8 33,4-3-43,1-1 0,0 0 1,1-1-1,1-1 0,1-1 1,0 0-1,0-2 0,2 0 1,-1-2-1,1 0 0,1-1 1,10 2 42,8 5-30,-34-13-42,0 0 1,0 0-1,0 0 0,0 1 1,-1 0-1,1 0 0,-1 1 1,0 0-1,-1 0 0,1 0 1,-1 1-1,2 2 72,-5-6-186,-1 1 0,0 0 1,0 0-1,1 0 0,-2 0 0,1 0 1,0 0-1,-1 0 0,1 0 1,-1 0-1,0 0 0,0 0 0,0 0 1,0 0-1,-1 0 0,1 0 0,-1 0 1,0 0-1,0 0 0,0 0 1,0 0-1,0 0 186,-26 34-4402,-14-3-4458</inkml:trace>
  <inkml:trace contextRef="#ctx0" brushRef="#br1" timeOffset="41616.487">8242 5649 160,'0'0'13142,"0"0"-11125,0 0-1873,0 0-96,0 0 48,179-29 64,-74 18-160,7-3-192,0 1-1249,-15-9-3361</inkml:trace>
  <inkml:trace contextRef="#ctx0" brushRef="#br1" timeOffset="46613.478">7752 7511 11269,'0'0'2108,"0"0"-966,0 0-411,0 0-48,0 0-126,30-5 121,360-79 885,-301 60-1427,-4 0-260,2 4 0,78-8 124,-165 28-138,0 0 0,-1 0-1,1 0 1,0 0 0,0 0-1,-1 0 1,1 0 0,0 0-1,0 0 1,-1-1 0,1 1-1,0 0 1,0 0 0,-1 0-1,1 0 1,0 0 0,0 0-1,-1-1 1,1 1 0,0 0-1,0 0 1,0 0 0,0-1-1,-1 1 1,1 0 0,0 0-1,0-1 1,0 1 0,0 0-1,0 0 1,0-1 0,0 1-1,-1 0 1,1 0 0,0-1-1,0 1 1,0 0 0,0-1-1,0 1 1,0 0 0,0 0-1,1-1 1,-1 1 0,0 0-1,0 0 1,0-1 0,0 1-1,0 0 1,0 0 0,0-1-1,0 1 1,1 0 0,-1-1 138,-22-9-5637</inkml:trace>
  <inkml:trace contextRef="#ctx0" brushRef="#br1" timeOffset="46898.627">8406 7113 10533,'0'0'1761,"0"0"-945,0 0-194,0 0-49,0 0 110,8 11 374,-3-3-875,0 0 1,1-1 0,0 1-1,0-1 1,1-1-1,0 1 1,0-1 0,1 0-1,0-1 1,0 0 0,8 5-183,97 32 816,-91-37-727,0 2-1,-1 1 1,0 0-1,0 2 1,-1 0-1,0 1 1,-1 1-1,0 1 1,-1 0-1,0 2 1,6 7-89,-18-12 29,0 0 0,-1 1 1,0-1-1,-1 1 0,0 0 1,-1 1-1,0-1 1,-1 0-1,0 1 0,-1 0 1,0-1-1,-1 1 0,0 0 1,-1-1-1,0 1 0,-1 0 1,0-1-1,-1 0 0,0 1 1,-1-1-1,0 0 0,-1-1 1,0 1-1,-1-1 0,-4 7-29,2-5-33,0 0-1,0-1 1,-1 0-1,-1-1 0,0 0 1,0 0-1,-1-1 0,0-1 1,-1 0-1,1 0 1,-2-1-1,1 0 0,-1-1 1,0-1-1,0 0 1,0-1-1,-1 0 0,0-1 1,1 0-1,-11 0 34,9-3-455,-18-2-158,25-14-5181,8 11 1155</inkml:trace>
  <inkml:trace contextRef="#ctx0" brushRef="#br1" timeOffset="49353.357">10530 6643 8612,'0'0'2345,"0"0"-822,0 0-514,-26-19-27,-88-59 2,109 75-920,0 0-1,0-1 1,0 2 0,0-1-1,-1 1 1,1-1 0,-1 2-1,1-1 1,-1 1-1,0-1 1,0 2 0,0-1-1,0 1 1,1-1 0,-1 2-1,-1-1-63,-12 1 177,0 0-91,1 1-1,0 1 0,0 0 1,0 1-1,0 1 1,1 1-1,0 1 0,0 0 1,0 1-1,1 1 0,0 1 1,1 0-1,0 0 1,-2 4-86,-9 7 55,0 1 0,1 1 0,1 1 0,1 1 0,1 1 0,2 1 0,0 1 0,2 1 0,1 1 0,2 0 0,1 1 1,1 0-1,1 1 0,2 1 0,2 0 0,1 0 0,1 1-55,-2 2 21,3 1 1,1-1-1,1 1 1,2 0-1,2-1 1,2 1-1,1 0 1,1-1 0,2 0-1,2 0 1,1-1-1,2 0 1,1-1-1,2 0 1,1-1-1,14 20-21,-14-30-9,2 0-1,0-2 1,1 0-1,1-1 0,1-1 1,0 0-1,2-2 1,0-1-1,1-1 1,0 0-1,2-2 1,-1-1-1,1-2 1,24 8 9,-18-11-35,-1 0 0,1-2 0,0-2 0,1-1 0,-1-1 0,0-2 1,0-1-1,1-1 0,-1-2 0,-1-1 0,1-2 0,-1-1 0,-1-1 0,13-7 35,35-20-122,-2-2-1,-2-4 0,-2-3 1,-2-3-1,-2-3 0,12-16 123,-40 35-6,-2-1 0,-1-2 0,-1-2 0,-3-1 0,-1-1 0,-2-2-1,-1-2 1,-3 0 0,-1-2 0,-3 0 0,-2-2 0,-1 0 0,-3-1 0,6-33 6,-17 55 81,-1-1 1,-1 1 0,-1-1-1,-2 1 1,-1-1 0,0 0 0,-3 1-1,0 0 1,-1 0 0,-2 0-1,-1 0 1,-1 1 0,-10-20-82,6 23 33,-1-1 1,-1 2 0,-1 0 0,0 1-1,-2 0 1,-1 2 0,-1 0 0,0 1-1,-1 1 1,-1 1 0,0 1 0,-2 1-1,1 1 1,-2 1 0,1 1 0,-2 1-1,1 1 1,-1 1 0,-1 2 0,-16-2-34,18 4-2,-1 1 0,0 2 1,1 0-1,-1 2 1,0 0-1,1 2 0,-1 1 1,1 1-1,0 2 1,0 0-1,1 1 0,0 2 1,0 0-1,1 2 1,-2 2 1,-10 8-415,2 2 0,1 1 0,1 1 0,1 2 0,1 2 0,2 0 0,1 2 0,1 0 0,-15 28 415,20-13-3957,17-17-2833</inkml:trace>
  <inkml:trace contextRef="#ctx0" brushRef="#br1" timeOffset="50178.396">12204 6988 13414,'0'22'1075,"0"323"1332,32-195-2055,-33-150-351,1 1 1,0 0 0,0-1-1,0 1 1,-1-1-1,1 1 1,0-1-1,0 1 1,0-1-1,0 1 1,0-1-1,0 1 1,0 0 0,0-1-1,1 1 1,-1-1-1,0 1 1,0-1-1,0 1 1,1-1-1,-1 1 1,0-1-1,0 1 1,1-1 0,-1 1-1,0-1 1,1 0-1,-1 1 1,1-1-1,-1 0 1,0 1-1,1-1 1,-1 0-1,1 1 1,-1-1 0,1 0-1,-1 0 1,1 1-1,-1-1 1,1 0-1,-1 0 1,1 0-1,0 0 1,-1 0 0,1 0-1,-1 0 1,1 0-1,-1 0 1,1 0-1,-1 0 1,1 0-1,-1 0 1,1 0-1,0-1 1,-1 1 0,1 0-1,-1 0 1,1-1-1,-1 1 1,0 0-1,1-1 1,-1 1-1,1 0 1,-1-1-1,0 1 1,1-1 0,-1 1-1,0 0 1,1-1-2,1-143 1235,-5 124-1168,-1 1-1,-1-1 1,0 1 0,-2 1-1,0-1 1,-2 1 0,0 0-1,0 1 1,-2 0 0,0 1-1,-1-1-66,-45-78 193,50 81-168,0-1 0,1 1 0,1-1 0,0 0 1,1-1-1,1 1 0,0-1 0,1 1 0,0-14-25,2 26-1,0 1-1,0 0 1,0-1-1,1 1 0,-1 0 1,0-1-1,1 1 1,0 0-1,-1 0 1,1-1-1,0 1 0,0 0 1,0 0-1,1 0 1,-1 0-1,0 0 1,1 0-1,-1 1 0,1-1 1,0 0-1,0 1 1,-1-1-1,1 1 1,0 0-1,0-1 0,0 1 1,1 0-1,-1 0 1,0 1-1,0-1 1,0 0-1,1 1 0,-1-1 1,0 1-1,1 0 1,-1-1-1,0 1 0,1 0 1,-1 1-1,0-1 1,1 0-1,-1 1 1,0-1-1,2 1 2,8 0-16,1 1-1,-1 0 1,0 0-1,1 1 1,-1 1-1,-1 0 1,1 0 0,0 2-1,-1-1 1,0 1-1,0 1 1,-1 0-1,0 0 1,0 1-1,-1 1 1,0-1 0,0 2-1,-1-1 1,0 1-1,0 0 1,-2 1-1,1-1 1,-1 1 0,-1 1-1,2 3 17,-3-5-42,0 0-1,0 0 0,-1 1 1,-1-1-1,0 0 1,0 1-1,-1 0 0,0-1 1,-1 1-1,0 0 0,0-1 1,-2 1-1,1 0 1,-3 8 42,2-14-198,1 0 0,-1 0 1,0 0-1,0 0 0,0-1 1,-1 1-1,0-1 0,0 1 1,0-1-1,0 0 1,-1 0-1,0 0 0,1-1 1,-1 1-1,-1-1 0,1 0 1,0 0-1,-1 0 0,0-1 1,1 1-1,-1-1 0,0 0 1,0-1-1,0 1 1,0-1-1,-1 0 0,1 0 1,0-1-1,-4 1 198,-13-2-3567,14-7-1238</inkml:trace>
  <inkml:trace contextRef="#ctx0" brushRef="#br1" timeOffset="50531.335">12696 6896 9828,'0'0'2876,"0"0"-1499,0 0-411,0 0-99,-21 15-131,-67 52-37,84-63-644,-1-1 0,1 1 0,0 0 0,0 0 0,0 0-1,1 1 1,0-1 0,0 1 0,0 0 0,0 0 0,1 0-1,0 0 1,0 0 0,0 0 0,0 1 0,1-1 0,0 1 0,0-1-1,1 1 1,-1 0 0,1-1 0,0 1 0,1-1 0,-1 1 0,2 1-55,1-4-3,0-1 1,0 1 0,0-1 0,1 1-1,-1-1 1,1 0 0,0 0 0,0-1-1,-1 1 1,1-1 0,0 0-1,0 0 1,0 0 0,1 0 0,-1-1-1,0 0 1,0 0 0,0 0 0,0 0-1,0 0 1,1-1 0,-1 0 0,0 0-1,0 0 1,0 0 0,2-2 2,6-3 0,1 0 0,-1-1 0,0-1 0,-1 0 0,1 0 0,-2-1 0,1-1 0,-1 1 0,-1-2 0,0 1 0,0-1 0,1-5 0,-7 13 7,0 0-1,0 0 1,-1 0 0,0-1 0,1 1-1,-1-1 1,-1 1 0,1-1-1,0 0 1,-1 0 0,0 0 0,0 0-1,0 0 1,0 0 0,-1 0 0,1 0-1,-1-1 1,0 1 0,-1 0 0,1 0-1,-1-1-6,-35-3-72,30 7-67,0 1 1,0 0-1,0 0 0,0 1 0,0 0 0,0 0 0,0 0 0,0 1 0,0-1 1,1 1-1,-1 1 0,1-1 0,-1 1 0,1 0 0,0 0 0,0 1 0,0-1 1,0 1-1,1 1 139,-2 16-5251,17-20-373</inkml:trace>
  <inkml:trace contextRef="#ctx0" brushRef="#br1" timeOffset="50826.5">13045 6838 7443,'0'0'3479,"0"0"-1825,0 0-618,-22 8 87,-66 28-43,86-35-1019,0-1-1,0 1 0,0 0 0,0 0 1,0 1-1,0-1 0,0 0 0,0 0 1,0 1-1,0-1 0,1 1 0,-1 0 1,1 0-1,-1-1 0,1 1 0,0 0 1,0 0-1,0 0 0,0 0 1,0 0-1,0 1 0,0-1 0,1 0 1,-1 0-1,1 1 0,-1-1 0,1 0 1,0 0-1,0 1 0,0-1 0,0 0 1,1 1-61,-1 4 144,4-4-18,7-3-90,0-1 0,-1 0 0,1 0 1,-1-2-1,1 1 0,-1-1 0,0-1 1,0 0-1,0 0 0,0-1 0,-1 0 1,0 0-1,0-1 0,0-1 0,-1 0 1,0 0-1,0 0 0,0-1 0,4-7-36,3 2 85,-30 15-597,-128 50-7049,123-51 3106</inkml:trace>
  <inkml:trace contextRef="#ctx0" brushRef="#br1" timeOffset="51091.447">13244 6166 9812,'0'0'3298,"0"0"-2434,0 0-351,15 175 783,-15-61 49,0 7-561,-13 2-111,-7-9-113,10-11-256,5-14-304,5-26-544,0-25-1889,25-24-1985,5-14-5379</inkml:trace>
  <inkml:trace contextRef="#ctx0" brushRef="#br1" timeOffset="53232.752">16240 392 5715,'0'0'667,"7"-22"178,22-72 311,-22 69-94,0 0 0,-2-1 0,0 0 0,-2 0 1,-1 0-1,-1 0 0,-2-7-1062,1 33 806,-9 22-70,-16 86-519,4 1 0,5 1 0,5 1 1,4 0-1,9 109-217,9 13 231,9 0 0,11-1 0,19 40-231,112 921 1673,12 615-480,-172-1780-1185,138 1122 352,-47-624-285,-4-25-30,-20 21-45,-26 63 80,-27 95-80,-16-630-15,2 108-131,-7-1 0,-7 0-1,-12 32 147,11-137-506,3-47-578,5-35 316,-6-240-4907,2 50-2360</inkml:trace>
  <inkml:trace contextRef="#ctx0" brushRef="#br1" timeOffset="53758.827">17093 450 5442,'0'0'2420,"0"0"-504,0 0-1,0 0-362,0 0-168,-5-13-262,3 8-1006,-13-30 200,15 35-313,0 1 1,0-1 0,0 0-1,0 1 1,0-1-1,0 0 1,-1 1 0,1-1-1,0 0 1,0 0-1,0 1 1,0-1 0,0 0-1,0 1 1,-1-1-1,1 0 1,0 0 0,0 1-1,-1-1 1,1 0-1,0 0 1,0 0 0,-1 1-1,1-1 1,0 0-1,0 0 1,-1 0 0,1 0-1,0 0 1,-1 1-1,1-1 1,0 0-1,-1 0 1,1 0 0,0 0-1,-1 0 1,1 0-1,0 0 1,-1 0 0,1 0-1,0 0 1,0 0-5,36 210 776,-2 193-594,-34-402-191,24 79-1224,-22-79 1070,-1 1 0,1 0 0,-1-1 0,1 1 0,0-1 0,0 0 0,-1 1 0,1-1 0,0 0 0,0 0 0,0 0 1,1 0-1,-1-1 0,0 1 0,0-1 0,0 1 0,0-1 0,1 0 0,-1 1 0,0-1 0,0 0 0,3-1 163,31-2-4508</inkml:trace>
  <inkml:trace contextRef="#ctx0" brushRef="#br1" timeOffset="54055.059">17081 510 10389,'0'0'2001,"0"0"-961,0 0-304,0 0-205,21 0 134,181 24 565,-154-13-1044,-2 3 0,0 2 0,0 2 0,-2 1 1,7 6-187,-44-21 22,-1 0 0,1 0 0,0 0 0,-1 0 0,0 1 0,0 0 0,0 1 0,-1-1 0,0 1 0,0 0 0,0 1 0,-1-1 0,0 1 0,0-1 0,-1 1 0,1 1 0,-1-1 0,-1 0-1,0 1 1,0-1 0,0 1 0,-1 0 0,0-1 0,-1 1 0,1 0 0,-1 0 0,-1-1 0,0 1 0,0 0 0,0 0 0,-1-1 0,0 1 0,-2 1-22,-5 5 23,-2 0 0,0 0-1,-1-1 1,0 0 0,-1-1-1,0-1 1,-1 0 0,0-1-1,0 0 1,-17 7-23,3-1-169,-1-1 1,-1-1-1,0-1 0,0-2 0,-1-1 0,-1-2 0,0-1 1,0-1-1,0-2 0,-1-1 0,-19-1 169,51-2-57,0 0 0,0 0 0,-1 1 0,1-1 0,0 0 0,0 0 1,0 0-1,-1 0 0,1-1 0,0 1 0,0 0 0,-1 0 0,1-1 0,0 1 0,0-1 0,0 1 0,0-1 0,0 1 0,-1-1 0,1 0 0,0 0 0,1 1 0,-1-1 0,0 0 0,0 0 0,0 0 0,0 0 0,1 0 0,-1 0 0,0 0 0,1 0 0,-1 0 0,1-1 0,-1 1 0,1 0 1,0-1 56,29-37-4932,33 6-3055</inkml:trace>
  <inkml:trace contextRef="#ctx0" brushRef="#br1" timeOffset="54723.096">18536 488 8468,'0'0'2201,"0"0"-464,0 0-265,0 0 17,0 0-278,-11-20-304,4 9-784,5 6-86,0-1-1,-1 1 1,0 0-1,0 0 1,0 0-1,0 0 1,-1 1-1,0-1 1,0 1-1,0 0 1,-1 0 0,0 1-1,1-1 1,-1 1-1,0 0 1,0 0-1,-1 1 1,1-1-1,-1 1 1,1 0-1,-1 1 1,0 0-1,1-1 1,-1 2-1,0-1 1,0 1-37,-27-2 153,-1 2 0,1 2 0,-1 1 1,1 1-1,0 2 0,1 2 0,-10 3-153,7 1 123,1 0-1,0 3 1,1 0-1,1 3 0,0 0 1,2 2-1,0 1 1,1 2-1,-23 23-122,47-41-1,0 0 0,0 1 0,1 0 0,0 0 0,0 0-1,0 0 1,1 1 0,-1-1 0,2 1 0,-1 0 0,1 0 0,0 0 0,0 0 0,1 0-1,0 0 1,1 0 0,-1 1 0,1-1 0,1 0 0,-1 0 0,1 1 0,0-1 0,1 0-1,1 5 2,3-3 1,1-1 0,-1 0 0,1 0 0,1 0-1,-1-1 1,1-1 0,1 1 0,-1-1-1,1 0 1,0-1 0,0 0 0,0-1-1,1 0 1,5 2-1,21 7 14,1-2 0,1-1 0,0-2 0,0-1 0,1-2-1,-1-2 1,1-2 0,0-1 0,0-2 0,2-2-14,-10-1-1,0-1 0,0-1 0,-1-2 0,0-1 0,-1-1 0,0-2 0,0-1 0,-2-1 0,1-1 0,-2-1 0,10-11 1,-27 23 9,-2 0 0,1-1 0,-1 0 0,1 0 0,-2 0 0,1-1 0,-1-1 0,0 1 0,0-1 0,-1 0 0,0 0 0,-1 0 0,0-1 0,0 1 0,-1-1 0,0 0 0,0 0 0,-1-1 0,0 1 0,-1 0 0,0-1 0,0 1 0,-1-1 0,0 1 0,-1-1 0,0 1 0,-1-1 0,0 1 0,0 0 0,-1 0 0,0 0 0,0 0 0,-1 0 0,0 1 0,-5-7-9,-2 2-5,-1 1 0,0 1 0,0 0 0,-1 1 0,-1 0 0,0 1 0,0 1 0,0 0 0,-1 0 0,0 2 0,-1 0 0,0 1 0,0 0 0,0 1 0,0 1 0,0 1 0,-4 0 5,17 1-10,-1 0 0,1 1 1,-1-1-1,1 1 0,0 0 1,-1 0-1,1 0 0,-1 0 1,1 1-1,0 0 0,-1-1 0,1 1 1,0 0-1,0 1 0,-1-1 1,1 0-1,0 1 0,0 0 1,0 0-1,1-1 0,-1 2 1,0-1-1,1 0 0,-1 1 1,1-1-1,0 1 0,0 0 1,0-1-1,0 1 0,0 0 1,1 0-1,-1 0 0,1 1 1,0-1-1,0 0 0,0 0 1,0 1-1,1-1 0,-1 0 0,1 1 1,0-1-1,0 1 0,0 0 10,2 21-24,1-1 0,1 0 0,0 0 0,2-1-1,1 1 1,1-1 0,1-1 0,1 0-1,1 0 1,0 0 0,2-2 0,1 0-1,0 0 1,1-1 0,2-1 0,0 0 24,31 45-87,-37-47 53,-3-8 21,-1 0 0,0 0 1,-1 1-1,1 0 0,-2 0 0,1 1 0,-1-1 1,-1 1-1,0 1 0,0-1 0,-1 0 0,0 1 0,-1 0 1,0-1-1,-1 1 0,0 0 0,0 0 0,-2 11 13,-1-19-54,-1 0 0,1 0 1,-1 0-1,0 0 0,0-1 0,0 1 0,0-1 0,0 0 0,0 0 0,-1 0 0,1 0 0,-1-1 0,1 1 0,-1-1 0,0 0 0,0 0 0,1 0 0,-1 0 0,0-1 0,0 0 0,0 1 0,0-2 0,0 1 0,1 0 0,-1-1 0,0 1 0,-2-2 54,-8 2-338,4 0 0,1 0 0,0-1-1,0 0 1,0 0 0,0-1 0,0-1-1,0 1 1,1-1 0,-1 0 0,1-1 0,-4-2 338,9 4-284,0 0 0,0 0 0,0-1 0,1 1 0,-1-1 0,1 0 1,-1 1-1,1-1 0,0 0 0,0-1 0,0 1 0,0 0 1,1 0-1,-1-1 0,1 1 0,0-1 0,0 1 0,0-1 0,0-2 284,0-34-4719</inkml:trace>
  <inkml:trace contextRef="#ctx0" brushRef="#br1" timeOffset="55562.373">19135 595 11109,'0'0'2396,"0"0"-1070,0 0-110,0 0-39,0 0-486,-6 6-294,1-1-331,1-1-1,0 1 1,-1 0-1,2 0 1,-1 1-1,1-1 1,-1 1-1,2 0 0,-1 0 1,1 0-1,-1 0 1,2 0-1,-1 0 1,1 0-1,-1 3-65,2-4 41,-1-3-32,1 0 0,-1 0 0,1 0 0,-1 0 0,1 0 0,0 1 1,0-1-1,0 0 0,0 0 0,1 0 0,-1 0 0,0 1 0,1-1 0,-1 0 0,1 0 0,0 0 0,0 0 0,0 0 0,0 0 0,0-1 0,0 1 0,0 0 0,1 0 0,-1-1 0,1 1 0,-1-1 0,1 1 0,0-1 0,-1 0 0,3 2-9,113 7 219,-105-11-198,1 0 1,-1 0-1,0-1 0,0-1 0,0 0 0,0 0 1,-1-2-1,0 1 0,1-1 0,-1-1 1,-1 0-1,1 0 0,-1-1 0,-1-1 1,1 1-1,-1-2 0,0 1 0,-1-1 1,0-1-1,0 1 0,-1-1 0,-1 0 0,1-1 1,-2 0-1,1-1-21,-3 7 21,4 26-351,-5-15 297,1 0 0,-1 0 0,1 0 0,1-1 0,-1 1 0,1-1 0,0 0 0,1 0 0,-1 0 0,1 0 1,0-1-1,0 0 0,0 0 0,0 0 0,1-1 0,0 1 0,0-1 0,0-1 0,0 1 0,0-1 1,0 0-1,1-1 0,-1 1 0,4-1 33,13 1-500,0-1 0,0-1-1,0 0 1,0-2 0,0-1 0,0-1 0,0-1 500,18-7-1982,-1-1 0,0-1 0,-1-3-1,-1-1 1,18-12 1982,31-36-1636,-64 2 4860,-23 63-3034,0 0 0,0 0 0,0 0 0,0 0 1,0 0-1,-1 0 0,1 0 0,0 0 0,0 1 0,-1-1 1,1 0-1,0 0 0,-1 0 0,1 0 0,-1 1 0,1-1 1,-1 0-1,0 0 0,1 1 0,-1-1 0,0 0 0,1 1 1,-1-1-1,0 1 0,0-1 0,0 1 0,1-1 0,-1 1 1,0 0-1,0-1 0,0 1 0,0 0 0,0 0 0,0 0 1,0 0-1,1-1 0,-1 1 0,0 0 0,0 1 0,0-1 1,0 0-1,0 0 0,0 0 0,0 0 0,0 1 0,0-1 1,0 1-191,-8-1 389,7 1-346,-1 0-1,1 0 1,0 0 0,0 0 0,0 0 0,1 1 0,-1-1 0,0 1 0,0-1 0,1 1 0,-1 0 0,1-1-1,-1 1 1,1 0 0,0 0 0,0 0 0,0 0 0,0 1 0,0-1 0,0 0 0,1 0 0,-1 0 0,1 1-1,-1-1 1,1 0 0,0 1 0,0-1 0,0 0 0,0 1 0,0-1 0,1 0 0,-1 0 0,1 1 0,-1-1-1,1 0 1,0 1-43,56 4 355,-53-6-337,0 0 0,-1 0 0,1-1-1,0 0 1,0 1 0,0-1 0,0-1 0,0 1-1,0 0 1,0-1 0,0 0 0,0 0-1,-1 0 1,1-1 0,0 1 0,-1-1 0,1 0-1,-1 0 1,1 0 0,-1 0 0,0-1 0,0 1-1,0-1 1,0 0 0,-1 0 0,1 0-1,-1 0 1,1 0 0,-1 0 0,0-1 0,-1 1-1,1-1 1,0 0 0,-1 1 0,0-1 0,0-1-18,-3 1 1,0 1 0,-1-1 0,1 1 0,-1 0 1,0 0-1,0 0 0,-1 0 0,1 1 1,0-1-1,-1 1 0,0 0 0,1-1 1,-1 2-1,0-1 0,0 0 0,0 1 1,0 0-1,0 0 0,-1 0 0,1 1 1,0-1-1,0 1 0,-1 0 0,1 0 0,0 0 1,0 1-1,0-1 0,-4 2-1,1-3 10,0 1 0,0 0-1,1 0 1,-1 0-1,0 1 1,1-1 0,-1 2-1,0-1 1,1 1 0,-1 0-1,1 0 1,0 1 0,0 0-1,0 0 1,0 0 0,0 1-1,1 0 1,-1 0 0,1 0-1,0 1 1,1 0 0,-1 0-1,1 0 1,0 0 0,0 1-1,0 0 1,1 0 0,0 0-1,0 1-9,-13 110 144,16-112-141,1 0-1,-1-1 0,1 1 0,0 0 1,1-1-1,-1 1 0,1-1 0,0 1 1,0-1-1,0 0 0,1 0 0,-1 0 1,1 0-1,0 0 0,0-1 0,1 1 1,-1-1-1,1 0 0,-1 0 0,1 0 1,0 0-1,0-1 0,0 1 1,1-1-1,-1 0 0,0-1 0,1 1 1,0-1-3,137 19 43,-139-20-42,7 2 4,1-1 1,-1-1-1,0 0 0,1-1 0,-1 0 0,1 0 0,-1-1 0,0 0 0,0-1 0,0 0 1,0-1-1,-1 0 0,1-1 0,-1 0 0,0 0 0,0 0 0,7-7-5,-7-7 102,-9 19-297,0 0-264,0 0-296,0 0-923,0 0-1396,0 0-1984</inkml:trace>
  <inkml:trace contextRef="#ctx0" brushRef="#br1" timeOffset="56323.375">16822 1665 12470,'-24'-7'1899,"-150"-37"844,197 40-1399,224-31-938,-3-3-11,84-14-48,1883-234 272,-1709 246-313,-495 39-681,-18 1 201,-34-1-114,-109 10-1903,0 7 0,0 6 1,0 7 2190,124-23-298,-863 175-7365,142-26 7424,592-126 1031,-274 60 6657,396-78-5873,40-5-548,164-5-44,14-9-8,65-23-189,221-38-133,913-116 421,-1109 164-619,-266 17-544,-17 1-491,-49 7-6029,32 10-619</inkml:trace>
  <inkml:trace contextRef="#ctx0" brushRef="#br1" timeOffset="59272.247">14768 2489 10005,'0'0'1651,"0"0"-765,0 0-214,0 0-10,0 0-163,15 2-137,381 40 2169,84-14-2531,-308-20 169,297 2 181,-421-6-143,-14-1-1016,-9-2-2463,-25-1-316</inkml:trace>
  <inkml:trace contextRef="#ctx0" brushRef="#br1" timeOffset="59802.33">15009 2099 6531,'0'0'1894,"0"0"-482,0 0-79,0 0 28,0 0-131,1-2-86,-1-1-1030,-11 8 1955,-201 294-1594,211-297-474,-9 11-1,0 0-1,1 1 1,1 0 0,1 1-1,0 0 1,0 0 0,2 0-1,0 1 1,0 0 0,2 0-1,0 0 1,-1 11 0,7-23 5,0 1 0,-1-1 0,1 0-1,1 0 1,-1-1 0,1 1 0,-1-1 0,1 0 0,0 0 0,0 0-1,0 0 1,0-1 0,1 1 0,-1-1 0,1 0 0,0-1-1,-1 1 1,1-1 0,0 0 0,3 0-5,3 3 20,33 13-5,-15-5-462,0-1 0,1-2 0,1-1 0,0-1 0,0-1 0,6-1 447,57 1-5256,-49-1-208</inkml:trace>
  <inkml:trace contextRef="#ctx0" brushRef="#br1" timeOffset="62634.18">18342 2142 8260,'0'0'2662,"0"0"-1605,0 0-761,0 0-75,-1 28 369,-5 198 856,6 136-315,0-357-1127,0 22 35,0 0 0,2 0-1,1-1 1,2 1 0,6 21-39,-10-103-1921,-1 5-1497,0-4-1181</inkml:trace>
  <inkml:trace contextRef="#ctx0" brushRef="#br1" timeOffset="62951.269">18310 2115 8932,'0'0'2913,"0"0"-2160,0 0-353,0 0-144,0 0-112,0 0 288,39-2 97,-6 2-97,4 0-48,8 0-176,0-7-80,2-2-112,-2 5-16,-1 1-352,-4 3-705,-8 0-1504,-9 0-1184,-11 21-2098</inkml:trace>
  <inkml:trace contextRef="#ctx0" brushRef="#br1" timeOffset="63222.948">18454 2527 11029,'0'0'1585,"0"0"-993,0 0 240,0 0-255,0 0-1,0 0-128,112 24-256,-55-24-192,0 0-32,5-2-688,0-11-1073,-2-1-2705,-5 3-3121</inkml:trace>
  <inkml:trace contextRef="#ctx0" brushRef="#br1" timeOffset="63475.385">19496 2225 9380,'0'0'3298,"0"0"-2754,0 0-128,0 0 321,0 0-241,0 0-48,-30 105-112,30-63-192,0 3 16,0 0-144,0-5 48,0-2-64,0-9-240,0-8-848,0-15-689,-2-6-2641</inkml:trace>
  <inkml:trace contextRef="#ctx0" brushRef="#br1" timeOffset="63657.381">19178 2180 11093,'0'0'1617,"0"0"-1329,0 0 416,0 0 353,159-49-513,-92 37-256,2 6-160,-1 1-128,-9 5-80,-1 0-352,-16 0-1121,-12 23-2016,-18 4-1698</inkml:trace>
  <inkml:trace contextRef="#ctx0" brushRef="#br1" timeOffset="63872.945">19344 2699 7555,'0'0'2081,"0"0"-1120,0 0 415,0 0-399,152 52-449,-92-52-384,4 0-112,1-14-32,-5-15-1152,-1 0-2562,-9 0-1376</inkml:trace>
  <inkml:trace contextRef="#ctx0" brushRef="#br1" timeOffset="64253.501">20172 2305 5843,'0'0'3735,"0"0"-1940,0 0-407,0 0-76,0 0-298,0-3-494,-29 107 905,16 27-854,13-130-539,0-1 66,0-2 148,-33-174 1074,22 135-1135,6 24-145,1 0 0,0 0 1,2 0-1,0 0 1,1-1-1,1 1 0,1-15-40,3 24-4,1 0-1,0 1 1,0-1-1,0 1 1,1 0-1,0 0 1,1 1-1,-1 0 1,1 0 0,0 0-1,1 1 1,0 0-1,-1 0 1,1 1-1,1 0 1,-1 1-1,1 0 1,-1 0-1,1 0 1,0 1-1,0 1 1,7-1 4,22-5-252,0 1 1,0 2-1,0 2 1,29 2 251,-61 0-250,40 7-2026,-32 18-3421,-14-5-2533</inkml:trace>
  <inkml:trace contextRef="#ctx0" brushRef="#br1" timeOffset="64540.743">20177 2314 10501,'0'0'1248,"0"0"-992,0 0 977,0 0-369,132 14-447,-82-14-417,5 0-80,4 0-1073,3-14-3553,3-1-801</inkml:trace>
  <inkml:trace contextRef="#ctx0" brushRef="#br1" timeOffset="64805.896">21060 2061 2769,'0'0'7374,"0"0"-4943,-21 11-1129,-68 38 218,85-47-1443,1 0 1,-1 0-1,1 1 0,0 0 0,0 0 0,0 0 0,0 0 0,1 0 0,-1 0 0,1 1 0,0-1 0,0 1 1,0 0-1,0-1 0,1 1 0,0 0 0,-1 0 0,1 0 0,1 0 0,-1 0 0,1 0 0,-1 0 0,1 1 0,0-1 1,1 0-1,-1 2-77,0 5 114,0-8-103,0-1 0,-1 0 0,1 0-1,0 1 1,0-1 0,0 0 0,1 1 0,-1-1 0,0 0 0,1 0 0,0 0 0,-1 1 0,1-1 0,0 0 0,0 0 0,0 0 0,0 0 0,1 0 0,-1 0-1,0-1 1,1 1 0,-1 0 0,1-1 0,0 1 0,0-1 0,-1 1 0,1-1 0,0 0 0,0 0 0,0 0 0,0 0 0,1 0 0,-1 0 0,0-1 0,0 1-1,0-1 1,1 1 0,-1-1 0,0 0 0,2 0-11,26 0 34,1-1 0,0-1 0,-1-2 0,1-1 0,-1-2 0,-1 0 0,1-3 0,-1 0 0,-1-1-1,0-2 1,-1-1 0,0-1 0,-1-2 0,4-3-34,-25 18 11,1-1-1,-1 0 1,1 1-1,-1-2 1,0 1 0,0 0-1,0-1 1,-1 0-1,1 0 1,-1-1 0,0 1-1,0-1 1,-1 0-1,1 0 1,-1 0-1,0 0 1,0-1 0,-1 1-1,0-1 1,0 0-1,0 0 1,0 0-1,-1 0 1,0 0 0,-1 0-1,1 0 1,-1 0-1,0 0 1,0 0 0,-1-2-11,-2 2 5,-1 0 0,1 1 0,-1-1 0,0 1 0,-1 0 1,1 0-1,-1 0 0,0 0 0,0 1 0,0 0 0,-1 0 0,0 0 1,1 1-1,-1 0 0,-5-2-5,-7-5-53,-2 2-1,1 0 1,-1 0 0,0 2-1,0 1 1,-1 0-1,0 2 1,0 0 0,-15 1 53,29 1-227,1 1 0,0 0-1,-1 0 1,1 0 0,0 1 0,-1 0 0,1 0 0,0 1 0,0 0 0,0 0 0,0 0 0,0 1 0,0 0-1,1 0 1,-1 0 0,1 1 0,0-1 0,0 1 0,0 1 0,1-1 0,-1 1 0,1-1 0,0 1 0,0 1-1,-2 4 228,-23 42-5845</inkml:trace>
  <inkml:trace contextRef="#ctx0" brushRef="#br1" timeOffset="65908.969">18417 3570 8676,'0'0'1377,"0"0"-484,0 0-63,0 0-176,0 0-67,-11 5 136,9 48 269,2 304 1812,-1-328-2671,-1-1 1,-2 0-1,0 1 1,-2-1-1,-9 24-133,15-51 31,1 0 0,-1 0 1,1 0-1,-1-1 0,1 1 0,-1 0 1,1 0-1,-1-1 0,1 1 0,0-1 1,-1 1-1,1 0 0,0-1 0,0 1 1,-1-1-1,1 0 0,0 1 0,0-1 1,0 1-1,-1-1 0,1 0 0,0 0 1,0 0-1,0 1 0,0-1 0,0 0 1,0 0-1,-1 0 0,1 0 0,0-1 1,0 1-1,0 0 0,0 0 0,0 0 1,0-1-1,-1 1 0,1 0 0,0-1 1,0 1-1,0-1 0,-1 1 0,1-1 1,0 1-1,-1-1 0,1 0 0,0 0-31,11-1 124,422-61-1191,-372 47-5027,-43 8-570</inkml:trace>
  <inkml:trace contextRef="#ctx0" brushRef="#br1" timeOffset="66204.307">19419 3709 12406,'0'0'1144,"0"0"-327,0 0 415,0 0-210,0 0-424,-5-3-324,-16 4-192,19 32-69,2-16 7,0 181 140,7-170-781,6-31-4296,-5-15-286</inkml:trace>
  <inkml:trace contextRef="#ctx0" brushRef="#br1" timeOffset="66460.224">19148 3617 9300,'0'0'3330,"0"0"-2562,0 0-80,0 0 257,0 0-385,0 0-80,156-47-63,-93 42-225,-9 5-192,-9 0-16,-8 0-144,-9 14-401,-11 13-959,-14 11-769,-3 2-2386</inkml:trace>
  <inkml:trace contextRef="#ctx0" brushRef="#br1" timeOffset="66723.501">19187 4062 7908,'0'0'1937,"0"0"-1329,0 0 1009,0 0-449,147 9-496,-90-9-367,1 0-305,-9-2-81,-6-14-1439,-6 1-3058</inkml:trace>
  <inkml:trace contextRef="#ctx0" brushRef="#br1" timeOffset="67024.065">20284 3610 4434,'0'0'6411,"0"0"-4359,0 0-1164,-7 26 198,-22 82-120,15 30 462,14-101-1237,8-37 212,5-113 370,-14 89-652,0 9-83,-2 1 0,1-1 0,-2 1 0,0 0 0,-1 0 0,0 0 0,-1 0 0,-1 1 1,0 0-1,-6-7-38,-38-96 451,50 113-448,1 0-1,0 0 1,0 0-1,0 0 1,0 0-1,1 0 1,-1 0-1,1 0 1,0 0-1,0 0 1,0 0-1,0 0 1,0 0 0,1 0-1,-1 1 1,1-1-1,-1 1 1,1-1-1,0 1 1,0 0-1,1-1 1,-1 1-1,0 0 1,1 1-1,-1-1 1,1 0 0,-1 1-1,1-1 1,0 1-1,0 0 1,0 0-1,0 0 1,-1 0-1,1 0 1,0 1-1,1-1 1,-1 1 0,0 0-1,0 0 1,0 0-3,5-3-3,26-4-32,0 1 1,0 2-1,0 1 0,0 1 1,32 4 34,-20-2-182,-42 0 115,63 8-1239,-36 21-2654,-28-1-1424</inkml:trace>
  <inkml:trace contextRef="#ctx0" brushRef="#br1" timeOffset="67245.692">20339 3713 9828,'0'0'2033,"0"0"-1616,0 0 575,0 0-224,162-20-447,-110 18-177,0-3-144,8-1-240,7-3-961,10-5-192,8-4-1776,-1-2-4066</inkml:trace>
  <inkml:trace contextRef="#ctx0" brushRef="#br1" timeOffset="67490.545">21533 3330 10293,'0'0'1993,"0"0"-929,-28 6 238,-86 22 8,109-26-1242,1-1 0,-1 1 0,1 0 0,0 0 0,0 0 0,0 1 0,0-1 0,0 1 0,0 0 0,1 0 0,0 1 0,-1-1 1,1 1-1,0-1 0,1 1 0,-1 0 0,1 0 0,0 0 0,0 0 0,0 1 0,-1 3-68,-1 0 89,1 0-22,0 0-1,1 0 0,0 0 1,0 0-1,1 0 1,0 0-1,0 1 1,1-1-1,0 0 1,0 1-1,1-1 1,0 0-1,0 1-66,2-6 10,-1 0-1,0 0 0,1 0 1,-1 0-1,1-1 0,0 1 0,0-1 1,0 0-1,0 0 0,1 0 1,-1 0-1,0-1 0,1 1 0,-1-1 1,1 0-1,0 0 0,-1 0 1,1 0-1,0-1 0,0 1 1,-1-1-1,1 0 0,0 0 0,0-1 1,0 1-1,-1-1 0,4 0-9,6 0 40,11 0-3,1-2-1,-1 0 1,0-2-1,0-1 1,0-1-1,0-1 1,-1-1-1,-1-1 1,0 0-1,0-2 1,-1-1 0,0-1-1,2-3-36,-19 15-3,0-1 0,0 0 1,0 0-1,0-1 0,0 1 0,-1-1 0,0 1 0,1-1 1,-1 0-1,-1 0 0,1-1 0,-1 1 0,1-1 1,-1 1-1,-1-1 0,1 0 0,0-1 3,-2 4-24,0 0 1,0 0-1,0 0 0,0 0 1,0 0-1,0 0 0,0 0 1,-1 0-1,1 1 0,-1-1 1,0 0-1,1 0 0,-1 0 1,0 0-1,0 1 0,0-1 1,0 0-1,0 1 0,-1-1 1,1 1-1,0-1 0,-1 1 1,1 0-1,-1 0 0,1 0 1,-1-1-1,0 1 0,1 1 1,-1-1-1,0 0 0,0 0 1,0 1-1,0-1 0,0 1 1,1-1-1,-1 1 0,0 0 1,0 0-1,-1 0 24,-166-10-5592,55 15-968</inkml:trace>
  <inkml:trace contextRef="#ctx0" brushRef="#br1" timeOffset="71535.829">18053 3113 8180,'0'0'1459,"0"0"-482,-27 0-62,-88 0-8,-85 0 3999,199 0-4746,1 0-48,0 0-48,0 0-45,5 0-25,353 11 692,-32-14-64,119-24-622,605-99 209,99-9-202,-800 115-162,15 16 155,-368-10 75,-95-2-281,98 15 60,0 0-1,0 0 0,-1 0 0,1-1 0,0 1 1,0 0-1,0-1 0,1 1 0,-1-1 1,0 1-1,0-1 0,1 1 0,-1-1 1,1 0-1,0 1 0,-1-1 0,1 0 1,0 1-1,0-1 0,0 0 0,0 1 0,0-1 1,0 0-1,1 1 0,-1-1 0,0 0 1,1 1-1,0-1 147,-1-7-1576,0-4-540,0-1-770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7:54.552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19369 3761 11445,'0'0'761,"-6"22"63,-18 71 120,16 14 713,15-94 141,-6-23-901,-1 3-863,0-1-1,-1 1 1,1 0 0,-2-1 0,1 1 0,-1 0 0,0 0 0,0 0-1,-1 0 1,0 1 0,0-1 0,-1 1 0,-1-4-34,-7-7 2,2-1 0,0-1 0,1 0 0,1 0 0,0-1 0,2 0 0,0 0 0,2 0 0,0-1 0,1 0 1,1 1-1,1-1 0,1-8-2,2 21-10,1 1 0,-1-1 0,1 1 0,1 0 0,-1 0 0,1 0 0,0 0 1,1 1-1,0-1 0,0 1 0,0 0 0,1 1 0,0-1 0,0 1 0,0 0 0,0 1 1,1 0-1,0 0 0,0 0 0,0 0 0,0 1 0,1 1 0,-1-1 0,1 1 0,0 0 1,0 1-1,-1 0 0,1 0 0,0 1 0,0 0 0,0 0 0,0 1 0,0 0 0,3 1 10,-5-2-6,1 0 0,0 1 0,-1 0 0,1 0 0,-1 1 0,0-1 0,1 2 0,-1-1 0,0 0 0,0 1 0,-1 0 0,1 1 0,0-1 0,-1 1 0,0 0 0,0 1 0,0-1-1,0 1 1,-1 0 0,0 0 0,0 0 0,0 1 0,-1-1 0,0 1 0,0 0 0,2 5 6,2 10 5,0 1 0,-2 0 0,0 1-1,-1-1 1,-2 1 0,0 0 0,-2 0 0,0 0 0,-3 11-5,3-24 9,-4 37 105,-2 0-1,-2-1 0,-2 0 0,-11 28-113,-12 58 220,21-14-74,13-115-131,-1 0-1,1 0 1,0 0-1,0 0 0,0 0 1,0-1-1,0 1 1,1 0-1,-1-1 0,1 1 1,0-1-1,0 1 1,0-1-1,0 0 0,0 0 1,0 0-1,1 0 0,-1 0 1,0-1-1,1 1 1,0-1-1,-1 1 0,1-1 1,0 0-1,0 0 1,0 0-1,-1-1 0,1 1 1,0-1-1,0 1 1,0-1-1,0 0 0,0 0 1,0 0-1,0 0 0,0-1 1,0 0-1,0 1 1,0-1-1,2-1-14,6 2 78,-5 0-53,1-1 0,-1 0 0,1 0 0,-1 0 0,1-1 0,-1 0 0,0-1-1,0 1 1,0-1 0,0 0 0,-1-1 0,1 1 0,-1-1 0,0 0 0,0 0 0,0-1 0,0 0 0,-1 1 0,0-2 0,0 1 0,0 0 0,-1-1-1,1 0 1,-1 1 0,-1-1 0,1-1 0,-1 1 0,0 0 0,-1 0 0,1-1 0,-1 1 0,0-6-25,0 5-62,0 1 0,0-1 0,0 1 0,-1-1 0,0 0 0,0 1 0,-1-1 0,0 0 0,0 1 0,0-1 0,-1 1 0,0-1 0,0 1 0,-1 0 0,1 0 0,-2 0 0,1 0 0,0 1 0,-1-1 0,0 1 0,-1 0 0,1 0 0,-1 0 0,0 1 0,-1-1 62,-30-22-1766,3 2-1647</inkml:trace>
  <inkml:trace contextRef="#ctx0" brushRef="#br0" timeOffset="249.225">20635 3432 4306,'0'0'11381,"0"0"-11109,0 0-160,-48 134 465,38-62-241,8-5-224,2-9-64,0-13-48,2-14-208,16-15-769,-1-16-1232,1 0-528,-6-20-2017</inkml:trace>
  <inkml:trace contextRef="#ctx0" brushRef="#br0" timeOffset="1128.89">20301 3251 10597,'0'0'1499,"0"0"-442,0 0 199,0 0-95,0 0-396,5-12-463,-4 8-297,1 1 0,-1 0 0,0 0 0,1 0 0,0 0 0,0 0 0,0 0 0,0 0 0,0 0 0,1 1 0,-1-1 0,1 1 0,0 0 0,-1 0 1,1 0-1,0 0 0,0 0 0,0 1 0,1-1 0,-1 1 0,0 0 0,1 0 0,-1 0 0,0 0 0,1 1 0,-1-1 0,1 1 0,-1 0 0,1 0 0,-1 0 0,1 0 0,-1 1 0,1-1 0,-1 1 0,0 0 0,1 0-5,25 4-31,0 0-1,-1 2 0,0 1 0,0 1 1,-1 2-1,0 0 0,-1 2 0,0 1 1,-1 1-1,15 13 32,-35-25-39,0 1 0,-1 0 0,0 1 0,0-1 0,0 1 0,0-1 0,-1 1 0,0 0 0,0 1 0,0-1 0,0 0 0,-1 1 0,0 0 0,0-1 0,-1 1 0,1 0 0,-1 0 0,0 0 0,-1 0 0,0 0 0,0 0 0,0 0 0,-1 0 0,1 0 0,-1 0 0,-1 0 0,1-1 0,-1 1 0,0 0 0,0-1 0,-1 1 0,0-1 0,0 0 0,-1 2 39,-15 13-4,-2-1 0,0 0 0,-1-1 0,-1-2 1,0 0-1,-1-2 0,-12 5 4,23-11 0,-164 97 456,175-103-423,0-1 0,0 0 0,0 1 0,0-1-1,0 1 1,1 0 0,-1 0 0,0-1 0,1 1-1,-1 0 1,1 0 0,0 1 0,0-1-1,0 0 1,0 0 0,0 1 0,0-1 0,0 0-1,1 1 1,-1-1 0,1 1 0,0-1 0,0 0-1,0 1 1,0-1 0,0 1 0,0-1 0,1 1-1,-1-1 1,1 1 0,0-1 0,-1 0-1,1 0 1,0 1 0,0-1 0,1 0 0,-1 0-1,1 1-32,6 1 59,0 1 0,1-1 0,0-1 0,0 1 0,0-1 0,0-1 0,0 0 0,1 0 0,-1-1 0,1 0 0,-1-1 0,1 0 0,2 0-59,-6 0 31,-6 0-28,18 3 47,0-1 1,1 0 0,-1-1-1,0-2 1,0 1 0,1-2 0,-1-1-1,0 0 1,0-1 0,-1-1-1,1 0 1,-1-2 0,0 0-1,-1 0 1,0-2 0,0 0-1,0-1 1,-1-1 0,0-1-51,-9 3 49,0 0-1,0 0 1,-1-1 0,0 1-1,-1-1 1,0-1 0,-1 1-1,0 0 1,-1-1 0,1-7-49,3-7 94,1 6 28,-7 42-308,-1-4 178,0 14 3,-1-27 10,1 0 0,0 0 0,0 0 0,0 0 0,0 0 0,1 1 0,0-1 0,1 0 0,-1 0 0,1 0 0,0 1 0,1-1 0,0 0 0,-1 0 0,2-1 0,-1 1 0,1 0 0,0-1 0,0 0 0,0 1 0,1-1 0,0 0 0,0-1 0,0 1 0,1-1 0,-1 0 0,1 0 0,0 0 0,0-1 0,1 1-6,3-1 19,0-1-1,0 0 0,1-1 0,-1 0 0,0 0 0,1-1 0,-1 0 0,1-1 0,-1 0 0,0 0 0,0-1 0,0 0 0,0-1 0,0 0 0,0 0 0,0-1 0,-1 0 0,0-1 0,0 0 0,0 0 0,6-6-17,42-77 19,-39 117-409,-14-24 393,-1 1-1,1-1 1,0 1 0,1-1-1,-1 0 1,1 0 0,0-1-1,0 1 1,1-1 0,-1 0-1,1 0 1,0 0 0,0-1 0,0 1-1,1-1 1,-1-1 0,1 1-1,-1-1 1,1 0 0,0 0-1,0 0 1,0-1 0,0 0-1,0 0 1,3-1-3,10 2 21,0-1 1,0-1-1,1-1 0,-1-1 1,0 0-1,0-2 0,-1 0 1,1-1-1,-1 0 0,0-2 1,14-7-22,-18 7 23,-1-1 1,1 0 0,-2-1 0,1 0-1,-1-1 1,-1-1 0,0 0 0,0 0-1,-1-1 1,-1-1 0,0 1 0,0-2-1,-2 1 1,1-1 0,-2 0 0,0 0-1,0-1 1,-2 0 0,0 0-1,2-15-22,1-197 316,-18 144-37,10 82-278,1 0-1,0 0 0,-1 0 1,1 0-1,-1 0 1,0 0-1,1 1 0,-1-1 1,1 0-1,-1 0 1,0 1-1,0-1 0,0 1 1,1-1-1,-1 1 1,0-1-1,0 1 0,0-1 1,0 1-1,0-1 1,0 1-1,0 0 0,0 0 1,0 0-1,0-1 1,0 1-1,0 0 0,0 0 1,0 0-1,0 1 1,0-1-1,0 0 0,0 0 1,0 0-1,0 1 1,1-1-1,-1 1 0,0-1 1,0 0-1,0 1 1,0-1-1,0 1 0,1 0 1,-1-1-1,0 1 1,0 0-1,1 0 0,-1-1 1,0 1-1,1 0 1,-1 0-1,1 0 0,-1 0 1,1-1-1,0 1 1,-1 0-1,1 0 0,0 0 1,-1 1-2,-15 28-14,1 0-1,1 1 1,1 1 0,2 0 0,2 1-1,-1 7 15,0 3-70,1 1 0,3 0 0,2 0 0,1 44 70,2-83-49,0 0 0,1 0 0,-1 0 0,1 0-1,0 0 1,1 0 0,-1 0 0,1 0 0,0 0 0,0 0 0,1 0-1,-1 0 1,1-1 0,0 1 0,1 0 0,-1-1 0,1 0-1,-1 0 1,1 0 0,1 0 0,-1 0 0,0 0 0,1-1-1,0 1 1,0-1 0,0 0 0,0-1 0,0 1 0,1-1-1,-1 1 1,1-1 0,0-1 0,-1 1 0,1-1 0,4 1 49,69-5-4501,-44-19-227</inkml:trace>
  <inkml:trace contextRef="#ctx0" brushRef="#br0" timeOffset="1316.069">21505 3488 11109,'0'0'1265,"0"0"-1041,0 0 384,0 0-96,0 0-48,0 0-79,99 69-385,-51-53-945,-1-5-1808,3-4-2161</inkml:trace>
  <inkml:trace contextRef="#ctx0" brushRef="#br0" timeOffset="1971.662">22017 3595 6867,'0'0'1649,"0"0"-294,0 0 166,0 0-339,0 0-203,1 10-43,-1-4-763,-1-5-134,1 1 1,0-1-1,0 1 0,-1-1 0,1 1 1,0-1-1,0 0 0,0 1 0,1-1 1,-1 1-1,0-1 0,0 0 0,1 1 0,-1-1 1,1 0-1,-1 1 0,1-1 0,0 0 1,0 1-1,-1-1 0,1 0 0,0 0 1,0 0-1,0 0 0,0 0 0,0 0 0,0 0 1,0 0-1,1 0 0,-1-1 0,0 1 1,0 0-1,1-1 0,-1 1 0,0-1 1,1 1-1,-1-1 0,1 0 0,-1 0 0,1 1-39,12-1 322,-10 1-293,0 0 0,0 0 1,0 0-1,1 0 0,-1-1 0,0 1 0,0-1 0,1 0 1,-1 0-1,0-1 0,0 1 0,1-1 0,-1 0 0,0 0 1,0-1-1,0 1 0,0-1 0,0 0 0,-1 0 0,1 0 1,0 0-1,-1-1 0,1 1 0,-1-1 0,0 0 0,0 0 1,0 0-1,-1 0 0,1-1 0,-1 1 0,1-1 0,-1 0 1,0 0-1,0 1 0,-1-1 0,1 0 0,-1 0 0,0-3-29,0 5-1,-1 1 0,0-1-1,0 1 1,1-1 0,-1 0-1,-1 1 1,1-1 0,0 0-1,0 1 1,0-1 0,-1 1-1,1-1 1,-1 1 0,0-1-1,1 1 1,-1-1 0,0 1-1,0-1 1,1 1 0,-1 0-1,0 0 1,-1-1 0,1 1-1,0 0 1,0 0 0,0 0-1,-1 0 1,1 0 0,0 0-1,-1 1 1,1-1 0,-1 0-1,1 1 1,-1-1 0,1 1-1,-1 0 1,0-1 0,1 1-1,-1 0 1,1 0 0,-1 0-1,0 0 1,1 0 0,-1 0-1,0 0 1,-1 1 1,-3-1-4,0-1-1,0 1 1,0 1 0,0-1-1,0 1 1,-1 0 0,1 0-1,0 1 1,1 0-1,-1 0 1,0 0 0,1 1-1,-1 0 1,1 0 0,0 0-1,0 1 1,0 0-1,0 0 1,0 0 0,1 0-1,0 1 1,-2 2 4,-3 4 36,1 0 0,1 1 1,0 0-1,0 0 0,2 1 0,-1-1 0,1 1 0,1 0 1,0 1-1,1-1 0,1 1 0,0-1 0,1 1 1,0 0-1,1 0 0,1 7-36,-1-19 8,1 1 1,-1-1-1,1 0 0,-1 0 0,1 1 1,0-1-1,0 0 0,0 0 1,0 0-1,0 0 0,0 0 1,0 0-1,1 0 0,-1 0 0,1-1 1,0 1-1,-1 0 0,1-1 1,0 1-1,0-1 0,0 0 0,0 0 1,0 0-1,0 0 0,0 0 1,0 0-1,1 0 0,-1-1 1,0 1-1,2-1-8,78 6 419,-67-6-348,-5 0-54,0 0 0,0-1 0,0-1 0,-1 1 1,1-1-1,0-1 0,-1 0 0,0 0 0,1-1 0,-1 0 0,0-1 0,-1 0 1,1 0-1,-1-1 0,0 0 0,-1 0 0,1-1 0,-1 0 0,-1 0 0,1-1 1,-1 1-1,0-1 0,-1-1 0,0 1 0,0-1 0,-1 0 0,0 0 0,-1-1 1,0 1-1,0-1 0,1-9-17,-1-77 13,-3 95-42,0 1-38,0 24-349,2-21 415,0-1 1,0 1-1,1-1 0,-1 0 1,1 0-1,0 0 0,0 0 1,-1 0-1,1-1 0,0 1 1,1-1-1,-1 0 0,0 0 1,0 0-1,0 0 0,1-1 0,-1 1 1,0-1-1,1 0 0,-1 0 1,0 0-1,2 0 1,1 0 7,-3 1-1,4-2-7,0 1 0,0 0 0,0 1-1,0-1 1,0 1 0,0 1-1,0-1 1,0 1 0,-1 1 0,1-1-1,0 1 1,-1 0 0,0 0 0,0 1-1,0 0 1,0 0 0,-1 0-1,1 1 1,-1 0 0,0 0 0,-1 0-1,1 1 1,-1-1 0,0 1 0,0 0-1,1 3 2,3 170-1785,7-171-2785,0-8-1075</inkml:trace>
  <inkml:trace contextRef="#ctx0" brushRef="#br0" timeOffset="2905.164">23005 3192 11349,'0'0'2436,"0"0"-1003,0 0-278,-26 20-251,17-13-814,-9 6 37,1 0 0,0 1 0,2 1 0,-1 1 0,2 0 0,0 1 1,1 0-1,1 1 0,0 1 0,-5 12-127,-155 333 1030,165-348-1002,-5 4 3,2 1 0,1 1 0,0 0 0,1 0 0,2 0 0,0 1 0,2 0 0,0 0-1,0 15-30,4-35 15,0 0-1,0 0 0,0 0 0,0 1 1,1-1-1,-1 0 0,1 0 0,0 0 1,0 0-1,0 0 0,0 0 0,0-1 0,0 1 1,1 0-1,0 0 0,-1-1 0,1 1 1,0-1-1,0 0 0,1 1 0,-1-1 0,0 0 1,1 0-1,-1-1 0,1 1 0,0 0 1,-1-1-1,1 1 0,0-1 0,0 0 1,0 0-1,0 0 0,0-1 0,0 1 0,0-1 1,2 1-15,1 1 28,0 0 0,-1 0 0,1-1 0,0 0 0,0 0 0,1 0 1,-1-1-1,0 0 0,0 0 0,0-1 0,0 1 0,0-1 0,0-1 1,0 1-1,0-1 0,0 0 0,-1 0 0,1-1 0,-1 1 0,1-1 0,-1-1 1,0 1-1,0-1 0,-1 0 0,1 0 0,-1 0 0,1 0 0,-1-1 0,-1 0 1,1 0-1,-1 0 0,0 0 0,0 0 0,0-1 0,-1 0-28,3-12-126,-1 0-1,0 0 0,-2-1 1,0 1-1,-2-1 1,0 1-1,0-1 1,-2 1-1,-1-7 127,-29-48-1461,7 53-3177,24 20 1325,5-1-998,7 2 3802,-6-1 54,91-11 1044,-3-25 3483,-25-3-265,-67 38-3740,0 1 0,-1 0-1,1-1 1,0 1 0,-1-1 0,1 1 0,-1 0-1,1-1 1,-1 1 0,1-1 0,-1 0-1,1 1 1,-1-1 0,1 1 0,-1-1 0,0 0-1,1 1 1,-1-1 0,0 0 0,0 1-1,1-1 1,-1 0 0,0 1 0,0-1 0,0 0-1,0 0 1,0 1 0,0-1 0,0 0-1,0 1 1,0-1 0,0 0 0,0 0 0,-1 1-1,1-1 1,0 0 0,0 1 0,-1-1-1,1 0 1,-1 1 0,1-1 0,0 1 0,-1-1-1,1 0 1,-1 1 0,1-1 0,-1 1-1,0 0 1,1-1 0,-1 1 0,1-1 0,-1 1-1,0 0 1,1-1 0,-1 1 0,0 0-1,1 0 1,-1 0 0,0-1 0,0 1 0,1 0-1,-1 0 1,0 0 0,1 0 0,-1 0-1,0 0-66,-1 0 11,-1-1-2,-1 0 0,1 1 0,0-1 0,-1 0 0,1 1 0,-1 0 0,1 0 1,0 0-1,-1 0 0,1 0 0,-1 1 0,1-1 0,0 1 0,-1 0 0,1 0 0,0 0 0,0 1 0,0-1 0,0 1 0,0 0 0,0 0 0,0 0 0,1 0 0,-1 0 0,0 0 0,1 1 0,0-1 0,0 1 0,0 0 0,0 0 0,0-1 0,0 1 0,1 0 0,-1 1 0,1-1 0,0 0 0,0 0 0,0 1 0,0 2-9,3-4 7,-1 0 0,1-1-1,-1 1 1,1 0 0,0 0-1,0-1 1,0 0 0,0 1-1,0-1 1,0 0 0,0 0-1,1 0 1,-1 0 0,0 0-1,1 0 1,-1-1 0,0 1 0,1-1-1,-1 0 1,1 1 0,-1-1-1,1 0 1,-1-1 0,0 1-1,1 0 1,-1-1 0,1 1-1,-1-1 1,0 0 0,1 0-7,14 0 101,92-6-240,-82 32-1502,91-21-261,-91-4 1213,0-2 0,-1-1-1,1-1 1,-1-2 0,0 0 0,-1-2 0,1 0-1,-1-2 1,9-6 689,-31 15 295,0-1 0,0 0 0,0 0 0,-1 0 0,1-1 0,-1 1 0,1 0-1,-1-1 1,0 0 0,0 0 0,0 1 0,0-1 0,-1 0 0,1-1 0,-1 1 0,0 0 0,0 0 0,0 0-1,0-1 1,0 1 0,-1-1 0,0 1 0,1 0 0,-1-1 0,0 1 0,-1-2-295,-40 126 275,20-25-1996,19-82-928,-11-3-2348</inkml:trace>
  <inkml:trace contextRef="#ctx0" brushRef="#br1" timeOffset="-56549.158">0 1422 10101,'0'0'2555,"43"-2"-1906,583-22 154,1063 12 565,-513 34 807,-1098-22-2184,-55 0-3965,-7 0-426</inkml:trace>
  <inkml:trace contextRef="#ctx0" brushRef="#br1" timeOffset="-64780.39">3594 596 9092,'0'0'2946,"0"0"-1858,0 0-544,0 0-128,0 0 737,-33 121-97,18-70-431,10-1-273,3-10-288,2-13-64,0-11-400,0-16-1009,15 0-1024,7-23-1009</inkml:trace>
  <inkml:trace contextRef="#ctx0" brushRef="#br1" timeOffset="-64779.39">3658 350 10389,'0'0'608,"0"0"-608,0 0-96,0 0-576,-5 132-1697,30-114-1025</inkml:trace>
  <inkml:trace contextRef="#ctx0" brushRef="#br1" timeOffset="-64100.068">3917 569 7555,'0'0'2396,"0"0"-1358,0 0 173,0 0 121,0 0-156,3 13-285,9 39-328,-11-50-544,0 0 1,1 0-1,-1-1 1,0 1-1,1-1 1,-1 1-1,1-1 0,-1 1 1,1-1-1,-1 0 1,1 0-1,0 0 0,0 0 1,0 0-1,0 0 1,0 0-1,-1-1 0,1 1 1,1-1-1,-1 1 1,0-1-1,0 0 0,0 0 1,0 1-1,0-2 1,0 1-1,0 0 0,0 0 1,0-1-1,2 0-19,6 1 82,-2 0-64,0 0-1,0-1 1,0 0-1,-1 0 1,1 0-1,0-1 1,-1 0-1,1-1 1,-1 1-1,1-2 1,-1 1-1,0-1 1,-1 0-1,1 0 0,-1-1 1,1 0-1,-2 0 1,1 0-1,0-1 1,0-1-18,-5 5-2,1 0 0,-1 0 0,0 0 0,1 0 0,-1 0-1,0-1 1,0 1 0,-1-1 0,1 1 0,0-1 0,-1 1 0,0-1 0,1 1 0,-1-1 0,0 1 0,0-1 0,0 1 0,-1-1 0,1 1-1,-1-1 1,1 1 0,-1-1 0,0 1 0,0 0 0,0-1 0,0 1 0,0 0 0,-1 0 0,1 0 0,-1-1 0,1 2 0,-1-1 0,0 0 0,1 0-1,-1 0 1,0 1 0,0-1 0,-1 1 0,1 0 0,0-1 2,-6-1 1,1 1-1,0-1 0,-1 2 1,0-1-1,1 1 0,-1 0 1,0 0-1,0 1 0,1 0 1,-1 0-1,0 1 0,0 0 1,1 1-1,-1-1 0,-3 3 0,1 3 33,0 1 0,0 0 0,1 1 0,1 0 0,0 1 0,0 0 0,0 0 0,2 0 0,-1 1 0,1 0 0,1 1 0,0-1 0,0 1 0,-1 10-33,1-9 75,1 0-1,0 0 1,1 0 0,0 0 0,2 1-1,-1-1 1,2 1 0,0 0-1,0-1 1,1 1 0,1 0-75,1-10 3,0 1 1,1-1 0,-1 0-1,1 0 1,0 0 0,0 0-1,0-1 1,1 1 0,-1-1-1,1 0 1,0-1 0,0 1-1,0-1 1,0 0 0,0 0-1,1-1 1,-1 1 0,0-1-1,1 0 1,-1-1 0,1 1-1,-1-1 1,1 0 0,-1-1-1,1 1 1,-1-1 0,1 0 0,-1 0-1,1-1-3,16 1 46,-10 1-35,0-1-1,0 0 1,0-1 0,0 0-1,0-1 1,-1 0 0,1-1-1,-1-1 1,0 1 0,0-2-1,0 0 1,-1 0 0,0 0-1,0-2 1,-1 1 0,0-1-1,0 0 1,-1-1 0,0 0-1,0-1 1,-1 1 0,-1-1-1,1-1 1,-1 1 0,-1-1-1,0 0 1,-1 0 0,0-1-1,2-11-10,-2 8 29,-5 34-158,1 4 131,0-11-1,-1-6 6,0-1 0,1 1 1,-1 0-1,1 0 0,0 0 0,1 0 0,-1-1 0,1 1 0,1 0 0,-1 0 0,1-1 1,-1 1-1,2-1 0,-1 1 0,1-1 0,-1 0 0,1 0 0,1 0 0,-1 0 1,1-1-1,0 1 0,0-1 0,0 0 0,1 0 0,-1 0 0,1-1 0,0 0 1,0 0-1,3 2-7,8-2 32,-1 0 1,1-1 0,0 0-1,-1-1 1,1-1 0,0-1-1,0 0 1,-1-1 0,1-1-1,-1 0 1,0-1 0,10-4-33,-17 6 40,-1 0-1,0-1 1,0 0 0,0 0-1,0 0 1,-1-1 0,1 0 0,-1-1-1,0 1 1,0-1 0,0 0-1,-1 0 1,0-1 0,0 0 0,0 0-1,-1 0 1,1 0 0,-1-1-1,-1 0 1,0 1 0,0-1-1,0-1 1,-1 1 0,0 0 0,0-1-1,0-4-39,-1 9 5,-1 1 0,0-1 0,0 1 0,0-1 0,0 1-1,-1-1 1,1 1 0,-1-1 0,1 1 0,-1 0 0,0-1-1,0 1 1,0 0 0,0-1 0,0 1 0,-1 0 0,1 0-1,-1 0 1,1 0 0,-1 0 0,0 1 0,1-1 0,-1 0-1,0 1 1,-1-1-5,-26-4-6702,41 6-1027</inkml:trace>
  <inkml:trace contextRef="#ctx0" brushRef="#br1" timeOffset="-67107.951">619 762 2625,'0'0'3714,"0"0"-3218,0 0-192,0 0 289,0 0-97,0 0-496,0 0-32,0 0-400,-27-23-625,22 23-768</inkml:trace>
  <inkml:trace contextRef="#ctx0" brushRef="#br1" timeOffset="-66652.91">619 762 9012,'7'-130'1475,"-6"129"-1433,-1 1 0,0-1 0,1 0 0,-1 0-1,0 0 1,0 0 0,0 0 0,0 0-1,0 0 1,0 0 0,0 0 0,0 0 0,0 0-1,0 0 1,-1 0 0,1 0 0,0 0-1,-1 1 1,1-1 0,0 0 0,-1 0 0,1 0-1,-1 0 1,0 1 0,1-1 0,-1 0-1,1 1 1,-1-1 0,0 0 0,0 1-1,1-1 1,-1 1 0,0-1 0,0 1 0,0-1-1,0 1 1,0 0 0,1-1 0,-1 1-1,0 0 1,0 0 0,0-1 0,0 1 0,0 0-1,0 0 1,0 0 0,0 0 0,0 1-1,0-1 1,0 0 0,0 0-42,-6 1 404,-1-1-254,0 0 0,0 1 0,-1-1 1,1 2-1,0-1 0,0 1 0,0 1 0,1-1 0,-1 1 0,0 1 1,1 0-1,0 0 0,0 0 0,0 0 0,1 1 0,-1 1 0,1-1 1,-4 5-151,-8 8 86,1 1 1,1 1 0,0 0 0,2 1 0,1 0 0,0 1 0,1 0 0,2 1-1,0 1 1,2 0 0,0 0 0,2 0 0,1 1 0,0 0 0,2 0 0,0 25-87,3-46 8,0 0 1,1 0 0,-1-1 0,1 1 0,0 0 0,0-1 0,0 1 0,1-1 0,-1 1 0,1-1 0,0 1-1,0-1 1,0 0 0,0 0 0,0 0 0,1 0 0,0-1 0,-1 1 0,1 0 0,0-1 0,0 0 0,0 0 0,0 0-1,1 0 1,-1 0 0,1-1 0,-1 1 0,1-1 0,-1 0 0,1 0 0,0-1 0,-1 1 0,1-1 0,0 1 0,0-1-1,0 0 1,-1-1 0,3 1-9,20 2 53,0-1-1,0-1 0,0-1 1,-1-1-1,1-2 1,0 0-1,-1-2 0,0 0 1,0-2-1,-1-1 1,22-11-53,102-73 207,-142 88-179,-1 0 0,0 0 0,0 0 0,0-1 0,-1 0 0,0 0 0,0 0 0,0 0-1,-1-1 1,0 0 0,0 1 0,0-1 0,-1 0 0,0 0 0,-1-1 0,0 1 0,0 0 0,0 0 0,-1-1-1,0 1 1,0 0 0,-2-6-28,1 6 12,-1 1-1,0-1 1,0 1-1,-1 0 1,1 0-1,-2 0 0,1 0 1,0 0-1,-1 1 1,0 0-1,-1-1 1,1 1-1,-1 1 1,0-1-1,0 1 0,0 0 1,-1 0-1,1 0 1,-1 1-1,0 0 1,0 0-1,0 0 1,-1 1-1,1 0 0,-2 0-11,-16-5-17,0 2 0,-1 1 0,0 0 0,1 2 0,-1 1 0,-4 1 17,23 0-43,0 0 1,1 0-1,-1 0 0,0 1 0,1 0 0,-1 0 0,0 0 0,1 1 0,-1-1 0,1 1 1,0 1-1,0-1 0,-1 1 0,2 0 0,-2 1 43,4-2-199,0 0-1,1 0 1,-1 0-1,1 0 1,-1 0-1,1 1 1,0-1-1,0 0 1,0 1-1,0-1 1,1 1-1,-1-1 1,1 1-1,-1-1 1,1 1-1,0 0 1,0-1-1,0 1 1,0-1-1,0 1 1,1 0-1,-1-1 1,1 1 199,9 15-4621,19-6-3249</inkml:trace>
  <inkml:trace contextRef="#ctx0" brushRef="#br1" timeOffset="-66285.207">1069 661 11253,'0'0'998,"0"0"-384,0 0 39,0 0-21,0 19 89,10 140 546,51-4-481,-57-148-759,0-1 0,0 0 1,1 0-1,0 0 0,0 0 1,0-1-1,1 0 0,0 0 0,0 0 1,0-1-1,1 0 0,-1 0 0,1-1 1,0 1-1,0-2 0,0 1 1,1-1-1,-1 0 0,0 0 0,7 0-27,-9-1 65,-1 0 0,1 0 0,0 0-1,0-1 1,0 1 0,0-1 0,0 0 0,-1-1-1,1 1 1,0-1 0,0 0 0,0 0-1,-1-1 1,1 1 0,-1-1 0,1 0 0,-1-1-1,0 1 1,1 0 0,-1-1 0,0 0-1,-1 0 1,1-1 0,-1 1 0,1-1 0,-1 1-1,0-1 1,0 0 0,0 0 0,-1 0-1,0-1 1,2-3-65,0-5 72,-1 0 0,0-1-1,-1 1 1,-1-1-1,0 0 1,-1 1 0,0-1-1,-1 0 1,-1 0-1,0 1 1,0-1 0,-2 1-1,0 0 1,0 0-1,-1 0 1,-1 0 0,0 1-1,-1 0 1,-6-9-72,7 10-34,3 4-15,-1-1 1,0 1-1,0 0 0,-1 0 0,0 0 0,0 1 0,-1 0 0,0 0 0,0 0 0,0 0 0,-1 1 0,1 0 0,-3 0 49,7 17-2945,3 14-219,3 5-795</inkml:trace>
  <inkml:trace contextRef="#ctx0" brushRef="#br1" timeOffset="-65620.677">1669 748 10309,'0'0'1635,"0"0"-917,0 0 176,0 0 202,0 0-301,-5 13-264,-11 41-59,15-53-459,1 0-1,0-1 1,0 1 0,0 0-1,-1-1 1,1 1 0,0 0-1,0 0 1,0-1-1,0 1 1,1 0 0,-1 0-1,0-1 1,0 1-1,0 0 1,0 0 0,1-1-1,-1 1 1,0 0 0,1-1-1,-1 1 1,0 0-1,1-1 1,-1 1 0,1-1-1,-1 1 1,1-1-1,0 1 1,-1-1 0,1 1-1,-1-1 1,1 1 0,0-1-1,-1 0 1,1 1-1,0-1 1,-1 0 0,1 0-1,0 1 1,0-1-1,-1 0 1,1 0 0,0 0-1,0 0 1,-1 0 0,1 0-1,0 0 1,0 0-1,-1 0 1,1-1 0,0 1-1,0 0-12,4 0 67,1 1-45,-1 0 1,1-1-1,0 1 0,0-1 0,0-1 1,0 1-1,0-1 0,0 0 0,0 0 1,0 0-1,0-1 0,0 0 0,-1 0 0,1-1 1,-1 1-1,0-1 0,0 0 0,0-1 1,0 1-1,0-1 0,-1 0 0,1 0 1,-1-1-1,0 1 0,-1-1 0,1 0 0,-1 0 1,0 0-1,0 0 0,0-1 0,-1 1 1,0-1-1,0 0 0,0 1 0,-1-1 1,1-6-23,-3 9-1,-1 0 1,0 0-1,1 0 1,-1 1 0,-1-1-1,1 1 1,0-1 0,-1 1-1,1 0 1,-1 0 0,0 0-1,1 0 1,-1 0-1,0 0 1,0 1 0,0 0-1,0-1 1,-1 1 0,1 0-1,0 1 1,-1-1-1,1 0 1,0 1 0,-1 0-1,1 0 1,0 0 0,-1 0-1,1 1 1,0-1-1,-1 1 1,1 0 0,0 0-1,0 0 1,-3 1 0,-9-1-1,9 0 3,0-1 0,0 1 0,-1 0 0,1 1 0,0-1 0,1 1 0,-1 0 0,0 1 0,0-1 0,1 1 0,0 0 0,-1 1 0,1-1 0,0 1 0,1 0 0,-1 1 0,1-1 0,0 1 0,0-1 0,0 1 0,1 0 0,-1 1 0,1-1 0,0 1 0,1-1 0,-2 7-2,-2 5 8,1 1-1,1-1 1,0 1-1,2 0 1,0 1-1,1-1 1,1 0-1,1 12-7,-1-26 2,1-1 0,-1 1-1,1 0 1,-1 0-1,1 0 1,1-1 0,-1 1-1,0 0 1,1-1 0,0 1-1,0-1 1,0 0 0,0 1-1,0-1 1,1 0-1,-1 0 1,1 0 0,0-1-1,0 1 1,0-1 0,0 0-1,0 1 1,1-1-1,-1-1 1,1 1 0,-1 0-1,1-1 1,1 1-2,112 10 72,-91-15-30,-1-1-1,1-2 1,-1-1 0,-1 0 0,1-2 0,-2-1 0,1-1 0,-1-1 0,-1-1 0,20-15-42,-27 20 26,0 0 1,-1-1-1,-1-1 1,1 0-1,-2-1 1,1-1-1,-2 0 1,1 0-1,-2-1 1,1-1-1,-2 0 1,0 0-1,-1 0 1,0-1-1,-1-1 1,-1 1-1,3-13-26,-5-144 192,-4 168-176,1 0-1,-1-1 0,-1 1 0,1 0 0,0 0 0,-1 0 1,0 0-1,0 0 0,0 0 0,-1 0 0,0 0 0,1 0 0,-1 0 1,0 1-1,-1-1 0,1 1 0,-1-1 0,1 1 0,-1 0 0,0 0 1,0 0-1,0 0 0,-1 1 0,1-1 0,-1 1 0,1 0 0,-1 0 1,0 0-1,0 1 0,0-1 0,-3 0-15,4 1 1,0 1 0,0-1 1,0 1-1,-1-1 0,1 1 0,0 0 0,-1 0 1,1 0-1,0 1 0,0-1 0,-1 1 0,1 0 1,0 0-1,0 0 0,0 0 0,0 0 0,0 1 1,0-1-1,0 1 0,1 0 0,-1 0 0,0 0 1,1 0-1,-1 0 0,1 1 0,0-1 0,0 1 1,0-1-1,0 1 0,1 0 0,-1 0 0,1 0 1,-1 0-1,1 0 0,0 0 0,0 0 0,0 0 1,1 1-1,-1-1 0,1 1-1,-1 1-2,1 0-1,-1 0 1,1 0-1,0-1 1,1 1 0,-1 0-1,1 0 1,0 0 0,0 0-1,1 0 1,-1 0-1,1-1 1,0 1 0,0-1-1,1 1 1,-1-1-1,1 0 1,0 0 0,0 0-1,1 0 1,-1-1-1,1 1 1,-1-1 0,1 0-1,0 0 1,0 0-1,1-1 1,-1 1 0,1-1 2,185 105 26,40 27 14,-197-107-221,35 24-7,-22-29-3733,-41-21 651,-4-1-1284</inkml:trace>
  <inkml:trace contextRef="#ctx0" brushRef="#br1" timeOffset="-65352.256">2850 580 9316,'0'0'2959,"0"0"-1518,0 0-22,0 0 51,0 0-379,-3-5-499,1 1-527,2 4-60,0 0 1,-1 0-1,1 1 1,0-1-1,0 0 1,-1 1-1,1-1 0,0 0 1,-1 0-1,1 1 1,0-1-1,-1 0 1,1 0-1,0 0 1,-1 0-1,1 1 1,0-1-1,-1 0 1,1 0-1,0 0 1,-1 0-1,1 0 1,-1 0-1,1 0 1,0 0-1,-1 0 1,1 0-1,-1 0 1,1 0-1,0 0 1,-1 0-1,1-1 0,0 1 1,-1 0-1,1 0-5,2 30 29,2 0-1,2 0 1,0 0-1,2 0 0,1-1 1,2 0-1,0-1 0,14 23-28,36 45-715,-40-82-1649,2-23-4097,-9-14-209</inkml:trace>
  <inkml:trace contextRef="#ctx0" brushRef="#br1" timeOffset="-65044.23">3275 596 8292,'0'0'1931,"0"0"-213,0 0-114,0 0-326,0 0-443,-8 4-352,2-2-422,0 1-1,1 0 1,-1 1 0,1-1 0,0 1-1,0 0 1,0 0 0,0 1 0,1 0 0,-1-1-1,1 2 1,1-1 0,-1 0 0,0 1-61,-31 58 464,1 1 0,4 1 0,-13 46-464,27-36-186,28-75-2207,67-37-2682,-24-3-1029</inkml:trace>
  <inkml:trace contextRef="#ctx0" brushRef="#br1" timeOffset="-63559.974">4631 679 3458,'0'0'6024,"0"0"-4127,0 0-1153,0 0 158,0 0-217,7 7-55,50 62 685,-54-64-1240,0 0-1,1 0 1,-1 0-1,1 0 1,0-1 0,0 0-1,0 1 1,0-2-1,1 1 1,0 0-1,0-1 1,0 0 0,0 0-1,0 0 1,0-1-1,1 0 1,0 0 0,-1 0-1,1-1 1,0 0-1,4 1-74,3-2 147,1 0 0,0 0 0,-1-2 0,1 0 0,-1 0 0,1-1 0,-1-1 0,0 0 0,0-1 0,-1 0 0,1-1 0,-1 0 0,0-1 0,-1-1 0,0 0 0,0 0 0,0-1 0,-1 0 0,-1-1 0,0 0 0,6-9-147,-10 12 22,-1 0 0,0 0 0,0-1 1,-1 0-1,0 0 0,0 0 0,-1 0 0,0 0 1,0 0-1,-1-1 0,0 1 0,0 0 0,-1-1 0,0 1 1,-1-1-1,0 0-22,0 8-50,1 0 0,-1 0 0,1 0 1,-1 0-1,0 0 0,0 0 0,0 0 1,0 0-1,1 0 0,-1 0 0,0 1 1,0-1-1,-1 0 0,1 1 0,0-1 1,0 0-1,0 1 0,0 0 0,0-1 0,-1 1 1,1 0-1,0-1 0,0 1 0,-1 0 1,1 0-1,0 0 0,0 0 0,-1 0 1,1 0-1,0 1 0,-1-1 50,-25 8-5487,12 8-3776</inkml:trace>
  <inkml:trace contextRef="#ctx0" brushRef="#br1" timeOffset="-63026.355">6133 619 13478,'0'24'1054,"-5"157"-160,2-54 416,5-126-1255,-1 1 0,0-1 1,1 1-1,-1-1 1,1 0-1,0 0 0,-1 0 1,1 1-1,0-2 1,0 1-1,-1 0 0,1 0 1,0-1-1,0 1 1,0-1-1,0 1 0,0-1 1,0 0-1,0 0 0,0 0 1,0 0-1,0 0 1,0 0-1,0 0 0,0-1 1,0 1-1,-1-1 1,1 1-1,0-1 0,0 0 1,0 0-1,0 0 1,-1 0-1,1 0 0,-1 0 1,1-1-1,-1 1 1,1 0-1,-1-1 0,1 1 1,-1-1-1,1 0-55,5-11 34,0 0 1,-1 0-1,-1 0 0,0-1 0,0 0 1,-1 1-1,-1-2 0,-1 1 0,0 0 0,0-1 1,-2 1-1,0 0 0,0-1 0,-2 1 1,0-7-35,0-31 25,5-141 55,-2 186-93,0 1-1,1-1 1,0 1-1,0-1 1,0 1-1,0 0 1,1-1-1,0 1 1,1 1-1,-1-1 1,1 0-1,0 1 1,1 0-1,-1 0 1,1 0-1,0 0 1,0 1-1,1 0 1,-1 0-1,1 0 1,0 1-1,0 0 1,0 0-1,0 0 1,1 1-1,-1 0 1,1 0-1,-1 1 1,1 0-1,0 0 1,-1 0-1,1 1 1,0 0-1,0 0 1,4 1 13,-5 1-5,-1 0 1,0 0-1,0 0 0,0 1 1,0 0-1,-1 0 1,1 0-1,-1 0 1,1 1-1,-1-1 0,0 1 1,-1 0-1,1 1 1,-1-1-1,0 0 0,0 1 1,0 0-1,0 0 1,-1 0-1,0 0 1,0 0-1,1 5 5,20 126-22,-22-102 22,-1 0-1,-2 0 1,-1 0 0,-2 0-1,-1-1 1,-2 1 0,-1-2-1,-2 3 1,-7 12 2,6-19 45,2 1-1,0 0 1,2 0 0,1 1-1,2 0 1,0 0 0,2 1-47,4-29 8,-1 1 0,1-1 1,-1 0-1,1 1 0,0-1 0,0 0 1,0 1-1,0-1 0,1 0 1,-1 0-1,0 0 0,1 0 1,-1 0-1,1-1 0,0 1 1,0 0-1,0-1 0,0 1 1,0-1-1,0 1 0,0-1 1,0 0-1,0 0 0,0 0 1,1 0-1,-1-1 0,0 1 1,1-1-1,-1 1 0,1-1 0,-1 0 1,1 0-1,-1 0 0,1 0 1,0 0-9,91-11 650,-89 9-608,-1 1 0,1 0 0,-1-1 0,0 0 0,1 0 0,-1 0 0,0-1-1,-1 0 1,1 1 0,0-1 0,-1 0 0,1-1 0,-1 1 0,0-1 0,0 1 0,-1-1 0,1 0-1,-1 0 1,1 0 0,-1 0 0,-1 0 0,1-1 0,0 1 0,-1-1 0,0 1 0,0-1-1,0-4-40,-4 4-13,0 0 0,0 1 0,0-1 1,-1 1-1,0 0 0,0 0 1,0 0-1,0 0 0,0 1 1,-1 0-1,1 0 0,-1 0 1,0 0-1,0 1 0,0 0 1,-1 0-1,1 0 0,0 0 1,-1 1-1,1 0 0,-1 0 1,-4 0 11,-11-4-240,16 3 145,2 2-7,1-1 1,-1 1-1,1-1 1,-1 0-1,1 0 1,0 0-1,-1 0 0,1 0 1,0 0-1,0-1 1,-1 1-1,1-1 1,0 1-1,1-1 1,-1 0-1,0 0 1,0 0-1,1 0 1,-1 0-1,1 0 1,0 0-1,0 0 102,-2-30-3612</inkml:trace>
  <inkml:trace contextRef="#ctx0" brushRef="#br1" timeOffset="-62023.766">8461 303 8756,'0'0'2575,"0"0"-1407,0 0-248,0 0 158,-28 3-253,-90 18-180,112-19-594,0 1 0,1-1 1,-1 1-1,0 0 0,1 1 0,0-1 0,0 1 0,0 0 0,0 0 0,1 1 0,-1-1 0,1 1 0,0 0 0,0 0 0,1 1 1,0-1-1,0 1 0,0 0 0,0 2-51,-3 3 67,-2 5-21,1-1-1,1 1 1,1 0 0,0 1-1,1-1 1,1 1-1,0 0 1,1 0 0,1 0-1,1 3-45,0-16 3,-1 0 1,2 0-1,-1 0 0,0 0 0,1 0 0,0 0 0,0 0 0,0 0 0,0 0 1,1 0-1,-1 0 0,1-1 0,0 1 0,0-1 0,1 1 0,-1-1 0,1 0 1,-1 0-1,1 0 0,0 0 0,0 0 0,0-1 0,1 0 0,-1 1 0,0-1 1,1 0-1,0-1 0,-1 1 0,1 0 0,0-1 0,0 0 0,0 0 0,0 0 1,0-1-1,3 1-3,34 5 35,1-2 1,-1-2 0,0-2 0,1-1-1,10-3-35,-25 1 9,0-1-1,-1 0 0,0-2 1,0-2-1,0 0 0,-1-1 1,0-2-1,14-8-8,-37 19 5,0-1-1,0 0 1,0 0-1,0 0 1,0-1-1,0 1 1,0 0-1,-1-1 1,1 1 0,0-1-1,-1 1 1,1-1-1,-1 0 1,0 0-1,1 0 1,-1 0-1,0 0 1,0 0-1,0 0 1,-1 0 0,1 0-1,0 0 1,-1-1-1,1 1 1,-1 0-1,0 0 1,0-1-1,0 1 1,0 0-1,0 0 1,0-1-1,-1 1 1,1 0 0,-1 0-1,1 0 1,-1-1-1,0 1 1,0 0-1,0 0 1,0 0-1,0 0 1,-1 0-1,1 1 1,-1-1-1,1 0 1,-1 1 0,1-1-1,-1 1 1,0-1-1,0 1 1,0 0-1,0 0 1,0-1-1,0 1 1,0 1-1,0-1 1,-1 0-5,-74-4 80,75 7-80,1-1 1,-1 1-1,1-1 1,-1 1-1,1 0 1,-1 0-1,1-1 1,0 1-1,0 0 1,0 0-1,0 0 1,0 0-1,0 0 1,1 1-1,-1-1 0,1 0 1,-1 0-1,1 0 1,0 1-1,0-1 1,0 0-1,0 0 1,0 1-1,1-1 1,-1 0-1,0 0 1,2 2-1,-2 7 0,0-6 0,1 0-1,-1 0 0,1 0 1,0 0-1,0 0 1,1 0-1,0 0 0,0 0 1,0-1-1,0 1 0,1-1 1,-1 1-1,1-1 1,0 0-1,0 0 0,1 0 1,-1-1-1,1 1 0,0-1 1,0 0-1,0 0 0,0 0 1,1 0-1,-1-1 1,1 0-1,0 0 0,-1 0 1,1 0-1,3 0 1,13 4 3,0-2-1,1 1 1,0-2-1,-1-1 1,1-1 0,9-1-3,-8 0 11,-14 2-3,1-1-1,-1 0 0,0-1 1,1 0-1,-1-1 1,1 0-1,-1 0 1,0-1-1,0 0 0,0 0 1,0-1-1,0-1 1,0 1-1,-1-1 1,0-1-1,1 0 0,-2 0 1,1 0-1,0-1 1,5-5-8,-12 9 10,0 0-1,0 0 1,1 0 0,-1 0 0,0 0 0,0 0-1,-1 0 1,1 0 0,0 0 0,-1-1 0,1 1-1,-1 0 1,0 0 0,0 0 0,0-1 0,0 1 0,0 0-1,0 0 1,-1-1 0,1 1 0,-1 0 0,1 0-1,-1 0 1,0 0 0,0-1 0,0 1 0,0 1 0,0-1-1,0 0 1,-1 0 0,1 0 0,-1 0 0,1 1-1,-1-1 1,0 0-10,-68-39 284,-79 10-7229,183 30 3362,13-4-216</inkml:trace>
  <inkml:trace contextRef="#ctx0" brushRef="#br1" timeOffset="-61765.938">9426 218 10165,'0'0'1392,"0"0"81,-9-20 16,-25-62-246,15 56-58,8 32-30,-3 131-965,14-103-127,-1 4 4,-1 9-31,1 1 1,3-1-1,1 0 1,3 0-1,1 0 1,14 43-37,-19-84-53,-1-1 1,1 1-1,0-1 1,0 0-1,0 1 1,1-1-1,0 0 1,0-1-1,0 1 1,0 0-1,1-1 1,0 0-1,0 0 1,0 0-1,1 0 1,-1-1 0,1 0-1,-1 0 1,1 0-1,0 0 1,1-1-1,-1 1 1,0-1-1,1-1 1,-1 1-1,1-1 1,-1 0-1,1 0 1,0-1-1,-1 0 1,1 0 0,0 0-1,3-1 53,2-4-615,0 0 0,0-1-1,-1 0 1,0-1 0,0 0-1,-1-1 1,0 0 0,0 0 0,0-1-1,-1 0 1,-1 0 0,0-1-1,0 0 1,-1 0 0,0-1 0,2-6 615,23-42-3079</inkml:trace>
  <inkml:trace contextRef="#ctx0" brushRef="#br1" timeOffset="-61457.73">9866 142 6259,'0'0'3260,"0"0"-1086,0 0-696,0 0-309,0 0-369,3 4-312,-1 2-384,0 1 0,0-1-1,-1 1 1,0-1 0,-1 1-1,1 0 1,-1-1-1,0 1 1,-1 0 0,0-1-1,0 1 1,0 0-1,-1-1 1,0 0 0,0 1-1,-1-1 1,-2 5-104,-6 27 346,-3 27-102,2 0-1,4 1 0,2 0 1,3 20-244,3-83-19,-1-1 0,1 0 0,-1 0 0,1 1-1,0-1 1,0 0 0,0 1 0,0-1 0,1 0 0,-1 1 0,1-1 0,-1 0 0,1 0 0,0 0 0,0 1 0,0-1-1,0 0 1,0 0 0,0 0 0,0 0 0,1-1 0,-1 1 0,1 0 0,-1 0 0,1-1 0,0 1 0,0-1 0,0 0-1,0 1 1,0-1 0,0 0 0,0 0 0,0 0 0,0 0 0,0-1 0,1 1 0,-1-1 0,0 1 0,2-1 19,12 2-761,-1-1 1,1-1 0,-1-1-1,1 0 1,-1-1-1,1-1 1,-1 0 0,0-1-1,0 0 761,45-20-6288</inkml:trace>
  <inkml:trace contextRef="#ctx0" brushRef="#br1" timeOffset="-61179.396">10261 480 10981,'0'0'1182,"0"0"-107,0 0-2,0 0-420,0 0-354,-3 10-30,-8 33 12,12-40-259,0 0 0,0 0 0,0 0 0,0-1 0,1 1 1,-1-1-1,1 1 0,0-1 0,-1 0 0,1 1 1,0-1-1,1 0 0,-1 0 0,0 0 0,1-1 0,-1 1 1,1-1-1,-1 1 0,1-1 0,-1 0 0,1 0 1,0 0-1,0 0 0,0 0 0,0-1 0,0 1 0,-1-1 1,1 0-1,0 0 0,0 0 0,0 0 0,0 0 1,0-1-1,0 1 0,1-2-22,1 3 16,-1 0-1,0 0 1,0-1 0,0 0 0,1 0 0,-1 0-1,0-1 1,0 1 0,1-1 0,-1 0 0,0 0-1,0-1 1,0 1 0,0-1 0,0 0-1,-1 0 1,1 0 0,0 0 0,-1-1 0,0 1-1,1-1 1,-1 0 0,0 0 0,0 0 0,-1 0-1,1-1 1,-1 1 0,0-1 0,1 0-1,-2 0 1,1 1 0,0-1 0,-1 0 0,0 0-1,0-1 1,1-2-16,-1 4 5,0 0 1,-1 0-1,1 0 0,-1 1 1,1-1-1,-1 0 0,0 0 0,0 0 1,0 0-1,-1 0 0,1 0 0,-1 1 1,0-1-1,1 0 0,-1 0 0,0 1 1,0-1-1,-1 0 0,1 1 1,-1-1-1,1 1 0,-1 0 0,0-1 1,0 1-1,0 0 0,0 0 0,0 0 1,0 1-1,-1-1 0,1 0 1,0 1-1,-1-1 0,0 1 0,1 0 1,-1 0-1,0 0 0,1 0 0,-1 1 1,0-1-1,0 1-5,-2-1-4,0 0 1,0 1-1,1 0 0,-1 0 1,0 0-1,0 0 1,1 1-1,-1 0 0,0 0 1,1 0-1,-1 1 1,1-1-1,-1 1 0,1 0 1,0 1-1,0-1 0,0 1 1,0-1-1,0 1 1,1 0-1,-1 1 0,1-1 1,0 1-1,-1-1 0,2 1 1,-1 0-1,0 0 1,1 1 3,-6 7-56,1 0 0,1 1-1,0 0 1,1 0 0,0 1 0,1-1 0,1 1 0,0 0 0,0 0 0,2 0 0,0 1 0,1 13 56,0-24-270,1 0-1,1 0 0,-1 0 0,1 0 1,-1 0-1,1-1 0,0 1 1,1 0-1,-1-1 0,0 1 0,1-1 1,0 0-1,0 0 0,0 0 0,0 0 1,1-1-1,-1 1 0,0-1 1,1 0-1,0 0 0,0 0 0,0 0 1,0-1-1,0 1 0,0-1 1,0 0-1,0 0 0,0-1 0,0 1 1,1-1-1,-1 0 0,0 0 0,0 0 1,0-1-1,1 0 0,-1 1 1,0-1-1,3-2 271,54 3-5795</inkml:trace>
  <inkml:trace contextRef="#ctx0" brushRef="#br1" timeOffset="-60495.862">10876 375 9716,'0'0'1524,"0"0"-791,0 0 201,0 0 205,-23 26-151,-69 90-196,89-111-746,-1 0 0,1 1 0,0-1-1,1 1 1,-1 0 0,1 0 0,0 0 0,1 0 0,-1 0 0,1 1-1,0-1 1,1 0 0,0 1 0,0-1 0,0 0 0,1 4-46,0 12 80,-1-18-78,0 0 0,0 0-1,1 0 1,-1 0 0,1 0 0,0 0 0,0 0 0,0 0 0,0 0 0,1-1 0,-1 1 0,1 0 0,0-1 0,0 0 0,1 1 0,-1-1 0,1 0 0,0 0-1,-1 0 1,1 0 0,0-1 0,1 1 0,-1-1 0,0 0 0,1 0 0,-1 0 0,1 0 0,0-1 0,0 1 0,-1-1 0,1 0 0,0 0 0,2 0-2,17 3-37,0-1 0,1-1 0,0-1 1,-1-1-1,1-1 0,0-2 0,-1 0 1,0-1-1,0-1 0,0-2 0,0 0 1,-1-1-1,0-1 0,-1-1 0,0-1 1,0-1-1,-1-1 0,9-8 37,-13 9-15,-1 0-1,0-1 1,-1-1 0,0 0-1,-1-1 1,-1 0 0,0-1 0,-1-1-1,-1 0 1,0 0 0,-2-1-1,0 0 1,0 0 0,-2-1-1,-1 0 1,0 0 0,-1 0 0,-1-1-1,-1-3 16,10-255 2620,-59 875-2567,46-595-75,1 0-1,-1 0 0,1 0 0,0 0 0,0 0 0,0 0 1,0 0-1,0 0 0,0 0 0,0 0 0,1 0 1,-1 0-1,1 0 0,-1 0 0,1-1 0,0 1 0,0 0 1,0 0-1,0-1 0,0 1 0,0 0 0,0-1 0,0 1 1,1-1-1,-1 1 0,1-1 0,-1 0 0,1 0 0,0 0 1,-1 0-1,1 0 0,0 0 0,0 0 0,-1 0 1,1-1-1,0 1 0,0 0 0,0-1 0,0 0 0,0 0 1,0 1-1,0-1 0,0 0 0,0 0 0,1-1 23,-2 1-26,0 0-1,1-1 0,-1 1 0,0-1 1,0 1-1,1-1 0,-1 0 1,0 1-1,0-1 0,0 0 0,0 0 1,0 0-1,0 0 0,0 0 1,0 0-1,0 0 0,0 0 0,0 0 1,-1-1-1,1 1 0,0 0 1,-1 0-1,1-1 0,-1 1 0,0 0 1,1-1-1,-1 1 0,0 0 1,0-1-1,0 1 0,0-1 1,0 1-1,0 0 0,0-1 0,0 1 1,0 0-1,-1-1 0,1 1 1,-1 0 26,-16-60-647,2 41 536,-2 1 0,0 0 0,-1 2 0,-1 0 0,-1 1 0,0 1 0,-19-11 111,30 20 8,-82-59 1174,106 75-1061,1 0-1,0-1 1,0-1-1,1-1 1,0 0 0,1-1-1,-1-1 1,1 0-1,0-2 1,8 1-121,11 0 100,1-1 1,-1-2-1,1-2 1,-1-1-1,0-2 1,9-3-101,4 3 352,-30 42-335,-19-33-10,2 20-100,-4-21 30,0 0 0,1 0 0,0 0 0,0 0-1,0 1 1,1-1 0,-1 0 0,1 0-1,0 0 1,0 0 0,0 0 0,1 0-1,-1-1 1,1 1 0,0 0 0,0-1 0,0 1-1,1-1 1,-1 0 0,1 0 0,0 0-1,0 0 1,0 0 0,0 0 0,0-1-1,1 1 1,-1-1 0,1 0 0,1 1 63,24-5-2991,3-10-1979</inkml:trace>
  <inkml:trace contextRef="#ctx0" brushRef="#br1" timeOffset="-60233.791">11997 175 11749,'0'0'0,"0"0"-400,0 0 176,0 0-1777,0 0-3473</inkml:trace>
  <inkml:trace contextRef="#ctx0" brushRef="#br1" timeOffset="-59963.159">12248 357 11845,'0'0'1033,"0"0"-310,0 0 464,-22 10-280,-69 39-309,88-47-560,0 0 0,1 0 0,-1 1 0,1-1 0,0 1 0,-1 0 0,1-1 0,0 1 0,1 0 0,-1 0 0,0 0 0,1 0 0,0 1-1,0-1 1,0 0 0,0 0 0,0 1 0,1-1 0,-1 1 0,1-1 0,0 1 0,0-1 0,0 0 0,1 3-38,-1 7 119,0 1-39,-2-10-42,2 0-1,-1 0 0,0 0 0,1 0 1,0 0-1,0 0 0,0 0 0,0 0 1,1 0-1,-1 0 0,1 0 0,0 0 0,0 0 1,1 0-1,-1 0 0,1-1 0,0 1 1,0-1-1,0 1 0,0-1 0,1 0 1,-1 1-1,1-1 0,0-1 0,0 1 0,0 0 1,0-1-1,0 1 0,1-1-37,5 1 85,-1 0-1,1-1 1,0 0 0,0 0-1,0-1 1,0 0 0,0-1-1,0 0 1,-1 0 0,1-1-1,0-1 1,0 1 0,0-1 0,0 0-1,-1-1 1,1 0 0,-1-1-1,0 0 1,1 0-85,-5-1-8,-1 1 0,0-1 0,0 1 0,0-1-1,0 0 1,-1 0 0,1 0 0,-1-1 0,-1 1 0,1 0 0,-1-1 0,0 1 0,0-1 0,0 0 0,-1 1 0,0-1-1,0 0 1,-1 1 0,1-1 0,-1 1 0,0-1 0,-1 1 0,1-1 0,-1 1 0,0 0 0,-1 0 0,1 0 0,-1 0-1,0 0 1,0 0 0,0 1 0,-1-1 0,0 1 0,-1-1 8,-64-42-1970,16 37-4570,36 10-589</inkml:trace>
  <inkml:trace contextRef="#ctx0" brushRef="#br1" timeOffset="-59663.772">12522 337 7555,'0'0'2863,"0"0"-1529,0 0-312,4 19 26,14 150 1425,-18-167-2444,-1-1 0,1 1-1,0 0 1,-1-1 0,1 1-1,0 0 1,0-1-1,0 1 1,0 0 0,0-1-1,1 1 1,-1-1 0,0 1-1,1 0 1,-1-1-1,1 1 1,0-1 0,-1 1-1,1-1 1,0 1-1,0-1 1,0 0 0,0 1-1,0-1 1,0 0 0,1 0-1,-1 0 1,0 0-1,0 0 1,1 0 0,-1 0-1,1 0 1,-1 0-1,1-1 1,-1 1 0,1-1-1,-1 1 1,1-1 0,0 1-1,-1-1 1,1 0-1,0 0 1,-1 0 0,2 0-29,5 0 109,0 0 1,1-1-1,-1 0 1,0-1 0,0 0-1,0 0 1,0 0-1,0-1 1,0-1-1,0 1 1,-1-1 0,0 0-1,0-1 1,1 0-110,108-76 517,-114 80-516,0 0 0,-1 0 0,1 1 0,0-1 0,0 1 0,0-1 0,0 1-1,0 0 1,0 0 0,0 0 0,0 0 0,0 0 0,0 0 0,-1 0 0,1 1 0,0-1-1,0 1 1,0-1 0,0 1 0,0 0 0,-1 0 0,1 0 0,0 0 0,-1 0 0,1 0-1,-1 0 1,1 0 0,-1 1 0,1-1 0,-1 1 0,0-1 0,0 1 0,0-1 0,0 1-1,0 0 1,0-1 0,0 1 0,0 0 0,-1 0 0,1 0 0,-1 0 0,1-1 0,-1 1-1,0 0 1,0 1-1,21 32-29,-18-32-51,1 0 0,-1 0 0,1 0-1,-1-1 1,1 1 0,0-1 0,0 0 0,0 0 0,0 0 0,0-1-1,0 0 1,0 1 0,1-2 0,-1 1 0,0 0 0,1-1 80,49 0-3651,23-5-4838</inkml:trace>
  <inkml:trace contextRef="#ctx0" brushRef="#br1" timeOffset="-57982.082">14564 213 11941,'0'0'1276,"0"0"-121,0 0 35,-26 8-144,-86 30-57,102-33-893,0-1-1,1 1 1,-1 1-1,1 0 1,0 0-1,0 1 1,1 0-1,0 0 1,0 1-1,1 0 1,0 0-1,-3 7-95,4-8 36,-5 7 3,0 0-1,1 1 1,1 0-1,0 0 1,1 1-1,1 1 1,0-1-1,1 1 1,1 0-1,1 1 1,0-1-1,1 1 1,1-1-1,1 2-38,0-15 0,1-1 1,0 1-1,0-1 0,1 0 1,-1 1-1,1-1 0,-1 1 0,1-1 1,0 0-1,0 0 0,1 1 1,-1-1-1,1 0 0,-1 0 0,1 0 1,0-1-1,0 1 0,0 0 1,1-1-1,-1 1 0,1-1 0,-1 0 1,1 0-1,0 0 0,0 0 0,0 0 1,0-1-1,0 1 0,0-1 1,0 0-1,1 0 0,-1 0 0,0 0 1,1 0-1,-1-1 0,0 0 1,1 1-1,2-1 0,28 3 32,-1-1 0,0-1 0,1-2 0,-1-1 0,0-2 0,0-1 0,0-1 0,-1-2 0,0-1 0,0-2 0,-1-1 0,-1-2 0,0-1 0,-1-1 0,0-1 0,-1-1 0,14-15-32,-25 17 22,-1-2 0,-1 0 1,0 0-1,-2-1 0,0-1 0,-1-1 0,-1 0 1,-1 0-1,-1-1 0,-1 0 0,-1 0 0,0-1 1,-2 0-1,-1 0 0,-1-1 0,-1 1 0,0-1 0,-2 1 1,-3-18-23,4-42 789,-4 497-1007,3-403 199,1-1 1,0 1 0,0-1-1,2 1 1,-1-1 0,1 0-1,0 0 1,1 0-1,0 0 1,1-1 0,0 0-1,0 0 1,1 0 0,1 0-1,-1-1 1,1 0 0,0-1-1,1 1 1,0-1 0,0-1-1,1 1 1,-1-1 0,1-1-1,1 0 1,-1 0 0,1-1-1,0 0 1,0-1 0,0 0-1,0 0 1,0-1 0,2 0 18,16 2-72,0-2 0,-1-1 1,1-1-1,0-1 0,0-1 1,-1-2-1,0 0 0,1-2 1,-1-2-1,-1 0 0,0-1 0,0-2 1,-1 0-1,0-2 0,-1-1 72,-17 9 0,-2 0-1,1 0 0,-1-1 0,1 1 0,-2-1 0,1 0 0,-1-1 0,1 1 0,-2-1 0,1 1 0,-1-1 0,0-1 0,0 1 1,-1 0-1,0 0 0,-1-1 0,1 1 0,-1-1 0,-1 0 0,1 1 0,-1-1 0,-1 0 0,1 1 0,-1-1 0,-1 1 0,0-3 1,1 5 17,-1 0 0,1 1 0,-1-1 0,0 0 0,0 1 0,-1-1 0,1 1 0,-1 0 0,0 0 0,0 0 0,-1 0 0,1 1 0,-1-1 0,0 1 0,0 0-1,0 0 1,0 0 0,0 0 0,-1 1 0,1 0 0,-1 0 0,1 0 0,-1 0 0,0 1 0,0 0 0,0 0 0,0 0 0,0 1 0,0-1 0,0 1 0,0 0-1,0 1 1,0-1 0,0 1 0,0 0 0,0 0 0,0 1 0,1-1 0,-1 1 0,0 0 0,1 0 0,-1 1 0,1 0-17,-4 2 7,0 1 1,0-1-1,1 2 1,-1-1-1,2 1 1,-1 0-1,1 1 1,0-1-1,0 1 1,1 0-1,0 1 1,1-1 0,0 1-1,0 0 1,1 0-1,0 0 1,0 0-1,1 1 1,1-1-1,-1 1 1,2 0-1,-1 1-7,2-8 1,1 0 1,-1 0-1,1-1 0,0 1 0,0-1 1,0 1-1,0-1 0,0 0 0,0 1 1,0-1-1,1 0 0,-1-1 0,1 1 1,0 0-1,-1-1 0,1 0 0,0 1 1,0-1-1,0 0 0,0 0 0,0-1 1,0 1-1,0-1 0,0 1 0,0-1 1,1 0-1,-1 0 0,0 0 0,0-1 1,0 1-1,0-1 0,0 0 0,0 0 1,0 0-2,9 1 8,-1 2-1,1-2 1,-1 1-1,1-2 0,-1 1 1,0-1-1,1-1 1,-1 0-1,0-1 0,0 0 1,0-1-1,0 0 0,-1 0 1,1-1-1,-1-1 1,-1 1-1,1-2 0,-1 1 1,0-2-1,0 1 1,-1-1-1,0 0 0,0-1 1,-1 0-1,0 0 0,-1 0 1,0-1-1,0 0 1,-1 0-1,0-1 0,-1 0-7,2-45 131,-11 59-110,-6 12-19,1 0 1,1 0-1,1 1 0,0 0 0,1 0 0,1 1 0,0 0 0,1 0 0,1 0 0,1 1 0,0-1 1,2 1-1,0 0 0,1 4-2,1-20 2,1 1-1,0-1 1,0 0 0,1 0 0,-1 1 0,0-2 0,1 1 0,-1 0 0,1 0-1,0-1 1,-1 0 0,1 1 0,0-1 0,0 0 0,0 0 0,0 0 0,0-1-1,0 1 1,0-1 0,0 0 0,0 0 0,0 0 0,0 0 0,0 0-1,0-1 1,0 1 0,0-1 0,0 0 0,0 0 0,2-1-2,7 1 18,14-4-3,0-1 0,-1-1 0,1-1 0,-2-1 0,1-2 0,-1 0-1,-1-1 1,0-2 0,-1 0 0,0-2 0,-1 0 0,-1-1 0,0-1 0,13-18-15,-23 26-4,-1-1 0,0-1 0,-1 1 0,0-1 0,-1-1 0,-1 1 0,0-1 0,0 0 0,-1-1 0,-1 1 0,0-1 0,-1 0 1,-1 0-1,0 0 0,0 0 0,-2 0 0,0-4 4,-1 17-6,0-1 1,0 1 0,0 0-1,-1 0 1,1 0-1,0 0 1,-1 0 0,1 0-1,-1 0 1,1 1 0,-1-1-1,1 0 1,-1 1-1,1-1 1,-1 1 0,1 0-1,-1-1 1,0 1-1,1 0 1,-1 0 0,0 0-1,1 0 1,-1 0-1,0 1 1,1-1 0,-1 0-1,0 1 6,-4-1-14,1 0-9,2-1 12,0 1 1,0-1 0,0 0-1,-1 1 1,1 0 0,0 0-1,0 0 1,0 0 0,0 0-1,0 0 1,0 1 0,0 0-1,0-1 1,0 1 0,0 0-1,0 1 1,0-1 0,0 0-1,0 1 1,1 0 0,-1-1-1,1 1 1,-1 0 0,1 1-1,0-1 1,0 0 0,0 0-1,0 1 1,0 0 0,0-1-1,1 1 1,-1 0 0,1 0-1,0-1 1,0 1 0,0 0-1,0 1 11,1 13-9,1 0 0,1 0 0,1 0-1,0-1 1,1 1 0,1-1 0,4 9 9,18 86-24,-26 28 67,-2-137-50,1 0 0,-1-1 0,0 1 0,0 0 1,1 0-1,-1 0 0,0-1 0,0 1 0,-1-1 0,1 1 1,0-1-1,0 1 0,-1-1 0,1 1 0,-1-1 0,1 0 0,-1 0 1,0 0-1,1 0 0,-1 0 0,0 0 0,0-1 0,0 1 1,1 0-1,-1-1 0,0 1 0,0-1 0,0 0 0,0 0 0,0 0 7,0-18-117,4 13 97,-1 0 0,1-1 0,0 1 0,0 0 0,1 1 0,-1-1 0,1 0 0,0 1 0,1-1 0,-1 1 0,1 0 0,-1 0 0,1 1 0,1-1 0,-1 1 0,0 0 0,1 0 0,-1 0 0,1 0 0,0 1 0,0 0 0,0 0 0,0 0 0,0 1 20,26-15-19,-30 15 17,228-154 8,-215 143 0,0-1-1,-1 0 1,0 0-1,-1-2 1,-1 1-1,0-1 0,-1-1 1,0 0-1,-2 0 1,0-1-1,-1 0 0,0-1 1,2-12-6,-8 28-3,-1 0-1,1 1 1,0-1 0,0 1-1,-1-1 1,1 0 0,-1 1-1,0-1 1,1 0 0,-1 0-1,0 1 1,0-1 0,0 0 0,0 0-1,0 1 1,-1-1 0,1 0-1,0 1 1,-1-1 0,1 0-1,-1 1 1,0-1 0,1 0-1,-1 1 1,0-1 0,0 1-1,0-1 1,0 1 0,-1-1 3,-8 7-8,1 1 0,0-1 0,0 1 0,0 1 0,1 0 0,0 0 0,0 1 0,0 0 0,1 0 0,0 1 0,1-1 0,0 2 0,1-1 0,0 1 0,0-1 0,1 1 0,0 1 0,0-1 0,1 0 0,0 6 8,-5 17 47,2 1 1,2 0-1,0 0 1,3 0 0,0 0-1,3 6-47,0-17 67,0 0-1,2 0 1,0 0-1,2-1 0,0 1 1,7 14-67,-12-36 1,10 48 122,-28-52-400,-73-56-1639,37 10-2494,27 20-1513</inkml:trace>
  <inkml:trace contextRef="#ctx0" brushRef="#br1" timeOffset="-57306.068">16921 352 12550,'0'0'2105,"0"0"-1073,0 0-101,0 0-80,0 0-381,0 2-334,0 7-9,-1-6-109,1-1 0,-1 1 0,1-1 0,-1 1-1,1 0 1,0-1 0,0 1 0,1 0 0,-1-1-1,0 1 1,1-1 0,-1 1 0,1 0 0,0-1 0,0 1-1,0-1 1,0 0 0,1 1 0,-1-1 0,1 0-1,-1 1-16,9-1 47,-1-1 0,1 0 1,-1 0-1,1-1 0,-1 0 1,1-1-1,0 1 1,-1-2-1,0 0 0,1 0 1,-1 0-1,0-1 0,0-1 1,0 0-1,2-1-48,-8 3 2,1 1 0,-1-1-1,0 1 1,0-1 0,0 0 0,0 0-1,-1-1 1,1 1 0,-1 0 0,1-1-1,-1 0 1,0 1 0,0-1 0,0 0-1,0 0 1,0 0 0,-1-1 0,1 1-1,-1 0 1,0 0 0,0-1 0,0 1-1,-1-1 1,1 1 0,-1-1 0,0-2-2,1 3-8,0 0 1,-1 0-1,1 0 1,-1 0-1,0-1 1,0 1-1,0 0 1,-1 0-1,1 0 1,-1 0 0,1 0-1,-1 0 1,0 0-1,0 0 1,0 0-1,-1 0 1,1 0-1,-1 0 1,0 1-1,1-1 1,-1 1 0,0-1-1,-1 1 1,1 0-1,0 0 1,-1 0-1,1 0 1,-1 0-1,1 0 1,-1 1-1,0 0 1,0-1 0,0 1-1,-1 0 8,-2-1 2,0 1 1,-1 0-1,1 0 0,-1 0 0,1 1 1,-1 0-1,1 1 0,-1-1 0,1 1 0,-1 0 1,1 1-1,0 0 0,0 0 0,0 0 1,0 1-1,0-1 0,0 1 0,0 1 1,1-1-1,0 1 0,0 0 0,0 0 1,0 1-1,0-1 0,-1 4-2,-3 4 36,0 0 0,1 0 1,0 1-1,1 0 0,0 1 0,2-1 0,-1 1 1,2 1-1,-1-1 0,2 0 0,0 1 0,1 0 0,1 0 1,0 0-1,1 0 0,0 5-36,0-18 5,1 1 1,-1-1-1,0 0 0,1 0 1,-1 0-1,1 0 0,0 0 1,-1 0-1,1 0 0,0 0 0,0 0 1,0-1-1,1 1 0,-1 0 1,0-1-1,1 1 0,-1 0 1,1-1-1,-1 0 0,1 1 1,0-1-1,0 0 0,0 0 0,-1 0 1,1 0-1,0 0 0,0 0 1,0-1-1,0 1 0,0-1 1,1 1-1,-1-1 0,0 0 1,0 0-6,84 1 468,-69-2-397,16-4-40,-1-1-1,0-2 0,-1 0 0,0-3 0,0 0 0,-1-2 0,-1-1 1,0-2-1,-1 0 0,14-13-30,-28 21 5,0-1 0,-1-1 0,0 0 1,-1-1-1,0-1 0,-1 0 0,0 0 0,-1-1 1,0 0-1,-1-1 0,-1 0 0,0 0 0,-1-1 1,0 0-1,-1-1 0,-1 1 0,-1-1 0,0 0 1,-1 0-1,0-2-5,-2-71-123,-2 88 117,1 0 0,-1-1-1,1 1 1,-1 0 0,0-1 0,1 1-1,-1 0 1,0 0 0,0 0 0,0 0 0,0 0-1,0 0 1,0 0 0,0 0 0,-1 0-1,1 0 1,0 1 0,0-1 0,-1 0-1,1 1 1,0-1 0,-1 1 0,1-1-1,0 1 1,-1 0 0,1 0 0,-1 0-1,1 0 1,-1 0 0,1 0 0,-1 0-1,1 0 1,0 0 0,-1 0 0,1 1 0,-1-1-1,1 1 1,0-1 0,-1 1 0,1 0-1,0-1 1,0 1 0,0 0 0,-1 0-1,1 0 1,0 0 0,0 0 0,0 0-1,0 0 1,0 0 0,1 0 0,-1 0-1,0 1 1,0-1 0,1 0 0,-1 1-1,1-1 1,-1 0 0,1 1 0,0-1 0,-1 1-1,1-1 7,-3 12-9,0-1 0,1 1 0,0 0 0,1 0 1,1-1-1,0 1 0,0 0 0,1 0 0,1 0 0,0-1 0,1 1 0,0-1 0,1 1 0,2 1 9,10 21 1,2-2 0,2 0 0,1-1 0,1-1 1,2-1-1,1-1-1,65 89 49,-85-113-46,-1 2 0,1-1-1,-1 0 1,0 1 0,-1 0 0,1 0 0,-1 0-1,-1 0 1,1 1 0,-1-1 0,0 1 0,-1-1 0,0 1-1,0 0 1,-1-1 0,0 1 0,0 0 0,-1 1-3,0-7-3,0 0 1,0-1 0,-1 1 0,1 0 0,0-1 0,-1 1-1,0-1 1,1 1 0,-1-1 0,0 0 0,0 1 0,1-1-1,-1 0 1,0 0 0,0 0 0,0-1 0,0 1 0,0 0-1,-1-1 1,1 0 0,0 1 0,0-1 0,0 0-1,0 0 1,0 0 0,-1 0 0,1-1 2,-1 2-8,-154-4-1597,52-16-3190,13-3-3334</inkml:trace>
  <inkml:trace contextRef="#ctx0" brushRef="#br1" timeOffset="-55964.781">5051 1189 9748,'0'0'2004,"0"0"-1049,0 0-272,0 0 358,0 0-276,-6-1-295,-2-2-169,26 2-118,56 2 165,1696 13 2093,-599-8-1352,-1168-6-1172,-3 0-144,0 0-352,2 0-509,45-13-5083,3-3-1627</inkml:trace>
  <inkml:trace contextRef="#ctx0" brushRef="#br1" timeOffset="-55431.496">10393 1062 10613,'0'0'944,"0"0"-701,0 0-86,0 0 369,0 0 234,15 1-45,604 4 1844,-326-5-2268,55-5-105,1425-54 668,774-6 1758,-2281 58-2348,68-7 288,-231 1-418,-103 12-120,1-1 1,-1 1-1,0 0 1,1 0-1,-1 0 1,0 0-1,0 0 1,0-1-1,0 1 1,0 0-1,0 0 1,0 0-1,0 0 1,0-1-1,-1 1 1,1 0-1,0 0 1,-1 0 0,1 0-1,-1 0 1,1 0-1,-1 0 1,0 0-1,1 0 1,-1 0-1,0 0 1,0 0-1,1 0 1,-1 1-1,0-1 1,0 0-1,0 1 1,0-1-1,0 0 1,0 1-1,0-1 1,0 1-1,-1 0 1,1-1-1,0 1 1,0 0-15,-21-10-337,1 2 0,-1 1 0,-1 1 0,1 0 0,-1 2 0,0 1 0,0 1 0,0 0 0,0 2 0,0 1 0,-8 1 337,3-1-647,-86 3-2835,-20 11-1851</inkml:trace>
  <inkml:trace contextRef="#ctx0" brushRef="#br0" timeOffset="-35690.504">7207 2085 15799,'0'0'1316,"24"-8"-938,204-38 802,689-6 1213,-125 19-1374,-790 33-942,-5-7 286,-37-4-899,4 3-3426,15 0-1243</inkml:trace>
  <inkml:trace contextRef="#ctx0" brushRef="#br0" timeOffset="-39581.869">1694 2232 10149,'0'0'1456,"0"0"-815,-10 121 303,7-74-384,3-7-224,0-6-127,0-14-145,0-11-64,3-9-48,12 0-561,7-18-991,0-20-2818</inkml:trace>
  <inkml:trace contextRef="#ctx0" brushRef="#br0" timeOffset="-39287.178">1622 2033 8772,'0'0'2049,"0"0"-806,0 0-88,-23 2 14,-68 12-307,88-13-827,1-1-1,0 1 1,0 0 0,0 0 0,0-1 0,1 2 0,-1-1 0,0 0-1,0 0 1,1 0 0,-1 1 0,0-1 0,1 1 0,0 0 0,-1-1-1,1 1 1,0 0 0,0 0 0,0-1 0,0 1 0,0 0 0,0 0-1,0 0 1,1 0 0,-1 0 0,1 1 0,-1-1 0,1 0 0,0 0-1,0 0 1,0 0 0,0 0-35,0 5 160,-1 44 771,2-50-918,-1 0-1,1 1 1,-1-1-1,1 0 1,-1 0-1,1 0 1,0 0-1,0 0 1,-1 0-1,1 0 1,0-1-1,0 1 1,0 0 0,0 0-1,0-1 1,0 1-1,0 0 1,0-1-1,0 1 1,1-1-1,-1 0 1,0 1-1,0-1 1,0 0 0,1 0-1,-1 1 1,0-1-1,0 0 1,0 0-1,1-1 1,-1 1-1,0 0 1,0 0-1,1 0-12,4 0 62,5 1 16,0-1 0,1 0 0,-1 0 0,0-1 0,1-1 0,-1 0 0,0-1 0,0 0 1,0 0-1,-1-1 0,1 0 0,6-5-78,0 1 25,-1-1 1,0 0-1,-1-2 1,1 0 0,-2 0-1,0-2 1,0 0 0,-1 0-1,-1-1 1,0-2-26,-10 16-14,-1-1 0,0 0 1,0 0-1,0 0 0,0 0 1,0 0-1,0 0 0,-1-1 0,1 1 1,0 0-1,0 0 0,-1 0 1,1-1-1,-1 1 0,1 0 1,-1-1-1,0 1 0,1-1 0,-1 1 1,0 0-1,0-1 0,0 1 1,0-1-1,0 1 0,0 0 1,-1-1-1,1 1 0,0-1 0,-1 1 1,1 0-1,-1-1 0,1 1 1,-1 0-1,0 0 0,1-1 1,-1 1-1,0 0 0,0 0 1,0 0-1,0 0 0,0 0 0,0 0 1,0 0-1,0 0 0,-1 1 1,1-1-1,0 0 0,0 1 1,-1-1-1,1 1 0,0-1 0,-1 1 14,-3-1-255,0 1-1,0 0 0,-1 0 1,1 0-1,0 1 0,0-1 0,0 1 1,0 0-1,0 1 0,0-1 0,0 1 1,0 0-1,1 1 0,-1-1 1,1 1-1,-1-1 0,1 1 0,0 1 1,0-1-1,0 1 0,1-1 1,-1 1-1,1 0 0,0 0 0,0 1 1,0-1-1,-1 3 256,-10 25-5165</inkml:trace>
  <inkml:trace contextRef="#ctx0" brushRef="#br0" timeOffset="-38350.441">2027 2123 10261,'0'0'1286,"0"0"181,4 21 72,22 129 460,-25-140-1814,-1-7-143,0 1 0,0 0-1,0-1 1,1 1 0,-1 0 0,1 0-1,0-1 1,0 1 0,0-1 0,0 1 0,1-1-1,-1 1 1,1-1 0,0 0 0,0 0 0,0 0-1,0 0 1,1 0 0,-1 0 0,1-1-1,0 1 1,0-1 0,0 0 0,0 0 0,0 0-1,0 0 1,1 0 0,1 0-42,0-2 30,1 0 0,-1-1 0,0 1 1,1-1-1,-1 0 0,0-1 0,0 0 0,1 1 1,-1-2-1,-1 1 0,1 0 0,0-1 0,-1 0 1,1 0-1,-1 0 0,0-1 0,0 0 0,0 1 1,0-1-1,-1-1 0,0 1 0,1-1-30,60-117 296,-63 122-296,0-1-1,0 1 0,-1-1 0,1 1 0,0 0 1,0-1-1,0 1 0,0 0 0,0 0 0,0-1 1,-1 1-1,1 0 0,0 0 0,0 0 1,0 0-1,0 0 0,0 0 0,0 1 0,0-1 1,0 0-1,-1 0 0,1 1 0,0-1 1,0 0-1,0 1 0,0-1 0,-1 1 0,1-1 1,0 1-1,0-1 0,-1 1 0,1 0 1,0-1-1,-1 1 0,1 0 0,-1-1 0,1 1 1,-1 0-1,1 0 0,-1 0 0,0 0 0,1-1 1,-1 1-1,0 0 0,0 0 0,1 0 1,-1 0-1,0 0 0,0 0 0,0 0 0,0 0 1,0-1-1,0 1 0,-1 0 0,1 0 1,0 0-1,0 0 0,-1 0 1,3 3 21,2 7-19,-3-6 0,0 0 0,1 0 0,-1 0 0,1-1-1,0 1 1,1-1 0,-1 1 0,1-1 0,-1 0 0,1 0 0,0 0 0,1 0 0,-1 0 0,1-1-1,0 1 1,0-1 0,0 0 0,0 0 0,0-1 0,1 1 0,-1-1 0,1 0 0,3 1-2,6-3 4,0 0 0,-1-1 0,1-1 0,0 0 0,-1-1 0,0-1 1,0 0-1,0 0 0,0-1 0,0-1 0,-1 0 0,0-1 0,-1 0 0,1-1 0,-1 0 1,-1-1-1,0 0 0,0-1 0,0 0 0,-2 0 0,1-1 0,0-2-4,8-20 88,-17 32-45,0 20-22,-1-14-21,0 0 0,0 0-1,1 0 1,0 0 0,0 0-1,0 0 1,1 0-1,-1 0 1,1 0 0,0 0-1,1 0 1,-1-1-1,1 1 1,0 0 0,0-1-1,1 1 1,-1-1 0,1 0-1,0 1 1,0-1-1,0-1 1,1 1 0,-1 0-1,1-1 1,0 0 0,0 0-1,0 0 1,3 1 0,8 1-13,0 0 1,1-1 0,-1-1 0,1-1-1,0 0 1,0-1 0,-1-1 0,1 0-1,0-1 1,8-2 12,-17 3 18,0 0-1,1 0 1,-1-1 0,0 0-1,0 0 1,1-1 0,-1 0-1,0 0 1,-1-1 0,1 1-1,0-2 1,-1 1 0,0-1-1,1 0 1,-1 0 0,-1 0 0,1-1-1,-1 0 1,0 0 0,0-1-1,0 1 1,-1-1 0,0 0-1,0-1 1,0 1 0,-1 0-1,0-1 1,0 0 0,-1 0-1,0 0 1,0 0 0,0-3-18,-2-5 257,0 10 257,0 50-458,1 287-139,0-303 47,1 0 0,1 0 0,2 0 1,0 0-1,3-1 0,0 0 0,2 2 36,-9-27-8,-1 0 0,1 0 0,0 0 0,1 0 0,-1 0 0,0-1 0,1 1 0,0 0 0,-1-1 0,1 1 0,0-1 0,0 0 0,1 1 0,-1-1 0,0 0 0,1 0 0,-1 0 0,1-1 0,0 1 0,-1-1 0,1 1 0,2 0 8,6-54 121,-11 44-106,-21-139 175,19 141-186,-9-25 7,1 1 1,1-2 0,2 1 0,1-1-1,1 0 1,1-21-12,4 48-6,0 1 1,0-1-1,1 0 0,-1 0 0,1 0 0,0 0 1,0 0-1,1 1 0,-1-1 0,1 1 0,0-1 1,1 1-1,-1 0 0,1-1 0,-1 1 0,1 0 0,1 1 1,-1-1-1,0 1 0,1-1 0,0 1 0,0 0 1,0 0-1,0 1 0,0-1 0,0 1 0,1 0 1,2-1 5,5-2-40,1 0 0,-1 1-1,1 0 1,0 1 0,1 0 0,-1 1 0,0 1 0,1 0 0,-1 1 0,1 0 0,12 3 40,-24-3-26,0 1-1,0 0 0,0 0 1,0-1-1,0 1 1,0 0-1,0 1 0,0-1 1,0 0-1,-1 0 0,1 1 1,-1-1-1,1 1 1,-1-1-1,1 1 0,-1 0 1,0 0-1,0-1 0,0 1 1,0 0-1,0 0 1,0 0-1,-1 0 0,1 0 1,-1 0-1,1 0 0,-1 0 1,0 1-1,1-1 0,-1 0 1,-1 0-1,1 0 1,0 0-1,0 0 0,-1 0 1,1 0-1,-1 1 0,1-1 1,-1 0-1,0-1 1,0 1-1,0 0 0,0 0 1,0 0-1,-1 0 0,1-1 1,0 1-1,-1-1 1,1 1-1,-1-1 0,0 1 1,1-1-1,-1 0 27,-8 2-463,-1 0 0,1 0 0,0-1 0,-1-1 0,1 1 0,-1-2 0,1 0 0,-1 0 0,0-1 0,1 0 0,-4-1 463,-19-14-3730,15-15-2032</inkml:trace>
  <inkml:trace contextRef="#ctx0" brushRef="#br0" timeOffset="-38073.406">3634 1722 12374,'0'0'1376,"0"0"-479,0 0 527,-20 128 49,17-55-561,1 8-367,2 2-353,0-7-128,0-16-64,0-13-64,0-18-352,15-15-513,9-14-880,1 0-480,10-18-1008,0-11-3570</inkml:trace>
  <inkml:trace contextRef="#ctx0" brushRef="#br0" timeOffset="-36372.624">3842 2089 9508,'0'0'1892,"0"0"-937,0 0-117,0 0 256,0 0-113,0 13-394,3 43-240,-2-55-316,0 1-1,0 0 0,0-1 1,0 1-1,0-1 1,0 1-1,0-1 1,1 1-1,-1-1 1,1 0-1,-1 0 0,1 0 1,-1 1-1,1-2 1,-1 1-1,1 0 1,0 0-1,0 0 0,-1-1 1,1 1-1,0-1 1,0 1-1,0-1 1,0 0-1,0 0 1,-1 0-1,1 0 0,0 0 1,0 0-1,0-1 1,0 1-1,0 0 1,-1-1-1,2 0-30,6 1 166,-2-1-126,1 1 0,0-2 0,-1 1 0,1-1 0,-1 0 0,1 0 0,-1-1 0,0 0 0,0 0 0,0-1 0,0 0 0,-1 0 0,0-1 0,0 0 0,0 0 0,0 0 0,-1-1 0,1 1 0,0-3-40,-5 6 2,1 0 1,-1 0-1,1 0 0,-1 0 1,0 0-1,0 0 0,0 0 1,0 0-1,0 0 0,-1-1 1,1 1-1,0 0 0,-1-1 1,0 1-1,0-1 0,0 1 1,0 0-1,0-1 0,0 1 1,0-1-1,-1 1 0,1 0 1,-1-1-1,0 1 1,0 0-1,0 0 0,0 0 1,0-1-1,0 1 0,0 0 1,-1 0-1,1 1 0,-1-1 1,1 0-1,-1 0 0,0 1 1,0-1-1,0 1 0,0-1 1,0 1-1,0 0 0,0 0 1,0 0-1,0 0 0,-1 0 1,1 1-1,0-1 0,-1 0 1,-1 1-3,-2-1 1,0 0-1,1 0 1,-1 0 0,0 1 0,-1 0 0,1 0 0,0 1-1,0-1 1,1 1 0,-1 1 0,0-1 0,0 1 0,0 0 0,1 0-1,-1 1 1,1 0 0,0 0 0,0 0 0,0 0 0,0 1 0,0 0-1,-3 4 0,-1 3 3,1 2 0,0-1 0,1 1 0,0 0 0,1 1 0,1 0 0,0 0 0,0 0 0,2 0 0,0 1 0,0-1 0,2 1 0,-1 0 0,2 0 0,0 0 0,2 10-3,-2-22 2,1 1 0,-1-1 0,1 0 0,-1 0 0,1 0 0,0 0 0,0 0 0,1 0-1,-1 0 1,1 0 0,-1 0 0,1-1 0,0 1 0,0 0 0,0-1 0,0 0 0,1 1-1,-1-1 1,1 0 0,-1 0 0,1 0 0,0-1 0,-1 1 0,1-1 0,0 1 0,0-1-1,0 0 1,0 0 0,0-1 0,1 1 0,-1 0 0,1-1-2,109 3 11,-108-3-11,5-1 2,0 0-1,0-1 0,0 0 0,0 0 0,0-1 0,-1-1 0,1 0 1,-1 0-1,0 0 0,0-1 0,0-1 0,-1 1 0,1-1 0,-2-1 1,1 0-1,-1 0 0,0 0 0,0-1 0,-1 0 0,0 0 0,0-1 1,-1 1-1,0-1 0,0-1 0,-1 1 0,-1-1 0,0 1 0,2-11-1,5-82 846,-2 105-696,30 197-33,-37-198-100,1 0 0,-1-1 0,1 1 0,0 0 0,0-1 0,0 1 0,0-1 0,0 1 0,0-1 0,0 0 1,0 0-1,1 0 0,-1 0 0,0 0 0,1-1 0,-1 1 0,1-1 0,-1 1 0,0-1 0,1 0 0,-1 0 0,1 0 0,-1 0 0,1-1 0,-1 1 0,1-1 0,-1 1 0,0-1 0,1 0 1,-1 0-1,0 0 0,0 0 0,1 0 0,-1-1 0,0 1 0,0-1 0,-1 1 0,1-1 0,0 0 0,0 1 0,-1-1 0,1 0 0,-1 0 0,1 0 0,-1 0 0,1-2-17,81-154 379,-82 158-383,0-1 0,-1 1 0,1 0 0,-1 0 0,1-1 0,0 1 0,-1 0 0,1 0 0,0 0 0,0-1 0,-1 1 0,1 0 0,0 0 0,-1 0 1,1 0-1,0 1 0,-1-1 0,1 0 0,0 0 0,0 0 0,-1 0 0,1 1 0,-1-1 0,1 0 0,0 1 0,-1-1 0,1 0 0,-1 1 0,1-1 0,0 1 0,-1-1 0,1 1 0,-1-1 0,0 1 0,1-1 0,-1 1 0,1 0 0,-1-1 0,0 1 0,1-1 0,-1 1 0,0 0 0,0 0 0,0-1 0,0 1 0,1 0 0,-1-1 0,0 1 0,0 0 0,0-1 0,0 1 4,17 52-45,27 48 106,-41-100-57,0 1-1,-1-1 1,1 0-1,0 0 1,0 0-1,0 0 1,0 0-1,0-1 1,0 1-1,0-1 1,0 0-1,0 0 1,0 0-1,0 0 1,0 0-1,0-1 1,0 1-1,-1-1 0,1 0 1,0 0-1,0 0 1,0 0-1,-1-1 1,1 1-1,0-1 1,-1 1-1,1-1 1,-1 0-1,0 0 1,0 0-1,0 0 1,0-1-1,0 1-3,102-117-128,-101 118 120,-1 1-1,0 0 1,0 0 0,1 0 0,-1 0-1,0 0 1,0 0 0,0 0-1,1 1 1,-1-1 0,0 1 0,0 0-1,0 0 1,0 0 0,0 0 0,0 0-1,0 0 1,0 0 0,-1 0-1,1 1 1,0-1 0,-1 1 0,1-1-1,-1 1 1,1 0 0,-1 0-1,0 0 1,0 0 0,1-1 0,-2 1-1,1 1 1,0-1 0,0 0-1,-1 0 1,1 0 0,-1 0 0,1 0-1,-1 1 1,0-1 0,0 1 8,4 5 8,2 6-8,-5-10 0,0 0 0,0 0 0,1 0 0,0 0 0,0-1 0,0 1 0,0 0 0,0-1 0,1 1 0,-1-1 0,1 0 0,0 0 0,0 0 0,0 0 0,1 0 0,-1-1 0,1 0 0,-1 1 0,1-1 0,0 0 0,0-1 0,0 1 0,3 0 0,4-2-11,-1-1 1,1 0-1,-1-1 0,1 0 0,-1-1 0,0 0 0,0-1 1,0 0-1,0 0 0,-1-1 0,1 0 0,-1-1 1,0 0-1,-1-1 0,0 1 0,0-1 0,0-1 0,-1 0 1,0 0-1,-1 0 0,1-1 0,-2 0 0,1 0 0,-1-1 1,-1 1-1,1-1 0,-2 0 0,1 0 0,-2 0 1,1-1-1,-1 1 0,-1-1 0,0 0 0,0 1 0,-1-4 11,0 5 0,0 8 1,1 0-1,-1 0 0,0 0 0,1 0 1,-1 0-1,0 0 0,0 0 0,0 0 0,0 0 1,0 0-1,0 0 0,0 0 0,0 0 1,0 0-1,0 0 0,-1 0 0,1 0 1,0 0-1,-1 0 0,1 0 0,-1 0 0,1 0 1,-1 0-1,0 0 0,1 0 0,-1 1 1,0-1-1,1 0 0,-1 0 0,0 1 1,0-1-1,0 0 0,0 1 0,0-1 1,0 1-1,0-1 0,0 1 0,0 0 0,0-1 1,0 1-1,0 0 0,0 0 0,0 0 1,0-1-1,0 1 0,0 0 0,-5 3-2,1 0-1,0 0 1,0 1 0,0-1-1,0 1 1,0 0-1,1 0 1,0 1 0,-1-1-1,2 1 1,-1 0-1,1 0 1,-1 0 0,1 1-1,1-1 1,-1 1 0,1-1-1,0 1 1,-1 6 2,-4 4 16,2 1 0,0 0 0,1 0 0,0 0 0,1 0 0,2 0 0,-1 1 0,2 3-16,2-18 4,0-1 1,0 0-1,0 0 0,0 0 1,0 0-1,0-1 1,1 1-1,-1-1 0,1 1 1,-1-1-1,1 0 1,0 0-1,-1 0 0,1 0 1,0-1-1,0 1 1,-1-1-1,1 1 0,0-1 1,0 0-1,0 0 1,0 0-1,-1-1 0,1 1 1,0-1-1,0 1 1,2-2-5,7 2 4,12-2-14,0-1 1,0 0 0,0-2 0,0-1-1,-1-1 1,1-1 0,-2 0 0,1-2-1,-2-1 1,1-1 0,-1 0 0,-1-2-1,9-8 10,30-38 43,-57 59-46,-2 1-13,0 4-8,1 150 145,0-151-118,0 1 1,1 0-1,-1-1 1,1 1 0,-1-1-1,1 0 1,0 1 0,0-1-1,1 0 1,-1 0 0,1-1-1,-1 1 1,1 0 0,0-1-1,0 1 1,0-1 0,0 0-1,1 0 1,-1 0 0,1-1-1,-1 1 1,1-1-1,-1 0 1,1 0 0,0 0-1,-1 0 1,1-1 0,0 1-1,0-1 1,0 0 0,-1 0-1,1 0 1,0-1 0,0 0-1,-1 1 1,1-1 0,0 0-1,1-2-3,5-1 2,-1 0-1,0-1 0,0 0 1,0-1-1,-1 0 0,0-1 1,0 1-1,0-1 0,-1-1 1,0 0-1,-1 0 0,0 0 1,0-1-1,0 1 1,-1-1-1,-1-1-1,-1 6 2,88-146 76,-91 150-79,0-1 0,0 1 0,0-1 0,1 1 0,-1-1 0,0 1-1,0-1 1,1 1 0,-1-1 0,0 1 0,0-1 0,1 1 0,-1-1 0,1 1 0,-1 0 0,0-1 0,1 1 0,-1 0 0,1-1 0,-1 1 0,1 0 0,-1 0 0,1-1 0,-1 1 0,1 0 0,-1 0 0,1 0 0,-1 0 0,1 0 0,-1 0 0,1 0 0,-1 0 0,1 0 0,-1 0 0,1 0 0,-1 0 0,1 0 0,-1 0 0,1 0 0,-1 0 0,1 1 0,-1-1 0,1 0 0,-1 0 0,1 1 0,-1-1 0,1 0 0,-1 1 0,1-1 0,-1 0 0,0 1 0,1-1 0,-1 1 0,0-1 0,1 1 1,2 64 23,-4-60-13,-1 0-1,1 0 0,0 0 0,1 0 1,-1 0-1,1 0 0,0 1 0,0-1 0,1 0 1,-1 0-1,1 0 0,0 0 0,1 0 1,-1 0-1,1 0 0,0 0 0,0 0 0,1-1 1,-1 1-1,1-1 0,0 1 0,0-1 1,1 0-1,-1-1 0,1 1 0,0 0 0,0-1 1,0 0-1,0 0 0,0 0 0,1 0 1,0-1-1,2 1-9,4-1 17,0-1 0,-1 0 0,1-1 0,0 0 0,-1 0 0,1-2-1,0 1 1,-1-1 0,1-1 0,-1 0 0,0 0 0,0-1 0,0 0 0,1-1-17,3-4 14,1 1 0,-1-2-1,-1 0 1,0 0 0,-1-1 0,0-1 0,0 0-1,-1 0 1,-1-1 0,0-1 0,-1 0-1,0 0 1,-1-1 0,-1 0 0,0 0-1,-2-1 1,1 1 0,-2-1 0,1-6-14,11-59 276,-3 0 1,-4-1 0,-4 0 0,-3-7-277,-5 145-63,-3 0 0,-3-1 0,-1 0 0,-10 23 63,6-22-70,2-1 0,2 2 1,3-1-1,1 27 70,6-82-55,0 0 1,0-1 0,0 1-1,-1 0 1,1 0-1,0 0 1,0 0-1,1-1 1,-1 1 0,0 0-1,0 0 1,0 0-1,0-1 1,1 1-1,-1 0 1,0 0 0,1-1-1,-1 1 1,1 0-1,-1-1 1,1 1-1,-1 0 1,1-1-1,-1 1 1,1-1 0,-1 1-1,1-1 1,0 1-1,0-1 1,-1 1-1,1-1 1,0 0 0,-1 1-1,1-1 1,0 0-1,0 0 1,0 1-1,-1-1 1,1 0 0,0 0-1,0 0 1,0 0-1,-1 0 1,1 0-1,0 0 1,0 0 0,0-1-1,-1 1 1,1 0-1,0 0 1,0-1-1,0 1 1,-1 0-1,1-1 1,0 1 0,-1-1-1,1 0 55,31-37-6827,-17 12-867</inkml:trace>
  <inkml:trace contextRef="#ctx0" brushRef="#br0" timeOffset="-36039.021">6120 1905 224,'0'0'9279,"0"0"-6037,0 0-1727,0 0-104,0 0-421,-7 3-283,4-2-591,2-1-93,0 0-1,0 0 1,1 0 0,-1 0-1,0 0 1,0 0 0,0 0-1,0 0 1,1 0 0,-1 0-1,0 0 1,0 0 0,0 1-1,0-1 1,1 0 0,-1 1-1,0-1 1,0 0 0,1 1-1,-1-1 1,0 1-1,1-1 1,-1 1 0,0 0-1,1-1 1,-1 1 0,1 0-1,-1-1 1,1 1 0,-1 0-1,1-1 1,0 1 0,-1 0-1,1 0 1,0 0 0,0-1-1,-1 1 1,1 0-1,0 0 1,0 0 0,0 0-1,0 0 1,0-1 0,0 1-1,0 0 1,0 0 0,1 0-1,-1 0 1,0-1 0,0 1-1,1 0 1,-1 0 0,0-1-1,1 2-22,7 2 115,0-1 0,0 0 0,0 0 0,1-1 0,-1 1 0,1-2 0,-1 1 0,1-1 0,0-1 0,-1 0 0,1 0 0,0 0 0,0-1-115,14 0 141,-4-1-55,0-1 0,-1 0 0,1-2 0,0 0 1,-1-1-1,0-1 0,-1-1 0,0 0 0,0-1 1,0-1-1,-1-1 0,-1 0 0,10-9-86,33-18 203,-57 38-208,-1-1 1,1 1-1,-1 0 0,1 0 1,-1 0-1,1 0 0,-1 1 1,1-1-1,-1 0 0,1 0 1,-1 0-1,1 0 0,-1 0 0,1 1 1,-1-1-1,1 0 0,-1 0 1,0 1-1,1-1 0,-1 0 1,1 1-1,-1-1 0,0 0 1,1 1-1,-1-1 0,0 0 1,0 1-1,1-1 0,-1 1 1,0-1-1,0 1 0,0-1 1,1 1-1,-1-1 0,0 1 1,0-1-1,0 1 0,0-1 1,0 0-1,0 1 0,0-1 1,0 1-1,0-1 0,0 1 1,0-1-1,0 1 0,-1-1 1,1 1-1,0-1 0,0 1 1,0-1-1,-1 1 0,1-1 1,0 0-1,-1 1 5,1 5-31,1 30 19,-2-1-1,-2 1 1,-1-1 0,-2 0-1,-3 8 13,0-13-364,-12 51-418,19-31-6254,4-45-3633</inkml:trace>
  <inkml:trace contextRef="#ctx0" brushRef="#br0" timeOffset="-33708.853">10167 1769 11941,'0'0'1316,"0"0"-465,0 0-29,0 0-214,0 0-197,-6 17-19,-30 114 357,28 8-378,10-138-412,-1 1-1,0-1 0,0 0 0,0 0 0,0 0 1,1-1-1,-1 1 0,0 0 0,1 0 1,-1-1-1,1 1 0,-1-1 0,1 1 0,-1-1 1,1 1-1,-1-1 0,1 0 0,0 0 1,-1 0-1,1 0 0,-1 0 0,1 0 0,-1 0 1,1-1-1,-1 1 0,1-1 0,-1 1 1,1-1-1,-1 1 0,1-1 0,-1 0 0,1 0 1,-1 1-1,0-1 0,0 0 0,1 0 1,-1-1-1,0 1 0,0 0 0,0 0 0,0 0 1,0-1-1,-1 1 0,1-1 42,46-75-6085,-27 33 469</inkml:trace>
  <inkml:trace contextRef="#ctx0" brushRef="#br0" timeOffset="-33408.205">10020 1601 3570,'-55'-14'6012,"-30"8"-1772,82 7-4143,1 1 0,-1-1 1,0 1-1,1 0 0,0 0 0,-1 0 0,1 0 0,0 0 0,0 1 0,0-1 0,0 1 0,0-1 0,1 1 0,-1-1 1,1 1-1,0 0 0,0 0 0,0 0 0,0 0 0,0 0 0,1 0 0,-1 0 0,1 0 0,0 0 0,0 0 0,0 0 0,0 0 1,0 0-1,1 0 0,-1 0 0,1 0 0,0 2-97,0 4 204,-2-6-173,0-1-1,1 1 1,0 0-1,0-1 1,0 1 0,0 0-1,0 0 1,1-1-1,-1 1 1,1 0-1,0 0 1,-1-1 0,1 1-1,0-1 1,1 1-1,-1-1 1,0 1-1,1-1 1,-1 0-1,1 0 1,0 0 0,0 0-1,0 0 1,0 0-1,0 0 1,0 0-1,0-1 1,1 1 0,-1-1-1,1 0 1,-1 0-1,1 0 1,-1 0-1,1 0 1,2 0-31,10 2 80,0-1 1,0 0-1,1-1 1,-1-1-1,0 0 1,1-1-1,-1-1 1,0 0-1,0-2 1,0 1-1,-1-2 1,13-4-81,-20 7 10,-1 0 0,0-1 0,1 0 1,-1 0-1,0 0 0,0-1 0,0 1 0,-1-1 1,1-1-1,-1 1 0,0-1 0,0 0 0,-1 0 1,0 0-1,0-1 0,0 0 0,0 0 0,-1 0 0,0 0 1,0 0-1,0 0 0,-1-1 0,0 0 0,-1 1 1,1-1-1,-1 0 0,0 0 0,-1-2-10,-2 6-30,0 1 0,0 0 0,-1-1 0,1 1 0,-1 0 0,0 1 0,1-1 0,-1 0 0,0 1 0,0 0 0,0-1 0,0 1 0,0 0 0,0 1 0,0-1 0,-1 0 0,1 1 0,0 0 0,0 0 0,-1 0 0,1 0 0,0 0 0,0 1 0,0-1 0,-1 1 0,1 0 0,0 0 0,0 0 0,0 1 31,-1 0-177,0 0 0,1 0 0,-1 1 1,1-1-1,0 1 0,-1 0 1,1 0-1,1 0 0,-1 1 1,0-1-1,1 0 0,0 1 1,0 0-1,0 0 0,0-1 1,0 1-1,1 0 0,0 0 1,0 1-1,-1 2 176,-5 55-6560,7-30-1951</inkml:trace>
  <inkml:trace contextRef="#ctx0" brushRef="#br0" timeOffset="-32825.393">10438 1735 8884,'0'0'1710,"0"0"-432,0 0 149,0 25-237,0 171 990,0-194-2161,0 0 0,0 1-1,0-1 1,1 0 0,-1 0 0,0 1 0,1-1-1,0 0 1,0 0 0,-1 0 0,1 0 0,1 0-1,-1 0 1,0 0 0,0 0 0,1 0 0,-1-1-1,1 1 1,-1-1 0,1 1 0,0-1 0,-1 1-1,1-1 1,0 0 0,0 0 0,0 0 0,0 0-1,0 0 1,1 0 0,-1 0 0,0-1 0,0 1-1,0-1 1,1 0 0,-1 0 0,0 0 0,0 0-1,1 0 1,-1 0 0,0 0 0,0-1 0,2 0-19,8-1 20,0 0 1,1-1-1,-1-1 1,-1 0 0,1-1-1,-1 0 1,1-1-1,-1 0 1,-1 0 0,1-2-1,-1 1 1,-1-1-1,1 0 1,-1-1 0,-1 0-1,0-1 1,0 0 0,0-1-22,-4 6 0,1-1 0,-1 1 0,0-1 0,0-1-1,0 1 1,-1 0 0,0-1 0,0 0-1,-1 0 1,0 1 0,0-1 0,-1-1 0,1-2 0,-2 9-31,0 10-202,-1-3 236,1 1 1,0-1-1,0 1 1,0-1 0,1 1-1,0-1 1,0 1-1,1-1 1,0 0-1,0 0 1,1 0 0,-1 0-1,1 0 1,0 0-1,1-1 1,-1 1-1,1-1 1,0 0-1,1 0 1,-1 0 0,1-1-1,0 0 1,0 0-1,1 0 1,-1 0-1,1-1 1,2 2-3,1-4 18,0 0 0,0 0 1,1-1-1,-1 0 0,0-1 0,0 0 0,0 0 0,0-1 0,0 0 1,0-1-1,0 0 0,0 0 0,-1-1 0,1 0 0,-1-1 0,0 1 1,-1-2-1,4-2-18,9-7 24,0-2 1,-1 0 0,-2-2 0,1 0-1,-2 0 1,1-5-25,-5 4 121,-1-2-1,-1 0 1,-1 0-1,-1-1 1,-1 0-1,-1 0 1,-1 0 0,-1-1-1,-1 0 1,-2 0-1,0 0 1,-1 0 0,-1 0-1,-2 1 1,-1-8-121,3 20 91,0-1 0,-1 1 0,0 0 1,-1 0-1,0-1 0,-1 2 0,0-1 0,-1 0 1,0 1-1,-1 0 0,0-1-91,5 11 6,0-1-1,0 0 1,0 1 0,0-1-1,0 1 1,0-1-1,0 1 1,0 0 0,0-1-1,0 1 1,0 0 0,0 0-1,0-1 1,-1 1 0,1 0-1,0 0 1,0 0 0,0 1-1,0-1 1,0 0 0,0 0-1,-1 1 1,1-1 0,0 0-1,0 1 1,0-1 0,0 1-1,0-1 1,0 1-1,0 0 1,1-1 0,-1 1-1,0 0 1,0 0 0,0 0-1,1 0 1,-1-1 0,0 1-1,1 0 1,-1 0 0,1 0-1,-1 0 1,1 1 0,0-1-1,-1 0 1,1 0 0,0 0-1,0 0 1,-1 0 0,1 0-1,0 0 1,0 1-1,0-1 1,1 0 0,-1 0-1,0 0 1,0 0 0,1 0-1,-1 1-5,-15 60-28,2 1 0,3 1 0,3 0-1,3 0 1,4 63 28,15 12-338,-13-134 270,-1 0-1,1 0 0,0 0 0,0-1 0,1 1 0,0-1 0,-1 1 0,1-1 0,1 0 1,-1 0-1,1 0 0,-1-1 0,1 1 0,0-1 0,0 0 0,1 0 0,-1 0 1,1-1-1,-1 0 0,1 1 0,0-2 0,0 1 0,0 0 0,0-1 0,4 1 69,-1-1-473,1 0-1,-1 0 1,0 0-1,1-1 1,-1-1-1,1 1 1,-1-1-1,0-1 0,0 0 1,0 0-1,0 0 1,0-1-1,0 0 1,0-1-1,-1 1 1,5-4 473,29-26-6785</inkml:trace>
  <inkml:trace contextRef="#ctx0" brushRef="#br0" timeOffset="-32561.47">10970 1635 6147,'0'0'6339,"0"0"-5699,0 0-624,0 0 192,0 0 272,164 49-224,-94-36-256,0-4-1088,-3-4-4098</inkml:trace>
  <inkml:trace contextRef="#ctx0" brushRef="#br0" timeOffset="-31911.311">11681 1579 8612,'0'0'2481,"0"0"-1195,0 0-270,0 0-229,0 0-245,-4 21-67,-11 66-40,15-85-410,1 0 1,-1 0 0,0 0-1,1 0 1,-1 0 0,1 0-1,0-1 1,0 1 0,-1 0-1,1 0 1,0-1 0,1 1-1,-1 0 1,0-1 0,0 1-1,1-1 1,-1 0 0,0 1-1,1-1 1,0 0 0,-1 0-1,1 0 1,0 0 0,-1 0-1,1 0 1,0-1 0,0 1-1,0-1 1,0 1 0,0-1-1,-1 1 1,1-1 0,0 0-1,0 0 1,0 0 0,0 0-1,0-1 1,0 1 0,0 0-1,0-1 1,0 1 0,0-1-26,7 0 77,-2 2-62,1 0 1,-1-1-1,1 0 1,0-1-1,-1 0 1,1 0-1,-1-1 1,0 1-1,1-2 1,-1 1-1,0-1 1,0 0-1,0 0 1,-1-1-1,1 0 1,-1 0-1,0-1 1,0 0-1,0 0 1,-1 0-1,1 0 0,-1-1 1,-1 0-1,1 0 1,-1-2-16,-2 7 13,-1-1 0,0-1 0,1 1 0,-1 0 0,0 0 0,-1 0 1,1-1-1,0 1 0,-1 0 0,1-1 0,-1 1 0,1 0 0,-1-1 0,0 1 0,0-1 1,-1 1-1,1 0 0,0-1 0,-1 1 0,1 0 0,-1-1 0,0 1 0,0 0 0,0 0 0,0-1 1,0 1-1,0 0 0,0 0 0,-1 0 0,1 0 0,-1 1 0,0-1 0,1 0 0,-2 0-13,-2 1 23,0 0-1,0 0 0,0 1 1,0 0-1,0 0 1,1 0-1,-1 0 0,0 1 1,0 0-1,0 0 0,0 0 1,0 0-1,1 1 0,-1 0 1,1 0-1,-1 0 0,1 1 1,0-1-1,0 1 0,0 0 1,0 0-1,0 0 1,0 1-1,1 0 0,0-1 1,0 1-1,0 0 0,0 0 1,1 1-1,-1-1 0,1 1 1,0-1-1,-1 4-22,-3 11 42,0-1 0,0 1 0,2 0-1,0 1 1,2-1 0,0 1 0,1-1 0,1 2-42,-1-18 4,1-1 0,0 1 0,1 0 0,-1-1 1,0 1-1,1 0 0,-1-1 0,1 1 0,0 0 0,0-1 0,0 1 0,0-1 0,1 0 1,-1 1-1,0-1 0,1 0 0,0 0 0,-1 0 0,1 0 0,0 0 0,0 0 1,0 0-1,1-1 0,-1 1 0,0-1 0,0 0 0,1 1 0,-1-1 0,1 0 1,-1 0-1,1-1 0,0 1 0,0 0-4,11 2 11,0-1 1,0 0-1,0-1 1,0 0-1,0-1 1,0-1-1,0 0 1,0-1-1,-1-1 1,1 0-1,0 0 1,-1-2-1,6-2-11,-4 2 8,-2 0 0,1-1 0,-1 0-1,1-1 1,-2 0 0,1-1 0,-1-1 0,-1 0-1,1-1 1,-1 0 0,-1-1 0,0 0-1,-1 0 1,0-1 0,0 0 0,-2-1-1,1 0 1,-1 0 0,-1 0 0,-1-1 0,0 0-1,-1 0 1,0-1-8,-2 7 30,-1 0 1,1 0-1,-2-1 1,0 1-1,0 0 0,0 0 1,-1 0-1,0 0 1,0 0-1,-1 0 0,0 0 1,-1 0-1,0 1 0,0-1 1,0 1-1,-1 0 1,0 0-1,-4-6-30,7 12 2,0 0-1,0 0 1,0 0-1,0 1 1,0-1-1,0 0 1,0 0 0,0 1-1,0-1 1,-1 0-1,1 1 1,0-1-1,0 1 1,-1 0 0,1-1-1,0 1 1,0 0-1,-1 0 1,1 0-1,0 0 1,-1 0 0,1 0-1,0 0 1,-1 0-1,1 0 1,0 1-1,-1-1 1,1 0 0,0 1-1,0-1 1,0 1-1,-1 0 1,1-1-1,0 1 1,0 0 0,0 0-1,0 0 1,0 0-1,0 0 1,0 0-1,1 0 1,-1 0 0,0 0-1,0 0 1,1 0-1,-1 0 1,1 0-1,-1 1 1,1-1 0,-1 0-1,1 0 1,0 1-1,0-1 1,0 0-1,-1 1 1,1-1-2,-1 2-2,1 0 1,-1-1-1,0 1 0,1 0 0,-1 0 1,1-1-1,0 1 0,0 0 0,0 0 1,1 0-1,-1-1 0,0 1 0,1 0 1,0 0-1,0-1 0,0 1 0,0 0 0,0-1 1,0 1-1,1-1 0,-1 0 0,1 1 1,-1-1-1,1 0 0,0 0 0,0 0 1,0 0-1,0 0 0,1-1 0,-1 1 1,0-1-1,1 1 0,-1-1 0,1 0 1,2 1 1,128 9-66,-93-12 57,71-1 12,-109 3-9,0 1 1,0-1-1,0 1 1,0 0 0,0 0-1,-1 0 1,1 0-1,-1 0 1,1 0-1,-1 0 1,0 0 0,0 1-1,1-1 1,-2 0-1,1 1 1,0-1-1,-1 1 1,1-1 0,-1 1-1,1-1 1,-1 1-1,0-1 1,0 1-1,-1-1 1,1 1 0,0-1-1,-1 1 6,1 4 0,1 245-176,11-254-1588,73-81-5466,-52 39 3002</inkml:trace>
  <inkml:trace contextRef="#ctx0" brushRef="#br0" timeOffset="-31584.145">12815 1384 3057,'0'0'4736,"0"0"-1732,0 0-1121,0 0-218,0 0-288,-8-5-515,6 3-828,-1 1 0,1 0 0,0 0 1,0 0-1,-1 0 0,1 1 0,0-1 1,-1 1-1,1-1 0,-1 1 0,1 0 1,-1 0-1,1 0 0,-1 0 0,1 0 1,0 1-1,-1-1 0,1 1 0,-1-1 1,1 1-1,0 0 0,-1 0 0,1 0 1,0 0-1,0 1 0,0-1 0,0 0 1,0 1-1,0-1 0,0 1 0,1 0 1,-1 0-1,0 0 0,1 0 0,0 0 1,-1 0-1,1 0 0,0 0 0,0 0 1,0 1-1,0-1 0,1 0 0,-1 3-34,-37 64 500,4 2 0,2 2 0,4 0 0,3 2 0,-12 66-500,35-136 5,-4 16 3,0 0 0,2 0 0,0 1 0,1-1 0,1 1 0,2 0 0,0 0 0,2 16-8,1-34 12,0 0-1,-1 0 0,2 0 0,-1 0 0,0 0 1,1-1-1,0 0 0,0 0 0,0 0 0,0 0 0,0 0 1,1-1-1,-1 0 0,1 0 0,0 0 0,-1 0 1,1-1-1,0 1 0,0-2 0,0 1 0,0 0 0,0-1 1,0 0-1,0 0 0,0 0 0,0-1 0,0 0 1,0 0-1,0 0 0,0 0-11,-3 1 6,5-1 6,0 0 1,0 0-1,0 0 0,0-1 1,0 0-1,0 0 0,0-1 1,-1 0-1,1 0 0,-1 0 1,0-1-1,0 0 0,0 0 1,-1-1-1,1 1 0,-1-1 1,0 0-1,0-1 0,-1 1 1,0-1-1,0 0 0,0 0 1,-1-1-1,1 1 0,-2-1 1,3-4-13,2-10-21,-1 0 1,-1 0 0,-1-1 0,0 1 0,-2-1 0,0 0 0,-2 0 0,0-3 20,0 20-67,1 0-1,-1 1 1,0-1 0,0 0-1,-1 0 1,1 0 0,-1 0 0,0 0-1,0 0 1,-1 1 0,1-1-1,-1 0 1,0 1 0,0-1-1,-1 1 1,0 0 0,1 0-1,-1 0 1,0 0 0,-1 0 0,1 1-1,-1-1 1,0 1 0,1 0-1,-2 0 1,1 1 0,0-1-1,0 1 1,-1 0 0,1 0 0,-1 0-1,0 0 1,1 1 0,-1 0-1,-5-1 68,-23 3-5239,28 5 63</inkml:trace>
  <inkml:trace contextRef="#ctx0" brushRef="#br0" timeOffset="-31148.868">13039 1514 6323,'0'0'4847,"0"0"-2541,0 0-786,0 0-173,0 0-311,-14-1-249,-45-2-195,57 3-555,0 0 1,0 1-1,-1-1 0,1 1 1,0-1-1,0 1 1,0-1-1,0 1 0,0 0 1,0 0-1,0 0 0,0 1 1,0-1-1,0 0 0,1 1 1,-1-1-1,0 1 1,1-1-1,-1 1 0,1 0 1,0 0-1,-1 0 0,1 0 1,0 0-1,0 0 1,0 0-1,1 0 0,-1 2-37,-2 1 69,-1 5-33,1 0-1,0 1 0,1-1 1,0 0-1,0 1 1,1-1-1,1 1 0,0 0 1,0-1-1,1 1 1,1 7-36,1-14-3,-1 0 0,1 0 0,0-1 0,0 0 1,0 1-1,0-1 0,1 0 0,-1 0 0,1-1 1,0 1-1,-1-1 0,1 0 0,0 0 0,1 0 1,-1 0-1,0-1 0,0 0 0,1 1 0,-1-2 0,1 1 1,-1 0-1,1-1 0,-1 0 0,1 0 0,-1-1 1,1 1-1,-1-1 0,1 0 0,-1 0 0,3-1 3,4 2 5,-4-1-4,-1 0 1,1-1-1,-1 1 1,1-1-1,-1-1 1,0 1-1,0-1 1,0 0-1,0 0 1,-1-1 0,1 0-1,-1 0 1,0 0-1,0-1 1,0 1-1,-1-1 1,0 0-1,0-1 1,0 1-1,0-1 1,-1 1-1,0-1 1,0 0 0,-1 0-1,1-1 1,0-5-2,-1 5 137,1 6-987,-1 11 698,-1-6 107,0 0 0,0 0 1,0 0-1,0 0 0,1 0 0,-1 0 0,1 0 0,0-1 0,0 1 0,1-1 0,-1 0 0,1 1 1,0-1-1,0 0 0,0 0 0,0-1 0,0 1 0,0-1 0,1 0 0,-1 1 0,1-1 1,0-1-1,2 2 45,98 9-4789,-61-17 1822,2-14-1712</inkml:trace>
  <inkml:trace contextRef="#ctx0" brushRef="#br0" timeOffset="-30542.743">13629 1458 8548,'0'0'2748,"0"0"-982,0 0-347,0 0-469,0 0-371,-5 10-104,-18 71 301,25-8-856,0-70 13,0-1 0,1 0 0,-1 0-1,1 0 1,0 0 0,0-1 0,0 1 0,0-1-1,0 0 1,0 0 0,0 0 0,0 0 0,0 0-1,1-1 1,-1 1 0,0-1 0,0 0 0,1 0-1,-1 0 1,0 0 0,0-1 0,1 1 0,-1-1-1,0 0 68,11 0-430,1 0-354,1-1 1,0-1 0,-1 0 0,0-1 0,1-1 0,-2 0 0,1-1 0,-1-1-1,1 0 1,-2-1 0,1 0 0,-1-1 0,8-8 783,16-32 1141,-28-11 6188,-10 59-7226,0 0 0,1-1 0,-1 1 0,0 0 0,1 0 0,-1 0 0,0-1 0,0 1 0,0 0 0,0 0 0,0 0 0,0 0 0,-1 1 0,1-1 0,0 0 0,0 0 0,-1 1 0,1-1 0,0 0 0,-1 1 0,1 0 0,-1-1-1,1 1 1,0 0 0,-1 0 0,1 0 0,-1-1 0,1 2 0,-1-1 0,1 0 0,-1 0 0,1 0 0,0 1 0,-1-1 0,1 0 0,-1 1 0,1 0 0,0-1 0,0 1 0,-1 0 0,1 0 0,0-1 0,0 1 0,-1 1-103,-6 90 1101,10-89-1090,0-1 0,-1 1-1,1-1 1,0 1-1,0-1 1,0 0 0,1 0-1,-1 0 1,0 0-1,1 0 1,0 0-1,-1-1 1,1 1 0,0-1-1,0 0 1,0 0-1,0 0 1,0 0 0,0 0-1,0 0 1,0-1-1,0 0 1,0 0-1,0 0 1,0 0 0,0 0-1,0 0 1,0-1-1,0 1 1,0-1 0,0 0-1,2-1-10,11 2 8,-13 0-14,0-1-1,-1 1 1,1 0 0,-1-1-1,1 1 1,0-1 0,-1 0-1,0 0 1,1 0 0,-1 0-1,1 0 1,-1 0-1,0-1 1,0 1 0,0-1-1,0 1 1,0-1 0,0 0-1,0 0 1,-1 0 0,1 0-1,-1 0 1,1 0-1,-1-1 1,0 1 0,0 0-1,0-1 1,0 1 0,0-1-1,0 1 1,-1-1-1,1 1 1,-1-1 0,0 1-1,1-1 1,-1 0 0,-1 1-1,1-1 1,0 1 0,-1-1-1,1 0 1,-1 1-1,0-1 1,0 1 6,0 0 0,-1 0 1,0 1-1,0 0 0,1-1 1,-1 1-1,0 0 0,0 0 1,0 0-1,0 0 0,0 0 1,-1 1-1,1-1 0,0 0 1,0 1-1,-1 0 0,1 0 0,0-1 1,0 1-1,-1 0 0,1 1 1,0-1-1,0 0 0,0 1 1,-1-1-1,-3 1-5,-3 1 6,1 0-1,-1 0 1,0 1 0,1 1 0,-1-1 0,1 1 0,0 1 0,1-1 0,-1 1-1,1 1 1,0 0 0,0 0 0,0 0 0,1 0 0,0 1 0,-4 7-1,-2-2 4,-3 3 0,0-1 0,1 2 0,1 0 0,0 1-1,1 0 1,1 0 0,0 2 0,2-1-1,0 1 1,1 1 0,1-1 0,-3 14-4,10-29 2,1 0 0,0 0 0,0 0 0,0 0 1,0 0-1,1 0 0,-1-1 0,1 1 0,0 0 1,0-1-1,1 0 0,-1 1 0,1-1 0,-1 0 0,1 0 1,0 0-1,0-1 0,0 1 0,0-1 0,1 0 0,-1 0 1,1 0-1,0 0 0,-1 0 0,1-1 0,0 0 1,0 1-1,0-1 0,0-1 0,0 1 0,0-1 0,0 1 1,0-1-1,0 0 0,0-1 0,0 1 0,0-1 0,3 0-2,19 3-234,0 0 0,-1-1-1,1-2 1,0-1-1,0-1 1,-1-1-1,1-1 1,8-4 234,2-7-2465,-19-2-1377</inkml:trace>
  <inkml:trace contextRef="#ctx0" brushRef="#br0" timeOffset="-29717.523">13761 1301 6723,'0'0'2833,"0"0"-1037,0 0-318,0 0-120,0 0-384,0 0-337,-22 3 134,3-1-551,5-1-67,1 1 0,-1 0 0,1 1-1,-1 0 1,1 1 0,0 0 0,1 1 0,-1 1 0,-9 6-153,-10 10 215,2 3 0,1 0 0,1 1 0,2 2 1,0 1-1,2 1 0,1 1 0,2 1 1,-4 8-216,18-30 12,1-1 0,-1 1 0,1 0 0,1 1 0,0 0 1,1-1-1,0 1 0,0 1 0,1-1 0,1 1 0,0-1 1,0 1-1,1 0 0,1-1 0,0 1 0,2 10-12,1-17-13,0 0-1,1-1 0,0 0 0,0 0 0,1 0 1,-1 0-1,1 0 0,-1-1 0,1 0 0,0 0 1,1 0-1,-1-1 0,0 0 0,1 0 1,-1 0-1,1-1 0,0 1 0,-1-1 0,1-1 1,0 1-1,0-1 0,0 0 0,-1 0 0,7-1 14,23 3-909,0-1-1,0-1 0,-1-2 0,1-1 1,27-7 909,3-13-4101</inkml:trace>
  <inkml:trace contextRef="#ctx0" brushRef="#br0" timeOffset="-28756.462">9570 2875 4866,'0'0'5798,"0"0"-3715,0 0-1088,0 0 355,0 0-123,-15 0-255,-45 0-247,-26-25 905,68 26-1620,0 0 0,1 0 0,-1 2 0,1 0 0,0 1 0,0 1 0,0 1-1,0 0 1,1 1 0,0 1 0,0 0 0,1 1 0,0 1 0,1 0 0,0 1 0,1 1-1,-4 4-9,12-11-9,1 0 0,-1 0 0,1 1 0,0 0-1,1 0 1,-1 0 0,1 0 0,1 0 0,-1 0-1,1 1 1,0 0 0,0-1 0,1 1 0,0 0-1,0 0 1,1 0 0,-1-1 0,2 1 0,-1 0-1,1 0 1,0 0 0,0 0 0,1-1 0,0 1-1,0-1 1,0 1 0,1-1 0,0 0 0,2 3 9,47 57-176,-45-61 167,0 1 0,0 1 0,-1-1 0,0 1 0,0 0-1,-1 0 1,0 0 0,0 1 0,0 0 0,-1 0 0,-1 0 0,1 1 0,-1-1 0,-1 1 0,1-1 0,-2 1 0,1 0 0,-1 0 0,0 0 0,-1 0 0,0 0 0,-1 0-1,-1 7 10,-3-9 0,0-1 0,0 0-1,-1-1 1,0 0 0,0 0-1,-1 0 1,0 0 0,0-1-1,0 0 1,0-1 0,0 0-1,-1 0 1,1 0 0,-1-1-1,0 0 1,0-1 0,1 1-1,-1-2 1,0 1-1,0-1 1,0 0 0,0-1-1,0 0 1,0 0 0,0 0 0,-1 1-34,-73-9-494,80 9 337,-1-1 0,1 1 0,-1-1-1,1 0 1,0 0 0,-1 1 0,1-2-1,0 1 1,0 0 0,0 0 0,0-1 0,0 1-1,0-1 1,0 0 0,0 1 0,0-1-1,1 0 1,-1 0 0,1 0 0,0 0 0,-1-1-1,1 1 1,0 0 0,0 0 0,0-1-1,1 1 1,-1-1 0,0 1 0,1 0 0,-1-3 191,1-14-5141</inkml:trace>
  <inkml:trace contextRef="#ctx0" brushRef="#br0" timeOffset="-27991.283">9627 3128 10261,'0'0'2465,"0"0"-1398,0 0-245,0 0 234,-6 20-122,-21 67-323,21-14-216,7-71-394,1 1-1,-1 0 1,1-1 0,0 1 0,0-1 0,0 1-1,0-1 1,0 0 0,0 0 0,1 0 0,-1 0-1,1-1 1,-1 1 0,1 0 0,0-1 0,-1 0 0,1 0-1,0 0 1,0 0 0,0 0 0,0 0 0,0-1-1,0 0 1,0 1 0,0-1 0,0 0 0,0-1-1,0 1 1,0 0 0,0-1 0,0 0 0,3 0-1,4 1-2,0 0-31,-1 0-1,0-1 1,1 0 0,-1 0 0,0-1 0,1 0 0,-1-1 0,0 0 0,0 0-1,-1-1 1,1 0 0,-1-1 0,0 0 0,0 0 0,0 0 0,-1-1-1,0 0 1,0-1 0,-1 0 0,1 0 0,-1 0 0,-1-1 0,1 0 0,-2 0-1,1 0 1,-1 0 0,0-1 0,0 0 0,-1 0 0,-1 0 0,2-8 33,-6-3 34,-2 33-27,-4 32-22,6 60 74,4-102-58,0 0-1,1 0 1,0 0-1,0 0 1,0-1-1,0 0 1,0 1-1,0-1 1,1 0-1,-1 0 1,1-1-1,-1 1 1,1-1-1,0 0 1,0 0 0,-1 0-1,1 0 1,0-1-1,0 1 1,0-1-1,0 0 1,0 0-1,0-1 1,-1 1-1,1-1 1,0 0-1,0 0 1,0 0-1,-1 0 1,2-1-1,9-2 18,1 0 0,-1-1-1,0-1 1,0 0 0,-1-1 0,0 0-1,0-1 1,-1-1 0,0 0 0,0 0 0,-1-1-1,0-1 1,-1 0 0,0 0 0,3-6-18,-8 7 91,0 0-1,-1 0 1,0 0 0,-1 0-1,-1-1 1,1 1 0,-2-1 0,1 0-1,-1 1 1,-1-1 0,0 0 0,-1 0-1,0-5-90,0-18 267,1 25-120,0 0 0,0 0 1,-1-1-1,-1 1 0,0 0 0,0 0 1,0 0-1,-1 0 0,-1 1 0,-2-6-147,5 30 195,-1 160-213,4-174 17,-1 1 1,1-1 0,-1 0 0,1 0 0,0 0 0,0 0 0,0 0 0,1 0 0,-1 0 0,0-1 0,1 1 0,-1-1 0,1 1 0,-1-1-1,1 0 1,-1 0 0,1 0 0,0-1 0,0 1 0,-1-1 0,1 1 0,0-1 0,0 0 0,0 0 0,0 0 0,-1 0 0,1-1-1,0 1 1,0-1 0,0 0 0,-1 0 0,1 0 0,-1 0 0,1 0 0,4 0 24,35-5 53,-31 3-78,0 1 0,0 0 0,0 1 0,0 0 0,0 0 1,0 2-1,0-1 0,0 1 0,0 1 0,0 0 0,0 0 0,-1 1 0,1 1 0,5 2 1,-9-3-7,1 1-1,-1 0 1,0 0 0,0 0-1,0 1 1,-1 0 0,0 1-1,0-1 1,0 1 0,-1 0-1,0 1 1,0-1 0,0 1-1,-1 0 1,0 0 0,0 0-1,-1 1 1,0-1 0,0 1-1,-1 0 1,0 0-1,0 0 1,-1 0 0,0 3 7,-2-9 1,0 0 0,0 0-1,0 0 1,-1 0 0,1 0 0,-1 0 0,0 0 0,1-1 0,-1 1-1,0-1 1,0 1 0,0-1 0,0 1 0,0-1 0,0 0 0,-1 0-1,1 0 1,0-1 0,-1 1 0,1 0 0,0-1 0,-1 0 0,1 1-1,-1-1 1,1 0 0,0 0 0,-1 0 0,1-1 0,-1 1 0,1 0-1,0-1 1,-1 0-1,-4 1 7,-155 0-481,110-15-674,33-14-2560,18 7-1548</inkml:trace>
  <inkml:trace contextRef="#ctx0" brushRef="#br0" timeOffset="-27718.489">11050 3083 11589,'0'0'2369,"0"0"-1200,0 0 15,0 0-159,0 0-689,0 0-224,151-11-112,-101 11-64,2 0-1409,-9-5-3457</inkml:trace>
  <inkml:trace contextRef="#ctx0" brushRef="#br0" timeOffset="-27413.806">11659 2897 12278,'0'0'1712,"0"0"-831,0 0 95,0 0 33,-57 125-433,57-91-384,0-7-144,2-12-48,23-12-176,8-3-336,1-11-961,4-25-1744,-6-7-3763</inkml:trace>
  <inkml:trace contextRef="#ctx0" brushRef="#br0" timeOffset="-27124.646">11435 2691 11317,'0'0'1692,"0"0"-217,-21 0 54,-64 5-524,85-6-991,-1 1-1,0 0 0,0 0 1,0 0-1,0 1 0,0-1 1,0 0-1,0 0 0,0 0 1,1 1-1,-1-1 0,0 0 1,0 1-1,0-1 0,0 1 0,1-1 1,-1 1-1,0-1 0,1 1 1,-1 0-1,0-1 0,1 1 1,-1 0-1,1-1 0,-1 1 1,1 0-1,-1 0 0,1 0 1,-1-1-1,1 1 0,0 0 0,-1 0 1,1 0-1,0 0 0,0 0 1,0 0-1,0-1 0,0 1 1,0 0-1,0 0 0,0 0 1,0 0-1,0 0 0,0 0 1,1 0-1,-1 0 0,0-1 0,1 1 1,-1 0-1,1 0 0,-1 0-13,1 2 58,2 1-11,0 0 0,0-1 0,1 1 0,-1-1 0,0 0 0,1 0 0,0 0 1,0-1-1,0 0 0,0 1 0,0-1 0,0 0 0,1-1 0,-1 1 0,1-1 0,-1 0 0,1 0 0,-1 0 0,1-1 1,0 0-1,-1 0 0,1 0 0,0 0 0,3-1-47,-6 1 25,20 2 52,1 0 0,-1-2-1,1 0 1,0-2 0,-1 0 0,1-2 0,-1 0 0,0-1 0,-1-2-1,1 0 1,-1-1 0,0-1 0,-1-1 0,0-1 0,1-3-77,-19 14 0,-1-1 0,0 1 0,1-1 0,-1 0 0,0 0 0,0 0 1,0 1-1,0-1 0,0 0 0,0 0 0,0 0 0,0-1 0,0 1 1,0 0-1,0 0 0,-1 0 0,1-1 0,-1 1 0,1 0 0,-1-1 1,1 1-1,-1-1 0,0 1 0,1 0 0,-1-1 0,0 1 0,0-1 1,0 1-1,0-1 0,0 1 0,-1 0 0,1-1 0,0 1 0,-1-1 1,1 1-1,-1 0 0,1-1 0,-1 1 0,0 0 0,1 0 0,-1-1 1,0 1-1,0 0 0,0 0 0,0 0 0,0 0 0,0 0 0,0 0 1,0 0-1,0 1 0,-1-1 0,1 0 0,0 0 0,0 1 0,-1-1 0,0 1 1,-18-4-74,-1 0 0,1 2 0,-1 1 0,1 0 0,-1 1 0,-13 3 73,25-2-80,0 0 0,0 0 0,1 1 1,-1 0-1,0 1 0,1 0 0,0 0 0,0 1 0,0 0 1,0 0-1,0 1 0,1 0 0,-2 1 80,-38 62-3847,42-29-272</inkml:trace>
  <inkml:trace contextRef="#ctx0" brushRef="#br0" timeOffset="-26537.693">11985 2877 10037,'0'0'1702,"0"22"-184,0 134 1190,-1-151-2634,0 0 0,1 0 0,0 0 0,0-1 0,0 1 1,1 0-1,0 0 0,0 0 0,0 0 0,0-1 0,1 1 0,-1-1 1,1 1-1,0-1 0,1 1 0,-1-1 0,1 0 0,0 0 1,0 0-1,0-1 0,0 1 0,1-1 0,-1 0 0,1 0 0,0 0 1,0 0-1,0 0 0,1-1 0,-1 0 0,0 0 0,1 0 1,0 0-1,-1-1 0,3 1-74,-1-1-2,1 1 0,-1-1 0,0-1 0,0 1 0,1-1-1,-1 0 1,1 0 0,-1-1 0,0 0 0,0 0 0,1 0 0,-1-1 0,0 0 0,0 0 0,0 0 0,-1-1 0,1 0 0,-1 0 0,1-1 0,-1 1 0,0-1 0,0 0-1,-1-1 1,1 1 0,-1-1 0,0 0 0,0 0 0,0 0 0,-1-1 0,0 1 0,0-1 0,0 1 0,-1-1 0,0 0 0,1-5 2,27-88-374,-9 115 345,-2 26 80,-17-34-34,1 1 0,-1-1 1,1 0-1,1 0 0,0 0 0,0 0 0,0-1 0,1 1 1,0-1-1,1 0 0,-1-1 0,1 1 0,1-1 0,-1 0 0,1-1 1,0 1-1,0-1 0,1-1 0,-1 1 0,1-2 0,0 1 1,0-1-1,1 0 0,-1 0 0,5 0-17,6-4 15,0-1 0,0-1 0,0 0-1,0-1 1,-1-1 0,1-1 0,-1-1 0,-1-1-1,1 0 1,-1-1 0,-1-1 0,0 0 0,0-1-1,-1-1 1,0-1 0,-1 0 0,-1 0 0,0-2-1,-1 1 1,6-10-15,-3-3 104,-2 1 0,0-2-1,-2 0 1,0 0 0,-2-1-1,-2 0 1,0-1 0,-2 1-1,-2-1 1,0 0 0,-2-1-1,-1 1 1,-2 0 0,-1 0-104,3-3 146,0 32-140,1 0 6,0 0-1,-1 0 1,0-1 0,1 1 0,-1 0-1,0 0 1,1-1 0,-1 1 0,0 0 0,0-1-1,0 1 1,0 0 0,0-1 0,0 1-1,-1 0 1,1 0 0,0-1 0,-1 1 0,1 0-1,-1 0 1,1-1 0,-1 1 0,1 0-1,-1 0 1,0 0 0,0 0 0,0 0 0,1 0-1,-1 0 1,0 0 0,0 0 0,0 1-1,0-1 1,-1 0 0,1 1 0,0-1 0,0 0-1,0 1 1,0-1 0,-1 1 0,1 0 0,0-1-1,-1 1 1,1 0 0,0 0 0,0 0-1,-1 0 1,1 0-12,-3 2-3,1 1 1,-1-1-1,1 1 0,0 0 0,0 0 0,0 0 0,0 1 0,1-1 0,-1 1 1,1-1-1,0 1 0,0 0 0,0 0 0,1 0 0,-1 0 0,0 3 3,-4 6-10,-14 39-59,1 0 0,3 2-1,2 0 1,2 0-1,3 1 1,2 1 0,3-1-1,2 29 70,1-82-53,1 0 0,0 0 0,0 0 0,0 0 0,0 1-1,0-1 1,0 0 0,0 0 0,0 0 0,1 0 0,-1 0 0,1 0-1,0 0 1,0 0 0,-1 0 0,1 0 0,1-1 0,-1 1 0,0 0-1,0-1 1,0 1 0,1 0 0,-1-1 0,1 0 0,0 1 0,-1-1-1,1 0 1,0 0 0,-1 0 0,1 0 0,0 0 0,0 0 0,0 0-1,0-1 1,0 1 0,0-1 0,0 1 0,0-1 0,0 0 0,1 0-1,-1 0 1,0 0 0,0 0 0,0 0 0,0-1 0,0 1 0,0-1-1,0 1 1,0-1 0,1 0 53,19-16-2801,1-15-1633</inkml:trace>
  <inkml:trace contextRef="#ctx0" brushRef="#br0" timeOffset="-26246.739">12562 2778 11925,'0'0'2033,"0"0"-1312,0 0-209,0 0-112,0 0 32,0 0-47,107 54-385,-55-38-385,-2-7-1680,-1-5-2497</inkml:trace>
  <inkml:trace contextRef="#ctx0" brushRef="#br0" timeOffset="-25666.887">13049 2832 10005,'0'0'1811,"0"0"-957,0 0-24,0 0 66,0 0-80,3 15-186,12 45-70,-14-59-535,0 1 1,0-1-1,-1 0 0,1 0 1,0 0-1,0 1 0,0-1 0,0 0 1,0 0-1,1-1 0,-1 1 1,0 0-1,0 0 0,1 0 0,-1-1 1,0 1-1,1-1 0,-1 1 1,0-1-1,1 0 0,-1 1 0,1-1 1,-1 0-1,1 0 0,-1 0 1,1 0-1,-1 0 0,1 0 0,-1 0 1,0-1-1,1 1 0,-1 0-25,7-1 125,-2 0-116,0 0 0,0 0 0,0-1 0,0 0-1,-1 0 1,1 0 0,-1 0 0,0-1 0,1 0 0,-1 0 0,-1-1 0,1 0 0,0 1-1,-1-1 1,0-1 0,0 1 0,0-1 0,0 1 0,-1-1 0,1 0 0,-1-1 0,-1 1-1,1 0 1,-1-1 0,0 1 0,0-1 0,-1 0 0,1 0 0,-1 0 0,0 0 0,-1 1-1,0-1 1,0-4-9,-1 9 2,0-1-1,0 0 1,0 1-1,0-1 1,0 0-1,0 1 0,-1 0 1,1-1-1,0 1 1,-1 0-1,1-1 1,-1 1-1,0 0 0,1 0 1,-1 1-1,0-1 1,0 0-1,0 0 1,1 1-1,-1-1 0,0 1 1,0 0-1,0-1 1,0 1-1,0 0 1,0 0-1,0 0 0,0 0 1,0 1-1,0-1 1,0 1-1,1-1 1,-2 1-2,-6-1 0,3 2 15,0 0-1,0 1 1,0 0-1,1 0 1,-1 0-1,1 0 1,0 1 0,0 0-1,0 0 1,0 0-1,0 1 1,1 0-1,0 0 1,0 0-1,0 0 1,1 0-1,0 1 1,0 0-1,0-1 1,1 1-1,0 0 1,0 1-1,0-1 1,0 3-15,2-8 4,-6 17 57,0 0 0,1 1 1,1 0-1,1 0 0,1 0 1,0 1-1,1-1 0,2 6-61,-2-23 7,1 1 0,0-1-1,0 0 1,0 1-1,0-1 1,1 1-1,-1-1 1,1 0-1,-1 1 1,1-1 0,0 0-1,0 1 1,0-1-1,0 0 1,0 0-1,0 0 1,1 0-1,-1 0 1,1 0 0,-1 0-1,1 0 1,0-1-1,0 1 1,-1-1-1,1 1 1,0-1 0,1 0-1,-1 1 1,0-1-1,0 0 1,0-1-1,1 1 1,-1 0-1,1-1 1,-1 1-7,16 2 21,1-1 1,-1-1-1,0 0 0,1-1 1,-1-1-1,0-1 0,0-1 1,1 0-1,-2-1 0,1-1 1,0-1-1,-1-1 0,0 0 1,-1-1-1,0 0 0,0-2 1,12-8-22,-19 11 4,0 0 0,0-1 0,-1 0-1,0 0 1,0-1 0,-1 0 0,0 0 0,0 0 0,-1-1 0,0 0 0,-1 0 0,0-1 0,-1 0 0,0 0 0,-1 0 0,0 0 0,-1 0 0,0 0 0,0-1-1,-1 1 1,-1-6-4,1-1 9,1 4 2,-1 1-1,-1-1 0,0 0 1,-1 0-1,0 0 0,-1 1 1,0-1-1,-2 1 0,1-1 1,-2-1-11,4 14 1,1 0 1,-1 0 0,1-1 0,-1 1 0,1 0 0,-1 0 0,0 0-1,0 0 1,1 1 0,-1-1 0,0 0 0,0 0 0,0 0 0,0 1 0,0-1-1,0 0 1,0 1 0,0-1 0,-1 1 0,1-1 0,0 1 0,0 0-1,0-1 1,0 1 0,-1 0 0,1 0 0,0 0 0,0 0 0,-1 0 0,1 0-1,0 0 1,0 0 0,0 1 0,-1-1 0,1 0 0,0 1 0,0-1-1,0 1 1,0-1 0,0 1 0,0-1 0,0 1 0,0 0 0,0 0 0,0 0-1,0-1 1,0 1 0,0 0 0,1 0 0,-1 0 0,0 0 0,1 0-1,-1 0 1,1 0 0,-1 1 0,1-1 0,-1 0 0,1 0 0,0 0 0,-1 1-2,-14 107-29,15-97 15,1-11 14,0 1-1,0-1 1,1 0 0,-1 1-1,0-1 1,0 0 0,1 0-1,-1 0 1,1 0 0,-1 0-1,1 0 1,-1 0 0,1-1-1,0 1 1,-1-1 0,1 1-1,0-1 1,0 1 0,-1-1-1,1 0 1,0 0 0,0 0-1,-1 0 1,1 0 0,0 0 0,0 0-1,-1-1 1,1 1 0,0-1-1,1 0 1,8 1 26,79-17-2,-87 15-27,-1 1 1,1-1 0,-1 1-1,1 0 1,0 0-1,-1 0 1,1 0-1,0 0 1,0 1 0,0-1-1,0 1 1,0 0-1,-1 0 1,1 0 0,0 0-1,0 0 1,0 1-1,0-1 1,0 1-1,-1 0 1,1 0 0,0 0-1,-1 0 1,1 0-1,-1 1 1,1-1-1,-1 1 1,1-1 0,-1 1-1,0 0 1,0 0-1,0 0 1,1 1 2,3 18-2,-1 0 1,-1 0 0,-1 0-1,-1 0 1,-1 1-1,-1-1 1,0 0 0,-2 2 1,1 58-48,1-80 4,0 1 0,0-1 0,0 0 0,0 1 0,0-1 0,0 0 0,0 0 0,0 1 0,0-1 0,1 0 0,-1 1 0,1-1 0,-1 0 0,1 0 0,-1 0 0,1 0 0,0 0 0,-1 1 0,1-1 0,0 0 0,0 0 0,0-1 0,0 1 0,0 0 0,0 0 0,0 0 0,0-1 0,0 1 0,0 0 0,0-1 0,1 1 0,-1-1 0,0 1 0,0-1 0,0 0 0,1 0 0,-1 1 0,0-1 0,1 0 0,-1 0 0,0 0 0,0 0 0,1-1 0,-1 1 0,0 0 0,1 0 0,-1-1 0,0 1 0,0-1 0,0 1 0,1-1 0,-1 0 0,0 1 0,0-1 0,1 0 44,67-67-5746,-28 20-244</inkml:trace>
  <inkml:trace contextRef="#ctx0" brushRef="#br0" timeOffset="-25343.69">14158 2398 11541,'0'0'1878,"0"0"-490,0 0-158,0 0-142,-19 35-77,10-21-895,-22 40 243,2 1-1,3 1 1,3 2-1,1 1-358,16-41 91,-23 63 208,4 1 0,3 1 1,4 2-1,4 0 0,3 0 1,4 3-300,7-84 14,-1 0 1,0 0 0,1 0 0,0 0 0,-1 0 0,2 0 0,-1 0 0,0 0 0,1 0 0,0 0-1,0-1 1,0 1 0,0 0 0,1 0 0,-1 0 0,1-1 0,0 1 0,0-1 0,0 0-1,1 1 1,-1-1 0,1 0 0,0 0 0,0-1 0,0 1 0,0 0 0,0-1 0,1 0 0,-1 0-1,1 0 1,-1 0 0,1 0 0,0-1 0,0 0 0,-1 0 0,2 0-15,4 1 15,0-2 1,0 0-1,0 0 1,0 0 0,0-1-1,0 0 1,-1-1-1,1 0 1,0 0-1,-1-1 1,1 0-1,-1-1 1,0 0-1,0 0 1,-1-1 0,1 0-1,-1 0 1,0 0-1,0-1 1,0 0-1,-1-1 1,0 1-1,-1-1 1,1 0-1,-1-1 1,-1 1 0,1-1-1,-1 0 1,1-3-16,3-8-8,-1-1 1,-1 0-1,0 0 0,-2 0 1,0-1-1,-2 0 1,0 1-1,-1-1 1,-1 0-1,-1 0 1,0 0-1,-3-6 8,2 13-59,0-1-1,-1 1 1,0 0 0,-1 0-1,0 0 1,-2 0-1,1 1 1,-2 0 0,0 0-1,0 0 1,-1 1 0,-7-8 59,12 17-63,-1 0 0,0 0 0,0 0 0,0 0 1,0 0-1,-1 1 0,1 0 0,-1 0 1,1 0-1,-1 0 0,0 1 0,0 0 0,0 0 1,0 0-1,-2 0 63,-29 9-2772,21 27-5202,15-21 290</inkml:trace>
  <inkml:trace contextRef="#ctx0" brushRef="#br0" timeOffset="-24927.469">14494 2682 10709,'0'0'2150,"0"0"-605,0 0-134,0 0-144,0 0-207,-22-2-303,-74-1-194,92 3-510,-1 0 0,1 1 0,-1 0 0,1 0-1,-1 0 1,1 0 0,0 1 0,-1 0 0,1 0-1,0 0 1,0 0 0,0 1 0,1-1 0,-1 1-1,1 0 1,-1 0 0,1 1 0,-1 0-53,-1 1 68,0 1-33,1 1-1,-1-1 0,1 1 0,0 0 0,0 1 1,1-1-1,0 1 0,1-1 0,0 1 0,0 0 1,0 0-1,1 0 0,0 0 0,0 0 1,1 0-1,1 0 0,0 8-34,1-13 11,0 1 0,0-1-1,1 0 1,-1 0 0,1 0 0,0-1-1,0 1 1,0 0 0,0-1 0,0 0-1,1 0 1,-1 0 0,1 0 0,-1-1 0,1 1-1,0-1 1,0 0 0,-1 0 0,1 0-1,0 0 1,0-1 0,0 0 0,0 0-1,0 0 1,0 0 0,0 0 0,0-1 0,0 0-1,2 0-10,-1 1-5,5 0 7,77-16-84,-80 11 79,1 0 0,0 0 0,-1-1 0,0 0 0,0 0 0,-1 0 1,0-1-1,0 0 0,0 0 0,-1-1 0,0 0 0,2-5 3,-7 14-22,0-1-1,1 0 1,-1 1 0,0-1-1,1 0 1,-1 1 0,0-1-1,1 0 1,-1 1 0,1-1-1,-1 0 1,0 0-1,1 0 1,-1 1 0,1-1-1,-1 0 1,1 0 0,-1 0-1,1 0 1,-1 0 0,1 0-1,-1 0 1,0 0 0,1 0-1,-1 0 1,1 0-1,-1 0 1,1 0 0,-1 0 22,0 28-155,-1-16 100,0 0 1,1 1-1,1-1 1,0 0-1,1 1 1,0-1-1,1 0 1,0 0-1,3 6 55,-3-15-174,1 0 0,-1 0 0,1 0 1,-1-1-1,1 0 0,0 1 0,0-1 0,0 0 0,0-1 0,0 1 0,0-1 0,1 0 0,-1 0 1,1 0-1,-1-1 0,0 1 0,1-1 0,-1 0 0,1-1 0,-1 1 0,1-1 0,-1 1 1,0-1-1,0-1 0,1 1 0,-1-1 0,0 1 0,0-1 0,0 0 0,0-1 0,-1 1 0,1-1 1,1-1 173,45-30-3946,4-8-2953</inkml:trace>
  <inkml:trace contextRef="#ctx0" brushRef="#br0" timeOffset="-24643.925">15091 2564 11045,'0'0'1841,"0"0"-721,0 0 65,0 0 112,0 0-145,-97 154-320,80-96-271,4 0-273,11-8-272,2-17 48,0-8-64,12-16-16,13-9-224,10 0-369,10-14-991,9-10-929,1 1-641,-5 1-2753</inkml:trace>
  <inkml:trace contextRef="#ctx0" brushRef="#br0" timeOffset="-24361.381">15412 2702 8676,'0'0'2313,"0"0"-584,0 0-307,0 0-182,0 0-479,3-1-412,76 7 1612,-75-6-1935,0 0-1,0 0 1,0 0-1,0 0 1,0-1 0,0 1-1,0-1 1,0 0-1,0 0 1,-1-1 0,1 1-1,0-1 1,-1 0-1,1 0 1,-1 0 0,0 0-1,1-1 1,-1 1-1,0-1 1,-1 0-1,1 0 1,0 0-26,1-1-3,-1 1 1,1-1-1,-1 0 0,0 0 1,0 0-1,0 0 0,0 0 1,-1-1-1,0 1 0,0-1 1,0 0-1,-1 0 0,1 1 1,-1-1-1,0 0 0,0-3 3,-4 7 14,1-1-1,-1 1 1,1-1-1,-1 1 1,0 0-1,0 0 1,0 1-1,1-1 1,-1 0-1,0 1 0,0 0 1,0-1-1,0 1 1,0 0-1,0 1 1,0-1-1,0 0 1,0 1-1,0 0 1,1-1-1,-1 2-13,-17 6 50,1 1 0,0 1 0,0 1 0,1 0 0,1 2 0,0 0 0,1 1 0,0 0 0,1 2-1,0 0 1,2 0 0,0 1 0,1 1 0,-7 12-50,9-17 17,0 0-1,1 0 1,1 1-1,0 0 1,0 0 0,2 1-1,-1 0 1,2 0-1,0 0 1,1 1 0,1 0-1,0 0 1,1 0-1,1 11-16,1-24 5,0 1 0,1-1 0,-1 0-1,1 1 1,0-1 0,0 0 0,1 1-1,-1-1 1,1 0 0,-1 0 0,1 0 0,0 0-1,0 0 1,0 0 0,1-1 0,-1 1 0,1-1-1,-1 0 1,1 1 0,0-1 0,0 0-1,0-1 1,0 1 0,0 0 0,0-1 0,1 0-1,-1 0 1,0 0 0,1 0 0,1 0-5,111 10-374,-113-11 343,83-8-1921,-37-20-3953,-27 4-2048</inkml:trace>
  <inkml:trace contextRef="#ctx0" brushRef="#br0" timeOffset="-5152.983">2375 4493 5699,'0'0'1830,"0"0"37,0 0-442,0 0-243,0 0-80,0 0-147,0 0-85,-7-6-318,5 4-525,-1-1 1,1 1-1,-1 0 1,0 0-1,0 0 1,0 0-1,0 1 1,0-1-1,-1 1 0,1 0 1,0 0-1,-1 0 1,1 0-1,-1 0 1,1 1-1,-1 0 1,1 0-1,-1 0 1,1 0-1,-1 0 1,1 1-1,-1-1 1,1 1-1,0 0 1,-1 0-1,1 0 0,-3 2-27,-10 5 99,1 0-1,0 1 0,0 1 1,1 0-1,1 1 1,0 1-1,0 0 0,1 1 1,1 0-1,0 1 0,0 0 1,2 1-1,0 0 0,0 0 1,2 1-1,0 0 0,0 2-98,-4 12 64,3 0 1,0 1-1,2-1 0,1 1 0,1 1 0,2-1 0,1 0 0,2 1 0,1 2-64,-2-30 6,0 1 0,1 0-1,0 0 1,0-1 0,0 1-1,0-1 1,0 1 0,1-1-1,0 1 1,0-1 0,0 0-1,1 0 1,-1 0 0,1 0-1,0 0 1,0-1 0,1 1-1,-1-1 1,0 0-1,1 0 1,0 0 0,0 0-1,0-1 1,0 1 0,0-1-1,1 0 1,-1-1 0,1 1-1,-1-1 1,1 0 0,-1 0-1,1 0 1,0 0 0,1-1-6,26 1 21,0-2 1,0-1-1,0-1 1,-1-2 0,1-1-1,-1-2 1,-1-1 0,0-1-1,0-1 1,-1-2 0,0-1-1,-1-2 1,-1 0 0,0-2-1,-1-1 1,-1-1-1,-1-1 1,9-11-22,-14 15 24,-1 0 1,0-2-1,-1 0 0,-1-1 1,-1-1-1,-1 0 0,-1-1 1,0 0-1,-2-1 0,-1-1 0,0 0 1,-2 0-1,-1 0 0,-1-1 1,-1 0-1,-1-1 0,-1 1 1,-2-6-25,1-9 118,-1 20-48,0 0-1,-1 0 1,-1-1 0,-1 1-1,0 1 1,-6-18-70,8 37 4,0 1 1,0-1 0,0 1-1,0-1 1,0 1-1,0-1 1,0 1-1,0-1 1,0 1-1,-1-1 1,1 0 0,0 1-1,0-1 1,0 1-1,-1-1 1,1 0-1,0 1 1,-1-1-1,1 0 1,0 1 0,-1-1-1,1 0 1,0 0-1,-1 1 1,1-1-1,-1 0 1,1 0 0,0 1-1,-1-1 1,1 0-1,-1 0 1,1 0-1,-1 0 1,1 0-1,-1 0 1,1 0 0,0 0-1,-1 0 1,1 0-1,-1 0 1,1 0-1,-1 0 1,1 0-1,-1 0 1,1 0 0,0-1-1,-1 1 1,1 0-1,-1 0 1,1-1-1,0 1 1,-1 0 0,1 0-1,0-1 1,-1 1-5,-12 69-47,3 0 0,3 0 0,4 1 0,2 0 0,4 13 47,-3-66-45,1 0 1,1 0-1,1 0 0,0 0 1,1 0-1,1-1 0,0 1 1,1-1-1,6 9 45,-8-18-41,0 0 0,0 0-1,1-1 1,0 0 0,0 0 0,0 0 0,1 0-1,0-1 1,0 0 0,1 0 0,-1-1-1,1 1 1,0-2 0,0 1 0,0-1 0,1 0-1,-1 0 1,1-1 0,-1 0 0,1 0 0,7 0 41,8-1-171,1-1 0,-1-1 0,0-1 1,1-1-1,-1-1 0,-1-1 0,1-1 1,-1-1-1,0-1 0,0-1 0,-1-1 1,0-1-1,-1-1 0,0 0 0,-1-2 1,0 0-1,-1-1 0,12-14 171,-23 23 3,0-1-1,0 0 1,0 0-1,-1-1 1,0 1-1,-1-1 1,0-1-1,0 1 1,-1-1-1,0 0 1,0 0-1,-1 0 1,0 0-1,0 0 1,-1-1 0,-1 0-1,0 1 1,0-4-3,-1 6 11,1 3 18,0 1-1,-1 0 1,0 0-1,1-1 1,-1 1 0,-1 0-1,1-1 1,0 1 0,-1 0-1,0 0 1,0 0-1,0-1 1,0 1 0,0 0-1,0 0 1,-1 0-1,0 1 1,1-1 0,-1 0-1,0 1 1,0-1 0,-1 1-1,1-1-28,-6-1 56,0-1 0,-1 1 0,1 1 0,-1 0 0,0 0 0,0 0 0,0 1 0,0 1 0,-1 0 0,1 0 0,0 0 0,-1 1 1,1 1-1,0 0 0,0 0 0,-1 0 0,1 1 0,0 1 0,0 0 0,1 0 0,-1 0 0,1 1 0,-1 1 0,1-1 0,-6 6-56,3-1 42,1 0 0,0 0 0,1 1 1,0 0-1,1 1 0,0 0 0,0 0 0,1 1 0,1 0 1,0 0-1,0 1 0,1 0 0,1 0 0,0 0 1,1 0-1,1 0 0,0 1 0,0-1 0,2 1 0,-1 0 1,2 9-43,0-21 7,-1 1 1,1 0 0,0 0-1,0 0 1,0-1 0,0 1-1,0 0 1,0-1 0,1 1-1,-1-1 1,1 1 0,0-1 0,0 0-1,-1 0 1,2 0 0,-1 0-1,0 0 1,0 0 0,1-1-1,-1 1 1,0-1 0,1 1-1,0-1 1,-1 0 0,1 0 0,0 0-1,0 0 1,-1-1 0,1 1-1,0-1 1,1 0-8,94 3 157,-95-3-152,12-3 37,-1 0 0,0-1 0,0 0 0,0-1 1,0-1-1,-1 0 0,0-1 0,0 0 0,-1-1 0,0-1 0,0 0 1,-1 0-1,0-1 0,-1 0 0,0-1 0,0 0 0,-1-1 0,-1 0 1,0-1-1,-1 1 0,0-1 0,-1-1 0,0 1 0,-1-1 1,-1 0-1,0 0 0,-1-1 0,0 1 0,-1-1 0,0-14-42,-2 29 30,0 0-49,-23 35-32,18-20 54,2 1-1,0-1 1,0 1 0,2 0-1,0 0 1,0 0-1,2 0 1,0 0-3,-1 18 17,0-31-15,0-1 0,1 0 0,-1 1 0,0-1 0,1 1 0,-1-1 0,1 0 0,0 0 0,0 1 1,0-1-1,0 0 0,0 0 0,0 0 0,1 0 0,-1 0 0,1 0 0,-1 0 0,1 0 0,0-1 0,0 1 1,-1-1-1,1 1 0,0-1 0,1 0 0,-1 0 0,0 0 0,0 0 0,0 0 0,1 0 0,-1 0 0,0-1 0,1 1 1,-1-1-1,0 0 0,1 0 0,-1 0 0,1 0 0,-1 0 0,0 0 0,1-1 0,-1 1 0,1-1 0,-1 1 1,0-1-1,0 0 0,2-1-2,9-3 24,0 0 0,0-1 0,-1-1 0,0 0 0,0-1 0,-1 0 0,0-1 0,0 0 0,-1 0 0,0-1 0,0-1-24,-3 4 2,12-13 23,0-2 0,-1 0 0,-2-1 0,0-1 0,-2 0 0,0-1 0,-2-1 0,0 0 0,-2 0 0,-1-1 0,-1-1-25,-3-3-66,-3 52 56,0 1 1,1-1-1,1 0 0,1 0 1,1 0-1,1 0 1,5 8 9,5 14-71,-1 1 1,-2 1 0,-2 0-1,-2 1 1,-1 12 70,7-81 29,1-14-23,1 1 0,2 1 0,1 1-1,1 1 1,2 1 0,2 1 0,16-15-6,5-9 68,-40 48-52,0-1-1,-1 0 0,0 0 0,-1 0 1,1-1-1,-2 1 0,1-1 0,-1 0 1,-1-1-1,1 1 0,-2-1 0,1 1 1,-1-1-1,0-6-15,-1 5 12,-1 10-8,0 0-1,1 0 0,-1 0 0,0 0 0,1 0 1,-1 0-1,0 0 0,0 0 0,0 0 0,0 0 1,0-1-1,0 1 0,0 0 0,0 0 1,0 0-1,-1 0 0,1 0 0,0 0 0,-1 0 1,1 0-1,-1 0 0,1 0 0,-1 0 0,0 0 1,1 0-1,-1 0 0,0 0 0,1 1 0,-1-1 1,0 0-1,0 0 0,0 1 0,0-1 1,0 1-1,0-1 0,0 0-3,-13 29-94,13-22 81,-1 16 10,1 0 0,1 0-1,1 0 1,0 0 0,2 0-1,1 0 1,0 0 0,6 15 3,69 173-38,-124-206-3958,29-4 263,5 0-3523</inkml:trace>
  <inkml:trace contextRef="#ctx0" brushRef="#br0" timeOffset="-2435.855">16499 3768 9957,'0'0'1376,"0"0"-399,0 0 127,0 0-576,0 0-191,-82 152 207,52-78-128,5-3-128,5-8-224,8-11-64,4-14 80,8-16-80,0-11-176,0-11-400,0 0-545,0-22 193,10-19-2130,2-6-2048</inkml:trace>
  <inkml:trace contextRef="#ctx0" brushRef="#br0" timeOffset="-2152.292">16359 3703 3730,'0'0'3551,"0"0"-795,0 0-846,0 0-696,0 0-633,7 5-127,91 110 1510,-53-54-1586,-25-36-278,1 0 0,1-1-1,1-1 1,1-1 0,1-1 0,0-1-1,2-2 1,24 13-100,-9-21-1865,-39-36-5784,-3 8 2244</inkml:trace>
  <inkml:trace contextRef="#ctx0" brushRef="#br0" timeOffset="-1898.275">17026 3604 6915,'0'0'2065,"0"0"-448,0 0 400,0 0-1009,0 0-544,0 0 433,-42 119 15,14-47-335,-2 6-209,6-4-128,4-7-240,5-11-48,10-18-544,5-11-321,0-14-335,2-8-577,26-5-1105,6 0-1664</inkml:trace>
  <inkml:trace contextRef="#ctx0" brushRef="#br0" timeOffset="-1572.5">17329 3859 7459,'0'0'1999,"0"0"-263,0 0-132,0 0-428,-23-1-426,-78-1-198,95 3-509,0 1 1,1-1-1,-1 1 0,1 0 0,-1 0 0,1 1 0,0-1 0,0 1 1,0 0-1,0 1 0,0-1 0,1 1 0,-1 0 0,1 0 0,0 0 0,0 1 1,1-1-1,-1 1 0,1 0 0,0 0 0,0 0 0,-1 5-43,3-9 14,-2 6 53,0-1 0,1 0 0,-1 1 0,1 0 0,0-1 0,1 1 0,0 0 0,0 0 0,0 0-1,1 0 1,0 0 0,0 0 0,1 1-67,0-7 13,0 1 0,1-1 0,-1 1 0,1-1-1,-1 0 1,1 0 0,-1 1 0,1-1 0,-1 0 0,1 0-1,0-1 1,0 1 0,-1 0 0,1 0 0,0-1 0,0 1-1,0-1 1,0 0 0,0 0 0,0 1 0,0-1 0,0 0-1,0-1 1,0 1 0,0 0 0,0 0 0,-1-1 0,3 0-13,4 1 70,1 1-27,-1 0 1,1 0-1,0-1 1,-1 0-1,1-1 0,-1 0 1,1 0-1,-1-1 1,1 0-1,-1 0 1,0-1-1,0 0 1,0-1-1,0 1 1,0-2-1,-1 1 1,0-1-1,0 0 0,0 0 1,-1-1-1,1 0 1,-1 0-1,-1-1 1,1 0-44,13 21-510,-13-11-44,0-1-1,0 1 0,1-1 1,-1 0-1,0-1 0,1 0 1,-1 0-1,1 0 1,0 0-1,-1-1 0,1 0 1,-1-1-1,1 0 0,-1 0 1,1 0-1,-1-1 0,1 1 1,-1-2-1,6-2 555,20-8-3804</inkml:trace>
  <inkml:trace contextRef="#ctx0" brushRef="#br0" timeOffset="-854.822">17842 3707 5026,'0'0'814,"0"0"-211,0 0 648,0 0 134,0 0-371,-2-11-158,-8-36-202,10 47-646,-1-1 0,1 0 0,-1 0 1,1 1-1,-1-1 0,0 0 0,1 1 0,-1-1 1,0 0-1,1 1 0,-1-1 0,0 1 1,0-1-1,1 1 0,-1-1 0,0 1 0,0 0 1,0-1-1,0 1 0,1 0 0,-1 0 1,0 0-1,0 0 0,0 0 0,0 0 0,0 0 1,0 0-1,0 0 0,0 0 0,0 0 1,1 0-1,-1 1 0,0-1 0,0 0 0,0 1 1,0-1-1,1 0 0,-1 1 0,0-1 1,0 1-1,1 0 0,-1-1 0,0 1 0,1-1 1,-1 1-1,1 0 0,-1 0 0,0-1 0,1 2-8,-18 29-1045,-3-32 4305,-16 102-2988,-21 79 371,58-161 665,21-52-125,-19 29-1398,110-199 596,-111 202-385,-1 0 0,1 0-1,-1 0 1,1 0 0,0 1-1,-1-1 1,1 0 0,0 0 0,0 0-1,0 1 1,0-1 0,0 0-1,0 1 1,0-1 0,0 1 0,0-1-1,0 1 1,0-1 0,0 1-1,0 0 1,0 0 0,1-1 0,-1 1-1,0 0 1,0 0 0,0 0-1,0 0 1,0 0 0,1 1 0,-1-1-1,0 0 1,0 1 0,0-1-1,0 0 1,0 1 0,0-1 0,0 1-1,0-1 1,0 1 0,0 0-1,0 0 1,0-1 0,0 1 0,-1 0-1,1 0 1,0 0 0,0 0-1,-1 0 1,1 0 0,-1 0 0,1 0-1,-1 0 1,1 0 0,-1 0-1,0 0 1,1 1 4,14 66 115,-14-67-68,1 0 1,-1 0 0,1-1 0,-1 1-1,0 0 1,1-1 0,0 1-1,-1-1 1,1 1 0,-1-1-1,1 0 1,-1 1 0,1-1-1,0 0 1,-1 0 0,1 0-1,0-1 1,-1 1 0,1 0 0,-1 0-1,1-1 1,-1 1 0,1-1-1,-1 0 1,1 1 0,-1-1-1,1 0 1,-1 0 0,0 0-1,1 0 1,-1 0 0,1-1-48,0 0 3,-1 0 0,1 0 0,0 0 1,0 1-1,0-1 0,1 1 0,-1-1 0,0 1 0,0 0 1,1-1-1,-1 1 0,1 1 0,-1-1 0,1 0 1,0 0-1,-1 1 0,1 0 0,-1-1 0,1 1 0,0 0 1,-1 0-1,1 1 0,0-1 0,-1 0 0,1 1 1,0 0-1,-1-1 0,1 1 0,-1 0 0,1 0 0,-1 1-3,25 38-66,-25-35-23,-1-1 1,1 0-1,0 0 1,1 0 0,-1 0-1,1 0 1,0-1-1,0 1 1,0-1 0,0 0-1,0 0 1,1 0-1,0 0 1,-1 0 0,1-1-1,0 0 1,0 1 0,0-2-1,1 1 1,-1 0-1,0-1 1,1 0 88,0 0-427,0 0 0,0-1-1,1 0 1,-1 0 0,0-1 0,0 1 0,0-1-1,0 0 1,0 0 0,0-1 0,-1 0 0,1 1-1,0-2 1,-1 1 0,1 0 0,3-4 427,24-18-4202</inkml:trace>
  <inkml:trace contextRef="#ctx0" brushRef="#br0" timeOffset="-493.082">18322 3723 4178,'0'0'3329,"0"0"-1301,0 0-441,0 0-274,0 0-510,-4 0-192,3-1-583,0 1 1,0 0-1,0 0 0,0 0 0,0 0 0,0 0 1,0 0-1,0 0 0,0 1 0,0-1 1,0 0-1,1 0 0,-1 1 0,0-1 1,0 1-1,0-1 0,0 0 0,1 1 1,-1 0-1,0-1 0,1 1 0,-1-1 1,0 1-1,1 0 0,-1 0 0,0-1 1,1 1-1,0 0 0,-1 0 0,1 0 1,-1-1-1,1 1 0,0 0 0,-1 0 1,1 0-1,0 0 0,0 0 0,0 0 1,0 0-1,0 0 0,0-1 0,0 1 1,0 0-1,0 0 0,0 0 0,0 0 1,1 0-1,-1 0 0,0 0 0,1 0 1,-1 0-29,28 6 1331,-22-6-1274,-1-1-1,0 1 1,0-1 0,1 0 0,-1-1 0,0 1-1,0-1 1,1 0 0,-1-1 0,0 1-1,0-1 1,0 0 0,-1 0 0,1 0 0,0-1-1,-1 0 1,1 0 0,-1 0 0,0 0-1,0-1 1,0 1 0,-1-1 0,1 0-1,-1 0 1,1-2-57,-3 5 14,0 0-1,0-1 0,-1 1 1,1 0-1,0-1 0,0 1 1,-1-1-1,1 0 0,-1 1 1,1-1-1,-1 1 0,0-1 1,0 0-1,0 1 0,0-1 1,0 0-1,0 1 0,0-1 1,0 0-1,0 1 0,-1-1 1,1 0-1,-1 1 0,1-1 1,-1 1-1,0-1 0,0 1 1,0-1-1,0 1 0,0 0 1,0-1-1,0 1 0,0 0 1,0 0-1,0 0 0,-1 0 1,1 0-1,0 0 0,-1 0 1,1 0-1,-1 1 1,1-1-1,-1 0 0,-1 0-13,-2 0 3,0 0 0,0 0 0,-1 1 0,1-1 0,0 1 0,-1 1-1,1-1 1,0 1 0,-1-1 0,1 1 0,0 1 0,0-1 0,0 1 0,0 0 0,0 0-1,0 1 1,1-1 0,-1 1 0,1 0 0,0 0 0,-1 0 0,1 1 0,1 0 0,-3 2-3,-2 5-1,0 1 1,1-1-1,0 2 1,1-1 0,0 1-1,1-1 1,1 1 0,0 1-1,1-1 1,0 1-1,1-1 1,1 1 0,0 0-1,1 12 1,-1-21-35,1-1-1,0 1 0,0-1 1,0 1-1,1-1 1,0 1-1,0-1 0,0 0 1,0 1-1,1-1 1,-1 0-1,1 0 0,0 0 1,1 0-1,-1 0 1,0 0-1,1-1 0,0 1 1,0-1-1,0 0 1,1 1-1,-1-2 0,1 1 1,-1 0-1,1-1 1,0 1-1,0-1 0,0 0 1,0-1-1,0 1 1,1-1-1,2 1 36,150 16-4213,-66-18-514</inkml:trace>
  <inkml:trace contextRef="#ctx0" brushRef="#br0" timeOffset="4732.759">463 5404 3778,'26'0'240,"177"0"699,690 0 3607,-212 36-4525,386-25 3049,-777-11-3058,716-12 84,1888-108 739,-1269 21-718,72 14-77,-280 36 121,1325-31-58,3472-4 121,-4151 62 926,-1628 22-291,-529-10-5279,16-4-2277</inkml:trace>
  <inkml:trace contextRef="#ctx0" brushRef="#br0" timeOffset="6038.456">12355 3687 6883,'0'0'2102,"0"0"-1392,0 28-190,-17 201 1775,-11 61-95,13 1 0,17 137-2200,-1-176 762,-1-161-561,-20 1065 1668,-5 527 24,25-1281-1657,18 751 125,-19-895-199,-22 133-162,5-141 55,13 141-55,0 18 20,-23 70-60,1 37-427,28-495 59,-4 41-198,-23-35-4657,-1-20-1410</inkml:trace>
  <inkml:trace contextRef="#ctx0" brushRef="#br0" timeOffset="11341.566">821 6760 6019,'0'0'2243,"0"0"-668,0 0-359,0 0-175,0 0 138,0 0 360,-3-2-48,2 0-1448,0 0-1,0 1 0,0-1 1,0 0-1,0 0 0,1 0 1,-1 0-1,1 0 0,-1 0 1,1 0-1,0 0 0,0 0 1,0 0-1,0 0 0,0 0 1,0 0-1,1 0 0,-1-1 0,1 2 1,-1-1-1,1 0 0,0 0 1,0 0-1,0 0 0,0 0 1,0 1-1,0-1 0,1-1-42,4-9 149,171-440 1025,-105 259-627,-64 185-358,-6 30-311,0-10 98,69 550-307,-70-553 201,29 87-3856,-25-91 333,-4-5-3054</inkml:trace>
  <inkml:trace contextRef="#ctx0" brushRef="#br0" timeOffset="11646.214">776 6595 4210,'0'0'7027,"0"0"-6627,0 0-64,127-14 657,-63-2-673,6-10-320,2-4-656,-5-3-1921,-9-3-3154</inkml:trace>
  <inkml:trace contextRef="#ctx0" brushRef="#br0" timeOffset="12285.885">1405 6037 6627,'0'0'2284,"0"0"-1457,0 0-294,0 0 620,14 27-57,2 4-831,-2-7-44,-2 1 0,0 0-1,-2 1 1,-1 0 0,5 24-221,-1 19 1053,-4 0 0,-3 1 0,-3 66-1053,-63-344 1222,61 206-1230,-1 0 1,0 1 0,1-1 0,-1 0 0,1 0-1,0 0 1,0 0 0,-1 1 0,1-1 0,0 0-1,0 1 1,1-1 0,-1 1 0,0-1-1,1 1 1,-1 0 0,0-1 0,1 1 0,0 0-1,-1 0 1,1 0 0,0 0 0,-1 0 0,1 0-1,0 1 1,0-1 0,0 1 0,0-1-1,-1 1 1,1 0 0,0-1 0,1 1 7,75-3-204,-61 3 188,-11 0 9,-1 1 0,1 0 0,-1 0 1,1 1-1,-1-1 0,0 1 0,0 0 0,1 1 0,-1-1 1,-1 1-1,1 0 0,0 0 0,-1 0 0,0 1 0,1 0 1,-1 0-1,-1 0 0,1 0 0,-1 0 0,1 1 0,-1 0 1,0-1-1,-1 1 0,1 0 0,-1 1 0,0-1 1,-1 0-1,1 0 0,-1 1 0,0-1 0,0 1 0,0 0 1,-1-1-1,0 4 7,2 0-5,0-1 0,0 1 0,-1 0 1,-1 0-1,1-1 0,-1 1 0,-1 0 0,1 0 1,-1-1-1,-1 1 0,0 0 0,0-1 1,-1 1-1,0-1 0,0 0 0,-1 0 0,0 0 1,0 0-1,-1-1 0,0 0 0,-1 0 0,1 0 1,-1 0-1,0-1 0,-1 0 0,0-1 1,0 1-1,0-1 0,-5 3 5,10-7 24,0 0 0,0-1 1,0 1-1,-1 0 0,1 0 1,0-1-1,0 0 0,0 1 0,0-1 1,-1 0-1,1 0 0,0 0 0,0 0 1,-1 0-1,1-1 0,0 1 0,0-1 1,0 0-1,0 1 0,0-1 0,0 0 1,-2-1-25,5-2 5,0 0 1,0-1 0,0 1 0,1 0 0,-1 0 0,1 0-1,0 0 1,0 1 0,0-1 0,1 0 0,0 1 0,-1-1-1,1 1 1,0 0 0,0 0 0,1 0 0,-1 1 0,1-1-1,-1 1 1,1 0 0,0-1 0,0 2 0,0-1 0,0 0-1,2 1-5,24-18 12,234-172-41,-257 187 61,1-1 0,-1 0 1,0 0-1,0-1 0,-1 0 1,1 0-1,-1 0 0,-1-1 1,1 0-1,-1 0 0,0-1 1,-1 1-1,0-1 1,0 0-1,-1 0 0,0 0 1,0-1-1,0 1 0,-2-1 1,1 0-1,-1 1 0,0-1 1,0 0-1,-2-6-32,-43 13 141,39 8-153,1 0-1,0-1 1,0 1-1,0 1 1,1-1-1,0 1 1,0-1-1,0 1 0,1 0 1,0 0-1,0 0 1,1 0-1,0 0 1,0 0-1,1 0 1,0 0-1,0 1 1,1-1-1,0 0 0,0 0 1,0 0-1,1 0 1,0 0-1,1 0 1,-1-1-1,1 1 1,3 4 12,2-1-6,1 1 1,0-1 0,0 0-1,1-1 1,1 0 0,-1-1-1,2 0 1,-1 0 0,1-1-1,0-1 1,0 0 0,1-1-1,6 2 6,-18-7-1,0 0 0,0-1 1,0 1-1,0 0 0,0 0 0,0 0 0,-1 0 0,1 0 0,0 0 0,0 0 0,0 0 1,0 0-1,0 1 0,0-1 0,0 0 0,-1 1 0,1-1 0,0 0 0,0 1 0,0-1 1,-1 1-1,1-1 0,0 1 0,0 0 0,-1-1 0,1 1 0,-1 0 0,1-1 0,-1 1 1,1 0-1,-1 0 0,1-1 0,-1 1 0,1 0 0,-1 0 0,0 0 0,0 0 0,1 0 1,-1 0-1,0-1 0,0 1 0,0 0 0,0 0 0,0 0 0,0 0 0,0 0 0,0 0 1,0 0-1,-1 0 0,1-1 0,0 1 0,-1 0 0,1 0 0,0 0 0,-1 0 0,1-1 1,-1 1-1,1 0 0,-1 0 0,0-1 0,1 1 0,-1 0 0,0-1 0,1 1 0,-1-1 1,0 1-1,0-1 0,1 1 0,-2-1 1,-19 8-535,0-1 1,-1-1-1,0-1 0,0-1 1,-1 0-1,1-2 0,-1-1 1,1-1-1,-1-1 0,-9-2 535,31 3-116,-1 0-1,0 0 1,1 0-1,-1-1 1,0 1-1,1 0 1,-1-1-1,1 0 0,-1 1 1,1-1-1,-1 0 1,1 0-1,0 0 1,-1 0-1,1 0 1,0 0-1,-1 0 1,1 0-1,0 0 0,0-1 1,0 1-1,0 0 1,0-1-1,1 1 1,-1-1-1,0 1 1,1-1-1,-1 0 1,1 1-1,-1-1 1,1 1-1,0-1 0,0 0 1,0 1-1,0-1 1,0 0-1,0 1 1,0-2 116,-1-36-4205</inkml:trace>
  <inkml:trace contextRef="#ctx0" brushRef="#br0" timeOffset="12571.606">2554 5995 12502,'0'0'1977,"0"0"-318,0 0-322,0 0-625,0 0-347,-1 24 46,-10 171 70,12 20-273,-1-207-252,0-1 1,0 1 0,0-1 0,1 0 0,1 1-1,-1-1 1,1 0 0,0 0 0,1 0-1,0 0 1,0 0 0,0 0 0,1-1 0,0 0-1,0 0 1,0 0 0,1 0 0,0 0-1,0-1 1,4 3 43,12-6-2347,-14-13-2664,-7-11-1808</inkml:trace>
  <inkml:trace contextRef="#ctx0" brushRef="#br0" timeOffset="12843.808">2293 6353 12214,'0'0'1728,"0"0"-511,0 0-321,0 0-31,0 0-113,177-16-368,-103 7-384,6-2-240,4 0-1633,-4 0 449,-10 4-1522,-21 2-2640</inkml:trace>
  <inkml:trace contextRef="#ctx0" brushRef="#br0" timeOffset="13571.892">2902 6333 7075,'0'0'2599,"0"0"-1249,0 0-291,0 0-91,0 0-106,0 0 56,14-10-3,-5 4-797,9-5 83,-1-1 1,-1-1-1,0 0 1,0-1-1,-1-1 1,-1 0-1,-1-1 1,0 0-1,4-9-201,-15 21 11,0-1 0,-1 1-1,1-1 1,-1 0 0,0 1-1,0-1 1,-1 0 0,0 0-1,1 0 1,-1 1 0,-1-1-1,1 0 1,-1 0 0,0 1-1,0-1 1,0 0 0,-1 1 0,0-1-1,-1-1-10,-5-1 10,0 1 1,0 1-1,-1 0 0,0 0 0,0 0 0,0 1 0,0 1 1,-1 0-1,0 0 0,0 1 0,1 0 0,-1 0 0,0 1 1,0 1-1,-1-1 0,-8 2-10,16-1-3,1 0 0,-1 0 0,1 1 0,-1-1 0,0 1 0,1-1 0,-1 1 0,1 0-1,-1 0 1,1 0 0,0 0 0,-1 0 0,1 1 0,0-1 0,0 1 0,0-1 0,0 1 0,0 0 0,0 0 0,0 0 0,1 0 0,-1 0 0,1 0 0,-1 0 0,1 0 0,0 1 0,0-1 0,0 1 0,0-1-1,0 1 1,0-1 0,1 1 0,0-1 0,-1 1 0,1 0 0,0-1 0,0 1 0,0-1 0,0 1 0,1 0 0,-1-1 0,1 1 3,1 2 2,1-1 0,-1 1 0,1-1 0,0 0 0,0 0 1,0 0-1,1 0 0,-1-1 0,1 1 0,0-1 0,0 0 0,0 0 0,1-1 0,-1 1 1,1-1-1,-1 0 0,1 0 0,0 0 0,0-1 0,-1 0 0,1 1 0,0-2 1,0 1-1,0-1 0,0 1 0,1-2 0,-1 1 0,0 0 0,1-1-2,84 2 294,1-3-1,61-12-293,-118 12 254,-37 11-126,-9 16-72,8-18-28,0 0-1,0 0 0,1 0 1,0 1-1,0 0 1,1-1-1,0 1 0,0 0 1,1 0-1,0 0 1,0 0-1,1 0 0,0 0 1,1 7-28,3-8 3,0-1-1,1 1 1,-1-1 0,1 0 0,0-1 0,0 1-1,1-1 1,0 0 0,0 0 0,0-1-1,0 0 1,1 0 0,0 0 0,0-1 0,0 0-1,0 0 1,0-1 0,0 0 0,1 0 0,-1 0-1,1-1 1,0-1 0,2 1-3,14 4-9,0-2 0,0 0 0,0-2-1,1 0 1,-1-2 0,1-1 0,-1 0 0,0-2 0,0-1 0,0-1 0,-1-1 0,0-1 0,0-1-1,-1 0 1,0-2 0,0-1 0,10-9 9,-27 18 1,-1 0-1,0-1 1,0 0-1,0 0 1,0 0-1,0 0 1,-1-1-1,0 1 1,0-1-1,0 0 0,-1 0 1,0 0-1,0 0 1,0 0-1,0-1 1,-1 1-1,0 0 1,0-1-1,0 1 1,-1-1-1,1 0 1,-2-1-1,-1 0 1,0 0 0,0 0-1,-1 1 1,0-1 0,-1 1 0,1 0 0,-1 0 0,0 0 0,-1 0-1,0 1 1,0-1 0,0 1 0,0 0 0,-1 1 0,1 0 0,-1 0-1,0 0 1,-1 0 0,-6-2-1,10 4 3,-1-2 8,0 1 0,-1 0 1,1 1-1,-1-1 0,1 1 1,-1 0-1,0 0 0,0 0 1,0 0-1,0 1 0,0 0 1,0 0-1,0 1 0,0-1 1,-1 1-1,1 0 0,0 0 1,0 1-1,0 0 0,0-1 1,0 2-1,0-1 0,0 1 1,0-1-1,0 2 0,0-1 1,1 0-1,-5 3-11,2 4 9,1-1-1,0 1 1,1 0 0,0 1 0,0-1-1,1 1 1,0 0 0,1 0 0,0 0-1,0 0 1,1 1 0,0-1 0,1 1-1,1-1 1,-1 1 0,2 0 0,-1-1-1,2 6-8,0-13 4,0 1-1,0-1 0,0 0 1,0-1-1,0 1 0,1 0 1,-1 0-1,1-1 0,0 0 1,-1 1-1,1-1 0,0 0 1,1 0-1,-1-1 0,0 1 0,0-1 1,1 1-1,-1-1 0,1 0 1,-1 0-1,1-1 0,-1 1 1,1-1-1,0 0 0,-1 0 1,1 0-1,0 0 0,-1-1 1,1 1-1,-1-1 0,1 0 1,-1 0-1,1 0-3,11 0 24,-1-1-1,1-1-1,0-1 1,-1 0 0,0-1 0,0-1 0,0 0-1,0 0 1,-1-2 0,0 0 0,-1 0 0,8-7-23,-19 15-18,0-1 1,0 1-1,0-1 1,0 1 0,1 0-1,-1 0 1,0 0 0,0-1-1,0 1 1,1 0 0,-1 1-1,0-1 1,0 0-1,0 0 1,1 0 0,-1 1-1,0-1 1,0 0 0,0 1-1,0-1 1,0 1-1,0 0 1,0-1 0,0 1-1,0 0 1,0 0 0,0-1-1,0 1 1,0 0 0,0 0-1,-1 0 1,1 0-1,0 0 1,-1 0 0,1 0-1,-1 0 1,1 1 0,-1-1-1,1 0 1,-1 0-1,0 0 1,0 0 0,0 1-1,1-1 1,-1 0 0,-1 1 17,21 29-573,44-21-1916,0-27-3343,-24-5-592</inkml:trace>
  <inkml:trace contextRef="#ctx0" brushRef="#br0" timeOffset="13988.206">4367 5977 10309,'0'0'2235,"0"0"-791,0 0-6,0 0-120,-21 17-233,-68 61-337,84-74-699,1 1 0,0-1 1,0 1-1,0 0 0,1 0 1,0 0-1,0 0 1,0 1-1,0 0 0,1-1 1,0 1-1,0 0 1,1 0-1,0 0 0,0 1-49,-2 5 84,-3 51 212,8-61-290,0 1 1,0 0-1,0-1 1,0 0-1,0 1 1,1-1-1,-1 0 1,1 0-1,-1 0 0,1-1 1,0 1-1,0-1 1,0 1-1,0-1 1,0 0-1,0 0 0,0 0 1,0-1-1,0 1 1,1-1-1,-1 1 1,0-1-1,0 0 1,0-1-1,1 1 0,-1 0 1,0-1-1,0 0 1,0 0-1,0 0 1,0 0-1,3-1-6,0 1 26,18-5 14,-1-1 0,1-1 0,-1-1 0,0-1 0,-1-1 0,0-2 0,-1 0 0,-1 0 0,18-17-40,-18 16 30,-2-1-1,0 0 0,0-2 0,-2 0 0,0-1 1,-1 0-1,-1-2 0,0 1 0,-2-2 0,0 0 1,-2 0-1,0-1 0,-1 0 0,-2 0 0,0-1 1,-1 0-1,-1-1 0,-2 1 0,0-1 1,-1-6-30,-34 142-99,15-63 85,3 0 0,2 0 0,2 1 1,2 1-1,3-1 0,1 19 14,4-68-23,0 0 0,0-1-1,-1 1 1,1 0 0,0 0 0,0 0 0,0 0-1,0-1 1,1 1 0,-1 0 0,0 0 0,0 0-1,0-1 1,1 1 0,-1 0 0,0 0-1,1-1 1,-1 1 0,0 0 0,1-1 0,-1 1-1,1 0 1,0-1 0,-1 1 0,1-1-1,-1 1 1,1-1 0,0 1 0,-1-1 0,1 1-1,0-1 1,0 1 0,-1-1 0,1 0-1,0 0 1,0 1 0,-1-1 0,1 0 0,0 0-1,0 0 1,0 0 0,0 0 0,-1 0-1,1 0 1,0 0 0,0 0 0,0 0 0,-1-1-1,1 1 1,0 0 23,2 0-74,-1 0-115,0 0 1,0-1-1,0 1 0,0 0 1,0-1-1,0 1 1,0-1-1,0 0 0,0 1 1,-1-1-1,1 0 1,0 0-1,0 0 0,-1-1 1,1 1-1,-1 0 1,1-1-1,-1 1 0,1-1 1,-1 1-1,0-1 1,0 0-1,1-1 189,16-21-4234</inkml:trace>
  <inkml:trace contextRef="#ctx0" brushRef="#br0" timeOffset="14226.578">4467 5936 12406,'0'0'992,"0"0"-752,0 0 529,0 0 703,0 0-79,136 12-433,-88-3-383,-4-3-113,1 3-272,-5-4-48,-8-1-144,-4-2-80,-11 5-352,-2-2-881,-5-3-2545,2-2-6947</inkml:trace>
  <inkml:trace contextRef="#ctx0" brushRef="#br0" timeOffset="15705.24">5700 5632 7571,'0'0'2882,"0"0"-1135,0 0-378,0 0 189,0 0-272,-1-7-496,-11-15-394,-14 50-211,-9 24-43,3 2-1,2 0 0,3 3 1,2 0-1,2 1 1,4 1-1,-12 58-141,21-10 32,11-103-30,1-1 0,-1 1 0,1 0 0,0-1 0,0 1 0,0-1 0,1 0 0,-1 0 1,1 0-1,-1 0 0,1 0 0,0 0 0,0-1 0,1 1 0,-1-1 0,0 0 0,1 0 0,-1 0 0,1-1 0,0 1 0,0-1 0,-1 0 0,1 0 0,0 0 1,0 0-1,0-1 0,0 1 0,0-1 0,0 0 0,0-1 0,0 1 0,0-1 0,0 1 0,0-1 0,0 0 0,0-1 0,3 0-2,-5 1 4,27-4 1,0-1-1,-1-2 1,1-1 0,-2-1 0,0-2-1,0 0 1,-1-2 0,0-1 0,7-7-5,-12 10-14,47-37-36,-68 48 50,0 0 1,0 0 0,0 0 0,0 0 0,-1 1 0,1-1-1,0 0 1,0 0 0,-1 0 0,1 1 0,-1-1 0,1 0-1,-1 0 1,1 1 0,-1-1 0,1 0 0,-1 1 0,0-1-1,1 0 1,-1 1 0,0-1 0,0 1 0,1 0 0,-1-1-1,0 1 1,0-1 0,0 1 0,1 0 0,-1 0 0,0-1-1,0 1 1,0 0 0,0 0 0,0 0 0,0 0 0,0 0-1,1 0 1,-1 0 0,0 1 0,0-1 0,0 0 0,0 0 0,0 1-1,1-1 1,-1 0 0,0 1 0,0-1 0,1 1 0,-1-1-1,0 1 0,-5-1 1,3-1-4,-1 0-1,1 1 0,0-1 1,-1 1-1,1 0 0,-1 0 1,1 0-1,0 0 0,-1 0 0,1 1 1,-1-1-1,1 1 0,0 0 1,0 0-1,-1 0 0,1 1 1,0-1-1,0 1 0,0-1 1,0 1-1,1 0 0,-1 0 1,0 1-1,1-1 0,0 0 1,-1 1-1,1 0 0,0-1 1,0 1-1,0 0 0,1 0 0,-1 0 1,1 0-1,-1 0 0,1 1 1,0-1-1,1 0 0,-1 1 1,0-1-1,1 0 0,0 1 1,0 1 3,1-2 1,1-1 1,-1 1 0,1-1 0,0 0 0,0 0 0,0 0 0,0 0-1,0 0 1,1-1 0,-1 1 0,0 0 0,1-1 0,-1 0-1,1 0 1,0 0 0,-1 0 0,1 0 0,0 0 0,0 0 0,0-1-1,-1 0 1,1 0 0,0 1 0,0-1 0,0-1 0,0 1-1,0 0 1,-1-1 0,2 0-2,2 1 11,12 1 4,0 0 0,0-2 1,-1 0-1,1-1 0,0-1 1,-1-1-1,0 0 0,16-7-15,-22 6 25,0 2-10,1-1 1,-1-1 0,0 0 0,-1 0-1,1-1 1,-1-1 0,-1 0 0,1 0-1,-1-1 1,0 0 0,0 0 0,4-8-16,-12 15 3,0 0 1,-1 0-1,1-1 1,0 1 0,-1-1-1,1 1 1,-1-1-1,0 1 1,1-1-1,-1 1 1,0-1 0,0 1-1,0-1 1,0 1-1,0-1 1,0 1-1,0-1 1,-1 1 0,1-1-1,-1 1 1,1-1-1,-1 1 1,1-1-1,-1 1 1,0 0-1,0-1 1,1 1 0,-1 0-1,0 0 1,0 0-1,0-1 1,0 1-1,-1 0 1,1 0 0,0 1-1,0-1 1,-1 0-1,1 0 1,0 1-1,-1-1 1,1 0 0,-1 1-1,0-1-3,-70-14-18,69 15 19,-140-7-167,106 8-7525,78-11 4457,14-10-242</inkml:trace>
  <inkml:trace contextRef="#ctx0" brushRef="#br0" timeOffset="15991.311">6466 5672 6867,'0'0'2841,"0"0"-621,0 0-488,0 0-302,0 0-249,-7-13-97,-26-40-380,10 46-395,15 18-249,0-1-1,0 1 1,2 0 0,-1 1-1,1 0 1,1 0-1,0 0 1,1 0-1,0 1 1,-1 12-60,3-19 18,-11 55 50,3 1-1,3 1 1,2-1 0,3 1-1,4 16-67,-2-65 4,-2-9-10,1-1 1,1 0 0,-1 1-1,1-1 1,-1 1 0,1-1 0,1 0-1,-1 1 1,1-1 0,-1 1 0,1-1-1,1 0 1,-1 1 0,0-1 0,1 0-1,0 0 1,0 0 0,0 0 0,1-1-1,-1 1 1,1 0 0,0-1 0,0 0-1,0 0 1,0 1 0,1-2 0,-1 1-1,1 0 1,-1-1 0,1 0 0,0 0-1,0 0 1,0 0 0,1 0 5,2-2-203,0 0 0,-1 0 0,1-1 0,0 0 0,0 0 0,-1 0 0,1-1 0,-1 0 0,1 0 1,-1-1-1,0 0 0,0 0 0,0 0 0,0-1 0,-1 0 0,1 0 0,-1 0 0,0-1 0,0 1 0,-1-1 0,4-5 203,76-125-6946,-56 68 3555,-7-4-531</inkml:trace>
  <inkml:trace contextRef="#ctx0" brushRef="#br0" timeOffset="16298.585">6683 5731 3890,'0'0'2457,"5"-22"80,26-96 1617,-31 155-952,1-6-2800,-3 54 650,0-48-928,1 1 0,1 0 0,3 0-1,1 0 1,1-1 0,3 1 0,2 2-125,-10-37-74,1-1 0,-1 0-1,1 1 1,0-1-1,0 0 1,0 0-1,0 1 1,0-1-1,1 0 1,-1 0 0,0-1-1,1 1 1,0 0-1,-1 0 1,1-1-1,0 1 1,0-1-1,0 1 1,0-1-1,0 0 1,0 0 0,0 0-1,1 0 1,-1 0-1,0 0 1,0-1-1,1 1 1,-1-1-1,1 1 1,-1-1-1,0 0 1,1 0 0,-1 0-1,1-1 1,-1 1-1,0 0 1,1-1-1,-1 1 1,1-1 75,60-33-4869,-30 11 107</inkml:trace>
  <inkml:trace contextRef="#ctx0" brushRef="#br0" timeOffset="16564.319">6974 5914 5250,'0'0'3365,"0"0"-1525,0 0-458,0 0-424,0 0-422,-3 2-218,2-1-297,0-1 1,1 1-1,-1-1 0,0 1 1,1 0-1,-1-1 1,0 1-1,1 0 0,-1-1 1,1 1-1,-1 0 1,1 0-1,-1-1 0,1 1 1,-1 0-1,1 0 1,0 0-1,0 0 0,-1 0 1,1 0-1,0-1 0,0 1 1,0 0-1,0 0 1,0 0-1,0 0 0,0 0 1,0 0-1,1 0 1,-1 0-1,0-1 0,0 1 1,1 0-1,-1 0 0,1 0 1,-1 0-1,0-1 1,1 1-1,0 0 0,-1 0 1,1-1-1,-1 1 1,1 0-1,0-1 0,-1 1 1,1-1-1,0 1 1,0-1-1,0 1 0,-1-1 1,1 0-1,0 1 0,0-1 1,0 0-1,0 0 1,0 1-1,0-1 0,0 0 1,-1 0-1,2 0-21,77-2 1430,-77 2-1395,1-1-1,-1 1 1,0-1 0,0 0 0,0 1 0,0-1 0,1 0 0,-1 0 0,0-1 0,0 1 0,-1 0 0,1-1 0,0 1 0,0-1 0,-1 1 0,1-1 0,-1 0 0,1 0 0,-1 1 0,0-1 0,0 0-1,0 0 1,0 0 0,0-1 0,0 1 0,0 0 0,-1 0 0,1 0 0,-1-1 0,1 1 0,-1 0 0,0-2-35,-2 1 25,1 0 0,-1 1 0,0-1 0,0 1 0,0 0 0,0 0 1,0-1-1,-1 1 0,1 1 0,-1-1 0,1 0 0,-1 1 0,1-1 0,-1 1 0,0 0 0,0 0 0,0 0 0,0 0 0,0 0 1,0 1-1,0-1 0,0 1 0,0 0 0,0 0 0,-1 0-25,0-1 2,0 0 0,0 0 1,0 0-1,0 1 0,0-1 0,0 1 0,0 0 0,0 1 1,0-1-1,0 1 0,0 0 0,0-1 0,0 2 1,0-1-1,1 0 0,-1 1 0,0 0 0,1 0 1,-1 0-1,1 0 0,0 0 0,-1 1 0,1 0 1,0-1-1,1 1 0,-1 0 0,0 1 0,0 0-2,-3 9-2,0 0-1,1 1 0,1-1 1,0 1-1,1 0 0,0 0 1,1 0-1,1 1 0,0-1 1,1 0-1,1 1 0,0-1 1,1 2 2,-2-12-40,0 0 1,0 0-1,1 0 1,0 0 0,0 0-1,0 0 1,0 0-1,1 0 1,-1 0 0,1-1-1,0 1 1,0-1-1,0 1 1,1-1 0,-1 0-1,1 1 1,0-1 0,0-1-1,0 1 1,0 0-1,0-1 1,1 1 0,-1-1-1,1 0 1,0 0-1,-1-1 1,1 1 0,0-1-1,0 0 1,0 0 39,11 3-595,0-1 0,1-1 1,-1-1-1,1 0 0,-1-1 0,1 0 1,-1-2-1,0 0 0,1 0 0,-1-1 1,0-1-1,0-1 0,10-4 595,42-22-5186</inkml:trace>
  <inkml:trace contextRef="#ctx0" brushRef="#br0" timeOffset="16830.588">7583 5825 6771,'0'0'3650,"0"0"-1905,0 0-641,0 0-127,0 0-17,-134 44-112,119-6-415,5 9-161,7 0-144,3-2-96,5-11-32,30-14-64,12-13-304,20-7-257,10-9-351,8-27 31,2-7-2576,-5-4-3955</inkml:trace>
  <inkml:trace contextRef="#ctx0" brushRef="#br0" timeOffset="17475.349">8180 5451 11477,'0'0'1849,"0"0"-883,0 0-507,0 0 24,-6 27 61,-38 191 382,22 125-734,22-342-301,0 0 0,0 1-1,0-1 1,1 1 0,-1-1 0,1 0 0,-1 0 0,1 1 0,0-1 0,-1 0 0,1 0 0,0 0-1,0 1 1,0-1 0,-1 0 0,1 0 0,1 0 0,-1-1 0,0 1 0,0 0 0,0 0 0,0 0-1,0-1 1,1 1 0,-1-1 0,0 1 0,1-1 0,-1 0 0,0 1 0,1-1 0,-1 0 0,1 0-1,-1 0 1,0 0 0,1 0 0,-1 0 0,0 0 0,1 0 0,-1-1 0,1 1 0,-1 0 0,0-1-1,0 1 1,1-1 0,-1 0 0,0 1 0,0-1 0,0 0 0,1 0 0,-1 0 0,0 0 0,0 0-1,0 0 1,-1 0 0,1 0 0,0 0 0,0 0 0,-1 0 0,1-1 0,0 1 0,-1 0 0,1 0-1,-1-1 1,0 1 0,1-1 0,-1 1 109,2-2-441,-1 0-1,0-1 1,1 1 0,-1-1-1,0 1 1,-1-1 0,1 1-1,-1-1 1,1 1 0,-1-1-1,0 1 1,-1-1 0,1 1-1,0-1 1,-1 0 0,0 1-1,0 0 1,-1-3 441,-47-41 663,26 35 829,-1 1 0,0 1-1,-1 1 1,0 1 0,0 2-1,-1 0 1,0 2 0,0 1-1,-21 0-1491,46 3 366,22 0-171,48 3 127,0-3 1,0-3 0,0-3 0,67-15-323,-37 5 355,-97 17-351,-1-1 0,1 1 1,-1-1-1,1 1 0,-1 0 1,0-1-1,1 1 1,-1 0-1,0 0 0,0 0 1,1 0-1,-1 0 0,0 0 1,0 0-1,0 1 1,0-1-1,0 0 0,-1 1 1,1-1-1,0 1 0,-1-1 1,1 0-1,0 1 1,-1-1-1,0 1 0,1 0 1,-1-1-1,0 1 0,0-1 1,0 1-5,2 7 15,48 154 151,-49-160-261,1-1 0,-1 1 0,0-1 0,1 0 1,0 0-1,-1 1 0,1-1 0,0 0 0,0-1 1,0 1-1,0 0 0,0 0 0,1-1 0,-1 0 1,1 1-1,-1-1 0,1 0 0,-1 0 0,1 0 0,2 0 95,35-9-5477,-13-18-1489</inkml:trace>
  <inkml:trace contextRef="#ctx0" brushRef="#br0" timeOffset="17725.567">8565 5641 5939,'0'0'3457,"0"0"-3441,0 0-16,0 0-1552,0 0-4051</inkml:trace>
  <inkml:trace contextRef="#ctx0" brushRef="#br0" timeOffset="17931.734">8933 5724 11093,'0'0'2228,"0"0"-926,-23 9 74,-73 35-98,93-42-1232,-1 0 0,1 0 1,0 0-1,0 0 0,0 1 0,0-1 0,1 1 0,-1 0 0,1 0 0,0 0 0,0 0 0,0 0 1,0 0-1,0 1 0,0-1 0,1 1 0,0-1 0,0 1 0,0 0 0,0-1 0,0 1 0,1 0 1,0 0-1,0 3-46,-1 1 51,-1-2-30,0-1 0,0 1-1,1 0 1,0-1 0,0 1-1,0 0 1,1 0 0,0 0 0,0 0-1,1 0 1,-1 0 0,1-1-1,0 1 1,1 0 0,-1-1 0,1 1-1,1-1 1,-1 1 0,1-1-1,-1 0 1,2 0 0,-1 0 0,0 0-1,1-1 1,0 1 0,0-1-1,0 0 1,1 0 0,-1-1 0,1 1-1,0-1 1,0 0 0,0 0-1,3 0-20,0 0 49,1-1 0,0 0-1,0-1 1,0 0-1,0-1 1,0 0-1,0 0 1,0-1-1,0 0 1,0 0 0,0-1-1,0-1 1,0 1-1,-1-1 1,1-1-1,-1 1 1,0-2-1,0 1 1,0-1 0,-1 0-1,0 0 1,0-1-1,0 0 1,0-1-1,0-1-48,-5 5-21,0 1 0,0 0-1,0-1 1,-1 1 0,1-1 0,-1 0-1,0 0 1,0 1 0,0-1 0,0 0-1,-1 0 1,1 0 0,-1 0-1,1 0 1,-1 0 0,0 0 0,0 0-1,-1 0 1,1 0 0,0 0 0,-1 0-1,0 0 1,0 0 0,0 1-1,0-1 1,0 0 0,-1 0 0,1 1-1,-1-1 1,1 1 0,-1-1-1,0 1 1,0 0 0,0 0 0,0 0-1,-1 0 1,1 0 0,-1 0 0,1 0-1,-2 0 22,-90-27-5354,72 24 1819</inkml:trace>
  <inkml:trace contextRef="#ctx0" brushRef="#br0" timeOffset="18260.11">9267 5717 9380,'0'0'2036,"0"0"-710,0 0 13,0 24 22,5 177 1221,-5-199-2549,-1 0 0,1 0 1,0 0-1,0 0 0,0 0 0,0 0 0,0 0 0,1 0 0,-1 0 0,1 0 0,-1 0 0,1 0 0,0 0 1,0-1-1,-1 1 0,1 0 0,1 0 0,-1-1 0,0 1 0,0-1 0,1 1 0,-1-1 0,0 1 1,1-1-1,-1 0 0,1 0 0,0 0 0,0 0 0,-1 0 0,1 0 0,0 0 0,0 0 0,0-1 0,0 1 1,0-1-1,0 1 0,0-1 0,0 0 0,0 0 0,0 0 0,0 0 0,0 0-33,6 0 83,1 0 1,-1 0-1,0-1 0,1 0 0,-1-1 0,0 0 0,0 0 1,0-1-1,0 0 0,0 0 0,-1-1 0,0 0 0,1 0 1,-1-1-1,-1 0 0,1 0 0,5-6-83,120-111 248,-131 121-252,-1-1 0,0 1 0,1 0 0,0 0 0,-1 0 0,1 0 0,0 0 1,0 0-1,-1 0 0,1 0 0,0 0 0,0 0 0,0 1 0,0-1 0,0 0 0,0 0 0,0 1 0,0-1 0,1 1 0,-1-1 0,0 1 0,0 0 0,0-1 0,1 1 0,-1 0 0,0 0 0,0 0 0,1 0 0,-1 0 0,0 0 0,0 0 0,1 0 0,-1 0 0,0 1 0,0-1 0,0 0 0,1 1 0,-1-1 0,0 1 0,0-1 0,0 1 0,0 0 0,0-1 0,0 1 0,0 0 0,0 0 0,0 0 0,0 0 0,-1 0 0,1 0 1,0 0-1,-1 0 0,2 1 4,3 193-209,-6-193 140,1 0-1,-1 0 0,1 1 0,0-1 0,0 0 0,-1 1 1,1-1-1,1 0 0,-1 1 0,0-1 0,1 0 0,-1 1 1,1-1-1,0 0 0,-1 0 0,1 0 0,0 0 0,0 0 1,1 0-1,-1 0 0,0 0 0,1 0 0,-1 0 0,1 0 1,0-1-1,-1 1 0,1-1 0,0 1 0,0-1 1,0 0-1,0 0 0,0 0 0,0 0 0,0 0 0,0 0 1,1-1-1,-1 1 0,0-1 0,1 1 0,-1-1 70,49 2-4434</inkml:trace>
  <inkml:trace contextRef="#ctx0" brushRef="#br0" timeOffset="21250.008">13499 5292 5651,'0'0'4399,"0"0"-2379,0 0-863,0 0-218,-27 10-226,4-3-550,8-3-74,1 1 0,0 0 0,0 0 0,1 2 0,-1 0 0,1 0 0,1 1 0,-1 1 0,1 0 0,1 1 0,-9 8-89,3 0 90,2 1 0,0 0 1,1 1-1,1 0 1,1 1-1,1 1 0,0 0 1,2 0-1,1 1 0,0 0 1,2 0-1,1 1 1,0 0-1,2 0 0,1 0 1,1 9-91,1-29 9,0 0 0,1 0 0,-1 0 0,1-1 0,0 1 1,0 0-1,0-1 0,1 1 0,-1-1 0,1 1 0,0-1 0,0 0 1,0 1-1,0-1 0,0 0 0,1 0 0,0-1 0,-1 1 0,1-1 1,0 1-1,0-1 0,1 0 0,-1 0 0,0 0 0,1 0 0,-1-1 1,1 1-1,-1-1 0,1 0 0,0 0 0,-1 0 0,1-1 0,0 1 1,0-1-1,1 0-9,28 5 34,0-2 1,0-1 0,0-1 0,0-2-1,8-2-34,-8-2-33,-1-1-1,0-1 0,-1-2 0,0-1 1,0-1-1,-1-2 0,-1-1 1,5-4 33,-33 17 1,3 0 8,-1 0-1,1-1 1,-1 1 0,1-1-1,-1 0 1,0 0 0,0-1-1,1 1 1,-2-1 0,1 1 0,0-1-1,0 0 1,-1 0 0,0 0-1,0 0 1,0-1 0,0 1-1,0-1 1,0 1 0,-1-1-1,0 1 1,1-3-9,-29 3 251,25 4-251,0 0 1,0 0 0,-1-1 0,1 1-1,0 1 1,0-1 0,0 0-1,0 0 1,0 1 0,1-1 0,-1 1-1,0 0 1,1-1 0,-1 1-1,1 0 1,-1 0 0,1 0 0,0 0-1,0 0 1,0 0 0,0 1 0,0-1-1,0 0 1,1 0 0,-1 1-1,1-1 1,-1 0 0,1 1 0,0-1-1,0 1 1,0-1 0,0 0-1,1 1 1,-1-1 0,1 0 0,-1 1-1,1-1 1,0 0 0,0 0 0,0 0-1,0 0 1,0 0 0,0 0-1,1 0 1,-1 0 0,1 0 0,-1 0-1,1 0 0,6 2 8,0-1-1,0 1 0,0-2 0,0 1 0,1-1 1,-1 0-1,1-1 0,-1 0 0,1 0 0,0-1 1,-1 0-1,1 0 0,1-1-7,4 1 29,-2 0-21,0 0-1,0-1 1,0 0-1,0 0 1,0-1 0,0-1-1,-1 0 1,1-1-1,-1 0 1,0 0-1,0-1 1,-1-1 0,1 0-1,-1 0 1,0-1-1,-1-1 1,0 1 0,0-1-1,0-2-7,-7 9 11,0-1 1,-1 0-1,1 0 0,-1 0 0,1 0 1,-1-1-1,0 1 0,0 0 0,0-1 1,0 1-1,0 0 0,-1-1 0,1 1 1,-1-1-1,0 1 0,1-1 0,-1 1 1,0-1-1,0 1 0,-1-1 0,1 1 1,-1-1-1,1 1 0,-1-1 0,0 1 1,0-1-1,1 1 0,-2 0 1,1-1-1,0 1 0,0 0 0,-2-1-11,-8-2-3,-1 0 0,1 1 1,-1 1-1,0 0 0,0 1 0,0 0 0,0 1 0,0 0 0,0 1 0,0 0 0,0 1 0,-2 0 3,-19 0-26,13-1-112,11-1-71,-1 0-1,0 1 1,0 1-1,0 0 1,1 0-1,-1 1 1,0 0-1,1 1 0,0 0 1,-3 1 209,25-1-5168,24-3 878</inkml:trace>
  <inkml:trace contextRef="#ctx0" brushRef="#br0" timeOffset="21523.627">14387 5270 9668,'0'0'2249,"0"0"-562,0 0-23,0 0-236,0 0-420,-7-12-344,3 5-581,-17-23 107,21 29-187,-1 1 1,1 0-1,-1 0 0,0 0 0,1-1 0,-1 1 1,1 0-1,-1 0 0,0 0 0,1 0 0,-1 0 0,0 0 1,1 0-1,-1 0 0,1 1 0,-1-1 0,0 0 1,1 0-1,-1 0 0,1 1 0,-1-1 0,1 0 1,-1 1-1,1-1 0,-1 0 0,1 1 0,-1-1 1,1 1-1,-1-1 0,1 1 0,0-1 0,-1 1 1,1-1-1,0 1 0,-1-1 0,1 1 0,0-1 0,0 1 1,-1 0-1,1-1 0,0 1 0,0-1 0,0 1 1,0 0-1,0-1 0,0 1 0,0 0 0,0-1 1,0 1-1,0-1 0,0 1 0,1 0 0,-1-1 1,0 1-1,0-1 0,0 1 0,1 0 0,-1-1 0,0 1 1,1-1-4,-11 390 749,9-364-764,0-17-21,0 0 0,0 1 0,1-1-1,0 0 1,1 0 0,0 1 0,0-1-1,1 0 1,1 0 0,-1 0 0,1 0-1,1-1 1,-1 1 0,2-1 0,-1 0-1,5 6 37,-7-12-184,1-1 0,-1 0 0,1 0 0,0 0 0,-1 0-1,1 0 1,0 0 0,0-1 0,-1 1 0,1-1 0,0 0-1,0 0 1,0 0 0,0 0 0,-1 0 0,1-1 0,0 1-1,0-1 1,-1 0 0,1 0 0,0 0 0,-1 0 0,1 0 0,-1 0-1,1-1 1,-1 1 0,0-1 0,1 0 0,-1 0 0,0 0-1,0 0 1,0 0 0,-1 0 0,1 0 0,0-1 184,25-30-5659</inkml:trace>
  <inkml:trace contextRef="#ctx0" brushRef="#br0" timeOffset="21779.069">14815 5249 2049,'0'0'7449,"0"0"-4496,0 0-1419,0 0 107,-26 18-355,-81 61-347,100-74-857,1 0 1,0 1-1,0 0 1,0 0 0,1 1-1,0 0 1,1 0-1,-1 0 1,1 0-1,1 1 1,-1-1-1,1 1 1,1 0 0,-2 7-83,0-2 90,-4 15 5,2 0 1,1 1 0,2 0-1,0 0 1,2 0 0,1 0-1,3 15-95,-3-39-10,1 0 0,0 0 0,0 0-1,0 0 1,1 0 0,-1-1 0,1 1-1,0-1 1,1 1 0,-1-1 0,1 0 0,0 0-1,0 0 1,0 0 0,0 0 0,1-1-1,0 1 1,-1-1 0,1 0 0,0 0-1,1-1 1,-1 1 0,0-1 0,1 0-1,-1 0 1,1 0 0,0-1 0,0 1-1,0-1 1,-1 0 0,1-1 0,0 1 0,0-1-1,1 0 11,9 1-628,1-1 0,-1-1 0,1 0 0,-1-1-1,1 0 1,-1-2 0,0 0 0,0 0 0,0-2 0,6-2 628,22-15-5021</inkml:trace>
  <inkml:trace contextRef="#ctx0" brushRef="#br0" timeOffset="22175.393">15011 5545 9156,'0'0'2220,"0"0"-886,0 0-190,0 0-367,0 0-297,-5 13-96,-16 40 43,21-52-404,0 0 1,0 0-1,0 0 1,0 1-1,0-1 1,1 0-1,-1 0 1,0 0-1,1 0 1,-1 0-1,1 0 0,-1-1 1,1 1-1,0 0 1,-1 0-1,1 0 1,0 0-1,0-1 1,-1 1-1,1 0 1,0-1-1,0 1 0,0-1 1,0 1-1,0-1 1,0 1-1,0-1 1,0 1-1,0-1 1,0 0-1,0 0 1,0 1-1,0-1 1,0 0-1,0 0 0,0 0 1,0 0-1,0 0 1,0-1-1,0 1 1,0 0-1,1 0 1,-1-1-1,0 1 1,0-1-1,-1 1 0,2-1-23,3 1 115,0 0-90,-1-1 0,1 0 0,0 0 0,-1 0 0,1-1 0,0 0 0,-1 0 0,0 0 0,1 0 0,-1-1 0,0 1 0,0-1 0,-1 0 0,1 0 0,0-1 0,-1 1 0,0-1 0,0 1 0,0-1 0,0 0 0,-1 0 0,1-1 0,-1 1 0,0 0 0,0-1 0,-1 1 0,1-1 0,-1 0 0,0 0 0,-1 1 0,1-1 0,-1 0-25,1 3 0,-1 0 1,0 0-1,0 1 1,0-1-1,-1 0 0,1 0 1,0 0-1,-1 1 1,1-1-1,-1 0 1,0 1-1,1-1 1,-1 0-1,0 1 0,0-1 1,0 1-1,0-1 1,0 1-1,0-1 1,-1 1-1,1 0 0,0 0 1,-1 0-1,1-1 1,-1 1-1,1 0 1,-1 1-1,1-1 0,-1 0 1,0 0-1,1 1 1,-1-1-1,0 1 1,0 0-1,0-1 0,1 1 1,-1 0-1,0 0 1,0 0-1,0 0 1,1 0-1,-1 1 1,0-1-1,-4-2 5,0 1 1,0 0 0,0 0-1,-1 0 1,1 1 0,0 0 0,0 0-1,0 0 1,0 1 0,0 0 0,0 0-1,0 1 1,0 0 0,0 0 0,0 0-1,0 1 1,1-1 0,0 1-1,-1 1 1,1-1 0,0 1 0,0 0-1,1 0 1,-1 0 0,1 1 0,0-1-1,-2 5-5,-1 4 7,2 1-1,-1 0 1,2 0-1,0 0 1,1 1-1,0-1 0,1 1 1,0 0-1,2-1 1,-1 1-1,2 0 1,2 14-7,-3-26-20,1 0 0,-1 0 1,1-1-1,0 1 1,0 0-1,0 0 0,0-1 1,0 1-1,1-1 1,-1 1-1,1-1 0,-1 0 1,1 1-1,0-1 1,0 0-1,0 0 0,0 0 1,1 0-1,-1-1 1,0 1-1,1-1 0,-1 1 1,1-1-1,0 0 1,-1 0-1,1 0 0,0 0 1,-1 0-1,1-1 1,3 1 19,93 2-1562,-89-3 1332,138-30-3148,-51-4-1784,-14 0-2108</inkml:trace>
  <inkml:trace contextRef="#ctx0" brushRef="#br0" timeOffset="22453.588">15569 5482 5891,'0'0'3441,"0"0"-1282,0 0-631,0 0-327,0 0-195,-23 12-158,-67 43-122,87-53-698,1 0 0,-1 0 1,1 1-1,0-1 0,0 1 0,0-1 1,0 1-1,1 0 0,-1 0 1,1 0-1,-1 0 0,1 0 1,0 0-1,0 0 0,1 0 0,-1 0 1,0 1-1,1-1 0,0 0 1,0 0-1,0 1 0,0-1 1,0 0-1,1 3-28,0 8 65,-1-10-64,-1 0 0,0-1 0,1 1 0,0 0 0,0 0 0,0-1 0,1 1 0,-1 0 0,1-1 1,0 1-1,0-1 0,0 1 0,0-1 0,0 1 0,1-1 0,0 0 0,0 1 0,0-1 0,0 0 0,0 0 0,1-1 0,-1 1 0,1 0 0,-1-1 0,1 1 0,0-1 0,0 0 0,3 1-1,101 9-445,-75-15-114,-1-2 0,0 0 0,0-3 0,-1 0 0,1-2 0,-2-1 0,0-2 0,0 0 1,-1-2-1,11-9 559,113-79-6924,-99 48 3189</inkml:trace>
  <inkml:trace contextRef="#ctx0" brushRef="#br0" timeOffset="22918.928">16178 5234 4226,'0'0'2900,"0"0"-45,-1-21-398,-1-62-769,-5 57 45,-1 34-784,1 28-692,1 0 0,2-1 0,2 1 0,1 0 0,2 9-257,-1-42 3,0 228 590,19-174-535,-14-92 326,-9 27-381,1 1-1,-2 0 0,1-1 0,-1 2 0,0-1 0,0 1 1,-1-1-1,0 1 0,0 1 0,-1-1 0,1 1 0,-1 1 1,0-1-1,-1 1 0,1 0 0,-1 1 0,1-1 0,-1 1 0,0 1 1,0 0-1,-3 0-2,-45-16 243,109 15-337,384-42 636,-435 47-539,1-1 0,0 1 1,-1 0-1,1 0 0,-1 0 0,0 0 1,1 1-1,-1-1 0,0 1 0,0-1 0,-1 1 1,1 0-1,-1-1 0,1 1 0,-1 0 1,0 0-1,0 0 0,0 0 0,0 0 1,-1 1-1,1-1 0,-1 0 0,0 0 1,0 0-1,0 0 0,0 1 0,0-1 1,-1 2-4,1 5 21,1 0-13,-1-8-10,-1 0-1,1 0 1,0 0-1,0 0 1,0 0-1,0 0 1,0 0-1,0 0 0,1 0 1,-1 0-1,1 0 1,-1 0-1,1 0 1,0-1-1,0 1 1,0 0-1,0 0 1,0 0-1,0-1 1,0 1-1,0-1 1,1 1-1,-1-1 1,1 1-1,-1-1 0,1 0 1,-1 0-1,1 0 1,0 0-1,0 0 1,0 0-1,-1 0 1,1 0-1,0-1 1,2 1 2,52-14-1826,-12-24-3672,-23 12-835</inkml:trace>
  <inkml:trace contextRef="#ctx0" brushRef="#br0" timeOffset="23175.369">16558 5184 6371,'0'0'6115,"0"0"-5219,0 0 209,0 0-193,0 0-912,0 0-80,30 16-32,3 11-1793,4-5-4322</inkml:trace>
  <inkml:trace contextRef="#ctx0" brushRef="#br0" timeOffset="23421.347">17018 5278 12246,'0'0'1278,"0"0"-59,-26 20 245,-82 64-167,104-81-1223,-1 1 1,1-1-1,0 1 1,0 0-1,1 0 0,-1 0 1,1 0-1,0 0 1,0 1-1,0 0 1,1 0-1,-1 0 0,1 0 1,0 0-1,1 0 1,-1 0-1,1 0 0,0 1 1,0-1-1,1 1 1,0-1-1,0 0 0,0 5-74,0 2 109,0-9-100,-1-1 0,1 0 1,0 1-1,0-1 1,0 1-1,0-1 0,0 1 1,1-1-1,-1 1 1,0-1-1,1 0 1,0 1-1,0-1 0,0 0 1,0 1-1,0-1 1,0 0-1,0 0 1,1 0-1,-1 0 0,1 0 1,0 0-1,-1-1 1,1 1-1,0 0 0,0-1 1,0 0-1,0 1 1,0-1-1,0 0 1,1 0-1,1 1-9,8 1 38,0 0 1,0-1-1,0-1 0,0 0 1,0 0-1,0-1 0,1-1 1,-1 0-1,0 0 0,0-1 1,0-1-1,0 0 1,-1-1-1,1 0 0,-1-1 1,1-1-39,-6 4 3,-1-1 0,0-1 0,0 1 0,0 0 0,-1-1 0,1 0 0,-1 0 0,0-1 0,0 1 0,0-1 0,-1 0 0,0 0 0,0 0 0,0 0 0,0 0 0,-1-1 0,0 0 0,0 1 0,0-1 0,-1 0 0,0 0 0,0 1 0,0-1 0,-1 0 0,0 0 0,0 0 0,-1 0 0,1 0 0,-1 0 0,-2-4-3,0 5-113,0 1 0,-1-1 1,1 1-1,-1 0 0,0 1 0,0-1 0,-1 1 0,1-1 0,-1 1 0,0 0 0,1 1 0,-1-1 0,0 1 1,-1 0-1,1 1 0,0-1 0,-1 1 0,1 0 0,-1 0 0,1 1 0,-1-1 0,1 1 0,-1 0 0,1 1 0,-1-1 1,1 1-1,0 0 0,-1 1 0,1-1 0,0 1 0,0 0 0,-1 1 0,2-1 0,-6 3 113,-13 14-2393,12-4-2807,9-7-3489</inkml:trace>
  <inkml:trace contextRef="#ctx0" brushRef="#br0" timeOffset="23804.595">17322 5352 5923,'0'0'3593,"0"0"-1824,0 0-56,0 0-238,3 22-287,14 113 554,-17-133-1683,-1-1 1,1 1 0,0 0 0,-1 0-1,1 0 1,0 0 0,0 0-1,0 0 1,1 0 0,-1 0 0,0 0-1,1 0 1,-1 0 0,1-1 0,0 1-1,0 0 1,0 0 0,0-1-1,0 1 1,0 0 0,0-1 0,0 1-1,0-1 1,1 1 0,-1-1-1,1 0 1,-1 0 0,1 1 0,-1-1-1,1 0 1,0 0 0,0-1 0,-1 1-1,1 0 1,0-1 0,0 1-1,0-1 1,0 1 0,0-1 0,0 0-1,0 0 1,0 0 0,0 0 0,1 0-60,7-5 128,1 0 0,-1-1 0,0-1 0,0 1 0,-1-2 0,1 1 0,-2-1 1,1-1-1,-1 1 0,-1-1 0,1-1 0,4-8-128,1 2 79,3-4-59,71-68 48,-84 88-77,-1-1-1,0 1 0,1 0 0,-1 0 1,0 0-1,1 0 0,-1 1 1,0-1-1,0 0 0,1 1 1,-1 0-1,0 0 0,0-1 0,0 1 1,0 1-1,0-1 0,0 0 1,0 0-1,0 1 0,0-1 0,-1 1 1,1-1-1,0 1 0,-1 0 1,0 0-1,1 0 0,-1 0 0,0 0 1,0 0-1,0 0 0,0 0 1,0 0-1,-1 0 0,1 0 1,0 1-1,-1-1 0,0 0 0,0 1 1,1-1-1,-1 0 0,-1 1 1,1-1-1,0 0 0,-1 0 0,1 2 10,1 3 26,8 63 31,-8-55-108,0 1-1,1 0 0,1-1 0,1 0 0,0 1 1,1-2-1,0 1 0,3 4 52,-2-12-1196,-4-6-4259,-2-1 87</inkml:trace>
  <inkml:trace contextRef="#ctx0" brushRef="#br0" timeOffset="26889.138">788 8186 7203,'0'0'1700,"0"0"-41,0 0 214,0 0-360,2-20-793,24-136 104,9 40-48,-5-2-1,-5-1 1,-3-13-776,2-1 632,-23 133-632,0 0 0,-1-1 0,1 1 0,0 0 0,0 0 0,0-1 0,0 1 0,0 0 0,-1 0 0,1 0 0,0 0 0,0 0 0,0 0 0,0 0 0,0 0 0,-1 1 1,1-1-1,0 0 0,0 0 0,0 1 0,0-1 0,-1 0 0,1 1 0,0-1 0,-1 1 0,1-1 0,0 1 0,-1-1 0,1 1 0,0 0 0,-1-1 0,1 1 0,-1 0 0,1-1 0,-1 1 0,1 0 0,-1 0 0,0 0 0,1-1 0,-1 1 0,0 0 0,0 0 0,0 0 0,1 0 0,-1 0 0,0-1 0,0 1 0,0 0 0,0 0 0,-1 0 0,1 0 0,0 0 0,0-1 0,0 1 0,-1 0 0,1 0 0,0 1 2,24 80 90,-4 0 1,-4 2 0,3 49-93,12 66-137,-30-197 121,0 8-270,0 0 0,1 0 0,1 0 0,0 0 0,0-1 0,1 1 0,0-1 0,1 0 0,0 0 0,3 5 286,1-8-1582,-7-6-2137,-1-4-1561</inkml:trace>
  <inkml:trace contextRef="#ctx0" brushRef="#br0" timeOffset="27792.029">943 7955 6019,'0'0'1243,"0"0"-608,0 0 472,28-3-58,1 1-781,-10 1-107,0 0-1,0-2 1,0 0 0,0-1 0,-1-1 0,0-1 0,0-1 0,8-4-161,1 0-209,0-2 1,-1-1-1,0-1 1,-1-1-1,-1-2 1,-1 0-1,-1-1 1,0-2-1,-1 0 1,-1-1-1,-2-1 0,12-17 210,-25 29 34,-1 0 0,0-1 1,0 1-1,-1-1 1,-1 0-1,0 1 0,0-1 1,-1 0-1,-1 0 1,0 0-1,-1-9-35,1 18 172,0-1-1,-1 1 0,1 0 1,-1-1-1,1 1 1,-1 0-1,0 0 1,0 0-1,0 0 1,-1 0-1,1 0 1,-1 0-1,0 0 1,1 1-1,-1-1 1,-1 0-1,1 1 1,-1-2-172,-3 14 1683,8 29-1377,1 0 0,1 0 1,3-1-1,8 29-306,61 290 1136,-58-295-1008,-16-67 921,-12-121-99,-12-19-814,24 142-141,-1-1 0,1 1 0,1 0 0,-1 0 0,0 0 0,1 0 0,0 0-1,0 0 1,0 1 0,0-1 0,0 1 0,0 0 0,0 0 0,1 0 0,-1 1 0,1-1 0,0 1 0,-1-1 0,1 1 0,0 1 0,0-1 0,-1 0 0,1 1 0,0 0 0,0 0 0,0 0 0,0 0 0,0 0 0,-1 1 0,1 0 0,0 0 0,2 1 5,6-2-15,-9 0 10,1 0 0,0 1 0,0-1 1,0 1-1,-1 0 0,1 0 1,-1 1-1,1-1 0,-1 1 1,1-1-1,-1 1 0,0 0 1,0 1-1,1-1 0,-2 0 0,1 1 1,0 0-1,0-1 0,-1 1 1,0 0-1,1 0 0,-1 1 1,-1-1-1,1 0 0,0 1 1,-1-1-1,1 1 0,-1 0 1,0 2 4,2 2-9,-2 0 0,1 0 1,-1 0-1,0 0 1,-1 0-1,0-1 0,0 1 1,-1 0-1,0 0 1,0 0-1,-1 0 1,0 0-1,0-1 0,-2 4 9,-5 5-9,0-1 0,-1 0 0,-1-1 0,0 0-1,-1 0 1,0-1 0,-1-1 0,-1 0-1,0-1 1,-1-1 0,-3 2 9,36-13 19,6-9 8,0 0 1,-1-1 0,0-1-1,-1-2 1,0 0-1,10-9-27,-5 4 5,141-112 53,-156 120-52,-1 0 1,-1 0-1,0-1 0,0 0 1,-1-1-1,-1 0 0,0-1 1,-1 0-1,0 0 0,-1 0 1,-1-1-1,2-9-6,-3-56 117,-5 79-116,0 1-1,-1-1 0,1 1 1,0-1-1,0 1 1,0-1-1,-1 1 0,1 0 1,0-1-1,-1 1 1,1 0-1,0 0 0,-1 0 1,1 0-1,0 0 1,-1 1-1,1-1 0,0 0 1,-1 1-1,1-1 1,0 0-1,0 1 0,0 0 1,-1-1-1,1 1 1,0 0-1,0-1 0,0 1 1,0 0-1,0 0 1,0 0-1,0 0 0,0 0 1,1 0-1,-1 0 1,0 0-1,1 1 0,-1-1 1,0 0-1,1 1 0,-9 10-12,2 1-1,0 0 1,0 1-1,1-1 0,0 1 1,2 1-1,-1-1 1,2 0-1,0 1 1,1 0-1,0 0 0,1 0 1,1 0-1,1 10 13,-1-18-22,1 0 0,0 0 0,0 0-1,1 0 1,0 0 0,0-1 0,1 1-1,-1-1 1,1 1 0,1-1 0,-1 0-1,1 0 1,0 0 0,1-1 0,-1 0-1,1 1 1,0-2 0,1 1 0,-1 0 0,1-1-1,-1 0 1,1-1 0,1 1 0,-1-1-1,0 0 1,1-1 0,-1 1 0,1-1-1,0-1 1,0 1 22,6 4-351,-33-7-457,13 1 647,-152-2-7147,130 2 3827</inkml:trace>
  <inkml:trace contextRef="#ctx0" brushRef="#br0" timeOffset="28080.04">2514 7470 4322,'0'0'7667,"0"0"-6034,0 0-96,0 0-32,0 0-737,0 0-400,-12 44-80,2 8 144,8 6-223,-1 9-129,3 0-64,0-2-16,0-7-112,0-15-113,0-14-591,0-11-1697,5-16-592,-3-2-4659</inkml:trace>
  <inkml:trace contextRef="#ctx0" brushRef="#br0" timeOffset="28355.689">2293 7823 10533,'0'0'2977,"0"0"-2240,0 0-385,0 0 432,0 0-112,172-24-672,-118 19-16,1 1-1712,-3-3-2995,1 3 1042</inkml:trace>
  <inkml:trace contextRef="#ctx0" brushRef="#br0" timeOffset="29067.463">2753 7875 6707,'0'0'2985,"0"0"-1218,0 0-265,0 0-307,21-11-309,69-35-131,-81 41-644,0 0 1,-1-1-1,1 1 0,-1-2 1,0 1-1,-1-1 1,0-1-1,0 1 1,0-1-1,-1-1 1,0 1-1,-1-1 1,0 0-1,1-3-111,-4 9 45,0-1 1,0 1-1,-1-1 0,0 0 0,1 0 0,-1 0 1,-1 1-1,1-1 0,0 0 0,-1 0 1,0 0-1,0 0 0,0 0 0,-1 0 0,1 0 1,-1 0-1,0 0 0,0 0 0,0 0 0,0 0 1,-1 1-1,0-1 0,0 1 0,0-1 0,0 1 1,0 0-1,0-1 0,-1 1 0,0 0 0,0 1 1,0-1-1,0 0 0,0 1 0,0 0 0,-3-2-45,-63-17 240,68 23-249,-1-1 0,1 1-1,0-1 1,0 1-1,0 0 1,0-1-1,0 1 1,0 0-1,0 0 1,1 0-1,-1 0 1,1 0 0,-1 0-1,1 0 1,0 0-1,0 0 1,0 0-1,0 0 1,0 0-1,0 0 1,0 0-1,1 0 1,-1 0 0,1 0 9,0 7-38,1-5 34,0 1 1,1-1-1,-1 1 0,1-1 0,0 0 0,0 0 0,1 0 0,-1 0 0,1-1 0,0 0 0,0 1 0,0-1 0,1-1 1,-1 1-1,1-1 0,-1 1 0,1-1 0,0-1 0,0 1 0,-1-1 0,1 0 0,0 0 0,1 0 0,-1 0 1,0-1-1,0 0 0,0 0 0,0-1 0,0 1 0,1-1 4,21 2 16,-1 0 1,1-2-1,-1-1 1,1-1-1,-1-1 1,23-7-17,98-31 120,-141 41-128,-5 1-32,-3 3 0,-4 3 40,0 1 1,1 0-1,0 0 1,0 0 0,0 0-1,1 1 1,1 0-1,-1 0 1,1 0 0,1 0-1,-1 0 1,1 1-1,1-1 1,-1 1 0,2-1-1,-1 1 1,1 0-1,1 8 0,3-11 3,-1 0-1,1 0 1,1-1-1,-1 1 1,1-1-1,0 0 1,0 0-1,1-1 0,-1 1 1,1-1-1,0 0 1,0-1-1,1 0 1,-1 0-1,1 0 1,-1 0-1,1-1 1,0 0-1,0-1 0,0 0 1,0 0-1,0 0 1,0-1-1,0 0 1,4 0-3,5 2 0,0 0 0,1-1 0,-1 0 0,0-1 1,0-1-1,1-1 0,-1 0 0,0-1 0,0-1 0,-1 0 1,1-1-1,-1-1 0,0 0 0,0-1 0,7-6 0,-14 10 5,-1-1 0,1-1-1,-1 1 1,-1-1 0,1 0-1,-1-1 1,0 1-1,0-1 1,0-1 0,-1 1-1,0-1 1,0 0 0,-1 0-1,1 0 1,-2-1 0,1 1-1,-1-1 1,0 0-1,1-8-4,-4 13 4,1-1-1,-1 1 0,0-1 1,-1 1-1,1-1 0,-1 1 0,1-1 1,-1 1-1,0 0 0,0 0 1,0-1-1,-1 1 0,1 0 1,-1 0-1,0 0 0,0 0 0,0 0 1,0 1-1,0-1 0,-1 1 1,1-1-1,-1 1 0,0 0 0,1 0 1,-1 0-1,0 0 0,0 1 1,0-1-1,-1 1 0,1-1 1,0 1-1,0 0 0,-1 1 0,-1-1-3,0-1 3,1 0 0,-1 1-1,0 0 1,0 0 0,0 0-1,0 0 1,0 1 0,0 0-1,0 0 1,0 0 0,0 1-1,0 0 1,0 0 0,0 0-1,0 0 1,1 1 0,-1 0-1,0 0 1,1 0 0,-1 1-1,1-1 1,0 1 0,0 0-1,0 0 1,0 0 0,1 1-1,-1 0 1,1-1 0,0 1-1,0 0 1,0 0 0,-2 5-3,-15 88-94,21-95 99,1 0-1,0 0 1,0-1-1,0 1 1,0 0-1,0-1 1,1 1-1,-1-1 0,0 1 1,1-1-1,-1 0 1,1 0-1,-1 0 1,1-1-1,-1 1 1,1-1-1,-1 1 1,1-1-1,0 0 0,-1 0 1,1 0-1,0 0 1,-1 0-1,1-1 1,0 1-1,-1-1 1,1 0-1,-1 1 0,1-1 1,0-1-5,175-59 264,-81 78-635,7-3-1799,-7-43-6918,-56 7 2116</inkml:trace>
  <inkml:trace contextRef="#ctx0" brushRef="#br0" timeOffset="29505.345">4335 7450 5346,'0'0'3357,"0"0"-1463,0 0-477,0 0-30,0 0-141,-21 23-200,-65 78-203,83-97-786,0 0 1,1 0 0,-1-1-1,1 2 1,0-1 0,0 0-1,0 0 1,0 1 0,1-1-1,0 0 1,0 1-1,0 0 1,0-1 0,1 1-1,0 0 1,0-1 0,0 1-1,0 0-57,1 11 152,-2-14-141,1 0-1,-1 1 1,1-1 0,0 1-1,0-1 1,0 1-1,0-1 1,0 1-1,0-1 1,0 1-1,1-1 1,0 0-1,-1 1 1,1-1-1,0 0 1,0 1-1,0-1 1,0 0-1,1 0 1,-1 0-1,1 0 1,-1 0-1,1 0 1,-1 0-1,1-1 1,0 1-1,0-1 1,0 1-1,0-1 1,0 1-1,0-1 1,1 0-1,-1 0 1,2 0-11,9 1 41,1 0-1,0-1 1,0 0 0,1-1 0,-1-1 0,0 0-1,0-1 1,-1 0 0,1-2 0,0 1-1,-1-2 1,0 1 0,0-2 0,11-6-41,10-6 97,0-2-1,-2-2 1,-1-1 0,24-22-97,-40 34 27,-1-2 0,0 0 0,-1 0 0,-1-1 0,0-1 0,-1 0 0,0 0 0,-2-1 0,1-1 0,-2 1 0,0-2 0,-2 1 0,1-1 0,-2 0 0,0 0 0,1-18-27,-5-112 432,-1 149-424,-1-1 0,1 1 0,-1-1 0,0 0 0,1 1 0,-1-1 1,1 0-1,-1 0 0,0 1 0,1-1 0,-1 0 0,1 0 0,-1 0 0,0 0 0,1 0 0,-1 1 0,0-1 0,1 0 0,-1-1 0,0 1 0,1 0 0,-1 0 0,0 0 1,1 0-1,-1 0 0,1-1 0,-1 1 0,0 0 0,1-1 0,-1 1 0,1 0 0,-1-1 0,1 1 0,-1-1 0,1 1 0,-1-1 0,1 1 0,0-1 0,-1 1 0,1-1 1,-1 1-1,1-1 0,0 1 0,0-1 0,-1 0 0,1 1 0,0-1 0,0 0 0,0 0-8,-18 59-89,3 0 1,3 0 0,2 2-1,3-1 1,2 1-1,3 41 89,2-100-38,0 1-1,-1 0 1,1 0 0,0 0-1,0 0 1,0 0 0,0 0-1,1 0 1,-1-1 0,1 1-1,-1 0 1,1 0 0,-1 0-1,1-1 1,0 1 0,0 0-1,0-1 1,0 1 0,0 0-1,0-1 1,0 1 0,1-1-1,-1 0 1,0 1 0,1-1-1,-1 0 1,1 0 0,-1 0-1,1 0 1,0 0 0,-1 0-1,1-1 1,0 1 0,0 0-1,0-1 1,0 0 0,-1 1-1,1-1 1,0 0 0,0 0-1,0 0 1,0 0 0,0 0-1,0 0 1,0-1 0,1 0 38,31-19-4891,-23-2-348</inkml:trace>
  <inkml:trace contextRef="#ctx0" brushRef="#br0" timeOffset="29753.745">4596 7376 12054,'0'0'1392,"0"0"-864,0 0-95,0 0 175,0 0-112,139 9-352,-64-9-144,7-9-960,0-18-1649,-5-5-4915</inkml:trace>
  <inkml:trace contextRef="#ctx0" brushRef="#br0" timeOffset="30202.12">5601 6997 12982,'0'0'1331,"0"0"-114,0 0-89,0 0-314,0 0-264,-7 22-137,-67 259 1049,54-226-1366,-2 0-1,-3-2 1,-2-1 0,-2-1-1,-2-2 1,-3 0 0,-5 2-96,38-50-3,8-6-154,11-7 100,1 0 0,0 1 1,1 1-1,0 1 0,0 1 1,1 1-1,0 1 0,0 0 0,1 2 1,0 0-1,0 2 0,12-1 57,137 3-472,-158-3 474,-1-1 0,1 0 1,-1-1-1,0-1 0,-1 0 0,1 0 0,-1-1 0,0-1 1,-1 0-1,0 0 0,0-1 0,0 0 0,-2 0 1,1-1-1,-1-1 0,2-2-2,10-14 125,-2 64-418,-17-34 255,1 1 1,0 0 0,0-1-1,0 0 1,0 1 0,1-1-1,0 0 1,-1 0 0,1 0-1,0-1 1,0 1 0,0-1-1,1 1 1,-1-1 0,1 0-1,-1 0 1,1-1 0,0 1-1,2 0 38,49-15-3852,-25-16-1079,-3-8-4697</inkml:trace>
  <inkml:trace contextRef="#ctx0" brushRef="#br0" timeOffset="30521.221">5949 7107 11077,'0'0'2577,"0"0"-1072,0 0-473,0 0-165,0 0-133,-7 13-144,-18 41-150,24-52-413,1 0 1,0 0-1,0 0 1,1 0-1,-1 1 0,0-1 1,1 0-1,-1 0 1,1 0-1,0 0 1,0 0-1,0 0 0,0-1 1,0 1-1,0 0 1,0 0-1,0 0 0,1-1 1,-1 1-1,1-1 1,-1 1-1,1-1 1,0 0-1,-1 0 0,1 1 1,0-1-1,0 0 1,0-1-1,0 1 0,0 0 1,0 0-1,0-1 1,0 1-1,0-1 0,0 0 1,0 0-1,0 0 1,0 0-1,1 0 1,-1 0-1,0 0 0,0-1 1,0 1-1,0-1 1,0 1-1,1-2-27,-2 2 9,5 1 47,1-2 0,0 1 1,0-1-1,0 0 0,0 0 0,-1-1 1,1 0-1,-1 0 0,1 0 0,-1-1 1,0 0-1,0 0 0,0-1 0,0 0 1,-1 0-1,1 0 0,-1-1 1,0 1-1,0-1 0,-1-1 0,0 1 1,1 0-1,1-5-56,-3 3 9,0-1 0,0 0 0,-1 0 1,0 0-1,0 0 0,-1 0 0,0 0 0,0 0 1,-1 0-1,0 0 0,-1-1 0,0-4-9,0 12-3,0-1-39,0 0 1,0 0 0,0 0-1,-1 0 1,1 0 0,-1 0 0,1 1-1,-1-1 1,0 1 0,0-1 0,0 1-1,1 0 1,-1-1 0,-1 1 0,1 0-1,0 0 1,0 0 0,0 1 0,0-1-1,-1 1 1,1-1 0,0 1 0,-1 0-1,1-1 1,0 1 0,-1 0 0,1 1-1,0-1 1,-1 0 0,1 1-1,0-1 1,0 1 0,-1 0 0,1 0-1,0 0 1,0 0 0,0 0 0,0 0-1,0 0 1,0 1 0,0-1 0,1 1-1,-1-1 42,-5 7-603,0 0-1,0 0 1,1 0-1,0 1 1,0 0-1,1 0 0,1 1 1,-1-1-1,1 1 1,1 0-1,0 0 1,0 0-1,1 3 604,-5 35-7678</inkml:trace>
  <inkml:trace contextRef="#ctx0" brushRef="#br0" timeOffset="30818.694">6434 7190 11829,'0'0'1433,"0"0"-280,0 0 143,0 0-165,0 0-194,-19 14-414,-57 50-334,74-62-180,0-1-1,0 1 1,0 0-1,0 0 1,1 1-1,-1-1 1,1 0 0,0 0-1,0 1 1,0-1-1,0 1 1,0-1-1,0 1 1,0-1-1,1 1 1,0 0 0,-1-1-1,1 1 1,0 0-1,0-1 1,0 1-1,1 0 1,-1-1-1,1 1 1,-1-1 0,1 1-1,0-1 1,0 1-1,1 1-8,58 75 246,-53-74-214,-1 0 0,0 1-1,-1-1 1,1 1 0,-1 1 0,0-1 0,-1 1 0,0-1 0,0 1-1,0 1 1,-1-1 0,0 0 0,0 1 0,-1 0 0,0-1-1,0 1 1,-1 3-32,-1-10 3,-1 1 0,0-1 0,1 0 0,-1 1 0,0-1-1,0 0 1,0 0 0,0 0 0,0 0 0,0 0 0,0 0-1,-1 0 1,1 0 0,0 0 0,0-1 0,-1 1 0,1-1 0,0 1-1,-1 0 1,1-1 0,-1 0 0,1 1 0,-1-1 0,1 0-1,-1 0 1,1 0 0,-1 0 0,1 0 0,0 0 0,-1 0 0,1-1-1,-2 1-2,-2 0-11,-99-1-1707,77-19-1477,26-5-1723,3 0-4041</inkml:trace>
  <inkml:trace contextRef="#ctx0" brushRef="#br0" timeOffset="31064.447">6812 7042 9364,'0'0'2722,"0"0"-476,0 0-277,0 0-384,0 0-614,16-13-408,49-31-179,-65 44-376,1 0 0,0 0 0,-1 0 0,1 0 0,-1 0 0,1 0 0,0 0 0,-1 1 0,1-1 0,0 0 0,-1 0 0,1 0 0,-1 1 0,1-1 0,-1 0 0,1 1 0,0-1 0,-1 0 0,1 1 0,-1-1 0,0 1 0,1-1 0,-1 1 0,1-1 0,-1 1 0,0-1 0,1 1 0,-1-1 1,0 1-1,1-1 0,-1 1 0,0 0 0,0-1 0,0 1 0,0-1 0,1 1 0,-1 0 0,0-1 0,0 1 0,0 0 0,0-1 0,0 1 0,-1-1 0,1 1 0,0 0 0,0-1 0,0 1 0,0-1 0,-1 1 0,1 0 0,0-1 0,-1 1 0,1-1 0,-1 1-8,-10 48 421,9-43-352,-76 328 331,73-276-1097,4-32-6156,1-29 1824</inkml:trace>
  <inkml:trace contextRef="#ctx0" brushRef="#br0" timeOffset="31273.967">6645 7266 11445,'0'0'1777,"0"0"-865,0 0 465,0 0 32,0 0-241,0 0-415,142 43-273,-80-43-160,-2 0-112,-3 0-96,-7-7-112,-8 2-128,-7 3-592,-10 2-1905,-10-4-4419</inkml:trace>
  <inkml:trace contextRef="#ctx0" brushRef="#br0" timeOffset="33088.48">13604 6646 80,'0'0'10504,"0"0"-7460,0 0-1959,0 0 156,0 0-278,0 0-365,-5 9-201,-7 19-218,2 2 0,1-1-1,2 1 1,1 1 0,1-1-1,1 1 1,2 0 0,1 21-179,-3 15 174,-50 462 426,51-493 382,6-38-587,19-11-372,1 1 0,0 0 1,0 2-1,1 1 1,0 1-1,1 1 0,0 2 1,0 0-1,19-1-23,283-43-803,-268 19-2783,-27-1-4388,-20 15 987</inkml:trace>
  <inkml:trace contextRef="#ctx0" brushRef="#br0" timeOffset="33341.499">14422 7089 7988,'0'0'3172,"0"0"-1585,0 0-336,0 0 70,0 0-379,-19 15-251,-56 51-150,71-62-520,2 0-1,-1-1 0,0 1 0,1 0 0,0 0 0,-1 0 1,2 0-1,-1 1 0,0-1 0,1 0 0,0 1 1,0-1-1,0 1 0,1 0 0,-1-1 0,1 1 0,0-1 1,1 1-1,-1 0 0,1 3-20,1 13 13,-3-20-27,1 1 1,0-1 0,0 0 0,0 1 0,0-1 0,0 1 0,0-1 0,0 1-1,0-1 1,1 1 0,-1-1 0,1 1 0,-1-1 0,1 0 0,-1 1 0,1-1-1,0 0 1,-1 1 0,1-1 0,0 0 0,0 0 0,0 0 0,0 0 0,0 0 0,0 0-1,1 0 1,-1 0 0,0 0 0,0-1 0,1 1 0,-1 0 0,0-1 0,1 1-1,-1-1 1,1 1 0,-1-1 0,1 0 0,-1 0 0,1 1 0,-1-1 0,0 0-1,1 0 1,-1-1 0,1 1 0,-1 0 0,1 0 0,-1-1 0,1 1 0,-1-1 13,5-1-436,0 0 1,0-1-1,-1 0 1,1 0 0,-1 0-1,0-1 1,0 0-1,0 0 1,0 0 0,-1-1-1,1 1 1,-1-1-1,0 0 1,-1 0 0,1-1-1,-1 1 1,0-1-1,-1 1 1,1-1 0,0-4 435,9-23-5406</inkml:trace>
  <inkml:trace contextRef="#ctx0" brushRef="#br0" timeOffset="33641.824">14231 6903 2081,'0'0'6368,"0"0"-4089,0 0-900,0 0 104,0 0-520,-15 1-386,-41 3-116,55-3-427,0-1 0,0 1-1,0 0 1,0-1 0,0 1-1,0 0 1,0 0 0,0-1 0,1 1-1,-1 0 1,0 0 0,0 0 0,1 0-1,-1 0 1,1 0 0,-1 0-1,1 0 1,-1 1 0,1-1 0,0 0-1,-1 0 1,1 0 0,0 0 0,0 1-1,0-1 1,0 0 0,0 0-1,0 0 1,0 1 0,0-1 0,1 0-1,-1 0 1,0 0 0,1 0 0,-1 1-1,1-1 1,-1 0 0,1 0-1,0 0-33,66 10 1064,-52-12-890,-6 1-131,-1 0 0,1-1-1,-1 0 1,0 0 0,1-1-1,-1 0 1,0 0 0,0-1-1,0-1 1,0 1 0,0-1 0,-1 0-1,0-1 1,0 0 0,0 0-1,0 0 1,-1-1 0,0 0-1,0 0 1,-1-1 0,2-1-43,-6 6 2,0 1 1,1-1-1,-1 1 1,-1-1-1,1 1 1,0-1-1,0 0 1,-1 0-1,1 1 1,0-1-1,-1 0 1,0 0-1,0 0 1,1 1-1,-1-1 1,0 0-1,0 0 1,0 0-1,-1 0 1,1 0-1,0 1 1,-1-1-1,1 0 1,-1 0 0,0 1-1,0-1 1,1 0-1,-1 1 1,0-1-1,0 1 1,-1-1-1,1 1 1,0-1-1,-1 0-2,-9 1-227,0-1-1,0 1 1,0 1 0,0 0-1,0 1 1,0 0 0,0 0-1,0 1 1,0 1 0,0 0-1,1 0 1,-1 1 0,1 0-1,0 1 1,0 0 0,1 1-1,-1 0 1,1 1 0,-7 6 227,-4 47-6939,20-31-561</inkml:trace>
  <inkml:trace contextRef="#ctx0" brushRef="#br0" timeOffset="33951.606">14832 6955 8660,'0'0'3185,"0"0"-1381,0 0-593,0 0-485,-22 6-153,-75 21 124,92-26-660,1 0 0,0 1 0,0-1 0,0 1 0,0 0 1,0 0-1,0 0 0,1 0 0,-1 1 0,1-1 0,-1 1 0,1 0 0,0 0 1,0 0-1,0 0 0,0 1 0,1-1 0,-1 1 0,1 0 0,0 0 1,0 0-1,1 0 0,-1 0 0,1 0 0,0 0 0,0 0 0,0 1 0,0-1 1,1 0-1,0 1 0,0-1 0,0 0 0,0 1 0,1-1 0,-1 0 1,1 1-1,1-1-37,0 1 6,1-1 1,0 1 0,0-1 0,0 1-1,1-1 1,0 0 0,-1 0 0,1-1-1,1 1 1,-1-1 0,1 0 0,-1 0-1,1 0 1,0-1 0,0 1 0,0-1-1,0 0 1,1-1-7,8 6 23,23 9 23,-27-13-44,-1 0 1,0 1 0,0 0-1,0 1 1,0 0-1,0 0 1,-1 1 0,0 0-1,-1 0 1,1 1 0,-1 0-1,1 1-2,-7-6-6,0-1-1,0 0 0,0 1 1,0-1-1,0 0 1,-1 1-1,1-1 1,0 1-1,-1-1 1,1 1-1,-1-1 1,1 1-1,-1 0 1,0-1-1,0 1 0,0 0 1,0-1-1,0 1 1,0 0-1,0-1 1,0 1-1,-1-1 1,1 1-1,-1 0 1,1-1-1,-1 1 1,1-1-1,-1 1 0,0-1 1,0 0-1,0 1 1,0-1-1,0 0 1,0 1-1,0-1 1,0 0-1,-1 0 1,1 0 6,-62 20-614,-95-4-3094,54-22-3087,66-6 1614</inkml:trace>
  <inkml:trace contextRef="#ctx0" brushRef="#br0" timeOffset="34231.607">15427 6592 11541,'0'0'3778,"0"0"-3042,0 0-63,-127 81 719,87-18-751,10 8-129,8 7-80,7 5-192,5 0-224,8-7 32,2-15-48,0-17-176,5-17-272,12-16-192,3-11-929,-5 0-1088,-3-15-1185,-7-10-6355</inkml:trace>
  <inkml:trace contextRef="#ctx0" brushRef="#br0" timeOffset="34437.892">14942 6997 11045,'0'0'2881,"0"0"-2096,0 0-241,0 0 368,0 0 417,132 25-385,-45-25-287,10 0-161,0-2-272,-10-14-160,-18 0-64,-24 5-176,-22 5-224,-16 3-753,-7 3-2897,0 0-4626</inkml:trace>
  <inkml:trace contextRef="#ctx0" brushRef="#br0" timeOffset="37154.912">734 9773 5090,'0'0'5299,"10"-22"-3514,72-154-166,-43 100-528,4-1-329,-4-3-1,-3 0 0,-4-2 1,-4-2-1,5-31-761,-31 101 122,0 4 291,-1 28-259,1 152-223,-2-63-286,4-1 0,16 95 355,-19-194-223,16 57-1460,7-33-3527,-12-29-256</inkml:trace>
  <inkml:trace contextRef="#ctx0" brushRef="#br0" timeOffset="38068.885">933 9538 4578,'0'0'3258,"0"0"-2047,0 0-464,0 0 587,22-4 24,-15 2-1257,22-2 248,-1-3 1,-1 0 0,1-1-1,-1-2 1,14-8-350,-11 6 170,0-2 0,-2-1 0,0-1 1,0-2-1,-2-1 0,0-1 1,-2-1-1,0-1 0,-1-1 1,-1-1-1,-2-1 0,2-3-170,-18 18 201,0 1 0,0-1 1,-1 0-1,0 1 0,-1-1 0,0-1 0,-1 1 0,0 0 1,-1 0-1,0-1-201,5 91 53,3 0-1,4-1 1,8 23-53,15 105 85,-23-100-69,-10-99 8,-30-54 268,-5-26-582,33 64 276,0 1 0,0 0 0,1-1 0,0 1 0,0 0 0,0 0 0,1 0 0,1 0 0,-1 0 0,1 0 0,0 0 0,0 1 0,1 0 0,0-1 0,0 1 0,1 1 0,-1-1-1,1 1 1,2-2 14,0-2 7,1-1-1,1 1 0,-1 1 0,2 0 0,-1 0 0,1 0 0,0 1 0,1 1 0,-1 0 0,1 0 0,1 1 0,-1 1 0,1 0 1,0 0-1,0 1 0,0 1 0,0 0 0,12-1-6,-20 3-1,0 1 0,0-1 0,-1 1 0,1 0 0,0 0 0,0 1 0,-1-1 0,1 1 0,0-1 0,-1 1 0,0 0 0,1 1 0,-1-1 0,0 0 0,0 1 0,0 0 0,0 0 0,-1 0 0,1 0 0,-1 0 0,0 0 0,0 1 0,0-1 0,0 1 0,-1-1 0,1 1 0,-1 0 0,0 0 0,0-1 0,0 2 1,10 123-40,-13-121 47,-1-1-1,0 1 1,0-1-1,-1 0 0,0 0 1,0 0-1,0-1 0,-1 1 1,0-1-1,0 0 0,0 0 1,-1-1-1,1 1 1,-1-1-1,0 0 0,0-1 1,-1 0-1,1 0 0,-1 0 1,0-1-1,1 1 1,-1-2-1,0 1 0,0-1 1,0 0-1,-1 0 0,1-1 1,0 0-1,0-1 1,0 1-1,-3-2-6,72-22-134,4-10 218,-2-4-1,-1-3 0,-2-2 0,-3-3 1,32-32-84,-80 71 28,-1-1 0,0 0 1,0 0-1,-1-1 1,0 0-1,-1 0 1,0-1-1,0 0 0,-1 0 1,0-1-1,-1 0 1,0 0-1,-1 0 0,0-1 1,-1 1-1,0-1 1,0-3-29,-3 13 4,0 1 1,0 0 0,-1-1 0,1 1 0,0-1-1,-1 1 1,1 0 0,-1-1 0,1 1 0,-1 0-1,0 0 1,1 0 0,-1-1 0,0 1-1,0 0 1,0 0 0,0 0 0,0 0 0,0 0-1,0 0 1,0 1 0,-1-1 0,1 0 0,0 0-1,0 1 1,-1-1 0,1 1 0,0-1 0,-1 1-1,1 0 1,0-1 0,-1 1 0,1 0 0,-1 0-1,1 0 1,-1 0 0,1 0 0,0 0 0,-1 1-1,1-1-4,-57 19-151,53-12 131,0 0 1,0 1-1,1-1 1,0 1-1,0 0 1,1 0-1,0 1 1,0-1-1,1 0 1,0 1-1,1 0 1,0-1 0,0 1-1,1 0 1,0-1-1,1 1 1,-1 0-1,2-1 1,0 3 19,-2 0-20,3 5-28,0-1 0,1 0 0,0-1 0,2 1 0,-1-1 0,2 1 0,0-2 0,1 1 0,0-1 0,1 0 0,0-1 0,1 0 0,0 0 0,1-1 0,3 2 48,-14-13-24,0 1 1,0 0 0,-1 0 0,1 0-1,-1 0 1,1-1 0,0 1 0,-1 0-1,1 0 1,-1-1 0,0 1-1,1 0 1,-1-1 0,1 1 0,-1 0-1,0-1 1,0 1 0,1-1 0,-1 1-1,0-1 1,0 0 0,0 1-1,1-1 1,-1 0 0,0 0 0,0 1-1,0-1 1,0 0 0,0 0 0,0 0-1,0 0 1,1 0 0,-1 0-1,0 0 1,0 0 0,0-1 0,0 1-1,0 0 1,0 0 0,1-1 0,-1 1-1,0-1 24,-6 2-233,-196 10-7379,175-11 4096</inkml:trace>
  <inkml:trace contextRef="#ctx0" brushRef="#br0" timeOffset="38336.617">2771 9030 8100,'0'0'3191,"0"0"-996,0 0-274,0 0-334,0 0-637,-1 5-558,-54 152 700,45-109-1027,3 0 0,1 1 0,3 1 0,1-1 0,3 2-65,14 45 121,12-61-1379,19-29-3701,-39-9-1111</inkml:trace>
  <inkml:trace contextRef="#ctx0" brushRef="#br0" timeOffset="38615.925">2480 9457 9268,'0'0'3986,"0"0"-3794,0 0 64,164-49 641,-85 33-561,-2 5-336,-5 4-1553,-7 7-3473,-15 0-2610</inkml:trace>
  <inkml:trace contextRef="#ctx0" brushRef="#br0" timeOffset="39305.925">3066 9495 8548,'0'0'2542,"0"0"-1189,0 0-184,0 0-124,27-16-255,84-55-134,-11-7 465,-95 74-1066,1 0 0,-1 0-1,0 0 1,0-1 0,-1 1 0,1-1 0,-1-1 0,0 1 0,-1 0 0,1-1-1,-1 0 1,0 0 0,0 0 0,-1 0 0,0 0 0,0 0 0,0-1-1,-1 1 1,0-1 0,0 1 0,-1-1 0,0 0 0,0-6-55,-1 10 9,0 1 1,0-1 0,0 0-1,0 0 1,0 1 0,-1-1-1,1 1 1,-1-1-1,0 1 1,1-1 0,-1 1-1,0 0 1,-1 0 0,1 0-1,0 0 1,0 0 0,-1 1-1,1-1 1,-1 1-1,0 0 1,1-1 0,-1 1-1,0 0 1,0 0 0,1 1-1,-1-1 1,0 1-1,-1-1-9,-85-2 6,87 3-11,0 0 1,0 1-1,0-1 1,0 0-1,-1 1 1,1-1-1,0 1 1,0-1-1,0 1 1,0 0-1,0 0 1,0 0-1,0 0 1,1 0-1,-1 1 1,0-1-1,1 0 1,-1 1-1,0 0 1,1-1-1,0 1 1,-1 0-1,1-1 1,0 1-1,0 0 1,0 0-1,0 0 1,0 0-1,1 0 1,-1 0-1,1 0 1,-1 1-1,1-1 1,0 0-1,-1 0 1,1 0-1,0 0 1,1 1-1,-1-1 1,0 0-1,1 1 6,0-1-5,1 0 1,-1 0 0,1 0 0,0 0 0,0 0-1,-1 0 1,1-1 0,0 1 0,1-1 0,-1 1 0,0-1-1,0 0 1,1 0 0,-1 0 0,0 0 0,1-1 0,-1 1-1,1 0 1,-1-1 0,1 0 0,-1 0 0,1 0 0,-1 0-1,1 0 1,-1 0 0,3-1 3,-3 1 0,35 2 24,-1-1 1,1-3-1,-1 0 1,1-3-1,-1-1 1,14-5-25,36-1 40,-84 20-347,-37 68 408,12-38-26,-1 61-40,24-96-35,0-1 0,1 0 0,-1 1 0,1-1 0,-1 0 0,1 1 0,0-1 1,0 0-1,0 0 0,0 0 0,1 1 0,-1-1 0,1-1 0,-1 1 0,1 0 1,0 0-1,-1 0 0,1-1 0,0 1 0,0-1 0,0 0 0,0 1 0,0-1 1,1 0-1,-1 0 0,0-1 0,0 1 0,1 0 0,-1-1 0,0 1 0,1-1 0,83 9 62,-85-9-61,8 0 0,20 2 22,0-2-1,0-1 1,0-2-1,-1-1 1,1 0-1,3-4-22,-8 1 10,-1-1-1,0-2 0,0 0 1,-1-1-1,-1-2 0,1 0 1,-2-1-1,16-15-9,-33 26 9,1 0 1,-1-1-1,0 0 0,-1 1 0,1-1 1,-1 0-1,0 0 0,0 0 0,0-1 1,0 1-1,-1 0 0,0-1 1,0 1-1,0-1 0,0 1 0,-1-1 1,1 1-1,-1-1 0,0 0 0,-1 1 1,1-2-10,-3 0 13,0-1 0,-1 1 0,1 0 0,-1 1 0,-1-1 1,1 1-1,-1-1 0,1 1 0,-2 1 0,1-1 0,0 1 0,-1 0 0,0 0 1,0 0-1,0 1 0,0 0 0,0 0 0,-1 1 0,0-1 0,1 2 1,-1-1-1,0 1 0,0 0 0,0 0 0,0 1 0,-5 0-13,7-1 8,1 0 0,0 0-1,-1 1 1,1 0-1,0 0 1,-1 0 0,1 1-1,-1-1 1,1 1 0,0 0-1,0 0 1,-1 1 0,1-1-1,0 1 1,0 0-1,0 0 1,1 0 0,-1 0-1,0 1 1,1 0 0,0-1-1,-1 1 1,1 1 0,0-1-1,1 0 1,-1 1 0,0-1-1,1 1 1,0 0-1,0 0 1,0 0 0,0 0-1,1 0 1,0 0 0,0 1-1,0-1 1,0 3-8,0-4 0,0-1-1,0 1 1,0 0 0,0 0-1,1 0 1,0 0 0,-1 0 0,1 0-1,0 0 1,1 0 0,-1 0-1,0 0 1,1 0 0,0 0-1,-1 0 1,1-1 0,1 1-1,-1 0 1,0 0 0,0-1 0,1 1-1,0-1 1,-1 1 0,1-1-1,0 0 1,1 1 0,11 0 23,1 0 1,-1-2-1,1 0 0,0 0 1,-1-1-1,1-1 0,-1-1 1,2 0-24,124-32-214,-72 68-3681,6-30-2414,-30-4 2149</inkml:trace>
  <inkml:trace contextRef="#ctx0" brushRef="#br0" timeOffset="39729.808">4591 9128 5763,'0'0'3609,"0"0"-1504,0 0-867,0 0-221,0 0-201,-22 7 14,-71 24 53,89-29-818,1-1 0,-1 1 0,1 0 0,0 1 1,0-1-1,0 1 0,0-1 0,0 1 0,0 0 0,1 0 1,-1 0-1,1 0 0,0 1 0,0-1 0,0 1 0,1-1 1,-1 1-1,1 0 0,0-1 0,-1 3-65,-2 6 159,-11 95 577,16-105-735,0 0 0,0 0 0,0 0 0,0 0 0,0 0 1,0-1-1,1 1 0,-1 0 0,0-1 0,1 1 0,0-1 0,-1 0 0,1 1 0,0-1 0,0 0 0,0 0 0,-1 0 0,1 0 0,0 0 1,0-1-1,1 1 0,-1-1 0,0 1 0,0-1 0,0 0 0,0 1 0,0-1 0,0 0 0,1-1 0,-1 1 0,0 0 0,0-1 0,0 1 1,0-1-1,2 0-1,9 1 13,10-4 30,1 0 0,-1-2 0,-1 0 0,1-2 0,-1 0 0,0-1 0,-1-2 1,0 0-1,-1-1 0,0-1 0,-1-1 0,0-1 0,5-6-43,-9 11 23,-1-1 0,-1 0 0,0-1 0,-1 0 0,0-1 0,0-1-1,-2 0 1,0 0 0,0-1 0,-1 0 0,-1-1 0,-1 0 0,0 0 0,-1-1 0,-1 0 0,-1 0 0,2-12-23,-1-180 643,-13 193-218,-5 45-517,-7 45 33,3 0 1,4 1-1,2 1 0,1 68 59,9-142-60,0 1-1,1 0 1,-1-1-1,1 1 1,-1 0-1,1-1 1,0 1-1,0 0 1,0-1-1,1 1 1,-1 0-1,1-1 1,-1 1-1,1 0 1,0-1-1,0 1 1,0-1-1,0 1 1,0-1-1,1 0 0,-1 1 1,1-1-1,0 0 1,-1 0-1,1 0 1,0 0-1,0 0 1,0-1-1,0 1 1,1-1-1,-1 1 1,0-1-1,1 0 1,-1 0-1,1 0 1,-1 0-1,1 0 1,0 0-1,-1-1 1,1 1-1,0-1 1,-1 0-1,1 0 1,2 0 60,51-16-7134,-36-8-918</inkml:trace>
  <inkml:trace contextRef="#ctx0" brushRef="#br0" timeOffset="39981.146">4792 8980 10373,'0'0'1713,"0"0"-1233,0 0 96,0 0 48,0 0-624,155 18-64,-78-18-3713</inkml:trace>
  <inkml:trace contextRef="#ctx0" brushRef="#br0" timeOffset="40551.592">5618 8761 9044,'0'0'1406,"0"0"-93,0 0 74,-23 6-250,-74 24-102,91-28-920,0 1 0,-1 0 0,1 1 0,0-1 0,1 1 0,-1 0 0,1 1 0,-1 0 0,1-1 0,1 2 0,-1-1 0,1 0 0,0 1 0,-1 2-115,-7 8 220,-1 0-97,0 1 0,1 0 0,0 1 0,2 0 0,0 0 0,1 2 0,1-1 0,0 1 1,2 0-1,0 0 0,2 1 0,0 0 0,1 0 0,1 0 0,1 11-123,2-27 4,0-1 1,0 0-1,0 0 1,1 0-1,-1 0 0,1-1 1,0 1-1,1 0 0,-1-1 1,0 1-1,1-1 1,0 0-1,0 0 0,0 0 1,0 0-1,0-1 1,1 1-1,-1-1 0,1 1 1,-1-1-1,1-1 0,0 1 1,0 0-1,0-1 1,0 0-1,0 0 0,2 0-4,119 10 189,-115-11-170,24-2 19,0-2 1,0-2 0,0 0 0,-1-3-1,-1 0 1,1-3 0,-2 0 0,0-2 0,0-2-1,-1 0 1,-1-2 0,-1-1 0,19-17-39,-38 30 8,0 1 1,0-1 0,-1-1-1,0 0 1,0 0-1,0-1 1,-1 0 0,0 0-1,-1 0 1,0-1-1,0 0 1,-1 0 0,0-1-1,-1 0 1,0 0-1,0 0 1,-1 0-1,0 0 1,-1-1 0,0 1-1,-1-1 1,0 1-1,-1-1 1,0 0 0,0 1-1,-1-1 1,-1-2-9,-4 4 3,1-1 0,-2 1 1,1 1-1,-1-1 0,0 1 1,-1 0-1,0 1 0,0 0 1,-1 0-1,0 1 0,0 0 0,0 0 1,-1 1-1,0 0 0,0 1 1,0 0-1,-8-1-3,1-2-4,0 1 0,0 1 1,-1 1-1,1 1 0,-1 0 0,0 1 1,1 1-1,-1 1 0,0 0 1,-7 2 3,21-1-8,-1 0 0,0 0 0,1 0 0,-1 1 0,1-1 0,0 1 0,0 1 0,0-1 0,0 0 0,0 1 0,0 0 0,0 0 0,1 0 0,-1 0 0,1 1 0,0-1 0,0 1 0,1 0 0,-1 0 0,1 0 0,-1 0 0,1 0 0,0 0 0,1 1 0,-1-1 0,1 1 8,-16 125-113,17-105 111,1 0 0,1 1 0,2-1 0,0 0 0,2 0 0,0 0 0,2-1 0,1 0 0,7 15 2,73 159 26,-88-197-35,-1 0-1,0 0 0,1 0 1,-1 0-1,0-1 1,0 1-1,0 0 0,1 0 1,-1 0-1,0 0 0,0 0 1,0 0-1,-1 0 1,1 0-1,0 0 0,0 0 1,0 0-1,-1 0 0,1 0 1,0 0-1,-1 0 0,1-1 1,-1 1-1,1 0 1,-1 0-1,0 0 0,1-1 1,-1 1-1,0 0 0,1-1 1,-1 1-1,0 0 1,0-1-1,0 1 0,1-1 1,-1 1-1,0-1 0,0 0 1,0 1-1,0-1 0,0 0 1,0 0-1,0 0 1,0 1-1,0-1 0,0 0 1,0 0-1,0 0 0,0-1 1,0 1-1,0 0 0,1 0 1,-1 0-1,0-1 1,0 1-1,0 0 0,-1-1 10,-6 0-88,-17 2-451,-63-11-4920,72-10 1452</inkml:trace>
  <inkml:trace contextRef="#ctx0" brushRef="#br0" timeOffset="40987.239">6322 8942 13718,'0'0'1764,"0"0"-694,0 0-49,0 0-407,0 0-160,-12 22-1,-34 70-82,34-3 50,14-78-378,-2-7-36,0 0 0,1 0 1,0 0-1,0 0 0,0-1 0,1 1 0,-1 0 0,1-1 0,0 1 0,0-1 1,0 1-1,0-1 0,1 0 0,-1 0 0,1 0 0,0 0 0,0 0 0,0-1 1,0 0-1,0 1 0,0-1 0,1 0 0,-1 0 0,1-1 0,0 1 1,-1-1-1,5 1-7,109 8 210,-105-11-185,1-2 0,-1 1 0,0-2 0,1 1 0,-2-2 0,1 0 1,0 0-1,-1-1 0,0 0 0,0-1 0,-1 0 0,0-1 0,0 0 0,-1-1 0,1-1-25,-5 3 16,0 0-1,-1 0 1,1-1-1,-2 0 1,1 1-1,-1-1 0,0-1 1,-1 1-1,0 0 1,0-1-1,-1 1 1,0-1-1,0 1 1,-1-1-1,0 1 1,-1-1-1,0-3-15,1-3-7,18 68-681,-16-48 604,0 0 1,1 0-1,-1 0 0,1 0 0,0 0 1,0 0-1,1-1 0,0 0 1,-1 0-1,1 0 0,0 0 1,1 0-1,-1-1 0,1 0 1,0 0-1,-1 0 0,1 0 0,1-1 1,-1 0-1,0 0 0,0 0 1,1-1-1,-1 0 0,1 0 1,-1 0-1,1 0 0,5-1 84,0 0-692,1 0 1,0 0-1,-1-1 0,1-1 0,0 0 1,-1 0-1,0-1 0,0-1 0,0 0 0,5-3 692,34-17-5383</inkml:trace>
  <inkml:trace contextRef="#ctx0" brushRef="#br0" timeOffset="41558.908">7185 8904 1169,'0'0'7200,"0"0"-3934,0 0-1554,0 0-306,0 0-392,-7 0-235,2-1-668,4 0-84,0 1 1,0 0-1,0-1 1,0 1-1,0 0 1,0 0-1,0 0 1,0-1-1,0 1 1,0 0-1,0 0 1,0 1-1,0-1 1,0 0 0,0 0-1,0 0 1,1 0-1,-1 1 1,0-1-1,0 1 1,0-1-1,0 0 1,0 1-1,0 0 1,1-1-1,-1 1 1,0-1-1,0 1 1,1 0-1,-1 0 1,0-1 0,1 1-1,-1 0 1,1 0-1,-1 0 1,1-1-1,0 1 1,-1 0-1,1 0 1,0 0-1,-1 0 1,1 0-1,0 0 1,0 0-1,0 0 1,0 0-1,0 0 1,0 0 0,0 1-28,1 66 1800,1-66-1763,0-1 0,0 0 0,0 0 0,0 1-1,0-2 1,0 1 0,1 0 0,-1 0 0,0-1-1,1 1 1,-1-1 0,0 0 0,1 0 0,-1 0-1,1 0 1,-1 0 0,0 0 0,1 0-1,-1-1 1,1 0 0,-1 1 0,0-1 0,0 0-1,1 0-36,5-6 43,-1 0 0,1-1 0,-1 0-1,0 0 1,-1 0 0,0-1-1,-1 0 1,1 0 0,-2-1-1,1 1 1,-1-1 0,-1 0-1,0 0 1,1-4-43,-3-2 16,-1 15-32,0 1-16,-2 0-11,-63 48 14,56-38 39,0 1 0,1-1 0,0 1 0,1 1 0,0 0 1,1 0-1,0 0 0,1 1 0,1-1 0,-1 1 0,2 0 0,0 1 0,1-1 0,0 0 0,1 1 0,0 0 0,1-1 0,1 6-10,-1-16 10,0-1 0,0 1 0,1 0-1,-1 0 1,1 0 0,-1 0 0,1-1-1,0 1 1,0 0 0,0-1 0,1 1-1,-1 0 1,0-1 0,1 0-1,0 1 1,0-1 0,-1 0 0,1 0-1,0 0 1,1 0 0,-1 0 0,0 0-1,1-1 1,-1 1 0,1-1 0,-1 0-1,1 0 1,-1 0 0,1 0-1,0 0 1,0 0 0,-1-1 0,1 1-1,0-1 1,0 0 0,0 0 0,0 0-10,18 2 48,-1-2 0,1 0 0,-1-2 0,1 0 0,-1-1 0,0-1 0,0-1 0,0-1 0,-1 0 0,1-2 0,-1 0 0,-1-1 0,0-1 0,3-3-48,-10-6-1597,-34 11-4145,9 8 1073</inkml:trace>
  <inkml:trace contextRef="#ctx0" brushRef="#br0" timeOffset="42148.187">7652 8788 11109,'0'0'1660,"0"0"-196,0 0 177,0 0-347,-17 20-480,-55 67-273,70-84-509,0 0 0,0 0-1,0 0 1,0 0 0,0 0 0,1 1 0,0-1-1,-1 1 1,1-1 0,0 1 0,1 0 0,-1-1-1,1 1 1,-1 0 0,1 0 0,0-1-1,1 1 1,-1 2-32,2 8 92,-3-10-81,1-1 0,-1 0-1,1 0 1,0 1 0,1-1-1,-1 0 1,0 0 0,1 0-1,0 1 1,0-1 0,0 0 0,0 0-1,0 0 1,0 0 0,1-1-1,0 1 1,-1 0 0,1 0-1,0-1 1,0 1 0,1-1-1,-1 0 1,0 0 0,1 0-1,-1 0 1,1 0 0,0 0-1,0-1 1,-1 1 0,1-1-1,0 0 1,0 1 0,1-2-1,-1 1 1,0 0 0,3 0-11,11 2 100,1 0 1,0-1-1,0 0 1,0-2 0,0 0-1,0-1 1,12-3-101,-21 2 23,0 0-1,0 0 1,0-1-1,-1 0 1,1-1 0,-1 0-1,0 0 1,0-1-1,-1 0 1,1 0 0,-1-1-1,0 0 1,-1 0 0,1-1-1,-1 0 1,-1 0-1,1 0 1,-1 0 0,0-1-1,-1 0 1,4-8-23,16-54 205,-5 92-792,-17-17 561,0 0-1,1 0 0,0 0 1,0 0-1,0 0 0,0-1 1,1 0-1,0 1 0,0-1 1,0-1-1,0 1 0,1 0 1,0-1-1,-1 0 0,1 0 0,0-1 1,0 1-1,1-1 0,-1 0 1,0-1-1,1 1 0,-1-1 1,1 0-1,0 0 0,-1-1 1,1 0-1,0 0 27,110-8-4459,-42-18-2058,-41 9 2102</inkml:trace>
  <inkml:trace contextRef="#ctx0" brushRef="#br0" timeOffset="42533.434">8426 8826 5106,'0'0'2412,"0"0"-195,0 0-40,0 0-269,0 0-337,3-7-544,12-21-61,-15 32-899,0-1 0,0 1 0,1-1 0,0 1 0,-1-1 0,1 0 0,0 1 0,1-1 0,-1 0 0,0 0 0,1 0 1,0 0-1,0 0 0,0 0 0,0 0 0,0-1 0,1 1 0,-1-1 0,1 1 0,0-1 0,-1 0 0,1 0 0,0 0 0,0 0 0,0-1 0,1 1 0,-1-1 0,0 0 0,0 0 0,1 0 0,-1 0 1,1-1-1,-1 0 0,1 1 0,-1-1 0,1 0 0,-1 0 0,4-1-67,-1 2 28,1-1 1,0 0 0,0 0-1,-1 0 1,1-1-1,0 0 1,0 0 0,-1-1-1,1 0 1,-1 0-1,0 0 1,1-1 0,-1 0-1,0 0 1,0 0-1,-1-1 1,1 0 0,-1 0-1,0-1 1,0 1-1,0-1 1,-1 0 0,1 0-1,-1-1 1,2-4-29,-4 8-9,-1 0 0,1 0 0,-1-1 1,0 1-1,0 0 0,0-1 0,0 1 0,0-1 0,0 1 1,-1-1-1,1 1 0,-1-1 0,0 0 0,1 1 1,-1-1-1,-1 0 0,1 1 0,0-1 0,-1 0 0,1 1 1,-1-1-1,0 1 0,0-1 0,0 1 0,0-1 1,0 1-1,0 0 0,-1 0 0,1-1 0,-1 1 0,0 0 1,1 0-1,-1 1 0,0-1 0,0 0 0,0 0 1,0 1-1,-1-1 0,1 1 0,0 0 0,-1 0 1,1 0-1,-1 0 0,1 0 0,-1 0 0,-1 1 9,-3-1-9,0 0-1,1 1 1,-1 1 0,0-1-1,0 1 1,0 0 0,1 0-1,-1 1 1,1 0-1,-1 0 1,1 1 0,0-1-1,-1 1 1,1 1-1,1-1 1,-1 1 0,1 0-1,-1 0 1,1 1-1,0 0 1,1 0 0,-1 0-1,1 0 1,0 1 0,-3 4 8,-4 5-3,0 1-1,1 1 1,1-1-1,1 1 1,0 1-1,1 0 1,1 0-1,1 0 1,0 0-1,1 1 1,1 0-1,1 0 1,1 14 4,0-30-1,1-1 1,0 0-1,0 1 1,0-1-1,0 1 1,0-1-1,1 1 0,-1-1 1,1 1-1,-1-1 1,1 0-1,0 1 1,0-1-1,0 0 1,1 0-1,-1 0 0,0 0 1,1 0-1,-1 0 1,1 0-1,0 0 1,-1-1-1,1 1 1,0 0-1,0-1 1,0 0-1,0 1 0,0-1 1,1 0-1,-1 0 1,0 0-1,1-1 1,-1 1-1,2 0 1,122 5-1526,-79-16-4042,-32-2-624</inkml:trace>
  <inkml:trace contextRef="#ctx0" brushRef="#br0" timeOffset="43685.499">13392 8692 11189,'0'0'2228,"0"0"-1246,-26 29-379,-83 100 256,102-119-769,-1 0 1,2 1 0,-1 0 0,2 0-1,-1 0 1,2 1 0,-1 0 0,2 0-1,-1 0 1,2 0 0,-1 0 0,2 1-1,0 0-90,0-6 29,-1 0 1,0 1 0,0 0-1,1-1 1,1 1 0,-1 0 0,1-1-1,0 1 1,1 0 0,0 0-1,0-1 1,0 1 0,1 0 0,0-1-1,1 0 1,0 1 0,0-1 0,0 0-1,1-1 1,0 1 0,1-1-1,1 3-29,6-3 27,0-1-1,0 0 1,0 0-1,1-2 1,-1 1-1,1-2 1,0 0-1,0 0 1,0-1-1,0-1 1,0 0-1,0 0 1,1-2-1,-1 1 1,4-3-27,14-5 29,0-1 1,-2-1-1,1-2 0,-2-1 1,1-1-1,-2-1 0,0-2 1,-1 0-1,-1-2 0,-1-1 1,-1-1-1,-1-1 0,0-1 1,13-21-30,-24 32 14,-2 0-1,0-1 1,0-1 0,-1 1 0,-1-1-1,0 0 1,-1-1 0,-1 0 0,0 0-1,-2 0 1,1-5-14,-2 14 5,-2 0 1,1 1-1,-1-1 0,0 0 1,-1 0-1,1 1 0,-2-1 0,1 0 1,0 1-1,-1-1 0,0 1 0,-1 0 1,0 0-1,0 0 0,0 0 0,0 0 1,-1 0-1,0 1 0,0 0 0,-1 0 1,1 0-1,-1 0 0,0 1 1,-1-1-1,1 1 0,-1 1 0,1-1 1,-3 0-6,-1-1-5,-1 1 0,1 0 0,-1 0 0,1 1 1,-1 0-1,0 1 0,0 0 0,0 0 0,0 1 0,0 1 1,-1 0-1,1 0 0,0 1 0,0 0 0,0 1 1,0 0-1,0 0 0,0 1 0,1 1 0,-1 0 0,1 0 1,0 0-1,0 1 0,0 1 0,1 0 0,0 0 1,0 0-1,0 1 0,1 0 0,0 1 0,0-1 0,1 1 1,0 1-1,1-1 0,-1 1 0,-2 8 5,2-2-9,1 0-1,1-1 1,0 1 0,1 1-1,1-1 1,0 0 0,1 1-1,0-1 1,2 1-1,0-1 1,0 0 0,2 1-1,0-1 1,1 0 0,0 0-1,1-1 1,0 1-1,2-1 1,-1 0 0,2-1-1,3 6 10,20 28-22,2-2 0,2-1 0,2-1 0,2-3 0,9 7 22,-35-35-29,-8-8 18,0-1 1,-1 2-1,1-1 1,-1 0-1,0 1 1,0 0-1,0 0 1,-1 0-1,0 0 1,0 1-1,0-1 1,0 1-1,-1 0 1,0 0-1,0 0 1,-1 0-1,0 0 1,1 1 10,-3-5-20,1 0 0,-1 0 0,1 0 0,-1 0 0,1-1 0,-1 1 0,0 0 0,0-1 0,0 1 0,0 0 0,0-1 0,0 1 0,-1-1 0,1 1 0,0-1 1,-1 0-1,1 0 0,-1 0 0,1 1 0,-1-1 0,0-1 0,1 1 0,-1 0 0,0 0 0,0-1 0,1 1 0,-1-1 0,0 1 0,0-1 0,0 0 0,0 0 0,-1 0 20,-76 4-792,61-5 470,12 2 161,0-1 0,0-1 0,0 1 0,0-1 0,0 0 1,0 0-1,1-1 0,-1 0 0,0 0 0,1 0 0,-1-1 0,1 1 0,0-1 1,0-1-1,0 1 0,0-1 0,0 0 161,3 1-269,0 0 0,-1 0 0,1 0 0,1 0 0,-1 0 0,0-1 0,1 1 0,-1-1 0,1 1 0,0-1 0,0 1 0,1-1 0,-1 0 0,1 1 0,-1-1 0,1 0 0,0 0 0,1 1 0,-1-1 269,6-40-4485</inkml:trace>
  <inkml:trace contextRef="#ctx0" brushRef="#br0" timeOffset="44069.209">14531 8792 5843,'0'0'5448,"0"0"-2730,0 0-1216,0 0-437,0 0-334,-21 20-243,-67 67-88,85-83-376,-1 0 1,1 1-1,0 0 0,0-1 1,1 1-1,-1 0 1,1 0-1,0 1 0,1-1 1,-1 0-1,1 1 0,0-1 1,0 1-1,1-1 0,0 1 1,0-1-1,0 1 0,1 2-24,-1 9 72,0-13-62,-1 0 0,1 0 0,0 1 0,0-1 0,0 1 0,0-1 0,1 0 0,0 1 0,0-1 1,0 0-1,0 0 0,1 0 0,0 0 0,-1 0 0,2 0 0,-1 0 0,0-1 0,1 1 0,-1-1 1,1 1-1,0-1 0,0 0 0,1 0 0,-1 0 0,1-1 0,-1 1 0,1-1 0,0 0-10,11 3 10,0 0-1,0-1 1,0-1 0,1 0-1,-1-2 1,1 1-1,0-2 1,-1 0-1,1-1 1,0-1 0,-1 0-1,16-4-9,-20 3 22,1-1 0,0 0 0,-1-1-1,0 0 1,0 0 0,0-2 0,-1 1 0,0-1-1,0 0 1,-1-1 0,1 0 0,-2-1 0,1 0-1,-1 0 1,-1-1 0,0 0 0,0 0 0,-1-1-1,0 0 1,-1 0 0,0 0 0,-1-1 0,0-1-22,2-34 435,-6 53-506,1-1 1,0 1-1,0 0 1,0 0 0,1-1-1,0 1 1,0-1 0,0 1-1,1-1 1,0 0 0,0 0-1,0 0 1,0 0 0,1-1-1,0 1 1,0-1 0,0 0-1,0 0 1,1 0 0,0-1-1,0 0 1,0 1 0,0-2-1,0 1 1,0-1 0,1 1-1,-1-2 1,1 1 0,0 0-1,0-1 71,5 0-668,-1 0-1,1-1 0,0 0 1,0-1-1,-1 0 1,1-1-1,0 0 0,-1 0 1,1-1-1,-1-1 0,0 0 1,0 0-1,8-5 669,42-24-7523</inkml:trace>
  <inkml:trace contextRef="#ctx0" brushRef="#br0" timeOffset="44501.096">15511 8692 10213,'0'0'2644,"0"0"-1356,0 0-194,0 0-142,0 0-511,-7 21-185,-17 68-48,24-88-205,-1 0 1,1 0-1,0 1 0,0-1 1,0 0-1,0 1 1,0-1-1,0 0 0,0 0 1,0 1-1,1-1 1,-1 0-1,0 0 0,1 0 1,-1 1-1,1-1 1,-1 0-1,1 0 0,0 0 1,0 0-1,-1 0 1,1 0-1,0 0 0,0 0 1,0 0-1,0-1 1,0 1-1,0 0 0,0 0 1,0-1-1,0 1 1,0-1-1,0 1 1,1-1-1,-1 1 0,0-1 1,0 0-1,1 0 1,-1 1-1,0-1 0,0 0 1,1 0-1,-1 0 1,0-1-1,0 1 0,1 0-3,4 0 28,3 1-15,0 0 0,0-1 0,0 0-1,-1 0 1,1-1 0,0-1 0,0 1 0,-1-1 0,1-1 0,-1 1 0,1-2-1,-1 1 1,0-1 0,0 0 0,-1-1 0,1 0 0,-1 0 0,0 0 0,0-1-1,-1 0 1,0-1 0,0 1 0,5-8-13,-8 9 9,-1 0-1,0 0 1,0 0 0,0-1 0,0 1-1,-1-1 1,0 1 0,0-1-1,0 1 1,-1-1 0,0 1 0,0-1-1,-1-4-8,1-2 23,-1 10-10,0-1-1,0 1 1,-1-1 0,1 1 0,-1-1-1,0 1 1,1 0 0,-1 0-1,0 0 1,0 0 0,0 0-1,-1 0 1,1 0 0,0 1-1,-1-1 1,1 1 0,-1 0-1,0 0 1,1 0 0,-1 0 0,0 0-1,1 0 1,-1 1 0,0-1-1,0 1 1,0 0 0,0 0-1,1 0 1,-1 0 0,0 1-1,0-1 1,0 1 0,0-1-1,-1 2-12,-1-2 12,-6 0 6,0 2-1,0 0 1,-1 0 0,1 1 0,1 0-1,-1 1 1,0 0 0,1 1-1,0 0 1,0 1 0,0 0 0,1 0-1,0 1 1,0 0 0,1 1 0,-1 0-1,2 0 1,-1 1 0,1 0-18,-6 7 31,0 2 1,2-1 0,0 2-1,1-1 1,0 1 0,2 1-1,0 0 1,1 0 0,-2 16-32,9-36 0,-3 5-7,2 0 1,-1 0 0,0 0 0,1 0-1,0 1 1,0-1 0,1 0-1,0 1 1,0-1 0,0 0-1,0 1 1,1-1 0,0 0 0,0 1-1,0-1 1,1 0 0,-1 0-1,1 0 1,1 0 0,-1 0-1,1 0 1,0-1 0,0 1 0,0-1-1,1 1 7,9 0-107,0 0-1,0-1 1,1 0 0,0-1-1,0-1 1,0 0 0,0-1-1,0 0 1,0-1-1,0-1 1,0 0 0,4-2 107,18-2-570,-1-2 0,0-2 0,-1 0 0,0-3 0,-1-1 0,26-14 570,-43 21-409,85-41-3075,-5 0-851</inkml:trace>
  <inkml:trace contextRef="#ctx0" brushRef="#br0" timeOffset="44956.076">16250 8604 9364,'0'0'2492,"0"0"-870,0 0-130,0 0-385,0 0-363,-19 10-208,-57 38-90,73-46-420,0 1-1,0 0 1,1 0 0,-1 0-1,1 0 1,0 0 0,0 0-1,0 1 1,0-1 0,1 1-1,-1-1 1,1 1 0,0 0-1,0-1 1,0 1 0,1 0 0,-1 0-1,1 0 1,0 0 0,0-1-1,0 1 1,1 1-26,-1 7 54,1 101 239,1-110-288,1 0 0,-1 0 0,1-1 0,-1 1 0,1-1 0,0 0 0,0 1 0,0-1 0,0-1 0,0 1 0,0 0 0,1-1 0,-1 1 0,0-1 0,1 0 0,-1 0 0,1-1 0,0 1 0,-1-1 0,1 1 0,0-1 0,-1 0 0,1-1 0,-1 1 0,1-1 0,0 1 0,-1-1 0,4-1-5,5 1 52,7-2-13,0-1 0,-1 0 0,0-2 0,0 0 0,0-1 0,0-1 0,-1 0 0,-1-1 0,1-1 0,1-3-39,-10 8 71,-1 0 0,0 0 1,0-1-1,0 1 0,-1-2 1,0 1-1,0-1 0,0 0 1,-1 0-1,0 0 0,-1-1 1,1 0-1,-2 0 0,1 0 0,-1 0 1,0-1-1,-1 1 0,0-1 1,0 1-1,-1-1 0,0 0 1,0-6-72,-1 15 88,0 8-353,-1 19 144,0-21 116,0 0 1,0 0-1,1 0 0,0 0 1,0 0-1,0 0 1,0 0-1,1 0 1,0 0-1,1 0 1,-1 0-1,1 0 1,0-1-1,0 1 0,1-1 1,0 0-1,0 1 1,0-1-1,1 0 1,-1-1-1,1 1 1,0-1-1,0 1 0,1-1 1,0 0-1,3 2 5,9 1 14,-1-1 0,1 0-1,1-2 1,-1 0 0,0-1-1,1 0 1,0-1 0,0-2-1,-1 1 1,1-2 0,3-1-14,19 2-25,-38-1-165,1 1 0,0-1 0,-1 0-1,1 1 1,-1-1 0,1 0 0,-1-1 0,1 1 0,-1 0 0,0-1 0,0 1 0,1-1 0,-1 0 0,0 0 0,0 1 0,-1-1 0,1-1 0,0 1 0,-1 0-1,1 0 1,-1-1 0,0 1 0,0 0 190,10-13-5518,-3 4-3886</inkml:trace>
  <inkml:trace contextRef="#ctx0" brushRef="#br0" timeOffset="45396.059">17198 8616 9636,'0'0'3133,"0"0"-1754,0 0-195,0 0-12,0 0-532,-6 11-253,-17 35-35,22-46-345,1 0 0,-1 1 1,1-1-1,0 0 0,-1 1 1,1-1-1,0 1 0,-1-1 1,1 1-1,0-1 0,0 1 0,-1-1 1,1 1-1,0-1 0,0 1 1,0-1-1,0 1 0,0-1 1,0 1-1,0-1 0,0 1 1,0-1-1,0 1 0,0-1 0,0 1 1,0-1-1,0 1 0,0-1 1,0 1-1,1-1 0,-1 1 1,0-1-1,0 1 0,1-1 0,-1 1 1,0-1-1,1 0 0,-1 1 1,0-1-1,1 0 0,-1 1 1,1-1-1,-1 0 0,0 1 0,1-1 1,-1 0-1,1 0 0,-1 1 1,1-1-1,-1 0 0,1 0 1,-1 0-1,1 0 0,-1 0 0,1 0 1,-1 0-1,1 0 0,-1 0 1,1 0-1,-1 0 0,1 0 1,0 0-1,-1 0 0,1 0 1,-1 0-8,4 0 64,6 2-27,0 0 0,0 0 1,0-1-1,0 0 1,0-1-1,0 0 0,1 0 1,-1-1-1,0-1 0,0 0 1,-1 0-1,1-1 0,0 0 1,-1 0-1,1-1 0,-1-1 1,0 0-1,0 0 0,-1 0 1,0-1-1,1-1-37,-7 4 5,0 1 0,0-1-1,0 0 1,-1 0 0,1 0 0,-1 0-1,0 0 1,0 0 0,0 0 0,0 0-1,-1 0 1,1-1 0,-1 1 0,0 0-1,0 0 1,0-1 0,0 1 0,-1 0-1,1 0 1,-1-1 0,0 1 0,0 0-1,0 0 1,0 0 0,0 0 0,-1 0-1,1 0 1,-1 0 0,0 1 0,0-1-1,0 1 1,0-1 0,0 1 0,-1 0-1,1 0 1,-1 0 0,1 0 0,-1 0-1,0 0 1,0 1 0,-3-2-5,-1 1-5,0 1 1,0 0-1,0 0 0,0 1 1,0 0-1,0 0 0,0 1 1,0-1-1,-1 2 0,1-1 1,1 1-1,-1 0 0,0 0 1,0 1-1,1 0 0,-1 0 0,1 1 1,0-1-1,0 1 0,0 1 1,1-1-1,0 1 0,-1 0 1,2 0-1,-1 1 5,-6 6-12,1 1 0,0 0 0,1 1 0,0 0 0,1 1 0,1 0 0,0 0 0,1 0 0,1 1-1,-2 6 13,-4 80-29,11-98 14,0-1 0,0 0-1,0 1 1,0-1 0,1 0 0,-1 0 0,1 1 0,0-1-1,0 0 1,0 0 0,0 0 0,1 0 0,-1 0-1,1 0 1,0 0 0,0 0 0,0-1 0,0 1-1,0-1 1,1 1 0,-1-1 0,1 0 0,-1 0-1,1 0 1,0 0 0,0-1 0,0 1 0,0-1-1,0 0 1,0 1 0,0-2 0,0 1 0,1 0 15,21 4-801,1-1 0,0-1 1,1-1-1,-1-1 1,20-2 800,-4 0-3193,-9 1-1201</inkml:trace>
  <inkml:trace contextRef="#ctx0" brushRef="#br0" timeOffset="48180.879">1502 10554 7235,'0'0'1972,"0"0"-377,0 0-178,0 0-323,0 0-171,-4-5-115,-13-8-264,5 47-290,-111 438 1678,53-224-1631,60-212-389,1 0 1,2 0-1,2 1 1,1 0-1,2 16 88,19-75-202,8-17 218,-10 14-9,1 1-1,1 0 1,1 1-1,2 1 1,0 1 0,16-13-7,-29 31-9,0 0 0,1 1 1,0-1-1,-1 2 0,1-1 1,0 1-1,0 0 0,0 1 1,0 0-1,0 0 0,0 1 1,-1-1-1,1 2 0,0-1 1,0 1-1,-1 1 0,1-1 1,-1 1-1,0 0 0,1 1 1,-2 0-1,1 0 0,0 1 1,1 1 8,19 10-25,-14-7-4,1-1 1,0 0-1,1-1 0,-1 0 0,1-2 1,1 1-1,-1-2 0,1 0 1,9 1 28,-10-4 2,-1 0 0,0 0 0,1-2 0,-1 0 0,0 0 1,0-2-1,1 0 0,-2 0 0,1-1 0,0-1 0,-1 0 0,0-1 1,0 0-1,0-1 0,4-4-2,-4 3 21,0 0 1,0-1-1,-1-1 1,0 0-1,-1-1 1,0 0 0,0 0-1,-1-1 1,-1-1-1,0 1 1,-1-2-1,0 1 1,-1-1-1,5-14-21,-11 19 55,0 14 42,-1-2-131,0 7-2,1-1 0,1 1 0,0-1 1,0 0-1,0 1 0,1-1 0,1 0 1,0 0-1,0-1 0,0 1 0,1-1 1,1 0-1,-1 0 0,1 0 0,6 5 36,-8-12-237,-1 0-1,0 0 0,1 0 0,0 0 1,-1 0-1,1-1 0,-1 0 0,1 1 1,0-2-1,-1 1 0,1 0 0,0-1 0,-1 1 1,1-1-1,-1 0 0,1 0 0,-1-1 1,0 1-1,1-1 0,-1 1 0,0-1 1,0 0-1,0 0 0,0 0 0,0-1 1,-1 1-1,1-1 0,-1 0 0,1 1 0,-1-1 1,0 0-1,0 0 0,0-1 238,30-37-4762</inkml:trace>
  <inkml:trace contextRef="#ctx0" brushRef="#br0" timeOffset="48484.013">2149 10921 8740,'0'0'1862,"0"0"-592,-22 5-123,-65 17-330,86-22-798,0 0 0,0 0 0,0 0 0,0 1 0,0-1 0,-1 0 1,1 0-1,0 1 0,0-1 0,0 1 0,0-1 0,0 1 0,0-1 0,0 1 1,1 0-1,-1-1 0,0 1 0,0 0 0,0 0 0,1-1 0,-1 1 0,0 0 0,1 0 1,-1 0-1,0 0 0,1 0 0,0 0 0,-1 0 0,1 0 0,0 0 0,-1 0 1,1 0-1,0 1 0,0-1 0,0 0 0,0 0 0,0 0 0,0 0 0,0 1-19,0 3 148,1-4-127,-1-1 0,0 1 0,0 0-1,1-1 1,-1 1 0,0 0-1,1-1 1,-1 1 0,0 0-1,1-1 1,-1 1 0,1-1 0,-1 1-1,1-1 1,-1 1 0,1-1-1,-1 1 1,1-1 0,0 1 0,-1-1-1,1 0 1,0 1 0,-1-1-1,1 0 1,0 0 0,0 1-1,-1-1 1,1 0 0,0 0 0,0 0-1,-1 0 1,1 0 0,0 0-1,-1 0 1,1 0 0,0 0 0,0-1-1,-1 1 1,1 0 0,0 0-1,0-1-20,7 1 149,10-1-1,-1-1 1,0 0-1,0-1 0,0-1 0,-1 0 0,1-2 0,-1 0 1,0 0-1,0-2 0,-1 0 0,0-1 0,0 0 0,3-4-148,-13 10 22,5-3-2,-1 1-1,1-1 1,-1-1 0,0 0 0,-1 0 0,1-1 0,-1 0-1,-1 0 1,0-1 0,0 0 0,-1 0 0,0 0-1,0-1 1,2-7-20,-8 16-13,0 0 0,0 0 0,0 0 0,0-1 0,-1 1 0,1 0 0,0 0 0,-1 0 0,1 0 0,-1 0 0,1 0 0,-1 0 0,0 0 0,1 0 0,-1 0 0,0 0 0,0 0 0,1 0 0,-1 0 0,0 0 0,0 1 0,0-1 0,0 0 1,0 1-1,0-1 0,0 1 0,-1-1 0,1 1 0,0 0 0,0-1 0,0 1 0,0 0 0,0 0 0,-1 0 0,1 0 0,0 0 0,0 0 0,0 0 0,-1 0 0,1 0 0,0 0 0,0 1 0,0-1 0,0 1 0,0-1 0,-1 1 0,1-1 0,0 1 13,-3 0-36,-9 2-263,-1 1-1,1 0 1,0 1-1,0 1 1,1 0-1,0 0 1,0 1-1,0 1 1,1 0 0,0 1-1,1 0 1,-1 1-1,2 0 1,0 0-1,0 1 1,-7 11 299,-8 54-6272,24-50 906</inkml:trace>
  <inkml:trace contextRef="#ctx0" brushRef="#br0" timeOffset="49078.053">2696 10948 7027,'0'0'2818,"0"0"-954,0 0-682,0 0-72,0 25 56,0 159 461,4-60-776,-2-122-835,0 0 0,-1 0-1,1 0 1,0-1 0,0 1-1,0 0 1,0-1-1,0 0 1,0 1 0,0-1-1,0 0 1,1 0-1,-1 0 1,0-1 0,1 1-1,-1 0 1,1-1 0,-1 0-1,1 1 1,-1-1-1,1 0 1,-1 0 0,1 0-1,-1-1 1,0 1 0,1-1-1,-1 1 1,1-1-1,-1 0 1,0 0 0,1 0-1,-1 0 1,0 0-1,0-1 1,0 1 0,0-1-1,0 1 1,0-1 0,0 0-1,-1 1 1,1-1-1,-1 0 1,1 0 0,-1 0-1,0 0 1,1-1-1,-1 1 1,0-1-16,7-11 10,-1 0-1,0 0 1,-1 0 0,-1-1-1,0 0 1,-1 0 0,-1 0-1,0-1 1,0-14-10,6-26 6,-9 56-12,0-1-1,1 1 1,-1-1-1,0 1 1,0-1-1,1 1 0,-1-1 1,0 1-1,1 0 1,-1-1-1,0 1 1,1-1-1,-1 1 0,1 0 1,-1-1-1,0 1 1,1 0-1,-1 0 1,1-1-1,-1 1 0,1 0 1,-1 0-1,1 0 1,-1 0-1,1-1 1,0 1-1,-1 0 1,1 0-1,-1 0 0,1 0 1,-1 0-1,1 0 1,-1 0-1,1 1 1,-1-1-1,1 0 0,-1 0 1,1 0-1,-1 0 1,1 1-1,-1-1 1,1 0-1,-1 1 0,1-1 1,-1 0-1,1 1 1,-1-1-1,0 0 1,1 1-1,-1-1 0,0 1 1,1-1-1,-1 1 1,0-1 6,62 117-163,-47-81 169,-9-19-3,0-1 0,1 0 1,1 0-1,1-1 0,1 0 0,0 0 1,0-1-1,3 1-3,-10-13 7,1 0-1,0 0 1,-1 0 0,1 0 0,0 0 0,0-1-1,0 0 1,1 0 0,-1 0 0,0 0-1,0-1 1,0 0 0,1 0 0,-1 0 0,0 0-1,0 0 1,0-1 0,1 0 0,-1 0-1,0 0 1,0 0 0,0-1 0,0 0-1,0 0 1,-1 0 0,1 0 0,-1 0 0,1-1-1,-1 1 1,0-1 0,0 0 0,0 0-1,0 0 1,0-1 0,-1 1 0,1-1 0,-1 1-1,0-1 1,0 0-7,8-11 14,0 0-1,-1-1 1,-1 1-1,0-2 1,-1 1-1,-1-1 1,0 0-1,-1-1 1,-2 1-1,1-1 1,-2 0-1,0 1 1,-1-1-1,-1 0 1,-1-1-14,1 13 0,1-35-1,-2 1-1,-2-1 1,-1 1-1,-7-23 2,-58-159 294,69 222-294,0 0 9,-1 0 0,1 0 0,0 1 0,0-1 0,-1 0 0,1 0 0,0 0 0,0 0 1,-1 1-1,1-1 0,0 0 0,-1 0 0,1 0 0,0 0 0,-1 0 0,1 0 0,0 0 0,0 0 0,-1 0 0,1 0 0,0 0 0,-1 0 0,1 0 0,0 0 0,-1 0 0,1 0 0,0 0 0,0 0 0,-1-1 0,1 1 0,0 0 0,-1 0 0,1 0 0,0 0 0,0-1 0,-1 1 0,1 0 0,0 0 0,0-1 1,0 1-1,-1 0 0,1 0 0,0-1 0,0 1 0,0 0 0,0 0 0,0-1 0,0 1 0,-1 0-9,8 126 34,6 1 0,5-2 0,6 0 0,6 5-34,10-28-238,-39-99 207,1-1 0,-1 1 1,1-1-1,0 0 0,-1 0 0,1 0 1,0 0-1,0 0 0,1 0 0,-1 0 1,0-1-1,1 1 0,-1-1 1,1 1-1,-1-1 0,1 0 0,-1 0 1,1 0-1,0-1 0,0 1 0,-1-1 1,1 1-1,0-1 0,0 0 0,0 0 1,0 0-1,-1 0 0,1-1 0,0 1 1,0-1-1,-1 0 0,1 0 0,0 0 1,-1 0-1,1 0 0,2-2 31,70-83-4669,-36 29-229,-1 1-2983</inkml:trace>
  <inkml:trace contextRef="#ctx0" brushRef="#br0" timeOffset="49880.239">3502 10775 6659,'0'0'3348,"-25"14"-1550,-82 49-432,98-58-1187,1 1 0,-1 0 0,1 0 0,0 1 0,1 0-1,0 1 1,0-1 0,1 1 0,0 1 0,0-1 0,0 1 0,2 0-1,-1 0 1,1 0 0,0 1 0,1 0 0,0 0 0,0-1-1,1 2 1,1-1 0,0 0 0,0 0 0,1 0 0,0 1 0,0-1-1,1 0 1,1 3-179,1-5 22,1 1-1,-1-1 1,1 0-1,1 0 0,-1-1 1,1 1-1,1-1 1,-1 0-1,1-1 0,1 1 1,-1-1-1,1 0 1,0-1-1,0 1 1,0-1-1,1-1 0,0 0 1,0 0-1,0 0 1,1-1-1,-1 0 1,1-1-1,-1 0 0,1 0 1,0-1-1,0 0 1,0 0-1,0-1 0,0 0 1,0-1-1,-1 0 1,1 0-1,0-1 1,1-1-22,0-1 15,0 0 0,0-1 0,-1 0 1,0-1-1,0 1 0,0-2 0,-1 0 1,0 0-1,0 0 0,0-1 1,-1 0-1,-1 0 0,1-1 0,-1 0 1,-1 0-1,1-1 0,-2 1 0,3-7-15,1-59 173,-7 74-172,-1-1 1,0 0 0,0 0-1,-1 0 1,1 0 0,0 0-1,-1 0 1,1 1 0,-1-1-1,1 0 1,-1 0 0,0 1-1,0-1 1,0 0 0,0 1-1,0-1 1,0 1 0,0-1-1,0 1 1,-1 0 0,1-1-1,-1 1 1,1 0 0,-1 0-1,1 0 1,-1 0-1,1 0 1,-1 0 0,0 1-1,0-1 1,1 1 0,-1-1-1,0 1 1,0-1 0,0 1-1,0 0-1,0 1-8,1-1 0,-1 1 0,0 0 0,0 0 0,1 0-1,-1 0 1,1 0 0,-1 1 0,1-1 0,-1 0 0,1 1-1,0-1 1,0 1 0,0-1 0,0 1 0,0 0 0,0-1-1,0 1 1,0 0 0,0 0 0,1 0 0,-1 0-1,1-1 1,0 1 0,-1 0 0,1 0 0,0 0 0,0 0-1,0 0 1,0 1 8,0 2-11,-3 142-269,7-140 252,-1 0 1,2 0-1,-1-1 0,1 0 0,0 0 0,0 0 0,0 0 1,1-1-1,0 0 0,0 0 0,1-1 0,-1 1 1,1-1-1,0-1 0,0 1 0,0-1 0,0-1 0,1 1 1,-1-1-1,1 0 0,-1-1 0,1 0 0,0 0 1,0-1-1,-1 0 0,1 0 0,0-1 0,2 0 28,12 2-90,0-1 0,0-1 0,0-1 0,0-1 0,0-1 0,0-1-1,-1-1 1,0 0 0,11-7 90,0 0-339,-1-1 1,0-1-1,-1-2 0,-1-1 0,-1-2 0,-1-1 0,0 0 1,17-21 338,-42 41 30,0-2 1,0 1 0,0 0 0,0 0 0,0 0-1,0-1 1,-1 1 0,1-1 0,-1 0 0,0 1-1,0-1 1,0 0 0,0 0 0,0 1 0,-1-1-1,1 0 1,-1 0 0,1 0 0,-1 0-1,0 0 1,-1 0 0,1 0 0,0 0 0,-1 0-1,1 1 1,-1-1 0,0 0 0,0 0 0,0 0-1,-1 1 1,1-1 0,-1 1 0,1-1 0,-1 1-1,-2-3-30,-5 1 100,-2-1 0,1 1 0,0 1 0,-1 0 0,0 0 0,0 1-1,1 1 1,-1-1 0,-1 2 0,1 0 0,0 0 0,0 1 0,0 0-1,-3 1-99,6 2 63,-1 1 0,1-1 0,-1 2 0,1-1 0,1 1 0,-1 0-1,1 0 1,0 1 0,1 0 0,-1 0 0,1 1 0,1 0 0,0 0 0,0 0-1,0 1 1,1-1 0,0 1 0,1 0 0,0 1 0,0-1 0,1 0 0,0 1-1,0 5-62,-4 68 112,6-82-110,0 1 0,0 0 0,0 0-1,0 0 1,1-1 0,-1 1-1,1 0 1,-1 0 0,1-1 0,0 1-1,0 0 1,0-1 0,0 1 0,0-1-1,0 1 1,0-1 0,0 1-1,0-1 1,1 0 0,-1 0 0,1 0-1,-1 0 1,1 0 0,-1 0-1,1 0 1,-1 0 0,1 0 0,0-1-1,0 1 1,-1-1 0,1 1-1,0-1 1,0 0 0,0 1 0,-1-1-1,1 0 1,0 0 0,0-1-1,0 1 1,-1 0 0,1 0 0,0-1-1,0 1 1,-1-1 0,2 0-2,11-2 31,1 0 0,-1-1 0,0-1 1,0 0-1,0-1 0,-1-1 0,1 0 1,-2-1-1,1 0 0,-1-1 0,0 0 0,-1-1 1,0 0-1,-1-1 0,7-8-31,-3 5 12,8-5 14,-1-1 0,-1-1 0,-1-1 0,-1 0 0,0-2 0,-2 0 0,-1-1 1,-1 0-1,-1-1 0,-2-1 0,0 0 0,-2 0 0,4-19-26,-2-167 387,-20 156-195,8 57-190,0 0 0,0 0 1,0 0-1,1 0 1,-1 0-1,0 0 0,0 0 1,0 0-1,1 0 0,-1 0 1,0 1-1,0-1 0,1 0 1,-1 0-1,0 1 0,0-1 1,1 1-1,-1-1 0,0 0 1,1 1-1,-1-1 0,1 1 1,-1 0-1,0-1 1,1 1-1,-1-1 0,1 1 1,0 0-1,-1-1 0,1 1 1,0 0-1,-1 0 0,1-1 1,0 1-1,0 0 0,-1 0 1,1 0-1,0-1 0,0 1 1,0 0-1,0 0 0,0 0-2,-13 53-35,3 0 0,2 0 0,2 1 0,2 0-1,3 0 1,3 11 35,-2-41-23,0-4-74,-1-16 3,-1 0 0,1 0 0,0-1 0,0 1 0,1 0 0,0 0 0,-1 0 0,2 0 0,-1 0 0,1 0-1,-1 0 1,1 0 0,1 0 0,-1-1 0,1 1 0,-1 0 0,2-1 0,-1 1 0,0-1 0,1 0 0,0 0 0,0 0 0,0 0 0,0 0 0,0 0 0,1-1 0,0 0 0,0 0 0,0 0 0,0 0 0,0 0 0,1-1 0,-1 0 0,1 0 0,0 0 94,2-1-476,0-1 1,0 0 0,1 0 0,-1-1 0,0 0 0,0 0 0,0-1 0,0 1 0,0-1 0,0-1 0,0 0-1,0 0 1,-1 0 475,53-37-5821</inkml:trace>
  <inkml:trace contextRef="#ctx0" brushRef="#br0" timeOffset="50331.332">4924 10449 112,'0'0'9388,"-5"20"-6498,-49 244 311,31 107-1203,23-371-1870,20-32 774,-14 27-896,0 0-1,1 0 0,-1 1 1,1 0-1,0 0 1,0 0-1,0 1 1,0 0-1,0 1 0,1-1 1,0 2-1,-1-1 1,1 1-1,0 0 1,-1 0-1,1 1 0,0 0 1,0 1-1,0-1 1,-1 1-1,1 1 1,0 0-1,-1 0 0,1 0 1,-1 1-1,4 2-5,64 8 35,-57-12 23,0-1-1,0 0 1,0-1-1,0-1 1,-1-1-1,1-1 1,0 0-1,-1-1 1,0-1-1,0 0 1,8-6-58,-23 11 7,1 0 1,-1-1 0,1 1-1,0 0 1,-1 0 0,1 1-1,0-1 1,0 0 0,-1 1-1,1 0 1,0 0 0,0 0-1,0 0 1,0 0 0,0 0-1,-1 1 1,1-1 0,0 1-1,0 0 1,0 0 0,-1 0-1,1 0 1,-1 0 0,1 1-1,-1-1 1,1 1 0,-1 0-1,0 0 1,0 0 0,0 0-1,0 0 1,1 1-8,4 3-120,0 0 0,0 0 1,0-1-1,1 0 0,0 0 0,0-1 0,0 0 0,0-1 1,1 0-1,-1 0 0,1 0 0,0-1 0,0-1 0,0 1 1,0-1-1,0-1 0,0 0 0,0 0 0,0-1 0,0 0 1,0-1-1,0 1 0,-1-2 0,6-1 120,72-62-7017,-45 24 823</inkml:trace>
  <inkml:trace contextRef="#ctx0" brushRef="#br0" timeOffset="50628.672">5563 10496 11477,'0'0'1678,"0"0"-266,0 0 20,0 0-613,0 0-400,-18 21 37,-57 74-45,73-92-379,-1 0 0,1 0 0,0 0-1,0 0 1,0 1 0,0-1 0,1 1-1,-1-1 1,1 1 0,0-1 0,0 1-1,0 0 1,0 0 0,1-1 0,0 1-1,0 0 1,0 0 0,0 0 0,0-1 0,1 1-1,0 0 1,-1 0 0,1-1 0,1 1-1,-1 0 1,0-1 0,1 0 0,0 1-1,0-1 1,0 0 0,0 0 0,1 0-1,-1 0 1,1 0 0,-1 0 0,1-1 0,0 1-1,0-1 1,0 0 0,1 0 0,-1 0-1,0 0 1,1-1 0,-1 1 0,1-1-1,0 0 1,-1 0 0,1 0 0,0-1-1,0 1 1,-1-1 0,1 0 0,3 0-32,8-2 64,0 0 0,0-2-1,-1 1 1,1-2 0,-1 0 0,0-1 0,0 0 0,-1-1 0,0 0 0,0-1 0,-1-1 0,0 0-1,0-1 1,-1 0 0,0-1 0,-1 0 0,0 0 0,-1-1 0,0 0 0,-1-1 0,6-12-64,-10 20-24,-1-1-1,1 1 1,-1-1 0,0 1 0,0-1 0,-1 0 0,0 0-1,0 0 1,0 0 0,-1-1 0,0 1 0,0 0-1,-1-1 1,1 1 0,-1 0 0,-1-1 0,0-2 24,-9 3-430,3 6 149,0 1 0,0 1 0,0-1 0,0 1 0,0 0-1,0 0 1,1 1 0,-1 0 0,1 0 0,0 1 0,0-1 0,0 2-1,0-1 1,1 0 0,-1 1 0,1 0 0,0 0 0,1 1 0,-1-1-1,1 1 1,0 0 0,1 0 0,-1 1 0,1-1 0,0 1 0,1-1 0,0 1-1,0 0 1,0 1 281,-15 41-4004</inkml:trace>
  <inkml:trace contextRef="#ctx0" brushRef="#br0" timeOffset="50951.791">6148 10650 8148,'0'0'3788,"0"0"-1755,0 0-542,0 0-402,0 0-374,-19 3-163,-62 16-53,77-17-476,-1 1 0,1-1 0,0 1 0,0 0 0,0 0 0,0 1 0,1-1 0,-1 1 0,1 0 0,0 0 0,0 0 0,0 0 0,0 0 0,1 1 0,0-1 0,-1 1 0,2-1 0,-1 1 0,1 0 0,-1 0 0,1 0 0,1 0 0,-1 0 0,1 0 0,0 0 0,0 0 0,0 0 0,1 0 0,0 1-23,-1-2-2,1-1 0,0 1 0,0-1 1,0 0-1,0 1 0,0-1 0,1 0 0,0 0 0,0 0 0,-1 0 0,2 0 1,-1 0-1,0 0 0,0-1 0,1 1 0,0-1 0,-1 0 0,1 0 1,0 0-1,0 0 0,0 0 0,0-1 0,1 1 0,0 0 2,93 32 36,-75-28 8,-2 1-18,-21-7-27,1 0 0,0 0 0,-1 0 0,1 0 0,0 0 0,0 0 0,-1 1 0,1-1 0,0 0 0,-1 0 0,1 0 0,0 1 0,0-1 0,0 0 0,-1 0 0,1 1 0,0-1 0,0 0 0,0 1 0,0-1 0,-1 0 0,1 0 0,0 1 0,0-1 0,0 0 0,0 1 0,0-1 0,0 0 0,0 1 0,0-1 0,0 0 0,0 1 0,0-1 0,0 0 0,0 1 0,0-1 0,0 0 0,0 1 0,0-1 0,1 0 0,-1 1 0,0-1 0,0 0 0,0 0 0,1 1 0,-1-1 0,0 0 0,0 0 0,0 1 0,1-1 0,-1 0 0,0 0 0,0 0 0,1 1 0,-1-1 0,0 0 1,-1 0-5,-133 21-1156,42-21-3174,67-5 1411,15-16-355</inkml:trace>
  <inkml:trace contextRef="#ctx0" brushRef="#br0" timeOffset="51237.921">6625 10131 12534,'0'0'2150,"0"0"-1123,0 0-165,-4 25 258,-31 170 233,16-97-1252,5 1 1,4 0-1,3 40-101,7-131-159,0-4-7920,0-4 1433</inkml:trace>
  <inkml:trace contextRef="#ctx0" brushRef="#br0" timeOffset="51618.843">6449 10628 8788,'0'0'2913,"0"0"-1584,0 0-449,0 0 65,0 0-97,0 0-47,124-79-97,-84 66-240,0 2-48,-8 2-32,-2 2-207,-8 5 63,-2-3-240,-2 3 0,-8 0-80,-6 2-337,-4 0-1423,0 0-2707</inkml:trace>
  <inkml:trace contextRef="#ctx0" brushRef="#br0" timeOffset="53158.524">13604 10444 5523,'0'0'1952,"0"0"-255,0 0 64,0 0-414,-3-21-264,-14-100 726,5 108 1073,-10 221-2530,-127 430 288,145-623-656,2-28 93,2 2-76,0 1-1,0-1 0,1 1 0,1-1 0,0 1 1,0 0-1,1 0 0,0 0 0,1 0 0,0 0 1,1 1-1,0-1 0,0 1 0,6-7 0,-6 14-8,-1-1 0,1 1 1,0 0-1,0 0 0,0 0 0,0 1 0,0-1 0,1 1 0,-1 0 1,0 1-1,0 0 0,1 0 0,-1 0 0,0 0 0,1 1 1,-1-1-1,0 2 0,0-1 0,0 0 0,0 1 0,0 0 0,0 0 1,0 1-1,0-1 0,0 2 8,31 8 20,-3-8-12,0-2 0,0-1 0,-1-1 1,1-2-1,0-1 0,-1-1 0,0-2 0,0-2 0,0 0 1,-1-2-1,0-2 0,-1-1 0,0-1 0,-1-1 0,-1-2 1,0-1-1,24-21-8,-46 36 22,0-1 0,0-1 0,0 1 0,-1-1 0,0 0 0,0 0 0,0 0 0,0-1 0,-1 0 0,0 1 0,0-2 0,1-3-22,-3 156-104,-1-143 38,-1 0 1,1 0-1,0 0 1,0 0-1,0-1 0,0 1 1,0 0-1,1-1 1,-1 1-1,1-1 1,0 1-1,-1-1 0,1 0 1,0 0-1,1 0 1,-1 0-1,0 0 1,0 0-1,1-1 1,-1 1-1,1-1 0,0 1 1,-1-1-1,1 0 1,0 0-1,0 0 1,0-1-1,-1 1 0,1-1 1,0 1-1,0-1 1,0 0-1,0 0 1,0 0-1,0-1 1,0 1-1,0-1 0,0 1 1,0-1-1,-1 0 1,1 0-1,0 0 1,-1-1-1,1 1 0,0-1 1,-1 1-1,1-1 66,62-70-5253,-37 29 454</inkml:trace>
  <inkml:trace contextRef="#ctx0" brushRef="#br0" timeOffset="53471.74">14260 10386 11013,'0'0'1321,"0"0"-308,-22 10 105,-72 38 32,91-47-1090,0 1 1,0 0-1,0 0 0,0 0 0,1 0 0,-1 0 1,1 0-1,0 1 0,0-1 0,0 1 1,0 0-1,0-1 0,0 1 0,1 0 0,-1 0 1,1 0-1,0 0 0,0 0 0,0 1 0,0-1 1,0 0-1,1 0 0,-1 1 0,1-1 1,0 0-1,0 1 0,1-1 0,-1 1-60,0 5 115,1-8-85,-1 1 0,0-1-1,1 1 1,-1-1 0,1 1 0,0-1 0,0 0 0,-1 1-1,1-1 1,0 0 0,0 1 0,0-1 0,0 0 0,0 0-1,1 0 1,-1 0 0,0 0 0,0 0 0,1 0 0,-1-1-1,1 1 1,-1 0 0,0-1 0,1 1 0,-1-1 0,1 1-1,0-1 1,-1 0 0,1 0 0,-1 0 0,1 1 0,-1-2-1,1 1 1,0 0-30,65-3 432,-60 3-384,7-2-15,0-1 0,0-1 1,-1 0-1,1 0 0,-1-1 0,0-1 1,-1 0-1,1-1 0,-1 0 0,-1-1 1,1-1-1,-1 1 0,9-11-33,-18 18 1,0 0-1,-1 0 1,1-1-1,-1 1 1,1-1-1,-1 1 1,1-1-1,-1 1 1,0-1 0,0 0-1,0 1 1,0-1-1,0 0 1,0 0-1,0 0 1,-1 0-1,1 0 1,-1 0-1,1 0 1,-1 0-1,0 0 1,0 0-1,0 0 1,0 0 0,0 0-1,0 0 1,0 0-1,-1 0 1,1 0-1,-1 0 1,0 0-1,1 0 1,-1 0-1,0 1 1,0-1-1,0 0 1,0 0-1,-1 1 1,1-1 0,0 0-1,-136 1-1185,131 2 1011,1 1 0,-1-1 0,1 1 0,-1 0 0,1 0 0,-1 0 0,1 1 0,0-1 0,0 2 0,0-1 0,1 0 0,-1 1 0,1 0 1,0 0-1,-3 3 174,-15 53-5152,22-30 881</inkml:trace>
  <inkml:trace contextRef="#ctx0" brushRef="#br0" timeOffset="53764.213">15016 10471 7475,'0'0'2588,"0"0"-872,0 0-564,0 0-231,-23 4-84,-74 16-84,93-19-713,0 1 0,0-1 0,0 1 0,0 0 0,1 0 0,-1 1 0,1-1 0,-1 1 0,1 0 0,0 0 0,0 0 0,0 0 0,1 0 0,-1 1 0,1-1 0,0 1 0,-1 0 0,2 0 0,-1 0 0,0 0 0,1 0 0,0 0 0,0 0 0,0 0 0,0 0 0,1 0 0,0 1 0,-1-1 0,2 0 0,-1 1 0,0 0-40,0-3 16,-1 9 16,1 0-1,0 0 0,0 1 1,1-1-1,1 0 0,0 0 1,0-1-1,1 1 0,1 0 1,-1-1-1,2 0 0,0 1-31,-2-5 2,3 3 2,-1 0 0,0 0-1,-1 1 1,0-1 0,0 1 0,-1 0-1,0 0 1,-1 0 0,0 1-1,-1-1 1,0 3-4,-39-3 258,32-10-238,-148-7-1482,54-9-4792,65 7 545</inkml:trace>
  <inkml:trace contextRef="#ctx0" brushRef="#br0" timeOffset="54027.958">15564 10075 12502,'0'0'2113,"0"0"-785,0 0 481,0 0-1201,0 0-464,0 0 145,-78 186 15,64-97-96,11 1-160,3-3-16,0-11-64,0-13-128,3-21-128,9-17-273,0-16-447,3-9-1249,0 0-336,-2-16-3442</inkml:trace>
  <inkml:trace contextRef="#ctx0" brushRef="#br0" timeOffset="54261.951">15330 10485 1649,'0'0'10821,"0"0"-9525,0 0-415,0 0 15,0 0 49,139 0-97,-62 0-288,3-9-304,-3-5-224,-3 1 0,-9-1-32,-10 3-48,-18 2-400,-12 7-656,-18 2-753,-7 0-1169,-2 4-4177</inkml:trace>
  <inkml:trace contextRef="#ctx0" brushRef="#br0" timeOffset="56169.106">450 13343 7988,'0'0'1659,"-18"21"-861,-54 67-201,45-64 1001,26-39 197,2 6-1455,2-23-34,2 0 1,1 1-1,1 0 1,2 0-1,1 1 1,1 0-1,4-4-306,4-17 301,78-237 1281,-11-14-1582,-61 220 222,-25 81-224,1 1 0,-1-1 0,0 1 0,1-1 0,-1 0 0,1 1 0,-1-1 0,1 1 1,0 0-1,-1-1 0,1 1 0,-1-1 0,1 1 0,0 0 0,-1-1 0,1 1 0,0 0 0,-1 0 0,1 0 1,0-1-1,-1 1 0,1 0 0,0 0 0,0 0 0,-1 0 0,1 0 0,0 0 0,0 1 0,-1-1 1,1 0-1,0 0 0,-1 0 0,1 1 0,0-1 0,-1 0 0,1 1 0,-1-1 0,1 0 0,0 1 0,-1-1 1,1 1-1,-1-1 0,1 1 0,-1-1 0,1 1 0,-1-1 0,0 1 0,1 0 0,-1-1 0,1 1 0,-1 0 1,0-1-1,0 1 0,0 0 0,1-1 0,-1 1 0,0 0 0,0-1 0,0 1 0,0 0 0,0 0 1,0-1-1,0 1 0,0 0 0,0-1 0,-1 1 0,1 0 0,0 0 0,0-1 0,-1 1 2,57 149-70,-6 2 0,-7 2 0,-6 6 70,-13-60-366,-17-68-119,33 82-4435,-32-106 350</inkml:trace>
  <inkml:trace contextRef="#ctx0" brushRef="#br0" timeOffset="57793.283">674 13179 7700,'0'0'1144,"0"0"-517,0 0 285,0 0 313,30 19-262,100 49-179,-125-67-729,0 0-1,0 0 0,1 0 0,-1 0 0,1-1 1,-1 0-1,1-1 0,-1 1 0,0-1 0,1 0 0,-1 0 1,0 0-1,0-1 0,1 0 0,-1 0 0,-1 0 1,1-1-1,0 1 0,0-1 0,-1 0 0,0-1 1,0 1-1,0-1 0,4-3-54,7-6 180,-1 4-72,0 0 0,0-1 0,-1-1-1,0 0 1,-1-1 0,-1 0 0,0-1 0,0 0 0,-1-1 0,-1 0-1,0-1 1,-1 0 0,-1 0 0,0 0 0,-1-1 0,-1 0-1,0-1 1,-1 1 0,0-8-108,-4 23 4,1-6 40,-1 0 0,0 0 0,0 0-1,0 0 1,-1-1 0,0 1 0,-1 0-1,1 0 1,-1 0 0,-1 1 0,1-1-1,-1 0 1,0 1 0,-1 0 0,0-1-1,0 1-43,-6-6 67,-1 1 0,-1 0 0,0 0 1,0 1-1,-1 1 0,0 0 0,-1 1 0,-13-6-67,26 13-2,0 1 0,0-1 0,0 0 0,0 1 0,0-1 0,0 1 0,0 0 0,0-1 0,0 1 0,0 0 0,-1 0 0,1 0 0,0 0 0,0 0 0,0 0 0,0 0 0,0 0 0,-1 0 0,1 0 0,0 0 0,0 1 0,0-1 0,0 1 0,0-1 0,0 1 0,0-1 0,0 1 0,0-1 0,0 1 0,0 0 0,0 0 0,1-1 0,-1 1 0,0 0 0,0 0 0,1 0 0,-1 0 0,0 0 0,1 0 0,-1 0 0,1 0 0,-1 0 0,1 0 0,0 0 0,0 0 0,-1 0 0,1 0 0,0 1 0,0-1 0,0 0 0,0 0 0,0 0 0,0 0 0,0 0 0,1 1 0,-1-1 0,0 0 0,1 0 0,-1 0 0,1 0 0,-1 0 0,1 0 0,-1 0 0,1 0 0,0 0 2,-1 13-52,-1-11 37,1 1 1,0 0-1,-1 0 0,2 0 1,-1 0-1,0-1 0,1 1 0,-1 0 1,1 0-1,0-1 0,1 1 0,-1 0 1,0-1-1,1 1 0,0-1 1,0 0-1,0 1 0,0-1 0,1 0 1,-1 0-1,1-1 0,0 1 1,-1 0-1,1-1 0,2 2 15,9 1-27,1 0-1,-1-1 1,1 0-1,0-1 1,0-1-1,0-1 1,0 0 0,0 0-1,1-2 1,13-1 27,16 0 15,141 2-65,-183 2 46,0 0 1,0 0 0,1 1-1,-1-1 1,-1 0 0,1 1 0,0 0-1,-1 0 1,1 0 0,-1 0-1,0 0 1,0 0 0,0 1-1,0-1 1,0 1 0,-1-1 0,0 1-1,0 0 1,0-1 0,0 1-1,0 0 1,-1 0 0,0 0-1,0-1 1,0 1 0,0 0 0,0 0-1,-1 0 1,0 0 3,2 0 5,-2 70 50,-1-57-38,2-1 1,0 1-1,0-1 0,2 1 0,0-1 1,1 1-1,4 14-17,-4-27 6,1 0-1,-1 0 1,1 0-1,0 0 1,0-1 0,0 0-1,0 0 1,1 0 0,-1 0-1,1-1 1,0 1-1,-1-1 1,1 0 0,0-1-1,1 1 1,-1-1 0,0 0-1,0 0 1,0-1-1,1 0 1,-1 0 0,0 0-1,0 0 1,1-1 0,-1 0-1,0 0 1,0 0-1,0-1 1,0 1 0,0-1-1,0-1 1,0 1 0,-1-1-1,1 1 1,-1-1-1,0-1 1,1 0-6,9-6 7,0-1 0,-1 0 0,-1-1 0,0 0-1,0-1 1,-1-1 0,-1 0 0,-1 0 0,0-1 0,0 0 0,-2 0 0,0-1-1,0 0 1,-2-1 0,0 1 0,-1-1 0,0 0 0,-2 0 0,1-9-7,-3 17 4,2-1-2,-1 1 1,-1-1-1,0 1 1,0 0-1,-1-1 0,0 1 1,-1-1-1,0 1 1,0 0-1,-1 0 0,0 0 1,-1 0-1,1 1 1,-2-1-1,1 1 0,-4-4-2,5 8 14,0 0 0,0 0 0,-1 0-1,1 0 1,-1 1 0,0-1-1,0 1 1,0 0 0,-1 0-1,1 0 1,-1 1 0,1 0 0,-1 0-1,0 0 1,0 0 0,0 1-1,0-1 1,0 1 0,0 1-1,0-1 1,-1 1 0,-4 0-14,7 2-5,0 0 1,0 1-1,0-1 0,1 1 0,-1 0 1,1 0-1,-1 0 0,1 0 1,0 0-1,0 0 0,1 1 1,-1-1-1,1 0 0,-1 1 0,1 0 1,0-1-1,0 1 0,1 0 1,-1-1-1,1 1 0,0 0 1,0 0-1,0-1 0,0 1 1,1 1 4,-2-2-8,0 0 1,1-1 0,-1 1 0,1 0 0,0-1 0,0 1 0,0 0-1,0-1 1,0 1 0,1 0 0,-1 0 0,1-1 0,0 1 0,0-1-1,0 1 1,0-1 0,0 1 0,0-1 0,1 0 0,-1 1 0,1-1-1,-1 0 1,1 0 0,0 0 0,0 0 0,0 0 0,0-1 0,0 1 0,0 0-1,1-1 1,-1 0 0,1 0 0,-1 1 0,1-1 0,-1-1 0,1 1-1,1 0 8,140 5 6,9-19-70,-150 15 44,-1 0 0,1 0 0,-1 1 0,0-1 0,1 0 0,-1 1 0,-1 0 0,1-1 0,0 1 0,-1 0 0,1 0 0,-1 0 0,0 0 0,0 0 0,0 0 0,0 0 0,-1 1 1,1-1-1,-1 0 0,0 0 0,0 3 20,2 0-24,4 46 23,-6-44-94,-1-1 0,1 1 0,0-1 0,1 1 0,0-1 0,0 1 0,1-1 0,0 1 0,0-1 0,0 0 0,1 0 0,0 0 0,1 0 0,-1-1 0,1 1 0,1-1 0,-1 0 0,1 0 0,0 0 0,0-1 0,1 0 0,0 0 0,0 0 0,0-1 0,0 0 0,7 3 95,7-2-35,-1-2-1,1 0 0,1-1 0,-1-1 0,0-1 0,0-1 1,12-3 35,-10 0-329,0-1 1,0-1-1,-1 0 1,0-2-1,0-1 1,-1 0-1,0-2 1,-1 0-1,0-1 1,-1-1-1,0-1 1,-1-1-1,-1 0 1,0-1-1,1-3 329,-12 14 40,0 0 0,-1-1 1,0 1-1,0-1 0,0 0 0,-1-1 0,0 1 0,0-1 1,-1 1-1,0-1 0,0 0 0,0 0 0,-1 0 0,0 0 1,0 0-1,-1 0 0,0-4-40,0 8 116,-1 0-1,1 0 1,-1 0-1,0 0 1,0 1 0,0-1-1,-1 0 1,1 1-1,-1-1 1,1 1 0,-1-1-1,0 1 1,0 0-1,0-1 1,0 1 0,0 0-1,0 1 1,-1-1-1,1 0 1,-1 1 0,1-1-1,-1 1 1,1 0-1,-1 0 1,0 0 0,0 0-1,0 0 1,0 0-1,-2 1-115,-89-12 1616,83 12-1472,4 0-67,0-1 1,0 1 0,0 0-1,0 1 1,0-1-1,0 1 1,0 1-1,0-1 1,0 1-1,1 1 1,-1-1-1,1 1 1,-1 0-1,1 0 1,0 1-1,-1 1-77,0 1 71,0 1-1,0 1 1,1-1-1,0 1 1,0 0-1,1 0 1,0 1-1,1 0 1,0-1-1,0 2 1,1-1 0,0 0-1,0 1 1,1-1-1,0 1 1,1 0-1,0-1 1,1 1-1,0 0 1,0 0-1,1-1 1,1 1-1,0 1-70,0-6 7,1-1-1,0 0 0,0 1 1,0-1-1,0 0 0,1 0 1,0-1-1,0 1 0,0-1 1,0 0-1,0 0 0,1 0 1,-1 0-1,1-1 1,0 0-1,0 0 0,0 0 1,0-1-1,0 1 0,0-1 1,0-1-1,0 1 0,1 0 1,-1-1-1,0 0 0,0-1 1,0 1-1,1-1 0,4-1-6,0 0 14,0 0 0,1-1 0,-1 0 0,-1 0 0,1-1 0,0 0 0,-1-1 0,0 0 0,0-1 0,0 0 0,-1 0 0,0 0 0,0-1 0,-1-1 1,1 1-1,-2-1 0,1-1 0,-1 1 0,0-1 0,2-5-14,-4 6 11,0 0 0,-1-1 1,0 1-1,0-1 1,-1 1-1,0-1 0,0 0 1,-1 1-1,0-1 1,-1 0-1,0 0 0,-1-8-11,1 6 26,-15-11-92,15 27-17,-1 22-39,0-18 116,0 0 1,0 0 0,1 0-1,0 0 1,1 0 0,0 0-1,0 0 1,1 0-1,0 0 1,0 0 0,1-1-1,0 1 1,1-1 0,0 0-1,0 0 1,1 0 0,-1 0-1,2-1 1,-1 0-1,1 0 1,3 2 5,-2-4 5,0 0 1,0-1-1,0 0 0,1 0 1,-1 0-1,1-1 0,0 0 1,0-1-1,1 0 0,-1 0 1,0-1-1,1 0 0,-1 0 1,1-1-1,-1 0 0,1 0 1,-1-1-1,0 0 0,1-1 1,-1 0-1,0 0 0,0-1 1,0 0-1,0 0 0,4-3-5,-1-2 29,0 0-1,-1 0 0,0-1 0,-1-1 1,0 0-1,0 0 0,-1-1 0,-1 0 0,0 0 1,0-1-1,-1 0 0,0 0 0,-1 0 0,-1-1 1,0 1-1,0-1 0,-1 0 0,-1-1 0,0 1 1,-1 0-1,-1-10-28,1 183-94,-1-159 96,0 1 0,1-1-1,-1 0 1,1 1-1,-1-1 1,1 1 0,0-1-1,-1 0 1,1 0-1,0 1 1,0-1 0,0 0-1,0 0 1,0 0-1,0 0 1,0 0 0,1 0-1,-1 0 1,0 0-1,0-1 1,1 1 0,-1 0-1,0-1 1,1 1 0,-1-1-1,1 1 1,-1-1-1,1 0 1,-1 0 0,1 0-1,-1 0 1,1 0-1,-1 0 1,1 0 0,-1 0-1,1 0 1,0-1-2,59-14 92,124-116 303,-183 130-398,-1 1 0,0-1 0,0 0 0,1 0 0,-1 0-1,1 1 1,-1-1 0,1 1 0,-1-1 0,1 1 0,-1 0-1,1 0 1,-1-1 0,1 1 0,-1 0 0,1 0 0,-1 1 0,1-1-1,-1 0 1,1 0 0,-1 1 0,1-1 0,-1 1 0,1-1 0,-1 1-1,1 0 1,-1-1 0,0 1 0,1 0 0,-1 0 0,0 0-1,0 0 1,0 0 0,0 0 0,0 0 0,0 1 0,0-1 0,0 0-1,0 1 1,-1-1 0,1 0 0,0 1 0,-1-1 0,1 1 3,14 74 29,-12-44 24,-1 0 1,-2 0-1,-1 0 0,-1 0 1,-2 0-1,-2 0 0,0-1 1,-2 1-1,-9 20-53,11-36 20,-5 14-9,-1-1 1,-1-1-1,-1-1 1,-1 0 0,-15 18-12,29-42-31,-1-1 1,0 1 0,0-1 0,0 0 0,-1 1-1,1-1 1,-1 0 0,1-1 0,-1 1 0,1 0-1,-1-1 1,0 1 0,0-1 0,0 0 0,0 0-1,0 0 1,0-1 0,0 1 0,0 0 0,0-1-1,0 0 1,0 0 0,0 0 0,0 0 0,0-1-1,-1 1 1,1-1 0,0 1 0,0-1 0,0 0-1,1 0 1,-1-1 0,0 1 0,0-1 0,0 1 0,0-2 29,-51-49-4711,21 2-3468</inkml:trace>
  <inkml:trace contextRef="#ctx0" brushRef="#br0" timeOffset="58554.988">3892 12224 11381,'0'0'2471,"0"0"-1207,0 0-581,-11 20-56,0 2-449,0 1-1,1 0 1,2 1 0,0 0-1,2 0 1,0 1-1,0 9-177,-66 513 1252,70-538-1234,1-55 335,4-22-279,0 66-89,-1 1 0,1-1 0,0 1 0,0 0 0,-1 0-1,1 0 1,0 0 0,0 0 0,0 0 0,0 1 0,0 0 0,0-1 0,0 1 0,0 0-1,0 1 1,0-1 0,0 0 0,0 1 0,0 0 0,0 0 0,2 1 15,78 30-13,37 6 26,-109-37-9,1-1 1,-1 0 0,0 0-1,0-1 1,1-1-1,-1 0 1,0 0 0,0-1-1,0-1 1,-1 1-1,7-5-4,7-3 30,0-2-1,-2 0 0,1-2 1,-2 0-1,0-1 0,-1-1 1,11-12-30,-13 59-91,27 52 171,-44-80-121,1 0 1,0 0 0,-1 0-1,1 0 1,0 0-1,0-1 1,0 1-1,0-1 1,1 1-1,-1-1 1,0 0-1,1 0 1,-1 0 0,0 0-1,1 0 1,-1 0-1,1-1 1,-1 1-1,1-1 1,0 0-1,-1 0 1,1 0-1,-1 0 1,1 0 0,0 0-1,-1-1 1,1 1-1,-1-1 1,1 0-1,-1 0 1,1 0-1,-1 0 1,0 0-1,0 0 1,1-1 0,-1 0 39,100-111-6153,-92 100 5063,21-32-3610</inkml:trace>
  <inkml:trace contextRef="#ctx0" brushRef="#br0" timeOffset="58849.917">4404 12380 7171,'0'0'4069,"0"0"-2458,0 0-701,-21 16 96,-65 54-185,84-69-789,0 1 0,0 0-1,0-1 1,0 1 0,1 0-1,-1 0 1,1-1 0,-1 1-1,1 1 1,0-1 0,-1 0-1,1 0 1,0 0 0,1 1 0,-1-1-1,0 0 1,1 1 0,-1-1-1,1 1 1,0-1 0,0 0-1,0 1 1,0-1 0,0 1-1,0-1 1,1 1 0,-1-1-1,1 0 1,-1 1 0,1-1-1,0 0 1,0 0 0,0 1-1,1-1 1,-1 0 0,0 0-1,1 0 1,-1 0 0,1 0-1,0-1 1,-1 1 0,1-1-1,0 1 1,0-1 0,0 1-1,0-1 1,1 0 0,-1 0-1,0 0 1,0 0 0,1 0-1,-1-1 1,0 1 0,3 0-32,9-1 105,0 0 1,0 0-1,0-1 1,0-1-1,0 0 1,0-1-1,0-1 1,-1 0-1,1-1 1,-1 0-1,-1-1 1,1-1-1,-1 0 1,0 0-1,0-1 1,-1-1-1,0 0 1,-1 0-1,0-1 1,3-4-106,-10 12 14,0-1 0,1 0 1,-1 0-1,0 0 0,-1 0 1,1 0-1,0-1 0,-1 0 0,0 1 1,0-1-1,0 0 0,0 0 0,0 0 1,-1 0-1,0 0 0,0 0 1,0-1-1,0 1 0,-1 0 0,0-4-14,-27-4-404,22 12 325,-2 0-125,1 0-1,0 0 0,0 0 0,-1 1 0,1 0 0,0 1 0,0-1 0,0 1 0,0 0 0,1 1 0,-1-1 1,0 1-1,1 0 0,0 1 0,-1-1 0,2 1 0,-1 0 0,0 0 0,1 1 0,-1-1 0,1 1 0,1 0 0,-1 0 1,1 1-1,0-1 0,0 1 0,0-1 0,1 1 0,-1 0 0,2 0 0,-2 2 205,-4 29-4637,5-4-3297</inkml:trace>
  <inkml:trace contextRef="#ctx0" brushRef="#br0" timeOffset="59163.309">5029 12441 10341,'0'0'2497,"0"0"-1102,0 0-378,0 0-228,-26 11-47,-80 38 10,100-46-703,0 0 0,1 1 0,0-1 0,-1 1-1,1 1 1,1-1 0,-1 1 0,0-1 0,1 1-1,0 1 1,1-1 0,-1 1 0,1-1 0,0 1 0,0 0-1,1 0 1,-1 0 0,1 0 0,1 1 0,-1-1-1,1 1 1,0-1 0,1 1 0,-1-1 0,1 1-1,1-1 1,0 5-49,0-2 7,0-1 0,1 0 0,0 0-1,0 0 1,1 0 0,0 0 0,0 0 0,1 0 0,0-1-1,0 0 1,1 0 0,0 0 0,0-1 0,1 1-1,3 2-6,42 65 13,-50-72-15,-1-1 0,1 0 0,0 1 0,-1-1 0,1 0 0,0 1 0,-1-1 0,0 1 0,1-1 0,-1 1 0,0 0 0,0-1 0,0 1 0,0-1 0,0 1 0,0-1 0,0 1-1,0-1 1,-1 1 0,1-1 0,-1 1 0,1-1 0,-1 1 0,1-1 0,-1 1 0,0-1 0,0 0 0,0 0 0,0 1 0,0-1 0,0 0 0,0 0 0,0 0 0,0 0 0,0 0 0,-1 0 0,1 0 0,0 0 0,-1-1 0,1 1 0,-1-1 0,1 1 0,-1-1 0,1 1 0,-1-1 2,-77 6-436,65-6 291,-132-3-2841,143 2 2851,1 1-1,0-1 0,-1 0 0,1 0 0,0 0 0,-1-1 1,1 1-1,0 0 0,0-1 0,0 1 0,0-1 1,1 0-1,-1 1 0,0-1 0,1 0 0,-1 0 0,1 0 1,-1-1-1,1 1 0,0 0 0,0 0 0,-1-3 136,0-24-4060</inkml:trace>
  <inkml:trace contextRef="#ctx0" brushRef="#br0" timeOffset="59412.767">5379 12156 8980,'0'0'3554,"0"0"-1954,0 0-319,0 0-401,0 0 33,8 112 111,-23-42-479,5 8-241,5 3-112,5-3-144,0-13-48,0-16 0,12-9-208,1-17-16,-1-10-513,-2-13-1216,-2 0-976,-6 0-2481</inkml:trace>
  <inkml:trace contextRef="#ctx0" brushRef="#br0" timeOffset="59612.111">5200 12546 9156,'0'0'3186,"0"0"-2626,0 0 208,0 0 657,0 0-353,135 0-351,-36-11-513,23-18-208,25-5-753,12-2-2736</inkml:trace>
  <inkml:trace contextRef="#ctx0" brushRef="#br0" timeOffset="60821.626">12124 12302 7764,'0'0'2326,"0"0"-965,0 0-348,0 0-127,0 0-347,12 1 355,-7 49 240,8 552 1936,-8-255-2229,-5-347-772,0 0 19,0 0 30,0 0-14,0-34-8380,0 15-245</inkml:trace>
  <inkml:trace contextRef="#ctx0" brushRef="#br0" timeOffset="64710.531">12985 11738 7892,'0'0'2766,"0"0"-1226,0 0-126,0 0-195,0 0-187,0 0-191,0 0-212,-2-10-175,1 4-395,-4-20 43,-3 41-42,-88 498 506,84-456-454,2 1 0,3 0 0,1 52-112,10-109 64,289-1 666,-95 0-7756,-153 0 783</inkml:trace>
  <inkml:trace contextRef="#ctx0" brushRef="#br0" timeOffset="64974.173">13654 12188 8644,'0'0'3410,"0"0"-2130,0 0 33,0 0-257,0 0-704,0 0-160,-30 53 49,25-12 31,5 4-112,0-5-80,0-7 0,2-6-80,11-13-80,4-12-384,8-2-529,5-7-480,2-24-1760,-2-3-3026</inkml:trace>
  <inkml:trace contextRef="#ctx0" brushRef="#br0" timeOffset="65271.896">13626 11888 9476,'0'0'1951,"0"0"-457,0 0 37,-22 3-408,-66 15-475,87-17-633,0-1 0,-1 1 0,1 0 0,-1-1 0,1 1 0,0 0 0,0 0 0,-1 0 0,1 0 0,0 0 0,0 0 0,0 0 0,0 0 0,0 0 0,0 1 0,1-1 0,-1 0 0,0 1 0,1-1 0,-1 0 0,0 1 0,1-1 0,0 1 0,-1-1 0,1 1 0,0-1 0,0 1 0,0-1 0,0 1 0,0-1 0,0 1 0,0-1 0,0 1 0,1-1 0,0 2-15,-1 6 102,1-7-87,-1 0-1,0 0 1,1-1-1,-1 1 0,1 0 1,-1 0-1,1-1 1,0 1-1,0 0 0,-1-1 1,1 1-1,1-1 1,-1 1-1,0-1 0,0 0 1,0 1-1,1-1 1,-1 0-1,1 0 0,-1 0 1,1 0-1,-1 0 1,1 0-1,-1 0 0,1-1 1,0 1-1,0-1 1,-1 1-1,1-1 1,0 1-1,0-1 0,0 0 1,-1 0-1,2 0-14,73-1 487,-65 1-423,3-2-22,1-1 0,0 0 1,-1-1-1,1-1 0,-1 0 1,0 0-1,-1-2 0,1 0 0,-1 0 1,-1-1-1,1-1 0,-2 0 0,10-9-42,-20 18 0,0 0-1,1-1 0,-1 0 1,0 1-1,1-1 0,-1 0 1,0 0-1,0 0 0,0 0 1,0 0-1,0 0 0,0 0 1,0 0-1,0 0 0,0 0 1,0-1-1,0 1 0,-1 0 1,1-1-1,-1 1 0,1 0 0,-1-1 1,1 1-1,-1-1 0,0 1 1,0 0-1,1-1 0,-1 1 1,0-1-1,-1 1 0,1-1 1,0 1-1,0-1 0,0 1 1,-1-1-1,1 1 0,-1 0 1,1-1-1,-1 1 0,0 0 1,1-1-1,-1 1 0,0 0 1,0 0-1,0 0 0,0 0 0,0 0 1,0 0-1,0 0 0,0 0 1,-2-1 0,-8 1-135,0 0 0,1 0 1,-1 1-1,0 0 0,0 1 0,0 0 1,0 1-1,1 0 0,-1 1 0,1 0 1,-1 1-1,1 0 0,0 0 1,0 1-1,1 1 0,0 0 0,0 0 1,0 0-1,0 1 0,-1 2 135,-11 49-2628,25-18-2043,8-10-1228</inkml:trace>
  <inkml:trace contextRef="#ctx0" brushRef="#br0" timeOffset="65576.692">14211 12042 8948,'0'0'2756,"0"0"-1182,0 0-280,0 0-347,0 0-387,-5 9-170,-18 69 135,23-74-509,0 6 24,-1 0 1,2-1-1,-1 1 1,1 0-1,1-1 1,-1 1 0,2-1-1,-1 1 1,1-1-1,1 0 1,4 8-41,74 94 331,-94-106 77,-327 9-2812,334-14 2167,4 0 134,1 0-1,-1 1 0,0-1 0,0 0 0,0 0 1,0 0-1,1 0 0,-1 1 0,0-1 0,0-1 0,0 1 1,0 0-1,0 0 0,0 0 0,1 0 0,-1 0 0,0-1 1,0 1-1,0 0 0,1-1 0,-1 1 0,0-1 0,0 1 1,1-1-1,-1 1 0,0-1 0,1 0 0,-1 1 0,1-1 1,-1 1-1,1-1 0,-1 0 0,1 0 0,-1 1 0,1-1 1,0 0-1,-1 0 0,1 0 0,0 0 0,0 1 0,-1-1 1,1 0-1,0 0 0,0 0 0,0 0 0,0 0 104,0-26-5159</inkml:trace>
  <inkml:trace contextRef="#ctx0" brushRef="#br0" timeOffset="65828.41">14661 11657 5731,'0'0'7363,"0"0"-5106,0 0-928,0 0-465,0 0-656,0 0 16,-20 101-96,15-23-48,0 10 16,5-6-32,0-14-64,0-15 0,0-21-32,15-12-192,0-11-400,0-9-881,-3 0-832,-9-9-5602</inkml:trace>
  <inkml:trace contextRef="#ctx0" brushRef="#br0" timeOffset="66091.859">14464 11827 10789,'0'0'2353,"0"0"-1601,0 0 225,0 0-49,155 30-528,-91-17-384,8 0-16,0 3-912,1 4-785,-9 0-4225</inkml:trace>
  <inkml:trace contextRef="#ctx0" brushRef="#br0" timeOffset="66378.146">15444 12042 9524,'0'0'2337,"0"0"-752,0 0 128,5 114-625,-5-78-127,0 9-353,0 4-336,0-4 16,-15-9-176,-2-7-64,2-9-48,-2-9-96,-3-8-416,-5-3-2161,-3 0-1713</inkml:trace>
  <inkml:trace contextRef="#ctx0" brushRef="#br0" timeOffset="68842.048">16151 11523 7940,'0'0'2713,"0"0"-1206,0 0-477,0 0-424,0 0-134,-25 32 144,-78 114 94,93-130-584,1 0 1,0 1-1,2 0 0,0 1 1,0 0-1,2 0 1,0 0-1,2 0 0,0 1 1,0 4-127,2-16 35,-4 135 643,5-139-668,1 0 1,0 1-1,-1-1 1,2 0-1,-1 0 1,0 0-1,0 0 1,1 0-1,0-1 1,0 1-1,-1 0 1,2-1-1,-1 1 1,0-1-1,0 0 1,1 1-1,-1-1 1,1 0-1,0-1 1,0 1-1,-1 0 1,1-1 0,0 0-1,0 1 1,0-1-1,1 0 1,-1-1-1,0 1 1,0 0-1,1-1-10,104-4 320,-79-6-283,-1-1 1,-1-1-1,0-2 1,0 0 0,-2-2-1,0-1 1,0-1-1,-2-1 1,0-1 0,-1 0-1,17-23-37,-18 23 10,-1-1-1,-1 0 0,-1-1 1,-1-1-1,-1-1 1,0-1-1,-2 0 1,-1 0-1,-2-1 0,0-1 1,-2 0-1,0-1 1,-2 0-1,-1 0 1,-1-2-10,-4-78 56,0 106-53,-1 0 0,1 0 1,-1 1-1,0-1 1,1 0-1,-1 0 1,0 1-1,0-1 0,0 0 1,0 0-1,0 0 1,-1 1-1,1-1 1,0 0-1,-1 0 0,1 1 1,-1-1-1,0 0 1,1 1-1,-1-1 1,0 1-1,0-1 0,0 1 1,0-1-1,-1 1 1,1-1-1,0 1 0,-1 0 1,1 0-1,0 0 1,-1 0-1,1 0 1,-1 0-1,0 0 0,1 0 1,-1 1-1,0-1 1,1 1-1,-1-1 1,0 1-1,0 0 0,1-1 1,-1 1-1,0 0 1,0 0-1,0 0 1,1 1-1,-1-1 0,0 0 1,0 1-1,1-1 1,-1 1-1,-1 0-3,-40 70-13,39-61 13,-6 21 8,1 1 1,2 0 0,1 1-1,2-1 1,0 1 0,3 0-1,1 0 1,2 18-9,-2-39 4,1-1 0,0 0-1,0 1 1,1-1 0,1 0 0,0 0-1,0 0 1,1 0 0,0-1 0,1 1 0,0-1-1,1 0 1,0-1 0,1 1 0,0-1-1,0 0 1,1-1 0,0 0 0,0 0-1,1-1 1,0 0 0,0 0 0,1-1 0,0 0-1,0-1 1,0 0 0,1-1 0,0 0-1,0 0-3,4 0 12,1-1-1,-1 0 1,1-1-1,-1-1 1,1-1-1,0 0 1,0-1-1,-1 0 1,1-1-1,-1-1 1,1-1-1,-1 0 1,0-1-1,0-1 1,-1 0-1,0-1 1,0 0-1,0-1 1,-1-1-1,0 0 1,-1 0-1,0-2 1,11-10-12,-21 16 3,1 1 1,0 0 0,-1-1 0,0 1-1,0-1 1,0 1 0,-1-1-1,0 0 1,0 0 0,0 0 0,0 0-1,-1 0 1,1 0 0,-2 0 0,1-2-4,-1 7-6,0-1 1,0 0-1,0 1 1,0-1-1,0 1 1,0-1-1,-1 1 1,1 0-1,0-1 1,0 1-1,0 0 1,-1 0-1,1 0 1,0 0-1,0 0 1,-1 0-1,1 0 1,0 0-1,0 1 1,0-1-1,0 0 1,-1 1-1,1-1 1,0 1-1,0-1 1,0 1-1,0 0 1,0-1-1,0 1 1,0 0-1,0 0 1,0 0-1,0-1 1,1 1 0,-1 1 5,-3 5-9,0 1 1,0 0 0,1 0 0,0 1 0,1-1 0,0 0 0,0 1 0,1 0 0,0-1 0,0 1 0,1 0 0,0-1 0,1 7 8,-1-11 3,1-1 0,1 0 0,-1 0 0,0 0 0,1 0 0,-1 0 0,1-1 0,0 1 0,0 0 0,0-1 0,0 0 0,1 1 0,-1-1 0,0 0 0,1 0 0,0 0 0,-1 0 0,1-1 0,0 1 0,0-1 0,0 0 0,0 0 0,0 0 0,0 0 0,1 0 0,-1 0 0,0-1 0,0 0 0,1 0 0,-1 0 0,0 0 0,0 0 0,1-1 0,-1 1 0,0-1 0,0 0 0,0 0 0,0 0 0,0 0 0,0 0 0,2-2-3,10-3 19,-1 0 0,0 0 0,0-2 0,-1 1 0,0-2-1,-1 0 1,1 0 0,-2-1 0,1-1 0,-2 0 0,1 0 0,-1-1 0,2-6-19,-8 15 4,-1-1 0,0 0 0,0 0 0,0 0 1,-1-1-1,1 1 0,-1-1 0,0 1 1,0-1-1,-1 0 0,0 1 0,1-1 0,-1 0 1,-1 0-1,1 0 0,-1 0 0,0 0 1,0 0-1,-1 0 0,1 0 0,-1 0 0,0 0 1,0 0-1,-1 0 0,1 1 0,-1-1 0,0 0 1,-1 1-1,1 0 0,-1-1 0,-2-2-4,-11-3-10,0 1 0,-1 1 0,0 1 0,0 0 0,0 1 0,-1 1 0,0 0 0,0 2-1,-1 0 1,1 1 0,0 0 0,-1 2 0,1 0 0,-2 2 10,18 9-224,46-7 200,195-12 171,-228 7-150,-7 1-2,-1-1 0,1 0 0,0 1 0,0 0 0,0 0 0,0 0 0,-1 0 1,1 1-1,0 0 0,0-1 0,-1 1 0,1 0 0,0 1 0,-1-1 0,1 1 0,-1 0 0,1 0 0,-1 0 1,0 0 4,3 9-3,0 0 1,-1 0-1,0 0 1,0 1 0,-2 0-1,1 0 1,-2 0-1,1 0 1,-2 0 0,0 0-1,0 1 1,-1 5 2,2 5 7,13 143 132,-15-164-130,1-1 0,0 0 0,0 1 0,0-1 0,0 0 0,0 0 0,0 0 1,0 0-1,1 0 0,-1 0 0,0 0 0,1 0 0,-1 0 0,0-1 0,1 1 0,-1 0 0,1-1 0,-1 1 0,1-1 1,-1 0-1,1 1 0,0-1 0,-1 0 0,1 0 0,-1 0 0,1 0 0,-1 0 0,1-1 0,0 1 0,-1 0 0,1-1 1,-1 1-1,1-1 0,-1 0 0,0 1 0,1-1 0,-1 0 0,1 0 0,-1 0 0,0 0 0,0 0 0,0 0 0,0 0 1,0 0-1,0 0 0,0-1 0,0 1 0,0 0 0,0-1 0,0 1 0,-1-1 0,1 1-9,52-131 121,-14 24-135,-38 108 4,0-1 0,-1 1 0,1 0 0,0-1 0,-1 1 0,1 0 0,0 0 0,0-1 0,-1 1 0,1 0 0,0 0 1,0 0-1,-1 0 0,1 0 0,0 0 0,0 0 0,0 0 0,-1 0 0,1 1 0,0-1 0,0 0 0,-1 0 0,1 1 0,0-1 0,-1 0 0,1 1 0,0-1 0,-1 1 0,1-1 1,-1 1-1,1-1 0,-1 1 0,1-1 0,-1 1 0,1 0 0,-1-1 0,1 1 0,-1 0 0,0-1 0,1 1 0,-1 0 0,0-1 0,0 1 0,1 0 0,-1 0 0,0-1 1,0 1-1,0 0 0,0 0 0,0 0 10,1 1 9,6 10-35,-4-3 27,1 0-1,1 0 0,0 0 0,0-1 0,1 1 1,-1-1-1,2 0 0,-1-1 0,1 0 0,0 0 0,1 0 1,0-1-1,0 0 0,0 0 0,1-1 0,0 0 1,0-1-1,0 0 0,0 0 0,1-1 0,3 1 0,-5-3 10,0-1-1,1 0 0,-1-1 1,1 0-1,-1 0 0,0 0 1,1-1-1,-1-1 0,0 1 1,0-1-1,-1 0 0,1-1 1,-1 0-1,1 0 0,-1-1 1,0 0-1,-1 0 0,1-1 1,-1 1-1,2-3-9,2-3 3,-1 0 1,0 0-1,0 0 1,-1-1-1,0 0 0,-1-1 1,-1 0-1,0 0 1,0-1-1,-2 1 1,1-1-1,-2 0 0,0 0 1,-1 0-1,0-1 1,-1 1-1,0 0 0,-2-11-3,0 25-6,1 1-1,-1-1 0,1 0 0,-1 0 0,1 1 0,-1-1 1,1 0-1,-1 0 0,1 0 0,-1 0 0,0 1 1,1-1-1,-1 0 0,1 0 0,-1 0 0,1 0 0,-1 0 1,0 0-1,1-1 0,-1 1 0,1 0 0,-1 0 0,1 0 1,-1 0-1,0-1 0,1 1 0,-1 0 0,1-1 1,-1 1-1,1 0 0,0-1 0,-1 1 0,1 0 0,-1-1 1,1 1-1,0-1 0,-1 1 0,1-1 0,0 1 1,-1-1-1,1 1 0,0-1 0,0 1 0,0-1 0,-1 0 1,1 1-1,0-1 0,0 1 0,0-1 0,0 0 0,0 1 1,0-1-1,0 1 0,0-1 0,0 1 0,0-1 1,1 0-1,-1 1 0,0-1 0,0 1 0,1-1 7,-10 14-11,1 0-1,1 0 0,0 1 1,1 0-1,1 0 0,0 1 1,1-1-1,-1 8 12,-8 125-54,14-144 46,-1 0-1,1 0 0,0 0 0,0 0 0,0 0 0,0-1 0,0 1 0,1 0 0,-1 0 1,1-1-1,0 1 0,-1-1 0,1 0 0,1 1 0,-1-1 0,0 0 0,0 0 0,1 0 0,-1 0 1,1-1-1,0 1 0,-1-1 0,1 0 0,0 1 0,0-1 0,0 0 0,0-1 0,0 1 1,0-1-1,1 1 9,106 5-21,-85-6 12,-8 0-57,1-1-1,-1 0 1,1-1 0,-1-1-1,0 0 1,0-2-1,0 0 1,-1 0-1,1-2 1,-2 0-1,1-1 1,-1 0-1,0-2 1,0 1 0,-1-2-1,-1 0 1,0-1-1,0 0 1,-1 0-1,-1-2 1,0 1-1,6-12 67,-14 19 5,0 0 0,-1-1 0,1 1-1,-1-1 1,-1 0 0,0 1 0,0-1-1,0 0 1,0 0 0,-1 0 0,-1 0-1,1 0 1,-1 1 0,0-3-5,-1 6 8,0 1 0,0-1 0,0 1 0,-1 0 0,1 0 0,-1 0 0,1 0 0,-1 0 0,0 0 0,1 1 0,-1 0 0,0-1 0,0 1 0,0 0 0,0 0 0,0 0 0,0 1 0,0-1 0,-1 1 0,1 0 0,0 0 0,0 0 0,0 0 0,-1 0 0,1 1 0,0-1 0,-3 2-8,-8-2 35,10 0-28,-1 0 0,0 1 0,1-1 0,-1 1 0,1 0 1,-1 0-1,1 0 0,-1 1 0,1-1 0,0 1 0,-1 0 0,1 1 0,0-1 0,0 1 1,1 0-1,-1-1 0,1 2 0,-1-1 0,1 0 0,0 1 0,0-1 0,0 1 0,1 0 1,-1 0-1,1 0 0,0 0 0,-1 2-7,-3 7 12,0 0-1,0 1 1,1-1 0,1 1 0,0 0-1,1 0 1,1 1 0,0-1 0,1 0-1,0 12-11,2-25 7,0 1 0,0-1 0,0 0 0,0 0 0,0 1 0,0-1-1,1 0 1,-1 0 0,0 0 0,1 0 0,-1-1 0,0 1 0,1 0 0,-1 0 0,1-1-1,-1 1 1,1-1 0,0 1 0,-1-1 0,1 0 0,-1 0 0,1 0 0,0 0 0,-1 0-1,1 0 1,0 0 0,-1 0 0,1-1 0,-1 1 0,1 0 0,-1-1 0,2 0-7,9 0 51,-6 1-37,1-2-1,-1 1 0,1-1 0,-1 0 0,0 0 1,1 0-1,-1-1 0,-1 0 0,1 0 0,0-1 1,-1 0-1,1 0 0,-1 0 0,0-1 1,-1 1-1,4-5-13,26-20 58,-33 29-63,-1 0 0,1 0 0,-1 0 0,1 0-1,0 0 1,-1 0 0,1 0 0,-1 0 0,1 0 0,-1 0 0,1 0 0,-1 0 0,1 1 0,-1-1 0,1 0-1,-1 0 1,1 1 0,-1-1 0,0 0 0,1 0 0,-1 1 0,1-1 0,-1 1 0,0-1 0,1 0 0,-1 1 0,0-1-1,1 1 1,-1-1 0,0 1 0,0-1 0,0 1 0,1-1 0,-1 1 0,0-1 0,0 1 0,0-1 0,0 1-1,0-1 1,0 1 0,0-1 0,0 1 0,0-1 0,0 1 0,0-1 0,0 1 0,0-1 0,-1 1 0,1-1-1,0 1 1,0-1 0,0 1 0,-1-1 0,1 1 0,0-1 0,-1 1 5,1 3-11,1 10-12,-2-10 20,0 1 1,0-1-1,1 1 1,0-1-1,0 1 0,0-1 1,0 1-1,1-1 1,-1 1-1,1-1 1,1 1-1,-1-1 1,0 0-1,1 0 1,0 1-1,0-1 1,0-1-1,1 1 1,-1 0-1,1 0 1,0-1-1,0 0 0,0 1 1,1-1-1,-1 0 1,1-1-1,0 1 1,-1-1-1,1 1 1,0-1-1,0 0 1,2 0 2,2-1-5,0 0 0,0-1-1,1 0 1,-1 0 0,0-1 0,1 0 0,-1-1 0,0 0 0,0 0 0,0 0 0,0-1 0,-1 0 0,1-1-1,-1 0 1,0 0 0,0 0 0,0-1 0,0 0 0,-1-1 0,0 1 0,0-1 0,2-3 5,3-3-2,0-1 1,-1-1 0,-1 1-1,0-2 1,0 1 0,-2-1-1,0-1 1,-1 1 0,0-1-1,2-13 2,8-190 756,-16 195-314,-65 431-485,79-406 190,-7-3-103,-1-1 0,0 0 0,0-1 0,0 1 0,0-1-1,-1 0 1,1-1 0,-1 0 0,0 1 0,0-1 0,-1-1 0,1 1-1,-1-1 1,-1 0 0,1 0-44,11-13 7,-6 6-8,1 1 1,0 1-1,0 0 1,1 0-1,0 1 1,1 1-1,0 0 1,1 0 0,0 1-1,0 1 1,1 0-1,3 0 1,-15 7-10,0-1 0,0 1 0,0 1 0,0-1 0,-1 0 0,1 0 1,0 1-1,0-1 0,-1 1 0,1-1 0,0 1 0,-1 0 0,1 0 0,0 0 0,-1 0 0,1 0 0,-1 0 0,1 0 0,-1 0 0,0 1 0,0-1 0,1 0 0,-1 1 0,0-1 0,0 1 0,0-1 0,-1 1 0,1 0 0,0-1 1,-1 1-1,1 0 0,-1 0 0,1-1 0,-1 1 0,0 0 0,1 0 0,-1 0 0,0 0 0,0-1 0,-1 1 0,1 0 0,0 0 0,-1 0 0,1-1 0,-1 1 0,1 0 0,-1-1 0,0 1 0,0 0 0,0 0 10,0 18-27,0 0 26,-1-1 0,-1 0 0,-1-1 0,-1 1 0,0 0 1,-1-1-1,-1 0 0,-1-1 0,-1 0 0,0 0 1,-1 0-1,0-1 0,-9 8 1,-18 11-179,35-36 60,1-1 0,0 1 1,-1-1-1,1 1 0,0-1 0,0 1 0,0-1 0,0 0 1,0 0-1,0 1 0,1-1 0,-1 0 0,1 0 0,-1 0 0,1 0 1,0 0-1,-1 0 0,1 1 0,0-1 0,0 0 0,0 0 0,1 0 1,-1 0-1,0 0 0,1-1 119,-1-2-473,0-42-2913,0-7-1162</inkml:trace>
  <inkml:trace contextRef="#ctx0" brushRef="#br0" timeOffset="69094.074">19476 11096 11845,'0'0'1625,"0"0"-945,-4 19 452,-57 329 2304,19 9-3100,41-357-356,1 1 0,-1 0 0,1 0 0,0 0 0,-1 0 0,1 0 0,0 0 0,0 0 0,0 0 0,0 0 0,0 0 0,0 0 0,0-1 0,0 1 0,0 0 0,0 0 0,0 0 0,1 0 0,-1 0 0,0 0 0,1 0 0,-1 0 0,0 0 0,1-1 0,-1 1 0,1 0 0,0 0 0,-1-1 0,1 1 0,0 0 1,-1-1-1,1 1 0,0 0 0,0-1 0,-1 1 0,1-1 0,0 1 0,0-1 0,0 0 0,0 1 0,0-1 0,0 0 0,-1 0 0,1 1 0,0-1 0,0 0 0,0 0 0,0 0 0,0 0 0,0 0 0,0 0 0,0-1 0,0 1 0,0 0 0,0 0 0,0-1 0,0 1 20,84-49-4836,-62 31 2709,11-8-2350,-3 1-1134</inkml:trace>
  <inkml:trace contextRef="#ctx0" brushRef="#br0" timeOffset="69431.573">19650 11637 7491,'0'0'2602,"0"0"-489,0 0-753,0 0-661,0 0-277,1 5 82,0-1-378,-1-1-41,1 0 0,-1 0 0,1 0 0,0 0 0,0 0 0,0-1 0,0 1 0,0 0 0,1 0 0,-1-1 1,1 1-1,0-1 0,-1 1 0,1-1 0,0 0 0,1 0 0,-1 0 0,0 0 0,1 0 0,-1 0 0,1 0 0,-1-1 0,1 0 0,0 1 0,0-1 0,-1 0 0,2 0-85,8 0 80,0-1-1,0-1 0,-1 0 0,1-1 0,0 0 1,-1 0-1,1-1 0,-1-1 0,0 0 0,0-1 0,0 0 1,-1 0-1,0-1 0,0 0 0,0-1 0,-1 0 1,0-1-1,0 0 0,-1 0 0,0-1 0,0 0 1,4-8-80,-9 12 16,0 0 0,-1 0 0,1-1 0,-1 1 0,-1 0 0,1-1 0,-1 1 0,0-1 0,0 0 0,0 1 0,-1-1 0,0 0 0,0 1 0,-1-1 0,1 0 0,-2-1-16,1 5 1,-1 0 1,0 0 0,0 0 0,0 1-1,0-1 1,-1 1 0,1-1 0,0 1-1,-1 0 1,1 0 0,-1 0 0,1 0-1,-1 0 1,1 1 0,-1-1 0,1 1-1,-1-1 1,0 1 0,1 0 0,-1 0-1,0 0 1,1 1 0,-1-1 0,0 1-1,1-1 1,-1 1 0,1 0 0,-1 0-1,1 0-1,-13 6-11,1 0 0,-1 1 0,2 1 0,-1 0-1,1 1 1,1 0 0,0 1 0,0 1 0,1 0 0,1 0-1,0 1 1,0 0 0,1 1 0,1 0 0,1 0 0,-3 7 11,-1-2-49,2 0 0,0 1 1,1 0-1,0 0 1,2 1-1,1 0 1,0 0-1,1 0 1,2 0-1,0 7 49,1-27-74,1 0-1,0 1 1,0-1-1,0 0 1,-1 0 0,1 0-1,0 0 1,0 1 0,1-1-1,-1 0 1,0 0-1,0 0 1,0 0 0,1 0-1,-1 1 1,1-1-1,-1 0 1,1 0 0,-1 0-1,1 0 1,0 0-1,-1 0 1,1 0 0,0-1-1,0 1 1,0 0-1,-1 0 1,1-1 0,0 1-1,0 0 1,0-1-1,0 1 1,0-1 0,1 1-1,-1-1 1,0 1 0,0-1-1,0 0 1,0 0-1,0 1 1,0-1 0,1 0-1,-1 0 1,0 0-1,0 0 1,0-1 0,1 1-1,-1 0 1,0 0-1,0-1 1,0 1 0,0-1 74,81-8-5598,-34-9 36</inkml:trace>
  <inkml:trace contextRef="#ctx0" brushRef="#br0" timeOffset="69708.503">20063 11830 6467,'0'0'2737,"0"0"-832,0 0-16,-5 127-592,-13-73-257,-2 2-80,5-2 49,-2 2-177,2-12-399,0-12-273,8-12-64,-1-16-96,1-4-160,-1-11-817,-4-25-4129</inkml:trace>
  <inkml:trace contextRef="#ctx0" brushRef="#br0" timeOffset="70126.751">21485 11342 8052,'0'0'3150,"0"0"-1410,0 0-315,-28 0-1,-90 0-197,-24 4 729,138-1-1946,0 1 0,0-1 0,1 1 0,0-1 0,0 1 0,0 0 0,0 0 0,1 1 0,-1-1-1,1 0 1,0 1 0,0-1 0,1 1 0,-1 0 0,1 0 0,0 0 0,0-1 0,1 1 0,0 0 0,0 0 0,0 0 0,0 0 0,1 0 0,-1 0 0,1 0 0,1 0-1,-1-1 1,1 1 0,-1 0 0,1-1 0,1 0 0,-1 1 0,2 2-10,87 106 87,-80-103-87,0 0-1,0 1 0,-1 1 1,0 0-1,-1 0 0,0 1 0,-1 0 1,-1 0-1,0 1 0,-1 0 1,0 0-1,-1 1 0,-1 0 1,0 1 0,-3-13 0,-1 1 1,1 0 0,-1 0-1,0-1 1,-1 1 0,1 0-1,-1 0 1,1-1 0,-1 1-1,0 0 1,0-1 0,-1 1-1,1-1 1,-1 1 0,0-1 0,0 0-1,0 0 1,0 0 0,0 0-1,-1 0 1,0 0 0,1-1-1,-1 1 1,0-1 0,0 0-1,0 1 1,0-2 0,-1 1-1,1 0 1,-1-1 0,1 1-1,-1-1 1,1 0 0,-1 0 0,0 0-1,-24 6-13,0 0 0,0-2 1,0-1-1,-1-2 0,0 0 1,-26-3 12,46 1-18,2 1-75,0 0 0,1 0 0,-1-1 0,0 0 0,0 0 0,1 0-1,-1-1 1,0 0 0,0 0 0,1-1 0,-1 0 0,1 0 0,0-1 0,-1 1 0,1-1 0,0-1-1,1 1 1,-1-1 0,1 0 0,-1 0 0,1-1 0,0 1 0,1-1 0,-1 0 0,1-1 0,0 1-1,0-1 1,1 0 0,-1-1 93,3 6-223,1-1-1,0 0 0,0 0 0,0 0 0,0 0 1,0 1-1,1-1 0,-1 0 0,0 0 1,1 1-1,-1-1 0,1 0 0,0 0 0,-1 1 1,1-1-1,0 1 0,0-1 0,0 1 1,0-1-1,1 1 0,-1 0 0,0-1 1,0 1-1,1 0 0,-1 0 0,1 0 0,-1 0 1,1 0-1,0 0 0,-1 0 0,1 1 1,0-1 223,48-18-5880</inkml:trace>
  <inkml:trace contextRef="#ctx0" brushRef="#br0" timeOffset="71041.342">21565 11648 8548,'0'0'3602,"0"0"-2071,0 0-373,0 0-67,0 0-219,-13 22-210,-39 68-358,51-89-300,0-1 1,0 1-1,1 0 0,-1 0 0,0-1 0,0 1 0,0 0 1,0 0-1,1 0 0,-1 0 0,1 0 0,-1 0 1,0 0-1,1 0 0,0 0 0,-1 1 0,1-1 1,0 0-1,-1 0 0,1 0 0,0 1 0,0-1 0,0 0 1,0 0-1,0 0 0,0 0 0,0 1 0,1-1 1,-1 0-1,0 0 0,1 0 0,-1 0 0,1 0 1,-1 1-1,1-1 0,0 0 0,-1 0 0,1 0 0,0-1 1,-1 1-1,1 0 0,0 0 0,0 0 0,0 0 1,0-1-1,0 1 0,0 0 0,0-1 0,0 1 1,0-1-1,0 0 0,1 1 0,-1-1 0,0 0 0,0 1 1,1-1-5,5 2 24,4 1-6,1 0-1,0-1 1,0-1-1,0 0 1,0 0 0,0-1-1,0-1 1,0 0-1,0 0 1,0-1 0,0-1-1,0 0 1,-1-1-1,1 0 1,-1-1 0,0 0-1,-1 0 1,1-1-1,-1-1 1,0 0 0,-1 0-1,1-1 1,-1 0 0,-1-1-1,2-2-17,-8 10-7,0-1 0,0-1 0,-1 1 0,1 0 0,0 0 0,-1-1 0,0 1-1,1-1 1,-1 1 0,0-1 0,0 1 0,0-1 0,-1 0 0,1 1 0,-1-1 0,1 0 0,-1 0 0,0 1 0,0-1 0,0 0-1,-1 0 1,1 0 0,-1 1 0,1-1 0,-1 0 0,0 1 0,0-1 0,0 1 0,0-1 0,-1 1 0,1-1 0,0 1-1,-1 0 1,0 0 0,0-1 0,0 1 0,0 0 0,0 1 0,0-1 0,0 0 0,0 1 0,-1-1 0,1 1 0,-1 0 0,1-1-1,-1 1 1,1 1 0,-1-1 0,0 0 0,1 0 0,-1 1 0,-1 0 7,-3-3 6,-1 1 0,1 0 0,-1 1 0,0 0 0,0 0 1,1 1-1,-1 0 0,0 0 0,0 0 0,1 1 0,-1 1 0,0-1 0,1 1 0,-1 1 0,1-1 1,0 1-1,0 0 0,0 1 0,0 0 0,0 0 0,1 0 0,-1 1 0,1 0 0,1 0 0,-1 1 0,1-1 1,0 1-1,0 0 0,0 1 0,1-1 0,0 1 0,0 0 0,1 0 0,0 0 0,-1 4-6,2-5 2,0 0 0,0 0 0,1 0 0,0 0 0,0 0 0,0 0 0,1 0 0,0 0 0,0 0 0,1 0 0,-1 1-1,1-1 1,1 0 0,-1 0 0,1 0 0,0-1 0,0 1 0,1 0 0,0-1 0,0 0 0,0 1 0,0-1 0,1 0-1,0-1 1,0 1-2,9 2 14,0-2-1,0 0 0,0 0 1,1-1-1,-1-1 0,1 0 1,0-1-1,0 0 0,0-2 1,0 1-1,0-2 0,0 1 1,0-2-1,0 0 0,0-1 1,0 0-1,-1-1 1,13-5-14,-2-1 3,1-2 0,-1 0 1,-1-1-1,0-1 1,-1-1-1,-1-1 1,0-2-1,-2 1 1,1-2-1,14-20-3,-27 27 20,0-1 1,-1 0-1,-1 0 0,0 0 0,-1-1 0,-1 1 1,0-1-1,0 0 0,-2 0 0,1 0 1,-2 0-1,0-1 0,-2-11-20,2 16 28,1 9-26,-1 0 1,0 0-1,0 0 1,1 0-1,-1 0 0,0 0 1,0 0-1,0 0 1,0 0-1,0 0 0,0-1 1,0 1-1,0 0 1,-1 0-1,1 0 0,0 0 1,-1 0-1,1 0 1,-1 0-1,1 0 0,-1 0 1,1 1-1,-1-1 1,0 0-1,1 0 0,-1 0 1,0 1-1,0-1 0,1 0 1,-1 1-1,0-1 1,0 0-1,0 1 0,0-1 1,0 1-1,0 0 1,0-1-1,0 1 0,0 0 1,0-1-1,0 1 1,0 0-1,0 0 0,0 0 1,0 0-1,0 0 1,-1 0-1,1 0 0,0 1 1,0-1-1,0 0 1,0 0-1,0 1 0,0-1 1,0 1-1,0-1 1,0 1-1,1-1 0,-1 1 1,0 0-1,0-1 1,0 1-1,1 0 0,-1 0 1,0-1-1,1 1 1,-1 0-1,0 0 0,0 1-2,-2 3-4,0-1 1,0 1-1,0 0 0,0 0 0,1 1 0,0-1 0,0 0 0,0 1 0,1 0 0,0-1 0,0 1 0,0 0 1,1-1-1,0 1 0,0 2 4,2-7 3,0 1 1,0 0-1,0 0 1,0-1-1,0 1 1,1-1-1,-1 0 0,1 1 1,-1-1-1,1 0 1,-1-1-1,1 1 1,-1 0-1,1-1 1,0 1-1,-1-1 1,1 0-1,0 0 1,-1 0-1,1 0 1,0-1-1,-1 1 1,1 0-1,2-2-3,4 2 39,-7 0-31,9 1 13,-1-1 0,1 0 0,0-1 1,0 0-1,-1 0 0,1-2 0,0 1 0,-1-1 0,0 0 0,0-1 1,5-3-22,-12 6-3,-3 1-42,-1 8-228,-42 119 233,37-20 83,7-105-40,-1 0-1,0-1 1,1 1 0,0 0-1,-1 0 1,1-1 0,0 1-1,0 0 1,0-1 0,0 1-1,0-1 1,0 1 0,1-1-1,-1 0 1,0 0 0,1 1-1,-1-1 1,1 0 0,-1 0 0,1 0-1,0 0 1,-1-1 0,1 1-1,0 0 1,-1-1 0,1 1-1,0-1 1,0 0 0,0 1-1,0-1 1,-1 0 0,1 0-1,0 0 1,1-1-3,69-2 131,-61 0-118,-1 0 1,1-1-1,0 0 1,-1-1-1,0 0 1,0-1-1,0 0 1,-1 0-1,0-1 1,0-1 0,-1 1-1,0-1 1,0 0-1,-1-1 1,0 0-1,0 0 1,-1-1-1,0 0 1,-1 0 0,0 0-1,-1 0 1,0-1-1,0 0 1,-1 0-1,1-7-13,-4 10-26,2 133-673,-1-123 566,0 0 1,0-1-1,1 1 1,-1 0-1,1-1 1,-1 1-1,1-1 1,0 1 0,0-1-1,-1 0 1,1 0-1,0 1 1,0-2-1,0 1 1,0 0-1,0 0 1,1 0-1,-1-1 1,0 1 0,0-1-1,0 0 1,0 0-1,1 0 1,-1 0-1,0 0 1,0 0-1,1 0 1,-1-1-1,0 1 1,0-1-1,0 0 1,0 0 0,0 1-1,0-1 1,0 0-1,0-1 1,1 0 132,34-29-4280,7-10-2203</inkml:trace>
  <inkml:trace contextRef="#ctx0" brushRef="#br0" timeOffset="71357.218">22495 11266 6643,'0'0'3754,"0"0"-2068,0 0-499,0 0-146,-15 22-182,-41 71-131,55-93-710,0 1 1,0 0-1,0 0 1,0-1 0,1 1-1,-1 0 1,0 0-1,1 0 1,-1 0-1,1 0 1,-1 0-1,1 0 1,-1 0-1,1 0 1,0 1-1,-1-1 1,1 0-1,0 0 1,0 0-1,0 0 1,0 0-1,0 1 1,0-1-1,0 0 1,1 0-1,-1 0 1,0 0-1,0 0 1,1 0-1,-1 0 1,1 0 0,-1 0-1,1 0 1,0 0-1,-1 0 1,1 0-1,0 0 1,-1 0-1,1 0 1,0-1-1,0 1 1,0 0-1,0 0 1,0-1-1,0 1 1,0-1-1,0 1 1,0-1-1,0 1 1,0-1-1,0 0 1,0 0-1,0 1 1,1-1-1,-1 0 1,0 0 0,0 0-1,0 0 1,0 0-1,0-1 1,1 1-1,-1 0-18,5 1 111,8 1-35,-1 1 0,1-2 0,0 0 0,-1 0 0,1-2 0,0 1 0,0-2 0,-1 0 0,1 0 1,-1-1-1,0-1 0,0 0 0,0-1 0,0-1 0,-1 0 0,11-7-76,-19 10 4,0-1 1,0 0 0,-1 0 0,0 0-1,1 0 1,-2 0 0,1-1 0,0 1-1,-1-1 1,0 0 0,0 0-1,0 0 1,-1 0 0,1 0 0,-1 0-1,-1-1 1,1 1 0,-1 0 0,0 0-1,0-1 1,0 1 0,-1-5-5,-1 7-19,0-1 0,0 0 0,0 1-1,0-1 1,0 1 0,-1-1 0,1 1 0,-1 0 0,0 0 0,0 1 0,0-1 0,-1 0 0,1 1 0,0 0 0,-1 0 0,0 0-1,1 0 1,-1 0 0,0 1 0,0 0 0,0 0 0,0 0 0,0 0 0,0 1 0,0-1 0,0 1 0,-1 0 0,1 0-1,0 1 1,0-1 0,0 1 0,0 0 0,-2 0 19,0 0-111,0 1 0,-1-1 0,1 1 0,0 0 0,0 1 0,0-1 0,1 1 0,-1 0 0,0 0 0,1 1 0,0 0 0,0 0 0,0 0 0,1 1 0,-1-1 0,1 1 0,0 0 0,0 0 0,1 1 0,-1-1 0,1 1 0,1 0 0,-1 0 0,0 2 111,-25 97-6151,26-54-1281</inkml:trace>
  <inkml:trace contextRef="#ctx0" brushRef="#br0" timeOffset="72098.079">22942 11608 9316,'0'0'2353,"0"0"-827,0 0-266,0 0-340,0 0-152,-21-6 14,-69-14-248,87 19-516,0 0-1,1 1 1,-1 0 0,0-1 0,1 1 0,-1 0 0,0 1 0,1-1-1,-1 0 1,1 1 0,-1-1 0,0 1 0,1 0 0,-1 0-1,1 0 1,0 0 0,-1 0 0,1 1 0,0-1 0,-1 1 0,1-1-1,0 1 1,0 0 0,1 0 0,-1 0 0,0 0 0,1 0 0,-1 0-1,1 1 1,-1-1 0,1 0 0,0 1 0,0-1 0,0 1-18,-3 5 38,-14 86 5,19-93-43,0 1 0,1 0 0,-1-1 0,1 1 0,0-1 0,-1 1 0,1-1 0,0 0 0,0 0 0,0 0 0,0 0 0,0 0 0,0 0 0,0-1 0,0 1 0,0 0 0,0-1 0,1 0 0,-1 0 0,0 1 0,0-1 0,0-1 0,1 1 0,-1 0 0,0 0 0,0-1 0,0 1 0,0-1 0,0 0 0,2 0 0,1 0 11,61-33 17,-18 3-14,3 23-208,-38-3 215,0-1 1,0-1 0,-1 0-1,-1-1 1,0 0 0,-1-1 0,0 0-1,-1 0 1,-1-1 0,-1 0 0,0 0-1,-1-1 1,-1 0 0,0 0 0,0-11-22,5-32 240,-4-1 0,-2 0 1,-3-51-241,-2 81 172,1 30-168,-1 1-1,0-1 1,1 1 0,-1 0-1,0-1 1,1 1 0,-1 0 0,0 0-1,0-1 1,0 1 0,1 0-1,-1 0 1,0 0 0,0 0 0,0 0-1,1 0 1,-1 0 0,0 0 0,0 1-1,1-1 1,-1 0 0,0 0-1,0 1 1,1-1 0,-1 0 0,0 1-1,0-1 1,1 0 0,-1 1 0,0-1-1,1 1 1,-1 0 0,1-1-1,-1 1 1,1-1 0,-1 1 0,1 0-1,-1-1 1,1 1 0,0 0 0,-1 0-1,1-1 1,0 1 0,0 0-1,-1 0 1,1-1 0,0 1 0,0 0-4,-22 34-9,2 0 0,1 1 0,2 1 0,2 0 0,1 2 0,-4 20 9,10-32 1,2 1-1,1 1 0,1-1 1,1 1-1,1-1 0,2 1 1,2 16-1,-1-42 1,-1 1-1,1-1 1,0 0 0,0 0-1,1 0 1,-1 0 0,1 0-1,-1 0 1,1 0 0,0 0-1,0-1 1,0 1 0,0-1-1,1 1 1,-1-1 0,1 0 0,-1 0-1,1 0 1,0 0 0,0 0-1,0-1 1,0 1 0,0-1-1,0 0 1,0 0 0,0 0-1,1 0 1,1 0-1,97 8 135,-100-9-129,10 0 4,0-1 0,0 0 0,0 0 0,0-1 0,0-1 0,0 0 0,0-1 0,-1 0 0,0 0 0,0-1 0,0-1 0,0 0 0,-1 0 0,0-1-1,-1-1 1,1 1 0,-1-2 0,-1 1 0,6-7-10,24-39-16,-35 93-805,-3 74 122,2-112 574,-1 0 1,0 0 0,0 0 0,1 0-1,-1 0 1,1 0 0,-1 0-1,1 0 1,-1 0 0,1-1 0,-1 1-1,1-1 1,0 1 0,-1-1 0,1 0-1,0 1 1,-1-1 0,1 0-1,0 0 1,0 0 0,-1 0 0,1-1-1,0 1 1,-1 0 0,1-1 0,0 1-1,-1-1 1,1 1 0,-1-1 0,1 0-1,0 0 125,29-19-3332,4-10-1806</inkml:trace>
  <inkml:trace contextRef="#ctx0" brushRef="#br0" timeOffset="72392.442">23400 11145 10565,'0'0'1526,"0"0"-376,0 0 53,-15 19-171,-47 64-247,61-81-759,0-1 0,-1 1 1,1 0-1,0-1 0,0 1 0,0 0 1,0 0-1,1-1 0,-1 1 1,0 0-1,1 0 0,-1 0 1,1 0-1,0 0 0,0 0 0,-1 0 1,1 0-1,1 0 0,-1 0 1,0 0-1,0 0 0,1 0 0,-1 0 1,1 0-1,-1 0 0,1 0 1,0-1-1,0 1 0,0 0 0,0 0 1,0-1-1,0 1 0,1-1 1,-1 1-1,0-1 0,1 1 0,-1-1 1,1 0-1,0 0 0,-1 0 1,2 1-27,67 19 567,-70-21-563,99 0 806,-96 0-802,0-1 1,0 0-1,-1 1 1,1-1-1,0 0 1,-1 0-1,1 0 1,0-1-1,-1 1 1,0-1-1,1 1 1,-1-1-1,0 0 1,0 0-1,0 0 1,0 0-1,0 0 1,0-1-1,-1 1 1,1 0-1,-1-1 1,0 1 0,0-1-1,1 1 1,-2-1-1,1 0 1,0 0-1,0 1 1,-1-1-1,0 0 1,1 0-1,-1 0 1,0 0-9,-1 1-54,1-1-1,-1 1 1,1 0 0,-1 0 0,0 0 0,0 0 0,0 0 0,0 0 0,0 0-1,0 0 1,-1 0 0,1 0 0,-1 0 0,1 1 0,-1-1 0,1 1 0,-1-1-1,0 1 1,0 0 0,0-1 0,0 1 0,0 0 0,0 0 0,0 1 0,0-1-1,-1 0 1,1 1 0,0-1 0,0 1 0,-1 0 0,1-1 0,0 1 0,0 0-1,-1 1 55,-84 3-4637,42 11-491</inkml:trace>
  <inkml:trace contextRef="#ctx0" brushRef="#br0" timeOffset="73222.117">23532 11456 6867,'0'0'4287,"0"0"-2552,0 0-612,0 0-222,0 0-348,-3 11 570,4-5-1102,-1 0 0,0 0 1,0-1-1,0 1 0,-1 0 1,1 0-1,-1 0 0,-1-1 0,1 1 1,-1 0-1,0-1 0,-1 1 0,1-1 1,-1 0-1,0 0 0,0 0 0,0 0 1,-1-1-1,0 1 0,0-1 0,0 0 1,0 0-1,-1 0 0,0-1 1,1 1-1,-5 1-21,-54 63 469,93-44 123,-24-20-585,0 1 1,0 0-1,-1 0 1,0 1-1,0 0 1,0 0-1,-1 0 1,1 0-1,-1 1 1,-1-1-1,1 1 1,-1 0-1,-1 0 1,1 1-1,-1-1 1,0 0-1,-1 1 1,0-1-1,0 1 1,-1-1-1,1 1 1,-2 0-1,1-1 1,-1 1-1,0-1 1,-3 8-8,0 2 21,-2-1 1,0 0 0,0-1 0,-2 1-1,0-1 1,0-1 0,-2 1-1,0-1 1,0-1 0,-1 0-1,-1-1 1,0 0 0,-1 0 0,0-2-1,-8 5-21,8-2 26,-2-1-1,0-1 0,0 0 1,-1-1-1,0 0 0,-1-2 1,0 0-1,0-1 0,-1 0 1,-16 3-26,33-10-9,0 0 0,0 0 0,0 0 0,0 0 0,1 0 0,-1 0 0,0 0 0,0 0 0,0 0 0,0 0 0,0-1 0,0 1 0,1 0 0,-1 0 0,0-1 0,0 1 0,0-1 0,1 1 0,-1-1 0,0 1 0,1-1 0,-1 1 0,0-1 0,1 0 0,-1 1 0,1-1 0,-1 0 0,1 0 0,-1 1 0,1-1 0,-1 0 0,1 0 0,0 0 0,0 0 0,-1 1 0,1-1 0,0 0 0,0 0 0,0 0 0,0 0 0,0 0 0,0 0 0,0 0 0,0 1 0,0-1 0,0 0 0,1 0 0,-1 0 0,0 0 0,1 0 0,-1 1 0,1-2 9,20-47-864,-4 31 162,0 2-1,0 0 0,2 0 1,0 2-1,1 0 0,0 2 1,4-2 702,33-22-2880,36-31-2820,-7-7 3789,7-25 3377,19-69 5239,-93 104-435,-34 63-4893,6 4-1335,1 1 1,-1-1 0,1 2-1,0-1 1,0 1 0,0 0-1,1 0 1,0 1 0,0 0-1,0 1 1,1-1 0,0 1 0,0 0-1,1 1 1,0 0 0,0-1-1,1 2 1,0-1 0,0 0-1,1 1 1,0-1 0,0 1-1,-1 9-42,-6 60 99,11-76-82,1 0 0,0 1 0,0-2 0,0 1 0,0 0 0,0 0 0,0-1 0,0 1 0,1-1 0,-1 0 0,1 1 0,-1-1 0,1 0 0,-1-1 0,1 1 0,0 0 0,-1-1 0,1 1 0,0-1 0,-1 0 0,1 0 0,0 0 0,-1 0 0,1-1 0,0 1 0,0-1 0,-1 1 0,1-1 0,-1 0 0,2 0-17,-2 0 13,95-45 288,-57 21-202,-38 25-116,-1-1 0,1 0 0,0 1 0,0 0-1,0-1 1,0 1 0,0 0 0,0 0 0,0 0 0,0 0 0,0 0-1,-1 0 1,1 1 0,0-1 0,0 0 0,0 1 0,0 0 0,0-1-1,-1 1 1,1 0 0,0 0 0,-1 0 0,1 0 0,0 0 0,-1 1-1,0-1 1,1 0 0,-1 1 0,0-1 0,1 1 0,-1-1 0,0 1-1,0 0 1,0-1 0,-1 1 0,1 0 0,0 0 0,-1 0 0,1 0-1,-1-1 1,1 1 0,-1 0 0,0 2 17,13 21-2,-12-23-106,0 0 0,0-1 0,0 1 0,0 0 0,1 0 0,-1-1 0,0 1 0,1-1 0,-1 0 0,1 1 0,0-1 0,-1 0 0,1 0 0,0 0 0,0 0 0,-1 0 0,1 0 0,0 0 0,0-1 0,0 1 0,0-1 0,0 1 0,0-1 0,0 0 0,1 0 0,-1 0 0,0 0 0,0 0 0,0-1 0,0 1 0,0 0 0,0-1 0,0 0 0,0 1 0,1-1 108,24-21-3236,7-11-1735</inkml:trace>
  <inkml:trace contextRef="#ctx0" brushRef="#br0" timeOffset="73761.314">24293 11181 6931,'0'0'4592,"0"0"-2458,0 0-1211,0 0-341,-9 21 173,-121 324 835,118-310-1533,1-7-37,1 0 0,1 1-1,2 0 1,1 0 0,1 0 0,0 30-20,9-62-987,1-7 849,-1 0 1,0 0 0,0 0 0,-1-1-1,-1 1 1,0-1 0,0 0 0,-1 0-1,0 0 1,-1 0 0,0 0-1,-1 0 1,0 0 0,0 1 0,-2-1-1,1 0 1,-1 1 0,-1-1 0,0 1-1,-2-4 138,2 6 245,0 1 0,0 0 0,-1 0 0,0 1-1,-1-1 1,1 1 0,-1 0 0,0 1-1,-1 0 1,1-1 0,-1 2 0,-3-3-245,8 7 520,2 15-408,1-13-94,1-1 0,-1 1 0,0-1 0,1 1 0,-1-1 0,0 0 0,1 1 0,0-1 0,-1 0 0,1 0 0,0 0 0,-1 0 0,1-1 0,0 1 0,0 0 0,0-1 0,0 1 1,0-1-1,0 0 0,0 1 0,-1-1 0,1 0 0,0 0 0,0-1 0,0 1 0,1 0-18,-1 0 35,232-4 1104,-223 45-1331,-11-36 174,-3 160-289,4-164 130,0 0-1,-1 1 1,1-1 0,0 0 0,0 0 0,-1 0-1,1 0 1,0 0 0,0 0 0,0 0 0,0 0-1,1 0 1,-1 0 0,0-1 0,0 1-1,0 0 1,1-1 0,-1 1 0,0-1 0,1 0-1,-1 1 1,0-1 0,1 0 0,-1 0-1,1 0 1,-1 0 0,0 0 0,1 0 0,-1 0-1,0 0 1,1 0 0,-1-1 0,1 1 0,-1-1-1,0 1 1,0-1 0,1 1 0,-1-1-1,0 0 1,0 0 0,0 1 0,0-1 0,0 0-1,0 0 1,0 0 0,0 0 0,1-1 177,29-22-6923</inkml:trace>
  <inkml:trace contextRef="#ctx0" brushRef="#br0" timeOffset="74005.772">24430 11404 7283,'0'0'1553,"0"0"-1297,0 0 657,0 0-881,0 0-32,0 0-2674</inkml:trace>
  <inkml:trace contextRef="#ctx0" brushRef="#br0" timeOffset="74239.085">24430 11404 8788,'118'82'2687,"-96"-64"-1417,-106 101 3436,68-50-4106,21-68-403,2 0-136,1-1 0,-1 0-1,0-1 1,0 0 0,0 0-1,0 0 1,0-1 0,0 0-1,0 0 1,-1-1 0,1 1-1,-1-2 1,1 1 0,-1-1-1,0 0 1,0 0 0,-1 0-1,1-1 1,0-1-61,-5 5 14,0 1 0,-1-1 0,1 1 0,0-1 0,-1 1 1,1-1-1,-1 0 0,1 1 0,-1-1 0,1 0 0,-1 1 0,1-1 0,-1 0 0,0 1 1,1-1-1,-1 0 0,0 0 0,1 0 0,-1 1 0,0-1 0,0 0 0,0 0 0,0 0 0,0 0 1,0 1-1,0-1 0,0 0 0,0 0 0,0 0 0,-1 0 0,1 1 0,0-1 0,0 0 1,-1 0-1,1 0 0,-1 1 0,1-1 0,-1 0 0,1 1 0,-1-1 0,1 0 0,-1 1 1,1-1-1,-1 1 0,0-1 0,1 1 0,-1-1 0,0 1 0,0-1 0,1 1 0,-1 0 1,0-1-1,0 1 0,0 0 0,1 0 0,-1 0 0,0 0 0,0-1 0,0 1 0,0 0-14,-37-4-1023,16 4-2887,18 0 2250,-7 0-4439</inkml:trace>
  <inkml:trace contextRef="#ctx0" brushRef="#br1" timeOffset="126102.593">10662 5753 9412,'0'0'1817,"0"0"-702,0 0-437,0 0 285,0 0 166,0 0-121,-8 0-192,-9 5 29,69 8-393,-37-10-457,200 34 306,0-10 1,2-10-1,56-8-301,219-8 101,-488-1-186,45-4-602,-24-10-4397,-18 3 1069</inkml:trace>
  <inkml:trace contextRef="#ctx0" brushRef="#br1" timeOffset="126451.795">12201 5466 9620,'0'0'2196,"0"0"-1011,0 0-169,0 0 230,0 0-256,-6-1-297,-11-1-225,37 15 39,4 2-156,31 20 54,-36-26-369,-1 1 0,0 1 0,0 0 0,-1 2 1,-1 0-1,0 1 0,0 0 0,-2 2 1,0-1-1,-1 2 0,0 0 0,-2 0 0,7 13-36,-15-24 7,-1 1 0,0 0 0,0 0 0,-1 0 0,1 0 0,-1 0 0,-1 1 0,0-1 0,0 0 0,0 0-1,-1 0 1,0 0 0,0 1 0,-1-1 0,0-1 0,0 1 0,0 0 0,-1 0 0,0-1 0,-1 1 0,1-1-1,-5 5-5,-7 5-81,-1 0 1,0-1-1,-2-1 1,1 0 0,-2-2-1,0 0 1,0-1 0,-21 8 79,-98 35-3872,65-33-692</inkml:trace>
  <inkml:trace contextRef="#ctx0" brushRef="#br1" timeOffset="127171.455">8274 7407 11845,'0'0'1140,"0"0"-820,0 0-136,0 0 296,36 0 310,484-1 1381,308-45-1370,-457 19-719,1342-31 529,-1516 57-532,474 11 691,-388 20-618,-302-24-374,-108-14-6228,84-4 1397</inkml:trace>
  <inkml:trace contextRef="#ctx0" brushRef="#br1" timeOffset="127441.789">12405 6903 8660,'0'0'3986,"0"0"-2687,0 0-1094,0 0 140,27 11 364,175 84 1020,-181-82-1512,14 8 102,0 2 0,-2 2 0,-1 0 0,19 21-319,-43-38 20,0 0 1,-1 0-1,0 1 1,-1 0 0,0 0-1,0 1 1,-1 0-1,0 0 1,-1 0-1,0 0 1,-1 1 0,0-1-1,0 1 1,-1 0-1,-1 0 1,0 0-1,0 0 1,-1 0 0,-2 9-21,-2-2-20,-2-1 0,-1 1-1,0-2 1,-1 1 0,0-1 0,-2 0 0,0-1 0,-1 0 0,0-1 0,-1 0 0,0 0 0,-2-1 0,1-1 0,-1-1 0,-1 0 0,0 0 0,-15 6 20,24-12-33,-76 51-1750,-2-3 0,-2-4 1,-2-3-1,-65 21 1783,-30 4-4845</inkml:trace>
  <inkml:trace contextRef="#ctx0" brushRef="#br1" timeOffset="128195">9058 9045 10885,'0'0'1358,"0"0"-835,0 0-123,0 0 238,0 0 66,0 0-32,3 8 41,7 3-587,0 0 1,0 0-1,1-1 1,1-1-1,-1 0 1,1 0-1,1-1 1,0-1-1,0 0 0,0-1 1,1 0-1,0-1 1,0-1-1,0 0 1,1-1-1,-1 0 1,12 0-127,127 21 190,0-7 1,1-7 0,70-6-191,-148-3 7,2243 6 1516,-1740-22-690,-555 12-844,-38-9-2390,-54-52-5120,43 33 2911</inkml:trace>
  <inkml:trace contextRef="#ctx0" brushRef="#br1" timeOffset="128506.309">12741 8775 10229,'0'0'2902,"0"0"-1642,0 0-815,0 0 222,0 0 203,-3-1-107,1 4-674,-1 0 0,1 0 0,0 0 0,0 1 0,0-1 0,0 1 0,0 0 0,1-1-1,0 1 1,0 0 0,0 0 0,0 0 0,0 0 0,1-1 0,0 1 0,-1 0 0,2 0 0,-1 0 0,0 0 0,1 0 0,0 0 0,0 3-89,-1 3 156,3 3-105,1-1 1,0 0-1,0 1 1,1-2-1,0 1 1,1 0-1,1-1 1,0 0-1,0-1 1,1 1-1,1-2 1,-1 1-1,2-1 1,-1 0-1,1-1 1,0 0-1,1-1 1,3 2-52,14 14 39,-6-4-17,0 0 0,-1 2 0,-1 0-1,-1 1 1,-1 1 0,1 4-22,-15-21 6,0 1-1,0 0 1,-1 0-1,1 0 1,-2 1-1,1-1 1,-1 1-1,0-1 1,0 1-1,-1 0 1,0 0-1,-1-1 1,0 1 0,0 0-1,0 0 1,-1 0-1,0 0 1,-1-1-1,0 1 1,0 0-1,0-1 1,-1 0-1,0 1 1,-1-1-1,-2 3-5,-12 14-69,-1-1-1,-1-1 1,-1-1 0,-1-1-1,-1 0 1,-1-2-1,-15 8 70,-59 42-724,-4-6 0,-2-3 0,-2-5 0,-38 9 724,-262 78-8058,182-83-762</inkml:trace>
  <inkml:trace contextRef="#ctx0" brushRef="#br1" timeOffset="129177.619">7260 11194 9284,'0'0'2135,"0"0"-1308,0 0-294,0 0-95,0 0 2,29 5 206,370 41 1272,217-37-443,819-65 31,-363 5-918,-651 43-232,625-28 657,-991 33-2864,-147 3-4945,35 0 2064</inkml:trace>
  <inkml:trace contextRef="#ctx0" brushRef="#br1" timeOffset="129554.546">12069 10585 14727,'0'0'1168,"0"0"-813,0 0 123,7-6 706,61 66-309,-20-19-718,1-2-1,2-1 0,2-4 1,1-1-1,1-3 1,2-2-1,1-3 1,8 1-157,88 23-27,-153-48 17,0-1 1,0 1-1,0 0 1,0 0-1,1 0 1,-2 0 0,1 0-1,0 0 1,0 0-1,0 0 1,0 0-1,-1 0 1,1 0-1,0 0 1,-1 1-1,1-1 1,-1 0-1,0 0 1,1 1-1,-1-1 1,0 0-1,0 1 1,0-1 0,0 0-1,0 1 1,0-1-1,0 0 1,0 1-1,0-1 1,-1 0-1,1 1 1,0-1-1,-1 0 1,1 0-1,-1 1 1,0-1-1,1 0 1,-1 0-1,0 0 1,0 1 9,-11 12-84,1 0-1,-2 0 1,0-1-1,0-1 1,-1 0-1,-1-1 1,0-1-1,-6 3 85,-2 4-114,-189 121-1650,-6-8 0,-6-10-1,-155 55 1765,46-49-4335,-6-14 0,-68 0 4335,112-33-2367</inkml:trace>
  <inkml:trace contextRef="#ctx0" brushRef="#br1" timeOffset="130205.987">6956 12680 4786,'0'0'4349,"0"0"-3189,0 0-813,-11 11 360,-35 35 160,43-24-29,19-13-622,0 0 0,1-1 0,1 0-1,-1-2 1,1 0 0,0-1 0,1-1 0,-1 0 0,1-2 0,-1 0-1,2-1-215,167 13 643,1-8 0,42-11-643,-188 5 62,998-58 1737,-669 32-1411,1457-48 490,-343 79-1086,-1557 14-1753,-60-10-5528,98-10 2588</inkml:trace>
  <inkml:trace contextRef="#ctx0" brushRef="#br1" timeOffset="130500.257">12321 12360 6995,'0'0'4090,"0"0"-2404,0 0-1334,0 0-144,0 0 259,19 1 168,-7 0-497,3-1 39,-1 1 0,0 1 0,1 0 0,-1 0 0,0 2 1,0 0-1,0 1 0,-1 0 0,1 1-177,-1-1 130,1 1 1,-1 0 0,0 1 0,0 1-1,-1 0 1,0 0 0,0 1 0,-1 1-1,0 0 1,-1 1 0,0 0-1,0 0 1,-1 1 0,-1 0 0,0 1-1,-1 0 1,0 0 0,-1 0 0,-1 1-1,0 0 1,-1 0 0,0 1-1,1 9-130,-4-14 26,1 0-1,-2 0 0,1 1 1,-1-1-1,-1 0 0,0 0 0,0 0 1,-1 0-1,0 0 0,-1-1 0,0 1 1,-1-1-1,0 1 0,0-1 0,-1 0 1,0-1-1,-1 1-25,-17 14-385,-1-1-1,-1-2 1,-1 0-1,-1-2 1,0-1-1,-1-1 1,-1-2 0,-1 0-1,0-2 1,0-1-1,-1-2 1,-1-1 0,1-1-1,-1-2 1,-18 0 385,-106 8-3143,-11-11-1339</inkml:trace>
  <inkml:trace contextRef="#ctx0" brushRef="#br0" timeOffset="692318.944">3482 6445 11365,'0'0'1297,"0"0"-593,0 0-208,0 0-111,0 0 127,246-32 208,-30 21-400,85 0-16,82 0 49,62 2-353,33 6-1841,-13 3-6627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39:11.17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12037 321 1153,'0'0'5618,"0"0"-3916,0 0-808,0 0-88,0 0-158,0 0-136,15 11 83,47 53 224,-39 49 35,24 275 2639,87 337-3493,-13-95 618,-15 134 166,-25 113-784,21 255 233,179 1367 319,-130-1162 131,-114-820 715,-24 335-1398,-13-792 0,-2 1 0,-3-1 0,-2 0 0,-3 0 0,-10 27 0,17-77-22,3-7 1,0 0 0,0 0 1,-1 0-1,1-1 0,-1 1 0,0 0 0,0-1 0,0 1 0,0 0 0,0-1 0,-1 1 0,1-1 0,-1 0 1,0 1-1,0-1 0,1 0 0,-1 0 0,0 0 0,-1 0 0,1-1 0,0 1 0,-1-1 0,1 1 0,0-1 1,-3 1 20,-18-16-820,-47-172-2330,14 35-1084</inkml:trace>
  <inkml:trace contextRef="#ctx0" brushRef="#br0" timeOffset="1316.824">3464 1299 9300,'0'0'2874,"0"0"-1906,0 0-768,0 0-40,0 0 22,0 0-68,-1 9 4,1-7-108,1 1-1,-1-1 1,0 1 0,1 0 0,-1-1 0,1 1 0,0-1-1,0 1 1,0-1 0,0 1 0,0-1 0,0 0-1,1 0 1,-1 1 0,1-1 0,0 0 0,0 0 0,-1-1-1,1 1 1,0 0 0,1 0 0,-1-1 0,0 0 0,0 1-1,1-1 1,-1 0 0,0 0 0,1 0 0,-1 0 0,1-1-1,0 1 1,-1-1 0,1 1 0,-1-1 0,1 0 0,0 0-1,-1 0 1,2-1-10,290 48 448,1-13 0,1-13 0,47-13-448,-290-6 14,2047 14 407,-1742-17-410,3793-43-264,-1122-4 210,-513 32 350,-2454 16-291,95 1 96,0 7 0,19 8-112,-147-6-69,-57-6 175,-117-4-2168,22 0-1614</inkml:trace>
  <inkml:trace contextRef="#ctx0" brushRef="#br0" timeOffset="3082.854">4881 573 5619,'0'0'5093,"0"0"-3338,0 0-637,-24-4 72,-80-8-358,101 12-809,0 0 0,0 0-1,-1 0 1,2 1 0,-1-1 0,0 1-1,0 0 1,0 0 0,0 0 0,0 1-1,1-1 1,-1 0 0,0 1 0,1 0-1,0 0 1,-1-1 0,1 2-1,0-1 1,0 0 0,0 0 0,0 1-23,-17 23 162,2 1 0,0 1 0,2 1 0,2 0 0,0 0 0,2 2 0,2-1 0,-1 4-162,-4 15 138,1 0 1,3 1-1,1 0 0,3 1 0,1 35-138,4-81 2,0 0 0,0 1-1,1-1 1,-1 0-1,1 1 1,1-1 0,-1 0-1,1 0 1,0 1-1,0-1 1,0 0 0,1 0-1,0 0 1,0 0 0,0 0-1,0-1 1,1 1-1,0-1 1,0 1 0,0-1-1,0 0 1,1 0-1,0 0 1,0-1 0,0 1-1,0-1 1,0 0-1,1 0 1,-1 0 0,1-1-1,0 0 1,0 0 0,0 0-1,0 0 1,0-1-1,0 0 1,0 0 0,1 0-2,14 1 16,0-1 0,0-1 0,0-1 0,-1-1 0,1 0 0,0-2 0,-1 0 0,0-1 0,0-1 0,0-1 0,0 0 0,6-5-16,208-130 289,-191 114-269,42-28 71,-1-4-1,-4-4 1,11-15-91,-68 58 54,-1 0 0,-1-1 0,-2-2 0,0 0 0,-1-1 0,-1 0 0,-2-1 0,-1-1 0,0 0 0,-3-1 0,0 0 0,-1-1 0,-1-5-54,-3 9 61,-2 1 1,0-1-1,-1 0 0,-2 0 1,-1 0-1,-1-7-61,2 31 7,0 0 0,0-1 1,0 1-1,0 0 0,0 0 0,0-1 0,0 1 0,-1 0 1,1 0-1,0 0 0,-1 0 0,1 0 0,-1-1 0,1 1 1,-1 0-1,0 0 0,1 0 0,-1 0 0,0 0 0,0 1 0,0-1 1,1 0-1,-1 0 0,0 0 0,0 1 0,0-1 0,0 0 1,-1 1-1,1-1 0,0 1 0,0 0 0,0-1 0,0 1 1,0 0-1,-1-1 0,1 1 0,0 0 0,0 0 0,-1 0 0,1 0 1,0 0-1,0 0 0,0 1 0,-2-1-7,-42 37 27,25 0-34,1 0 1,2 2 0,2-1-1,2 2 1,1 0-1,2 1 1,2 0 0,1 0-1,3 0 1,1 1 0,2 0-1,2 0 1,3 15 6,-4-50-10,1 1 1,-1 0-1,1 0 0,1-1 1,0 1-1,0-1 0,0 1 1,1-1-1,0 0 0,0 0 1,1 0-1,0-1 1,0 1-1,0-1 0,1 0 1,0 0-1,0 0 0,1-1 1,0 0-1,0 0 0,0 0 1,0-1-1,1 0 0,0 0 1,-1 0-1,8 2 10,4-2-9,0 0 1,0 0-1,1-2 0,-1 0 1,1-1-1,-1-1 0,1-1 0,-1-1 1,1 0-1,-1-1 0,0-1 1,0-1-1,0-1 0,-1 0 0,7-4 9,-13 5 9,16-5-39,-1-1 0,0-2 1,-1 0-1,-1-2 0,0 0 0,-1-2 1,-1-1-1,3-3 30,-22 17-4,0 0-1,0 0 1,0-1-1,0 0 1,-1 1-1,1-1 1,-1 0-1,0 0 1,-1 0-1,1-1 1,-1 1-1,0 0 1,-1 0-1,1-1 1,-1 1-1,0-1 1,0 1-1,-1 0 1,1-1-1,-1 1 1,0 0-1,-1 0 1,1 0-1,-1 0 1,0 0-1,0 0 1,-1 0-1,0 0 1,1 1-1,-2-1 1,1 1-1,0 0 1,-1 0 0,0 0-1,0 1 1,0-1-1,0 1 1,0 0-1,-1 0 1,0 0-1,1 1 1,-1-1-1,0 1 1,0 0-1,0 1 1,-1-1-1,1 1 5,-1 0 0,0 0 1,0 0-1,0 1 0,0 0 0,0 0 0,0 0 1,0 1-1,0 0 0,0 0 0,0 0 0,0 1 1,1 0-1,-1 0 0,1 0 0,-1 1 1,1 0-1,0 0 0,0 0 0,0 1 0,0 0 1,1 0-1,-1 0 0,1 0 0,0 1 0,0-1 1,0 2-1,-8 10-2,1 1 0,1 0 0,1 0 0,0 1 0,1 0 0,1 1 0,1-1 0,1 1 0,0 1 0,1-1 1,1 1-1,1-1 0,1 1 0,1 11 2,0-30-4,1 1 1,-1 0 0,1-1-1,-1 1 1,1-1-1,0 1 1,-1-1-1,1 1 1,0-1 0,0 1-1,0-1 1,0 0-1,0 1 1,1-1-1,-1 0 1,0 0-1,0 0 1,1 0 0,-1 0-1,1 0 1,-1 0-1,1-1 1,-1 1-1,1-1 1,0 1 0,-1-1-1,1 1 1,0-1-1,-1 0 1,1 0-1,0 0 1,-1 0-1,1 0 1,0 0 3,65-4 7,-65 4-7,14-4 7,0 0 0,0-1 0,0-1 0,0-1 0,-1 0 0,0-1 0,-1-1 0,0 0 0,0-1 0,-1 0 0,0-1 0,0 0 0,-2-1 0,1-1 0,8-13-7,-14 18 25,-1-1 1,0 1 0,-1-1 0,0 0-1,0 0 1,-1 0 0,0-1 0,-1 1 0,0-1-1,-1 0 1,1 1 0,-2-9-26,0 17 40,-5 9-64,-2 6 16,2 0-1,0 0 1,0 0-1,1 0 1,1 1-1,1-1 1,0 1-1,0 0 1,2 0 0,0-1-1,0 1 1,2 5 8,0-18-1,0 1 0,0 0 1,-1-1-1,2 1 0,-1-1 1,0 0-1,0 1 1,1-1-1,-1 0 0,1-1 1,0 1-1,0 0 0,0-1 1,-1 1-1,1-1 1,0 0-1,1 0 0,-1 0 1,0-1-1,0 1 0,0-1 1,0 1-1,1-1 1,-1 0-1,0 0 0,0-1 1,0 1-1,1-1 0,-1 1 1,1-2 0,8 2 29,4-4-3,-1 0 0,0-1 1,0-1-1,-1-1 0,0 0 0,0 0 0,0-2 0,-1 0 0,-1 0 0,1-1 0,-1-1 0,-1 0 0,0 0 1,-1-1-1,8-11-26,-18 22 0,15-14 17,0-2 0,-2 0-1,0-1 1,-1 0-1,0-1 1,-2 0-1,0-1 1,-2 0-1,0-1 1,-1 0-1,-1 0 1,-1 0 0,-1-1-1,0 1 1,-1-22-17,-2 35-2,-12-22-180,-1 61-104,3 41 235,3 0 0,3 1 0,5 38 51,-1-18-76,16 95-453,-17-187 520,0-1 0,1 1 0,-1-1 0,0 1 0,0-1 0,0 1-1,1 0 1,-1-1 0,0 1 0,1-1 0,-1 1 0,0-1 0,1 0-1,-1 1 1,0-1 0,1 1 0,-1-1 0,1 0 0,-1 1 0,1-1 0,-1 0-1,1 1 1,-1-1 0,1 0 0,-1 0 0,1 1 0,0-1 0,-1 0-1,1 0 1,-1 0 0,1 0 0,0 0 0,-1 0 0,1 0 0,-1 0 0,1 0-1,-1 0 1,1 0 0,0-1 0,-1 1 0,1 0 0,-1 0 0,1 0-1,-1-1 1,1 1 0,-1 0 0,1-1 0,-1 1 0,1 0 0,-1-1 0,1 1-1,-1-1 1,0 1 0,1-1 0,-1 1 0,0-1 0,1 1 0,-1-1-1,0 0 10,87-148 179,226-307 1040,-255 369-1042,-54 92-239,17 496 38,-20-371 126,-2-126-123,-1 0 0,1 0 1,-1 0-1,0-1 1,0 1-1,0-1 1,-1 0-1,1 1 0,-1-1 1,0 0-1,0 0 1,0-1-1,0 1 1,0-1-1,-1 1 1,1-1-1,-1 0 0,1 0 1,-1-1-1,0 1 1,0-1-1,0 0 1,0 0-1,0 0 1,0 0-1,0-1 0,0 1 1,0-1-1,0 0 1,0 0-1,0-1 1,0 1-1,0-1 0,-2-1 21,-3 3-130,-65-3-2255,58-14-1753,14-21-7331</inkml:trace>
  <inkml:trace contextRef="#ctx0" brushRef="#br0" timeOffset="3814.619">13541 368 8228,'0'0'2369,"0"0"-1425,0 0-367,0 0-1,0 0-32,5 165 320,5-78-31,-5 7-273,0-8-304,2-15-176,3-19-80,-5-23-240,5-20-688,-7-9-753,-3-25-688,0-20-3826</inkml:trace>
  <inkml:trace contextRef="#ctx0" brushRef="#br0" timeOffset="5259.336">13148 343 7155,'0'0'2553,"0"0"-661,0 0-169,0 0-247,0 0-548,7-19-706,38-58-198,-39 74-24,0 0 0,1 0 0,0 0 0,0 1 1,0 0-1,0 1 0,0-1 0,0 1 0,0 0 1,0 1-1,0 0 0,1 0 0,2 1 0,26-2-1,204 14-30,-226-11 28,0 1 0,-1 0 0,1 1 0,-1 1 0,0 0 0,0 0 0,0 2 0,-1 0 0,0 0 0,0 1 0,-1 0 0,0 1 0,0 0 0,-1 1 0,6 8 3,-11-9-4,0 1 0,0 0 0,-1 0 1,0 0-1,0 0 0,-2 1 0,1 0 0,-1 0 0,-1-1 0,0 1 1,0 0-1,-1 0 0,-1 0 0,1 0 0,-2 0 0,0 0 0,0-1 1,-1 1-1,0 0 0,-1-1 0,0 0 0,0 0 0,-2 0 0,1-1 1,-1 1-1,0-1 0,-5 5 4,-277 324 320,283-333-300,1-1 0,-1 1 0,1 0 0,1 1 0,-1-1 0,1 1 0,0-1 0,0 1-1,0 0 1,1 0 0,0 0 0,0 1 0,1-1 0,0 0 0,0 1 0,0-1 0,1 1 0,0-1 0,0 2-20,3-4 23,-1 0 0,1-1 0,0 0 0,0 1 0,1-1 0,-1 0 0,1-1 0,-1 1 0,1-1 0,0 1 0,0-1 0,0 0 0,0-1 0,0 1 0,1-1 0,-1 1 0,0-1 0,1-1 0,-1 1 0,1-1 0,-1 1 0,1-1 0,-1-1 0,1 1 0,-1 0 0,1-1-23,3 1 40,15 2-1,-1-2 1,1 0 0,0-2-1,-1 0 1,1-2 0,-1 0-1,0-2 1,20-7-40,-17 5 19,0-2 1,0-1-1,-1 0 1,0-2-1,-1-1 0,-1-1 1,0-1-1,-1-1 1,-1 0-1,-1-2 0,3-3-19,-16 10 71,0 1 0,-1 0 0,0-1 0,0 0 0,-2 0 0,1-1 0,-2 1 0,0-1 0,0 1 0,-1-1 0,0 0 0,-1 1 0,-1-1 0,0-2-71,0-9 146,1 24-143,0 0 1,0 0-1,0 0 1,0 1 0,0-1-1,-1 0 1,1 0-1,0 0 1,0 0 0,0 0-1,0 0 1,-1 0-1,1 0 1,0 0 0,0 0-1,0 1 1,-1-1-1,1 0 1,0 0 0,0 0-1,0 0 1,-1 0-1,1 0 1,0 0 0,0-1-1,0 1 1,-1 0-1,1 0 1,0 0 0,0 0-1,0 0 1,0 0-1,-1 0 1,1 0 0,0 0-1,0-1 1,0 1-1,0 0 1,0 0 0,-1 0-4,-2 131-40,21-20 38,-16-108 2,0 1 0,-1-1 1,2 1-1,-1-1 1,0 0-1,1 0 0,-1 0 1,1 0-1,0 0 0,0-1 1,0 1-1,0-1 0,1 0 1,-1 0-1,0 0 1,1 0-1,0-1 0,-1 1 1,1-1-1,0 0 0,0 0 1,0 0-1,0-1 1,0 1-1,0-1 0,-1 0 1,3 0-1,3 0 13,-1-1 0,1 0 1,-1 0-1,0-1 0,1 0 1,-1-1-1,0 1 0,0-2 1,0 1-1,-1-1 0,1 0 1,-1 0-1,0-1 0,0 0 1,-1-1-1,1 1 0,2-4-13,3-1 12,0 1 0,0-1-1,-1-1 1,0 0 0,-1-1-1,-1 0 1,0-1 0,0 1-1,-1-2 1,-1 1 0,0-1-1,-1 0 1,0-1 0,-1 1-1,-1-1 1,0 0 0,-1 0-1,-1-1 1,0-12-12,0 177-216,0-145 215,-1 0 1,0 0-1,1-1 0,-1 1 1,1 0-1,0-1 1,1 0-1,-1 1 1,0-1-1,1 0 0,0 0 1,0 0-1,0-1 1,0 1-1,0-1 1,0 1-1,1-1 0,-1 0 1,1 0-1,0-1 1,-1 1-1,1-1 0,0 0 1,0 0-1,0 0 1,0 0-1,0-1 1,0 1-1,0-1 0,2 0 1,4 0-2,-1 0 0,1 0 0,0-1 0,0 0 0,-1-1 0,1 0 0,-1-1 0,0 0-1,0 0 1,0-1 0,0 0 0,2-2 2,-1 1 3,-1-1 0,0-1 0,0 0 0,-1 0 0,0 0 0,0-1 0,-1 0 0,0-1 0,0 0 0,-1 0 0,0 0 0,-1-1 0,0 0 0,0 0 0,-1 0 0,3-10-3,3-22 115,-10 41-102,0 3-69,0 6-21,-1-3 71,0 0-1,1 0 1,-1 0 0,1 0 0,0 0-1,0 0 1,1 0 0,-1 0-1,1-1 1,0 1 0,1 0-1,-1 0 1,1-1 0,0 1 0,0-1-1,0 1 1,1-1 0,0 0-1,-1 0 1,2 0 0,-1 0-1,0-1 1,1 1 0,-1-1 0,1 0-1,0 0 1,0 0 0,2 1 6,6-1 5,1-1 1,-1 1 0,1-2-1,-1 0 1,1 0-1,0-1 1,-1-1 0,1 0-1,5-2-5,1 0 22,0-1-1,0-1 1,0 0-1,0-2 1,-1 0-1,0-1 1,-1-1-1,0 0 1,0-1-1,-1-1 1,0-1-1,-1 0 1,0-1-1,-1-1 1,-1 0 0,12-16-22,-25 30-1,1 0 0,-1 1 1,0-1-1,0 0 1,0 0-1,1 0 1,-1 1-1,0-1 1,0 0-1,0 0 1,1 0-1,-1 0 1,0 1-1,0-1 0,1 0 1,-1 0-1,0 0 1,1 0-1,-1 0 1,0 0-1,0 0 1,1 0-1,-1 0 1,0 0-1,1 0 1,-1 0-1,0 0 0,1 0 1,-1 0-1,0 0 1,0 0-1,1 0 1,-2 10-17,-61 231 22,43-147 70,5 0 1,4 0-1,4 2 0,4-1 0,4 6-75,10-38 16,1-77 238,-7-15-165,-1 1 0,-1-2 0,-2 1 0,-1 0 1,-1 0-1,-3-8-89,2-7 25,-2-3-76,-2 0 0,-3 1 0,-1 0 0,-4-5 51,-21-116-79,27-36-81,6 198 142,1-1-1,0 0 1,1 0 0,-1 1-1,1-1 1,0 0 0,0 1-1,1-1 1,0 1-1,0-1 1,0 1 0,0 0-1,1 0 1,0 0 0,0 0-1,0 1 1,1-1-1,0 1 1,-1-1 0,2 1-1,-1 1 1,0-1-1,1 0 1,0 1 0,-1 0-1,1 0 1,1 1 0,-1-1-1,0 1 1,1 0-1,-1 1 1,1-1 0,-1 1-1,1 0 1,0 0 0,3 1 18,-6 0-7,1 0 1,-1 0 0,1 0-1,-1 0 1,0 1 0,1 0-1,-1 0 1,0 0 0,0 0-1,0 0 1,0 1 0,0-1-1,0 1 1,0 0 0,0 0-1,0 0 1,-1 0 0,1 0-1,-1 1 1,0-1 0,0 1-1,1-1 1,-2 1 0,1 0-1,0 0 1,-1 0-1,1 0 1,-1 0 0,0 0-1,0 1 1,0-1 0,0 3 6,6 20-12,-2 0 1,-1 0-1,-1 1 1,-1 0-1,-1 0 1,-1-1-1,-2 5 12,1 26 41,1 90 33,2-145-71,0 0-1,0 0 1,0 0-1,0 0 1,0-1-1,0 1 1,1 0-1,-1-1 1,0 0-1,1 1 1,0-1-1,-1 0 1,1 0-1,0-1 1,-1 1-1,1 0 1,0-1-1,0 0 1,-1 0-1,1 0 1,0 0-1,0 0 1,0 0-1,-1-1 1,1 1-1,0-1 1,0 0-1,-1 0 1,1 0-1,-1 0 1,1 0-3,14-6 25,0 0-1,0-1 1,-1 0 0,0-2 0,0 0-1,-1-1 1,-1 0 0,0-1-1,-1 0 1,0-2 0,7-8-25,35-39 1,-3-4 1,-2-1-1,-4-3 0,-2-2 1,-4-1-1,8-24-1,-29 58 8,-2 0 0,-1-1 0,-2 0 0,-2-1 0,-2-1 0,-1 0 0,-2 0 0,1-40-8,-8 81 2,0 1 0,0-1 0,0 0 0,0 1 1,0-1-1,-1 1 0,1-1 0,0 0 0,0 1 0,0-1 0,0 1 0,-1-1 1,1 0-1,0 1 0,0-1 0,-1 0 0,1 0 0,0 1 0,0-1 0,-1 0 1,1 1-1,0-1 0,-1 0 0,1 0 0,0 0 0,-1 1 0,1-1 0,-1 0 0,1 0 1,0 0-1,-1 0 0,1 0 0,-1 0 0,1 0 0,0 0 0,-1 0 0,1 0 1,-1 0-1,1 0 0,0 0 0,-1 0 0,1 0 0,-1 0 0,1 0 0,0-1 0,-1 1 1,1 0-1,0 0 0,-1 0 0,1-1 0,0 1 0,-1 0 0,1 0 0,0-1 1,-1 1-1,1 0 0,0-1 0,0 1 0,-1 0 0,1-1 0,0 1 0,0 0 1,0-1-1,0 1 0,-1-1 0,1 1 0,0 0 0,0-1-2,-86 130-37,59-83 35,2 1 1,2 1-1,3 1 1,1 1-1,3 1 1,2 0-1,2 1 1,3 0-1,-3 53 2,10-78-11,8 76-178,-2-99 6,0-1-1,1 1 0,-1-1 0,1 0 1,0-1-1,-1 1 0,1-1 0,0 0 1,1 0-1,-1-1 0,0 1 0,0-1 1,1 0-1,-1-1 0,1 1 0,-1-1 1,0 0-1,1 0 0,-1-1 0,1 0 1,-1 0-1,0 0 0,0 0 0,4-2 184,51-21-4634,0-11-3055</inkml:trace>
  <inkml:trace contextRef="#ctx0" brushRef="#br0" timeOffset="6895.723">16242 636 8772,'0'0'1950,"0"0"-1000,0 0 85,0 0-77,0 0-174,-4 15-13,-9 47-85,14-60-653,-1-1 0,1 1 0,0-1 0,-1 0 0,1 1 0,0-1 0,0 0-1,0 0 1,0 0 0,1 0 0,-1 1 0,0-2 0,0 1 0,1 0 0,-1 0 0,0 0 0,1 0 0,-1-1 0,1 1 0,-1-1 0,1 1 0,-1-1 0,1 0 0,-1 1 0,1-1-1,-1 0 1,1 0 0,-1 0 0,1 0 0,-1 0 0,1-1 0,0 1 0,-1 0 0,1-1 0,-1 1 0,0-1 0,2 0-33,7 0 192,-6 1-158,0-1 0,1 0 0,-1 0 0,0-1-1,0 1 1,0-1 0,0 0 0,0 0 0,0 0-1,0-1 1,-1 1 0,1-1 0,-1 0 0,0 0 0,1 0-1,-1 0 1,-1-1 0,1 1 0,-1-1 0,1 0-1,-1 1 1,0-1 0,0 0 0,-1-1 0,1 1 0,-1 0-1,0 0 1,0-1 0,0 1 0,-1 0 0,1-1-1,-1 1 1,0-1 0,0 1 0,-1 0 0,1-1-1,-2-1-33,1 1 7,0 1 0,-1-1 0,0 1 0,0-1 0,0 1 0,-1 0 0,1 0 0,-1 0 0,0 0 0,0 1 0,0-1 0,-1 1-1,1 0 1,-1-1 0,0 2 0,0-1 0,0 0 0,0 1 0,0 0 0,0 0 0,-1 0 0,1 0 0,-1 1 0,0 0-1,1 0 1,-1 0 0,0 0 0,1 1 0,-1-1 0,0 1 0,0 1 0,-2-1-7,0 3 0,1 0 0,-1 0 0,1 0 0,0 1 1,0 0-1,0 0 0,1 1 0,-1-1 0,1 1 0,0 0 0,1 1 0,-1-1 1,1 1-1,0 0 0,0 0 0,1 0 0,0 1 0,0-1 0,0 1 1,1-1-1,0 1 0,0 0 0,1 0 0,0 0 0,0 0 0,0 2 0,0-6 5,-6 24 18,1 0 0,2 0 0,0 0-1,2 1 1,1-1 0,1 1 0,2 4-23,-1-28 3,1-1-1,-1 1 1,1-1 0,0 1-1,0-1 1,1 0 0,-1 0-1,0 0 1,1 0 0,0 0-1,0-1 1,0 1-1,0-1 1,0 0 0,0 1-1,1-2 1,-1 1 0,1 0-1,-1-1 1,1 1 0,0-1-1,-1 0 1,1 0 0,0-1-1,0 1 1,0-1 0,-1 0-1,1 0 1,0 0 0,0 0-1,0-1 1,0 0-1,0 1 1,1-2-3,0 2 6,9 0 10,1-2-1,-1 0 1,1 0-1,-1-1 1,0-1 0,0 0-1,-1-1 1,1-1-1,-1 0 1,0-1-1,0 0 1,-1-1 0,0 0-1,0-1 1,-1 0-1,0-1 1,-1-1 0,0 1-1,-1-2 1,0 1-1,-1-1 1,0 0-1,0-1 1,-2 0 0,2-3-16,30-162 290,-34 208-391,-3 311 144,-2-339-40,1 0 0,-1 1 0,1-1 0,-1 0 1,1 0-1,0 0 0,0 0 0,0 0 0,1 1 1,-1-1-1,0 0 0,1 0 0,-1 0 0,1 0 1,0 0-1,0 0 0,-1 0 0,1 0 0,1 0 1,-1 0-1,0-1 0,0 1 0,1 0 1,-1-1-1,1 1 0,-1-1 0,1 1 0,0-1 1,0 0-1,-1 0 0,1 1 0,0-1 0,0-1 1,0 1-1,0 0 0,0 0 0,0-1 0,0 1 1,1-1-1,-1 0 0,0 0 0,0 1 0,0-2 1,0 1-1,1 0-3,3 0 21,0 0 0,0-1 1,0 0-1,0 0 0,0 0 1,0-1-1,0 0 0,0 0 1,0 0-1,-1-1 1,1 0-1,-1 0 0,0 0 1,0-1-1,0 1 0,0-1 1,-1-1-1,1 1 0,-1-1 1,0 0-22,9-10 10,-1-1 1,0 0 0,-2-1 0,0 0 0,0-1-1,-2 0 1,0-1 0,-1 0 0,3-17-11,15-33-36,-25 69 27,0 1 1,0-1-1,1 0 0,-1 1 1,0-1-1,0 0 0,1 1 1,-1-1-1,0 0 1,1 1-1,-1-1 0,1 0 1,-1 0-1,0 1 0,1-1 1,-1 0-1,1 0 0,-1 0 1,1 1-1,-1-1 1,0 0-1,1 0 0,-1 0 1,1 0-1,-1 0 0,1 0 1,-1 0-1,1 0 0,-1 0 1,1 0-1,-1 0 0,0-1 1,1 1-1,-1 0 1,1 0-1,-1 0 0,1 0 1,-1-1-1,0 1 0,1 0 1,-1 0-1,0-1 0,1 1 1,-1 0-1,0-1 1,1 1-1,-1-1 0,0 1 1,0 0-1,1-1 0,-1 1 1,0-1-1,0 1 9,8 47-272,-8-46 271,25 159-68,-22-157 73,-1-1 0,1 0 0,0 0 0,0 0 0,0 0 0,0-1 0,0 1 0,0-1 0,0 1 0,0-1 0,1 0 0,-1-1 0,0 1 0,1 0 0,-1-1 0,0 0 0,1 0 0,-1 0 0,1 0 0,-1-1 0,0 1 0,1-1 0,-1 0 0,0 0 0,1 0 0,-1 0 0,0 0 0,0-1 0,0 1 0,2-3-4,148-107-174,-150 110 166,0 0-1,0 0 0,1 0 1,-1 0-1,0 1 0,1 0 0,-1-1 1,1 1-1,-1 0 0,0 0 1,1 1-1,-1-1 0,0 1 1,1 0-1,-1 0 0,0 0 1,0 0-1,0 0 0,0 1 1,0-1-1,0 1 0,0 0 1,0 0-1,0 0 0,-1 0 1,1 1-1,-1-1 0,0 1 9,17 11-18,-14-12 23,1 0 0,-1 0 0,1-1 1,0 1-1,0-1 0,0-1 0,0 1 0,0-1 1,0 0-1,0 0 0,0-1 0,0 0 1,0 0-1,-1 0 0,1-1 0,0 0 0,-1 0 1,1 0-1,-1-1 0,1 0 0,-1 0 1,1-1-6,6-1 2,1-1 1,-1-1 0,-1 0-1,1-1 1,-1 0 0,-1-1-1,1 0 1,-1 0 0,-1-1-1,0 0 1,0-1 0,-1 0-1,-1-1 1,1 1 0,-2-1-1,0-1 1,0 1 0,-1-1-1,-1 0 1,0 0 0,-1-1-1,0 1 1,-1-2-3,-2 11 5,1 1 0,-1 0 0,0-1 1,0 1-1,0 0 0,0-1 0,-1 1 0,1 0 0,-1-1 1,0 1-1,0 0 0,0 0 0,-1-1 0,1 1 1,-1 0-1,1 1 0,-1-1 0,0 0 0,0 0 0,-1 1 1,1-1-1,0 1 0,-1 0 0,1-1 0,-1 1 1,0 1-1,0-1 0,0 0 0,0 1 0,0-1 0,0 1 1,0 0-1,0 0 0,-2 0-5,1 0-1,-1 1 0,1-1 1,0 1-1,0 1 0,-1-1 0,1 1 0,0-1 1,0 1-1,0 0 0,0 1 0,0-1 0,0 1 1,0-1-1,0 1 0,1 0 0,-1 1 0,1-1 1,-1 1-1,1-1 0,0 1 0,0 0 1,0 0-1,0 1 0,1-1 0,-1 1 0,1-1 1,0 1-1,0 0 0,0-1 0,0 1 0,1 0 1,0 0-1,0 0 0,0 1 0,0-1 0,0 0 1,1 3 0,-13 27 24,2 0 0,1 1 0,2 0 0,2 0 0,0 1 0,3-1 0,1 19-24,2-52 1,0 1 0,0-1 1,1 0-1,-1 1 1,1-1-1,0 0 0,-1 1 1,1-1-1,0 0 0,0 0 1,1 0-1,-1 0 1,0 0-1,1 0 0,-1 0 1,1 0-1,0 0 0,0-1 1,-1 1-1,1-1 1,0 1-1,0-1 0,1 0 1,-1 0-1,0 0 0,0 0 1,0 0-1,1 0 1,-1-1-1,0 1 0,1-1 1,-1 1-1,2-1-1,92 2 199,-76-3-179,2-3-3,0 0 0,-1-1 1,1-1-1,-1-1 0,-1 0 0,1-2 1,-1-1-1,-1 0 0,0-1 0,0-2 1,-1 1-1,0-2 0,-2-1 0,1 0 1,5-8-18,16-24 37,-35 71-395,-2 153 350,1-174 18,1 0 0,-1-1 0,0 1 0,1 0-1,0-1 1,0 0 0,0 0 0,0 0-1,0 0 1,0 0 0,0-1 0,0 1 0,1-1-1,-1 0 1,1 0 0,-1 0 0,1 0 0,-1-1-1,1 0 1,-1 1 0,1-1 0,0 0-1,-1-1 1,1 1 0,-1-1 0,1 1 0,-1-1-1,1 0 1,-1-1 0,2 0-10,88-47 59,-39 14-97,-53 34 28,1-1 1,0 1-1,-1 1 0,1-1 0,0 0 0,0 0 1,0 1-1,0-1 0,0 1 0,0-1 0,0 1 1,0 0-1,0 0 0,0 0 0,0 0 0,0 0 1,0 0-1,0 1 0,0-1 0,0 1 0,0-1 1,-1 1-1,1 0 0,0 0 0,0 0 0,0 0 1,-1 0-1,1 0 0,0 0 0,-1 0 0,1 1 0,-1-1 1,0 1-1,1-1 0,-1 1 0,0-1 0,0 1 1,0 0-1,0 0 0,1 1 10,4 13-8,-5-12 13,0 1 0,0-1 0,1 0 0,-1 1 0,1-1 0,0 0 0,0 0 0,1 0-1,-1-1 1,1 1 0,0 0 0,0-1 0,0 0 0,0 0 0,0 0 0,1 0 0,-1 0 0,1-1 0,0 1 0,0-1 0,0 0 0,0 0 0,0 0 0,1-1 0,-1 0 0,0 0 0,1 0 0,-1 0 0,2 0-5,12-5 12,-1 0-1,1-1 1,-1 0-1,-1-2 1,1 0-1,-1 0 1,0-2-1,-1 0 1,0-1-1,-1 0 1,0-1-1,0-1 1,-1 0-1,0-1 1,-2 0-1,1-1 1,-1-1-12,-6 10 2,42-48 25,-2-2 0,-3-2 0,-2-2 0,-3-2 1,-3-1-1,-2-1 0,-3-2 0,-3-1 0,-3-1 1,9-45-28,-39 177-27,-10-11 0,-3-1-1,-2-1 1,-24 40 27,14-28 10,-168 344-709,193-392 28,-2 7 529,7-5-7425,2-29-509</inkml:trace>
  <inkml:trace contextRef="#ctx0" brushRef="#br0" timeOffset="7264.046">18286 388 9316,'0'0'1505,"5"20"-563,-3-8-739,-1-6-89,0 1 0,0-1 0,0 0 0,1 0 0,0 0-1,0 0 1,0 0 0,1 0 0,0 0 0,0-1 0,1 1-1,-1-1 1,1 0 0,0 0 0,0-1 0,1 1-1,0-1 1,-1 0 0,2 0 0,-1 0 0,0-1 0,4 2-114,25 6 470,0-2 1,1-2 0,1-1 0,-1-1-1,1-2 1,-1-2 0,1-1-1,0-2 1,6-2-471,-1 0 168,-1-1 0,0-2 0,-1-2-1,0-2 1,0-1 0,-2-2 0,1-1-1,-2-2 1,26-17-168,-53 29 54,0 0 0,0-1 0,0 0 0,-1 0 0,0-1 0,0 0 0,-1 0 0,0 0 0,0-1 0,-1-1-1,0 1 1,0-1 0,-1 0 0,2-5-54,-4 2 24,-6 53-352,-65 227 171,-5 60 205,73-323-111,-1 1 1,-1-1-1,1 0 0,-1 0 1,0 0-1,0 0 1,-1 0-1,1 0 0,-1-1 1,0 1-1,0-1 1,-1 1-1,1-1 0,-1 0 1,0-1-1,0 1 1,0-1-1,-1 0 0,1 0 1,-1 0-1,0 0 1,1-1-1,-1 0 1,0 0-1,-1 0 0,0 0 63,-176 44-5501,46-19-998</inkml:trace>
  <inkml:trace contextRef="#ctx0" brushRef="#br0" timeOffset="9747.731">1253 3852 12310,'15'-23'1160,"204"-299"1105,-105 162-895,-7-5-1,-7-4 1,25-69-1370,-114 215 347,-7 24-97,1 112-242,3 80-68,1 17-1720,28 151 1780,-28-310-2140,1-22-2518,-5-16-4656</inkml:trace>
  <inkml:trace contextRef="#ctx0" brushRef="#br0" timeOffset="10708.688">1631 3548 11317,'0'0'1697,"0"0"-1030,0 0-115,29-2 585,9-1-812,0-2 0,1-1 0,-2-2 0,1-1-1,26-12-324,28-17 223,-3-4-1,-1-4 0,-2-4 0,11-12-222,-83 55 34,-1-1-1,0 0 1,-1-1 0,0 0 0,0-1-1,-1 0 1,0-1 0,0 0 0,-2 0-1,1-1 1,-1-1 0,-1 0 0,-1 0-1,0 0 1,0-1 0,-1 0 0,-1 0-1,0-1 1,-1 1 0,0-4-34,-4 8 101,1 4-35,0 0-1,-1 0 0,0 1 1,0-1-1,0 0 0,-1 0 1,0 0-1,0 0 0,0 1 1,-1-1-1,0 1 1,0-1-1,0 1 0,-1-1 1,1 1-1,-4-4-65,1 12 245,8 204-338,14-82 122,5-2 0,6-1 0,6 4-29,7 30-42,-41-156 46,0 1-1,-1-1 1,1 1-1,0-1 0,0 1 1,0-1-1,-1 1 0,1-1 1,0 0-1,0 1 0,-1-1 1,1 1-1,0-1 0,-1 1 1,1-1-1,0 0 0,-1 1 1,1-1-1,-1 0 0,1 0 1,0 1-1,-1-1 1,1 0-1,-1 0 0,1 0 1,-1 1-1,1-1 0,-1 0 1,1 0-1,-1 0 0,1 0 1,-1 0-1,1 0 0,-1 0 1,1 0-1,-1 0 0,1 0 1,-1 0-1,1 0 1,-1-1-1,1 1 0,-1 0 1,1 0-1,-1 0 0,1-1 1,-1 1-1,1 0 0,-1-1 1,1 1-1,0 0 0,-1-1 1,1 1-1,0 0 0,-1-1 1,1 1-1,0-1 0,0 1 1,-1-1-1,1 1 1,0-1-1,0 1 0,0-1 1,-1 1-1,1-1-3,-43-29 13,38 26-14,-1-1 8,1 2-13,0 0 1,0 0-1,1 0 0,-1-1 0,1 0 0,0 0 0,0 0 1,0 0-1,1-1 0,-1 1 0,1-1 0,0 0 0,1 0 0,-1 0 1,1-1-1,0 1 0,0 0 0,1-1 0,-1-1 6,2-1-21,0 0-1,0 0 1,1 0 0,0 0-1,0 0 1,1 0-1,0 0 1,1 1 0,0-1-1,0 1 1,0 0 0,1 0-1,0 0 1,0 0-1,1 1 1,0-1 0,0 1-1,0 0 1,1 1-1,0-1 1,0 1 0,5-2 21,0-2-6,1 1 0,0 0 0,1 1 0,0 0 0,0 1 0,1 0 0,-1 2 0,1-1 0,0 2 0,0-1 1,1 2-1,3 0 6,-15 1-5,0 0 1,0 0 0,-1 0-1,1 0 1,0 1 0,0 0 0,0-1-1,0 1 1,0 0 0,0 0-1,0 1 1,0-1 0,0 1-1,0-1 1,0 1 0,0 0 0,-1 0-1,1 0 1,0 0 0,0 1-1,-1-1 1,1 1 0,-1 0 0,0-1-1,1 1 1,-1 0 0,0 0-1,0 1 1,0-1 0,0 0-1,-1 1 1,1-1 0,-1 1 0,1 0-1,-1-1 1,0 1 0,0 0-1,0 0 1,0 0 0,-1-1-1,1 3 6,0 0-3,-1 0 0,0 1 1,0-1-1,-1 0 1,1 1-1,-1-1 1,0 0-1,-1 0 1,1 0-1,-1 0 1,0 0-1,0 0 1,-1 0-1,1 0 1,-1-1-1,0 1 1,-1-1-1,1 0 1,-1 0-1,1 0 1,-1-1-1,0 1 1,-4 1 1,-82 58-56,124-63 533,-11-5-457,-1-2-1,0 0 1,0-1-1,-1-1 1,0 0-1,0-2 0,16-12-19,56-52 51,-3-3 0,41-50-51,-116 114 17,0 0 1,-1-1-1,-1 0 1,0-1-1,-1-1 1,-1 0-1,0 0 1,-1-1-1,-2 0 1,1-1-1,-2 0 1,-1 0-1,0-1 1,-1 0-1,-1 0 1,0-12-18,-4 21 20,1 10-20,-1 0 1,1 0-1,-1 0 1,0 0-1,1 1 1,-1-1-1,0 0 1,1 0-1,-1 0 1,0 0-1,0 0 1,0 0-1,0 0 1,0 1-1,0-1 1,0 0-1,0 0 1,0 0-1,-1 0 0,1 0 1,0 0-1,-1 0 1,1 1-1,0-1 1,-1 0-1,1 0 1,-1 0-1,1 1 1,-1-1-1,0 0 1,1 1-1,-1-1 1,0 0-1,1 1 1,-1-1-1,0 1 1,0-1-1,1 1 0,-1-1 1,0 1-1,0 0 1,0-1-1,0 1 1,1 0-1,-1 0 1,0 0-1,0 0 1,0 0-1,0 0 1,0 0-1,0 0 1,0 0-1,0 0 1,0 0-1,1 0 0,-1 0 1,0 1-1,0-1 1,0 1-1,-4 1-10,0 1 0,0 0 0,0 0 0,1 1 0,0-1 0,-1 1 0,1 0 0,1 0 0,-1 1 0,0-1 0,1 1 0,0 0 0,0 0 0,1 0 0,-1 0 0,-1 4 10,-4 8-13,1 1 0,0-1 0,1 1 1,1 0-1,0 1 0,2-1 0,0 1 0,1 0 0,1 0 1,0 0-1,2 0 0,0-1 0,1 1 0,1 0 0,1-1 1,1 1-1,0-1 0,1 0 0,1-1 0,1 0 0,9 16 13,99 110-29,-117-143 26,0 0 1,1 0-1,-1 0 0,0 0 1,0 0-1,0 0 0,0 1 0,0-1 1,0 0-1,1 0 0,-1 1 1,0-1-1,0 0 0,0 1 0,1-1 1,-1 1-1,0-1 0,0 1 1,1-1-1,-1 1 0,0 0 1,1-1-1,-1 1 0,1 0 0,-1 0 1,1-1-1,-1 1 0,1 0 1,0 0-1,-1 0 0,1-1 0,0 1 1,0 0-1,-1 0 0,1 0 1,0 0-1,0 0 0,0 0 0,0 0 1,0-1-1,0 1 0,0 0 1,1 0-1,-1 0 0,0 0 1,0 0-1,1 0 0,-1-1 0,0 1 1,1 0-1,-1 0 0,1-1 1,-1 1-1,1 0 0,-1 0 0,1-1 1,0 1-1,-1-1 0,1 1 1,0 0-1,0-1 0,-1 0 1,1 1-1,0-1 0,0 1 0,0-1 1,-1 0-1,1 1 3,-51-1-190,26 2-242,1-1 0,0-1 0,-1-1 1,1-1-1,0-1 0,0-1 0,0-1 0,1-1 0,-14-6 432,34 11-232,0 0 0,0 0 0,-1 0 0,1-1-1,0 1 1,1 0 0,-1-1 0,0 1 0,0-1-1,1 0 1,-1 0 0,1 0 0,-1 1 0,1-1-1,0 0 1,-1-1 0,1 1 0,0 0-1,1 0 1,-1 0 0,0-1 0,1 1 0,-1 0-1,1-1 1,0 1 0,-1-1 232,1-27-8382</inkml:trace>
  <inkml:trace contextRef="#ctx0" brushRef="#br0" timeOffset="10933.884">3991 2948 10773,'0'0'3153,"0"0"-1648,0 0 192,0 0-385,0 0-863,0 0-321,-50 49 16,30 23 112,8 11-192,2 6 64,5-1-112,5-6-16,0-10-16,0-18-80,5-16-240,10-20-1217,0-18-1712,-5 0-3715</inkml:trace>
  <inkml:trace contextRef="#ctx0" brushRef="#br0" timeOffset="11114.699">3653 3356 4066,'0'0'9572,"0"0"-8707,0 0-225,0 0 96,0 0-272,147-25-319,-90 25-145,-7 4-1521,-1 17-1505,-9 3-1776</inkml:trace>
  <inkml:trace contextRef="#ctx0" brushRef="#br0" timeOffset="11827.685">4138 3514 6771,'0'0'3351,"0"0"-990,0 0-990,0 0-493,25-24-190,85-83-90,46-58 755,-148 154-1241,-2 0 0,1-1 1,-2 1-1,1-1 1,-1 0-1,-1-1 1,-1 1-1,1-1 1,-2 1-1,0-1 0,0 0 1,-1 0-1,-1 0 1,0-6-113,-1 17 9,1 0 0,-1 0 0,1 1 0,-1-1 0,0 0 0,1 0 1,-1 1-1,0-1 0,0 1 0,0-1 0,-1 1 0,1-1 0,0 1 0,0 0 0,-1 0 1,1-1-1,-1 1 0,1 0 0,-1 0 0,1 0 0,-1 1 0,0-1 0,1 0 1,-1 1-1,0-1 0,0 1 0,1-1 0,-1 1 0,0 0 0,0 0 0,0-1 1,0 1-1,1 1 0,-2-1-9,-68 8 194,65-6-199,0 1 1,0 0-1,0 0 1,1 0-1,-1 0 1,1 1-1,0 0 1,0 0-1,1 0 0,-1 1 1,1 0-1,0 0 1,0 0-1,0 0 1,1 0-1,0 1 1,0 0-1,0 0 1,1-1-1,-1 2 0,2-1 1,-1 0-1,1 0 1,0 0-1,0 1 1,0-1-1,1 3 5,2-7-6,0 1 0,0-1 0,1 0 0,-1 0 0,1 0-1,-1 0 1,1-1 0,0 1 0,-1-1 0,1 1 0,0-1 0,0 0 0,0 0-1,0 0 1,0-1 0,0 1 0,1-1 0,-1 0 0,0 1 0,0-1 0,0-1 0,0 1-1,0 0 1,2-1 6,2 1 11,186-11 42,-22-11-69,-162 53-141,-10-23 154,-9 213 126,10-217-120,-1-1 0,1 0 0,0 1 0,-1-1 0,2 0 0,-1 0 0,0 1 0,0-1 0,1 0 0,0 0 0,0 1 0,0-1 0,0 0 0,0 0 0,1 0 0,-1 0 1,1 0-1,0-1 0,0 1 0,0 0 0,0-1 0,0 1 0,1-1 0,-1 0 0,1 0 0,-1 0 0,1 0 0,0 0 0,0-1 0,2 2-3,9 1 16,0-1 0,0 0 0,0-2 0,0 1 0,0-1 0,0-1 0,0-1 0,0 0 0,1-1 0,-2 0 0,1-1 0,0-1 0,12-4-16,4-4 13,-1 0 0,0-3 0,0 0 0,-2-1 0,0-2 0,-1-1 0,0-1 0,2-5-13,-25 22 0,0 0 1,-1 0-1,1 0 1,-1-1-1,0 1 1,1-1-1,-2 1 1,1-1-1,0 0 1,-1 0-1,1 0 1,-1 0-1,0 0 1,-1 0-1,1 0 1,-1 0-1,1 0 1,-1 0-1,-1 0 1,1 0-1,0 0 1,-1 0-1,0-1 1,0 1-1,0 1 1,0-1-1,-1 0 1,0 0-1,0 0 1,0 1-1,0-1 1,0 1-1,-1 0 1,1-1-1,-1 1 1,0 0-1,0 1 1,0-1-1,0 0 1,-1 1-1,1 0 1,-1 0-1,0-1 0,-6-2 7,0 0 1,0 0-1,0 1 0,0 1 0,-1-1 0,1 2 0,-1 0 0,0 0 0,1 0 0,-1 2 1,0-1-1,-7 2-7,13 0-4,0 1 1,1 0 0,-1 1 0,1-1 0,0 1-1,-1 0 1,1 0 0,1 0 0,-1 1-1,0-1 1,1 1 0,-1 0 0,1 0-1,0 0 1,1 0 0,-1 1 0,1-1-1,0 1 1,0-1 0,0 1 0,0 0 0,1 0-1,0 0 1,0 0 0,0 0 0,1 0-1,0 0 1,0 0 0,0 0 0,0 0-1,1 0 1,0 0 0,1 3 3,-3-5 0,2-1 0,-1 0-1,0 1 1,0-1 0,1 0 0,-1 0 0,1 1-1,0-1 1,0 0 0,-1 0 0,2 0 0,-1 0-1,0 0 1,0 0 0,0 0 0,1 0 0,-1-1 0,1 1-1,0 0 1,-1-1 0,1 1 0,0-1 0,0 0-1,0 0 1,0 1 0,0-1 0,0-1 0,0 1-1,1 0 1,-1 0 0,0-1 0,1 1 0,83 4 100,-62-6-82,155 12-1074,-112-2-3520,-35-9-437</inkml:trace>
  <inkml:trace contextRef="#ctx0" brushRef="#br0" timeOffset="12267.805">5794 3105 10869,'0'0'1782,"0"0"-389,0 0-62,0 0-440,0 0-328,-19 23 21,-60 77-18,72-92-519,2 0 1,-1 1-1,1 0 1,0 0 0,1 1-1,0-1 1,1 1-1,0 0 1,0 0-1,1 0 1,1 0-1,-1 0 1,2 1-1,-1 9-47,1-19 2,0 1 2,0 0 0,1-1 0,-1 1 0,0 0 0,0 0 0,1-1 0,-1 1 0,1 0 0,0-1 0,-1 1 0,1 0 0,0-1 0,0 1 0,0-1 0,0 0 0,0 1 0,0-1 0,1 0 0,-1 1 0,0-1 0,1 0 0,-1 0 0,1 0 0,-1 0 0,1 0 0,-1-1 0,1 1 0,0 0 0,-1-1 0,1 1 0,0-1 0,-1 0 0,1 1 0,0-1 0,0 0 0,0 0 0,-1 0 0,1 0 0,0 0 0,0-1 0,-1 1 0,1-1 0,0 1 0,-1-1 0,1 1-4,9-1 49,17-3 37,-1-1 1,1-2-1,-1-1 0,0-1 0,-1-1 0,0-1 1,-1-2-1,0 0 0,0-2 0,-2 0 0,0-2 0,-1-1-86,-20 17 4,31-18 22,-2-2 1,-1-1-1,0-1 0,-2-2 0,-1 0 1,-1-2-1,-1-1 0,-1-1 0,-2-1 0,-1-1 1,-1-1-1,-2-1 0,-1 0 0,-2-1 1,-1-1-1,-2-1 0,-1 1 0,5-34-26,-10-127 296,-11 180-174,-5 44-81,6-16-65,-50 160-72,-26 157 96,73-292-38,1 0 0,2 0 1,1 1-1,2-1 0,2 8 38,-1-43-42,0 0 1,1 0-1,-1 0 1,0 0 0,1 0-1,0 0 1,0 0-1,-1 0 1,1 0-1,0 0 1,0 0-1,1 0 1,-1 0-1,0-1 1,1 1 0,-1 0-1,1-1 1,-1 0-1,1 1 1,0-1-1,0 0 1,-1 0-1,1 0 1,0 0 0,0 0-1,0 0 1,0 0-1,0-1 1,0 1-1,1-1 1,-1 1-1,0-1 1,0 0 0,0 0-1,0 0 1,0 0-1,1 0 1,-1-1-1,0 1 1,0 0-1,0-1 1,0 0 0,1 0 41,0 1-396,1 0 0,-1 0 0,0-1 0,1 1 1,-1-1-1,0 0 0,1 0 0,-1 0 1,0-1-1,0 1 0,0-1 0,0 0 0,0 0 1,0 0-1,-1 0 0,1 0 0,-1 0 1,1-1-1,-1 1 0,1-2 396,21-27-9765</inkml:trace>
  <inkml:trace contextRef="#ctx0" brushRef="#br0" timeOffset="12530.43">6100 2886 13478,'0'0'1505,"0"0"-1393,0 0 176,0 0 304,0 0-159,127 62-209,-13-62-224,41 0-4034,29-20-8244</inkml:trace>
  <inkml:trace contextRef="#ctx0" brushRef="#br0" timeOffset="12867.438">7597 2604 11621,'0'0'1806,"0"0"-298,0 0 218,0 0-259,0 0-450,1-12-286,-1 7-669,1 4-53,-1 0 0,0-1 0,1 1 0,-1-1 0,0 1 0,1-1 0,-1 0 0,0 1 0,0-1 0,0 1 0,0-1 0,-1 1 0,1-1 0,0 1 0,-1-1 0,1 1 0,-1-1 0,1 1 0,-1-1 0,0 1 0,1 0 0,-1-1 0,0 1 0,0 0 0,0 0 0,0 0 1,0-1-1,0 1 0,0 0 0,-1 0 0,1 1 0,0-1 0,-1 0 0,1 0 0,0 1 0,-1-1 0,1 0 0,-1 1 0,1 0 0,-1-1 0,1 1 0,-1 0 0,1 0 0,-1 0 0,0 0 0,1 0 0,-1 0 0,1 0 0,-1 0 0,1 1 0,-1-1 0,1 0 0,-1 1 0,0 0-9,-41 12 22,1 2-1,0 2 0,2 2 1,-34 20-22,66-36-2,0 0 0,0 0 0,1 0 1,-1 1-1,1 1 0,0-1 0,0 1 1,0 0-1,1 0 0,0 1 1,0 0-1,0 0 0,1 1 0,0-1 1,0 1-1,0 0 0,1 1 0,0-1 1,1 1-1,0 0 0,0 0 0,0 0 1,1 0-1,0 0 0,1 0 0,0 0 1,0 1-1,1-1 0,0 6 2,3-4-6,1 0 1,0 0-1,1-1 0,0 1 0,0-1 1,1-1-1,0 1 0,1-1 1,0 0-1,0 0 0,0-1 0,1 0 1,0 0-1,2 0 6,315 214-51,-321-219 48,0 1-1,0 0 0,-1 0 0,1 0 1,-1 0-1,0 1 0,0-1 0,0 1 1,0 0-1,-1 0 0,1 0 0,-1 0 1,0 0-1,0 1 0,-1-1 1,1 0-1,-1 1 0,0 0 0,0-1 1,0 4 3,-2-7-1,1 0 1,0 1 0,0-1 0,-1 0 0,1 0 0,-1 1-1,1-1 1,-1 0 0,0 0 0,1 0 0,-1 0 0,0 0-1,0 0 1,0 0 0,0 0 0,0 0 0,0 0-1,0 0 1,0 0 0,0-1 0,0 1 0,0 0 0,0-1-1,-1 1 1,1-1 0,0 0 0,0 1 0,-1-1 0,1 0-1,0 0 1,0 1 0,-1-1 0,1 0 0,0 0 0,-1-1-1,0 1 1,0 1 1,-229 6-67,211-6-55,1-2 0,-1 0 0,0-1 0,1-1 0,0-1 0,-1 0 1,1-2-1,1 0 0,-1-1 0,-11-7 121,27 13-143,-1-1 0,1 0 0,0 0 0,0 0 0,0 0 0,0 0 0,0-1 0,0 1 0,0-1 0,1 0 0,-1 1 0,1-1 0,0-1 0,0 1 0,0 0 1,0 0-1,-1-3 143,7-15-2852,25 3-3317</inkml:trace>
  <inkml:trace contextRef="#ctx0" brushRef="#br0" timeOffset="13490.899">7928 3004 9300,'0'0'4525,"0"0"-2746,0 0-802,0 0-54,0 0-291,0 0-173,-12 12-192,-38 39-144,49-50-118,0 0 1,0 1 0,1-1-1,-1 0 1,1 0-1,-1 0 1,1 1 0,-1-1-1,1 0 1,-1 1 0,1-1-1,0 0 1,0 1-1,0-1 1,0 0 0,0 1-1,0-1 1,0 0-1,0 1 1,1-1 0,-1 0-1,0 1 1,1-1 0,-1 0-1,1 1 1,-1-1-1,1 0 1,0 0 0,0 0-1,-1 0 1,1 0 0,0 0-1,0 0 1,0 0-1,0 0 1,0 0 0,0 0-1,0 0 1,1-1 0,-1 1-1,0 0 1,0-1-1,1 1 1,-1-1 0,0 0-1,1 1 1,-1-1-1,0 0 1,1 0 0,-1 0-1,0 0 1,1 0 0,-1 0-1,0 0 1,1 0-1,-1 0 1,0-1 0,1 1-6,0 0 13,7 3-15,1-1 1,-1-1 0,1 1 0,0-2 0,0 1 0,0-1 0,0-1 0,0 0 0,-1 0 0,1-1 0,0 0 0,-1-1 0,1 0 0,-1 0 0,0-1 0,0 0 0,0-1 0,-1 0 0,1 0 0,-1-1 0,-1 0 0,1 0 0,1-3 0,-7 5-27,0 1-1,0-1 1,0 0-1,-1 0 0,0 0 1,0 0-1,0 0 0,0 0 1,0 0-1,-1 0 0,0 0 1,0 0-1,0 0 1,0-1-1,-1 1 0,0 0 1,0 0-1,0 0 0,0 0 1,0 0-1,-1 1 0,1-1 1,-1 0-1,0 1 1,-1-1-1,1 1 0,-1-1 1,1 1-1,-1 0 0,0 0 1,0 1-1,0-1 0,0 0 1,-4-1 28,5 2-1,-1 1 1,1-1-1,-1 1 1,1 0-1,-1 0 1,1 0-1,-1 0 1,0 0-1,0 0 1,1 1 0,-1 0-1,0-1 1,0 1-1,0 0 1,0 0-1,1 0 1,-1 1-1,0-1 1,0 1-1,0 0 1,1 0-1,-1-1 1,0 2-1,1-1 1,-1 0-1,1 0 1,-1 1 0,1 0-1,0-1 1,0 1-1,0 0 1,-1 0 0,-47 80 71,42-61 3,0 0 1,2 0-1,0 1 0,2-1 1,0 1-1,1 0 1,2 0-1,0 0 1,1 0-1,2 13-74,-1-31 11,-1 0 0,1 0 0,0 0 0,0-1 0,1 1 0,-1 0 1,1-1-1,-1 1 0,1-1 0,0 1 0,1-1 0,-1 0 0,0 0 0,1 0 0,0 0 0,0 0 0,0-1 0,0 1 0,0-1 0,0 0 1,1 0-1,-1 0 0,1 0 0,-1-1 0,1 1 0,0-1 0,0 0 0,-1 0 0,2 0-11,121 6 499,-108-8-385,16-3-69,1-2 1,-1-1-1,-1-2 0,0-1 1,0-2-1,-1-1 0,0-2 1,-1-1-1,-1-1 0,-1-1 1,0-2-1,7-8-45,-6 4 27,-1-2 0,-2-1 0,0-1-1,-2-1 1,-1-2 0,-2 0 0,0-1 0,-3-1-1,0-1 1,-3-1 0,0 0 0,-3-1 0,-1-1-1,-1 0 1,-2-1 0,-2 0 0,-2 0 0,-1 0 0,-2-1-1,-1-1-26,-10 71 64,-16 37-200,-1-2 126,3 1 1,3 1 0,3 1 0,0 21 9,12-59-75,2 0 1,1 0-1,2 1 0,1-1 0,3 21 75,-3-49-100,-1 0 0,1 0 0,0 0-1,0 1 1,0-1 0,0 0-1,0 0 1,1 0 0,-1-1-1,1 1 1,0 0 0,0 0-1,0-1 1,0 1 0,0-1-1,1 0 1,-1 0 0,1 0 0,-1 0-1,1 0 1,0 0 0,0-1-1,0 1 1,0-1 0,1 1 100,6-2-3765,-9-4-2056</inkml:trace>
  <inkml:trace contextRef="#ctx0" brushRef="#br0" timeOffset="13789.286">8430 2816 11749,'0'0'2161,"0"0"-1664,0 0 431,0 0 561,0 0-161,160 0-767,-93 0-289,-5 0-96,-2 2-48,-8-2-112,-10 3 0,-15-1-16,-12 0-272,-7-2-529,-8 5-879,0-5-802,0 0-2064</inkml:trace>
  <inkml:trace contextRef="#ctx0" brushRef="#br0" timeOffset="15560.427">13932 2883 3586,'0'0'5151,"0"0"-2790,14-20-1045,89-140 1071,-87 135-1982,-1-1 0,-1-1-1,-2-1 1,0 0-1,-2 0 1,-1-1-1,-1 0 1,-2 0-1,-1-1 1,-1 0-1,-1-7-404,-4 34 21,0 1 0,0-1 0,0 1-1,-1-1 1,1 1 0,-1 0-1,1 0 1,-1 0 0,0 0-1,0 0 1,0 0 0,0 0-1,0 0 1,0 1 0,-1-1-1,1 1 1,0-1 0,-1 1-1,1 0 1,-1 0 0,0 0-1,1 1 1,-1-1 0,0 1-1,1-1 1,-1 1 0,0 0-1,0 0 1,1 0 0,-1 0-1,0 0 1,1 1 0,-1-1-1,0 1 1,1 0 0,-1 0 0,0 0-1,1 0 1,-1 0 0,1 1-21,-13 2 0,0 0 1,1 1-1,0 1 1,0 1-1,0 0 1,1 1-1,-1 0 1,2 1-1,0 0 1,0 1-1,0 1 1,2-1-1,-1 2 1,1 0 0,-5 8-1,8-10-8,0-1 1,1 1 0,0 0-1,1 0 1,0 1 0,1-1-1,0 1 1,1 0 0,0 0-1,1 0 1,0 1 0,0-1-1,1 1 1,1-1-1,0 1 1,1-1 0,0 1-1,0-1 1,2 0 0,0 2 7,4 3-8,1-1 0,0 0 1,2 0-1,0-1 0,0 0 0,1-1 1,1 0-1,0-1 0,1 0 0,8 5 8,370 257-130,-386-272 130,-1 1 0,1 1 0,-1-1 0,1 1 0,-1-1 0,0 1 0,0 1 0,-1-1 0,1 0 0,-1 1 0,0 0 1,0-1-1,-1 1 0,1 1 0,-1-1 0,0 0 0,0 0 0,-1 1 0,0-1 0,0 1 0,0-1 0,0 1 0,-1 0 0,0-1 1,0 1-1,-1-1 0,1 1 0,-1 0 0,-1-1 0,1 0 0,-1 1 0,0-1 0,0 0 0,0 0 0,-1 0 0,0 0 0,0 0 0,-11 6-6,-2-2 0,1 1 0,-1-2 0,0 0 0,-1-1-1,0-1 1,0-1 0,-1 0 0,1-1 0,-1-1 0,0 0-1,0-2 1,0 0 0,0-1 0,0 0 0,-12-3 6,26 3-36,0 1 0,1-1 1,-1 0-1,0 0 0,0 0 1,1 0-1,-1-1 0,0 1 1,1-1-1,-1 0 0,1 0 1,-1 0-1,1-1 1,-1 1-1,1-1 0,0 0 1,0 0-1,0 0 0,0 0 1,0 0-1,0-1 0,1 1 1,-1-1-1,1 0 0,-1 0 1,1 0-1,0 0 0,0 0 1,1 0-1,-1-1 0,1 1 1,-1-1-1,0-1 36,2 2-149,0 0 0,0 0 1,0-1-1,0 1 0,1 0 0,-1 0 0,1 0 0,0 0 1,0 0-1,0 1 0,0-1 0,0 0 0,1 0 1,-1 1-1,1-1 0,0 1 0,0-1 0,0 1 0,0 0 1,0-1-1,0 1 0,0 0 0,1 0 0,-1 1 0,1-1 1,0 1-1,-1-1 0,2 0 149,61-32-4095</inkml:trace>
  <inkml:trace contextRef="#ctx0" brushRef="#br0" timeOffset="16181.26">14837 2950 11845,'0'0'1857,"0"0"-1107,0 0 186,0 0 254,-20 21-283,-62 67-352,81-87-545,-1 0-1,1 0 1,-1 0-1,1 0 1,0 0 0,0 0-1,-1 0 1,1 0-1,0 0 1,0 1-1,0-1 1,0 1-1,0-1 1,0 0 0,1 1-1,-1 0 1,0-1-1,1 1 1,-1-1-1,1 1 1,0 0-1,-1-1 1,1 1-1,0 0 1,0-1 0,0 1-1,0 0 1,0-1-1,0 1 1,1 0-1,-1-1 1,1 1-1,-1 0 1,1-1 0,-1 1-1,1-1 1,0 1-1,0-1 1,0 0-1,0 1 1,0-1-1,0 0 1,0 1-10,56 6 80,-49-9-67,9 0-24,1-1 0,-1-1 0,0-1 0,0 0 0,0-1 0,-1-1 0,0-1 0,0 0 0,0-1 0,-1 0 0,0-2 0,-1 0 0,0 0 0,0-1 0,11-13 11,-22 21-1,0-1 0,0 1 0,-1-1 0,1 1 0,-1-1-1,0 0 1,0 0 0,0 0 0,0 0 0,-1-1 0,1 1 0,-1 0 0,0-1 0,-1 1 0,1-1 0,-1 1-1,0-3 2,-2 3 4,-1 0-1,1 0 0,-1 0 1,0 1-1,0 0 0,0-1 1,-1 1-1,1 0 0,-1 1 1,0-1-1,0 1 0,0-1 1,0 1-1,0 0 0,0 1 1,0-1-1,-1 1 0,1 0 1,-1 0-1,1 0 0,-1 0 1,1 1-1,-1 0 0,1 0 1,-1 0-1,0 0 0,1 1 1,-1 0-4,-7-3 6,0 1 0,0 0 0,0 1-1,0 1 1,0 0 0,0 0 0,0 1 0,0 1 0,0 0 0,1 1 0,0 0 0,-1 0 0,1 1 0,1 1 0,-1 0 0,1 0 0,0 1 0,-6 5-7,6-2 23,1 1 0,0-1-1,1 2 1,0-1 0,1 1-1,0 0 1,0 0-1,2 1 1,0 0 0,0 0-1,1 1 1,0-1 0,1 1-1,1-1 1,1 1-1,-1 0 1,2 0 0,0 0-1,1 0-21,-2-8 11,1 0-1,0 0 1,0 1-1,1-1 1,-1 0-1,1 0 1,1 0-1,-1 0 1,1 0-1,0 0 1,0-1-1,1 1 1,0 0-1,0-1 1,0 0-1,0 0 1,1 0-1,0 0 1,0 0-1,1-1 1,-1 0-1,1 0 1,0 0-1,0 0 1,0-1-1,0 0 1,1 0-1,-1 0 1,5 1-12,16 3 18,0-1 0,0-1 0,0-1 0,1-1 0,-1-2 0,1 0 0,0-2 0,-1-1 0,11-2-17,36-7 17,-2-3 0,1-3 0,-2-3 0,-1-3 0,0-3 0,-2-3 1,2-5-18,-26 14 12,-1-3 0,-1-1 0,-1-1 0,-2-3 0,12-11-12,-38 29 36,0-1 0,0-1 0,-1 0 0,-1 0 0,0-1 0,-1 0 0,0-1 0,-1 0 0,-1 0 0,0-1 0,-1 0 0,0 0 0,-2-1 0,1 1 0,-2-1 0,0 0 0,-1-4-36,1 1 49,-2 1-1,0-1 1,-1 0 0,-1 1 0,-1-1 0,-1 1-1,0-1 1,-1 1 0,-1 0 0,-1 0 0,0 1-1,-2 0 1,0 0 0,-4-6-49,11 20 9,0 0 0,0 1 0,-1-1 0,1 0 0,-1 1 0,1-1 0,-1 1 0,0-1 0,0 1 0,0 0 0,-1 0 0,1 0 0,0 0 0,-1 0 0,1 1 0,-1-1 0,0 1 0,1-1 0,-1 1 0,0 0 0,0 0 0,0 0 0,0 1 0,0-1 0,0 1 0,0-1 0,0 1 0,0 0 0,0 0 0,0 1 0,0-1 0,0 0 0,0 1 0,0 0 0,-1 0-9,-4 8-5,1 1 1,0 0-1,0 0 1,1 0-1,1 1 1,0 0-1,0 0 0,1 0 1,1 1-1,-1 3 5,-10 35-6,3 1-1,2 0 0,2 1 1,3 0-1,2 0 0,4 51 7,-3-94-56,1 0-1,0 0 0,0 0 1,1 0-1,0 0 1,0 0-1,1 0 0,0 0 1,1 0-1,0 0 0,1-1 1,-1 0-1,1 0 1,1 0-1,0 0 0,0 0 1,0-1-1,1 0 0,0 0 1,1-1-1,-1 1 1,1-1-1,1-1 0,-1 1 1,1-1-1,0-1 0,0 1 1,0-2-1,0 1 1,1-1-1,8 3 57,62-12-2636,-35-23-2676,-18-4-2515</inkml:trace>
  <inkml:trace contextRef="#ctx0" brushRef="#br0" timeOffset="16431.421">15648 2805 992,'0'0'11686,"0"0"-11110,0 0-208,0 0 1201,139 49-641,-60-42-271,6-3-289,5-4-224,-1 0-144,-7 0-16,0-6-480,-12-1-513,-20 7-399,-26 0-1970,-24 0-7203</inkml:trace>
  <inkml:trace contextRef="#ctx0" brushRef="#br0" timeOffset="18006.879">1805 4472 13382,'0'0'1313,"0"0"-1185,0 0 240,-10 157 512,10-74-31,0 13-321,0 5-112,0 0-192,5-5-16,0-16-64,0-10-112,3-14-32,-6-16-160,3-15-608,2-21-1441,3-4-1409,5-22-3841</inkml:trace>
  <inkml:trace contextRef="#ctx0" brushRef="#br0" timeOffset="18314.273">2196 4582 6547,'0'0'6307,"0"0"-5635,0 0-112,-5 172 833,5-78-593,0 5-303,12-1-273,-2-1-224,-8-15-384,1-17-1425,-1-22-1025,1-23-3232</inkml:trace>
  <inkml:trace contextRef="#ctx0" brushRef="#br0" timeOffset="18579.727">1919 5117 11029,'0'0'1281,"0"0"-961,0 0-256,0 0 240,199 0-304,-94-7-128,4-8-1473,-4-3-2065,-6-5-1056</inkml:trace>
  <inkml:trace contextRef="#ctx0" brushRef="#br0" timeOffset="19028.53">2850 4880 9076,'0'0'2182,"0"0"-594,0 0-318,-23-2-166,-72-4-263,91 5-790,0 2 1,0-1-1,0 0 0,0 1 1,0 0-1,0 0 1,0 0-1,0 1 1,0-1-1,0 1 0,1 0 1,-1 0-1,1 0 1,-1 0-1,1 1 1,0-1-1,0 1 1,0 0-1,0 0 0,-2 3-51,-2 2 122,-4 3-43,1 0 0,1 1 0,0 0 1,1 1-1,0 0 0,1 0 1,0 1-1,1 0 0,1 0 1,0 0-1,1 0 0,0 1 0,1 0 1,1 0-1,0 0 0,2 0 1,-1 0-1,2 12-79,0-23 0,-1-1 0,1 0 1,0 1-1,0-1 0,0 0 1,0 0-1,0 0 0,1 0 1,-1 0-1,1 0 0,0 0 0,0 0 1,0-1-1,0 1 0,1-1 1,-1 1-1,1-1 0,-1 0 0,1 0 1,0 0-1,0 0 0,0-1 1,0 1-1,0-1 0,0 0 1,0 0-1,0 0 0,1 0 0,-1 0 0,102 3-102,-92-7 110,0-1-1,0 0 0,-1-1 0,0-1 0,0 0 0,0 0 0,0-1 0,-1-1 0,0 0 0,-1 0 0,0-1 0,0-1 0,-1 1 0,0-1 0,0-1 0,-1 0 0,-1 0 0,0-1 0,3-6-7,6-84 273,-16 90-221,-1 11-46,0-1-1,1 1 1,-1-1-1,0 1 0,0 0 1,1-1-1,-1 1 0,0 0 1,0 0-1,-1 0 1,1 0-1,0 0 0,0 0 1,0 0-1,-1 0 1,1 0-1,-1 0 0,1 1 1,0-1-1,-1 0 0,1 1 1,-1 0-1,1-1 1,-1 1-1,0 0 0,1 0 1,-1 0-1,1 0 1,-1 0-1,1 0 0,-1 0 1,0 0-1,1 1 0,-1-1 1,1 0-1,-1 1 1,1 0-1,0-1 0,-1 1 1,1 0-1,-1 0 1,1-1-1,0 1 0,0 0 1,0 0-1,-1 1 0,1-1 1,0 0-1,0 0 1,0 1-1,1-1 0,-1 0 1,0 1-1,0 0-5,-5 10 28,-1 0-1,2 1 1,0-1 0,1 1-1,0 0 1,1 1 0,0-1-1,1 0 1,0 1-1,2 0 1,-1-1 0,2 1-1,-1 0 1,3 6-28,-3-17 2,1 0 1,0 0-1,0 0 0,0 0 1,0 0-1,0 0 1,1-1-1,-1 1 0,1-1 1,0 1-1,-1-1 0,1 1 1,0-1-1,1 0 1,-1 0-1,0 0 0,1 0 1,-1 0-1,1-1 0,-1 1 1,1-1-1,0 1 0,-1-1 1,1 0-1,0 0 1,0 0-1,0-1 0,0 1 1,0-1-1,0 1-2,97-7 84,-77-3-63,0-1-1,-1-1 1,0-1 0,-1-1 0,0-1 0,10-10-21,4-1 19,-24 17-3,146-118 401,-149 118-391,0-1 0,-1 0 0,0 0 0,0 0 0,-1-1 0,0 0 0,-1-1 0,0 1 0,-1-1 0,0 0 0,-1 0-1,0 0 1,0-1 0,-1 1 0,-1 0 0,0-2-26,-1 8 23,1 3-20,0-1-1,-1 0 0,1 0 1,-1 1-1,1-1 0,-1 0 1,0 0-1,0 0 1,-1 0-1,1 0 0,0 1 1,-1-1-1,0 0 0,0 0 1,0 1-1,0-1 1,0 1-1,0-1 0,-1 1 1,1-1-1,-1 1 0,0-1 1,1 1-1,-1 0 1,0 0-1,0 0 0,-1 0 1,1 1-1,0-1 0,-1 0 1,1 1-1,-1 0 1,0-1-3,1 2-8,-1-1 1,0 1-1,0-1 0,0 1 1,0 0-1,0 0 1,0 0-1,0 1 1,0-1-1,0 1 1,0 0-1,1-1 1,-1 1-1,0 0 1,0 1-1,1-1 1,-1 0-1,1 1 0,-1 0 1,1-1-1,0 1 1,-1 0-1,1 0 1,0 0-1,0 1 1,1-1-1,-1 0 1,0 1-1,1-1 1,-1 1-1,1 0 8,-26 94-196,23-62 158,2 1 0,1-1 0,2 1 1,2-1-1,1 1 0,2-1 0,1 0 0,1-1 0,3 0 0,8 20 38,-9-27-52,38 63-675,-46-89 364,-4-4-216,-55-82-6813,39 41 2947</inkml:trace>
  <inkml:trace contextRef="#ctx0" brushRef="#br0" timeOffset="19394.938">3767 4580 10053,'0'0'2651,"0"0"-1082,0 0-246,0 0-306,1 21-174,-5 251 1275,-9-22-1157,14-248-945,1 0 0,0-1 1,0 1-1,0-1 0,0 1 0,0-1 1,0 1-1,0-1 0,0 0 1,0 0-1,1 0 0,-1 0 0,0-1 1,1 1-1,-1-1 0,1 1 1,-1-1-1,0 0 0,1 0 1,-1 0-1,1 0 0,-1 0 0,1-1 1,-1 1-1,0-1 0,1 1 1,-1-1-1,0 0 0,1 0 0,-1 0 1,0 0-1,0 0 0,0-1 1,0 1-1,0-1 0,0 1 0,0-1 1,0-1-17,27-20 74,-1-1 0,-1-2 0,-2 0 0,0-2 0,-2-1 0,-1-1 0,-1-1 0,16-33-74,-32 56 1,-5 5-6,1 1-1,-1 0 1,1 0 0,0 0-1,0-1 1,0 1-1,0 0 1,0 0-1,0 0 1,1 1-1,-1-1 1,1 0 0,-1 0-1,1 1 1,0-1-1,-1 1 1,1-1-1,0 1 1,0 0-1,0 0 1,0 0 0,0 0-1,0 0 1,1 0-1,-1 0 1,0 1-1,0-1 1,1 1-1,-1 0 1,0 0 0,0 0-1,1 0 1,-1 0-1,0 0 1,1 0-1,-1 1 1,1-1 5,61 71-254,-27-21 252,-21-26-99,1-1-1,1-1 1,1 0-1,1-2 1,15 12 101,-30-28-243,1 0 1,0-1-1,-1 0 1,1 0-1,0-1 1,0 1-1,1-1 1,-1 0-1,0-1 1,1 0-1,-1 0 1,1 0-1,0-1 1,-1 0-1,1 0 1,-1 0-1,1-1 1,-1 0-1,1-1 1,2 0 242,43-28-4632</inkml:trace>
  <inkml:trace contextRef="#ctx0" brushRef="#br0" timeOffset="19879.9">5128 4481 12005,'0'0'1460,"0"0"-302,0 0 181,0 0-18,0 0-193,11 1-213,-6 0-851,0-1-1,0 0 1,0 0 0,0 0-1,0 0 1,0-1-1,0 0 1,-1 0-1,1 0 1,0-1 0,0 0-1,-1 0 1,1 0-1,-1 0 1,1-1 0,-1 1-1,0-1 1,2-2-64,-3 3 25,5-4 28,0 0-1,-1 0 1,1 0 0,-1-1 0,0 0-1,-1 0 1,0-1 0,0 0-1,-1 0 1,0 0 0,0-1-1,-1 1 1,0-1 0,0 0-1,-1-1 1,0 1 0,-1-1-1,1-5-52,-3 12 7,0 0-1,-1 1 0,1-1 0,-1 0 1,0 1-1,1-1 0,-1 1 0,0-1 1,-1 1-1,1 0 0,0-1 0,-1 1 0,1 0 1,-1 0-1,0 0 0,0 0 0,0 0 1,0 0-1,0 0 0,0 1 0,0-1 0,0 1 1,-1-1-1,1 1 0,-1 0 0,1 0 1,-1 0-1,1 0 0,-1 1 0,-2-1-6,-87-9-39,90 10 38,-6-1-8,-1 1 1,0 1-1,0-1 0,1 1 0,-1 1 1,1 0-1,-1 0 0,1 0 0,0 1 1,0 0-1,0 1 0,0 0 0,0 0 0,1 1 1,0 0-1,0 0 0,0 1 0,0 0 1,1 0-1,0 0 0,0 1 9,-3 5-7,0 0 0,1 1 0,1 0 0,0 1 0,0 0 0,1 0 0,1 0 0,1 0 0,0 1 0,0 0-1,2 0 1,0 0 0,1 0 0,0 0 0,1 0 0,1 0 0,0 4 7,3-2-15,1 0 1,1-1-1,0 0 0,1 0 0,1-1 1,1 0-1,0 0 0,0-1 0,2 0 1,-1 0-1,2-1 0,0-1 0,0 0 1,11 6 14,15 22-31,-22-25 21,-12-11 7,0-1 0,0 0 0,0 1 0,-1 0 0,1 0 0,-1 0 0,0 0-1,0 0 1,-1 1 0,1-1 0,-1 1 0,0 0 0,0 0 0,0-1 0,-1 1 0,0 1 3,-2-4-11,0 1 0,0-1 0,0 0 0,0 0 0,-1 0 0,1 0 1,-1 0-1,0 0 0,1 0 0,-1-1 0,0 1 0,0-1 0,0 1 0,0-1 0,0 0 0,0 1 0,-1-1 0,1 0 1,0-1-1,-1 1 0,1 0 0,-1-1 0,1 1 0,-1-1 0,1 0 0,0 1 0,-3-2 11,-1 3-15,-41 5-395,-1-2-1,1-2 0,-1-2 0,-13-3 411,38 1-261,13 1 27,7 1 98,-1 0 0,0-1-1,1 1 1,-1-1 0,0 0-1,1 0 1,-1 0 0,0-1-1,0 0 1,1 1 0,-1-1-1,1 0 1,-1-1 0,1 1-1,-1 0 1,1-1 0,0 0-1,0 0 1,-1 0 0,2 0 0,-1-1-1,0 1 1,0-1 0,1 0-1,-1 1 1,0-3 136,7-14-3196,21-4-3821</inkml:trace>
  <inkml:trace contextRef="#ctx0" brushRef="#br0" timeOffset="20489.9">5501 4665 9700,'0'0'2831,"0"0"-1102,0 0-385,0 0-434,0 0-211,0 5 54,0 4-521,0-7-211,0 0-1,0-1 0,-1 1 1,1-1-1,0 1 0,0 0 1,0-1-1,1 1 1,-1-1-1,0 1 0,0-1 1,1 1-1,-1-1 0,1 1 1,0-1-1,-1 1 0,1-1 1,0 1-1,0-1 1,0 0-1,0 0 0,0 1 1,0-1-1,0 0 0,0 0 1,1 0-1,-1 0 0,0 0 1,1 0-1,-1-1 1,0 1-1,1 0 0,-1-1 1,1 1-1,-1-1 0,2 1-20,8 1 28,0-1-1,-1 0 0,1 0 0,0-1 0,0-1 0,0 1 0,0-2 1,-1 0-1,1 0 0,-1-1 0,1 0 0,-1-1 0,0 0 1,0 0-1,0-1 0,-1-1 0,0 1 0,0-2 0,0 1 1,-1-1-1,0 0 0,4-5-27,-11 11 0,0 0 0,1-1 1,-1 1-1,0-1 0,0 1 0,0-1 1,0 1-1,0-1 0,0 1 0,-1-1 1,1 0-1,0 1 0,-1-1 0,1 0 1,-1 0-1,0 1 0,0-1 0,1 0 1,-1 0-1,0 0 0,-1 1 0,1-1 1,0 0-1,0 0 0,-1 0 0,1 1 1,-1-1-1,1 0 0,-1 1 0,0-1 1,0 0-1,0 1 0,0-1 0,0 1 1,0-1-1,0 1 0,0 0 0,-1-1 1,1 1-1,-1 0 0,1 0 0,-1 0 1,1 0-1,-1 0 0,1 0 0,-1 1 1,0-1-1,1 0 0,-1 1 0,0-1 0,0 1 1,1 0-1,-1 0 0,-2-1 0,-2 0-4,0 0-1,-1 0 0,1 0 1,0 1-1,-1-1 1,1 2-1,0-1 0,-1 1 1,1 0-1,0 0 1,0 0-1,0 1 0,0 0 1,0 0-1,0 1 1,0 0-1,0 0 0,1 0 1,0 1-1,0-1 1,0 1-1,-4 4 5,-1 5 25,1 1 0,0 1 0,0-1 1,2 1-1,0 0 0,1 1 0,0 0 0,1 0 1,1 0-1,1 0 0,0 1 0,1 0 0,1-1 0,0 1 1,1 0-1,2 3-25,-3-15 5,0 0-1,1 0 1,0 1 0,0-1 0,1 0 0,-1 0 0,1 0-1,0 0 1,1 0 0,-1 0 0,1 0 0,0 0 0,0-1 0,1 1-1,-1-1 1,1 1 0,0-1 0,0 0 0,0 0 0,1 0-1,-1 0 1,1-1 0,0 0 0,0 1 0,0-1 0,1-1-1,-1 1-4,11 2 27,0 0-1,0-2 0,1 0 0,-1 0 0,1-2 1,-1 0-1,1 0 0,-1-2 0,1 0 0,-1 0 1,12-4-27,11-3 7,-1-2 1,0-1 0,-1-2-1,0-2 1,-1-1 0,-1-2 0,0-1-1,-2-2 1,14-11-8,-28 22 3,-1-2-1,0 0 1,0-1 0,-1-1-1,-1 0 1,0-1 0,-1-1-1,-1 0 1,-1-1 0,0-1-1,-1 1 1,-1-2 0,0 0-1,-1 0 1,-2 0 0,0-1-1,-1 0 1,-1-1-3,0-6 6,-2 1-1,-2-1 1,0 0 0,-1 0-1,-2 0 1,-1 0 0,-1 0-1,-7-24-5,-17 2 214,17 53-137,-18 92-120,13 5-30,4 0-1,5 0 0,5 82 74,1-181-66,0 0 0,1 0 0,-1 0 0,1 0 0,0 0 0,0 0 0,-1 0 0,1 0 0,0 0 0,1 0 0,-1 0 0,0 0 0,0-1 0,1 1 0,0 0 0,-1 0 0,1 0-1,0 0 1,0 0 0,0-1 0,0 1 0,0 0 0,0-1 0,0 1 0,0-1 0,1 1 0,-1-1 0,1 0 0,-1 1 0,1-1 0,-1 0 0,1 0 0,0 0 0,0 0 0,-1-1 0,1 1 0,0 0 0,0-1 0,0 1 0,0-1 0,0 1 0,0-1 0,0 0 0,0 0 0,0 0 0,0 0 0,0-1 0,1 1 66,10-13-2994,-5-15-2859</inkml:trace>
  <inkml:trace contextRef="#ctx0" brushRef="#br0" timeOffset="20762.829">6095 4544 11125,'0'0'1473,"0"0"-833,0 0 1137,0 0-96,0 0-401,0 0-479,152 43-209,-68-46-288,18-15-304,20 3-48,20 4-304,12 2-208,-12 6-2834,-15 3-2561</inkml:trace>
  <inkml:trace contextRef="#ctx0" brushRef="#br0" timeOffset="21746.677">14616 4654 9540,'0'0'779,"0"0"-194,0 0 538,0 0 211,0 0-371,14-20-360,96-133 283,-98 138-739,-1 0 0,-1 0 1,0-1-1,-1-1 0,0 0 1,-2 0-1,0 0 0,0-1 1,-2 0-1,-1 0 0,0-1 1,-1 1-1,0-15-147,-3 31 21,0 0 0,0 0-1,-1 0 1,1 0 0,-1 0-1,0 1 1,1-1 0,-1 0-1,0 0 1,0 1 0,0-1-1,0 0 1,-1 1 0,1-1 0,0 1-1,-1 0 1,1-1 0,-1 1-1,1 0 1,-1 0 0,1 0-1,-1 0 1,0 0 0,0 0-1,1 1 1,-1-1 0,0 0 0,0 1-1,0 0 1,0-1 0,0 1-1,0 0 1,0 0 0,0 0-1,0 0 1,1 0 0,-3 1-21,-24-4 12,0 2 1,0 0 0,0 2-1,0 2 1,0 0 0,1 2 0,-1 0-1,1 2 1,1 2 0,-1 0-1,1 1 1,1 2 0,0 1-1,0 1 1,2 0 0,-19 16-13,35-25-1,-1 0 0,1 0 0,0 0-1,1 1 1,-1 0 0,1 1 0,0-1 0,1 1 0,0 0 0,0 1 0,0-1 0,1 1 0,0 0 0,0 0 0,1 0 0,0 1 0,1-1 0,0 1 0,0 0 0,1-1 0,-1 6 1,5-6-1,-1 0-1,1 0 1,0 0 0,1-1-1,0 1 1,0-1 0,0 0-1,1 0 1,0 0 0,1-1-1,-1 0 1,1 0 0,0 0-1,1-1 1,0 1-1,-1-2 1,2 1 0,-1-1-1,0 0 1,1 0 0,0-1-1,-1 0 1,1-1 0,1 0-1,3 1 2,1 3 5,448 153 184,-387-115-219,-72-42 29,0-1 0,0 1 0,0 0 1,0 0-1,0-1 0,-1 1 0,1 0 1,-1 1-1,0-1 0,1 0 0,-1 0 1,0 0-1,0 1 0,0-1 0,-1 1 1,1-1-1,-1 1 0,1-1 0,-1 1 0,0-1 1,0 1-1,0-1 0,0 1 0,0-1 1,0 1-1,-1-1 0,1 1 0,-1-1 1,0 1-1,-1 0 1,0 0 4,-1 0 0,1 0 1,-1-1-1,0 0 0,0 1 0,0-1 0,0 0 0,-1-1 1,1 1-1,0 0 0,-1-1 0,1 0 0,-1 0 1,0 0-1,1 0 0,-1-1 0,0 1 0,1-1 1,-4 0-5,7 0 0,-23 4-31,1-2 1,0 0-1,-1-2 0,0 0 1,1-2-1,0 0 0,-1-2 1,1 0-1,0-1 0,1-1 0,-1-2 1,1 0-1,1-1 0,-12-7 31,29 15-106,1 1 0,0-1 0,0-1-1,-1 1 1,1 0 0,0 0-1,0-1 1,0 1 0,0-1 0,0 0-1,1 1 1,-1-1 0,0 0-1,1 0 1,-1 0 0,1 0-1,0 0 1,0-1 0,0 1 0,0 0-1,0-1 1,0 1 0,0 0-1,1-1 1,0 1 0,-1-1 0,1 1-1,0-1 1,0 1 0,0-1-1,0 1 1,1-1 0,-1 1-1,1 0 1,-1-1 0,1 1 0,0-1-1,0 0 107,41-21-4140,26-1-2223</inkml:trace>
  <inkml:trace contextRef="#ctx0" brushRef="#br0" timeOffset="22327.216">15332 4578 9845,'0'0'2497,"0"0"-1310,0 0-221,0 0-70,0 0-93,-8 12-184,-24 38-181,32-49-432,-1 0 0,1 0 1,-1 0-1,1-1 0,-1 1 0,1 0 1,-1 0-1,1 1 0,0-1 1,-1 0-1,1 0 0,0 0 1,0 0-1,0 0 0,0 0 1,0 0-1,0 0 0,0 0 1,1 0-1,-1 0 0,0 0 0,0 0 1,1 0-1,-1 0 0,1 0 1,-1 0-1,1 0 0,-1 0 1,1 0-1,0 0 0,-1 0 1,1 0-1,0-1 0,0 1 0,-1 0 1,1-1-1,0 1 0,0 0 1,0-1-1,0 1 0,0-1 1,0 1-1,0-1 0,0 0 1,0 1-1,0-1 0,0 0 1,0 0-1,0 0 0,0 0 0,1 0 1,-1 0-1,0 0 0,0 0 1,0 0-1,0-1 0,0 1 1,0 0-1,0-1 0,0 1 1,0-1-7,5 2 9,3 0-37,0 1-1,0-2 0,0 1 1,0-1-1,0 0 0,0-1 0,0 0 1,0 0-1,0-1 0,0 0 1,-1-1-1,1 0 0,-1 0 1,0-1-1,1 0 0,-2 0 0,1-1 1,0 0-1,-1-1 0,0 1 1,0-1-1,-1-1 0,0 1 0,0-1 1,1-2 28,-6 8-3,0-1 1,0 1-1,0 0 1,0-1-1,-1 1 0,1-1 1,-1 0-1,1 1 1,-1-1-1,1 1 1,-1-1-1,0 0 0,0 1 1,0-1-1,0 0 1,0 1-1,0-1 1,0 0-1,0 1 1,-1-1-1,1 1 0,0-1 1,-1 0-1,0 1 1,1-1-1,-1 1 1,0-1-1,0 1 0,0 0 1,0-1-1,0 1 1,0 0-1,0 0 1,0-1-1,-1 1 1,1 0-1,0 0 0,-1 1 1,1-1-1,-1 0 1,1 0-1,-1 1 1,1-1-1,-1 0 1,0 1 2,-76-12 13,77 12-13,-8-2 29,0 1 0,0 0-1,0 0 1,0 1 0,0 0-1,0 1 1,0 0 0,1 1-1,-1-1 1,0 2 0,1-1-1,-1 1 1,1 0 0,0 1-1,0 0 1,0 0 0,0 1-1,1 0 1,0 1-1,0-1 1,0 1 0,1 0-1,-1 1 1,2 0 0,-1 0-1,1 0 1,-3 5-29,4-2 43,0-1-1,0 1 1,1 0-1,1 0 1,0 0-1,0 0 1,1 1-1,0-1 1,0 0-1,1 1 1,1-1-1,0 0 1,0 1-1,2 1-42,-2-7 11,1 0-1,0-1 1,0 1 0,0-1-1,1 1 1,0-1 0,0 0-1,0 0 1,0 0 0,0 0-1,1-1 1,-1 1 0,1-1 0,0 0-1,0 0 1,1 0 0,-1-1-1,1 0 1,-1 1 0,1-2-1,-1 1 1,1 0 0,0-1-1,0 0 1,0 0 0,3 0-11,138 6 141,-141-7-133,39-5 5,-1-3 0,0-2 0,0-1-1,-1-2 1,0-2 0,-1-2 0,-1-2 0,-1-1 0,-1-2 0,0-2 0,-2-1 0,19-18-13,-35 29-3,-1 0 0,0-2 1,-1 0-1,0-1 0,-2-1 1,0-1-1,-1 0 0,0-1 1,-2-1-1,-1 0 0,0 0 1,-2-1-1,0-1 0,-2 0 1,1-2 2,-2-13 48,-2-1 1,-1 1 0,-2-1 0,-2 1 0,-2-1 0,-2-11-49,3 36 29,-1 1 1,0 0-1,-1 0 0,-1 0 1,0 1-1,0-1 0,-2 1 1,1 0-1,-2 0 1,1 1-1,-1-1 0,-1 1 1,0 1-1,-6-6-29,12 14 12,-1-1 0,1 1 0,0 0 1,-1 0-1,0 0 0,1 0 0,-1 0 0,0 1 0,0-1 1,0 1-1,0 0 0,0 0 0,0 0 0,0 0 0,0 0 1,-1 1-1,1-1 0,0 1 0,0 0 0,-1 0 1,1 0-1,0 1 0,-1-1 0,1 1 0,0 0 0,0 0 1,0 0-1,0 0 0,0 0 0,0 1 0,0-1 0,0 1-12,-5 7 3,1 1-1,0 0 0,1 0 0,0 1 0,0 0 1,1 0-1,1 0 0,0 1 0,0-1 0,1 1 0,0 2-2,-7 39 30,1 1-1,4 0 0,1 1 1,3-1-1,2 9-29,-2-50-24,1-1 1,0 0-1,1 0 0,0 1 1,1-1-1,0 0 0,1 0 1,1-1-1,0 1 0,0-1 1,1 1-1,0-1 0,1-1 1,0 1-1,1-1 0,0 0 1,1 0-1,0-1 0,0 0 1,1-1-1,0 1 0,1-2 1,0 1-1,6 2 24,-7-5-183,0-2 0,0 1 1,1-1-1,-1-1 0,1 0 1,-1 0-1,1-1 0,0 0 1,0-1-1,-1 0 0,5 0 183,57-25-5364,-44-3-788</inkml:trace>
  <inkml:trace contextRef="#ctx0" brushRef="#br0" timeOffset="22574.625">15921 4340 10837,'0'0'2593,"0"0"-1873,0 0 337,0 0 47,0 0-191,0 0 95,197 38-431,-90-38-257,2 0-176,-2-11-112,-8-4-32,-7 1-16,-14 7-16,-16 7-512,-25 0-801,-17 0-1376,-18 14-1553</inkml:trace>
  <inkml:trace contextRef="#ctx0" brushRef="#br0" timeOffset="24410.189">1208 6344 10789,'0'29'1227,"7"359"1572,7-267-2174,5 1 1,20 61-626,-10-104-413,-29-79 415,0 0 0,0-1 0,-1 1 0,1 0 1,0 0-1,0-1 0,0 1 0,0 0 0,-1-1 1,1 1-1,0 0 0,0-1 0,0 1 0,0 0 1,0-1-1,0 1 0,0 0 0,0-1 0,0 1 1,0 0-1,0-1 0,0 1 0,0 0 0,0-1 1,0 1-1,0 0 0,0-1 0,0 1 0,0 0 1,1 0-1,-1-1 0,0 1 0,0 0 0,0-1 1,1 1-1,-1 0 0,0 0 0,0-1 0,0 1 1,1 0-1,-1 0 0,0 0 0,1-1 0,-1 1 1,0 0-1,0 0 0,1 0 0,-1 0 0,0 0 1,1 0-1,-1 0 0,0-1 0,1 1 0,-1 0 1,0 0-1,1 0 0,-1 0 0,0 0 0,1 1 1,-1-1-1,0 0 0,1 0 0,-1 0 0,0 0 1,1 0-1,-1 0-2,0-2 33,0-5 69,1-13 26,-1 0 1,-2-1-1,0 1 1,0 0-1,-2 0 0,-1 0 1,0 1-129,-194-376 1000,185 364-968,2 0 0,1-1 0,2-1 0,1 1 0,1-1 0,2-1 0,2 1 0,0-1 0,3 1 0,0-1 0,4-12-32,-3 37 19,0 0 0,1 0-1,1 0 1,-1 0 0,1 0-1,1 1 1,0-1 0,0 1-1,0 0 1,1 0 0,1 1-1,-1-1 1,1 1 0,0 0-1,1 1 1,-1-1 0,1 1-1,1 1 1,-1-1 0,1 1 0,0 1-1,0-1 1,1 1 0,-1 1-1,1-1-18,0 1 18,1 1-1,-1-1 1,1 2 0,0-1-1,0 1 1,-1 1-1,1 0 1,0 0-1,0 1 1,0 0 0,-1 1-1,1 0 1,-1 0-1,1 1 1,-1 0 0,0 1-1,0 0 1,0 0-1,0 1 1,-1 0-1,0 1 1,3 2-18,0 3 33,-1 1 0,0 0 0,0 0 0,-2 1 0,1 0 0,-2 1 0,0 0 0,0 0 0,-1 0 0,-1 1 0,0 0 0,-1 0 0,-1 0 0,-1 0 0,0 1 0,0-1 0,-2 1 0,0-1 0,-1 3-33,1-5 5,-1 0 1,0-1-1,-1 1 0,0 0 1,-1-1-1,0 1 0,-1-1 1,-1 0-1,0 0 0,0-1 1,-1 1-1,-1-1 0,0-1 1,0 1-1,-1-1 0,-1 0 1,-3 3-6,-73 63-913,42-48-2488,42-27 626,1-1-2240</inkml:trace>
  <inkml:trace contextRef="#ctx0" brushRef="#br0" timeOffset="25091.161">1758 6948 6323,'0'0'2764,"0"0"-654,6 21-437,23 63-334,-28-83-1292,-1 0 0,0 0 1,0 0-1,1 1 0,-1-1 0,0 0 0,1 0 0,0 0 0,-1 0 0,1 0 0,-1 0 1,1 0-1,0 0 0,0 0 0,0 0 0,-1 0 0,1-1 0,0 1 0,0 0 1,0 0-1,0-1 0,0 1 0,0-1 0,1 1 0,-1-1 0,0 1 0,0-1 0,0 0 1,0 0-1,1 1 0,-1-1 0,0 0 0,0 0 0,0 0 0,1 0 0,-1 0 0,0-1 1,0 1-1,0 0 0,0 0 0,1-1 0,-1 1 0,0-1 0,0 1-47,4-2 264,6-3-100,-1 0 1,-1-1-1,1 0 0,-1 0 0,0-1 0,0 0 0,-1 0 0,0-1 1,0 0-1,-1-1 0,0 0 0,4-7-164,2 0 74,3-2-45,-2 0 1,0-1-1,-1-1 1,-1 0-1,0-1 1,-2 0 0,-1 0-1,0-1 1,-2 0-1,0-1 1,-2 0-1,0 0 1,-2 0-1,0 0 1,-2-6-30,0 25 10,0 1 0,0 0 0,-1-1 1,0 1-1,0-1 0,0 1 1,0-1-1,0 1 0,-1-1 0,1 1 1,-1 0-1,0-1 0,0 1 0,-1 0 1,1-1-1,0 1 0,-1 0 0,0 0 1,0 0-1,0 1 0,0-1 0,0 0 1,-1 1-1,1-1 0,-1 1 1,1 0-1,-1 0 0,0 0 0,0 0 1,0 0-1,0 1 0,0-1 0,-1 1 1,1 0-1,0 0 0,-1 0 0,1 0 1,0 1-1,-2-1-10,4 1 0,0 0 0,0 0 0,0-1 0,-1 1 0,1 0-1,0 0 1,0 0 0,-1 0 0,1 1 0,0-1 0,0 0 0,-1 0 0,1 1 0,0-1 0,0 1 0,0-1 0,0 1 0,-1-1 0,1 1-1,0 0 1,0 0 0,0-1 0,1 1 0,-1 0 0,0 0 0,0 0 0,0 0 0,1 0 0,-1 0 0,0 0 0,1 0 0,-1 0 0,1 1 0,-1-1-1,1 0 1,0 0 0,-1 0 0,1 1 0,-2 4-3,-1 0-1,1-1 0,1 1 1,-1 0-1,1 0 1,0 0-1,1 0 1,-1 0-1,1 1 0,0-1 1,1 0-1,-1 0 1,1 0-1,1 0 0,-1 0 1,1 0-1,0-1 1,0 1-1,1 0 1,-1-1-1,1 0 0,0 1 1,1-1-1,-1 0 1,1-1-1,0 1 1,1-1-1,-1 0 0,1 0 1,-1 0-1,1 0 1,1-1-1,-1 0 0,0 0 1,2 1 3,12-2 7,-1-1 0,1 0 0,-1-1 0,1-1 0,-1-1 0,0 0 0,0-2 0,0 0 0,0-1 0,0-1 0,-1 0 0,0-1 0,0-1 0,-1-1 0,0 0 0,-1-1 0,0-1 0,0-1 0,-1 0 0,0 0 0,5-8-7,-13 12 24,-6 8-24,0 1-1,0-1 0,0 0 0,0 0 0,0 0 0,0 1 1,0-1-1,0 0 0,0 0 0,0 0 0,1 1 1,-1-1-1,0 0 0,0 0 0,0 0 0,0 0 0,0 0 1,1 1-1,-1-1 0,0 0 0,0 0 0,0 0 0,0 0 1,1 0-1,-1 0 0,0 0 0,0 0 0,0 1 0,1-1 1,-1 0 0,-30 134-8,26-24-19,4-106 27,0-1 0,0 1 0,0-1 0,0 1 0,1-1 0,-1 0 0,1 1 0,0-1 0,0 0 0,0 1 0,1-1 0,-1 0 0,1 0 0,-1 0 0,1 0 0,0 0 0,0-1 0,1 1 0,-1 0 0,0-1 0,1 0 0,0 1 0,-1-1 0,1 0 0,0 0 0,0-1 0,0 1 0,0-1 0,0 1 0,1-1 0,-1 0 0,0 0 0,1-1 0,-1 1 0,2 0 0,9 2 16,1-1 1,1-1 0,-1 0-1,0 0 1,0-2-1,0 0 1,0 0 0,0-2-1,0 0 1,0 0 0,-1-2-1,0 0 1,1 0-1,-2-1 1,1-1 0,-1 0-1,0-1 1,2-2-17,2 0-5,-1-2 1,1 1 0,-2-2 0,0 0-1,0-1 1,-2 0 0,1-1 0,-2-1-1,0 0 1,0-3 4,-5 6 19,-5 12-124,-4 27-4,12 80-344,-8-105 360,0 1-1,0 0 1,0 0 0,0-1 0,0 1 0,0-1 0,0 0 0,0 1 0,0-1 0,1 0-1,-1 0 1,0-1 0,1 1 0,-1 0 0,1-1 0,-1 1 0,1-1 0,-1 0-1,1 0 1,-1 0 0,1 0 0,-1 0 0,1-1 0,-1 1 0,1-1 0,-1 0 0,0 1-1,1-1 1,-1 0 0,0 0 0,0-1 0,1 1 0,-1 0 0,0-1 0,0 1 0,0-1-1,-1 0 1,1 0 0,0 1 0,-1-1 0,1-1 93,68-89-6686,-46 39-170</inkml:trace>
  <inkml:trace contextRef="#ctx0" brushRef="#br0" timeOffset="25385.139">2790 6156 8724,'0'0'1550,"0"0"-227,0 0-2,0 0-379,0 0-219,-20 14-27,-51 44-189,71-57-498,-1-1 0,1 1 1,0-1-1,-1 1 0,1-1 0,0 1 1,0-1-1,-1 1 0,1-1 0,0 1 0,0-1 1,0 1-1,0-1 0,0 1 0,0 0 1,0-1-1,0 1 0,0-1 0,0 1 1,0-1-1,0 1 0,0-1 0,0 1 1,0 0-1,1-1 0,-1 1 0,0-1 1,0 1-1,1-1 0,-1 1 0,0-1 0,1 1 1,-1-1-1,0 0 0,1 1 0,-1-1 1,1 1-1,-1-1 0,0 0 0,1 1 1,-1-1-1,1 0 0,0 0 0,-1 1 1,1-1-1,-1 0 0,1 0 0,-1 0 0,1 0 1,-1 0-1,1 0 0,0 0 0,-1 0 1,1 0-1,-1 0 0,1 0 0,-1 0 1,1 0-1,0 0-9,48 2 506,-41-2-397,11-1 4,1 0 1,-1-1-1,0-1 0,1-1 0,-2-1 0,1-1 0,0 0 0,-1-1 0,0-1 0,-1-1 0,0 0 0,0-1 0,-1-1 0,0-1 0,-1 0 0,2-3-113,-12 11 7,0 0 1,-1-1-1,1 0 0,-1 0 0,0 0 0,-1 0 1,1 0-1,-1-1 0,0 1 0,0-1 0,-1 0 0,1 0 1,0-4-8,-4 9-3,1-1-1,-1 1 1,1 0 0,-1 0 0,0 0 0,0 0 0,1 0 0,-1 0 0,0 0 0,0 0 0,0 1-1,0-1 1,0 0 0,0 1 0,0-1 0,0 0 0,-1 1 0,1-1 0,0 1 0,0 0-1,0-1 1,-1 1 0,1 0 0,0 0 0,0-1 0,-1 1 0,1 0 0,0 0 0,0 1 0,-1-1-1,1 0 1,0 0 0,0 1 0,-1-1 0,1 0 0,0 1 0,0-1 0,0 1 0,-1 0 3,-4 0-34,-6 2-118,0 1 1,0 1-1,1-1 0,-1 2 1,1 0-1,0 0 0,0 1 1,1 0-1,0 1 0,0 0 1,1 1-1,0 0 1,1 0-1,-1 1 0,2 0 1,0 0-1,0 1 0,0 0 1,2 0-1,-1 1 0,2-1 1,-1 1-1,2 0 0,-1 1 1,0 5 151,7 106-5411,26-77-1056</inkml:trace>
  <inkml:trace contextRef="#ctx0" brushRef="#br0" timeOffset="26370.328">3710 6406 8788,'0'0'2161,"0"0"-723,-25 6-195,-2-1-821,8-2-130,1 1 1,0 0-1,0 2 0,0 0 0,1 1 1,-1 0-1,-8 7-292,15-9 119,0 0 1,1 0-1,0 1 1,0 0-1,0 1 1,1 0-1,0 1 0,1 0 1,-1 0-1,2 1 1,-1 0-1,1 0 0,0 1 1,1 0-1,0 0 1,1 0-1,0 1 0,1 0 1,0 0-1,0 0 1,1 0-1,1 1 1,0-1-1,0 1 0,1 10-119,3-17 5,0-1 0,1 1-1,-1 0 1,1-1 0,0 1-1,0-1 1,1 0-1,-1 0 1,1 0 0,0-1-1,0 1 1,0-1 0,1 0-1,-1 0 1,1 0-1,-1-1 1,1 0 0,0 0-1,0 0 1,0 0 0,0-1-1,1 0 1,-1 0-1,0 0 1,0 0 0,1-1-1,-1 0 1,0 0 0,1-1-1,-1 0 1,0 1 0,0-2-1,3 0-4,-5 2 7,20-2-12,-1-2-1,0-1 1,0 0 0,-1-2-1,1-1 1,-1 0-1,-1-1 1,0-2-1,0 0 1,-1-1-1,-1-1 1,1 0-1,-2-1 1,0-2-1,-1 1 1,-1-2-1,6-8 6,-14 18-4,-2 1 0,1-1-1,-1 0 1,0-1 0,0 1 0,-1-1-1,0 0 1,-1 0 0,1 0 0,-1 0-1,-1-1 1,0 1 0,0-1 0,-1 0 0,0 1-1,0-1 1,-1-4 4,0 8 1,-1 0 0,0 0 0,-1 0 0,1 0 0,-1 0 1,0 0-1,0 0 0,0 0 0,-1 0 0,1 1 0,-1 0 0,0-1 0,-1 1 0,1 0 0,-1 0 0,0 1 0,0-1 0,0 1 1,0 0-1,0 0 0,-1 0 0,0 1 0,1-1-1,-9-3 8,1-1 1,-1 2 0,0 0-1,0 0 1,-1 1-1,0 1 1,1 0-1,-7 1-8,14 0 5,1 0 0,-1 0-1,0 1 1,0 0-1,0 1 1,0-1 0,0 1-1,0 0 1,0 1-1,0 0 1,0-1-1,0 2 1,0-1 0,0 1-1,0 0 1,1 0-1,-1 0 1,1 1 0,0 0-1,-1 0 1,1 1-1,1-1 1,-1 1-1,0 0 1,1 0 0,0 1-1,0-1 1,0 1-1,0 0 1,1 0 0,0 0-1,0 0 1,0 1-1,1-1 1,0 1-1,0 0 1,0-1 0,1 1-1,-1 2-4,2-4 2,0 0-1,0 0 1,1 0-1,-1 0 1,1 0-1,0 0 1,0 0-1,0 0 1,0 0-1,1 0 1,-1 0-1,1-1 1,0 1-1,0-1 1,0 1-1,1-1 1,0 0-1,-1 0 1,1 0-1,0 0 0,0 0 1,0-1-1,1 1 1,-1-1-1,1 0 1,-1 0-1,1 0 1,0 0-1,0-1 1,0 0-1,-1 0 1,1 0-1,0 0 1,3 0-2,10 2-1,0 0 0,1-1-1,-1-1 1,0-1 0,0-1 0,1 0 0,-1-1 0,0-1 0,0 0-1,-1-1 1,1-1 0,-1-1 0,0 0 0,14-8 1,3-4-3,0-1 1,-2-1-1,0-2 0,-2-1 1,0-1-1,8-11 3,-29 29 6,0-1 0,-1 0 0,0 0 1,0-1-1,-1 0 0,0 0 0,0-1 0,-1 1 0,0-1 1,0 0-1,-1-1 0,0 1 0,-1-1 0,0 0 0,-1 0 1,1-3-7,-2 11 6,-1-1 0,1 1 0,-1-1 1,1 1-1,-1-1 0,0 0 0,0 1 1,0-1-1,0 1 0,0-1 1,-1 1-1,1-1 0,-1 1 0,1-1 1,-1 1-1,0-1 0,0 1 0,0 0 1,-1-1-1,1 1 0,0 0 1,-1 0-1,1 0 0,-1 0 0,0 0 1,0 0-1,0 1 0,0-1 1,0 1-1,0-1 0,0 1 0,0 0 1,-1-1-1,1 1 0,0 0 0,-1 1 1,-1-2-7,-89-4 5,90 6-11,0 0-1,0 0 0,1 1 1,-1-1-1,0 1 0,0 0 1,0 0-1,1 0 0,-1 0 1,0 0-1,1 0 0,-1 1 1,1 0-1,0-1 0,-1 1 0,1 0 1,0 0-1,0 0 0,0 0 1,0 1-1,0-1 0,1 0 1,-1 1-1,1-1 0,0 1 1,-1 0-1,1-1 0,0 1 1,1 0-1,-1 0 7,0 1-22,1-1 1,0 1-1,0 0 0,0-1 1,0 1-1,1 0 0,0-1 1,-1 1-1,1 0 0,0-1 1,1 1-1,-1-1 1,1 0-1,-1 1 0,1-1 1,0 0-1,0 0 0,1 0 1,-1 0-1,0 0 0,1-1 1,0 1-1,0-1 0,0 0 1,0 0-1,0 0 0,0 0 1,0 0-1,1 0 1,2 0 20,114 25-536,89-26 491,-199 32 97,-11-24-19,1-1 5,0 0 1,-1 0-1,0 0 0,-1 1 1,0-1-1,0-1 1,0 1-1,-1 0 0,0 0 1,-1-1-1,-2 5-37,0-2 44,2-1 0,-1 1 0,1 0 0,1 1 0,0-1 0,0 1 0,1-1 0,0 1 0,1 0 0,1-1 0,-1 1 0,2 4-44,-1-11 4,1-1 1,0 1-1,0-1 0,0 1 1,0-1-1,1 0 0,-1 1 1,1-1-1,0 0 0,0 0 1,0 0-1,0 0 0,0-1 0,1 1 1,-1-1-1,1 1 0,0-1 1,0 0-1,0 0 0,0 0 1,0 0-1,0 0 0,0-1 1,1 1-1,-1-1 0,0 0 0,1 0 1,1 0-5,106 14 34,-109-15-34,15 1 8,1 0 0,0-2 0,0 0 0,0-1 0,-1 0 0,1-2 0,-1 0 0,11-5-8,-15 6 5,-1-2 1,0 1-1,1-2 0,-2 1 1,1-2-1,-1 0 0,0 0 1,0-1-1,-1 0 0,0-1 1,-1 0-1,1 0 0,-2-1 1,0-1-1,0 1 0,0-1 1,0-3-6,-6-22 325,-2 35-151,0 3-92,0 124-196,-1-123 97,1-1 0,0 0 0,0 1 1,0-1-1,0 0 0,1 1 1,-1-1-1,1 1 0,-1-1 1,1 0-1,0 0 0,0 1 1,0-1-1,0 0 0,0 0 1,1 0-1,-1 0 0,1 0 1,-1-1-1,1 1 0,-1 0 1,1-1-1,0 1 0,0-1 1,0 1-1,0-1 0,0 0 1,0 0-1,0 0 0,1 0 1,-1 0-1,0 0 0,0-1 1,1 1-1,-1-1 0,2 0 17,2 1-140,0 0 0,-1-1 1,1 0-1,0-1 0,0 1 0,-1-1 0,1 0 0,0 0 0,-1-1 0,1 0 0,-1 0 0,1 0 0,-1 0 1,0-1-1,0 0 0,0 0 0,-1-1 0,1 1 0,0-2 140,74-83-7626,-45 39 585</inkml:trace>
  <inkml:trace contextRef="#ctx0" brushRef="#br0" timeOffset="26661.742">4859 6039 10341,'0'0'1867,"0"0"-677,-21-2 197,-65 0-237,84 2-1128,1 0-1,-1 0 0,0 1 1,1-1-1,-1 1 1,1-1-1,0 1 0,-1 0 1,1 0-1,-1-1 1,1 1-1,0 0 0,0 0 1,-1 0-1,1 1 1,0-1-1,0 0 0,0 0 1,0 0-1,0 1 0,1-1 1,-1 1-1,0-1 1,0 0-1,1 1 0,-1-1 1,1 1-1,0 0 1,-1-1-1,1 1 0,0-1 1,0 1-1,0-1 1,0 1-1,0 0 0,0-1 1,1 1-1,-1 1-21,0 4 105,0-2-56,-1-3-26,1 0 1,-1 1-1,1-1 0,-1 0 1,1 0-1,0 0 0,0 0 1,0 1-1,0-1 0,0 0 1,1 0-1,-1 0 0,1 0 1,-1 0-1,1 1 0,0-1 1,0 0-1,0 0 0,0-1 1,0 1-1,0 0 0,0 0 1,1 0-1,-1-1 0,1 1 1,-1-1-1,1 1 0,0-1 1,-1 0-1,1 1 0,0-1 1,0 0-1,0 0 0,0 0 1,0 0-1,0-1 0,0 1-23,17 3 179,0-1 0,0 0 0,1-2-1,-1 0 1,0-1 0,1-1 0,0-1-179,-8 1 50,1-1 0,-1-1 0,0 0 0,-1 0 0,1-1 0,0-1 0,-1 1 0,0-2 0,0 0 0,-1 0 0,7-6-50,-12 9 21,0 0 0,-1-1 0,1 0-1,-1 0 1,0 0 0,0-1 0,0 1-1,0-1 1,-1 0 0,0 0 0,0 0-1,0-1 1,-1 1 0,0-1-1,0 1 1,0-1 0,-1 0 0,1 0-1,-1 0 1,-1 1 0,1-1 0,-1 0-1,0 0 1,-1-5-21,-3 5-14,1 0 1,-2 1-1,1-1 0,-1 1 0,1 0 1,-1 0-1,-1 1 0,1 0 0,-1 0 1,0 0-1,0 0 0,0 1 0,0 0 1,0 0-1,-1 1 0,1 0 0,-1 0 1,0 0-1,1 1 0,-1 0 0,0 0 1,0 1-1,0 0 0,0 0 0,0 1 1,0 0 13,2-3-58,0 1 1,0 0 0,0 0 0,-1 0-1,1 1 1,0 0 0,0 0-1,-1 0 1,1 0 0,0 1 0,0 0-1,0 0 1,0 1 0,0-1-1,0 1 1,0 0 0,0 0 0,0 1-1,1-1 1,0 1 0,-1 0-1,1 1 1,0-1 0,0 1 0,1-1-1,-1 1 1,1 0 0,0 0-1,0 1 1,0-1 0,0 1 0,1-1-1,0 1 1,0 0 0,0 0-1,-1 4 58,6 84-5490,26-62-550</inkml:trace>
  <inkml:trace contextRef="#ctx0" brushRef="#br0" timeOffset="27458.401">5518 5909 8020,'0'0'4623,"0"0"-2459,0 0-686,0 0-192,0 0-585,0 0-300,-4 29-20,-23 209 569,23 115-241,4-342-704,-1 0 0,1 1-1,1-1 1,0 1-1,1-1 1,0 0 0,1 0-1,0 0 1,1 0-1,0 0 1,0-1 0,1 1-1,1-1 1,0 0-1,0-1 1,1 0 0,0 0-1,7 7-4,-14-15 0,1 0-1,-1 0 0,1-1 1,-1 1-1,1 0 1,0 0-1,-1-1 1,1 1-1,0 0 1,0-1-1,-1 1 0,1-1 1,0 1-1,0-1 1,0 1-1,0-1 1,0 0-1,0 1 0,0-1 1,0 0-1,0 0 1,-1 1-1,1-1 1,0 0-1,0 0 0,0 0 1,0 0-1,0-1 1,0 1-1,0 0 1,0 0-1,0 0 0,0-1 1,0 1-1,0-1 1,0 1-1,0-1 1,0 1-1,-1-1 1,1 1-1,0-1 0,0 0 1,-1 1-1,1-1 1,0 0-1,-1 1 1,1-1-1,-1 0 0,1 0 1,-1 0-1,1 0 1,-1 0-1,0 0 1,1 0-1,-1 1 0,0-1 1,1-1 0,4-60-365,-5 56 309,-2-2 27,0 0 0,-1 0 1,-1 0-1,1 0 0,-1 0 1,0 1-1,-1-1 1,0 1-1,0 1 0,0-1 1,-1 1-1,0-1 0,0 2 1,-1-1-1,0 1 1,0 0-1,0 0 0,0 1 1,-1 0-1,-5-2 29,-20-17-44,-124-101 100,153 120-44,4 4 2,0 1 1,0-1-1,0 0 1,0 0-1,-1 0 1,1 0-1,0 1 0,0-1 1,0 0-1,-1 0 1,1 0-1,0 0 1,0 0-1,0 0 1,-1 0-1,1 0 1,0 0-1,0 0 1,-1 0-1,1 0 1,0 0-1,0 0 1,-1 0-15,12 17 10,0-1 0,2 0 0,-1-1 0,2-1 0,0 0 0,1-1 0,0 0 0,7 3-10,-14-10 26,1-1 1,0 1-1,0-2 1,0 1-1,1-1 0,-1-1 1,1 0-1,0 0 1,0-1-1,0 0 1,1-1-1,-1 0 1,0 0-1,1-1 1,-1-1-1,0 0 1,0 0-1,1-1 1,-1 0-1,0-1 1,-1 0-1,1-1 1,0 1-1,-1-2 1,0 0-1,0 0 1,2-2-27,20-13 118,0-1 0,-2-2 0,0-1 0,-2-2 0,0 0 0,-2-2 0,-1-1 0,14-23-118,-31 35 158,-11 23-33,-6 20-140,1 0 0,1 0 1,1 0-1,1 1 0,2 0 1,1 1-1,1-1 0,1 27 15,3-51 2,-1 0 0,0 0-1,1 0 1,0 0-1,0 0 1,0 0-1,0-1 1,0 1 0,0-1-1,1 1 1,-1-1-1,1 0 1,0 0-1,-1 0 1,1 0-1,0-1 1,0 1 0,0-1-1,0 0 1,1 0-1,-1 0 1,0 0-1,0 0 1,1-1 0,-1 1-1,0-1 1,1 0-1,-1 0 1,0 0-1,1-1 1,-1 1-1,0-1 1,1 0 0,-1 0-1,0 0 1,0 0-1,1-1-1,5 2 20,17-6 14,0 0 1,0-2 0,-1-1 0,0-1-1,-1-1 1,0-1 0,-1-1-1,0-1 1,-1 0 0,15-15-35,-35 28 7,-2 1-8,-1 1-1,1-1 1,0 1-1,0 0 1,0-1-1,0 1 1,0-1 0,0 1-1,1 0 1,-1-1-1,0 1 1,0-1-1,0 1 1,0 0-1,1-1 1,-1 1-1,0-1 1,1 1-1,-1-1 1,0 1-1,1-1 1,-1 1-1,0-1 1,1 1-1,-1-1 1,1 0-1,-1 1 1,1-1-1,-1 0 1,1 1-1,-1-1 1,1 0-1,0 0 1,-1 1-1,1-1 1,-1 0 0,1 0-1,0 0 1,-1 0-1,1 0 1,-1 0-1,1 0 1,0 0-1,-1 0 1,1 0-1,-1 0 1,1 0-1,0-1 1,-1 1-1,1 0 1,-1 0-1,1 0 1,-1-1-1,1 1 1,-1 0-1,1-1 1,-1 1-1,1-1 1,-1 1-1,1 0 1,-1-1 1,-21 206 3,-101 295 39,77-360-34,43-139-14,1 0 1,-1 0-1,1 0 0,-1 0 0,0 0 0,1 0 0,-1-1 1,0 1-1,0-1 0,0 1 0,1-1 0,-1 1 0,0-1 1,0 0-1,0 0 0,0 0 0,0 0 0,0 0 0,0-1 0,1 1 1,-1 0-1,0-1 0,0 1 0,0-1 0,1 0 0,-1 0 1,0 0-1,1 0 0,-1 0 0,1 0 0,-1 0 0,1 0 1,-1 0-1,1-1 0,0 1 0,-1-1 0,1 0 6,-103-100-1984,48 19-4011,18 4-6155</inkml:trace>
  <inkml:trace contextRef="#ctx0" brushRef="#br0" timeOffset="28219.658">6543 6077 8932,'0'0'2100,"0"0"-958,11 26 221,-4-9-1065,5 9 72,-1 1 0,-2 0 0,-1 0 0,0 0 0,-3 1 0,0 0-370,29 188 1766,-33-212-1753,0 0 0,1 0-1,-1 0 1,1-1-1,0 1 1,0 0-1,0-1 1,0 0 0,1 1-1,-1-1 1,1 0-1,0 0 1,0 0-1,0-1 1,0 1 0,0-1-1,1 0 1,-1 0-1,1 0 1,-1 0-1,1 0 1,0-1-1,0 0 1,0 0 0,0 0-1,0 0 1,0 0-1,0-1 1,0 0-1,0 0 1,2 0-13,13-3 90,0-1 0,-1 0-1,1-2 1,-1 0 0,0-1 0,-1 0 0,0-2 0,0 0-1,-1-1 1,0-1 0,0 0 0,-1-1 0,-1-1-1,0 0 1,-1-1 0,0 0 0,-1-1 0,5-9-90,-4 10 19,-1-1 0,0 1 0,-2-2 0,1 0 0,-2 0 0,0-1 1,-1 0-1,0-1 0,-2 1 0,0-1 0,-1-1 0,-1 1 0,-1-1 0,0 1 1,-1-1-1,-1 0 0,-1 0 0,-2-13-19,0 23 6,0 1 1,0 0-1,-1 0 1,0 0-1,0 0 1,-1 0-1,0 1 1,-1-1-1,0 1 0,0 0 1,0 0-1,-1 1 1,0 0-1,0 0 1,0 0-1,-1 1 1,0 0-1,0 0 0,-1 0 1,1 1-1,-3 0-6,-7-5-8,-1 2-1,-1 0 1,1 1-1,-1 1 0,0 0 1,0 2-1,0 0 1,-19 0 8,27 3-10,0-1 0,1 1 1,-1 1-1,1 0 1,-1 0-1,0 1 1,1 0-1,0 1 0,0 0 1,0 1-1,0 0 1,0 1-1,1 0 1,-1 0-1,1 1 0,1 0 1,-1 1 9,-3 4-15,1 1-1,0 0 1,1 0 0,1 1 0,0 0-1,0 1 1,2 0 0,0 0-1,0 1 1,1-1 0,1 1 0,0 1-1,1-1 1,1 1 0,1 0 0,0 0-1,1 0 1,0 10 15,1-14-5,-1-1 1,2 0-1,0 1 0,0-1 1,1 0-1,0 0 0,1 0 1,0 0-1,1 0 0,0 0 1,0-1-1,2 0 0,-1 0 1,1 0-1,0-1 0,7 8 5,14 10-11,1-2-1,1-1 1,1-1-1,1-2 1,1-1-1,1-1 1,0-2-1,2-1 1,23 7 11,11 7 2,-60-26-2,-7-3-1,1 0 1,0 0 0,0 0 0,0 0-1,-1 0 1,1 1 0,0-1 0,-1 1-1,1-1 1,-1 1 0,0 0 0,0 0-1,0 0 1,0 0 0,0 1 0,0-1 0,0 1-1,-1-1 1,1 1 0,-1-1 0,1 3 0,-33 19-141,21-20 100,-29 8-430,-1-1 0,0-1 1,-1-3-1,0-1 0,0-2 0,-18-2 471,54-2-111,-57-8-2301,61 7 2269,0 1 0,1-1 0,-1 0 0,0 0 0,0 0 0,1 1 0,-1-1 0,0 0 0,1 0 0,-1 0 0,1 0 0,-1 0 0,1 0 0,0 0 0,-1 0 0,1-1 0,0 1 0,0 0 0,-1 0 0,1 0 0,0 0 0,0 0 0,0 0 0,1 0 0,-1-1 0,0 1 0,0 0 0,1 0 0,-1 0 0,0 0 0,1 0 0,-1 0 0,1 0 0,0 0 143,21-36-6667</inkml:trace>
  <inkml:trace contextRef="#ctx0" brushRef="#br0" timeOffset="28606.132">7727 6203 7812,'0'0'5047,"0"0"-2928,0 0-962,0 0 12,0 0-219,-20 14-305,-58 52-162,76-63-461,0 0-1,-1-1 0,1 1 1,1 0-1,-1 0 1,0 0-1,1 0 0,-1 0 1,1 0-1,0 1 0,0-1 1,0 0-1,1 1 1,-1-1-1,1 0 0,0 1 1,0-1-1,0 1 1,0-1-1,1 0 0,-1 1 1,1 0-22,1 9 36,-2-9-28,1 1 1,0 0-1,0 0 0,0-1 0,1 1 0,-1-1 1,1 1-1,0-1 0,1 1 0,-1-1 1,1 0-1,0 0 0,0-1 0,0 1 1,0 0-1,1-1 0,-1 0 0,1 0 0,0 0 1,0 0-1,0-1 0,1 1 0,-1-1 1,0 0-1,1 0 0,-1-1 0,5 2-8,4 0 11,1 0 0,-1 0 0,1-1 0,0-1 0,-1 0 0,1-1-1,0-1 1,0 0 0,6-1-11,-8-2 10,1 0 0,-1 0 0,1-1 0,-1-1 0,-1 0 0,1-1 0,-1 0 0,0-1 0,-1 0 0,1-1 0,-2 0 0,1 0 0,-1-1 0,-1 0 0,0-1-10,-4 4 12,0 0 0,-1 0 0,1-1 0,-2 0 0,1 1 0,-1-1 0,0 0 0,-1 0 0,0 0 0,0 0 0,-1 0 0,0 0 0,-1-3-12,1 10-12,0 7-29,-1 0 0,1 0 0,0 0 0,1 0 0,0 1 0,0-1 0,0-1 0,0 1 0,1 0 0,0 0 0,0 0 0,1-1 0,-1 1 0,1-1 1,0 0-1,1 0 0,-1 0 0,1 0 0,0-1 0,0 1 0,1-1 0,-1 0 0,4 2 41,2-1-109,1 0 1,0-1-1,0 0 1,1-1-1,-1 0 1,0-1-1,1 0 0,0-1 1,-1 0-1,1-1 1,0-1-1,2 0 109,-10 1-66,4 1-319,0-1 0,0-1-1,0 0 1,1 0-1,-1-1 1,-1 0 0,1 0-1,0 0 1,0-1-1,-1 0 1,6-4 385,32-21-3564</inkml:trace>
  <inkml:trace contextRef="#ctx0" brushRef="#br0" timeOffset="29706.484">8604 6075 8756,'0'0'3065,"0"0"-1421,0 0-516,0 0-20,0 0-108,10 13-266,33 44-377,-40-53-333,0 0 0,0-1 0,0 1-1,0-1 1,1 0 0,-1 0 0,1 0 0,0-1-1,0 1 1,0-1 0,0 0 0,0 0 0,0 0 0,1-1-1,-1 1 1,1-1 0,-1 0 0,1 0 0,0-1-1,-1 1 1,1-1 0,0 0 0,-1 0 0,1-1-1,-1 1 1,5-2-24,-4 1 21,-1 0-17,0 0 0,0 0 0,0-1-1,-1 0 1,1 0 0,0 0 0,-1 0-1,1 0 1,-1-1 0,1 1 0,-1-1-1,0 0 1,0 0 0,-1 0-1,1-1 1,-1 1 0,1-1 0,-1 1-1,0-1 1,0 0 0,-1 0 0,1 1-1,-1-1 1,0-1 0,0 1 0,0 0-1,-1 0 1,1 0 0,-1 0-1,0 0 1,0-1 0,0 1 0,-1 0-1,0 0 1,1 0 0,-1 0 0,-1 0-1,1 0 1,-1 0 0,1 0 0,-1 0-1,0 0 1,-1 1 0,1-1-1,0 1-2,-3-1 1,-1 0 1,1 0-1,-1 1 1,1 0-1,-1 0 1,0 0 0,0 1-1,0 0 1,0 0-1,-1 0 1,1 1 0,0 0-1,-1 0 1,1 1-1,-1-1 1,1 1 0,-1 1-1,1-1 1,-1 1-1,1 1 1,0-1-1,-1 1 1,1 0 0,0 0-1,0 1 1,0-1-1,1 2 1,-1-1 0,1 0-1,-1 1 1,1 0-1,0 0 1,-1 2-3,-6 11 60,1 0 0,1 1 0,0 0 0,1 0 0,1 1 1,1 0-1,1 0 0,0 1 0,1 0 0,2 0 0,0 0 0,1 1 0,0-1 1,2 1-1,2 13-60,-3-30 2,1-1 1,-1 1-1,1-1 1,0 1-1,0-1 1,0 1-1,1-1 1,-1 1-1,1-1 1,0 1-1,0-1 1,0 0-1,0 1 1,1-1-1,-1 0 1,1 0-1,0 0 1,0 0-1,0 0 1,0 0-1,1-1 1,-1 1-1,1-1 1,-1 1-1,1-1 1,0 0-1,0 0 1,0 0-1,0-1 1,0 1-1,1-1 1,2 1-3,14 3 55,1-1 0,0-1 1,0 0-1,0-2 0,0-1 1,0 0-1,0-2 1,8-2-56,2 0 23,0-2 0,0-2 0,-1-1 0,0-1 1,-1-1-1,0-2 0,-1-1 0,0-1 0,-1-1 1,10-10-24,-31 22 1,0-1 1,0-1-1,-1 1 0,0-1 1,0 0-1,0 0 1,-1 0-1,0-1 1,0 1-1,-1-1 1,0 0-1,0 0 1,0-1-1,-1 1 0,0 0 1,0-1-1,-1 0 1,0 1-1,-1-1 1,1 1-1,-1-1 1,-2-7-2,2 8-6,1 2 20,0 1-1,-1 0 1,0-1-1,0 1 1,-1 0-1,1-1 1,-1 1-1,0 0 0,0 0 1,0-1-1,0 1 1,-1 0-1,0 0 1,0 0-1,0 1 1,0-1-1,-1 0 1,1 1-1,-1-1 1,-2-1-14,4 5 8,-1-1 1,1 1-1,-1 0 1,1 0-1,-1 0 1,1 0-1,-1 0 1,1 0-1,-1 0 1,1 0-1,-1 1 1,1-1-1,-1 1 1,1-1-1,0 1 1,-1-1 0,1 1-1,0 0 1,-1 0-1,1-1 1,0 1-1,0 0 1,0 0-1,0 0 1,0 1-1,0-1 1,0 0-1,0 0 1,0 0-1,1 1 1,-1-1-1,0 0 1,1 1-1,-1-1 1,1 1-1,-1-1 1,1 1-1,0-1 1,0 1-1,0-1 1,-1 1-1,2-1 1,-1 0-1,0 1-8,-1 0 2,-5 24 15,1-1-1,1 1 1,2-1-1,0 1 1,2 0-1,1 4-16,-1-8 2,-1-19-1,1-1 0,0 1 0,-1-1-1,1 1 1,0 0 0,0-1-1,1 1 1,-1 0 0,0-1 0,1 1-1,0-1 1,-1 1 0,1-1 0,0 1-1,0-1 1,1 1 0,-1-1 0,0 0-1,1 0 1,0 0 0,-1 0-1,1 0 1,0 0 0,0 0 0,0 0-1,0-1 1,0 1 0,0-1 0,1 1-1,-1-1 1,0 0 0,1 0 0,-1 0-1,1 0 1,-1-1 0,1 1 0,0-1-1,-1 1 1,1-1 0,1 0-1,12 2 7,-1-1-1,1 0 1,-1-1 0,1-1 0,-1 0 0,0-1 0,1-1 0,-1 0-1,0-1 1,0-1 0,-1 0 0,0-1 0,1-1 0,1-2-7,-8 6 6,0 0 0,0-1 0,0 0 0,-1-1 0,0 1 0,0-2 1,0 1-1,0-1 0,-1 0 0,0 0 0,0 0 0,-1-1 0,0 0 0,0 0 0,0 0 1,-1-1-1,0 0 0,-1 0 0,1 0 0,-2 0 0,1 0 0,-1-1 0,0 1 0,0-5-6,-3 40-82,0-22 82,0 1 0,0 0 0,0 0-1,1 0 1,0 0 0,0 0 0,1 0 0,-1 0 0,2 0 0,-1 0 0,0-1 0,1 1-1,0 0 1,0-1 0,1 1 0,0-1 0,0 0 0,0 0 0,0 0 0,1 0 0,0 0 0,0-1-1,0 0 1,0 0 0,1 0 0,0 0 0,7 1 0,1 0 0,-1-1 0,1-1-1,0 0 1,0-1 0,0 0 0,0-1 0,1-1 0,-1 0-1,0-1 1,1 0 0,-10 1-1,7-2-4,-1 1-1,1-2 0,-1 0 0,1 0 1,-1-1-1,0 0 0,-1 0 0,1-1 0,-1-1 1,0 0-1,0 0 0,0-1 0,-1 1 0,0-2 1,0 1-1,-1-1 0,0-1 0,-1 1 1,0-1-1,0 0 0,0-1 0,-2 1 0,1-1 1,-1 0-1,0 0 0,-1 0 0,0-1 1,-1 1-1,0-1 0,0-3 6,0-83 51,-1 96-52,-1 1-1,0-1 1,0 1 0,0-1 0,0 1 0,0-1 0,0 1-1,1-1 1,-1 1 0,-1-1 0,1 1 0,0-1 0,0 1-1,0-1 1,0 1 0,0-1 0,0 1 0,0-1 0,-1 1-1,1-1 1,0 1 0,0 0 0,-1-1 0,1 1 0,0-1 0,-1 1-1,1 0 1,0-1 0,-1 1 0,1 0 0,-1-1 0,1 1-1,0 0 1,-1-1 0,1 1 0,-1 0 0,1 0 0,-1 0-1,1 0 1,-1-1 0,1 1 0,-1 0 0,1 0 0,-1 0-1,1 0 1,-1 0 0,1 0 0,-1 0 0,1 0 0,-1 1 0,1-1-1,-1 0 1,1 0 0,-1 0 0,1 0 0,-1 1 0,1-1-1,-1 0 1,1 0 0,-1 1 0,1-1 0,0 0 0,-1 1-1,1-1 1,0 1 0,-1-1 0,1 0 0,0 1 0,-1-1 1,-6 10-13,0-1 1,1 1-1,0 1 1,1-1-1,0 1 1,0 0-1,1 0 0,1 0 1,-3 11 12,0-1-2,-2 7-22,1 1 1,1 0 0,2 0-1,1 1 1,1 24 23,3-51-29,1 0 1,1 0-1,-1 0 1,0 0-1,1-1 1,0 1-1,-1 0 1,1-1-1,0 0 1,0 0 0,0 0-1,1 0 1,-1 0-1,0-1 1,1 0-1,-1 1 1,1-1-1,-1 0 1,1-1-1,0 1 1,-1-1-1,1 1 1,0-1 0,0 0-1,-1 0 1,1-1-1,0 1 1,-1-1-1,1 0 1,-1 0-1,1 0 1,1-1 28,14 1-138,123-23-2276,-70-1-1783</inkml:trace>
  <inkml:trace contextRef="#ctx0" brushRef="#br0" timeOffset="30766.297">14489 5690 11493,'0'0'1697,"-24"3"-761,11-1-783,1-2-8,1 1 1,-1 1-1,1 0 0,0 1 0,0 0 0,0 1 0,0 0 1,1 0-1,-1 1 0,1 1 0,0 0 0,1 0 0,-1 1 0,-3 4-145,-5 7 195,0 0 0,1 2-1,1 0 1,1 1 0,1 0-1,1 1 1,1 1-1,1 0 1,1 0 0,1 1-1,1 1 1,1-1-1,1 1 1,1 1 0,1-1-1,2 1 1,0-1-1,2 11-194,0-31 12,0 0-1,0 1 1,0-1-1,1 0 1,-1 1-1,1-1 1,1 0-1,-1 0 1,1 0-1,0 0 1,0 0-1,0 0 1,1 0-1,0-1 1,0 1-1,0-1 1,0 0-1,1 0 1,0 0-1,-1 0 1,1-1-1,1 1 1,-1-1-1,0 0 1,1-1-1,2 2-11,10 3 18,0-1-1,0-1 0,1 0 1,-1-1-1,1-1 0,0-1 1,0-1-1,0 0 0,0-1 1,1-1-18,37-3 42,-1-2 1,0-2 0,-1-3-1,1-2 1,-2-3 0,0-2-1,-2-2 1,0-2 0,-1-3-1,-1-2 1,-1-1 0,4-7-43,-29 20 21,0-2 0,-1 0 0,-1-1 0,-1-1 0,0-1 0,8-12-21,-21 24 4,-1 0-1,-1-1 0,1 1 0,-1-1 0,-1-1 0,0 1 1,0 0-1,-1-1 0,0 0 0,0 0 0,-1 0 0,-1 0 1,0 0-1,0-1 0,-1 1 0,0 0 0,-1 0 0,0 0 1,-1-5-4,-4-1-6,-1 1 1,0 0 0,-1 0-1,0 1 1,-1 0 0,-1 1-1,0 0 1,-1 0 0,-1 1-1,1 1 1,-2 0 0,0 0-1,0 1 1,-1 1 0,0 0-1,-4-1 6,-1-1-7,0 0 0,0 1 0,-1 2 0,0 0-1,-1 1 1,0 1 0,0 1 0,0 0 0,0 2-1,-1 1 1,0 0 0,1 2 0,-20 1 7,33 0-5,0 0 0,0 0 1,1 1-1,-1 0 0,1 0 0,-1 0 0,1 1 1,0 1-1,0-1 0,0 1 0,1 0 1,-1 0-1,1 1 0,0 0 0,0 0 1,0 1-1,1-1 0,0 1 0,0 1 0,1-1 1,-1 0-1,1 1 0,1 0 0,-1 0 1,1 0-1,0 1 0,1-1 0,0 0 1,0 1-1,1 0 0,-1 0 0,2-1 0,-1 4 5,-2 19-5,0-1 0,2 0-1,2 1 1,0-1 0,2 1-1,1-1 1,2 0 0,1-1-1,1 1 1,1-1 0,1-1-1,5 7 6,8 12 4,1-2 0,3-1 0,2-1 0,1-1 0,2-1 0,2-2 0,1-2 0,5 1-4,-21-17-213,-28-22-675,-95-66-2583,101 65 3090,1-1 1,-1 1-1,0-1 1,1 1-1,0-1 0,0 0 1,0 0-1,1 0 0,-1 0 1,1-1-1,0 1 0,0 0 1,0 0-1,0-1 0,1 1 1,0-1-1,0 1 1,0-2 380,7-36-6505</inkml:trace>
  <inkml:trace contextRef="#ctx0" brushRef="#br0" timeOffset="31123.679">15456 5896 11637,'0'0'1601,"0"0"-246,0 0-122,0 0-387,0 0-38,-2 27 62,-7 174 7,9-194-860,0-1-1,1 1 0,0-1 0,0 0 0,1 1 0,0-1 1,0 0-1,0 0 0,1 0 0,0 0 0,0-1 1,1 1-1,-1-1 0,1 0 0,0 0 0,0 0 0,1 0 1,0-1-1,0 0 0,0 0 0,0 0 0,0 0 0,1-1 1,0 0-1,0 0 0,-1-1 0,2 1 0,-1-1 0,0-1 1,0 1-1,1-1 0,-1 0 0,2 0-16,2 0 27,-1-1 1,1 0-1,0-1 0,0 0 0,-1 0 1,1-1-1,-1 0 0,1 0 1,-1-1-1,0-1 0,0 0 0,0 0 1,-1 0-1,1-1 0,-1 0 1,0-1-1,0 0 0,-1 0 0,0-1 1,0 0-1,0 0 0,1-4-27,1 0 48,0-1 0,-1 0 0,0-1-1,-1 0 1,-1 0 0,0-1 0,-1 0 0,0 1-1,-1-2 1,-1 1 0,1-7-48,4 9-64,-1 36-222,-4-14 246,-2-4-19,0 1-1,0-1 0,1 0 0,0 1 0,0-1 0,1 0 1,-1 0-1,1 0 0,1-1 0,-1 1 0,1-1 1,0 0-1,0 1 0,1-2 0,-1 1 0,1-1 0,0 1 1,0-1-1,1-1 0,-1 1 0,1-1 0,0 0 0,0 0 1,0 0-1,0-1 0,2 0 60,126 8-3275,-2-36-3564,-70-1 524</inkml:trace>
  <inkml:trace contextRef="#ctx0" brushRef="#br0" timeOffset="31869.831">16466 5934 6275,'0'0'4183,"0"0"-2139,0 0-678,0 0 5,0 0-365,-21 4-185,-62 18-130,82-22-675,-1 0-1,1 1 1,0-1-1,0 0 0,-1 1 1,1-1-1,0 1 0,0 0 1,0-1-1,0 1 1,0 0-1,0 0 0,0 0 1,0 0-1,0 0 0,0 0 1,0 0-1,1 0 1,-1 0-1,0 0 0,1 0 1,-1 0-1,1 0 0,-1 1 1,1-1-1,0 0 1,-1 0-1,1 1 0,0-1 1,0 0-1,0 0 0,0 1 1,0-1-1,0 0 1,0 1-1,0-1 0,1 0 1,-1 1-16,1 5 72,0-4-53,1 0 0,0 0 0,-1 0 0,1 0 1,0 0-1,0-1 0,1 1 0,-1-1 0,0 1 1,1-1-1,0 0 0,-1 0 0,1 0 0,0 0 0,0 0 1,0-1-1,0 1 0,1-1 0,-1 0 0,0 0 1,0 0-1,1-1 0,-1 1 0,1-1 0,-1 1 0,0-1 1,1 0-1,-1-1 0,1 1 0,-1-1 0,0 1 0,1-1 1,-1 0-1,0 0 0,0 0 0,1-1 0,-1 1-19,0 0 16,4 0-17,0 0-1,-1 0 0,1-1 0,0 0 1,-1-1-1,0 1 0,1-1 0,-1-1 1,0 1-1,0-1 0,-1 0 0,1 0 1,-1 0-1,0-1 0,0 0 0,0 0 1,-1-1-1,0 1 0,0-1 0,0 0 1,-1 0-1,0 0 0,0 0 0,0 0 1,-1-1-1,0 0 0,0 1 0,0-1 1,-1-3 1,-1 7-2,-1 1 0,1-1 0,-1 1 1,0-1-1,0 1 0,0-1 0,-1 1 1,1-1-1,0 1 0,-1 0 0,1 0 1,-1 0-1,0 0 0,0 0 0,0 0 1,0 0-1,0 0 0,0 1 0,0-1 1,-1 1-1,1 0 0,-1 0 0,1 0 1,-1 0-1,1 0 0,-1 0 0,1 0 1,-1 1-1,-1-1 2,-82-8 37,79 10-28,1 0-1,0 0 1,-1 0-1,1 1 1,0 0-1,0 1 0,0-1 1,0 1-1,1 0 1,-1 1-1,1-1 0,0 1 1,0 0-1,0 1 1,0-1-1,1 1 1,-1 0-1,1 0 0,1 0 1,-1 0-1,1 1 1,0-1-1,0 1 1,-1 2-9,-3 7 58,1 1 0,0 1 1,1-1-1,0 1 1,2-1-1,0 1 1,1 0-1,0 13-58,2-28 8,-1 3 4,0 0 0,0 0 0,1 1 0,-1-1-1,2 0 1,-1 0 0,0 0 0,1 0 0,0 0 0,0 0 0,0 0 0,1 0 0,0 0 0,0 0-1,0 0 1,1-1 0,-1 1 0,1-1 0,0 0 0,0 0 0,0 0 0,1 0 0,0 0 0,3 2-12,10 1 13,0-1 1,1 0-1,0-1 1,0-1-1,1-1 1,-1-1-1,0 0 1,1-1 0,0-1-1,-1-1 1,1-1-1,13-2-13,-6 0-9,0 0 0,-1-2 0,1-1 0,-1 0 0,0-2 1,-1-1-1,0-1 0,0-1 0,-2-2 0,1 0 0,-2-1 0,0-1 0,-1 0 0,3-5 9,-14 10 24,0 0 0,0-1-1,-1 0 1,-1-1 0,0 1 0,0-1 0,-1-1 0,-1 1 0,-1-1-1,0 0 1,0 0 0,-1 0 0,-1 0 0,-1-1 0,0 1 0,-1-1 0,0 1-1,-2-6-23,-15 24 80,12 9-75,1 0 0,0 0 0,1 0 0,1 1 0,0-1 0,1 1 0,0-1 0,1 1 0,1 0 0,0-1-5,-1 12 12,0-11-2,-1-9-9,0 1 0,0-1 0,1 0 0,0 0 0,0 1 0,0-1 0,1 0 0,0 1 0,-1-1 0,2 0 0,-1 0 0,1 0 0,0 0 0,0 0 0,0 0 0,0-1-1,1 1 1,0-1 0,0 1 0,0-1 0,1 0 0,-1 0 0,1-1 0,0 1 0,0-1 0,0 0 0,1 0 0,0 0-1,10 3 13,1-2 1,0 0-1,0 0 1,0-2-1,0 0 0,1-1 1,-1-1-1,0 0 0,1-1 1,-1-1-1,9-2-13,-8 2 10,-1-1 1,1 0 0,-1-2-1,0 0 1,-1 0-1,1-2 1,-1 0-1,0-1 1,-1 0-1,0-1 1,0 0-1,-1-2 1,0 1 0,-1-2-1,0 1 1,-1-2-1,0 0 1,-1 0-1,0-1 1,-1 0-1,-1 0 1,1-3-11,24-72 96,-12 105-552,-18-11 405,3 8-107,0 0 0,1-1 0,1 0 0,0 0 0,1-1-1,0 0 1,0 0 0,2-1 0,-1 0 0,1-1 0,0 0 0,1-1 0,0 0 0,0-1 0,1 0 0,0-1 0,0-1 0,1 0 0,-1 0 0,1-1 0,10 1 158,80-11-5445,-47-15 712</inkml:trace>
  <inkml:trace contextRef="#ctx0" brushRef="#br0" timeOffset="32242.379">18164 5824 9540,'0'0'2105,"0"0"-731,0 0-248,0 0-312,0 0-6,0 0-82,0 22-241,-4 67-228,4-87-237,-1-1 0,0 0-1,1 1 1,-1-1 0,1 0 0,0 1 0,-1-1 0,1 0 0,0 1 0,0-1 0,0 1 0,0-1 0,0 0 0,0 1 0,0-1 0,0 1 0,1-1 0,-1 0 0,0 1 0,1-1 0,0 0 0,-1 1 0,1-1 0,-1 0 0,1 0 0,0 0 0,0 1 0,0-1 0,0 0 0,0 0 0,0 0 0,0-1 0,0 1 0,0 0 0,0 0 0,1 0 0,-1-1 0,0 1 0,1-1 0,-1 1 0,0-1 0,1 1 0,-1-1 0,0 0 0,1 0 0,-1 0 0,1 1 0,-1-1 0,0-1 0,1 1-20,7 1 137,1-1-93,0 0-1,0 0 1,0-1 0,0-1-1,0 1 1,-1-2 0,1 1-1,0-1 1,-1-1 0,0 0-1,0 0 1,0 0 0,0-1-1,-1-1 1,1 0 0,-2 0-1,1 0 1,-1-1 0,5-5-44,-8 8 21,-1-1 0,1 1 0,-1-1 0,0 0 0,0 0 0,0 0 0,-1-1 0,0 1 0,0-1 0,0 1 0,-1-1 1,0 0-1,0 0 0,0 1 0,-1-1 0,1 0 0,-1 0 0,-1 0 0,0-5-21,-1 8 4,0-1-1,0 1 1,0 0-1,-1 0 1,1 1-1,-1-1 1,1 0-1,-1 1 1,0 0-1,0-1 1,0 1-1,0 0 1,-1 1-1,1-1 1,-1 1-1,1-1 1,-1 1 0,1 0-1,-1 0 1,1 0-1,-1 1 1,0-1-1,0 1 1,1 0-1,-1 0 1,0 0-1,1 1 1,-1-1-1,0 1 1,1 0-1,-1 0 1,0 0-1,1 1 1,-3 1-4,-8 3 31,1 1-1,0 1 1,0 0 0,1 1-1,0 0 1,0 1 0,1 0-1,1 1 1,0 0 0,0 1 0,1 0-1,0 1 1,1-1 0,-2 7-31,0-4 28,0 1 1,1 1 0,1 0 0,0 0 0,2 0 0,0 1 0,0 0-1,2 0 1,0 0 0,2 1 0,-1 2-29,3-18 0,-1 1 0,1 0 0,0-1 0,0 1 0,1 0 0,-1-1 1,1 1-1,-1-1 0,1 1 0,0-1 0,1 1 0,-1-1 0,1 0 0,-1 0 0,1 1 0,0-1 0,0 0 0,0-1 0,0 1 1,1 0-1,-1 0 0,1-1 0,0 0 0,0 1 0,0-1 0,0 0 0,0-1 0,0 1 0,0 0 0,0-1 0,1 0 0,-1 0 0,1 0 1,-1 0-1,1 0 0,-1-1 0,22 5-226,-1-1 0,0-1 0,1-2 0,-1 0 0,1-2 0,15-2 226,0-6-1902,-22-7-4813,-17 11-1286</inkml:trace>
  <inkml:trace contextRef="#ctx0" brushRef="#br0" timeOffset="33733.701">1890 8168 10773,'0'0'3039,"0"0"-1551,0 0-618,-1 31 42,-16 368 1596,2 106-1758,21-451-1444,8-74-1568,-4-79-4493,-10 41-1681</inkml:trace>
  <inkml:trace contextRef="#ctx0" brushRef="#br0" timeOffset="34024.433">1104 8365 13030,'0'0'2305,"0"0"-1120,0 0 639,0 0-783,0 0-577,0 0 0,236-141 1,-52 69-129,17-6-160,-9 4-128,-25 11-48,-28 14 0,-42 18 0,-40 15-32,-30 16-432,-27 0-609,-10 33-1088,-37 10-2417</inkml:trace>
  <inkml:trace contextRef="#ctx0" brushRef="#br0" timeOffset="34664.541">2290 9045 1985,'0'0'8313,"0"0"-5853,16-19-1775,105-134 1298,-115 144-1864,18-20 257,-2-1 0,-1-1-1,-2-1 1,0-1 0,-3 0 0,2-9-376,-9-48 798,-11 86-768,1 0 1,-1 0 0,-1 0-1,1 0 1,-1 0 0,1 1-1,-1-1 1,0 1 0,0 0-1,0 0 1,-1 0 0,1 0-1,-1 0 1,0 1-1,0 0 1,0-1 0,0 1-1,0 1 1,0-1 0,0 1-1,0-1 1,-1 1 0,1 1-1,-1-1 1,1 0 0,-1 1-1,1 0 1,-1 0 0,1 1-1,0-1 1,-1 1-1,1 0 1,-1 0 0,1 0-1,-4 2-30,4 0-7,0 0 0,1 1 0,-1-1 0,1 1 0,-1 0 0,1 0 0,0 0 0,1 0 0,-1 1-1,1-1 1,0 1 0,0-1 0,0 1 0,1 0 0,-1 0 0,1 0 0,0 0 0,1 0 0,-1 0 0,1 0 0,0 0-1,0 0 1,1 0 0,-1 0 0,1 0 0,0-1 0,1 1 0,-1 0 0,1 0 0,0-1 0,0 1 0,2 3 7,1 0-4,0-1 1,1 0 0,-1 0 0,2-1 0,-1 1 0,0-1 0,1 0 0,0-1 0,1 0 0,-1 0 0,1 0 0,0-1-1,0 0 1,0-1 0,1 0 0,-1 0 0,1-1 0,6 1 3,164 14-48,-28-17-99,-148-1 136,0 1 0,0 0 0,0 0 0,0 0 0,0 0 0,0 1 0,0-1 0,0 1 1,0 0-1,0 0 0,0 0 0,0 0 0,0 1 0,0-1 0,-1 1 0,1-1 0,-1 1 0,1 0 0,-1 0 1,0 0-1,1 1 0,-1-1 0,0 0 0,-1 1 0,1-1 0,0 1 0,-1 0 0,1-1 0,-1 1 0,0 0 0,0 0 1,0 0-1,0 2 11,4 17-105,-1 1 1,-1 0 0,-2-1-1,0 1 1,-1 0-1,-2 7 105,2 46-579,0-74 479,1-1 1,-1 1-1,1-1 1,-1 0-1,1 1 1,0-1-1,0 0 1,0 0-1,0 0 0,-1 0 1,1 1-1,1-1 1,-1 0-1,0-1 1,0 1-1,0 0 1,0 0-1,1 0 1,-1-1-1,0 1 1,1-1-1,-1 1 1,1-1-1,-1 1 1,0-1-1,1 0 1,-1 0-1,1 0 1,-1 1-1,1-2 1,-1 1-1,1 0 0,-1 0 1,1 0-1,-1-1 1,0 1-1,1 0 1,-1-1-1,0 0 1,1 1-1,-1-1 1,0 0-1,1 1 1,-1-1-1,0 0 1,0-1 99,38-24-5686</inkml:trace>
  <inkml:trace contextRef="#ctx0" brushRef="#br0" timeOffset="35089.72">3354 8671 12598,'0'0'1347,"0"0"-224,0 0-66,0 0-401,0 0-325,5 17-54,19 53-7,-22-68-261,0 0 0,-1 0 0,1-1 0,0 1 0,0 0 0,0-1 1,0 1-1,0-1 0,0 0 0,1 0 0,-1 0 0,0 0 0,1 0 0,-1 0 1,0 0-1,1-1 0,-1 0 0,1 1 0,-1-1 0,1 0 0,-1 0 0,1 0 0,-1 0 1,1-1-1,-1 1 0,1-1-9,10 1 43,-5 0-29,1-1 0,-1 0 0,1 0 0,-1 0 0,1-1 0,-1-1-1,0 1 1,0-1 0,0-1 0,-1 1 0,1-1 0,-1 0 0,0-1 0,0 0 0,0 0 0,0-1 0,-1 0 0,0 0 0,-1 0 0,1-1 0,-1 1 0,0-2-14,-2 5 18,-1 1 0,0-1 0,-1 1 0,1-1 0,0 0 0,-1 1 0,0-1 1,1 0-1,-1 0 0,0 0 0,0 0 0,-1 0 0,1 0 0,-1-1 0,1 1 0,-1 0 1,0 0-1,0 0 0,-1 0 0,1 0 0,-1-1 0,1 1 0,-1 0 0,0 0 0,0 0 1,0 0-1,-1 1 0,1-1 0,-1 0 0,1 0 0,-1 1 0,0-1 0,-1 0-18,-9-2 55,0 0-1,0 1 1,0 0 0,-1 1-1,0 0 1,0 1-1,1 1 1,-1 0-1,0 0 1,0 2 0,-8 0-55,13 0 24,1 0 1,-1 0 0,1 0 0,-1 1 0,1 0-1,0 1 1,0 0 0,0 0 0,0 0 0,0 1-1,1 0 1,-1 0 0,1 1 0,0 0 0,1 0-1,-1 0 1,1 0 0,0 1 0,0 0-1,1 0 1,-1 1 0,2-1 0,-1 1 0,1 0-1,0 0 1,-2 4-25,-3 11 59,1 1-1,0 0 1,2 1-1,1-1 1,1 1-1,0 0 0,2 23-58,1-42-1,-1-1-1,2 1 0,-1 0 0,0 0 0,1 0 1,0 0-1,0 0 0,1 0 0,-1-1 0,1 1 1,0-1-1,0 1 0,0-1 0,1 0 0,0 1 0,0-1 1,0-1-1,0 1 0,0 0 0,1-1 0,0 0 1,0 1-1,0-2 0,0 1 0,0 0 0,0-1 1,1 0-1,-1 0 0,1 0 0,-1 0 0,5 0 2,15 5-52,1-2-1,-1-1 0,1 0 0,1-2 1,-1-1-1,22-2 53,-36 1-38,11 0-176,0-2 1,1 0-1,-1-1 1,-1-1-1,1-1 1,0-2 0,-1 0-1,0 0 1,-1-2-1,0-1 1,7-5 213,-5-3-3893</inkml:trace>
  <inkml:trace contextRef="#ctx0" brushRef="#br0" timeOffset="35506.275">4128 8651 12614,'0'0'1206,"0"0"-739,0 0-73,0 0 287,23 5-166,-7-2-445,-7 0-49,1-1 1,-1 0-1,1-1 0,0 0 1,0 0-1,-1-1 1,1 0-1,0-1 1,0 0-1,-1-1 1,1 0-1,-1 0 1,1-1-1,-1 0 1,8-4-22,9-5 10,-1-2 1,0 0 0,-1-2-1,-1 0 1,0-2 0,-1 0-1,12-16-10,-32 32 20,0 0 0,0 0 1,0 0-1,0-1 0,-1 1 0,1-1 0,-1 1 0,1-1 0,-1 1 0,0-1 0,0 0 0,-1 0 0,1 0 0,0 1 0,-1-1 0,0 0 0,1 0 0,-1 0 0,-1 0 0,1 0 0,0 0 0,-1 0 0,1 1 0,-1-1 0,0 0 0,0 0 0,0 1 0,0-1 0,0 0 0,-1 1 0,1-1 0,-1 1 0,0 0 0,-1-2-20,-5 0 51,1 1 0,-1-1 0,-1 2 1,1-1-1,0 1 0,0 1 0,-1-1 1,1 1-1,-1 1 0,0 0 0,1 0 0,-1 0 1,1 1-1,-1 1 0,1-1 0,0 1 1,-1 1-1,1 0 0,0 0 0,-1 1-51,-7 7 77,0 2-1,1-1 1,0 2-1,1 0 0,0 1 1,2 0-1,-1 1 1,2 1-1,0 0 0,1 0 1,1 1-1,1 0 1,0 1-1,-2 9-76,2-6 31,1 1 0,1 1 0,1-1 0,1 1-1,1 0 1,1 0 0,1 18-31,1-38-5,1-1-1,-1 0 1,1 0-1,-1 0 1,1 0-1,0 1 1,0-1-1,1 0 1,-1-1-1,1 1 1,-1 0-1,1 0 1,0-1-1,0 1 1,0-1-1,0 1 1,1-1-1,-1 0 1,1 0-1,-1 0 1,1 0-1,0 0 1,-1-1-1,1 1 1,0-1-1,0 0 1,0 0-1,0 0 1,0 0-1,1 0 1,-1-1 5,106 6-662,-106-7 624,69-9-1541,0-19-1956</inkml:trace>
  <inkml:trace contextRef="#ctx0" brushRef="#br0" timeOffset="36292.659">5590 8246 8628,'0'0'1723,"0"0"-175,0 0 333,0 0-78,0 0-677,14-23-211,83-151 176,-88 154-927,-1 1 1,-1-1-1,-1 0 0,0-1 0,-2 0 1,-1 1-1,0-1 0,-1-1 0,-2-12-164,1 31 14,-1 0 0,0 0 0,0-1 0,0 1 0,-1 0 0,1 0 0,-1-1 0,1 1-1,-1 0 1,0 0 0,0 0 0,-1 0 0,1 0 0,-1 0 0,1 1 0,-1-1 0,0 0 0,0 1 0,0-1 0,-1 1-1,1 0 1,0 0 0,-1 0 0,1 0 0,-1 0 0,0 0 0,0 1 0,0-1 0,0 1 0,0 0 0,0 0 0,0 0-1,0 0 1,0 0 0,0 1 0,0 0 0,-3-1-14,-10 1 0,-1 1-1,1 1 1,0 0 0,0 1-1,1 1 1,-1 0-1,0 1 1,1 1 0,0 0-1,1 1 1,-1 1-1,1 0 1,1 1 0,0 0-1,0 1 1,0 1-1,2 0 1,-1 0 0,1 1-1,-6 10 1,8-12-11,0 0 0,0 1 1,1 0-1,1 1 0,0 0 0,0 0 0,1 0 0,1 1 0,0 0 0,1 0 1,0 0-1,1 0 0,1 1 0,0-1 0,0 1 0,2 0 0,-1-1 0,2 1 0,0 0 1,1-1-1,0 1 0,1-1 0,0 1 0,1-1 0,1 0 0,1 2 11,14 15-5,1-1-1,1-1 1,2 0-1,0-2 1,2-1-1,1-1 1,1-1-1,1-1 1,1-2-1,17 8 6,33 27-27,-80-55 27,51 46 20,-49-44-17,-1-1 0,0 0-1,0 0 1,-1 0-1,1 1 1,0-1-1,0 0 1,-1 1-1,1-1 1,-1 1-1,1-1 1,-1 1 0,1-1-1,-1 1 1,0-1-1,0 1 1,0-1-1,0 1 1,0-1-1,0 1 1,0 0 0,0-1-1,-1 1 1,1-1-1,-1 1 1,1-1-1,-1 0 1,0 1-1,1-1 1,-1 1 0,0-1-1,0 0 1,0 0-1,0 0 1,0 1-1,0-1 1,0 0-1,0 0 1,0 0 0,-1 0-1,0 0-2,-14 6 18,0 0 1,-1-1-1,0 0 1,0-1-1,-1-1 0,1-1 1,-1-1-1,0 0 1,0-1-1,-15-2-18,20 2-5,-1 0-12,-11 2-63,1-1 1,-1-1-1,0-1 1,1-2-1,-1 0 1,1-1-1,-1-2 1,1 0-1,0-2 1,1 0-1,-1-2 1,-5-4 79,27 13-92,0-1 1,0 0-1,0 0 1,1 0-1,-1 0 1,0 0 0,0 0-1,1 0 1,-1-1-1,1 1 1,-1-1-1,1 1 1,0-1-1,0 0 1,-1 1 0,1-1-1,0 0 1,0 0-1,1 0 1,-1 0-1,0 1 1,1-1 0,-1 0-1,1-1 1,-1 1-1,1 0 1,0 0-1,0 0 1,0 0-1,0 0 1,0 0 0,1 0-1,-1 0 1,1 0-1,-1 0 1,1 0-1,0 0 1,-1 0-1,1 0 1,0 1 0,0-1-1,1 0 1,-1 0-1,0 1 1,0-1-1,1 1 1,-1-1 0,1 1-1,-1 0 1,1-1-1,2 0 92,63-29-4621,28 1-2705</inkml:trace>
  <inkml:trace contextRef="#ctx0" brushRef="#br0" timeOffset="36893.179">6030 8338 10037,'0'0'3460,"0"0"-1798,0 0-718,0 0 43,0 0-39,-5 21-223,-14 68-135,17-86-570,1 0 0,0 0 1,1 0-1,-1 1 0,1-1 1,-1 0-1,1 0 0,0 1 0,0-1 1,0 0-1,1 0 0,-1 1 1,1-1-1,0 0 0,0 0 0,0 0 1,0 0-1,0 0 0,1 0 1,-1 0-1,1 0 0,0 0 0,0-1 1,0 1-1,0-1 0,0 1 0,1-1 1,-1 0-1,1 0 0,2 2-20,85 9 95,-84-13-75,8-2-39,-1 1 0,0-2 0,0 1 0,0-2 0,0 0 0,-1 0 0,1-1 0,-1-1 0,0 0 0,-1-1 0,0 0 0,0-1 0,0 0 0,-1 0 1,0-1-1,0-1 0,-1 0 0,-1 0 0,1-1 19,-7 9-11,0 0 0,0 0 0,0-1 0,0 1-1,-1-1 1,1 1 0,0-1 0,-1 0 0,0 1 0,0-1 0,0 0 0,0 0 0,0 0 0,-1 0 0,1 0 0,-1 0 0,1 0 0,-1 0 0,0 0 0,-1 0 0,1 0 0,0 0 0,-1 0 0,0 0 0,1 0 0,-1 0 0,0 0 0,-1 1-1,1-1 1,0 0 0,-1 1 0,0-1 0,1 1 0,-1-1 0,0 1 0,-1-1 11,-4 0 1,-1-1-1,0 1 1,0 0 0,-1 1-1,1 0 1,0 0 0,-1 1-1,1 0 1,-1 1 0,1 0-1,-1 0 1,1 0-1,-1 1 1,1 1 0,-1-1-1,1 2 1,0-1 0,0 1-1,0 0 1,0 0 0,-5 4-1,3 6 32,0 0 1,1 0 0,1 1 0,0 1 0,1-1 0,1 1 0,0 0 0,1 1 0,0-1 0,1 1-1,1 0 1,1 0 0,0 1 0,1-1 0,1 14-33,-2-23 11,1 0 1,-1 0-1,1 0 1,1 0-1,0 0 0,0 0 1,0 0-1,1 0 0,0 1 1,0-1-1,0-1 1,1 1-1,0 0 0,1 0 1,0-1-1,0 1 1,0-1-1,1 0 0,-1 0 1,2 0-1,-1 0 0,1-1 1,-1 0-1,1 0 1,1 0-1,-1 0 0,1-1 1,0 0-1,0 0 0,0-1 1,0 1-1,1-2 1,-1 1-1,1 0-11,9 0 11,1 0 0,-1-2 0,1 1 0,-1-2 0,1 0 0,0-1 1,-1-1-1,1-1 0,-1 0 0,0-1 0,0 0 0,0-2 0,-1 0 0,0 0 0,0-2 0,9-5-11,27-19 21,-1-2-1,-1-3 1,38-37-21,-84 71-2,28-20-7,0-2-1,-2-2 0,-1 0 0,-2-2 0,0-1 0,-2-1 0,-2-1 1,0-1-1,-2 0 0,-2-2 0,-1 0 0,-2-1 0,0-6 10,-8 3-10,-2 0 0,-2 0 0,-1 0 0,-2-1 0,-4-31 10,4 63 4,0 1 0,-1 0 0,0-1 0,0 1 1,0 0-1,-1 0 0,0-1 0,-1 1 1,1 1-1,-1-1 0,-1 0 0,1 1 0,-1-1 1,0 1-1,0 0 0,-1 0 0,0 1 0,0 0 1,-2-2-5,5 7-1,1-1 1,-1 1 0,1 0-1,-1 0 1,1 0 0,-1 0 0,0 0-1,1 1 1,-1-1 0,1 0-1,-1 1 1,1-1 0,-1 1 0,1-1-1,0 1 1,-1 0 0,1 0-1,0 0 1,-1 0 0,1-1 0,0 2-1,0-1 1,0 0 0,0 0-1,0 0 1,0 0 0,0 1 0,0-1-1,1 0 1,-1 1 0,0-1-1,1 1 1,-1-1 0,1 1 0,-1-1-1,1 1 1,0 1 0,-18 44 1,2 1-1,3 0 1,1 1 0,-4 48-1,-6 227 45,21-317-82,-1 0 1,2 0-1,-1 0 1,1 0-1,0 0 1,0 0-1,1 0 1,0 0-1,0 0 1,0 0-1,1 0 1,0-1-1,1 1 1,0-1-1,0 1 1,0-1-1,0 0 1,1 0-1,0 0 1,1-1-1,-1 0 1,1 1-1,0-1 1,0-1-1,0 1 1,1-1-1,0 0 1,0 0-1,0-1 1,0 0-1,0 0 0,2 0 37,-3-1-214,0-1 0,0 0 0,0 0 0,0 0 0,0-1 0,1 1 0,-1-1-1,0 0 1,0-1 0,0 0 0,1 1 0,-1-2 0,0 1 0,0 0-1,0-1 1,0 0 0,-1 0 0,1-1 0,4-2 214,12-24-4234</inkml:trace>
  <inkml:trace contextRef="#ctx0" brushRef="#br0" timeOffset="37155.364">6834 8192 4114,'0'0'8372,"0"0"-7380,0 0-239,0 0 719,0 0-415,0 0-305,102 58-256,-35-58-304,5-13-192,3-5-160,12 2-1056,10 3-385,2 6-288,-7 1-5202</inkml:trace>
  <inkml:trace contextRef="#ctx0" brushRef="#br0" timeOffset="38430.367">15561 8143 7908,'0'0'2081,"0"0"-1169,0 0 3,0 0 414,0 0-297,27-24-247,91-81-78,-28-6 216,-83 99-843,-3 7-6,0-1 0,-1 0 0,0 0 0,0 0 0,0 0 0,0 0 0,-1-1 0,0 1 0,0-1 0,-1 0 0,0 0 0,0 1 0,-1-1 0,0 0 0,0 0 0,0-2-74,-18-9 275,5 15-247,0 0 0,0 1 0,-1 0-1,1 1 1,-1 1 0,1 0 0,-1 1 0,1 0 0,-1 1-28,-22 5 5,0 1 1,0 2 0,1 2-1,1 1 1,0 1 0,1 2-1,1 2 1,0 0-1,-5 7-5,18-13 8,1 1-1,1 1 0,0 0 0,0 1 0,2 1 0,0 1 0,-3 4-7,14-15 2,-1 1 0,1-1 0,0 1-1,0 0 1,1 0 0,0 0 0,0 0-1,1 1 1,-1-1 0,2 1-1,-1 0 1,1-1 0,0 1 0,1 0-1,0 0 1,0 0 0,1-1 0,0 1-1,0 0 1,1 0 0,0-1-1,0 2-1,8 8 0,1-2-1,0 1 0,1-1 0,0-1 0,1 0 0,1-1 0,0-1 0,1 0 0,0 0 0,1-2 0,0 0 0,0-1 0,1 0 0,11 3 1,194 93 64,-223-105-61,0 0-1,0 1 1,-1-1-1,1 0 1,0 1-1,0-1 0,0 1 1,0 0-1,0-1 1,0 1-1,0 0 1,0-1-1,0 1 1,0 0-1,0 0 1,1 0-1,-1 0 1,0 0-1,0 0 1,1 0-1,-1 0 1,1 0-1,-1 0 1,1 0-1,-1 0 0,1 1 1,0-1-1,-1 0 1,1 0-1,0 0 1,0 1-1,0-1 1,0 0-1,0 0 1,0 0-1,1 1 1,-1-1-1,0 0 1,0 0-1,1 0 1,-1 0-1,1 1 0,-1-1 1,1 0-1,0 0 1,-1 0-1,1 0 1,0 0-1,0 0 1,-1 0-1,1-1 1,0 1-1,0 0 1,0 0-1,0-1 1,0 1-1,0-1 1,0 1-1,0 0 1,1-1-1,-1 0 0,0 1 1,0-1-1,0 0 1,1 0-1,-1 0 1,0 1-1,0-1-2,-37 9 40,-1-2-1,0-1 1,0-2-1,-1-1 0,1-2 1,-23-3-40,22 2-10,27 0-19,5 2-7,0-1-1,0-1 1,0 1-1,0-1 1,-1 0 0,1 0-1,0-1 1,0 0-1,0 0 1,0 0 0,0-1-1,0 0 1,1 0-1,-1 0 1,0-1 0,1 0-1,0 0 1,-1 0-1,1-1 1,1 0 0,-1 0-1,0 0 1,1 0-1,0-1 1,-1-2 36,4 5-86,1 0 0,-1 0 1,1 0-1,0 0 0,0 0 0,0 0 1,0 0-1,0 0 0,1-1 0,-1 1 1,1 0-1,-1 0 0,1 0 0,0 0 1,0 0-1,0 1 0,0-1 0,0 0 1,0 0-1,0 0 0,0 1 0,1-1 1,-1 1-1,1-1 0,-1 1 0,1-1 1,0 1-1,0 0 0,-1 0 0,1 0 1,0 0-1,0 0 0,0 0 0,0 1 1,2-1 85,169-48-6590,-63 30 939</inkml:trace>
  <inkml:trace contextRef="#ctx0" brushRef="#br0" timeOffset="38991.806">16150 8262 2497,'0'0'7884,"0"0"-5056,0 0-1556,0 0 94,0 0-173,-9 5-283,-26 20-377,35-24-523,-1-1-1,0 0 1,1 1-1,-1-1 1,0 1 0,1-1-1,-1 1 1,0-1-1,1 1 1,-1-1-1,1 1 1,-1 0 0,1-1-1,-1 1 1,1 0-1,-1-1 1,1 1-1,0 0 1,0 0 0,-1-1-1,1 1 1,0 0-1,0 0 1,0 0-1,0-1 1,0 1 0,0 0-1,0 0 1,0 0-1,0 0 1,0-1-1,0 1 1,0 0 0,0 0-1,1-1 1,-1 1-1,0 0 1,1 0 0,-1-1-1,1 1 1,-1 0-1,1-1 1,-1 1-1,1 0 1,-1-1 0,1 1-1,-1-1 1,1 1-1,0-1 1,-1 1-1,1-1 1,0 0 0,0 1-1,-1-1 1,1 0-1,1 1-9,40 8 142,-31-7-135,0-1 1,0-1 0,-1 0 0,1 0-1,0-1 1,0 0 0,-1-1-1,1 0 1,-1-1 0,1 0-1,-1-1 1,0 0 0,0 0-1,0-1 1,-1 0 0,0-1-1,3-2-7,-11 7 3,0 0-1,0 0 0,1 0 0,-1 1 1,0-1-1,-1 0 0,1 0 0,0 0 1,0 0-1,0-1 0,0 1 0,-1 0 1,1 0-1,-1 0 0,1-1 0,-1 1 1,1 0-1,-1-1 0,0 1 0,1 0 0,-1-1 1,0 1-1,0 0 0,0-1 0,0 1 1,0 0-1,0-1 0,-1 1 0,1 0 1,0-1-1,-1 1 0,1 0 0,-1-1 1,1 1-1,-1 0 0,0 0 0,1 0 1,-1 0-1,0 0 0,0-1 0,0 1 1,0 1-1,0-1 0,0 0 0,0 0 0,0 0 1,0 0-1,0 1 0,-1-1 0,1 1 1,0-1-1,0 1 0,-1-1 0,1 1 1,0 0-1,-1-1-2,-106-6 163,105 7-155,-1 0 1,1 0 0,-1 0 0,0 1-1,1 0 1,-1 0 0,1 0 0,-1 0-1,1 0 1,-1 1 0,1-1 0,0 1-1,0 0 1,0 0 0,0 0 0,0 0-1,0 1 1,1-1 0,-1 1 0,1 0-1,-1 0 1,1-1 0,0 2 0,0-1-1,1 0 1,-1 0 0,0 0 0,1 1-1,0-1 1,0 1-9,-12 110 189,12-108-185,0 0 0,1 0 0,0 0 0,0 0 0,0 0 0,1 0 0,0 0 0,0 0 0,0-1 0,1 1 0,0 0 0,0-1 0,0 1 0,1-1 0,0 1 0,0-1 0,0 0 0,1 0 0,0-1 1,0 1-1,0-1 0,0 0 0,1 0 0,-1 0 0,1 0 0,0-1 0,4 2-4,8 0 2,0 0 0,0-1-1,0-1 1,1-1 0,-1 0 0,1-1 0,-1-1 0,1-1 0,0-1-1,-1 0 1,1-1 0,-1-1 0,5-2-2,35-12 41,-1-2 0,-1-3 0,-1-3 0,-1-1 0,35-26-41,-47 28 24,-1-2-1,-2-1 1,-1-2-1,11-14-23,-35 33 10,-2-2 0,1 1 0,-2-2 0,0 1 0,0-2-1,-2 1 1,1-1 0,-2 0 0,0-1 0,-1 0 0,-1 0 0,0 0 0,-1-1-1,0 0-9,-1-5 25,0 0-1,-1 0 0,-2 0 1,0-1-1,-1 1 0,-1 0 1,-1 0-1,-1 0 0,-1 0 1,-1 1-1,-1 0 0,-1 0 1,0 1-1,-2 0 0,0 0 1,-2 1-1,-8-12-24,18 29 5,1-1 0,0 1 0,-1 0 0,0-1 0,1 1 0,-1 0 0,0 0 0,0 0 0,-1 0 0,1 1 0,0-1 0,0 0 0,-1 1 0,1 0 0,-1-1 0,0 1 0,1 0 0,-1 0 0,0 1 0,1-1 0,-1 0 0,0 1 0,0 0 0,0 0 0,1 0 0,-1 0 0,0 0 0,0 0-1,0 1 1,1-1 0,-1 1 0,0 0 0,1 0 0,-1 0 0,0 0 0,1 0 0,-1 1 0,0 0-5,-6 14-3,1 0 0,0 1 0,1 0 0,1 0 0,1 1 0,1-1 0,-2 16 4,5-30-2,-12 71 14,3 1 1,3 1-1,4 71-13,1-132-54,0-1 0,2 1 0,0 0 0,0 0 1,2-1-1,-1 1 0,2-1 0,0 1 0,1-1 0,0 0 0,1 0 0,1 0 0,0-1 1,1 0-1,0 0 0,1 0 0,0-1 0,1-1 0,1 1 0,1 0 54,-7-9-155,1 0 0,-1-1-1,1 0 1,0 1 0,-1-1 0,1-1-1,0 1 1,0-1 0,1 0 0,-1 0-1,0 0 1,0-1 0,0 0 0,1 0-1,4-1 156,36-27-6902,-30-2-3548</inkml:trace>
  <inkml:trace contextRef="#ctx0" brushRef="#br0" timeOffset="39155.839">16665 8094 12070,'0'0'2641,"0"0"-2001,0 0-96,0 0 609,206 47-657,-76-47-496,24 0-160,2-27-1841,-19 2-2513</inkml:trace>
  <inkml:trace contextRef="#ctx0" brushRef="#br1" timeOffset="70946.639">10422 3324 10709,'0'0'619,"-29"-2"72,-95-9 123,54 9 1595,249 3-1673,0 0-154,62-5 10,741-77 272,-785 65-798,950-47 607,-851 65-433,-244 7-237,-85-6-227,-136-15-2535,61-28-4855,69 16 1390</inkml:trace>
  <inkml:trace contextRef="#ctx0" brushRef="#br1" timeOffset="71209.753">12939 2852 10885,'0'0'1198,"0"0"-483,0 0-3,0 0-42,0 0 136,23 10-57,-2-1-593,131 75 683,-136-72-766,0 1 0,0 1 0,-2 0 0,0 1-1,0 0 1,-2 2 0,0-1 0,-1 1 0,0 1 0,-1 0-1,-2 1 1,1-1 0,-2 2 0,-1-1 0,0 1-1,-2 0 1,3 18-73,-8-25-45,0 1-1,0 0 1,-1-1-1,-1 1 1,0-1-1,-1 0 1,-1 0-1,0 0 1,0 0-1,-1-1 1,-1 0-1,0 0 1,-1-1-1,0 1 1,-1-2 0,0 1-1,0-1 1,-1-1-1,-1 0 1,1 0-1,-6 2 46,-58 50-2223,-3-3 0,-1-3-1,-14 2 2224,-117 68-7126</inkml:trace>
  <inkml:trace contextRef="#ctx0" brushRef="#br1" timeOffset="71731.519">9244 4779 9380,'0'0'534,"0"0"160,0 0 130,0 0 166,0 0-193,-5-1-287,76 8 552,85 4 531,129-9-1593,-144-3 272,1385-37 768,-335 36-306,-868 15-1185,-330-30-1745,-21-4-757,-12-4-1953</inkml:trace>
  <inkml:trace contextRef="#ctx0" brushRef="#br1" timeOffset="71997.684">12591 4360 11845,'0'0'803,"0"0"-317,0 0 136,0 0 106,26 3 94,-15-2-733,22 2 125,0 2 0,0 1 1,0 1-1,0 2 0,5 3-214,37 17 446,-1 2-1,-2 4 1,39 26-446,-104-57 22,0-1 0,0 1 0,0 1 0,0-1 0,0 1 0,-1 0 0,0 1 0,0-1 0,-1 1-1,1 0 1,-1 1 0,-1-1 0,1 1 0,-1 0 0,0 0 0,-1 1 0,1-1 0,-2 1 0,1 0 0,-1-1 0,0 1 0,0 0 0,-1 0 0,0 1 0,-1-1 0,0 0 0,0 0 0,-1 0 0,0 0 0,-2 8-22,-5-2 1,0 0 0,-1 0 0,-1 0 0,0-1 0,-1-1 0,-1 0 0,0 0 0,0-2 0,-1 1-1,0-1 1,-2 0-1,-40 27-462,-1-2 0,-2-3-1,-2-2 1,-17 4 462,-142 47-4580,90-43-1364</inkml:trace>
  <inkml:trace contextRef="#ctx0" brushRef="#br1" timeOffset="72583.398">10674 6599 12054,'0'0'968,"0"0"-317,0 0 293,0 0 73,0 0-211,-6 0 786,127 0-1240,2050-22 454,-1287 8-294,-884 13-509,0 1-1,-1 0 0,1-1 0,0 1 0,-1-1 0,1 1 1,0-1-1,0 1 0,0-1 0,0 1 0,0-1 1,-1 1-1,1-1 0,0 1 0,0-1 0,0 1 0,0-1 1,0 1-1,0-1 0,1 1 0,-1-1 0,0 1 0,0-1 1,0 1-1,0 0 0,1-1 0,-1 1 0,0-1 1,0 1-1,1-1 0,-1 1 0,0 0 0,1-1 0,-1 1 1,0 0-1,1-1 0,-1 1 0,1 0 0,-1-1 1,0 1-1,1 0 0,-1 0 0,1-1 0,-1 1 0,1 0 1,-1 0-1,1 0 0,-1 0 0,1 0 0,-1 0 1,1 0-1,-1 0 0,1 0 0,-1 0 0,1 0 0,-1 0 1,1 0-1,-1 0 0,1 0 0,-1 0 0,1 1 0,-1-1 1,1 0-1,-1 0 0,0 1 0,1-1 0,-1 0 1,1 1-3,-31-24-269,-42-36-2562,28 14-3371,22 20 599</inkml:trace>
  <inkml:trace contextRef="#ctx0" brushRef="#br1" timeOffset="72859.906">13541 6086 10101,'0'0'1723,"0"0"-912,0 0-381,0 0 162,0 0-26,15 15 314,68 66 621,-4 5-1,24 38-1500,-97-118 40,-1 0 0,0 1 0,0 0 0,-1 0 0,0 0 0,0 1 0,0 0 0,-1-1 0,0 1 0,-1 0 0,0 0 1,0 1-1,-1-1 0,0 0 0,0 1 0,-1-1 0,0 0 0,0 1 0,-1-1 0,0 1 0,-1-1 0,0 0 0,0 0 0,-1 0 0,0 0 0,0 0 0,0-1 0,-2 1-40,-13 13-20,-2-1-1,-1-1 1,0 0 0,-1-2 0,-1-1 0,0 0 0,-1-2-1,-1-1 1,-1 0 0,-8 1 20,26-10-22,-392 156-4017,286-122 154</inkml:trace>
  <inkml:trace contextRef="#ctx0" brushRef="#br1" timeOffset="73557.807">8831 8640 11669,'0'0'803,"0"0"-346,0 0 17,0 0 124,0 0 277,0 0-40,-5-9-90,-15-29-169,20 38-566,0 0 0,1 0-1,-1 0 1,0 0 0,0 0 0,1 0 0,-1 0 0,0 0 0,0 0-1,1 0 1,-1 0 0,0 0 0,0 0 0,1 0 0,-1 0 0,0 0 0,0 0-1,0 0 1,1 0 0,-1-1 0,0 1 0,0 0 0,0 0 0,1 0 0,-1 0-1,0-1 1,0 1 0,0 0 0,0 0 0,0 0 0,0-1 0,1 1-1,-1 0 1,0 0 0,0-1 0,0 1 0,0 0 0,0 0 0,0-1 0,0 1-1,0 0 1,0 0 0,0-1 0,0 1 0,0 0 0,0 0 0,0-1 0,0 1-1,0 0 1,0 0 0,0 0 0,-1-1 0,1 1 0,0 0 0,0 0-1,0 0 1,0-1 0,0 1 0,-1 0-10,6 1 79,152 18 476,40-3 212,171-9-767,-307-8 66,1186-70 219,-863 40-263,1340-100 831,-1335 103-463,-389 28-402,-1-1-1,0 1 1,0 0 0,0-1 0,1 1-1,-1-1 1,0 0 0,1 1-1,-1-1 1,0 1 0,1-1 0,-1 0-1,1 1 1,-1-1 0,1 0 0,-1 0-1,1 1 1,0-1 0,-1 0 0,1 0-1,0 0 1,0 0 0,-1 1 0,1-1-1,0 0 1,0 0 0,0 0 0,0 0-1,0 0 1,0 0 0,0 1 0,1-1-1,-1 0 1,0 0 0,0 0 0,1 0-1,-1 0 1,0 1 0,1-1 0,-1 0-1,1 0 1,-1 1 0,1-1 0,-1 0-1,1 1 1,0-1 0,-1 1 0,1-1-1,0 0 1,-1 1 0,1 0-1,0-1 1,0 1 0,0-1 0,-1 1-1,1 0 1,0-1 0,0 1 0,0 0-1,0 0 1,0 0 0,-1 0 0,1 0-1,1 0 13,-65-43-8222,37 24 1128</inkml:trace>
  <inkml:trace contextRef="#ctx0" brushRef="#br1" timeOffset="73916.832">13138 7747 14615,'0'0'869,"0"0"-530,0 0 224,0 0 147,0 0-171,6-1-128,74 25 13,-70-19-371,12 7 37,123 60 453,-3 7 1,-4 6 0,64 55-544,-196-136 3,1 0 1,-1 0 0,0 0-1,0 1 1,0 0-1,-1 1 1,0-1-1,0 1 1,0 0-1,-1 0 1,1 1 0,-2-1-1,1 1 1,-1 0-1,0 0 1,0 0-1,-1 0 1,0 0 0,0 1-1,0-1 1,-1 1-1,-1-1 1,1 1-1,-1 0 1,0-1-1,-1 1 1,-1 5-4,-4 0-7,-1 0 1,-1 0-1,0-1 0,-1-1 1,0 1-1,-1-1 0,0-1 1,0 1-1,-1-2 0,-1 0 1,0 0-1,-10 5 7,-82 54-906,-2-5 0,-4-4 1,-2-5-1,-102 33 906,65-32-4122,28-20-3223</inkml:trace>
  <inkml:trace contextRef="#ctx0" brushRef="#br1" timeOffset="77612.307">1524 1981 6115,'0'0'1379,"0"0"-301,0 0 0,-28-17 162,-90-50-135,112 64-1020,1 1 1,-1-1 0,0 1-1,1 0 1,-1 0 0,0 0-1,0 1 1,-1 0 0,1 0-1,0 1 1,0 0 0,0 0-1,-1 0 1,1 1-1,-4 0-85,-5 1 197,6 1-143,0 1 0,1-1 0,-1 1 1,1 0-1,0 1 0,0 0 1,0 1-1,1-1 0,-1 2 1,1-1-1,1 1 0,-1 0 1,1 0-1,1 0 0,-1 1 1,1 0-1,0 0 0,1 1 1,0-1-1,0 1 0,1 0 1,0 2-55,-122 327 1056,41-85-472,-279 705 225,91-281-895,18 50 86,236-668-357,21-77-11,10-15 287,1 0-1,2 0 1,1 2 0,2 0 0,0 1 0,3 1 0,10-11 81,-20 21-11,1 1 0,0 0 0,2 2 0,0-1 0,1 2 0,0 0 0,1 1 0,1 0 0,0 2 0,1 0 0,0 1 0,1 1 0,0 1 0,1 0 0,-1 2 0,2 0 0,-1 2 0,9-1 11,-18 7 20,1 0 1,0 1-1,-1 0 1,0 1-1,0 1 0,0 0 1,0 0-1,0 2 1,-1-1-1,0 1 0,0 1 1,0 0-1,-1 0 0,0 1 1,-1 0-1,0 1 1,0 0-1,-1 1 0,0 0 1,0 0-1,-1 0 1,-1 1-1,1 0 0,-2 1 1,2 3-21,22 38 95,-1 2 0,-3 1 0,10 38-95,64 268 288,-22 94-72,30 870 58,-17-152-513,-46-869 252,2-89 174,-40-188-125,1 0-1,1 0 0,1-1 1,2 0-1,1-1 0,1 0 1,0-1-1,6 5-61,-14-23 9,1 0-1,-1-1 1,1 0-1,1 0 1,-1-1-1,1 0 1,0 0 0,0 0-1,0-1 1,0 0-1,1 0 1,0-1-1,0 0 1,0 0-1,0-1 1,0 0 0,1-1-1,-1 1 1,0-2-1,1 1 1,-1-1-1,1 0 1,-1-1 0,5-1-9,18-4-608,0-2 0,0-1 0,-1-1 0,0-2 0,22-12 608,14-5-3940,-57 27-2868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16:28.511"/>
    </inkml:context>
    <inkml:brush xml:id="br0">
      <inkml:brushProperty name="width" value="0.05" units="cm"/>
      <inkml:brushProperty name="height" value="0.05" units="cm"/>
      <inkml:brushProperty name="color" value="#AB008B"/>
    </inkml:brush>
    <inkml:brush xml:id="br1">
      <inkml:brushProperty name="width" value="0.05" units="cm"/>
      <inkml:brushProperty name="height" value="0.05" units="cm"/>
    </inkml:brush>
  </inkml:definitions>
  <inkml:trace contextRef="#ctx0" brushRef="#br0">4991 4740 15831,'0'0'1393,"0"0"-465,0 0-218,20-2-232,342-48 367,-281 39-871,-1-3-1,-1-4 0,54-20 27,-75 9-638,-57 29 605,0-1 1,1 0 0,-1 0 0,0 0 0,0 0-1,1 0 1,-1 0 0,0 0 0,0-1 0,0 1-1,-1 0 1,1 0 0,0-1 0,0 1 0,-1-1-1,1 1 1,-1-1 0,1 1 0,-1-1 0,0 1-1,1-1 1,-1 1 0,0-1 0,0 1 0,0-1-1,0 0 1,0 1 0,-1-1 0,1 1 0,0-1-1,-1 1 1,1-1 0,-1 1 0,1-1 0,-1 1-1,0 0 1,0-1 0,0 0 32,-8-5-24,1 0 0,-1 0 1,0 1-1,0 1 0,-1 0 0,0 0 1,0 0-1,0 1 0,0 1 0,-1 0 1,-5-1 23,-21-1 1099,36 16-905,3-2-175,0 0 0,0 0-1,1 1 1,0-2-1,1 1 1,0 0 0,0-1-1,1 1 1,0-1-1,0-1 1,1 1-1,0-1 1,0 0 0,1 0-1,2 2-18,39 52 60,-44-57-52,0 1 0,-1 1-1,0-1 1,0 0-1,-1 1 1,1 0 0,-1-1-1,0 1 1,-1 0 0,1 0-1,-1 0 1,-1 0-1,1 0 1,-1 0 0,0 1-1,0-1 1,-1 0 0,0 0-1,0 0 1,0 0-1,-1 0 1,1 0 0,-2-1-1,1 1 1,0 0 0,-1-1-1,0 0 1,-1 1-1,1-1 1,-1-1 0,0 1-1,0 0 1,0-1-1,-1 0 1,0 0-8,-7 3-71,-1-1 0,-1-1 0,1 0 0,-1 0 0,0-1 0,0-1 0,0-1 0,0 0 0,0 0-1,-1-2 1,-6 0 71,-6-7-1971,20-13-2122,5-17-7133</inkml:trace>
  <inkml:trace contextRef="#ctx0" brushRef="#br0" timeOffset="-1140.995">758 4776 6739,'0'0'2342,"0"0"-301,0 0-133,0 0-246,0 0-349,0 0-476,-12 13-218,9-10-574,-86 122 943,72-84-869,2 1-1,2 0 1,1 0 0,3 1-1,1 1 1,3 0 0,1 0 0,2 27-119,1-69-1,1 1 1,-1 0-1,1-1 0,0 1 1,0 0-1,0 0 1,0-1-1,1 1 1,-1 0-1,1 0 1,-1-1-1,1 1 1,0-1-1,0 1 1,0-1-1,0 1 1,1-1-1,-1 1 0,1-1 1,0 0-1,-1 0 1,1 0-1,0 0 1,0 0-1,0 0 1,0 0-1,1-1 1,-1 1-1,0-1 1,1 0-1,-1 1 1,1-1-1,-1 0 0,1-1 1,0 1-1,-1 0 1,1-1-1,0 1 1,-1-1-1,1 0 1,0 0-1,0 0 1,-1 0-1,1-1 1,1 1 0,11-2 13,0 0 1,-1 0 0,1-1 0,0-1 0,-1-1 0,0 0 0,0-1 0,-1 0-1,1-1 1,-1-1 0,-1 0 0,1 0 0,-1-2 0,4-3-14,-4 4 6,91-67 12,-5-4 1,78-81-19,-162 149 0,-1-1 1,-1 0-1,0-1 0,0 0 1,-2-1-1,0 0 0,0 0 1,-1-1-1,-1 0 1,-1-1-1,0 0 0,-2 0 1,0-1-1,0 1 0,0-12 0,-3 17 7,0-1-1,0 1 0,-2-1 0,0 1 0,0-1 1,-1 1-1,0 0 0,-1-1 0,-1 1 1,0 0-1,0 0 0,-1 0 0,-1 1 0,0-1 1,0 1-1,-1 0 0,-1 1 0,-1-2-6,7 11 2,0 1-1,0-1 1,0 0 0,0 1-1,0-1 1,0 1-1,0-1 1,0 1-1,0-1 1,0 1-1,0 0 1,0-1-1,-1 1 1,1 0-1,0 0 1,0 0 0,0 0-1,0 0 1,-1 0-1,1 1 1,0-1-1,0 0 1,0 0-1,0 1 1,0-1-1,0 1 1,-1-1-1,1 1 1,0-1 0,0 1-1,0 0 1,1-1-1,-1 1 1,0 0-1,0 0 1,0 0-1,0 0 1,1 0-1,-1 0 1,1 0-1,-1 0 1,0 0 0,1 0-1,0 0 1,-1 0-1,1 0 1,0 0-1,-1 1 1,1-1-1,0 0 1,0 0-1,0 1-1,-12 33 8,1 1 0,2 0 0,2 0-1,1 1 1,2-1 0,1 1-1,2 1 1,2-1 0,5 36-8,-6-64-4,1 1-1,0 0 1,1 0 0,-1-1-1,2 1 1,0-1 0,0 0-1,0 1 1,1-1 0,1-1 0,0 1-1,0-1 1,0 0 0,1 0-1,0 0 1,1-1 0,0 0 0,0 0-1,0 0 1,1-1 0,0 0-1,0-1 1,0 0 0,1 0 0,0-1-1,0 0 1,0-1 0,3 1 4,7 0-29,0-2 0,0 0 0,0-2 0,-1 0 0,1-1 0,0-1 0,0 0 0,-1-1 0,1-2 0,-1 0 0,0 0 0,0-2 0,-1 0 0,0-1 0,0-1 0,-1-1 0,0 0 0,0-1 0,-1-1 0,-1 0 0,0-1 0,11-13 29,-23 24 3,1-1 0,-1 1 0,1-1 0,-1 0 1,0 0-1,0 0 0,0-1 0,0 1 0,-1 0 0,1-1 0,-1 1 0,0-1 0,0 1 0,0-1 1,0 1-1,-1-1 0,1 0 0,-1 1 0,0-1 0,0 0 0,-1 0 0,1 1 0,-1-1 0,1 0 1,-1 1-1,-1-1 0,1 1 0,0-1 0,-1 1 0,1 0 0,-3-3-3,-5 2 24,-1 0 1,1 1-1,-1 0 0,0 0 0,0 1 1,0 1-1,0 0 0,0 0 0,-1 1 1,1 0-1,-6 1-24,9 0 20,0 0 0,0 1 0,0-1 0,0 1 0,0 1 0,0-1 0,0 1 0,1 0 0,0 1 0,-1-1 0,1 1 0,1 1 0,-1-1 0,0 1 0,1 0 0,0 0 0,0 0 1,1 1-1,0 0 0,0 0 0,0 0 0,0 0 0,1 1 0,0-1 0,0 3-20,-5 9 25,2 0 1,0 0-1,1 0 1,1 1 0,0-1-1,2 1 1,0 0-1,1 0 1,1 4-26,1-21-1,1 1 0,-1 0 0,0 0 0,1-1 0,0 1 0,-1-1 0,1 1 0,0-1 0,0 0 0,0 1 0,1-1 0,-1 0 0,1-1 0,-1 1 0,1 0 0,-1-1 0,1 1-1,0-1 1,0 0 0,0 0 0,0 0 0,0 0 0,0-1 0,0 1 0,0-1 0,0 1 0,0-1 0,0 0 0,0-1 0,0 1 0,0 0 0,0-1 0,0 0 0,0 1 0,0-1 0,0 0 0,0-1 0,-1 1 0,1 0 1,14-4 5,0-1 0,-1 0 0,0-1 0,0 0 0,-1-1-1,0-1 1,0-1 0,-1 0 0,0-1 0,-1 0 0,0-1 0,-1 0 0,2-4-5,-10 11 11,1-1-1,-1 0 1,-1 0 0,1 0-1,-1 0 1,0 0 0,-1-1-1,0 1 1,0-1 0,0 0-1,0 0 1,-1 1 0,0-1-1,-1 0 1,0 0 0,0 0-1,-1-6-10,1 12 8,-1 0 0,1 0 0,-1 0-1,0 0 1,1 0 0,-1 0-1,0 1 1,1-1 0,-1 0 0,0 0-1,0 1 1,0-1 0,0 0-1,0 1 1,0-1 0,0 1 0,0-1-1,0 1 1,0 0 0,0-1 0,0 1-1,0 0 1,0 0 0,0-1-1,-1 1 1,1 0 0,0 0 0,0 1-1,0-1 1,0 0 0,0 0-1,0 0 1,0 1 0,0-1 0,0 0-1,0 1 1,0-1 0,0 1 0,0 0-1,0-1 1,0 1 0,0 0-1,0-1 1,0 1 0,1 0 0,-1 0-1,0 0 1,1 0 0,-1 0-1,0-1 1,1 1 0,-1 0 0,1 0-1,0 1 1,-1-1 0,1 0 0,0 0-8,-4 11 29,0 1 1,2 0 0,-1 0 0,2 0 0,0-1-1,0 2 1,1-1 0,2 11-30,-2-17 18,0-3-16,1-1 0,-1 0 1,1 1-1,0-1 0,-1 0 0,2 1 1,-1-1-1,0 0 0,0 0 0,1 0 1,0 0-1,0 0 0,0-1 1,0 1-1,0 0 0,0-1 0,1 0 1,-1 1-1,1-1 0,-1 0 1,1 0-1,0 0 0,0-1 0,0 1 1,0-1-1,0 0 0,0 1 0,1-1 1,-1-1-1,0 1 0,1 0-2,110 6 202,-113-7-200,24-3 30,1-1 0,-1-1-1,0-1 1,0-1 0,-1-2-1,0 0 1,-1-1 0,0-2-1,0 0 1,-1-2 0,-1 0-1,0-1 1,-1-2 0,-1 0-1,17-19-31,-27 27 7,-1-1 0,0 0 0,0 0 0,-1-1 0,0 0 0,-1 0 0,0 0 0,-1-1 0,-1 0 0,0 0 0,0 0 0,-1-1 0,0 1-1,-1-1 1,0-10-7,-3-109 163,-21 97-149,21 35-16,1 0 1,-1-1 0,1 1 0,-1 0 0,0-1-1,1 1 1,-1 0 0,0 0 0,1 0 0,-1 0 0,0 0-1,0 0 1,1 0 0,-1 0 0,0 0 0,1 0-1,-1 0 1,0 0 0,1 0 0,-1 0 0,0 1-1,1-1 1,-1 0 0,0 0 0,1 1 0,-1-1 0,1 1-1,-1-1 1,1 0 0,-1 1 0,0-1 0,1 1-1,0-1 1,-1 1 0,1 0 0,-1-1 0,1 1-1,0-1 1,-1 1 0,1 0 0,0-1 0,0 1 0,-1 0-1,1-1 1,0 1 0,0 0 0,0-1 0,0 1-1,0 0 1,0 0 0,0-1 0,0 1 0,0 0-1,0 0 2,-2 14-24,0 0 0,1 0 0,0 0 0,1 0 0,1 0 0,1 0 0,0 0 0,0-1 0,2 1 0,0 0 0,0-1 0,1 0 0,5 8 24,26 45-140,-21-43-31,-1 1-1,-1 1 0,-2 0 0,0 0 1,-1 1-1,-2 1 0,-1-1 1,-1 1-1,-1 0 0,0 18 172,-6-73-102,0 17 89,0 0 0,1-1 0,0 1-1,1 0 1,0 0 0,1-1 0,0 1-1,0 0 1,1 1 0,2-6 13,104-123 61,-67 93-5,-26 26-14,-6 10-5,-1 1-1,-1-2 1,0 1 0,0-1-1,-1 0 1,0-1 0,-1 0-1,0 0 1,-1 0 0,0-1 0,-1 1-1,0-1 1,-1 0 0,0 0-1,0-4-36,-6-8 251,-7 36-171,1 159-176,73 136 200,-63-294-105,-1-11-18,1 0 0,-1 0 0,1 0 1,-1-1-1,0 1 0,1 0 1,-1 0-1,0 0 0,0 0 1,-1 0-1,1 0 0,0 0 0,-1 0 1,1 0-1,-1 0 0,1 0 1,-1 0-1,0-1 0,0 1 0,0 0 1,0 0-1,0-1 0,0 1 1,0-1-1,-1 1 0,1-1 0,-1 1 1,1-1-1,-1 0 0,1 0 1,-1 0-1,-1 1 19,-52 0-2083,22-15-2763,13-10-1882</inkml:trace>
  <inkml:trace contextRef="#ctx0" brushRef="#br0" timeOffset="-472.582">3242 4804 11589,'0'0'2463,"0"0"-1012,0 0-445,0 0-123,0 0 235,0 17-283,2 56-395,-2-71-425,0 0 0,1 1 0,-1-1 0,1 0 0,0 0 0,0 0 0,0 1 0,0-1 0,0 0 0,0 0 0,0-1 0,1 1 0,-1 0 0,1 0 1,-1 0-1,1-1 0,0 1 0,-1-1 0,1 0 0,0 1 0,0-1 0,0 0 0,0 0 0,0 0 0,0 0 0,1 0 0,-1-1 0,0 1 0,0-1 0,1 1 0,-1-1 0,0 0 0,0 0 0,1 0 0,-1 0 0,0 0 0,1-1 0,-1 1 0,0-1 0,0 1 0,0-1 0,1 0 0,-1 0 0,1-1-15,4 1 67,9-3-19,-1-2-1,1 0 0,-1-1 0,0 0 0,0-1 0,-1-1 0,0 0 0,-1-1 1,0 0-1,0-1 0,-1-1 0,6-7-47,-16 18 2,0 0-1,0-1 1,-1 1-1,1-1 1,0 1-1,0-1 1,-1 0-1,1 0 1,-1 0-1,1 0 1,-1 0-1,0 0 1,0 0-1,0 0 1,0 0 0,0 0-1,-1-1 1,1 1-1,-1 0 1,1-1-1,-1 1 1,0 0-1,0-1 1,0 1-1,0-1 1,0 1-1,0 0 1,-1-1-1,1 1 1,-1 0 0,0-1-1,0 1 1,0 0-1,0 0 1,0 0-1,0 0 1,0 0-1,-1 0 1,1 0-1,-1 0 1,1 0-1,-1 1 1,0-1-1,0 1 1,0-1 0,1 1-1,-3-1-1,-4-1 1,-1 1 0,0 0 1,0 0-1,0 1 0,1 1 0,-1-1 0,0 1 1,0 1-1,0 0 0,0 0 0,0 0 0,0 1 0,1 1 1,-1 0-1,1 0 0,0 0 0,-1 1 0,-1 2-1,-2 4 36,2 2 0,-1-1 0,1 2 0,1-1 0,0 1 0,1 0 0,1 1 0,0 0 0,0 0 0,2 1 0,0-1 0,0 1 0,1 0 0,1 1 0,1-1 0,0 1-1,1-1 1,1 1 0,0 8-36,0-19-1,0 0 0,-1 0 0,2-1 0,-1 1 0,0 0 0,1-1 0,0 1 0,0-1 0,0 1 0,1-1 0,-1 1 0,1-1 0,0 0 0,0 1 0,1-1 0,-1 0 0,1-1 0,0 1 0,0 0 0,0-1 0,1 0 0,-1 0 0,1 0 0,0 0 0,0 0 0,0-1 0,0 1 0,0-1 0,0 0 0,1-1 0,-1 1 0,1-1 0,-1 0 0,1 0 1,10 1 13,-1-1 1,1 0 0,-1-2-1,1 1 1,0-2 0,-1 0-1,1-1 1,-1 0 0,0-1-1,0-1 1,-1 0 0,1-1-1,-1 0 1,0-1 0,0 0-1,-1-1 1,8-8-14,7-5 22,-1-2-1,-1-1 1,-1-1 0,-2 0-1,0-2 1,-2-1 0,0-2-22,-11 15 6,0-1-1,-1 0 1,-1-1 0,0 1 0,-1-1-1,-1-1 1,-1 1 0,-1-1 0,0 0-1,-1 0 1,-1 0 0,0 0 0,-2 0-6,2-11-2,0 21-9,0-1 1,-1 1-1,1 0 0,-2 0 0,0 0 0,0 0 1,0 0-1,-1 0 0,0 0 0,0 1 0,-3-6 11,5 14-3,0-1 0,0 0-1,0 1 1,0-1-1,-1 0 1,1 1 0,0-1-1,0 0 1,0 0-1,-1 1 1,1-1 0,0 0-1,0 0 1,-1 0-1,1 1 1,0-1 0,0 0-1,-1 0 1,1 0-1,0 0 1,-1 0 0,1 1-1,0-1 1,-1 0-1,1 0 1,0 0 0,-1 0-1,1 0 1,0 0-1,-1 0 1,1 0 0,0 0-1,-1 0 1,1 0-1,0 0 1,-1-1 0,1 1-1,0 0 1,0 0-1,-1 0 1,1 0 0,0 0-1,-1-1 1,1 1-1,0 0 1,0 0-1,-1-1 1,1 1 0,0 0-1,0 0 1,0-1-1,0 1 1,-1 0 0,1 0-1,0-1 1,0 1-1,0 0 1,0-1 0,0 1-1,0 0 1,0-1-1,-1 1 1,1 0 0,0-1-1,0 1 1,0 0 3,-2 29-274,2-27 266,-2 35-57,3 0 1,0 0-1,3 0 1,1-1-1,1 1 1,8 18 64,8 11-81,-12-42 80,-1-1 0,-2 2 0,0-1 0,-2 1 0,-1 0 0,-1 0 0,0 16 1,-4-38-13,-1 0 0,0 0 0,0 0 0,0 0 0,0-1 0,0 1 0,-1 0 0,1-1 0,-1 0 0,0 1 0,0-1 0,0 0 0,0-1 0,0 1 0,0 0 0,0-1 0,0 0 0,-1 0 0,1 0 0,-1 0 0,1 0 0,-1-1 0,1 1 0,-1-1 0,1 0 0,-1 0 0,1 0 0,-1-1 0,1 1 0,-1-1 0,1 0 0,0 0 0,-3-1 13,-13 2-268,-65-15-1662,37-15-2788,22 1-2808</inkml:trace>
  <inkml:trace contextRef="#ctx0" brushRef="#br0" timeOffset="-28575.296">13261 1594 5603,'0'0'6370,"0"0"-3987,0 0-924,0 0-421,0 0-422,-13 21-50,2-5-428,4-7-63,0 1-1,1 0 1,0 0 0,0 0 0,1 1-1,1 0 1,-1 0 0,2 0 0,0 1 0,0-1-1,1 1 1,-1 11-75,3-4 117,5 86 263,-4-101-375,0-1 1,1 0-1,-1 0 1,0 1-1,1-1 1,0 0-1,0 0 1,0-1-1,0 1 1,0 0-1,0-1 1,1 1-1,-1-1 1,1 1-1,0-1 1,0 0-1,-1 0 1,2-1-1,-1 1 1,0-1-1,0 1 1,0-1-1,1 0 1,-1 0-1,0 0 1,1-1 0,-1 1-1,2-1-5,13 0 11,0-2 1,0 0-1,0 0 1,0-2-1,-1 0 1,0-1-1,1-1 0,-2-1 1,1 0-1,-1-1 1,0-1-1,-1 0 0,0-1 1,0-1-1,-1 0 1,0-1-1,-1-1 0,9-12-11,-14 18 7,-1-1 0,-1 1-1,1-2 1,-2 1-1,1-1 1,-1 0-1,0 0 1,-1 0-1,0-1 1,0 0-1,-1 1 1,-1-1-1,1 0 1,-2-1 0,1 1-1,-2 0 1,1 0-1,-1-1 1,-1 1-1,0-5-6,0 14 3,0 0 0,0 0 0,-1 0 1,1 1-1,0-1 0,-1 0 0,1 0 0,0 1 0,-1-1 0,1 1 0,-1 0 0,1-1 0,-1 1 1,1 0-1,-1 0 0,1-1 0,-1 1 0,1 0 0,-1 1 0,1-1 0,-1 0 0,1 0 0,0 1 1,-1-1-1,1 1 0,-1-1 0,1 1 0,0 0 0,-1-1 0,1 1 0,0 0 0,0 0 0,-1 0 1,1 0-1,0 0 0,0 0 0,0 0-3,-6 9 18,0 1 1,0 0-1,1 0 1,1 0-1,0 1 1,1-1 0,0 1-1,0 0 1,1 1-1,1-1 1,0 0-1,1 1 1,0 0-1,1-1 1,0 1-1,1-1 1,3 12-19,-2-18 5,1-1 1,0 0-1,0 1 1,0-1-1,1 0 1,0-1-1,0 1 1,0-1-1,0 0 1,1 0-1,0 0 1,0 0-1,0-1 1,0 0-1,0 0 1,1 0-1,-1-1 1,1 1-1,0-2 1,0 1-1,0 0 1,0-1-1,0 0 1,0-1-1,0 1 1,0-1-1,0 0 1,0-1-1,0 0 1,0 1-1,4-3-5,13 2 38,0-1-1,-1-1 1,1-1 0,-1-1-1,0-1 1,0-1-1,-1-1 1,0-1-1,0 0 1,-1-2-1,0 0 1,-1-2-1,0 0 1,-1-1-1,0-1 1,7-8-38,-16 10 48,0-1 1,0 1 0,-1-1 0,-1-1-1,0 0 1,-1 1 0,-1-2-1,0 1 1,-2-1 0,1 0-1,-2 1 1,0-1 0,-1-1 0,0 1-1,-1 0 1,-1 0 0,-3-14-49,3-17 41,1 74-95,2 0-1,0 0 0,1 0 0,2 0 0,6 20 55,8 10-6,-11-35 23,0 0-1,-2 0 1,0 0-1,-2 1 1,-1 0-1,1 10-16,-8-22 0,-1-11-33,0 1 0,0-1 0,-1 0 0,1 0-1,0-1 1,0 1 0,0-1 0,0 0 0,0-1 0,0 1 0,0-1 0,0 0 0,0 0-1,0-1 1,1 0 0,-1 1 0,0-2 33,-5-1-335,-56-40-629,44 4-3435,27 22-849,19 3-4133</inkml:trace>
  <inkml:trace contextRef="#ctx0" brushRef="#br0" timeOffset="-27831.584">14518 1560 13078,'0'0'2260,"0"0"-337,0 0-538,0 0-606,0 0-368,-5 8-163,-17 51 83,24-57-318,0 1 1,0-1-1,0 0 1,0 1-1,0-1 1,0 0-1,1 0 1,-1-1-1,1 1 1,-1 0-1,1-1 1,0 0-1,-1 0 1,1 1-1,0-2 1,0 1 0,0 0-1,0 0 1,0-1-1,0 0 1,0 0-1,0 1 1,0-2-1,0 1 1,0 0-1,0-1 1,0 1-1,0-1 1,2-1-14,8 2 21,-5 1-16,0 0-1,0-1 1,0 0-1,-1-1 1,1 0-1,0 0 1,0 0-1,-1-1 1,1 0 0,-1 0-1,1-1 1,-1 0-1,0-1 1,0 1-1,0-1 1,-1-1-1,0 1 1,1-1-1,-1 0 1,2-3-5,-7 7-2,0-1-1,0 1 1,0 0-1,-1-1 1,1 1-1,0 0 1,-1-1 0,1 1-1,-1-1 1,1 1-1,-1-1 1,0 1 0,0-1-1,0 1 1,0-1-1,0 1 1,0-1 0,0 1-1,0-1 1,0 0-1,-1 1 1,1-1 0,-1 1-1,1 0 1,-1-1-1,1 1 1,-1-1 0,0 1-1,0 0 1,0-1-1,0 1 1,0 0 0,0 0-1,0 0 1,0 0-1,0 0 1,0 0 0,-1 0-1,1 0 1,0 0-1,-1 1 1,1-1 0,-1 1-1,1-1 1,-1 1 2,-70-17-119,66 17 114,-1 0 0,1 1-1,0-1 1,0 1 0,0 0 0,0 1-1,0-1 1,0 1 0,0 1 0,0-1-1,1 1 1,-1 0 0,1 0 0,0 0-1,0 1 1,0 0 0,0 0 0,1 0-1,0 0 1,-1 1 0,2 0 0,-1 0-1,0 0 1,1 0 0,0 0 0,0 1-1,1 0 1,0-1 0,-1 1 0,2 0-1,-1 2 6,0-4-38,1-1 0,-1 1 0,1 0 0,0 0 0,0-1 0,0 1 0,1 0 0,-1 0 0,1 0 0,0 0 0,0 0 0,1 0 0,-1 0 0,1 0 0,0 0 0,0 0 0,0 0 0,0-1 0,1 1 0,-1 0 0,1-1 0,0 1 0,0-1 0,1 0 0,-1 1-1,0-1 1,1 0 0,0-1 0,0 1 0,0 0 0,0-1 0,0 1 0,1-1 0,-1 0 0,1 0 38,21 6-424,1 0 0,-1-2 0,1-1 0,0-1 1,0-2-1,1 0 0,-1-1 0,22-3 424,-14 1-515,-11 2 206,0-1-1,1-1 0,-1-1 1,0-1-1,0-1 0,0-1 1,0-1-1,-1-1 0,0-1 1,0-1-1,-1-1 0,0-1 1,-1-1-1,15-11 310,-31 20 177,-1 0 1,0 0-1,0 0 1,0 0-1,-1-1 1,1 1-1,-1-1 1,0 0-1,0 0 1,0 1-1,0-1 1,-1-1-1,1 1 1,-1 0-1,0 0 1,0 0-1,-1-1 1,1 1-1,-1 0 1,0-1-1,0-1-177,-2 3 115,0 0-1,0 0 1,0 0-1,0 0 1,0 0-1,-1 0 1,1 0-1,-1 1 1,1-1-1,-1 1 1,0 0-1,0 0 1,0 0-1,-1 0 1,1 1-1,0-1 1,-1 1-1,1 0 1,-1 0-1,1 0 1,-1 0-1,1 1 1,-1-1-1,0 1 1,1 0-1,-1 0 1,0 0-1,1 1 1,-1-1-1,0 1 1,-2 1-115,3-2 49,-6 2 29,0 1 1,0 0-1,0 1 0,0 0 0,0 1 1,1 0-1,0 0 0,0 0 1,0 1-1,1 0 0,0 1 1,0 0-1,0 0 0,1 0 0,0 1 1,0 0-1,1 0 0,0 1 1,1-1-1,0 1 0,0 0 0,1 0 1,0 0-1,0 1 0,1-1 1,0 2-79,2-9 7,-1-1 0,1 1 0,-1 0 1,1 0-1,0 0 0,0-1 0,0 1 1,0 0-1,0 0 0,0 0 1,0 0-1,1-1 0,-1 1 0,1 0 1,-1 0-1,1-1 0,-1 1 0,1 0 1,0-1-1,0 1 0,0-1 0,0 1 1,0-1-1,0 1 0,1-1 1,-1 0-1,0 1 0,1-1 0,-1 0 1,1 0-1,-1 0 0,1 0 0,0 0 1,-1-1-1,1 1 0,0 0 0,-1-1 1,1 1-1,0-1 0,0 0 1,0 0-1,-1 1 0,1-1 0,0 0 1,0 0-1,0-1 0,0 1-7,22-1 17,1 0-1,-1-2 0,-1-1 1,1 0-1,0-2 0,-1-1 1,0-1-1,-1-1 1,1 0-1,-2-2 0,0-1 1,0 0-1,-1-2 1,3-3-17,-9 9 4,0-1 1,0 0 0,-1-1 0,0-1-1,-1 0 1,0-1 0,-1 0 0,-1-1-1,0 0 1,0-1 0,-1 0-1,-1 0 1,0-1 0,-1 0 0,-1 0-1,0-1 1,-1 0 0,-1-1-5,5-34 0,-2 0 0,-2 0 0,-3 0 0,-2-1 0,-5-36 0,-18 4 107,23 84-104,-1-1 0,0 1 1,0-1-1,1 1 0,-1-1 1,0 1-1,0 0 1,0-1-1,1 1 0,-1 0 1,0 0-1,0 0 0,0 0 1,0-1-1,1 1 1,-1 0-1,0 0 0,0 1 1,0-1-1,0 0 0,0 0 1,1 0-1,-1 0 0,0 1 1,0-1-1,0 0 1,0 1-1,1-1 0,-1 1 1,0-1-1,1 1 0,-1-1 1,0 1-1,1 0 1,-1-1-1,1 1 0,-1 0 1,1-1-1,-1 1 0,1 0 1,-1 0-1,1 0-3,-42 121-88,30-70 115,2 1-1,2 0 1,3 0 0,2 0-1,3 21-26,0-70-3,-1 1-1,1 0 0,0-1 1,1 1-1,-1 0 0,1 0 1,0-1-1,0 1 0,1-1 1,-1 1-1,1-1 0,0 1 1,0-1-1,0 0 0,1 0 1,-1 0-1,1 0 0,0-1 0,0 1 1,1-1-1,-1 1 0,1-1 1,-1 0-1,1 0 0,0-1 1,0 1-1,0-1 0,0 0 1,4 1 3,92 11-2081,-41-14-1745</inkml:trace>
  <inkml:trace contextRef="#ctx0" brushRef="#br0" timeOffset="-26498.452">16897 1327 12934,'0'0'1825,"0"0"-1361,0 0-368,0 0 352,0 124 177,0-67-353,0-11-208,5-12-64,15-16-497,4-12-831,8-6-577,-4-10-2945</inkml:trace>
  <inkml:trace contextRef="#ctx0" brushRef="#br0" timeOffset="-26189.091">16848 1185 7555,'0'0'3026,"-21"-3"-991,-68-9-210,86 11-1758,0 0 0,0 1 0,0 0 0,1-1 1,-1 1-1,0 0 0,0 1 0,0-1 0,0 0 0,1 1 0,-1-1 0,0 1 0,0 0 0,1 0 0,-1 0 0,1 0 0,-1 1 0,1-1 0,-1 1 0,1-1 0,0 1 0,0 0 0,0 0 0,0 0 0,0 0 0,0 0 0,0 1 1,1-1-1,-1 0 0,1 1 0,-1-1 0,1 1 0,0 0 0,0-1 0,0 1 0,1 0 0,-1 0 0,1-1 0,-1 1 0,1 0 0,0 0 0,0 0 0,0 0 0,1-1 0,-1 1 0,1 3-67,-1-4 22,0 0-1,0 1 0,0-1 0,0 1 1,0-1-1,0 0 0,1 1 1,-1-1-1,1 1 0,0-1 0,0 0 1,0 0-1,0 0 0,0 1 1,0-1-1,1 0 0,-1 0 0,0-1 1,1 1-1,0 0 0,-1 0 0,1-1 1,0 1-1,0-1 0,0 1 1,0-1-1,0 0 0,0 0 0,1 0 1,-1 0-1,0 0 0,1-1 0,-1 1 1,0 0-1,1-1 0,-1 0 1,0 0-1,1 0 0,-1 0 0,1 0-21,14 3 31,1-1-1,-1-1 0,0-1 1,1 0-1,-1-2 0,0 0 1,0 0-1,0-2 0,0 0 1,0-1-1,-1 0 0,0-2 1,0 0-1,-1 0 0,1-2 1,-2 0-1,1 0 0,-1-2 1,11-10-31,-22 19 6,-1-1-1,1 1 1,-1-1 0,0 0 0,0 0 0,0 0 0,-1 0-1,1 0 1,-1 0 0,1 0 0,-1 0 0,0-1 0,0 1-1,-1 0 1,1-1 0,0 1 0,-1 0 0,0-1 0,0 1-1,0-1 1,-1 1 0,1-1 0,-1 1 0,1 0 0,-1-1-1,0 1 1,-1 0 0,1 0 0,0-1 0,-1 1 0,0 0-1,0 0-5,-6-1-17,0 1-1,0 0 1,0 0-1,-1 0 0,1 1 1,-1 1-1,0-1 0,0 2 1,1-1-1,-1 1 1,0 0-1,-7 1 18,-1 0-122,14-2 18,0 0 0,0 1 0,-1 0-1,1-1 1,0 1 0,-1 1 0,1-1 0,0 0 0,-1 1 0,1 0-1,0 0 1,0 0 0,-1 0 0,1 0 0,0 1 0,0-1 0,0 1 0,1 0-1,-1 0 1,0 0 0,1 0 0,-1 0 0,1 1 0,0-1 0,-1 1 0,1-1-1,1 1 1,-1 0 0,0 0 0,1 0 0,-1 0 0,1 1 104,3 49-6539,20-28 661</inkml:trace>
  <inkml:trace contextRef="#ctx0" brushRef="#br0" timeOffset="-24898.466">17252 1265 5811,'0'0'3833,"0"0"-1127,0 0-887,0 0-600,0 0-394,-1 21 127,-1 128 596,2-142-1469,-1-4-55,0 1 0,0 0 0,0 0 0,1 0 0,-1 0-1,1 0 1,0 0 0,0 0 0,0 0 0,1 0 0,-1 0 0,1 0 0,0 0 0,0-1 0,1 1 0,-1 0 0,1 0 0,-1-1 0,1 1 0,1-1 0,-1 0 0,0 1 0,1-1 0,-1 0 0,1 0 0,0-1 0,0 1 0,0-1 0,0 1 0,1-1 0,-1 0 0,1 0 0,-1 0 0,1-1-1,0 1 1,-1-1 0,1 0 0,0 0 0,1 0-24,7-2 18,0-1 0,0 0-1,-1-1 1,1-1-1,-1 0 1,0 0 0,0-1-1,0 0 1,-1-1 0,1 0-1,-1-1 1,-1 0 0,1-1-1,-1 1 1,-1-2-1,0 1 1,0-1 0,0-1-1,-1 1 1,-1-1 0,1-1-1,-2 1 1,1-1-1,-2 0 1,1 0 0,-2 0-1,1-1 1,-1-1-18,-3 12-10,1 0 1,-1 0 0,1 1-1,-1-1 1,1 1-1,-1-1 1,1 0-1,-1 1 1,1-1-1,0 1 1,-1-1-1,1 1 1,0 0-1,0-1 1,-1 1-1,1 0 1,0-1 0,0 1-1,-1 0 1,1 0-1,0 0 1,0-1-1,0 1 1,-1 0-1,1 0 1,0 0-1,0 1 1,0-1-1,-1 0 1,1 0-1,0 0 1,0 0 0,-1 1-1,1-1 1,0 0-1,0 1 1,-1-1-1,1 1 1,0-1-1,-1 1 1,1-1-1,0 1 1,-1-1-1,1 1 1,-1 0-1,1-1 1,-1 1 0,1 0-1,-1-1 1,0 1-1,1 0 1,-1 0-1,0-1 1,0 1-1,1 0 1,-1 0-1,0-1 1,0 1-1,0 0 1,0 0-1,0 0 11,5 5 13,8 9-26,0-1 0,1-1 1,1 0-1,0-1 0,0-1 0,1 0 1,1-1-1,-1-1 0,2-1 0,-1 0 1,1-1-1,0-1 0,1 0 0,-1-2 0,1 0 1,0-1-1,4-1 12,-5 0-55,-1 0 0,0-2-1,0 0 1,0-1 0,0-1 0,0-1 0,0 0-1,0-1 1,0-1 0,-1 0 0,0-1 0,0-1 0,-1 0-1,0-2 1,0 1 0,0-2 0,-1 0 0,-1-1-1,2-2 56,-12 10 9,0 1-1,0-1 1,0 0-1,-1 0 1,1 0-1,-1-1 0,0 1 1,0-1-1,0 1 1,0-1-1,0 0 0,-1 0 1,0 1-1,0-1 1,0 0-1,0 0 1,-1 0-1,1 0 0,-1 0 1,0 0-1,-1 0 1,1 0-1,0 0 0,-1 0 1,0 0-1,0 0 1,0 0-1,-1 0 1,1 0-1,-1 1 0,0-1 1,0 1-1,0-1 1,0 1-1,-1 0 0,1 0 1,-1 0-1,0 0 1,0 0-1,0 0 1,0 1-1,-1 0 0,1 0 1,-1 0-1,-1-1-8,-11-3 29,1 0 0,-1 2-1,1 0 1,-1 0-1,-1 2 1,1 0 0,0 1-1,0 0 1,-1 2-1,1-1 1,-15 4-29,21-2 26,1 1-1,-1-1 1,1 1 0,0 1-1,0 0 1,0 0-1,0 1 1,0 0 0,1 1-1,0 0 1,0 0-1,1 0 1,0 1 0,0 0-1,0 1 1,1 0-1,0 0 1,1 0 0,0 0-1,0 1 1,1 0 0,0 0-1,0 0 1,1 1-1,0-1 1,1 1 0,0-1-1,0 1 1,1 0-1,0 9-25,1-17 6,1 1-1,-1-1 0,0 0 0,1 1 0,0-1 0,-1 0 0,1 0 0,0 1 0,0-1 0,0 0 0,1 0 0,-1 0 0,0 0 0,1 0 1,-1-1-1,1 1 0,0 0 0,-1-1 0,1 1 0,0-1 0,0 1 0,0-1 0,0 0 0,0 0 0,1 0 0,-1 0 0,0 0 0,0-1 1,1 1-1,-1-1 0,0 1 0,1-1 0,0 0-5,89 3 142,-86-4-129,19-3-21,-1-1 0,0-1 0,0-1-1,0-1 1,-1-1 0,0-1 0,-1-1-1,0-2 1,-1 0 0,0-1 0,12-11 8,-21 17-4,0 0 1,-1-1-1,0-1 1,-1 1-1,1-2 1,-2 1 0,0-1-1,0-1 1,-1 1-1,-1-2 1,0 1 0,0-1-1,-1 0 1,-1 0-1,0 0 1,-1-1 0,0 0-1,0-10 4,-1 3 25,-2 0 0,-1 0 0,0 0 0,-1-1-1,-2 1 1,0 0 0,-1 0 0,-1 1 0,-1-1 0,-1 1-1,-1 1 1,0-1 0,-2 1 0,0 0 0,-1 1 0,-8-8-25,19 23 9,-2 1-1,1-1 1,0 1 0,0 0 0,-1-1 0,1 1-1,-1 0 1,0 0 0,1 0 0,-1 0 0,0 1 0,0-1-1,0 0 1,0 1 0,-1-1 0,1 1 0,0 0-1,-1 0 1,1 0 0,-1 0 0,1 0 0,-1 0 0,1 1-1,-1-1 1,0 1 0,1 0 0,-1 0 0,0 0-1,1 0 1,-1 0 0,1 0 0,-1 1 0,0-1 0,1 1-1,-1 0 1,1 0 0,-1 0 0,1 0 0,0 0-1,-1 1 1,1-1 0,0 1 0,0-1 0,0 1 0,0 0-1,0 0 1,0 0 0,1 0 0,-2 0-9,-5 25-2,0 0 0,2 0 0,1 1 0,1 0 1,1 0-1,1 0 0,2 0 0,1 0 0,1 4 2,-2-25 1,1 7-3,-1 1 0,2-1 0,0 0 0,1 0 0,0 0 0,1 0 1,0-1-1,1 0 0,1 1 0,0-2 0,1 1 0,0-1 0,1 0 0,1 0 0,-1-1 0,2 0 0,0-1 1,0 0-1,1-1 0,0 0 0,8 6 2,-1-6-5,1-1 1,-1 0 0,1-1-1,0-1 1,1-1 0,0 0-1,0-2 1,0 0-1,0-2 1,0 0 0,0-1-1,0-1 1,0 0 0,7-3 4,-12 2-6,0-1 1,0 0-1,0-1 1,-1-1 0,0 0-1,0-1 1,0 0 0,-1-1-1,0-1 1,0 0 0,-1-1-1,0 0 1,0-1 0,-1 0-1,-1-1 1,1 0 0,-2-1-1,0 0 1,3-5 5,-8 9 0,0-1 0,-1 1 0,0-1 0,-1 0 0,0 0 0,0 0 0,-1 0 0,0 0 0,-1 0 0,0 0 0,0 0 0,-1 0 0,-1-5 0,2 12-4,0 0 0,-1 0 0,1 0 0,-1 0-1,1 1 1,-1-1 0,1 0 0,-1 0 0,0 1 0,0-1 0,0 0-1,0 1 1,0-1 0,0 1 0,0-1 0,0 1 0,-1 0 0,1-1-1,-1 1 1,1 0 0,-1 0 0,1 0 0,-1 0 0,0 0 0,1 1-1,-1-1 1,0 0 0,0 1 0,1-1 0,-1 1 0,0 0-1,0-1 1,0 1 0,0 0 0,0 0 0,0 0 0,1 0 0,-1 1-1,0-1 1,0 1 0,0-1 0,0 1 0,1-1 0,-1 1 0,0 0-1,1 0 1,-1 0 0,0 0 0,1 0 0,0 0 0,-1 0 0,1 0-1,-1 1 1,1-1 0,0 1 0,-1 0 4,-2 14-13,1-1 1,0 1-1,1 0 0,1 0 0,0 0 1,1 0-1,1 0 0,1 0 0,0 2 13,-1-14-3,0 0-1,0 0 1,0 0-1,1 0 1,0 0 0,-1-1-1,1 1 1,0 0-1,1-1 1,-1 0-1,1 0 1,-1 1-1,1-1 1,0-1 0,0 1-1,0 0 1,1-1-1,-1 0 1,1 0-1,-1 0 1,1 0-1,0 0 1,-1-1-1,1 1 1,0-1 0,3 0 3,109 10-18,-109-11 19,1 1 2,0 0 1,-1 0 0,1-1 0,0 0 0,0-1 0,0 0 0,-1 0 0,1 0 0,0-1 0,-1-1 0,1 1 0,-1-1 0,0 0-1,0-1 1,0 1 0,0-1 0,-1-1 0,0 1 0,0-1 0,0 0 0,0-1 0,-1 0 0,1 1 0,-2-2 0,1 1-1,-1 0 1,0-1 0,0 0 0,0 0 0,-1 0 0,0 0 0,-1-2-4,1-41 216,-3 39-122,0 25-148,-10 599 249,7-584-138,3-39 245,-1-30-45,-72-309 154,68 182-382,4 161-39,1 0 0,-1-1 0,1 1 0,1 0 0,-1 0 0,1 0 0,1 0-1,-1 0 1,1 1 0,0-1 0,0 0 0,0 1 0,1-1 0,0 1 0,0 0 0,0 0 0,1 0-1,0 0 1,0 0 0,0 1 0,0 0 0,1 0 0,-1 0 0,1 0 0,0 1 0,0 0-1,1 0 1,-1 0 0,1 1 0,-1 0 0,1 0 0,0 0 0,4 0 10,-4 0-16,0 1 0,0 1 1,1-1-1,-1 1 0,0 0 1,1 1-1,-1 0 0,0 0 0,1 0 1,-1 0-1,0 1 0,0 0 1,0 1-1,-1-1 0,1 1 0,0 0 1,-1 1-1,0-1 0,0 1 1,0 0-1,0 0 0,0 0 1,-1 1-1,0 0 0,0 0 0,0 0 1,-1 0-1,1 1 0,-1-1 1,-1 1-1,1 0 0,-1 0 0,0 0 1,0 0-1,-1 0 0,1 4 16,-1-7-28,0 0 0,0 0 0,0 1-1,-1-1 1,0 0 0,1 0 0,-1 0-1,0 0 1,0 1 0,-1-1 0,1 0-1,-1 0 1,0 0 0,1 0 0,-1 0-1,-1 0 1,1 0 0,0 0 0,-1 0-1,1 0 1,-1-1 0,0 1 0,0-1-1,0 1 1,0-1 0,-1 0 0,1 1-1,0-1 1,-1 0 0,0-1 0,1 1-1,-1 0 1,0-1 0,-2 1 28,-55 10-2320,19-11-2636,27-1-665</inkml:trace>
  <inkml:trace contextRef="#ctx0" brushRef="#br0" timeOffset="-23727.294">19651 1209 2785,'0'0'8431,"0"0"-6139,0 0-1103,0 0 308,-3 19-408,-11 60-281,14-77-786,0 0-1,0 0 1,0 0 0,0 0 0,0 0-1,0 0 1,1-1 0,-1 1-1,1 0 1,-1 0 0,1 0 0,0 0-1,0 0 1,-1-1 0,1 1-1,1 0 1,-1-1 0,0 1 0,0-1-1,0 1 1,1-1 0,-1 1-1,1-1 1,-1 0 0,1 0 0,0 0-1,-1 0 1,1 0 0,0 0-1,0 0 1,0-1 0,0 1 0,-1-1-1,1 1 1,0-1 0,0 0-1,0 1 1,0-1 0,0 0 0,0 0-1,0-1 1,0 1 0,0 0-1,0-1 1,0 1 0,0-1 0,0 1-1,-1-1 1,1 0-22,11 0 75,-7 1-73,1 0 1,0 0-1,-1-1 0,1 0 0,-1-1 0,1 1 1,-1-1-1,1 0 0,-1-1 0,0 1 1,0-1-1,0-1 0,-1 1 0,1-1 0,-1 0 1,0 0-1,0-1 0,0 1 0,0-1 1,-1 0-1,0 0 0,0-1 0,0 1 0,-1-1 1,0 0-1,0 0 0,0 0 0,-1 0 1,0-1-1,1-3-2,-2 5-6,0 1-1,-1-1 1,0 1 0,0-1-1,0 1 1,-1-1 0,1 1 0,-1-1-1,0 1 1,0 0 0,-1 0-1,1-1 1,-1 1 0,0 0-1,0 0 1,-1 0 0,1 1 0,-1-1-1,0 0 1,0 1 0,0 0-1,0 0 1,0 0 0,-1 0 0,1 0-1,-1 1 1,0-1 0,-2 0 6,-1-1-6,0 1 1,0 0-1,0 0 1,-1 0-1,1 1 0,-1 0 1,0 1-1,0 0 1,1 0-1,-1 0 1,0 1-1,-1 1 6,3 1 1,1 0 0,0 0-1,-1 1 1,1 0 0,0 0 0,1 1 0,-1-1-1,0 1 1,1 0 0,0 0 0,0 1 0,0-1-1,1 1 1,-1 0 0,1 0 0,0 0 0,1 0-1,-1 0 1,1 1 0,0-1 0,0 1-1,1 0 1,-1-1 0,1 1 0,1 0 0,-1 0-1,1 4 0,-5 12 33,1 1 0,1 0 0,1-1 0,1 1-1,1 0 1,1 0 0,3 13-33,-3-32 6,0-1-1,0 0 1,1 0 0,-1 0 0,1 0 0,-1 0 0,1 0-1,0 0 1,1 0 0,-1-1 0,0 1 0,1-1-1,-1 0 1,1 0 0,0 1 0,-1-2 0,1 1 0,0 0-1,0-1 1,1 1 0,-1-1 0,0 0 0,0 0-1,1 0 1,-1 0 0,0-1 0,1 1 0,-1-1 0,4 0-6,101-15 212,-88 5-179,0-1 0,0 0 0,-1-2-1,-1 0 1,0-1 0,-1-1-1,-1-1 1,0 0 0,-1-1 0,-1-1-1,0 0 1,-2-1 0,0 0-1,-1-1 1,7-16-33,-18 36 0,0 0-1,0 0 0,0 0 1,0 1-1,0-1 1,0 0-1,0 0 0,0 0 1,0 0-1,1 1 1,-1-1-1,0 0 0,0 0 1,0 0-1,0 0 1,0 1-1,1-1 1,-1 0-1,0 0 0,0 0 1,0 0-1,1 0 1,-1 0-1,0 0 0,0 0 1,0 0-1,1 1 1,-1-1-1,0 0 0,0 0 1,0 0-1,1 0 1,-1 0-1,0 0 0,0 0 1,1-1-1,-1 1 1,0 0-1,0 0 0,0 0 1,1 0-1,-1 0 1,0 0-1,0 0 0,0 0 1,0 0-1,1-1 1,-1 1-1,0 0 0,0 0 1,0 0-1,0 0 1,2 28-67,-2-23 61,28 128 177,-26-128-163,0 0-1,1 0 1,-1-1 0,1 1 0,0-1 0,0 0-1,1 1 1,-1-2 0,1 1 0,0 0 0,0-1-1,0 0 1,1 0 0,-1 0 0,1 0-1,-1-1 1,1 1 0,0-1 0,0 0 0,0-1-1,0 1 1,0-1 0,0 0 0,5 0-8,1 0 12,1-1 0,-1 0 0,1 0 1,-1-1-1,1 0 0,-1-1 0,1-1 1,-1 0-1,0 0 0,0-1 0,-1 0 0,1-1 1,-1 0-1,0-1 0,0 0 0,-1-1 1,1 0-1,-1 0 0,-1-1 0,0 0 0,0-1 1,0 0-1,-1 0 0,0-1-12,43-81 3,-20 117-430,-24-16 428,1 0 0,0-1 0,0 1 0,1-2 0,0 1 0,0-1 0,1 0 0,0-1 1,1 0-1,-1-1 0,1 0 0,1 0 0,-1-1 0,1 0 0,0-1 0,0 0 0,0-1 0,1 0 0,-1-1 0,3 0-1,0 1 7,-1-1 0,0 0 0,0-1-1,1 0 1,-1-1 0,1-1 0,-1 0 0,0-1-1,0 0 1,1-1 0,-2 0 0,1-1-1,0-1 1,-1 0 0,0-1 0,0 0 0,0 0-1,-1-2 1,0 1 0,0-1 0,-1-1-1,0 0 1,0 0 0,4-7-7,-11 10 0,-1 1-1,1-1 1,-1 1 0,0-1-1,0 0 1,-1 0 0,0 0-1,0 0 1,0 0 0,-1 0-1,0 0 1,0 0 0,0 0-1,-1 0 1,0 0 0,0 0-1,-1 0 1,0 0 0,0 0-1,0 0 1,0 1 0,-1-1-1,0 1 1,0 0 0,0 0-1,-1 0 1,0 0 0,0 1-1,0-1 1,-1 1 0,1 0-1,-1 0 1,0 1-1,0-1 1,0 1 0,-1 0-1,1 1 1,-1-1 0,1 1-1,-1 0 1,0 0 0,0 1-1,0 0 1,0 0 0,0 0-1,0 1 1,-2 0 0,-2 5-1,1 0-1,0 0 1,0 1 0,0 1 0,0-1-1,1 2 1,0-1 0,1 1 0,-1 0-1,2 0 1,-1 1 0,1 0 0,0 0-1,1 1 1,0-1 0,1 1-1,0 0 1,0 1 0,1-1 0,1 1-1,-1 0 2,-5 85 112,9-94-105,1 0 0,0 0 0,0 0-1,-1 0 1,1 0 0,1 0 0,-1 0-1,0-1 1,0 1 0,0-1 0,1 0-1,-1 0 1,1 0 0,-1 0-1,1 0 1,-1 0 0,1-1 0,0 1-1,-1-1 1,1 1 0,0-1 0,0 0-1,-1 0 1,1-1 0,0 1 0,-1 0-1,3-2-6,4 2 21,9-3-13,-1 0-1,0-2 1,0 0 0,0 0-1,-1-2 1,0 0 0,0-1-1,0-1 1,-1 0 0,-1-1-1,0-1 1,0 0 0,-1-1-1,0 0 1,9-12-8,-3 6-14,-1-1 1,-1 0-1,0-1 1,-1-1-1,-2 0 1,0-1-1,-1-1 0,-1 0 1,-1 0-1,-2-1 1,0-1-1,3-14 14,-2-20-1,-3 0 0,-2 0 0,-3 0 0,-4-29 1,2 20 79,0 68-74,-1 1 1,1-1-1,0 0 1,0 0-1,-1 0 0,1 0 1,0 0-1,-1 0 1,1 0-1,0 1 1,0-1-1,-1 0 1,1 0-1,0 0 0,-1 0 1,1 0-1,0 0 1,-1 0-1,1-1 1,0 1-1,0 0 1,-1 0-1,1 0 0,0 0 1,-1 0-1,1 0 1,0 0-1,0-1 1,-1 1-1,1 0 1,0 0-1,0 0 0,0-1 1,-1 1-1,1 0 1,0 0-1,0-1 1,0 1-1,-1 0 0,1 0 1,0-1-1,0 1 1,0 0-1,0-1 1,0 1-1,0 0 1,0 0-1,0-1 0,0 1 1,0 0-1,0-1 1,0 1-1,0 0 1,0-1-1,0 1 1,0 0-1,0 0 0,0-1 1,0 1-1,0 0 1,1-1-6,-16 26 36,-5 28-19,3 2-1,3 0 1,2 0-1,2 1 1,2 2-17,-3 196 58,11-249-85,0 0-1,0 0 0,0 0 1,1-1-1,0 1 0,0 0 0,0-1 1,1 1-1,-1 0 0,1-1 1,0 0-1,1 1 0,-1-1 0,1 0 1,-1 0-1,1-1 0,0 1 1,1 0-1,-1-1 0,1 0 0,-1 0 1,1 0-1,0 0 0,0 0 1,0-1-1,1 0 0,-1 0 0,1 0 1,-1 0-1,1-1 0,3 1 28,117 2-3372,-58-21-787</inkml:trace>
  <inkml:trace contextRef="#ctx0" brushRef="#br0" timeOffset="-22830.963">21727 986 6099,'0'0'4695,"0"0"-3398,0 0-254,0 0 3,0 0-219,4 14 181,12 43-93,-15-56-866,1 1-1,-1 0 1,1-1-1,0 0 0,-1 1 1,1-1-1,0 0 1,0 0-1,-1 0 0,1 0 1,0 0-1,0 0 1,0-1-1,0 1 0,0 0 1,1-1-1,-1 0 1,0 0-1,0 1 0,0-1 1,0 0-1,0-1 1,0 1-1,0 0 0,1-1 1,-1 1-1,0-1 1,0 1-1,1-2-48,-2 2 10,2-1-7,0-1-1,-1 0 1,1 1-1,0-1 1,-1 0-1,1 0 0,-1 0 1,0 0-1,0-1 1,0 1-1,0-1 1,0 1-1,0-1 0,-1 0 1,1 1-1,-1-1 1,0 0-1,1 0 1,-2 0-1,1 0 1,0 0-1,0 0 0,-1-1 1,0 1-1,0 0 1,0 0-1,0 0 1,0 0-1,0 0 0,-1-1 1,0 1-1,1 0 1,-1 0-1,0 0 1,-1 0-1,1 0 1,0 1-1,-1-1 0,0 0 1,1 1-1,-1-1 1,0 1-1,-1-1 1,1 1-1,0 0 0,-2-1-2,1 0 2,-1 0-1,0 1 0,0 0 0,0 0 0,0 0 0,-1 0 0,1 0 0,0 1 0,-1 0 1,1 0-1,-1 0 0,1 0 0,-1 1 0,1 0 0,-1 0 0,0 0 0,1 0 0,-1 1 1,1 0-1,-1 0 0,1 0 0,-1 0 0,1 1 0,0-1 0,0 1 0,0 0 0,0 1 1,0-1-1,0 1 0,0 0 0,1 0 0,0 0 0,-1 0 0,1 0 0,0 1 0,-1 1-1,-2 9 65,1 0 0,1 1 0,0 0 0,0 0 0,2 0 0,0 0 0,0 0 0,2 0 0,0 0 0,0 1 0,2-1-1,0 3-64,1-12 23,0-1 0,0 0 0,0 1 0,1-1 0,0-1 0,0 1 0,0 0 0,0-1 0,1 0 0,0 0 0,0-1 0,0 1 0,0-1 0,0 0 0,1 0 0,0-1 0,-1 1 0,1-1 0,0 0 0,0-1 0,0 0 0,0 0 0,0 0 0,1-1 0,-1 1 0,0-1 0,0-1 0,0 1 0,0-1 0,0-1 0,0 1 0,2-1-23,3 2 60,0-2-43,1 1 0,-1-2 1,1 0-1,-1 0 1,0-1-1,0 0 0,0-1 1,-1 0-1,0 0 1,0-1-1,0-1 0,0 0 1,-1 0-1,-1-1 1,1 0-1,-1-1 0,0 1 1,-1-1-1,0-1 1,-1 0-1,1 0-17,24-30-19,-31 56-159,1 125 463,1-139-273,-1 1 0,1-1 0,0 0-1,-1 0 1,1 1 0,0-1 0,0-1 0,1 1 0,-1 0 0,0 0-1,1-1 1,-1 1 0,0-1 0,1 0 0,0 0 0,-1 0-1,1 0 1,0 0 0,-1-1 0,1 1 0,0-1 0,0 0-1,0 1 1,-1-1 0,1-1 0,0 1 0,0 0 0,0-1 0,-1 1-1,1-1 1,0 0 0,-1 0 0,1 0 0,0 0 0,-1 0-1,1-1 1,-1 1 0,0-1 0,0 0 0,1 1 0,0-2-12,30-23 10,-26 19-36,1 0 0,0 1 0,1 0 0,-1 0 1,1 0-1,0 1 0,1 1 0,-1 0 0,1 0 0,-1 1 0,1 0 0,0 0 0,1 1 0,5 0 26,-12 3-12,-1 0-1,0 1 0,0-1 0,0 1 1,0 0-1,0 0 0,0 0 0,0 0 0,-1 1 1,1-1-1,-1 1 0,0-1 0,0 1 0,0 0 1,0 0-1,0 0 0,0 0 0,-1 0 0,1 1 13,14 20-18,-10-19-5,0-1 0,1 0 0,0 0 0,-1 0 0,1-1 0,0 0 0,1-1 0,-1 0 0,0 0 0,1 0 0,-1-1 0,1 0 0,0 0 0,-1-1 0,1 0-1,0 0 1,-1-1 0,1 0 0,-1 0 0,1-1 0,-1 0 0,0-1 0,1 1 0,-1-1 0,0 0 0,-1-1 0,1 0 0,-1 0 0,1-1 0,3-2 23,4-6-186,0 1-1,-1-2 0,0 0 1,-1 0-1,-1-1 1,0-1-1,-1 0 1,0 0-1,-2-1 1,0 0-1,-1 0 1,0-1-1,-1-4 187,46-242-217,-52 260 223,23-368 1688,-27 389-1117,-17 70-557,-108 522 42,120-501-1054,18-76-1686,14-32-2645,-6-13-2337</inkml:trace>
  <inkml:trace contextRef="#ctx0" brushRef="#br0" timeOffset="-21695.63">22641 838 6835,'0'0'4381,"0"0"-3239,0 0-289,-3 17 420,-7 57-286,11-71-926,-1 0 0,0-1-1,1 1 1,0 0 0,0-1 0,0 1 0,0-1-1,0 1 1,0-1 0,1 0 0,-1 1-1,1-1 1,-1 0 0,1 0 0,0 0 0,0 0-1,0 0 1,0-1 0,0 1 0,1 0-1,-1-1 1,0 0 0,1 1 0,-1-1 0,1 0-1,-1 0 1,1-1 0,2 2-61,-2-1 88,11 3 17,-1 0 0,1-1-1,0-1 1,0 0 0,0-1-1,0-1 1,0 0-1,0 0 1,0-2 0,0 1-1,0-2 1,-1 0 0,1-1-1,-1 0 1,0-1 0,0 0-1,0-1 1,0-1 0,-1 0-1,-1-1 1,1 0 0,-1-1-105,8-7 30,-2 0 1,0-2 0,-1 0-1,0-1 1,-2-1 0,0 0-1,-2-1 1,0 0 0,-1-1-1,-1 0 1,-1-1 0,-1 0-1,-2 0 1,0-1 0,-1 0 0,-1 0-1,-2 0 1,0-1 0,-1 1-1,-2-10-30,-19 47 168,2 10-159,2 2-1,1 0 0,0 1 1,2 0-1,1 1 0,1 1 1,2 0-1,-1 6-8,0-1 56,1 0 1,3 1-1,0-1 1,2 1-1,2 0 0,1 0 1,3 25-57,-2-55 13,1-1 1,-1 1 0,1 0-1,0 0 1,0-1 0,0 1-1,1-1 1,-1 1 0,1-1-1,0 1 1,0-1-1,0 0 1,1 0 0,-1 0-1,1 0 1,-1 0 0,1-1-1,0 1 1,0-1-1,0 0 1,0 1 0,1-1-1,-1-1 1,0 1 0,1 0-1,0-1 1,-1 0-1,2 0-13,108 11 399,-105-12-384,3-2-12,0 0-1,0-1 1,0 0 0,-1-1 0,1 0 0,-1-1-1,0 0 1,0 0 0,-1-1 0,1 0-1,-1-1 1,-1 0 0,1-1 0,-1 1 0,0-2-1,-1 1 1,0-1 0,0 0 0,-1 0-1,0-1 1,-1 0 0,0 0 0,-1 0 0,0-1-1,2-7-2,-3-11-56,-9 29-72,-23 33 158,29-33 50,0 0-3,0 2-66,0-29 413,0 42-582,0 143 222,2-156-50,0 1 1,0-1-1,0 1 0,0-1 0,0 0 0,1 1 0,-1-1 0,1 0 0,-1-1 0,1 1 0,0 0 0,0-1 0,0 0 0,0 1 0,0-1 0,0 0 1,0-1-1,0 1 0,0 0 0,0-1 0,0 0 0,1 0 0,-1 0 0,0 0 0,0 0 0,0 0 0,1-1 0,-1 0 0,0 0 0,0 0 1,0 0-1,0 0 0,2-2-14,12-4 34,-1-1 1,0-1 0,0 0-1,-1-1 1,0-1 0,-1 0-1,0-1 1,-1 0 0,0-1-1,-1-1 1,-1 0 0,0-1 0,-1 0-1,6-11-34,-15 24-10,-1 1 9,0 1 0,0-1 0,0 0 0,0 1 0,0-1 0,0 0 0,0 1 0,0-1 0,0 0 0,0 1 0,0-1 0,0 0 0,0 1 0,1-1 0,-1 0 0,0 1 0,1-1 0,-1 1 0,0-1 0,1 0 0,-1 1 0,1-1 0,-1 1 0,0-1 0,1 1 0,-1-1 0,1 1 0,0 0 0,-1-1 0,1 1 0,-1 0 0,1-1 0,0 1 0,-1 0 0,1 0 0,0 0 0,-1-1 0,1 1 0,0 0 0,-1 0 0,1 0 0,0 0 0,-1 0 0,1 0 0,0 0 0,-1 0 0,1 1 0,0-1 0,-1 0 0,1 0 0,-1 0 0,1 1 0,0-1 0,-1 0 0,1 1 0,-1-1 0,1 1 0,-1-1-1,1 0 1,-1 1 0,1-1 0,-1 1 0,1-1 0,-1 1 1,2 223-48,-9-191 71,-2-1-1,-1 0 0,-1-1 0,-2-1 0,-1 1 0,-1-2 0,-2 0 0,-1-1 0,-1-1 0,-1 0 0,-19 17-22,26-25-13,-2 0 0,0-2 0,-1 0 0,-1 0 0,-1-2 0,0 0 0,-1-1 0,0-1 0,-20 10 13,33-21-30,0 0 0,0-1 1,0 0-1,0 0 0,0-1 1,0 0-1,0 0 0,0 0 1,0-1-1,0 0 0,0 0 0,0 0 1,0-1-1,0 0 0,0 0 1,0-1-1,1 1 0,0-1 1,-1 0-1,1-1 0,0 1 0,0-1 1,1 0-1,-1 0 0,1-1 1,0 1-1,0-1 0,0 0 0,1 0 1,0 0-1,0-1 0,0 1 1,0-1-1,1 0 0,0 1 1,0-1-1,1 0 0,0 0 0,0 0 1,0 0-1,1-1 0,-1 1 1,2 0-1,-1 0 0,1 0 30,-1 1-11,0 1-1,1 0 1,0-1-1,0 1 1,1 0-1,-1 0 1,1 0-1,-1 0 1,2 0-1,-1 0 1,0 0-1,1 0 0,-1 1 1,1 0-1,0-1 1,0 1-1,0 0 1,1 0-1,-1 1 1,1-1-1,-1 1 1,1-1-1,0 1 1,0 0-1,0 1 1,4-2 11,116-25-317,-13 26-1382,-98 5-1847,-12 7-4781</inkml:trace>
  <inkml:trace contextRef="#ctx0" brushRef="#br0" timeOffset="-18690.134">23958 1121 14679,'0'0'2609,"0"0"-1857,0 0-304,0 0 65,0 0-241,0 0-80,0 0-16,-20 112-96,6-82-80,-8-4-240,-16-6-464,-20-4-2018,-27-6-5569</inkml:trace>
  <inkml:trace contextRef="#ctx0" brushRef="#br1" timeOffset="-307982.114">10412 1674 9652,'0'0'0,"0"0"-1408,0 0-2738</inkml:trace>
  <inkml:trace contextRef="#ctx0" brushRef="#br1" timeOffset="-50827.001">10681 174 12054,'0'0'4674,"0"0"-3938,0 0-224,0 0-480,0 0-32,0 0-640,7 44-1153,-7-12-1793,0-1-5105</inkml:trace>
  <inkml:trace contextRef="#ctx0" brushRef="#br1" timeOffset="-50575.568">10775 607 7251,'0'0'4450,"0"0"-2433,11 125 368,-11-83-1424,0-4-209,-11-4 33,-16-6-465,-6-8-320,-14-4-64,-9-8-705,-10-6-2000,-8-2-2818</inkml:trace>
  <inkml:trace contextRef="#ctx0" brushRef="#br0" timeOffset="-29971.608">11134 1393 12774,'0'0'2526,"0"0"-1453,0 0-91,0 0-291,0 0-347,-1 28 64,-1 193 416,-15 123 62,17-343-654,7-9 641,51-74-625,-51 69-262,0-1 0,1 1 0,0 1 0,1-1 0,0 2 0,1-1 0,1 1-1,-1 0 1,2 1 0,-1 1 0,2 0 0,-1 0 0,1 1 0,0 1 0,1 0-1,-1 1 1,2 0 0,5-1 14,-18 7-7,0-1 0,1 1 0,-1 0 0,0 0 1,1 0-1,-1 0 0,0 0 0,1 0 0,-1 1 0,0-1 0,1 1 0,-1-1 0,0 1 0,0 0 0,1 0 0,-1 0 0,0 0 0,0 0 0,0 1 0,0-1 1,-1 1-1,1-1 0,0 1 0,0-1 0,-1 1 0,1 0 0,-1 0 0,0 0 0,1 0 0,-1 0 0,0 0 0,0 0 0,-1 1 0,1-1 0,0 0 0,-1 0 1,1 1-1,-1-1 0,0 0 0,1 1 0,-1-1 0,0 1 0,-1-1 0,1 0 0,-1 2 7,2 5 1,0 0-1,-1 0 1,-1-1 0,1 1-1,-1 0 1,-1 0 0,0-1-1,0 1 1,-1-1 0,0 1-1,0-1 1,-1 0 0,0 0-1,0-1 1,-1 1 0,0-1-1,0 0 1,-1 0 0,0-1-1,0 1 0,-1 1-71,0-1 0,-1 0-1,0 0 1,0 0 0,0-1-1,-1 0 1,0-1 0,0 1 0,0-2-1,-1 0 1,0 0 0,0 0-1,0-1 1,0-1 0,-2 1 71,11-3-156,0 0 0,0 0 0,0 0 0,0 0 0,0 0 0,1 0 0,-1-1 0,0 1 0,0 0 0,0 0 0,0-1 0,0 1 0,0 0 0,1-1 0,-1 1 0,0-1 0,0 1 0,1-1 0,-1 0 0,0 1 0,1-1 0,-1 1 0,1-1 0,-1 0 0,0 0 0,1 1 0,0-1 0,-1 0 0,1 0 0,-1 0 1,1 0-1,0 1 0,0-1 0,-1 0 0,1 0 0,0 0 0,0 0 0,0 0 0,0 0 0,0 0 0,0 0 0,0 1 0,1-1 0,-1 0 0,0 0 0,0 0 0,1 0 156,-1-6-1300,0-25-8803</inkml:trace>
  <inkml:trace contextRef="#ctx0" brushRef="#br0" timeOffset="-29585.548">11688 1752 10229,'0'0'1843,"0"0"-418,0 0-46,0 0-109,0 0-392,14 14-235,43 39-38,-5-39 5,-41-15-499,-4 0-77,0 0 0,0-1 0,0 0 1,-1 0-1,1 0 0,-1-1 0,1 0 0,-1-1 1,0 1-1,0-1 0,0 0 0,-1-1 1,0 0-1,1 1 0,-2-1 0,1-1 0,0 1 1,-1-1-1,0 0 0,-1 0 0,1 0 1,-1 0-1,0-1 0,-1 1 0,1-1 1,-1 0-1,-1 0 0,1 0 0,-1-2-34,-1 6 11,1 1-8,0-1 1,0 1-1,-1-1 1,1 0-1,-1 1 1,0-1 0,0 1-1,0-1 1,0 0-1,0 1 1,0-1-1,-1 1 1,0-1-1,1 1 1,-1-1 0,0 1-1,0-1 1,0 1-1,0-1 1,-1 1-1,1 0 1,-1 0 0,1 0-1,-1 0 1,0 0-1,1 0 1,-1 0-1,0 1 1,-1-1-1,1 0 1,0 1 0,0 0-1,0 0 1,-1-1-1,1 1 1,-1 1-1,1-1 1,-1 0 0,1 1-4,-15 0 6,1 1 0,0 1 1,0 1-1,1 0 1,-1 1-1,1 1 0,-1 0 1,2 1-1,-1 1 1,0 0-1,1 1 0,1 0 1,-1 2-1,2-1 1,-1 1-1,1 1 0,1 0 1,0 1-1,0 0 1,-3 7-7,4-10 6,2 1 0,-1 0 0,2 0 1,-1 1-1,1-1 0,1 2 0,0-1 0,0 1 1,1 0-1,1 0 0,0 0 0,1 1 1,0-1-1,1 1 0,0 0 0,1-1 0,0 1 1,1 5-7,1-15 3,0-1 1,0 0-1,1 1 1,-1-1 0,1 0-1,-1 0 1,1 0-1,0 0 1,-1 0 0,1 0-1,0-1 1,0 1-1,0-1 1,1 1-1,-1-1 1,0 0 0,0 1-1,1-1 1,-1 0-1,1-1 1,-1 1 0,1 0-1,-1-1 1,1 0-1,0 1 1,-1-1 0,1 0-1,-1 0 1,2 0-4,203 0 264,-194-1-463,0 0 1,0-1-1,-1 0 0,1-1 1,-1 0-1,1-1 0,-1 0 1,0-1-1,-1-1 0,1 0 1,0-1 198,5-13-4079,-11-4-3757</inkml:trace>
  <inkml:trace contextRef="#ctx0" brushRef="#br1" timeOffset="-58177.194">324 613 9060,'0'0'2737,"0"0"-938,0 0-247,0 0-426,0 0-470,0 0-263,0 0-129,18 18 112,-13-13-337,23 24 169,-2 0-1,0 1 1,-2 2 0,10 18-208,-17-19 103,-2 1 0,-1 0 0,-2 2 0,0-1 0,-3 2 0,-1-1 0,-1 1 0,-2 0 0,-2 1 0,-1-1 0,-1 1 0,-3-1 0,-1 5-103,3-35 10,0-1 1,0 1-1,0-1 0,-1 1 1,0-1-1,0 1 0,0-1 1,-1 0-1,1 0 0,-1 1 1,0-1-1,0 0 0,-1 0 1,1-1-1,-1 1 1,0 0-1,0-1 0,0 0 1,0 0-1,0 0 0,-1 0 1,0 0-1,1 0 0,-1-1 1,-1 1-11,-8-2-140,0 1 0,0-2 0,0 0 0,0 0 0,0-1 0,0-1 0,0 0 0,1-1 0,-1 0 0,0-1 0,1 0 0,0-1 0,0 0 0,1-1 0,-1-1 0,1 0 0,1 0 0,-1-1 0,1 0 0,1-1 0,-1 0 0,2-1 0,-7-8 140,6 9-654,0-1 0,1 0 1,1 0-1,-1-1 0,2 0 1,0 0-1,0-1 0,1 0 1,-4-11 653,-1-37-5645</inkml:trace>
  <inkml:trace contextRef="#ctx0" brushRef="#br1" timeOffset="-57806.042">232 361 12054,'0'0'1248,"0"0"30,0 0 61,0 0-301,-19 15-502,-60 54-189,77-66-330,-1-1-1,1 1 1,0 0 0,0 0-1,0 0 1,1 0-1,-1 0 1,1 0 0,0 1-1,0-1 1,0 0-1,0 1 1,0-1 0,1 1-1,-1-1 1,1 1-1,0-1 1,0 1 0,1-1-1,-1 1 1,1-1-1,-1 1 1,1-1 0,0 1-1,0-1 1,1 0-1,-1 0 1,1 1 0,-1-1-1,1 0 1,0-1-1,0 1 1,1 0 0,-1 0-1,1-1 1,-1 1-17,8 1 51,-1 0-1,1 0 1,0-1 0,0 0 0,0 0-1,1-1 1,-1-1 0,0 0 0,1 0-1,-1-1 1,1 0 0,-1-1 0,5-1-51,4 2 57,-5 0-33,-1-1-1,0 0 0,0-1 0,0 0 0,-1-1 0,1 0 0,0-1 0,-1 0 1,0-1-1,0-1 0,0 0 0,-1 0 0,0-1 0,0-1 0,-1 0 0,0 0 1,0-1-1,-1 0 0,0-1 0,0 0 0,0-2-23,-7 9 8,0-1 0,0 1 0,0-1-1,-1 0 1,1 0 0,-1 0 0,0 1 0,0-1 0,-1-1 0,1 1-1,-1 0 1,0 0 0,0 0 0,0 0 0,0 0 0,-1 0 0,0 0 0,0 0-1,0 0 1,0 0 0,0 1 0,-1-1 0,0 0 0,0 1 0,0-1-1,0 1 1,0-1 0,-1 1 0,0 0 0,1 0 0,-1 0 0,0 0-1,0 1 1,-1-1 0,1 1 0,0 0 0,-1 0 0,0 0-8,0 0-21,1-1 1,-1 1-1,0 1 1,0-1-1,0 0 1,0 1-1,0 0 1,0 0-1,0 0 1,0 1-1,-1-1 1,1 1-1,0 0 1,0 0-1,0 0 1,-1 1-1,1-1 1,0 1-1,0 0 1,0 1-1,0-1 1,0 1-1,0-1 1,0 1-1,1 0 1,-1 1-1,0-1 1,1 0-1,0 1 1,0 0-1,0 0 1,0 0-1,0 0 1,0 1-1,1-1 1,-1 0-1,1 1 1,0 0 20,1 5-345,0 1 0,0-1 0,1 0 0,1 0 0,-1 0-1,1 0 1,1 0 0,0 0 0,0 0 0,1 0 0,0-1 0,0 1 0,1-1 0,0 0 0,0 0 0,1 0 0,0 0 0,1-1 0,0 0 0,0 0 0,0-1 0,1 1 0,0-1 0,0-1 0,0 1 0,1-1 0,5 2 345,45 26-4050</inkml:trace>
  <inkml:trace contextRef="#ctx0" brushRef="#br1" timeOffset="-57405.126">997 641 6051,'0'0'3111,"0"0"-1089,0 0-179,0 0-237,0 0-189,-3-9-328,-10-27-276,12 35-791,0 1 0,0-1 0,0 0 0,0 0 0,-1 0 1,1 1-1,0-1 0,0 1 0,0-1 0,-1 1 0,1-1 0,0 1 0,0 0 0,-1 0 0,1-1 0,0 1 0,-1 0 0,1 0 0,0 0 0,-1 0 0,1 1 0,0-1 0,-1 0 0,1 1 0,0-1 1,0 0-1,-1 1 0,1 0 0,0-1 0,0 1 0,0 0 0,0-1 0,0 1 0,-1 0-22,-8 9 46,-1-1 0,1 2 1,1-1-1,0 1 0,0 1 1,1 0-1,1 0 0,-6 12-46,12-22 6,-5 5 10,1 1 0,0 0 0,1 0 0,0 1 0,0 0 0,1-1 0,0 1 0,1 0 0,0 0 0,0 1 0,1-1 0,0 0 0,0 1 0,2 8-16,1-16 1,1 0 0,-1 0 0,1 0 0,0 0 0,0-1-1,0 1 1,0-1 0,0 0 0,0 0 0,0 0 0,0-1 0,0 1 0,0 0 0,0-1-1,1 0 1,-1 0 0,0 0 0,0 0 0,0-1 0,1 1 0,-1-1 0,0 0 0,2 0-1,-2 0 6,10-2 15,1-1-1,-1 0 1,0-1 0,-1-1 0,0 0 0,1-1 0,-2 0-1,1 0 1,-1-2 0,0 1 0,-1-1 0,0-1-1,0 0 1,-1 0 0,6-11-21,-10 15 44,0 0 1,-1-1-1,0 0 0,-1 0 1,1 0-1,-1 0 0,0-1 1,-1 1-1,0-1 0,0 0 1,-1 0-1,0 1 0,0-2-44,15 82-213,-12-59 203,0 0 1,1-1 0,0 1 0,1-1-1,1 0 1,0 0 0,0 0-1,6 5 10,-10-14-202,0-1-1,0 1 1,0-1-1,0 0 1,0 0-1,1 0 1,-1 0-1,1-1 1,-1 1-1,1-1 1,0 0-1,0 0 1,1 0-1,-1-1 1,0 0-1,0 1 1,1-1-1,-1-1 1,1 1-1,-1-1 1,0 0-1,1 0 1,-1 0-1,1 0 1,-1-1-1,1 1 1,-1-1-1,0-1 1,1 1-1,-1-1 203,23-17-4602,-4-10-4362</inkml:trace>
  <inkml:trace contextRef="#ctx0" brushRef="#br1" timeOffset="-57156.984">1355 573 8356,'0'0'3156,"0"0"-1323,0 0-550,0 0-226,0 0-471,2 4-273,103 190 1618,-100-185-1931,0 2-18,0 0-1,0-1 0,1 1 1,1-1-1,-1-1 0,2 0 0,-1 0 1,1 0-1,1-1 0,0 0 1,4 3 18,14-5-1693,-11-15-2433,-5-12-1690</inkml:trace>
  <inkml:trace contextRef="#ctx0" brushRef="#br1" timeOffset="-56939.571">1841 507 1169,'0'0'11317,"0"0"-9877,0 0-223,0 0 176,0 0-225,-131 124-287,104-79-513,5-7-352,8 0-16,8-6-32,3-6-401,3-4-719,3-10-785,23-4-256,10-6-912,6-2-1794</inkml:trace>
  <inkml:trace contextRef="#ctx0" brushRef="#br1" timeOffset="-56571.918">2155 607 8004,'0'0'2886,"0"0"-679,0 0-463,0 0-324,0 0-212,-19-9-335,-64-28-206,79 35-636,-1 1 0,0 0 1,1 0-1,-1 0 1,0 0-1,0 1 0,0 0 1,0 0-1,1 0 1,-1 1-1,0 0 0,0 0 1,0 0-1,1 0 1,-1 1-1,1 0 0,-1 0 1,1 0-1,0 0 0,-1 1 1,1-1-1,0 1 1,1 0-1,-1 1 0,0-1 1,1 0-1,0 1 1,0 0-1,0 0 0,0 0 1,1 0-1,0 0 0,-1 1 1,1 0-32,-4 6 14,0 0 0,1 0 0,0 0 0,1 0 0,0 1 0,1 0 0,0-1 0,1 1 0,0 1 1,1-1-1,0 11-14,2-21 0,0 1 0,0 0 0,0-1-1,0 1 1,0-1 0,1 1 0,-1-1 0,1 0 0,0 1 0,-1-1 0,1 0 0,0 0 0,0 0 0,1-1 0,-1 1 0,0 0 0,1-1 0,-1 1 0,1-1 0,-1 0 0,1 0 0,-1 0 0,1 0 0,0-1 0,-1 1 0,1-1 0,0 1 0,0-1 0,0 0 0,-1 0 0,1 0 0,0 0 0,0-1 0,0 1 0,-1-1 0,1 0 0,1 0 0,5 1 3,9-3 9,-1 0 0,0-1 0,0-1 0,-1 0 1,1-1-1,-1-1 0,-1-1 0,1 0 0,-1-1 0,0-1 0,-1 0 0,-1-1 0,1 0 0,2-4-12,14-9 37,-25 21-19,-5 18-303,-1-8 184,1 0 0,-1 0 1,1 0-1,0 0 0,1-1 0,-1 1 1,2 0-1,-1 0 0,1 0 1,0-1-1,0 1 0,0 0 0,1-1 1,0 0-1,1 0 0,-1 0 0,1 0 1,0 0-1,1-1 0,-1 0 0,1 0 1,0 0-1,0 0 0,1-1 0,4 3 101,71 21-4191,32-18-4181</inkml:trace>
  <inkml:trace contextRef="#ctx0" brushRef="#br1" timeOffset="-55811.847">2815 694 8852,'0'0'2305,"0"0"-1398,0 0-243,0 0 206,0 0-261,-5 6-217,-13 18 21,19-23-346,-1-1 0,1 1 0,-1 0 0,0 0 0,1-1 0,0 1-1,-1-1 1,1 1 0,-1 0 0,1-1 0,0 1 0,-1-1 0,1 0 0,0 1-1,-1-1 1,1 1 0,0-1 0,0 0 0,0 0 0,-1 1 0,1-1 0,0 0 0,0 0-1,0 0 1,-1 0 0,1 0 0,0 0 0,0 0 0,0 0 0,0 0 0,-1-1-1,1 1 1,0 0 0,0 0 0,-1-1 0,1 1 0,0 0 0,0-1 0,-1 1 0,1-1-1,0 1 1,-1-1 0,1 0-67,-1 2 18,-1-1 0,1 0 0,0 0-1,-1 1 1,1-1 0,-1 0 0,1 0 0,-1 0-1,1 1 1,-1-1 0,1 0 0,-1 0-1,1 0 1,-1 0 0,1 0 0,-1 0 0,1 0-1,-1 0 1,1 0 0,-1 0 0,1-1 0,-1 1-1,1 0 1,-1 0 0,1 0 0,0-1 0,-1 1-1,1 0 1,-1 0 0,1-1 0,-1 1 0,1 0-1,0-1 1,-1 1 0,1 0 0,0-1 0,0 1-1,-1-1 1,1 1 0,0 0 0,0-1-1,-1 1 1,1-1 0,0 1 0,0-1 0,0 1-1,0-1 1,0 1 0,0-1 0,0 1 0,0-1-1,0 1 1,0-1 0,0 1 0,0-1 0,0 1-1,0-1 1,0 1 0,0-1 0,1 1 0,-1-1-1,0 1 1,0 0 0,0-1 0,1 1-1,-1-1-16,-9 19-3718,19-16-483,19-1-3216</inkml:trace>
  <inkml:trace contextRef="#ctx0" brushRef="#br1" timeOffset="-55302.875">3465 419 10741,'0'0'1622,"0"0"-283,0 0-336,0 0-381,0 0-51,-11 18-19,2-2-433,3-9-63,1 2 0,0-1-1,0 0 1,1 1 0,0 0 0,1 0 0,0 0 0,0 0 0,1 1 0,0-1 0,1 0 0,0 1 0,1 3-56,-2-7 30,1 1 1,1-1-1,-1 0 0,1 1 1,0-1-1,1 0 0,0 1 0,0-1 1,0 0-1,0 0 0,1 0 1,0 0-1,0 0 0,1 0 1,0 0-1,0-1 0,0 0 1,1 1-1,0-1 0,-1 0 1,2-1-1,-1 1 0,1-1 1,-1 1-1,1-2 0,0 1 0,1 0 1,-1-1-1,1 0 0,-1 0 1,1-1-1,0 1 0,5 0-30,4-1 37,1-1 0,-1-1 0,0 0 0,1-1 0,-1-1 0,0 0 0,0-1 0,0-1 0,0 0-1,-1-1 1,1-1 0,-1 0 0,0-1 0,-1 0 0,0-1 0,0-1 0,-1 0 0,0 0 0,0-1-1,-1-1 1,-1 0 0,1-1 0,-2 0 0,7-9-37,-12 13 60,0 0 0,0 0 0,-1 0-1,0-1 1,0 1 0,-1-1 0,0 0 0,0 0 0,-1 1-1,0-1 1,-1 0 0,0 0 0,-1-9-60,1 11 100,-9 8 103,5 6-218,1 0 0,0 0 0,1 0 0,-1 0 0,1 0 0,0 0 0,1 0 0,0 1 0,0-1 0,1 1 0,0-1 0,0 1 0,1-1 0,0 2 15,-1 9 10,0-14-17,-1 0 1,1 1-1,1-1 1,-1 1 0,1-1-1,0 0 1,0 1 0,0-1-1,0 0 1,1 0-1,-1 0 1,1 0 0,0 0-1,1 0 1,-1-1 0,0 1-1,1-1 1,0 1-1,0-1 1,0 0 0,0 0-1,1 0 1,-1-1 0,1 1-1,0-1 1,0 0 0,-1 0-1,1 0 1,1 0-1,-1-1 1,2 1 6,9 2-293,0-1 0,0 0 0,0-1 0,1-1-1,-1 0 1,1-1 0,-1-1 0,4-1 293,71-20-5034,-46 2-713</inkml:trace>
  <inkml:trace contextRef="#ctx0" brushRef="#br1" timeOffset="-54631.566">4365 120 9188,'0'0'2721,"0"0"-1090,0 0-338,0 0-311,0 0-470,2 11-138,1 403 2014,-3-264-2279,0-149-170,-1 1 0,1-1-1,0 0 1,0 0 0,0 1 0,0-1-1,0 0 1,0 1 0,0-1-1,0 0 1,0 0 0,1 1 0,-1-1-1,0 0 1,1 0 0,-1 0 0,1 0-1,-1 1 1,1-1 0,0 0 0,0 0-1,-1 0 1,1 0 0,0 0 0,0 0-1,0-1 1,0 1 0,0 0-1,0 0 1,0-1 0,0 1 0,0 0-1,0-1 1,1 1 0,-1-1 0,0 0-1,0 1 1,1-1 0,-1 0 0,0 0-1,0 0 1,1 0 0,-1 0 0,0 0-1,0 0 1,1 0 0,-1 0-1,0-1 1,0 1 0,1 0 0,-1-1-1,0 1 1,0-1 0,0 1 0,1-2 61,1-2-361,0-1 1,-1 0 0,0 1 0,0-1 0,0 0 0,-1 0-1,1-1 1,-1 1 0,0 0 0,-1 0 0,1-1 0,-1 1-1,0 0 1,-1 0 0,1-1 0,-1 1 0,0 0 0,0 0-1,-1 0 1,1-1 0,-1 2 0,0-1 0,-1 0 0,-1-3 360,-5 0 23,0-1 0,-1 1-1,0 1 1,-1-1 0,1 2 0,-1 0 0,0 0 0,-1 1 0,0 0 0,-6-1-23,-127-28 7337,159 52-5715,-3-12-1542,0 0 1,1-1-1,-1-1 0,1 0 1,0 0-1,0-1 1,1-1-1,-1 0 0,0-1 1,1 0-1,-1-1 1,1 0-1,7-2-80,-4 2 57,10-2 72,0-2 0,0-1 0,-1-1 0,0-1 0,0-1 0,-1-1 1,0-2-1,0 0 0,-1-1 0,13-10-129,20-16 782,-51 41-788,-4 10-54,-2-8 51,1 1 0,0 0 0,-1 0 1,2 0-1,-1 0 0,1-1 0,0 1 1,0 0-1,0 0 0,1-1 0,0 1 1,0-1-1,1 1 0,-1-1 0,1 0 0,0 0 1,0 0-1,1-1 0,0 1 0,0-1 1,0 1-1,0-1 0,0-1 0,1 1 1,0-1-1,0 1 0,0-1 0,0-1 0,5 3 9,-5-4-299,1-1-1,-1 0 1,0 0-1,0-1 1,0 1-1,0-1 1,0-1-1,0 1 1,0 0-1,0-1 0,0 0 1,0 0-1,-1-1 1,1 1-1,-1-1 1,0 0-1,0 0 1,0-1-1,0 1 0,0-1 1,-1 0-1,1 0 1,-1 0-1,0 0 1,0-2 299,27-33-5288</inkml:trace>
  <inkml:trace contextRef="#ctx0" brushRef="#br1" timeOffset="-54323.479">4655 128 9524,'0'0'2148,"0"0"-609,-22 0-111,-66 1-246,87-2-1161,0 1-1,0 0 1,0 0 0,0 0 0,0-1 0,0 1 0,0 0 0,0 0 0,0 0 0,0 1 0,0-1 0,0 0 0,-1 0 0,1 1 0,0-1 0,0 0 0,0 1 0,0-1 0,1 1 0,-1-1 0,0 1 0,0 0 0,0-1-1,0 1 1,0 0 0,1-1 0,-1 1 0,0 0 0,1 0 0,-1 0 0,1 0 0,-1 0 0,1 0 0,-1 0 0,1 0 0,-1 0 0,1 0 0,0 0 0,0 0 0,0 0 0,-1 0 0,1 0 0,0 0 0,0 0 0,0 0-1,1 1-20,-1 3 93,-1-1-48,1-1 0,-1 0 1,1 1-1,0-1 0,0 1 0,1-1 0,-1 1 1,1-1-1,-1 0 0,1 1 0,0-1 0,1 0 1,-1 1-1,0-1 0,1 0 0,0 0 0,-1 0 1,1-1-1,1 1 0,-1 0 0,0-1 0,1 1 0,-1-1 1,1 0-1,-1 0 0,1 0 0,0 0 0,0 0 1,0 0-1,0-1 0,1 0 0,-1 1 0,3-1-45,10 4 94,1-1-1,-1 0 1,0-2-1,1 0 0,0 0 1,-1-2-1,1 0 0,12-2-93,-25 2 9,0 0 0,0 0 0,0-1 0,0 0 0,0 1 0,1-1 0,-1-1 0,-1 1 0,1 0 0,0-1 0,0 0-1,-1 0 1,1 0 0,-1 0 0,1-1 0,-1 1 0,0-1 0,0 0 0,0 0 0,0 0 0,-1 0 0,1-1 0,-1 1-1,0-1 1,0 1 0,0-1 0,0 0 0,-1 0 0,1 0 0,-1 0 0,0 0 0,-1 0 0,1 0 0,0 0 0,-1-2-9,0 4-7,1 1 1,-1-1 0,0 0 0,0 1-1,0-1 1,0 1 0,0-1 0,0 1 0,0-1-1,-1 1 1,1-1 0,-1 1 0,1-1-1,-1 1 1,1-1 0,-1 1 0,0-1 0,0 1-1,1 0 1,-1 0 0,0-1 0,0 1-1,0 0 1,-1 0 0,1 0 0,0 0 0,0 0-1,-1 0 1,1 0 0,0 1 0,-1-1-1,1 0 1,-1 1 0,1-1 0,0 1-1,-1-1 1,0 1 0,1 0 0,-1 0 0,1 0-1,-1 0 1,1 0 0,-1 0 0,1 0-1,-2 0 7,0 0-106,1-1 0,0 1-1,0 0 1,-1 0-1,1 0 1,0 0-1,0 0 1,-1 0 0,1 0-1,0 1 1,0-1-1,-1 1 1,1 0-1,0 0 1,0-1-1,0 1 1,0 1 0,0-1-1,0 0 1,0 0-1,1 1 1,-1-1-1,0 1 1,1-1 0,-1 1-1,1 0 1,-1 0-1,1 0 1,0-1-1,0 1 1,0 1 0,0-1-1,0 0 1,0 0-1,1 0 1,-1 0-1,1 0 1,-1 1 106,-2 22-3116,2-6-2852</inkml:trace>
  <inkml:trace contextRef="#ctx0" brushRef="#br1" timeOffset="-54042.907">5100 34 6499,'0'0'2945,"0"0"-960,0 0-320,0 0-689,0 0-495,0 0 559,3 114-159,-3-46-353,0 9-224,0 3-192,0-2-112,0-6-64,0-14-240,20-14-417,11-24-815,2-14-1986,3-6-5650</inkml:trace>
  <inkml:trace contextRef="#ctx0" brushRef="#br1" timeOffset="-53790.795">5544 413 8868,'0'0'6179,"0"0"-4834,0 0-193,0 0-256,0 0-655,0 0-113,-9 14-128,9 2-705,0-6-3873</inkml:trace>
  <inkml:trace contextRef="#ctx0" brushRef="#br1" timeOffset="-53484.029">6344 307 12630,'0'0'1488,"0"0"-895,0 0 95,0 0-256,-49 102 48,49-32 193,0 12-369,0 14-80,0 13-48,2 1-64,2-2-112,1-19-96,1-35-608,1-24-721,7-28-16,-3-4-351,0-34-1986</inkml:trace>
  <inkml:trace contextRef="#ctx0" brushRef="#br1" timeOffset="-53234.437">6246 511 9012,'0'0'1022,"0"0"-272,0 0 183,0 0 111,20-13-284,67-41-123,-84 52-583,1 0 0,-1 0 0,1 0-1,0 0 1,0 1 0,-1 0-1,1-1 1,0 1 0,0 1 0,0-1-1,0 1 1,0-1 0,0 1-1,1 0 1,-1 1 0,0-1 0,0 1-1,0-1 1,0 1 0,0 0-1,-1 1 1,1-1 0,0 1 0,0 0-1,-1 0 1,1 0 0,-1 0-1,0 0 1,1 1 0,-1-1-1,0 1 1,-1 0 0,1 0 0,0 0-1,-1 1 1,0-1 0,1 1-1,-1-1-53,-1 0 13,1 0 1,-1 0-1,1 0 0,-1 0 0,0 0 0,0 0 0,-1 0 0,1 1 0,0-1 0,-1 0 0,0 0 0,0 1 0,0-1 1,0 0-1,-1 0 0,1 1 0,-1-1 0,0 0 0,1 0 0,-2 0 0,1 0 0,0 0 0,0 0 0,-1 0 0,0 0 1,0-1-1,0 1 0,0 0 0,0-1 0,0 0 0,-2 2-13,-80 31-1599,26-23-2957,46-10-147</inkml:trace>
  <inkml:trace contextRef="#ctx0" brushRef="#br1" timeOffset="-52825.627">7028 403 11861,'0'0'1751,"0"0"-519,-22-3 161,5 1-1087,9 0-232,1 0 1,-1 1-1,1 0 1,-1 1 0,1-1-1,-1 2 1,1-1-1,-1 1 1,1 0 0,-1 0-1,1 1 1,-1 0-1,1 1 1,0-1 0,0 1-1,0 1 1,-2 1-75,0 0 40,0 1 0,0 0 1,1 0-1,-1 1 0,2 0 0,-1 1 1,1-1-1,0 2 0,0-1 0,1 1 1,1 0-1,-1 0 0,1 0 0,1 1 1,0 0-1,0-1 0,1 2 1,0-1-1,1 0 0,0 1 0,0-1 1,1 4-41,3-11 0,0 0 1,1-1 0,-1 1-1,0-1 1,1 0 0,-1 0-1,1 0 1,0 0 0,0 0-1,0 0 1,0-1 0,0 0-1,0 1 1,0-1 0,0 0-1,1-1 1,-1 1 0,0 0-1,1-1 1,-1 0 0,0 0-1,1 0 1,-1 0-1,0 0 1,1-1 0,-1 1-1,0-1 1,1 0-1,7 0 11,2 0-4,-1-1 1,1 0-1,-1-1 1,0-1-1,1 0 0,-2-1 1,1 0-1,0-1 1,-1 0-1,0 0 0,-1-1 1,1-1-1,-1 0 1,-1 0-1,1-1 0,-2 0 1,1-1-1,5-8-7,-14 18-13,1-1-1,0 1 0,0 0 0,0 0 0,0 0 1,-1 0-1,1-1 0,0 1 0,0 0 1,0 0-1,0 0 0,0 1 0,0-1 0,-1 0 1,1 0-1,0 0 0,0 1 0,0-1 1,-1 0-1,1 1 0,0-1 0,0 1 1,-1-1-1,1 1 0,0-1 0,-1 1 0,1-1 1,0 1-1,-1 0 0,1-1 0,-1 1 1,1 0-1,-1 0 0,1-1 0,-1 1 0,0 0 1,1 0-1,-1-1 0,0 1 0,0 0 1,0 0-1,1 0 0,-1 0 0,0 0 1,0-1-1,0 1 0,0 0 0,0 0 0,-1 0 14,11 18-69,-4-15-240,1 0 1,-1 0-1,1 0 1,-1-1-1,1 0 0,0 0 1,0-1-1,1 0 1,-1 0-1,0 0 1,1-1-1,-1 0 0,1-1 1,-1 0-1,1 0 1,-1-1-1,1 1 0,-1-2 1,1 1-1,-1-1 1,0 0-1,0-1 0,0 1 1,0-1-1,0-1 1,-1 1-1,1-1 309,39-22-4132</inkml:trace>
  <inkml:trace contextRef="#ctx0" brushRef="#br1" timeOffset="-52358.904">7536 319 6867,'0'0'2524,"0"0"-798,0 0-301,-19 3-345,-62 14-239,78-16-770,-1 0 1,1 1 0,-1 0 0,1 0 0,0 0-1,0 0 1,0 0 0,0 0 0,0 1-1,0 0 1,1-1 0,-1 1 0,1 0 0,0 1-1,-1-1 1,1 0 0,1 0 0,-1 1 0,1-1-1,-1 1 1,0 3-72,-1 1 133,-3 7 54,1 1 0,0 0 1,2 0-1,-1 0 0,2 1 0,0-1 0,1 0 0,1 1 0,1 7-187,0-22 5,-1 0 1,1 0-1,-1 0 1,1 0-1,0-1 1,0 1-1,0 0 1,0-1-1,0 1 1,0 0-1,1-1 1,-1 1-1,1-1 1,-1 0-1,1 0 1,-1 1 0,1-1-1,-1 0 1,1 0-1,0 0 1,0-1-1,-1 1 1,1 0-1,0-1 1,0 1-1,0-1 1,0 1-1,0-1 1,0 0-1,0 0 1,0 0-1,1 0-5,74-3 147,-72 2-126,24-5-46,0-2 0,-1 0-1,0-2 1,0-1 0,-1-1 0,-1-2-1,0-1 1,-1 0 0,0-2 0,-2-1 0,20-18 25,-32 27-12,-1 0 0,-1 0 0,1-1 0,-2 0 0,1-1 0,-1 0 1,-1 0-1,0 0 0,0-1 0,-2 0 0,1-1 0,-1 1 1,-1-1-1,0 0 0,-1 0 0,1-9 12,0-181 830,-3 202-805,-1 0 0,0 0 0,1 0 0,-1 0 0,0 0 0,0 0 0,1 0 0,-1 0 0,0 0 0,0 0 1,0 0-1,0 0 0,0 0 0,-1 0 0,1 0 0,0 0 0,0 0 0,-1 0 0,1 0 0,0 0 0,-1 0 0,1 0 0,-1 0 0,1 1 1,-1-1-1,0 0 0,1 0 0,-1 1 0,0-1 0,1 0 0,-1 1 0,0-1 0,0 0 0,0 1 0,0-1 0,1 1 0,-1-1 0,0 1 1,0 0-1,0-1 0,0 1 0,0 0 0,0 0 0,0 0 0,0 0 0,0 0 0,0 0 0,0 0 0,0 0 0,0 0 0,0 0 0,0 0 0,0 1 1,0-1-1,0 0 0,0 1 0,0-1 0,0 1 0,0-1 0,1 1 0,-1-1 0,0 1 0,0 0 0,0-1 0,1 1 0,-1 0 0,0 0 1,1 0-26,-9 17 19,2 0 1,0 1 0,2 0-1,0 0 1,0 1 0,2-1 0,1 2-20,1-19 3,-11 108 98,4 0 1,5 73-102,2-180-21,0 1 1,0-1-1,0 1 1,1 0-1,0-1 1,-1 1-1,1-1 1,1 1-1,-1 0 0,0-1 1,1 1-1,0-1 1,0 1-1,0-1 1,0 1-1,0-1 1,1 0-1,-1 1 1,1-1-1,0 0 1,0 0-1,0 0 1,1-1-1,-1 1 1,1 0-1,-1-1 0,1 1 1,0-1-1,0 0 1,0 0-1,0 0 1,0-1-1,1 1 1,-1-1-1,0 1 1,4 0 20,0-3-430,1 0 0,-1 0 0,0 0 0,0 0 0,0-1 0,0-1 0,-1 1 0,1-1 0,-1 0 0,1 0 0,-1-1 0,0 0 0,0 0 0,0 0 0,-1-1 0,0 0 0,0 0-1,0 0 1,2-4 430,2 1-1266,31-32-8109</inkml:trace>
  <inkml:trace contextRef="#ctx0" brushRef="#br1" timeOffset="-51494.739">8244 140 3282,'0'0'7107,"-22"-1"-4589,-73 1-1053,84 2-1305,1-1 0,0 2 0,0-1 1,0 2-1,0-1 0,0 1 0,1 1 0,-1 0 0,1 0 1,0 1-1,1 0 0,0 0 0,0 1 0,0 0 0,0 0 1,1 1-1,1 0 0,-1 1 0,1-1 0,1 1 1,0 0-1,0 0 0,0 1 0,1 0 0,1 0 0,0 0 1,-2 9-161,2-14-8,1 1 0,0 0 0,0 0 0,0 0 0,1 1 0,0-1 0,0 0 0,0 0 0,1 1 0,0-1 0,0 1 0,1-1 0,-1 0 0,2 0 0,-1 1 0,0-1-1,1 0 1,1 0 0,-1 0 0,1-1 0,0 1 0,0 0 0,0-1 0,1 0 0,0 0 0,0 0 0,0 0 0,0-1 0,3 2 8,12 1-359,1 0-1,0-1 0,1-2 0,-1 0 0,1-1 0,0-1 0,0-1 0,0-1 0,0 0 0,4-3 360,2 3-637,-2-2 100,0 0-1,-1-2 1,1 0 0,-1-2 0,1-1 0,-2 0-1,1-2 1,18-10 537,-26 11 47,0-1 1,0-1-1,-2 0 0,1-1 0,-1 0 0,0-2 1,10-12-48,-19 20 274,0 0-1,-1-1 1,0 0 0,0 0 0,-1 0 0,1-1 0,-1 1 0,-1-1-1,1 0 1,-1 0 0,0 0 0,-1 0 0,0 0 0,0 0 0,0 0-1,-1 0 1,0-1 0,0 1 0,-1 0 0,-1-4-274,1 9 98,-1 0 1,0 0-1,0 0 1,0 0-1,0 0 1,0 1-1,0-1 1,0 1-1,-1-1 1,1 1-1,-1 0 1,1 0-1,-1 0 0,1 0 1,-1 0-1,1 1 1,-1-1-1,0 1 1,1 0-1,-1 0 1,0 0-1,0 0 1,1 0-1,-1 0 1,0 1-1,1-1 1,-1 1-99,-8-1 134,3 1-99,-1 0 0,1 1 0,-1 0 0,1 0 0,-1 1 0,1 0 0,0 0 0,0 1-1,1 0 1,-1 0 0,1 1 0,0 0 0,0 0 0,0 0 0,1 1 0,0 1 0,0-1 0,0 1 0,1-1 0,0 2 0,0-1 0,1 0-1,0 1 1,0 0 0,1 0 0,0 0 0,0 1 0,1-1 0,0 0 0,1 1 0,0 0 0,0-1 0,0 4-35,1-9 2,0-2-4,-1 1 0,1 0 1,-1-1-1,1 1 0,0 0 0,0 0 0,0-1 0,-1 1 0,2 0 0,-1 0 0,0-1 0,0 1 0,0 0 0,1 0 0,-1-1 0,1 1 0,0 0 0,-1-1 0,1 1 1,0-1-1,0 1 0,0-1 0,0 1 0,0-1 0,0 0 0,0 1 0,1-1 0,-1 0 0,0 0 0,1 0 0,-1 0 0,1 0 0,-1 0 0,1 0 0,0-1 0,-1 1 1,1 0-1,0-1 0,-1 0 0,1 1 0,0-1 0,0 0 0,-1 0 0,2 0 2,12 0 1,0 0 1,1-2-1,-1 0 0,0 0 1,-1-2-1,1 0 0,-1 0 1,1-2-1,-1 1 0,-1-2 1,1 0-1,-1-1 0,0 0 1,-1 0-1,0-2 0,2-2-1,-11 10-6,1-1 0,-1 0 0,1 1-1,-1 0 1,1 0 0,0 0 0,0 0-1,0 0 1,0 1 0,0 0 0,0 0-1,0 0 1,0 0 0,1 0-1,-1 1 1,0 0 0,0 0 0,1 0-1,-1 1 1,0-1 0,0 1 0,1 0-1,-1 0 1,0 1 0,0-1 0,0 1-1,-1 0 1,1 0 0,0 0 6,23 18-7,-20-14 7,0 0 0,0 0 0,1-1 0,0 0 0,0-1-1,0 0 1,0 0 0,1-1 0,-1 0 0,1 0 0,0-1 0,4 1 0,97-11 70,-106 7-59,-1-1-1,1 0 1,-1 1-1,1-1 1,-1-1-1,0 1 0,0 0 1,0-1-1,0 1 1,0-1-1,0 0 1,-1 0-1,1 0 0,-1 0 1,0-1-1,0 1 1,0-1-1,-1 1 1,1-1-1,-1 1 0,0-1 1,0 0-1,0 0 1,0 0-1,-1 0 1,1 1-1,-1-2-10,-1-115 112,1 121-111,0-1-1,0 1 1,0 0-1,0-1 1,0 1 0,0-1-1,-1 1 1,1-1-1,0 1 1,0-1 0,-1 0-1,1 1 1,0-1-1,0 1 1,-1-1 0,1 1-1,-1-1 1,1 0-1,0 1 1,-1-1 0,1 0-1,-1 0 1,1 1-1,-1-1 1,1 0 0,-1 0-1,1 1 1,-1-1-1,1 0 1,-1 0 0,1 0-1,-1 0 1,1 0-1,-1 0 1,1 0-1,-1 0 1,1 0 0,-1 0-1,0 0 1,1 0-1,-1 0 1,1-1 0,-1 1-1,1 0 1,-1 0-1,1 0 1,0-1 0,-1 1-1,1 0 1,-1-1-1,1 1 1,-1 0 0,1-1-1,-1 0 0,-78 366 256,66-290-72,8-27-111,-3-1-1,-2 0 0,-2-1 1,-1 0-1,-3-1 1,-2 0-1,-2-2 0,-15 25-72,33-65-4,1-1-9,0 1-1,-1-1 1,1 1 0,-1-1 0,1 0-1,-1 0 1,0 0 0,0 0 0,0 0-1,0 0 1,0 0 0,-1-1 0,1 1-1,0-1 1,-1 0 0,1 1-1,-1-1 1,1 0 0,-1-1 0,0 1-1,0 0 14,2-2-21,0 1-1,0 0 0,-1-1 1,1 1-1,0-1 0,0 1 0,-1-1 1,1 1-1,0-1 0,0 0 0,0 0 1,0 0-1,0 1 0,0-1 0,0 0 1,0 0-1,0 0 0,1-1 0,-1 1 1,0 0-1,1 0 0,-1 0 1,1 0-1,-1-1 0,1 1 0,-1 0 1,1-1-1,0 1 0,0 0 0,0 0 1,0-1-1,0 1 0,0-2 22,-2-5-144,-2-9-675,1-1 0,0 0 1,1 0-1,2-1 0,-1 1 0,2 0 1,1 0-1,1-7 819,17-36-4946</inkml:trace>
  <inkml:trace contextRef="#ctx0" brushRef="#br1" timeOffset="-51106.144">9503 357 10677,'0'0'2903,"0"0"-1583,0 0-653,0 0-99,0 0-29,0 7-120,0 25-131,0-30-258,1-1 0,-1 0-1,1 0 1,0 0 0,-1 0-1,1 1 1,0-1 0,0 0-1,0 0 1,0-1 0,0 1-1,0 0 1,0 0 0,0 0-1,0-1 1,0 1 0,0 0-1,0-1 1,0 1 0,1-1-1,-1 1 1,0-1 0,0 0-1,1 0 1,-1 1 0,0-1-1,1 0 1,-1 0 0,0 0-1,1 0 1,-1-1 0,0 1-1,0 0 1,1 0 0,-1-1-1,0 1 1,0-1 0,1 1-30,7-1 124,-5 0-113,1 0 0,-1 0 0,0 0 0,1-1 0,-1 0 1,0 0-1,0 0 0,0 0 0,-1 0 0,1-1 1,0 0-1,-1 1 0,0-1 0,1-1 0,-1 1 1,-1 0-1,1-1 0,0 0 0,-1 1 0,0-1 0,0 0 1,0 0-1,0 0 0,0-1 0,-1 1 0,0 0 1,0-1-1,0 1 0,-1 0 0,1-1 0,-1 0-11,-1 3 3,0 0 0,-1 1 0,1-1 0,0 0-1,-1 1 1,1-1 0,-1 1 0,0-1 0,0 1 0,1 0-1,-1 0 1,0 0 0,0 0 0,0 0 0,0 0-1,0 1 1,0-1 0,0 1 0,0-1 0,0 1-1,-1 0 1,1-1 0,0 1 0,0 0 0,0 1 0,0-1-1,0 0 1,-1 1 0,1-1 0,0 1 0,0-1-1,0 1 1,0 0 0,0 0 0,0 0 0,1 0-3,-17 7 32,0 0 0,1 1 1,0 1-1,0 1 0,1 0 1,1 1-1,0 0 0,1 2 1,-5 5-33,9-12 27,1 1 1,0 0 0,0 0-1,0 1 1,1 1 0,0-1 0,1 1-1,0 1 1,1-1 0,0 1-1,1 0 1,0 1 0,0-1 0,2 1-1,-1 0 1,1 0 0,1 0 0,0 0-1,1 0 1,0 1 0,1-1-1,0 0 1,1 1-28,3-8 2,-1 0-1,1-1 0,0 0 1,0 0-1,1 0 1,-1 0-1,1-1 1,0 1-1,0-1 0,0-1 1,0 1-1,0-1 1,1 1-1,-1-2 0,1 1 1,-1 0-1,1-1 1,0 0-1,-1-1 1,1 1-1,0-1 0,0 0 1,0-1-1,-1 1 1,4-2-2,-2 3-1,20 0-341,-1-1 1,0-2-1,1 0 1,-1-1-1,0-2 1,0-1-1,-1-1 1,1-1-1,3-2 342,45-28-4981</inkml:trace>
  <inkml:trace contextRef="#ctx0" brushRef="#br1" timeOffset="-49773.592">1 1510 10629,'0'0'1633,"0"0"-846,0 0-35,0 0-48,0 0-250,-1 7-259,2-4-172,0 0 1,1 0-1,-1 0 0,1 0 1,-1 0-1,1-1 1,0 1-1,0-1 1,0 1-1,0-1 1,0 0-1,0 0 1,1 0-1,-1 0 1,1 0-1,0 0 0,-1-1 1,1 1-1,0-1 1,0 0-1,0 0 1,0 0-1,0 0 1,0 0-1,0-1 1,0 1-1,1-1 0,-1 0 1,0 0-1,0 0 1,0 0-1,0-1 1,1 1-1,-1-1 1,0 0-1,1 0-23,7 1 63,301 11 726,1-13 1,1-15-790,1750-178 171,-1651 149-152,4211-362 2382,-4374 396-2316,-250 2-1542,-24 10-2715,3 0 98</inkml:trace>
  <inkml:trace contextRef="#ctx0" brushRef="#br0" timeOffset="-36264.056">647 2169 8436,'0'0'2598,"0"0"-965,0 0-328,-22-1-91,8 0-1043,6 0-114,-1 0 0,1 1-1,0-1 1,-1 2 0,1-1 0,0 1-1,-1 0 1,1 1 0,0 0-1,0 0 1,0 1 0,1 0 0,-1 0-1,0 1 1,1 0 0,0 0-1,0 1 1,-2 1-57,-14 19 97,1 1-1,1 0 1,1 2-1,1 0 1,2 1-1,0 1 1,2 1-1,2 0 1,1 1-1,1 0 1,2 1-1,1 0 1,1 0-1,3 1 1,0-1-1,2 1 1,2 15-97,-1-39 2,0-1 0,1 1 1,0 0-1,1-1 0,0 1 1,1 0-1,-1-1 0,2 0 0,0 1 1,0-1-1,0 0 0,1 0 0,1-1 1,-1 1-1,1-1 0,1 0 1,0 0-1,0-1 0,0 1 0,1-2 1,0 1-1,0-1 0,1 0 0,0 0 1,0-1-1,0 0 0,3 1-2,-1-2-137,1 0-1,-1-1 1,1 0 0,0-1-1,-1 0 1,1-1-1,0 0 1,0-1-1,0 0 1,0 0-1,8-2 138,-5-1-688,1 0 0,-1-1-1,-1 0 1,1-1-1,-1 0 1,1-1-1,-2-1 1,8-4 688,49-36-6931</inkml:trace>
  <inkml:trace contextRef="#ctx0" brushRef="#br0" timeOffset="-35922.796">916 2470 9428,'0'0'2108,"0"0"-1046,-13 17-30,-39 59 1,35 4 245,17-65-1046,-1-13-202,1 1 1,0-1 0,0 1 0,-1-1-1,1 1 1,1-1 0,-1 1-1,0-1 1,1 1 0,-1-1 0,1 1-1,0-1 1,0 1 0,0-1 0,0 0-1,0 0 1,0 1 0,1-1-1,-1 0 1,1 0 0,-1 0 0,1 0-1,0-1 1,0 1 0,0 0-1,0-1 1,0 1 0,0-1 0,0 0-1,0 0 1,1 0 0,-1 0-1,0 0 1,1 0 0,0 0-31,6 2 52,1-1 0,0 0 0,-1 0 1,1-1-1,0 0 0,0-1 0,0 0 0,0-1 0,-1 0 1,1 0-1,0-1 0,0 0 0,-1-1 0,1 0 0,-1-1 0,0 1 1,0-2-1,0 1 0,-1-2 0,0 1 0,0-1 0,0 0 1,0 0-1,-1-1 0,0 0 0,-1 0 0,1-1 0,-1 0 1,2-6-53,-6 11 7,0 0 0,0 0 0,-1 0 1,1 0-1,-1-1 0,0 1 0,0-1 1,0 1-1,0-1 0,-1 1 0,0-1 1,1 1-1,-1-1 0,-1 1 0,1-1 1,0 1-1,-1-1 0,0 1 0,0-1 1,0 1-1,0-1 0,0 1 0,-1 0 1,1 0-1,-1-1 0,0 1 0,0 0 1,0 1-1,0-1 0,-1 0 0,1 1 1,-1-1-1,0 1 0,0 0 0,1 0 1,-1 0-1,-1 0 0,1 0 0,0 1 1,0-1-1,-1 1 0,1 0 0,0 0 1,-1 0-1,1 1 0,-1-1-7,-1 0-89,1 0 0,0 0 0,-1 0 0,1 1 0,-1-1 0,1 1 0,-1 1 0,1-1 0,-1 0 0,1 1 0,-1 0 0,1 0 0,0 0 0,0 1 0,-1-1 0,1 1 0,0 0 0,0 0 0,0 1 0,1-1 0,-1 1 0,1 0 0,-1 0 0,1 0 0,0 0 0,0 0 0,0 1 0,0 0 89,11 11-5074,23-15 397</inkml:trace>
  <inkml:trace contextRef="#ctx0" brushRef="#br0" timeOffset="-35629.263">1440 2151 8516,'0'0'2996,"0"0"-1217,0 0-130,0 0-160,0 0-502,-14 3-360,11-3-608,0 0-1,0 0 0,0 0 0,-1 1-1,1-1 1,0 1 0,0 0 0,-1 0 0,1 0 0,0 0 0,0 0 0,0 1 0,1-1 0,-1 1 0,0 0-1,0 0 1,1 0 0,-1 0 0,1 1 0,0-1 0,0 1 0,0-1 0,0 1 0,0 0 0,0-1 0,1 1-1,-1 0 1,1 0 0,0 0 0,0 0 0,0 1 0,0-1 0,1 0 0,-1 0 0,1 1 0,0 1-18,-4 278 757,3-240-721,2-1 0,2 1 0,2-1 0,2 1 0,1-2 0,14 39-36,-22-77-72,0 1 0,1-1-1,0 1 1,-1-1 0,1 1-1,1-1 1,-1 0 0,0 1-1,1-1 1,-1 0 0,1 0 0,0 0-1,0 0 1,0-1 0,1 1-1,-1 0 1,1-1 0,-1 0-1,1 0 1,0 1 0,0-1-1,0-1 1,0 1 0,0 0-1,0-1 1,0 0 0,1 1-1,-1-1 1,1-1 0,-1 1 0,0 0-1,1-1 1,-1 0 0,1 0-1,-1 0 1,1 0 0,-1 0-1,1-1 1,-1 1 0,1-1-1,-1 0 1,0 0 0,1-1-1,-1 1 1,0-1 0,0 1-1,2-2 73,30-38-3308,3-11-2444</inkml:trace>
  <inkml:trace contextRef="#ctx0" brushRef="#br0" timeOffset="-35407.76">1837 2111 10805,'0'0'1569,"0"0"-465,0 0 465,0 0-257,-72 104-351,59-39-161,6 11-239,5 10-209,2 0-224,0-4-80,4-13-16,12-15-32,4-14 0,2-14-192,3-16-673,4-10-1008,4-2-1680,1-26-3378</inkml:trace>
  <inkml:trace contextRef="#ctx0" brushRef="#br0" timeOffset="-35064.218">2070 2474 960,'0'0'10002,"0"0"-6987,0 0-1734,0 0-41,0 0-261,-7 20-330,-23 64-359,30-82-278,-1 1-1,1-1 1,0 0-1,0 1 0,0-1 1,0 0-1,1 1 0,-1-1 1,0 0-1,1 0 0,0 1 1,0-1-1,-1 0 0,1 0 1,0 0-1,1 0 1,-1 0-1,0 0 0,1 0 1,-1 0-1,1-1 0,-1 1 1,1 0-1,0-1 0,0 1 1,0-1-1,0 0 0,0 0 1,0 0-1,0 0 1,0 0-1,0 0 0,0 0 1,1-1-1,-1 1 0,0-1 1,0 1-1,1-1 0,-1 0 1,0 0-1,1 0 0,-1 0 1,0-1-1,1 1 0,-1-1 1,0 1-1,2-2-11,-1 2 32,6-1-15,1-2-1,-1 1 1,0-1 0,0-1-1,0 1 1,0-1 0,-1-1-1,0 0 1,0 0 0,0-1-1,0 0 1,-1 0 0,0-1-1,0 1 1,-1-2-1,0 1 1,0-1 0,-1 0-1,1 0 1,-2 0 0,1-1-1,-1 0 1,-1 0 0,0 0-1,0 0 1,-1 0 0,0-1-1,0 1 1,-1-1 0,0 1-1,-1-1 1,0 1 0,-1-10-17,-1 16 3,0-1 0,0 1 0,-1 0 0,1 1 1,-1-1-1,1 0 0,-1 1 0,0-1 1,0 1-1,0 0 0,0 0 0,0 0 0,0 0 1,-1 1-1,1-1 0,-1 1 0,1 0 0,-1 0 1,1 0-1,-1 0 0,0 1 0,1-1 0,-1 1 1,0 0-1,0 0 0,1 1 0,-1-1 1,0 1-1,1 0 0,-1 0-3,-6-1 0,2 0 4,0 1 0,0 0 1,0 1-1,0 0 1,1 0-1,-1 1 0,0 0 1,1 0-1,0 1 0,0 0 1,0 0-1,0 0 1,1 1-1,-1 0 0,1 0 1,0 1-1,1 0 0,-1 0 1,1 0-1,1 1 1,-1 0-1,1-1 0,0 2 1,1-1-1,-2 3-4,-5 12 3,2-1 0,0 1 1,2 0-1,0 1 0,1 0 0,1 0 0,2 0 1,0 0-1,1 0 0,2 2-3,-2-21-9,1 0 0,0 0 0,0 0 0,0 0 0,0 0 1,1 0-1,-1 0 0,1 0 0,0 0 0,1 0 0,-1 0 0,1-1 0,-1 1 0,1 0 0,0-1 0,0 1 0,1-1 0,-1 0 1,1 0-1,-1 0 0,1 0 0,0 0 0,0-1 0,1 1 0,-1-1 0,0 0 0,1 0 0,-1 0 0,4 1 9,9 2-329,0-1 0,0-1-1,1-1 1,-1 0-1,1-1 1,-1-1 0,1 0-1,-1-1 1,1-1-1,-1-1 1,0 0 0,0-1-1,12-5 330,46-22-2870,-4-7-2349</inkml:trace>
  <inkml:trace contextRef="#ctx0" brushRef="#br0" timeOffset="-34813.362">2648 2410 7187,'0'0'3300,"0"0"-1219,0 0-397,0 0-313,0 0-568,-19 5-165,8-2-528,6-3-68,1 1-1,-1 0 1,1 0-1,-1 0 1,1 0 0,0 1-1,-1 0 1,1 0-1,0 0 1,0 0-1,0 1 1,0-1 0,1 1-1,-1 0 1,1 0-1,0 1 1,0-1-1,0 1 1,0-1-1,0 1 1,1 0 0,-1 0-1,1 0 1,0 0-1,1 1 1,-1-1-1,0 3-41,-14 200 865,17-204-893,1 0 0,-1 0 0,1-1 0,0 1 0,0 0-1,0-1 1,0 1 0,0-1 0,0 0 0,1 0 0,-1 0 0,1 0 0,-1 0 0,1 0 0,0 0 0,0-1 0,0 0 0,0 0 0,0 1 0,0-2 0,0 1 0,0 0 0,0-1 0,1 1 0,-1-1 0,0 0-1,0 0 1,0 0 0,1 0 0,-1-1 0,0 1 0,0-1 0,0 0 0,0 0 0,0 0 0,0-1 0,0 1 0,0 0 0,2-2 28,26-9-982,-1-1 1,1-2-1,-2 0 0,0-2 1,-2-2-1,20-15 982,-46 33-73,76-57-5116</inkml:trace>
  <inkml:trace contextRef="#ctx0" brushRef="#br0" timeOffset="-34270.894">3080 2073 9588,'0'0'2452,"0"0"-579,0 0-270,0 0-418,0 0-555,0 7-268,0-4-322,-1 93 942,5 0 0,15 93-982,-13-156 54,50 186 55,-38-194-728,-18-42 347,-5 4 222,0 0 0,0 0 0,-1 0 0,-1 1 0,0 0 0,-1 0 0,0 1 0,-1 0 0,0 0 0,-1 1 0,0 0 0,0 1 0,-1 0 0,0 0 0,-1 2 1,-3-3 49,-1-2 22,-34-26 461,61 37-357,86 27-116,-79-25 47,0-1-1,-1 0 1,1-2 0,0 0-1,-1-1 1,0 0-1,0-2 1,0 0-1,0-1 1,4-2-57,5-6 124,0-1 0,-1-2 1,-1 0-1,-1-1 0,0-2 0,-1 0 1,2-6-125,-22 25 32,-2 1-32,0 1-1,0-1 1,0 1 0,1-1 0,-1 1 0,0-1-1,0 1 1,0-1 0,1 1 0,-1-1 0,0 1 0,0-1-1,1 0 1,-1 1 0,0-1 0,1 1 0,-1-1-1,1 0 1,-1 1 0,0-1 0,1 0 0,-1 1 0,1-1-1,-1 0 1,1 0 0,-1 1 0,1-1 0,-1 0-1,1 0 1,-1 0 0,1 0 0,-1 0 0,1 0 0,0 0-1,-1 0 1,1 0 0,-1 0 0,1 0 0,-1 0 0,1 0-1,-1 0 1,1-1 0,-1 1 0,1 0 0,-1 0-1,1 0 1,-1-1 0,1 1 0,-1 0 0,0-1 0,1 1-1,-1 0 1,1-1 0,-1 1 0,0-1 0,1 1-1,-1 0 1,0-1 0,0 1 0,1-1 0,0 42-24,-2-32 25,1 0 0,-1 1 1,2-1-1,-1 0 0,1 1 0,0-1 0,1 0 1,0 0-1,1 0 0,0 0 0,0 0 0,1 0 0,0-1 1,1 0-1,-1 0 0,2 0 0,-1 0 0,3 2-1,-6-9-66,0 1 1,0-1-1,0 1 0,0-1 0,0 0 0,1 0 0,-1 0 0,0-1 1,0 1-1,1 0 0,-1-1 0,0 1 0,1-1 0,-1 0 1,1 0-1,-1 0 0,1 0 0,-1 0 0,0 0 0,1-1 0,-1 1 1,0-1-1,1 0 0,-1 0 0,0 0 0,0 0 0,2-1 66,41-49-5532,-28 12 196</inkml:trace>
  <inkml:trace contextRef="#ctx0" brushRef="#br0" timeOffset="-34012.347">3472 2061 704,'0'0'9610,"0"0"-6384,0 0-1716,0 0-569,0 0-551,-8 9 130,-22 31-2,31-38-470,-1 0-1,1 0 1,0-1 0,0 1 0,0 0 0,0-1 0,0 1 0,0-1 0,0 1 0,0-1 0,1 1-1,-1-1 1,1 0 0,-1 1 0,1-1 0,-1 0 0,1 0 0,0 0 0,-1-1 0,1 1 0,0 0-1,0-1 1,0 1 0,0-1 0,-1 1 0,1-1 0,0 0 0,0 0 0,0 0 0,0 0 0,0 0-1,0 0 1,0 0 0,0-1 0,0 1 0,-1-1 0,2 0-48,-3 1 4,8 1 70,0-1 0,0 0-1,0 0 1,0-1-1,-1 0 1,1 0 0,0-1-1,0 0 1,-1 0-1,0-1 1,1 0 0,-1-1-1,0 1 1,0-1-1,-1 0 1,1-1-1,-1 0 1,0 0 0,0 0-1,0-1 1,-1 0-1,0 0 1,0 0 0,2-5-74,-5 8-32,-1 1 1,0-1 0,-1 0 0,1 0 0,0 0-1,-1 0 1,1 1 0,-1-1 0,0 0 0,0 0-1,0 0 1,-1 0 0,1 0 0,-1 0 0,1 0-1,-1 1 1,0-1 0,0 0 0,0 0 0,-1 1-1,1-1 1,-1 1 0,1-1 0,-1 1-1,0 0 1,0-1 0,0 1 0,0 0 0,0 0-1,0 0 1,-1 1 0,1-1 0,0 1 0,-1-1-1,0 1 1,1 0 0,-1 0 0,0 0 0,0 0-1,1 0 1,-1 0 0,0 1 0,0 0 0,0-1-1,0 1 1,0 0 0,0 1 0,0-1 0,0 0-1,1 1 1,-1 0 0,0-1 0,0 1 0,0 0-1,1 1 1,-2-1 31,-61 66-4234,37-22-37</inkml:trace>
  <inkml:trace contextRef="#ctx0" brushRef="#br0" timeOffset="-33001.043">4029 2270 13238,'0'0'1179,"0"0"-266,0 0 157,-17 19-155,-52 69-88,65-81-740,0 1 1,0-1-1,1 1 1,0-1 0,0 1-1,1 0 1,0 0-1,0 1 1,1-1 0,0 0-1,0 0 1,1 1-1,0-1 1,0 1 0,1 0-88,0 18 137,-1-25-131,-1 0 0,1 0 1,0 0-1,-1 0 0,1 0 0,0 0 0,0 0 1,1 0-1,-1 0 0,0 0 0,1 0 0,-1 0 1,1 0-1,0 0 0,0 0 0,-1 0 0,1 0 1,0 0-1,1 0 0,-1-1 0,0 1 0,0 0 1,1-1-1,-1 1 0,1-1 0,0 0 0,-1 1 1,1-1-1,0 0 0,-1 0 0,1 0 0,0 0 1,0 0-1,0-1 0,0 1 0,0-1 0,1 1-6,5 1 14,1-1 0,0 1 0,0-2 0,0 1 0,-1-1 0,1-1 0,0 0-1,0 0 1,0 0 0,-1-1 0,1 0 0,-1-1 0,1 0 0,-1-1-1,0 1 1,0-1 0,-1-1 0,1 0 0,-1 0 0,0 0 0,0-1 0,0 0-1,-1 0 1,0-1 0,-1 0 0,1 0 0,-1 0 0,0 0 0,-1-1 0,0 0-1,0 0 1,-1 0 0,0-1 0,0 1 0,0-5-14,-2 5-9,-1-1 1,0 1-1,0-1 1,-1 1-1,0 0 1,-1-1-1,0 1 1,0 0-1,0 0 1,-1 0-1,-1 0 1,1 1-1,-1-1 1,0 1-1,-1 0 1,0 0-1,0 0 1,0 1-1,-1 0 1,0 0-1,-1 0 9,0-2-5,0 0 0,-1 1-1,1 0 1,-2 0 0,1 1-1,-1 0 1,0 0 0,0 1-1,0 0 1,-1 1 0,0 0-1,0 0 1,0 1 0,0 0-1,-1 1 1,-9-1 5,16 5 1,0 1 0,0-1 0,1 1 0,-1 0 0,1 0 0,0 0-1,0 0 1,0 0 0,0 1 0,1-1 0,-1 1 0,1 0 0,0 0 0,0 0 0,0 0 0,0 0 0,1 0 0,0 0 0,0 1 0,0-1 0,0 1 0,1-1 0,0 0 0,-1 1 0,2-1-1,-1 1 1,0-1 0,1 0 0,0 1 0,0-1 0,1 3-1,1-4 13,1 0-1,-1-1 1,1 1-1,0-1 0,0 0 1,0 0-1,0 0 1,0 0-1,0-1 1,0 0-1,1 0 1,-1 0-1,0 0 0,1-1 1,-1 1-1,1-1 1,-1 0-1,1 0 1,-1-1-1,0 0 1,1 1-1,-1-1 1,0-1-1,4 0-12,184-77 235,-101 58-198,-88 24-38,1-1 0,-1 0-1,0 1 1,0-1 0,0 1-1,0 0 1,0 0 0,-1 0 0,1 1-1,-1-1 1,0 0 0,0 1-1,0 0 1,-1-1 0,1 1 0,-1 0-1,0 0 1,0 0 0,0 0-1,0 0 1,-1 0 0,0 0 0,0 0-1,0 0 1,0 0 0,0 0-1,-1 0 1,0 1 1,1 5 4,1 262 330,-1-271-281,0-1 72,10-19 425,20-41-626,2 1 0,3 1 0,3 2 0,33-38 76,13 27-328,-83 67 322,0-1 1,0 1 0,0 0 0,0 0-1,0 1 1,0-1 0,0 0 0,0 0-1,0 0 1,0 1 0,0-1 0,0 0 0,0 1-1,0-1 1,0 1 0,0-1 0,-1 1-1,1 0 1,0-1 0,0 1 0,-1 0-1,1-1 1,0 1 0,-1 0 0,1 0-1,-1 0 1,1-1 0,-1 1 0,1 0-1,-1 0 1,0 0 0,1 0 0,-1 0 0,0 0-1,0 0 1,1 0 0,-1 0 0,0 0-1,0 0 1,0 0 0,0 0 0,-1 0-1,1 0 1,0 0 0,0 0 0,-1 0-1,1 0 6,1 6 4,3 87 85,-5-75-14,1 0-1,1 0 1,1 0-1,0 0 1,2-1-1,0 1 1,1-1 0,5 13-76,-8-27 13,-1-2 0,1 1-1,0 0 1,0 0 0,0 0-1,0-1 1,0 1-1,0-1 1,1 0 0,-1 0-1,1 0 1,0 0-1,0 0 1,0 0 0,0-1-1,0 1 1,0-1-1,0 0 1,0 0 0,0 0-1,0 0 1,1-1 0,-1 1-1,0-1 1,1 0-1,-1 0 1,0 0 0,1 0-1,-1-1 1,0 1-1,1-1 1,-1 0 0,0 0-1,0 0 1,0 0-1,0-1 1,1 1-12,11-9 39,0-1-1,0 0 1,-1-1 0,-1 0-1,0-1 1,0-1 0,-2 0 0,0 0-1,0-1 1,8-16-39,-5 9-8,0-1 0,-1-1 0,-1 0 1,-1-1-1,-2 0 0,0-1 0,-2 0 0,0 0 1,-2-1-1,-1 1 0,-2-1 0,0 0 0,-1 0 1,-2-2 6,0 28-8,0 0 0,0 0 0,0 0 0,0 0 0,0 1 0,0-1 0,0 0 0,0 1 0,0-1 0,-1 1 0,1-1 0,0 1 0,0-1 0,0 1 0,-1 0 0,1 0 0,0-1 0,-1 1 0,1 0 0,0 0 0,0 0 0,-1 1 0,1-1 0,0 0 0,0 0 0,-1 1 0,1-1 0,0 0 0,0 1 0,0 0 0,-1-1 0,1 1 0,0 0 0,0-1 0,0 1 0,0 0 0,0 0 0,0 0 0,1 0 0,-1 0 0,0 0 0,0 0 0,1 0 0,-1 0 0,0 0 0,1 0 0,-1 1 0,1 0 9,-8 10-20,2 1-1,-1 0 0,2 1 0,-1-1 1,2 1-1,0 0 0,1 0 1,0 1-1,1-1 0,1 1 0,0-1 1,1 1-1,0-1 0,1 1 0,1-1 1,0 1-1,1-1 0,1 0 1,0 0-1,1 0 0,1-1 0,0 1 1,0-1-1,1-1 0,1 1 1,0-1-1,1-1 0,0 1 0,1-1 1,2 0 20,104 98 5,-115-108-5,0 0 0,-1-1 0,1 1 0,-1 0 0,1 0 0,-1 0 0,1 0 0,-1 0 0,0 0 1,0 0-1,1 0 0,-1 0 0,0 0 0,0 0 0,0 1 0,0-1 0,0 0 0,0 0 0,0 0 0,-1 0 0,1 0 0,0 0 0,0 0 0,-1 0 0,1 0 0,-1 0 0,1 0 0,-1 0 1,1 0-1,-1-1 0,0 1 0,1 0 0,-1 0 0,0-1 0,0 1 0,1 0 0,-1-1 0,0 1 0,0 0 0,0-1 0,0 1 0,0-1 0,0 0 0,0 1 0,0-1 0,0 0 0,0 0 1,0 1-1,0-1 0,0 0 0,0 0 0,0 0 0,0 0 0,0 0 0,-1-1 0,1 1 0,0 0 0,0 0 0,0-1 0,0 1 0,0 0 0,0-1 0,1 1 0,-2-1 0,-5 2-16,-287 24-3922,261-25-592</inkml:trace>
  <inkml:trace contextRef="#ctx0" brushRef="#br0" timeOffset="-31963.812">6783 2043 11605,'0'0'2121,"0"0"-624,0 0-59,-22-5-376,-73-8-462,90 13-559,0 1-1,0 0 0,0 0 1,1 0-1,-1 0 1,0 1-1,1 0 1,-1 0-1,1 0 1,0 1-1,-1 0 1,1-1-1,0 1 1,1 1-1,-1-1 1,1 0-1,-1 1 0,1 0 1,0 0-1,0 0 1,1 0-1,-1 1-40,-1 0 52,-6 10-9,2 0-1,0 1 1,0 0 0,2 0-1,0 1 1,1-1 0,0 1-1,1 0 1,1 1 0,1-1-1,1 0 1,0 1 0,1-1-1,1 6-42,-1-18 0,0 1 0,1-1-1,-1 0 1,1 1 0,0-1-1,0 0 1,1 0 0,0 0-1,0 0 1,0 0 0,0 0-1,1 0 1,-1-1 0,1 1-1,0-1 1,1 0 0,-1 1-1,1-2 1,0 1 0,0 0-1,0-1 1,0 0 0,1 0-1,-1 0 1,1 0 0,0-1-1,0 0 1,0 0 0,0 0-1,0-1 1,0 1 0,3-1 0,19 5-58,2-2 1,-1-1 0,0-1-1,0-1 1,1-2 0,-1 0-1,0-2 1,22-6 57,-11 1-266,0-3 0,-1-1 0,0-2 0,-1-1 0,-1-3 0,-1 0 0,0-2 0,-1-2 0,-1-1 0,8-9 266,-36 27 45,1 1 0,-1-1 0,0 0-1,0 0 1,-1-1 0,1 0 0,-1 0 0,-1 0 0,1 0-1,-1 0 1,0-1 0,0 1 0,-1-1 0,0 0 0,0 0-1,0 0 1,-1 0 0,0 0 0,-1 0 0,1 0 0,-1 0-1,-1-1 1,1 1 0,-1 0 0,-1 0 0,1 0 0,-1 0-1,0 1 1,-1-1 0,0 0 0,0 1 0,0-1 0,-1 1-1,0 0 1,0 0 0,0 0-45,-1 3 36,1-1 0,-1 1 0,1 0 1,-1 0-1,0 0 0,0 1 0,0-1 0,0 1 0,0 0 0,-1 1 0,1-1 1,-1 1-1,1 0 0,-1 1 0,1-1 0,-1 1 0,1 0 0,-1 1 0,0-1 1,1 1-1,-1 0 0,1 1 0,0-1 0,-1 1 0,1 0 0,0 0 0,0 1 1,0-1-1,0 1 0,1 0 0,-1 0 0,1 1 0,-1 0 0,1-1 0,1 1 1,-1 1-1,-2 2-36,-4 7 32,0 1-1,1 1 1,1-1 0,0 1 0,1 1 0,1-1-1,0 1 1,2 1 0,0-1 0,0 0 0,2 1 0,0 0-1,1-1 1,1 8-32,0-22 2,0-1 0,0 1 0,0 0 0,0-1-1,0 1 1,1-1 0,-1 1 0,1-1 0,-1 1 0,1-1 0,0 0-1,0 1 1,0-1 0,0 0 0,1 1 0,-1-1 0,1 0-1,-1 0 1,1 0 0,0 0 0,-1-1 0,1 1 0,0 0 0,0-1-1,1 1 1,-1-1 0,0 0 0,0 0 0,1 1 0,-1-2-1,0 1 1,1 0 0,-1 0 0,1-1 0,-1 1 0,1-1 0,-1 0-1,1 0 1,0 0-2,10 1 3,0 0-1,0-1 1,0-1-1,-1 0 1,1 0-1,0-2 1,-1 1-1,1-2 1,-1 1 0,0-2-1,0 0 1,0 0-1,-1-1 1,0 0-1,0-1 1,-1-1-1,1 1 1,-1-2-1,2-2-2,-6 5 12,0 0 0,-1-1 0,0 1 0,0-1 0,0 0 0,-1-1 0,0 1 0,-1-1 0,1 1 0,-2-1 0,1 0 0,0-5-12,7-17 262,1 47-446,-6-9 144,-1 0 0,1 0 0,1-1 0,0 1 0,0-2 0,0 1 0,1 0 0,0-1 1,0 0-1,0-1 0,1 0 0,0 0 0,0 0 0,0-1 0,0 0 0,1-1 0,1 0 40,-4-1-380,1-1-1,-1 1 0,1-2 0,0 1 0,0-1 1,-1 0-1,1 0 0,0-1 0,0 0 0,-1 0 1,1 0-1,-1-1 0,1 0 0,-1 0 0,1-1 1,-1 0 380,32-19-5024</inkml:trace>
  <inkml:trace contextRef="#ctx0" brushRef="#br0" timeOffset="-31561.584">7876 2039 10837,'0'0'2446,"0"0"-1042,0 0-366,0 0-347,0 0-211,3 14 64,-3-14-542,7 40 330,2-1 0,2 0 1,1 0-1,9 16-332,-21-54 20,0 0-1,1 0 1,-1 0-1,0 0 1,1 0-1,-1 0 1,1 0-1,-1 0 1,1 0-1,-1 0 1,1 0-1,0 0 1,-1 0-1,1-1 1,0 1-1,0 0 1,-1-1-1,1 1 1,0 0-1,0-1 1,0 1-1,0-1 1,0 1-1,0-1 0,0 0 1,0 1-1,0-1 1,0 0-1,0 0 1,0 0-1,0 0 1,1 0-1,-1 0 1,0 0-1,0 0 1,0 0-1,0 0 1,0-1-1,0 1 1,0 0-1,0-1 1,0 1-1,0-1 1,0 1-1,0-1 1,0 1-1,-1-1 1,1 0-1,0 1 1,0-1-1,0 0 1,-1 0-1,1 0 1,0 1-1,-1-1 1,1 0-1,-1 0 1,1 0-1,-1-1-19,136-224 680,-135 223-682,0 0-1,0 1 1,1-1-1,0 0 0,-1 1 1,1-1-1,0 1 1,0 0-1,0-1 1,1 1-1,-1 0 0,1 1 1,-1-1-1,1 0 1,-1 1-1,1-1 0,0 1 1,0 0-1,0 0 1,0 0-1,0 0 0,0 0 1,0 1-1,0-1 1,0 1-1,0 0 0,0 0 1,0 0-1,0 0 1,0 1-1,0-1 0,0 1 1,0 0-1,0-1 1,2 3 2,64 97-136,-9 8-1721,-31-86-5293,-13-22 456</inkml:trace>
  <inkml:trace contextRef="#ctx0" brushRef="#br0" timeOffset="-31187.016">8554 1953 8676,'0'0'2857,"0"0"-1117,0 0-78,0 0-238,0 0-572,2 2-452,23 74 631,-21-53-832,25 80 73,-27-101-231,0-1 0,0 0 0,0 0 0,0 0 0,0 0 0,0 0 0,0 0 0,0 0 0,0-1 0,1 1 0,-1-1 0,0 0 0,0 1 0,1-1 0,-1 0 1,0 0-1,0-1 0,1 1 0,-1 0 0,0-1 0,0 1 0,1-1 0,-1 0 0,0 0 0,0 0 0,0 0 0,0 0 0,0 0 0,0-1 0,0 1 0,-1 0 0,1-1 0,0 0 0,-1 1 0,1-1 1,-1 0-1,0 0 0,1 0 0,-1 0 0,0 0 0,0 0 0,0 0 0,-1 0 0,1-2-41,89-125 656,-87 128-678,-1 0 0,1 0-1,0 0 1,0 1 0,0 0 0,0-1-1,0 1 1,-1 0 0,1 1 0,0-1-1,0 0 1,0 1 0,0 0-1,0-1 1,-1 1 0,1 0 0,0 0-1,-1 1 1,1-1 0,-1 1 0,1-1-1,-1 1 1,0 0 0,0-1-1,1 1 1,-1 1 0,-1-1 0,1 0-1,0 0 1,0 1 0,-1-1 0,1 1-1,-1-1 1,0 1 0,0 0 0,0-1-1,0 1 1,0 0 22,5 7 0,1-1-74,47 51-1492,0-45-4042,-24-15 483</inkml:trace>
  <inkml:trace contextRef="#ctx0" brushRef="#br0" timeOffset="-30844.067">9329 1889 6371,'0'0'4066,"0"0"-2065,-24 2-569,-79 12-26,97-12-1276,0 0-1,0 1 0,0-1 0,1 1 1,-1 0-1,1 0 0,0 1 1,0 0-1,0 0 0,0 0 0,1 0 1,-1 1-1,1 0 0,0 0 1,1 0-1,-1 0 0,1 1 0,0-1 1,0 1-1,1 0 0,-1 0 1,1 0-1,1 0 0,-1 2-129,-15 103 1211,18-108-1192,1 0 0,-1 0-1,1 0 1,0 0-1,0 0 1,0 0 0,0-1-1,1 1 1,-1-1 0,1 0-1,-1 0 1,1 0-1,0 0 1,0 0 0,0 0-1,0-1 1,0 1 0,0-1-1,0 0 1,0 0-1,1 0 1,-1-1 0,0 1-1,1-1 1,-1 1 0,1-1-1,-1 0 1,0-1-1,1 1 1,-1 0 0,1-1-1,-1 0 1,0 0 0,0 0-1,1 0-18,0 1 34,22-5 56,1-1 0,-2-1 0,1-1 0,-1-1 1,0-1-1,-1-2 0,0 0 0,-1-2 0,18-13-90,-37 26 12,-1 0-1,0-1 1,0 1 0,0-1 0,0 0-1,0 0 1,0 0 0,0 0 0,-1 0-1,1-1 1,-1 0 0,1 1-1,-1-1 1,0 0 0,0 0 0,0 0-1,-1 0 1,1 0 0,-1 0 0,1-1-1,-1 1 1,0 0 0,-1-1-1,1 1 1,0-1 0,-1 1 0,0-1-1,0 1 1,0-1 0,0 0 0,-1 1-1,1-1 1,-1 1 0,0 0-1,0-1 1,0 1 0,0 0 0,-1-1-1,1 1 1,-1 0 0,0 0-1,0 0 1,-1 0-12,-9-4-155,-1 1 1,0 1-1,-1 0 0,1 1 1,-1 0-1,0 1 0,0 1 0,0 0 1,-1 1-1,1 0 0,0 1 0,0 1 1,-1 0-1,-6 2 155,16-2-336,-13 1-374,9 4-2980,7-5-1827</inkml:trace>
  <inkml:trace contextRef="#ctx0" brushRef="#br0" timeOffset="-30564.525">9746 1510 12502,'0'0'2022,"0"0"-299,0 0-202,0 0-576,0 0-396,-5 16-117,-27 215 395,32 36-733,0-264-145,1 0 0,-1-1 0,0 1 0,1 0 0,-1-1 0,1 1-1,0-1 1,0 1 0,0-1 0,0 1 0,1-1 0,-1 0 0,1 1 0,-1-1 0,1 0 0,0 0 0,0 0 0,-1 0 0,1 0 0,1-1 0,-1 1 0,0-1 0,0 1 0,1-1 0,-1 0 0,1 0 0,-1 0 0,1 0 0,-1 0 0,1-1-1,0 1 1,-1-1 0,1 1 0,0-1 0,-1 0 0,1 0 0,0 0 0,1-1 51,-2 1-294,0 0-1,0 0 0,0 0 1,0 0-1,0-1 1,0 1-1,0-1 1,0 1-1,-1-1 0,1 0 1,0 0-1,0 0 1,-1 0-1,1 0 1,0 0-1,-1 0 0,1 0 1,-1-1-1,0 1 1,1-1-1,-1 1 0,0-1 1,0 1-1,1-2 295,14-24-9988</inkml:trace>
  <inkml:trace contextRef="#ctx0" brushRef="#br0" timeOffset="-30315.326">9672 1758 11445,'0'0'1937,"0"0"-1233,0 0-143,0 0-289,0 0-128,152-10-144,-72-4-881,13-4-4241</inkml:trace>
  <inkml:trace contextRef="#ctx0" brushRef="#br0" timeOffset="-14320.217">540 3625 7764,'0'0'3236,"0"0"-1427,0 0-745,0 0-280,0 18-165,-1 28-259,0 17 287,2 0 1,3-1 0,7 31-648,31 34 262,-40-123-255,0 0 1,1 0-1,-1 0 0,1 0 0,0 0 1,0-1-1,0 1 0,0-1 1,1 0-1,-1 0 0,1 0 0,0-1 1,-1 1-1,1-1 0,1 0 1,-1 0-1,0 0 0,0-1 0,1 1 1,-1-1-1,1 0 0,-1 0 0,1-1 1,-1 1-1,1-1 0,-1 0 1,3-1-8,1-2 5,-1-1 0,1 0 0,-1 0 0,0 0 0,0-1 1,-1 0-1,1-1 0,-1 0 0,0 0 0,-1 0 1,1 0-1,-1-1 0,-1 0 0,1 0 0,-1 0 0,0-1 1,-1 1-1,1-4-5,-2 8 0,3-7-48,0 0 0,0-1 1,-1 1-1,0-1 0,-1 0 0,-1 0 1,1 0-1,-2 0 0,1-1 0,-2 0 48,1 18 8,-1-1 0,1 0-1,0 1 1,0-1-1,0 0 1,1 0 0,0 0-1,0 0 1,0 0 0,1 0-1,-1 0 1,1-1-1,0 1 1,0-1 0,1 0-1,0 0 1,-1 0-1,1 0 1,0-1 0,1 0-1,-1 0 1,1 0-1,-1 0 1,1 0 0,0-1-1,0 0 1,0 0 0,0-1-1,0 1 1,6 0-8,-1 0 65,1 0 0,-1 0 0,1-1 0,0 0 0,0-1 0,0 0 0,0-1 0,-1 0 0,1-1 0,0 0 0,-1-1 0,0 0 0,1-1 0,-1 0 0,4-2-65,4-5 90,0 0 0,-1 0 0,-1-2 0,0 0 0,-1-1 0,0 0 1,0-3-91,-10 12 26,0 0 1,-1-1-1,0 0 1,0 0-1,0 0 1,-1-1-1,0 1 1,0-1-1,-1 1 1,1-1-1,-2 0 1,1 0-1,-1 0 1,0 0-1,0 0 1,-1-1-1,0 1 1,0 0-1,0 0 1,-1 0-1,0 0 1,-1-2-27,-1 4-17,1 0 1,-1 0 0,0 0 0,0 0 0,-1 1 0,1-1 0,-1 1 0,0 0-1,0 0 1,-1 0 0,1 0 0,-1 1 0,0 0 0,0 0 0,0 0 0,0 1-1,0-1 1,-1 1 0,1 0 0,-1 1 0,1 0 0,-1-1 0,-4 1 16,8 2-95,1-1 1,0 1-1,0 0 1,0-1-1,-1 1 1,1 0-1,0 0 0,0 0 1,0 0-1,0 0 1,1 0-1,-1 0 1,0 0-1,0 0 1,0 1-1,1-1 1,-1 0-1,1 0 1,-1 1-1,1-1 1,0 0-1,-1 1 1,1-1-1,0 1 0,0-1 1,0 0-1,0 1 1,0-1-1,0 1 1,0-1-1,0 0 1,1 1-1,-1-1 1,0 0-1,1 1 1,0-1 94,19 29-5233,14-25 428</inkml:trace>
  <inkml:trace contextRef="#ctx0" brushRef="#br0" timeOffset="-13957.004">1540 3655 5346,'0'0'4394,"0"0"-2211,0 0-833,0 0-216,0 0-166,-11 17-48,-36 54 14,34-18 173,14-51-1073,1 1-1,-1-1 0,1-1 0,-1 1 0,1 0 0,0 0 1,0-1-1,0 1 0,0-1 0,0 1 0,0-1 1,0 0-1,0 0 0,0 0 0,1 0 0,-1 0 0,0 0 1,1-1-1,-1 1 0,1-1 0,-1 0 0,1 1 1,-1-1-1,1-1 0,-1 1 0,0 0 0,1 0 0,-1-1 1,1 1-1,0-1-33,5 0 56,2 0-27,0 0 1,1-1-1,-1-1 1,0 0-1,0 0 1,0-1-1,-1 0 1,1-1-1,-1 0 1,0 0-1,0-1 1,-1 0-1,0-1 1,0 0-1,0 0 1,3-5-30,-10 11 0,1-1 1,-1 1-1,0-1 1,0 0 0,1 1-1,-1-1 1,0 0-1,0 0 1,-1 0-1,1 0 1,0 0 0,-1 0-1,1 0 1,-1 0-1,0 0 1,1 0-1,-1 0 1,0 0 0,0 0-1,0 0 1,-1 0-1,1 0 1,0 0-1,-1 0 1,0 0 0,1 0-1,-1 0 1,0 0-1,0 0 1,0 0-1,0 0 1,0 1 0,0-1-1,-1 0 1,1 1-1,-1-1 1,1 1-1,-1-1 1,1 1-1,-1 0 1,0 0 0,1 0-1,-1 0 1,0 0-1,0 0 1,0 0-1,-1 0 0,-8-3-8,0 0 0,-1 0-1,1 1 1,-1 0-1,0 1 1,0 0-1,0 1 1,1 1-1,-1 0 1,0 0-1,0 1 1,-2 1 8,7 2 0,0 0 0,-1 0 0,2 1 1,-1 0-1,0 0 0,1 1 0,0-1 0,1 1 0,-1 1 0,1-1 0,0 1 0,1 0 1,-1 0-1,1 0 0,1 1 0,-1-1 0,1 1 0,1 0 0,0 0 0,0 0 0,0 0 1,1 1-1,0-1 0,0 5 0,-4 18 14,1 1 1,2 0-1,1-1 0,1 1 1,5 29-15,-4-54-12,1 0 1,-1 0-1,1 0 1,1-1-1,-1 1 1,1-1-1,0 0 1,1 0 0,0 0-1,0 0 1,0 0-1,0-1 1,1 0-1,0 0 1,0 0-1,0 0 1,1-1-1,-1 0 1,1 0-1,0 0 1,1-1-1,-1 0 1,0 0-1,1-1 1,0 0-1,-1 0 1,1 0 0,0-1-1,0 0 1,3 0 11,161-4-3010,-61-24-98</inkml:trace>
  <inkml:trace contextRef="#ctx0" brushRef="#br0" timeOffset="-13197.754">3182 3505 12806,'0'0'1462,"0"0"-662,0 0 97,0 0-180,0 0-106,-12 28 206,1-4-628,2-7-78,1 0 1,1 1-1,1 0 1,0 0-1,1 0 1,1 1-1,1 0 1,1-1-1,0 14-111,2-21 71,10 123 420,-9-129-486,1 0-1,-1 0 1,1-1 0,0 1 0,0 0-1,1-1 1,-1 0 0,1 1 0,0-1-1,0 0 1,0 0 0,1-1 0,0 1-1,-1-1 1,1 0 0,0 0 0,1 0-1,-1 0 1,0-1 0,1 1 0,-1-1-1,1 0 1,0-1 0,0 1-1,0-1-4,5 1 11,0-1-1,-1 0 0,1-1 0,0 0 0,-1 0 0,1-1 0,0 0 0,-1-1 0,1 0 0,-1-1 1,1 0-1,-1 0 0,0-1 0,0 0 0,-1 0 0,1-1 0,-1-1 0,5-3-10,4-5 5,0 0 1,0-1-1,-2 0 0,0-2 1,0 1-1,-2-2 0,9-15-5,-18 25 6,0 0 0,0 0 0,-1-1-1,0 0 1,0 0 0,-1 1 0,-1-1-1,1-1 1,-1 1 0,-1 0 0,0 0-1,0 0 1,-1-1-6,1 4 5,1 3-1,-1 1 0,0-1 0,0 1 0,0-1 0,0 0 0,0 1 0,-1-1 0,1 1-1,-1-1 1,1 1 0,-1-1 0,0 1 0,0 0 0,0-1 0,-1 1 0,1 0 0,0 0 0,-1 0 0,1 0-1,-1 0 1,0 0 0,0 0 0,0 0 0,0 1 0,0-1 0,0 1 0,0-1 0,0 1-4,-10 33-38,6 4 43,2 1-1,1 0 0,2-1 0,2 1 1,3 20-5,-3-52 3,0 0 0,0 0 0,0-1 0,0 1 0,1 0 1,0-1-1,0 1 0,0-1 0,0 0 0,1 0 0,0 0 1,0 0-1,0 0 0,0 0 0,1-1 0,-1 0 0,1 1 1,0-1-1,0-1 0,0 1 0,0-1 0,0 1 0,1-1 1,-1 0-1,1-1 0,-1 1 0,1-1 0,0 0 0,0 0 1,2 0-4,3 0 11,1 0 0,-1-1 0,0 0 0,0-1 0,0 0 0,0 0 1,0-1-1,0-1 0,0 0 0,0 0 0,-1-1 0,0 0 0,1 0 0,1-3-11,9-4 25,-1-2-1,0 0 0,-1-1 0,-1-1 1,0-1-1,-1 0 0,0-1 0,-2-1 1,0 0-1,-1-1 0,-1-1 0,8-17-24,-7-64 195,-13 121-234,1-1-1,1 1 1,1-1-1,1 0 1,0 0 0,2 0-1,6 17 40,-9-30-43,-1 1 0,1-1-1,0 0 1,1 0 0,0 0-1,0 0 1,0 0 0,1-1-1,-1 0 1,1 0-1,0 0 1,1 0 0,-1-1-1,1 0 1,0 0 0,0-1-1,0 0 1,1 0 0,-1 0-1,1-1 1,-1 1 0,1-2-1,5 2 44,-2-2-396,-1 0 0,0-1-1,0 0 1,0-1-1,0 0 1,0 0-1,0-1 1,0 0-1,0-1 1,-1 1-1,1-2 1,-1 1 0,0-1-1,0-1 1,8-4 396,39-27-4144</inkml:trace>
  <inkml:trace contextRef="#ctx0" brushRef="#br0" timeOffset="-12836.767">4479 3615 10837,'0'0'1174,"0"0"-136,0 0 258,0 0-237,0 0-197,-8 17-102,-21 54-157,29-70-588,-1 1 0,1-1-1,-1 1 1,1-1-1,0 1 1,0-1 0,0 1-1,0-1 1,0 1-1,0-1 1,0 1 0,0-1-1,1 1 1,-1-1-1,0 1 1,1-1 0,0 1-1,-1-1 1,1 0-1,0 1 1,-1-1 0,1 0-1,0 1 1,0-1-1,0 0 1,0 0 0,1 0-1,-1 0 1,0 0-1,0 0 1,0 0 0,1-1-1,-1 1 1,0 0-1,1-1 1,-1 1 0,1-1-1,-1 1 1,1-1-1,-1 0 1,1 1 0,-1-1-1,1 0 1,-1 0-1,1 0 1,-1 0 0,1-1-1,-1 1 1,1 0-1,-1-1 1,1 1 0,-1 0-1,1-1 1,-1 0-1,1 1 1,-1-1-15,8 0 95,1 0-63,0-1 1,-1 0-1,1 0 0,-1-1 1,0-1-1,0 1 0,0-2 1,0 1-1,0-1 1,-1 0-1,0-1 0,0 0 1,-1 0-1,0-1 1,0 0-1,0 0 0,-1 0 1,0-1-1,0 0 0,-1-1 1,0 1-1,0-1-32,-3 5 15,1 0 0,-1 0 1,-1-1-1,1 1 0,-1 0 0,1 0 0,-1-1 0,0 1 0,-1-1 0,1 1 0,-1-1 1,0 1-1,0-1 0,0 1 0,-1-1 0,0 1 0,0-1 0,0 1 0,0-1 1,0 1-1,-1 0 0,0 0 0,0 0 0,0 0 0,-1 0 0,1 0 0,-1 1 0,0-1 1,0 1-1,0-1 0,0 1 0,-1 0 0,1 1 0,-1-1 0,0 0 0,0 1-15,-2 1 5,0 0-1,1 1 1,-1 0-1,0 0 0,0 0 1,1 1-1,-1-1 1,1 2-1,-1-1 1,0 0-1,1 1 0,0 0 1,-1 1-1,1-1 1,0 1-1,0 0 0,1 0 1,-1 0-1,1 1 1,-1 0-1,1 0 1,0 0-1,0 0 0,1 0 1,-3 4-5,-6 9 34,1 0 1,1 1-1,0 0 1,1 1-1,1 0 1,-4 14-35,6-14 27,1 0 0,0 0 0,2 1 0,0 0 0,1-1 0,1 1 0,0 0 0,3 7-27,-1-23-8,0-1 0,1 1-1,0 0 1,0-1 0,0 1 0,0-1 0,0 0 0,1 0-1,-1 0 1,1 0 0,0 0 0,0 0 0,0-1 0,0 1-1,1-1 1,-1 0 0,1 0 0,-1 0 0,1-1 0,0 1-1,-1-1 1,1 0 0,0 0 0,0 0 0,0 0-1,0-1 1,0 0 0,0 0 0,0 0 0,0 0 0,0 0-1,0-1 1,0 0 0,0 0 0,0 0 0,2-1 8,5 2-61,24-3-624,-1-1 0,0-2 0,-1-1-1,1-2 1,-1-1 0,14-7 685,113-45-7942</inkml:trace>
  <inkml:trace contextRef="#ctx0" brushRef="#br0" timeOffset="-12486.782">6304 3354 12934,'0'0'1216,"0"0"-863,0 0 815,-21 123 1,21-61-257,0-2-352,0-8-400,12-8-160,5-18-96,6-14-576,1-12-512,3-4-993,2-30-913,-2-10-3585</inkml:trace>
  <inkml:trace contextRef="#ctx0" brushRef="#br0" timeOffset="-12172.894">6241 3230 4530,'0'0'6075,"-21"-6"-3791,-68-18-849,86 23-1352,0-1 0,0 1-1,0 0 1,0 1 0,0-1 0,0 0 0,0 1 0,0 0 0,0 0-1,0 0 1,0 0 0,0 0 0,0 0 0,0 1 0,0 0 0,0-1-1,0 1 1,0 0 0,0 1 0,1-1 0,-1 0 0,0 1 0,1-1-1,-1 1 1,1 0 0,-1 0 0,1 0 0,0 0 0,0 1 0,0-1-1,0 0 1,0 1 0,1-1 0,-1 1 0,1 0 0,-1-1 0,1 1-1,0 0 1,0 0 0,1 0 0,-1 0 0,0 0 0,1 0 0,0 0-1,0 0 1,0 0 0,0 0 0,0 0 0,0 0 0,1 0 0,0 0-1,-1 0 1,2 2-83,-2-3 29,0 1 0,0-1 0,0 0-1,0 1 1,0-1 0,0 0 0,1 1 0,-1-1 0,1 0-1,0 0 1,0 0 0,0 1 0,0-1 0,0 0-1,0 0 1,0 0 0,1-1 0,-1 1 0,1 0 0,-1 0-1,1-1 1,0 1 0,0-1 0,-1 1 0,1-1-1,0 0 1,0 0 0,1 0 0,-1 0 0,0 0-1,0 0 1,0-1 0,1 1 0,-1-1 0,0 1 0,0-1-1,1 0 1,-1 0 0,0 0 0,3 0-29,13 2 53,0-1 1,0-1-1,1 0 1,-1-1-1,0-1 1,0 0-1,0-2 1,0 0-1,-1-1 1,1-1-1,-1 0 1,-1-2-1,1 0 1,-1 0-1,0-2 1,-1 0-1,0 0 0,-1-2 1,0 0-1,-1 0 1,2-4-54,-13 14 4,0 0 1,0-1-1,0 1 1,-1-1-1,1 1 0,-1-1 1,1 1-1,-1-1 0,0 0 1,0 0-1,0 0 1,-1 0-1,1 0 0,-1 0 1,1 0-1,-1 0 1,0 0-1,0 0 0,0 0 1,-1 0-1,1 0 1,-1 0-1,0 0 0,1 1 1,-1-1-1,0 0 1,-1 0-1,1 0 0,0 1 1,-1-1-1,0 1 1,0-1-1,1 1 0,-3-2-4,-3 1-45,-1 0-1,0 0 0,0 1 0,-1 0 0,1 0 1,0 1-1,-1 0 0,1 1 0,-1 0 1,1 0-1,0 0 0,-1 1 0,1 1 0,0-1 1,-1 1-1,1 1 0,0-1 0,1 2 1,-6 1 45,7 0-175,0 0 0,1 0 1,0 0-1,-1 0 1,2 1-1,-1 0 0,1 0 1,0 1-1,0-1 1,0 1-1,-1 6 175,3-11-223,1 0 0,0 0 0,0 1 0,0-1 0,0 1 0,1-1 0,-1 1 0,1-1 0,-1 1 0,1-1-1,0 1 1,0 0 0,0-1 0,0 1 0,0-1 0,1 1 0,-1 0 0,1-1 0,0 1 0,0-1 0,0 0 0,0 1 0,0-1 0,0 0 0,1 0 0,-1 1 0,1-1 0,-1 0 0,1 0 0,0-1 0,0 1 0,0 0 0,0-1 0,0 1 0,1 0 222,42 10-4433,13-8-474</inkml:trace>
  <inkml:trace contextRef="#ctx0" brushRef="#br0" timeOffset="-11630.448">6602 3276 2721,'0'0'2593,"0"0"-87,0 0 49,0 0-428,0 0-724,20 10-168,60 38 17,-77-45-1169,-1 0 0,1 0 0,0 0 0,-1 1 1,0-1-1,0 1 0,0-1 0,0 1 0,0 0 1,-1 0-1,0 0 0,0-1 0,0 2 0,0-1 1,0 0-1,-1 0 0,0 0 0,0 0 0,0 0 1,0 2-84,0 13 312,1-7-123,0 1-29,-1-1 1,1 1 0,1-1-1,0 0 1,1 0 0,1 0-1,0 0 1,0 0 0,1-1-1,0 0 1,2 1-161,-5-10 20,0 0 0,0 0-1,0 0 1,0-1 0,1 1 0,-1-1 0,1 1-1,-1-1 1,1 0 0,-1 0 0,1 0 0,0-1-1,0 1 1,-1 0 0,1-1 0,0 0 0,0 0-1,0 0 1,-1 0 0,1 0 0,0 0 0,0-1-1,0 0 1,-1 1 0,1-1 0,0 0 0,-1 0-1,1 0 1,-1-1 0,1 1 0,-1 0 0,0-1-1,1 0 1,-1 0 0,0 0 0,0 0 0,0 0-1,1-1-19,13-14-18,0-1 0,0-1-1,-2 0 1,0-1-1,-2-1 1,0 0 0,-1-1-1,-1 0 1,4-15 18,-14 38-11,0 0 1,1-1-1,-1 1 0,1 0 1,-1-1-1,0 1 0,1 0 1,0-1-1,-1 1 1,1 0-1,-1-1 0,1 1 1,0-1-1,-1 1 0,1-1 1,0 1-1,-1-1 1,1 0-1,0 1 0,0-1 1,0 0-1,-1 0 0,1 1 1,0-1-1,0 0 0,0 0 1,0 0-1,-1 0 1,1 0-1,0 0 0,0 0 1,0 0-1,-1-1 0,1 1 1,0 0-1,0 0 1,0-1-1,-1 1 0,1-1 1,0 1-1,0 0 0,-1-1 1,1 1-1,0-1 0,-1 1 1,1-1-1,-1 0 1,1 1-1,-1-1 0,1 0 1,-1 1-1,1-1 0,-1 0 1,0 0-1,1 1 0,-1-1 1,0 0-1,0 0 1,1 0-1,-1 1 0,0-1 1,0 0-1,0 0 0,0 0 1,0 0-1,0 1 1,0-1-1,0-1 11,35 64-63,-28-47 75,1-1 0,0 0 1,1 0-1,0-1 0,1 0 0,1 0 0,0-1 1,5 4-13,-8-12 17,0-1 1,0 0 0,0 0 0,0-1 0,0 1-1,0-2 1,1 1 0,-1-1 0,1-1 0,-1 1 0,1-2-1,-1 1 1,1-1 0,-1 0 0,0-1 0,1 0-1,-1 0 1,0-1 0,0 0 0,0 0 0,-1-1 0,1 0-1,-1 0 1,0-1 0,0 0 0,0 0 0,-1-1-1,1 0-17,10-7 21,1-1 0,-2 0 0,0-1 0,0-1 0,-2-1 0,0 0 0,-1-1-1,0 0 1,-2-1 0,0-1 0,-1 1 0,-1-2 0,-1 1 0,-1-1 0,-1 0-1,-1-1 1,3-21-21,-5 21 64,-1-1 0,0 0 0,-2 0 0,-1 0-1,-1 1 1,0-1 0,-2 1 0,-1-1 0,-1 1-1,0 0 1,-2 1 0,-2-5-64,10 27 3,0-1 0,0 1-1,0 0 1,0 0 0,0-1 0,-1 1 0,1 0-1,0-1 1,0 1 0,0 0 0,-1-1 0,1 1-1,0 0 1,0-1 0,-1 1 0,1 0 0,-1-1-1,1 1 1,-1-1 0,1 1 0,-1-1 0,1 1-1,-1-1 1,1 1 0,-1-1 0,1 1 0,-1-1-1,0 0 1,1 0 0,-1 1 0,0-1 0,1 0-1,-1 0 1,0 1 0,1-1 0,-1 0 0,0 0-1,0 0 1,1 0 0,-1 0 0,0 0 0,1 0-1,-1-1 1,0 1 0,0 0 0,1 0 0,-1 0-1,0-1 1,1 1 0,-1 0 0,1-1 0,-1 1-1,0-1 1,1 1 0,-1 0 0,1-1 0,-1 1-1,1-1 1,-1 0 0,1 1 0,-1-1-3,-12 65-49,2 1 1,3 1-1,3 0 1,3 0-1,3 0 1,3 2 48,16 29-710,-20-94 612,1 0 0,1-1 0,-1 1 0,0-1 0,0 1 0,1-1 0,0 1 0,-1-1 1,1 0-1,0 1 0,0-1 0,0 0 0,0 0 0,1-1 0,-1 1 0,0 0 0,1-1 0,0 1 0,-1-1 0,1 0 0,0 0 0,-1 0 0,1 0 0,0-1 0,0 1 0,0-1 0,0 1 0,-1-1 0,1 0 0,0 0 0,0 0 1,0-1 97,23-9-2890,-3-17-1133</inkml:trace>
  <inkml:trace contextRef="#ctx0" brushRef="#br0" timeOffset="-10872.398">7297 3194 12005,'0'0'1716,"0"0"-1100,0 0-298,0 0 205,5 18 77,-2-7-493,-3-6-70,1-1 0,-1 1 0,1 0 0,1-1 0,-1 1 1,1-1-1,0 1 0,0-1 0,0 0 0,0 0 0,1 0 0,-1 0 0,1 0 0,0-1 0,0 1 0,1-1 0,-1 1 0,1-1 0,0-1 0,0 1 0,0 0 0,0-1 0,0 0 0,0 0 0,1 0 0,-1 0 0,2 0-37,30 3 303,1-2 0,0 0-1,-1-3 1,29-3-303,-42 0 15,-1 0-1,-1-2 1,1 0-1,-1-1 1,1-2-1,-2 0 1,1-1-1,-1-1 1,-1 0-1,0-2 1,0-1-1,-1 0 1,-1-1-1,3-3-14,-15 12 21,1 0 0,-1 0 0,0 0-1,-1-1 1,1 1 0,-1-1 0,0 0 0,-1 0 0,1-1-1,-1 1 1,0-1 0,-1 1 0,0-1 0,0 0 0,0 0-1,-1 0 1,0 0 0,0-1 0,-1 1 0,0 0 0,0-3-21,-1 8 6,1 1 0,-1 0 0,0 0 0,0-1 1,0 1-1,0 0 0,1 0 0,-1 0 0,-1 0 1,1 0-1,0 0 0,0 0 0,0 0 1,0 1-1,-1-1 0,1 0 0,0 1 0,-1-1 1,1 1-1,0-1 0,-1 1 0,1 0 0,-1-1 1,1 1-1,-1 0 0,1 0 0,-1 0 0,1 0 1,0 0-1,-1 1 0,1-1 0,-1 0 0,1 1 1,-1-1-1,1 1 0,0-1 0,-1 1 1,1 0-1,0-1 0,0 1 0,0 0 0,-1 0 1,1 0-1,0 0 0,0 0 0,0 0 0,0 0 1,0 0-1,1 1 0,-1-1 0,0 0 0,0 1-6,-3 9 8,0 1 0,0-1 0,1 0 0,1 1 0,0-1 0,0 1 0,1 0 0,1 0 0,0-1 0,1 13-8,0 3 54,-2-22-46,2 0-1,-1 0 1,0 0 0,1 0 0,0 0 0,0 0 0,0 0-1,1-1 1,0 1 0,-1 0 0,2-1 0,-1 1 0,0-1-1,1 0 1,0 1 0,0-2 0,0 1 0,1 0 0,-1 0-1,1-1 1,0 0 0,0 0 0,0 0 0,0 0 0,1-1-1,-1 1 1,1-1 0,-1 0 0,1-1 0,0 1 0,2 0-8,9 0 14,0-1 1,0 0-1,0-1 1,1-1-1,-1 0 1,0-1-1,-1-1 1,1 0-1,0-1 1,-1-1-1,0-1 1,0 0-1,0 0 1,-1-2-1,0 0 1,0 0-1,-1-2 1,0 1-1,-1-2 1,0 0-1,-1 0 1,0-1-1,2-3-14,-7 7 6,0-1 1,0 0-1,-1-1 0,0 1 1,-1-1-1,0 0 0,-1 0 1,0 0-1,0 0 0,-1-1 1,0 1-1,-1-1 0,0 1 1,-1-1-1,0 0 0,-1 1 1,0-1-1,0 0 0,-1 1 1,-1 0-1,0-1 0,0 1 1,-1 0-1,-3-6-6,-43-65 211,49 80-209,0 1 1,1 0-1,-1 0 1,0-1-1,0 1 1,0 0-1,1 0 1,-1 0-1,0 0 1,0 0-1,0 0 1,0 0 0,1 1-1,-1-1 1,0 0-1,0 0 1,0 0-1,1 1 1,-1-1-1,0 1 1,0-1-1,1 0 1,-1 1-1,0-1 1,1 1-1,-1 0 1,1-1-1,-1 1 1,0-1-1,1 1 1,0 0-1,-1-1 1,1 1-1,-1 0 1,1 0-1,0-1 1,-1 1-1,1 0 1,0 0-1,0 0 1,0-1-1,-1 1 1,1 0-1,0 0 1,0 0-1,0 0 1,1-1-1,-1 1 1,0 0-1,0 0 1,0 0-1,0-1 1,1 1-3,-1 0 3,-5 95-54,7-92 51,-1 0-1,1-1 1,0 1-1,0-1 1,0 1-1,1-1 1,-1 0-1,1 1 1,-1-1-1,1-1 1,0 1-1,1 0 1,-1-1-1,0 1 0,1-1 1,-1 0-1,1 0 1,-1-1-1,1 1 1,0-1-1,0 0 1,0 0-1,0 0 1,0 0-1,0 0 1,0-1-1,0 0 1,0 0-1,0 0 1,0-1-1,0 1 1,0-1-1,0 0 1,0 0-1,0 0 1,1-1 0,18 1 48,163-42-115,-184 44 53,0 1 0,0 0 0,0 0 0,0 0 0,0 0 0,0 0 0,-1 1 0,1-1 0,-1 0-1,1 1 1,-1-1 0,0 1 0,0-1 0,0 1 0,0 0 0,-1-1 0,1 1 0,-1 0 0,0 0 0,0-1 0,1 1 0,-2 0 0,1 0 0,0 0 0,-1-1 0,1 1 0,-1 0 0,0-1 0,0 3 14,0 11-17,1 284 446,-1-297-449,1 0-1,-1 1 1,1-1-1,-1 0 1,1 1-1,0-1 1,1 0-1,-1 1 1,0-1-1,1 0 1,0 0 0,0 1-1,0-1 1,0 0-1,0 0 1,1 0-1,-1 0 1,1 0-1,0 0 1,0-1-1,0 1 1,0-1-1,0 1 1,1-1-1,-1 0 1,1 0-1,-1 0 1,1 0-1,0 0 1,0 0-1,0-1 1,0 1 0,0-1-1,0 0 1,0 0-1,0 0 1,1-1-1,-1 1 1,0-1-1,2 1 21,45-2-4970,-44-2 1459</inkml:trace>
  <inkml:trace contextRef="#ctx0" brushRef="#br0" timeOffset="-10487.807">9017 2681 13526,'0'0'926,"0"0"77,-22 29 291,2-5-1003,3-3-63,0 0 0,2 1 0,0 0 0,1 1 0,2 1 0,0 0 1,2 1-1,-4 15-228,-14 58 520,6 1 1,3 1 0,5 0 0,4 1-1,5 11-520,15 20 554,-8-128-549,-1 0 1,1 0-1,0 0 1,0 0-1,0 0 1,0 0-1,1-1 1,-1 1-1,1-1 1,0 1-1,0-1 1,0 0-1,1 0 1,-1-1-1,1 1 1,-1-1-1,1 1 1,0-1-1,0 0 1,0-1-1,0 1 1,0-1-1,0 0 1,1 0-1,-1 0 1,0 0-1,3-1-5,4 1 29,0-1 1,0 0-1,0-1 0,0 0 0,0-1 1,-1 0-1,1-1 0,0 0 0,-1-1 1,0 0-1,0 0 0,0-1 0,0-1 1,-1 1-1,0-2 0,0 1 0,0-1 1,-1 0-1,0-1 0,-1 0 0,0 0 1,0-1-1,0 0 0,-1 0 0,-1-1 1,1 1-1,-1-1 0,-1-1-29,1 2-26,-1 0-1,0 0 1,0 0 0,-1-1-1,0 1 1,0-1-1,-2 0 1,1 0 0,-1 0-1,0 0 1,-1 0-1,0 0 1,-1 0 0,0 0-1,0 0 1,-1 1-1,-1-1 1,1 0 0,-2 1-1,1-1 1,-1 1-1,-1 0 1,1 0 0,-2 1-1,1-1 1,-1 1-1,0 0 1,-1 1 0,0 0-1,0 0 1,-1 0-1,0 1 1,0 0 0,0 0-1,0 1 1,-1 0-1,0 1 1,-1-1 26,-3 1-283,-1 1 0,0 0 0,-1 0-1,1 2 1,0-1 0,-1 2 0,1 0 0,-11 2 283,-63 19-8841,72-14-1351</inkml:trace>
  <inkml:trace contextRef="#ctx0" brushRef="#br0" timeOffset="-9844.019">9209 3037 11941,'0'0'1897,"0"0"-608,0 0 61,0 0-99,0 0-269,-15 2-155,-50 6-144,62-7-634,-1 0 0,1 1 0,-1-1 0,1 1 1,0 0-1,0 0 0,0 0 0,0 0 0,0 1 0,0-1 0,0 1 0,1-1 0,-1 1 1,1 0-1,0 0 0,0 0 0,0 1 0,0-1 0,0 0 0,1 1 0,0-1 1,0 1-1,-1 1-49,0 1 54,-10 77 421,14-79-463,-1-1 0,1 0 0,0 0-1,0 0 1,0 0 0,1 0 0,-1 0-1,1 0 1,0-1 0,-1 0 0,1 1-1,0-1 1,1 0 0,-1 0 0,0 0-1,0-1 1,1 1 0,-1-1 0,1 0 0,-1 0-1,1 0 1,0-1 0,-1 1 0,1-1-1,0 0 1,0 0 0,-1 0 0,1 0-1,0 0 1,-1-1 0,1 0 0,0 0-1,-1 0 1,3-1-12,3 1 35,4-1-9,0 0 0,0-1 0,-1-1 0,0 0 0,1-1-1,-2 0 1,1-1 0,0 0 0,-1-1 0,-1 0 0,1-1 0,-1 0-1,6-6-25,-12 11 3,-1 0 0,0-1 0,0 1 0,1-1 0,-2 1 1,1-1-1,0 0 0,-1 0 0,0 0 0,0 0 0,0-1 0,0 1 0,-1 0 0,0-1 0,1 0-3,-2 4-96,0 1-35,0 20-501,-1-14 583,1 0 1,0 0-1,1 1 1,-1-1-1,1 0 1,0 0-1,1 0 1,-1 0-1,1 0 1,1-1-1,-1 1 0,1-1 1,0 1-1,0-1 1,0 0-1,1 0 1,-1 0-1,1 0 1,1-1-1,-1 0 1,1 1-1,-1-2 1,1 1-1,0 0 1,1-1-1,-1 0 1,4 1 48,5 0-344,0-1 0,0-1 1,1-1-1,-1 0 0,0 0 1,0-2-1,1 1 0,-1-2 1,0 0-1,0-1 0,0 0 0,0-1 1,-1-1-1,0 0 0,0-1 1,0 0-1,4-3 344,17-9-1157,120-75-3144,-78 5 4944,-71 76-6,-1 0 0,0-1 0,-1 0 0,0 0 0,-1 0 0,0 0 0,-1-1 0,-1 1 0,0 0 0,-1-2-637,1 11 249,0 3-208,0 1 0,0-1 0,-1 0 0,1 0 0,0 1 0,-1-1 1,1 0-1,0 1 0,-1-1 0,1 1 0,-1-1 0,1 0 0,-1 1 0,1-1 1,-1 1-1,0-1 0,1 1 0,-1 0 0,1-1 0,-1 1 0,0 0 1,0-1-1,1 1 0,-1 0 0,0 0 0,0-1 0,1 1 0,-1 0 1,0 0-1,0 0 0,1 0 0,-1 0 0,0 0 0,0 0 0,1 0 1,-1 1-1,0-1 0,0 0 0,1 0 0,-1 1 0,0-1 0,1 0 1,-1 1-1,0-1 0,1 1 0,-1-1 0,1 1 0,-1-1 0,0 1 1,1-1-1,-1 1 0,1-1 0,0 1 0,-1 0 0,1-1 0,-1 1 0,1 0 1,0-1-1,0 1 0,-1 0 0,1 0 0,0-1 0,0 1 0,0 0 1,0 0-1,0-1 0,0 1 0,0 0 0,0 0-41,-12 25 134,2 2 0,0-1 0,2 1 0,2 1 0,0-1 0,2 1 0,1 0 0,1 0 0,2 21-134,-1-48-15,1 0-1,0 0 1,-1 1-1,1-1 1,0 0-1,1 0 1,-1 0-1,0 0 1,1 1-1,-1-1 1,1 0-1,0 0 1,-1 0-1,1 0 1,0 0-1,0 0 1,0 0-1,1-1 1,-1 1-1,0 0 1,1 0-1,-1-1 1,1 1-1,0-1 1,-1 0-1,1 1 1,0-1-1,0 0 1,0 0-1,0 0 1,0 0 0,0 0-1,0-1 1,0 1-1,0 0 1,0-1-1,0 0 1,0 1-1,1-1 1,-1 0-1,0 0 16,13 1-680,-1 0 1,1-1-1,-1-1 0,1 0 0,-1-1 0,1-1 1,-1 0-1,0-1 0,0 0 0,6-4 680,47-19-6568</inkml:trace>
  <inkml:trace contextRef="#ctx0" brushRef="#br0" timeOffset="-9502.893">10499 2965 11877,'0'0'1836,"0"0"-630,0 0 162,0 0-175,0 0-542,-6 8-323,4-6-277,0 0-24,-1 0 1,1 1-1,0-1 0,1 0 0,-1 1 1,0-1-1,1 1 0,-1-1 1,1 1-1,0 0 0,-1-1 0,1 1 1,1 0-1,-1 0 0,0 0 0,1 0 1,0 0-1,-1 0 0,1 0 1,0 0-1,1 0 0,-1 2-27,49 4 668,-35-10-530,0-1-119,1 0 1,0-1 0,-1-1-1,0-1 1,1 0 0,-2-1-1,1 0 1,-1-1-1,0-1 1,0 0 0,-1 0-1,0-2 1,-1 1 0,2-3-20,18-30-56,-31 42 53,1-1 1,-1 0 0,1 0-1,-1 0 1,1 1 0,-1-1 0,0 0-1,1 0 1,-1 0 0,0 0-1,0 0 1,0 0 0,1 0 0,-1 0-1,0 0 1,0 0 0,0 0-1,-1 0 1,1 0 0,0 0 0,0 0-1,0 1 1,-1-1 0,1 0-1,-1 0 1,1 0 0,0 0 0,-1 0-1,0 1 1,1-1 0,-1 0-1,1 0 1,-1 1 0,0-1 0,1 0-1,-1 1 1,0-1 0,0 1-1,0-1 1,1 1 0,-1-1 0,0 1-1,0 0 1,0-1 0,0 1-1,0 0 1,0 0 0,0 0 0,0-1 2,-8 0-5,-1 1 1,1 0 0,0 0-1,0 1 1,0 0 0,0 0-1,0 1 1,0 0 0,0 1-1,0 0 1,1 0 0,-1 1 0,1 0-1,0 0 1,0 1 0,1 0-1,-1 1 1,1 0 0,0 0-1,1 0 1,0 1 0,0 0 0,0 0-1,0 0 1,-1 5 4,-4 4 15,1 1 0,0 1 0,1-1 0,1 2 0,1-1 1,0 1-1,2 0 0,0 0 0,1 1 0,1-1 0,0 11-15,3-22-4,-1-6-26,0 1-1,0-1 0,1 0 1,-1 1-1,1-1 0,0 1 1,0-1-1,0 0 0,0 1 1,0-1-1,0 1 0,1-1 1,-1 0-1,1 1 1,0-1-1,-1 0 0,1 1 1,0-1-1,0 0 0,1 0 1,-1 0-1,0 0 0,1 0 1,-1 0-1,1 0 1,0 0-1,-1-1 0,1 1 1,0-1-1,0 1 0,0-1 1,0 0-1,0 0 0,1 1 31,70-2-4839,-31-8 119</inkml:trace>
  <inkml:trace contextRef="#ctx0" brushRef="#br0" timeOffset="-9221.874">11134 3078 11381,'0'0'2113,"0"0"-1200,0 0 1184,55 118-465,-50-72-367,-5 0-481,0-2-288,-9-8 65,-13-12-401,-10-10-144,-3-10-32,-5-4-144,4-4-769,9-24-1440,7-10-5522</inkml:trace>
  <inkml:trace contextRef="#ctx0" brushRef="#br0" timeOffset="-7815.336">12662 2773 6035,'0'0'3978,"0"0"-1967,0 0-509,0 0 56,2-19-240,7-57-235,-9 75-1044,0-1 0,1 0-1,-1 1 1,0-1 0,0 0 0,0 0-1,0 1 1,-1-1 0,1 0-1,0 1 1,-1-1 0,1 1-1,-1-1 1,0 0 0,1 1-1,-1-1 1,0 1 0,0-1 0,0 1-1,0 0 1,0-1 0,0 1-1,0 0 1,-1 0 0,1 0-1,0 0 1,-1 0 0,1 0 0,-1 0-1,1 0 1,-1 1 0,1-1-1,-1 0 1,1 1 0,-1-1-1,0 1 1,1 0 0,-1 0-1,0-1 1,1 1 0,-1 0 0,0 0-1,1 1 1,-1-1 0,0 0-1,-1 1-38,-6-2 165,-7 0-94,0 1 0,0 0 0,0 1 0,1 0-1,-1 2 1,0 0 0,1 0 0,-1 1 0,-4 4-71,14-6 1,0 0-1,0 1 1,0 0 0,1 0 0,0 1-1,0-1 1,0 1 0,0 0 0,0 1-1,1-1 1,0 1 0,0 0 0,0 0-1,0 0 1,1 1 0,0-1 0,0 1-1,0 0 1,1-1 0,0 1 0,0 1-1,1-1 1,-1 0 0,1 0 0,0 1-1,4 8 2,-1 0 0,2-1 0,0 0 0,1 0 0,0 0 0,1 0 0,0 0 0,1-1 0,1-1 1,0 1-1,1-1 0,0 0 0,1-1 0,0 0 0,1-1 0,0 0 0,0 0 0,1-2 0,1 1-2,8 10 19,20 18-7,-27-28-12,-1 2 1,0 0 0,-1 1-1,0 0 1,-1 1-1,0 0 1,-1 0 0,0 1-1,-1 1 1,-1-1-1,0 2 1,2 6-1,-10-20-8,1 1 1,0-1-1,-1 0 0,0 0 0,1 0 1,-1 0-1,0 1 0,0-1 1,0 0-1,0 0 0,-1 0 1,1 0-1,-1 1 0,1-1 1,-1 0-1,0 0 0,1 0 1,-1 0-1,0 0 0,0 0 1,-1 0-1,1-1 0,0 1 0,-1 0 1,1-1-1,-1 1 0,1-1 1,-1 1-1,0-1 0,0 0 1,1 1-1,-1-1 0,0 0 1,0 0-1,-2 0 8,-80 12-388,79-13 367,-17 3-98,-1-2 0,0-1-1,0 0 1,0-2 0,0 0 0,1-2-1,-1 0 1,1-2 0,0 0 0,-18-9 119,38 14-27,0 1 1,0-1-1,0 0 0,0 0 1,0 0-1,0 0 1,1-1-1,-1 1 1,0 0-1,1-1 0,-1 0 1,1 1-1,-1-1 1,1 0-1,0 1 0,0-1 1,0 0-1,0 0 1,0 0-1,0 0 1,0 0-1,1 0 0,-1 0 1,1 0-1,-1-1 1,1 1-1,0 0 1,0 0-1,0 0 0,0 0 1,0-1-1,0 1 1,1 0-1,-1 0 1,1 0-1,0 0 0,-1 0 1,1 0-1,0 0 1,0 0-1,0 0 0,1 0 1,-1 1-1,0-1 1,1 0-1,-1 1 1,1-1-1,-1 1 0,1-1 1,0 1-1,-1 0 1,1 0-1,2-1 27,24-15-182,1 1 1,0 2-1,1 1 0,1 2 0,12-3 182,-4 1-81,79-28-80,21-6 1139,112-57-978,-207 80 885,-51 29-778,0 0-1,1 0 0,0 0 1,0 1-1,0 0 0,1 0 0,0 1 1,0 0-1,0-1 0,1 2 1,0-1-1,1 0 0,-1 1 0,1 0 1,1-1-1,-1 1 0,2 0 1,-1 1-1,1-1 0,0 0 0,0 0 1,1 0-1,1 1 0,-1-1 1,1 2-107,1-8 2,1 1 0,-1-1 0,0 1 0,1-1 0,0 0 0,-1 0 0,1 0 0,0 0 0,0 0 0,0 0 0,1-1 0,-1 0 0,0 0 0,0 0 0,1 0 0,-1 0 0,0 0 0,1-1 0,-1 0 0,1 0 0,-1 0 0,1 0 0,-1 0 0,1-1 0,-1 1 0,1-1-2,7 1 1,8 0-57,0-1 0,0 0-1,-1-1 1,1-1 0,0-1 0,-1-1 0,0 0-1,0-1 1,-1-1 0,1-1 0,-2-1 0,1 0-1,-1-1 1,0 0 0,-1-2 0,3-2 56,-14 9-3,1 0-1,-1 0 1,0 0-1,-1-1 1,1 1 0,-1-1-1,0 0 1,0 0 0,-1 0-1,0 0 1,0 0-1,0-1 1,-1 1 0,0-1-1,0 1 1,0-1 0,-1 1-1,0-1 1,-1-4 3,-5 172-144,7-158 145,-1-1 1,0 0 0,1 0 0,0 1-1,0-1 1,-1 0 0,1 0-1,1 0 1,-1 0 0,0 0-1,0 0 1,1 0 0,-1-1-1,1 1 1,-1 0 0,1-1-1,0 1 1,0-1 0,0 0 0,-1 1-1,1-1 1,1 0 0,-1 0-1,0 0 1,0 0 0,0-1-1,0 1 1,1-1 0,-1 1-1,0-1 1,0 0 0,1 0-1,-1 0 1,2 0-2,80-18 15,-71 10 0,0 0 1,-1-1 0,-1 0-1,1-1 1,-2 0 0,1-1-1,-1-1 1,-1 1 0,0-1-1,-1-1 1,0 0 0,-1 0-1,0 0 1,-1-1 0,-1 0-1,0 0 1,-1 0 0,0-1-1,-1 0 1,-1 0 0,-1 1-1,0-1 1,0-3-16,-19-136 595,-11 76-8,27 102-678,3 9 76,1 1-1,3-2 1,0 1 0,2 0-1,1-1 1,2 0 0,1-1-1,5 7 16,-14-32 18,-1-1 0,1 1 0,1-1 0,-1 0 0,1 0 0,0 0 0,0 0 0,0 0 0,1-1 0,0 0 0,-1 1 0,2-1-1,-1-1 1,0 1 0,1-1 0,0 1 0,-1-1 0,1 0 0,1-1 0,-1 0 0,0 1 0,1-2 0,-1 1 0,1 0 0,2-1-18,-2-3 82,-1 0 0,1 0 0,-1-1 0,1 0 0,-1 0 0,0 0 0,0-1 0,-1 1 0,1-1 0,-1 0 0,0-1 0,0 1 0,3-4-82,9-9 105,-4 6-86,107-82 103,-114 90-131,0 1-1,-1 0 1,1 0 0,0 0-1,1 0 1,-1 1 0,0 0-1,0 0 1,1 0 0,-1 1-1,0 0 1,1 0 0,-1 0-1,0 0 1,1 1 0,-1 0-1,0 0 1,0 1 0,0-1-1,0 1 1,0 0 0,0 1-1,0-1 1,0 1 0,-1 0-1,3 2 10,0-1-8,-1 1 0,1 1 0,-1-1 0,0 1 0,0 0 0,-1 0 0,0 1 0,0 0 0,0 0 0,-1 0 0,0 0 0,0 1 0,-1 0 0,0 0 0,0 0 0,-1 0 0,0 0 0,-1 0 0,1 0 0,-2 1 0,1-1 0,-1 0 0,0 1 0,-2 7 8,0-13-11,0 0-1,0 0 1,-1-1-1,1 1 1,-1-1-1,1 0 1,-1 1-1,0-1 0,0-1 1,0 1-1,0 0 1,0-1-1,0 1 1,-1-1-1,1 0 1,0 0-1,-1 0 0,1-1 1,0 1-1,-1-1 1,1 0-1,-1 0 1,1 0-1,-1 0 1,1 0-1,-3-1 12,-2 1-57,-22 1-357,-106-1-1313,50-20-2991,35-5-2390</inkml:trace>
  <inkml:trace contextRef="#ctx0" brushRef="#br0" timeOffset="-7521.928">15340 2685 11845,'0'0'1582,"0"0"-800,0 0 224,0 0 104,-19 11-403,-59 43-203,75-50-460,0-1 0,0 1 0,0 0 0,1 1 0,-1-1 0,1 0 0,0 1 0,0-1 0,0 1-1,1 0 1,-1-1 0,1 1 0,1 0 0,-1 0 0,0 0 0,1 0 0,0 0 0,0-1 0,1 5-44,-1 6 99,0 82 338,0-95-458,-1 0-1,1 0 1,0 0-1,-1 0 1,1 0-1,0 0 1,1 0-1,-1 0 1,0 0-1,1 0 1,-1 0-1,1 0 1,-1 0-1,1 0 1,0 0-1,0 0 1,0-1-1,0 1 1,0 0-1,0 0 1,0-1-1,1 1 1,-1-1-1,1 1 1,-1-1-1,1 0 1,0 0-1,-1 1 1,1-1-1,0 0 1,0 0-1,0-1 1,-1 1-1,1 0 1,0-1-1,0 1 0,0-1 1,0 1-1,0-1 1,1 0-1,-1 0 1,0 0-1,0 0 1,0 0-1,0-1 1,0 1-1,0-1 1,1 0 21,3-3-487,0 0 1,0-1-1,0 0 1,0 0-1,-1-1 1,0 1-1,0-1 1,-1 0-1,1 0 1,-1-1-1,-1 0 1,1 1-1,-1-1 1,1-3 486,0 2-715,13-36-3495,-6 2-1385</inkml:trace>
  <inkml:trace contextRef="#ctx0" brushRef="#br0" timeOffset="-7234.726">15340 2685 6515,'-115'-113'3444,"109"106"-3078,0 1 0,-1 0-1,1 0 1,-1 1-1,-1 0 1,1 0 0,-1 0-1,0 1 1,0 0 0,0 1-1,0 0 1,-1 0 0,1 1-1,-1 0 1,0 0-1,1 1 1,-1 0 0,0 1-1,-4 0-365,9 1 69,0 1-1,0 0 0,0-1 0,0 1 0,0 1 1,1-1-1,-1 0 0,1 1 0,-1 0 0,1 0 0,0 0 1,0 0-1,0 0 0,0 1 0,1-1 0,0 1 1,-1 0-1,1 0 0,1-1 0,-1 1 0,0 1 1,1-1-1,0 0 0,0 0 0,0 0 0,1 1 0,-1-1 1,1 0-1,0 1 0,0-1 0,0 0 0,1 1 1,0-1-1,0 2-68,0-4 20,0 0-1,0 1 1,0-1 0,0 0 0,0 0 0,1 0 0,-1 0-1,1 0 1,-1 0 0,1 0 0,0 0 0,0-1 0,0 1-1,0-1 1,0 1 0,0-1 0,0 0 0,1 0 0,-1 0 0,0 0-1,0 0 1,1 0 0,-1-1 0,1 1 0,-1-1 0,1 0-1,-1 0 1,1 1 0,-1-2 0,1 1 0,-1 0 0,1 0-1,-1-1 1,0 1 0,1-1 0,0 0-20,9 1 86,4 0-46,1 0-1,0 0 1,-1-2-1,1 0 1,-1 0 0,1-2-1,-1 0 1,0-1-1,-1-1 1,1 0-1,-1-1 1,0-1 0,-1 0-1,1-1 1,-2 0-1,1-1 1,-2-1-1,11-10-39,-21 18-9,0 1-1,0 0 0,-1-1 1,1 1-1,-1-1 0,0 1 1,0-1-1,0 1 0,0-1 1,0 0-1,0 0 0,-1 1 1,1-1-1,-1 0 0,0 0 1,0 0-1,0 0 0,0 0 1,0 1-1,-1-1 0,1 0 1,-1 0-1,0 0 0,0 1 1,0-1-1,0 0 0,0 1 1,-1-1-1,1 1 0,-1 0 1,1-1-1,-2 0 10,-5 0-79,-1 0 0,1 1 0,-1 0-1,1 0 1,-1 1 0,0 0 0,0 0 0,0 1 0,0 1 0,1-1-1,-1 1 1,-2 1 79,7-1-142,0-1-1,0 1 0,0 0 1,0 1-1,0-1 0,0 1 0,1 0 1,-1 0-1,0 0 0,1 0 1,0 0-1,0 1 0,-1 0 1,1-1-1,1 1 0,-1 0 1,0 0-1,1 1 0,0-1 1,-1 1-1,0 2 143,-10 53-5698,13-32-204</inkml:trace>
  <inkml:trace contextRef="#ctx0" brushRef="#br0" timeOffset="-6925.422">15567 2606 4706,'0'0'4666,"0"0"-2427,0 0-705,0 0-83,5 18-248,2 2-827,12 88 1233,-19-93-1358,-1-9-150,1 1-1,0 0 0,0 0 1,0-1-1,1 1 1,0 0-1,0 0 0,1-1 1,0 1-1,0-1 1,0 0-1,1 1 0,0-1 1,0 0-101,49-3 771,-38-10-710,-1 0 0,0-1 0,0 0 1,-1-1-1,-1-1 0,1 0 0,-1 0 0,3-5-61,60-49 4,-73 63-26,0 1-1,1 0 0,-1-1 1,0 1-1,1 0 0,-1 0 0,0-1 1,1 1-1,-1 0 0,1 0 1,-1 1-1,0-1 0,1 0 0,-1 0 1,0 1-1,1-1 0,-1 1 1,0-1-1,1 1 0,-1-1 0,0 1 1,0 0-1,0-1 0,0 1 0,0 0 1,0 0-1,0 0 0,0 0 1,0 0-1,0 0 0,0 0 0,0 1 1,-1-1-1,1 0 0,0 0 1,-1 1-1,1-1 0,-1 0 0,0 1 1,1-1-1,-1 0 0,0 1 1,0-1-1,0 0 0,0 1 0,0-1 1,0 1-1,0-1 0,-1 1 23,6 13 12,-3-11-104,-1 1 0,1-1 0,0 0 0,0 0 0,0 0 0,0 0 0,1 0 0,-1 0 1,1-1-1,0 1 0,0-1 0,0 0 0,1 0 0,-1 0 0,1 0 0,0-1 0,0 0 0,0 1 1,0-1-1,0-1 0,0 1 0,0 0 0,1-1 0,-1 0 0,1 0 0,-1 0 0,1-1 0,-1 0 0,1 1 1,-1-2-1,1 1 0,-1 0 0,1-1 0,-1 0 0,1 0 0,-1 0 0,0-1 0,4-1 92,12-8-1130,0-1-1,-1-1 1,0-1-1,-1 0 0,-1-2 1,0 0-1,8-11 1131,-16 17-1010,44-46-4368</inkml:trace>
  <inkml:trace contextRef="#ctx0" brushRef="#br0" timeOffset="-6618.763">16360 2404 3298,'0'-22'2497,"0"-82"271,0 45 1339,-6 71-1775,-32 112-814,5 1 0,-7 78-1518,25-136 264,4 0 0,3 1 0,2 0 0,4 0 0,3 21-264,-1-85 8,1 1-1,-1-1 1,1 1 0,-1-1-1,1 1 1,1-1-1,-1 0 1,1 1 0,0-1-1,-1 0 1,2 0-1,-1 0 1,0 0 0,1-1-1,0 1 1,0 0-1,0-1 1,0 0-1,1 0 1,-1 0 0,1 0-1,0-1 1,-1 1-1,1-1 1,1 0 0,-1 0-1,0 0 1,0-1-1,1 0 1,-1 1 0,0-2-1,1 1 1,-1 0-1,1-1 1,0 0 0,-1 0-1,1 0 1,-1-1-1,4 0-7,0 0 43,0 0 0,0-1 0,0-1 0,0 1 0,-1-1 0,1 0 0,-1-1 0,1 0-1,-1 0 1,-1 0 0,1-1 0,-1 0 0,1-1 0,-1 1 0,-1-1 0,2-2-43,5-3 215,-11 11-228,-8 0-174,-54-10-1471,22-9-2428,21 4-906</inkml:trace>
  <inkml:trace contextRef="#ctx0" brushRef="#br0" timeOffset="-6338.972">16169 2608 9828,'0'0'3282,"0"0"-2242,0 0 577,0 0-464,0 0-961,0 0-96,76-32-96,-30 32-64,3 0-1025,-2 0-655,2 0-1938,2 0-3649</inkml:trace>
  <inkml:trace contextRef="#ctx0" brushRef="#br0" timeOffset="-5656.776">16677 2592 11429,'0'0'811,"0"0"-165,0 0 104,0 0-78,0 0 19,4 13-11,-1-5-551,-3-5-102,0 0 0,1-1-1,-1 1 1,1-1 0,0 1-1,0-1 1,0 0 0,0 1-1,0-1 1,0 0-1,1 1 1,-1-1 0,1 0-1,0 0 1,-1 0 0,1-1-1,0 1 1,0 0 0,0-1-1,0 1 1,0-1 0,1 1-1,-1-1 1,0 0-1,1 0 1,-1 0 0,1 0-1,-1-1 1,1 1 0,-1-1-1,1 1-26,3 0 9,-1-1 0,0 1-1,0-1 1,1 1 0,-1-1-1,0-1 1,1 1 0,-1-1-1,0 0 1,0 0-1,0-1 1,1 1 0,-1-1-1,-1 0 1,1-1 0,0 1-1,0-1 1,-1 0 0,0 0-1,0 0 1,1-1 0,-2 1-1,1-1 1,0 0 0,-1 0-1,0-1 1,0 1 0,0-1-1,0 1 1,-1-1 0,0 0-1,0 0 1,0 0-1,-1 0 1,1 0 0,-1 0-1,0-5-8,-1 8-8,0-1 0,-1 0 0,1 1 0,-1-1 0,0 0-1,0 1 1,0-1 0,0 1 0,0 0 0,0-1 0,-1 1-1,1 0 1,-1 0 0,0 0 0,1 0 0,-1 0 0,0 0-1,0 0 1,0 0 0,-1 1 0,1-1 0,0 1-1,-1 0 1,1 0 0,0 0 0,-1 0 0,0 0 0,1 0-1,-3 0 9,-80-7 64,77 11-36,0 1-1,0 0 1,0 0-1,0 0 1,1 1-1,-1 0 1,1 1-1,0 0 1,1 0-1,0 0 1,0 1-1,0 0 1,1 0-1,0 0 1,0 1-1,1 0 1,0 0-1,0 0 1,0 0-1,2 1 1,-1-1-1,1 1 1,0-1-1,0 1 1,1 0-1,1 0-27,-3-1 28,1 0 0,0 0 0,1 1 0,-1-1 0,2 0 0,-1 0 1,1 1-1,1-1 0,-1 0 0,1 1 0,1-1 0,0 0 0,0 0 0,0 0 0,1 0 0,0 0 0,1-1 0,-1 1 0,2-1 0,-1 0 1,1 0-1,0-1 0,2 3-28,5-3 35,1 0 0,0-1 0,1 0 1,-1-1-1,1 0 0,0-1 0,0-1 1,0 0-1,0-1 0,0 0 1,0-1-1,0-1 0,0 0 0,0-1 1,0-1-1,0 0 0,0-1 0,-1 0 1,0-1-1,0 0 0,0-1 0,0-1 1,5-4-36,-3 5 9,-1-2 1,0 1 0,0-2-1,-1 0 1,0 0-1,0-1 1,-1-1 0,-1 0-1,0-1 1,0 0 0,-1 0-1,-1-1 1,0-1 0,-1 1-1,0-1 1,-1-1-1,0 0 1,2-11-10,-6 7 34,-1 0 0,-1 0 0,0-1 0,-2 1 0,0 0 0,-1 0 0,-4-13-34,-27-11 68,32 42-70,0 1 0,0-1-1,0 0 1,0 1 0,1-1-1,-1 1 1,0-1 0,0 1-1,-1-1 1,1 1 0,0 0-1,0 0 1,0-1 0,0 1 0,0 0-1,0 0 1,0 0 0,0 0-1,0 0 1,0 0 0,-1 1-1,1-1 1,0 0 0,0 1-1,0-1 1,0 0 0,0 1-1,0-1 1,0 1 0,0-1 0,0 1-1,1 0 1,-1-1 0,0 1-1,0 0 1,0 0 0,1 0-1,-1 0 1,0-1 0,1 1-1,-1 0 1,1 0 0,-1 0-1,1 0 1,0 0 0,-1 0-1,1 1 4,-2 1-5,0 1 0,1 0 1,-1 0-1,1 0 0,0 0 1,0 0-1,0 0 1,1 0-1,-1 0 0,1 0 1,0 0-1,0 1 1,1-1-1,-1 0 0,1 0 1,0 0-1,0 0 1,0 0-1,0 0 0,1 0 1,0 0-1,0-1 1,0 1-1,0-1 0,0 1 1,1-1-1,0 0 1,-1 0-1,1 0 0,0 0 1,1 0-1,-1-1 1,0 1-1,1-1 0,-1 0 1,1 0-1,2 1 4,12 0 1,0 1-1,1-2 1,-1-1-1,0 0 1,1-1-1,0-1 1,-1-1-1,0 0 0,1-2 1,-1 0-1,14-5 0,48-4-16,-78 14 4,-1 0-1,1 0 1,-1 0-1,0 0 1,0 0-1,1 1 1,-1-1-1,0 0 1,0 1-1,0-1 1,0 0-1,-1 1 1,1 0-1,0-1 1,0 1-1,-1-1 1,1 1-1,-1 0 1,0-1-1,1 1 1,-1 0-1,0-1 1,0 1-1,0 0 1,0-1-1,0 1 1,-1 0-1,1 0 1,0-1-1,-1 1 1,0 1 12,1 6 6,-9 233-334,10-216-491,-1-26 736,1 1 0,-1 0 0,1 0 0,-1-1 0,1 1 0,-1-1 0,1 1 0,0 0 0,-1-1 0,1 1 0,0-1 0,0 1 0,-1-1 0,1 0 0,0 1 0,0-1 0,-1 0 0,1 0 0,0 1 0,0-1 0,0 0 0,0 0 0,0 0 0,-1 0 0,1 0 0,0 0 0,0 0 0,0 0 0,0 0 0,0-1 0,-1 1 0,1 0 0,0-1 0,0 1 1,0 0-1,-1-1 0,1 1 0,0-1 0,0 0 83,76-63-7486,-29 12 1261</inkml:trace>
  <inkml:trace contextRef="#ctx0" brushRef="#br0" timeOffset="-5359.703">17858 2147 10597,'0'0'1934,"0"0"-261,0 0-443,-18 23-649,-4 5-358,1 1-1,1 2 0,2 0 1,1 1-1,1 0 0,-5 20-222,-34 127 1134,9 2 0,3 27-1134,22 12 416,20-216-396,1 1 0,-1-1 1,1 0-1,0 1 0,1-1 0,-1 0 0,1 1 0,0-1 1,0 0-1,0 0 0,0 1 0,1-1 0,0 0 0,0-1 0,0 1 1,0 0-1,1 0 0,-1-1 0,1 1 0,0-1 0,0 0 0,0 0 1,0 0-1,1 0 0,-1-1 0,1 1 0,0-1 0,-1 0 1,1 0-1,0 0 0,0-1 0,1 1 0,-1-1 0,0 0 0,0 0 1,1-1-1,-1 1 0,2-1-20,3 1 48,0 0-1,1 0 1,-1-1-1,1-1 1,-1 0 0,0 0-1,1-1 1,-1 0 0,0 0-1,0-1 1,0 0 0,-1-1-1,1 0 1,-1 0 0,0-1-1,0 0 1,0 0 0,0-1-1,-1 0 1,0-1 0,-1 1-1,1-1 1,-1-1 0,0 1-1,-1-1 1,0 0 0,0 0-1,-1 0 1,0-2-48,4-11 1,-2-1 0,0 0 1,-2 0-1,0 0 0,-2-1 1,0 1-1,-2-1 0,0-6-1,-1 26-66,1 0-1,0 0 0,-1 0 0,1 0 0,-1 1 0,0-1 1,0 0-1,0 0 0,-1 1 0,1-1 0,-1 1 0,1-1 0,-1 1 1,0 0-1,1 0 0,-1 0 0,-1 0 0,1 0 0,0 0 1,0 0-1,-1 0 0,1 1 0,-1 0 0,1-1 0,-1 1 0,0 0 1,1 0-1,-1 0 0,0 1 0,0-1 0,-1 0 67,-23-10-1809,15-16-5789,16 4 792</inkml:trace>
  <inkml:trace contextRef="#ctx0" brushRef="#br0" timeOffset="-4772.215">18317 2476 13302,'0'0'456,"-21"-1"209,-132-2 1912,144 3-2446,-1 1 1,1 0-1,-1 1 0,1 0 1,-1 0-1,1 1 0,0 1 1,0-1-1,0 1 0,1 1 1,-1 0-1,1 0 1,0 0-1,1 1 0,-1 0 1,1 1-1,0 0 0,1 0 1,0 0-1,0 1 1,0 0-1,1 0 0,0 0 1,1 1-1,0 0 0,0 0 1,1 0-1,0 0 1,-2 9-132,7-15 17,-1-1 0,1 1 1,0-1-1,0 0 0,0 0 1,1 0-1,-1-1 1,0 1-1,1 0 0,-1-1 1,1 1-1,-1-1 0,1 0 1,0 0-1,0 0 1,-1 0-1,1 0 0,0-1 1,0 1-1,0-1 1,0 0-1,0 0 0,0 0 1,0 0-1,-1-1 0,1 1 1,0-1-1,0 1 1,0-1-1,1-1-17,12 2 63,11-2-8,1-2 0,-1 0 0,0-2-1,0-1 1,-1 0 0,8-6-55,80-20 63,-112 33-70,-1 0 1,0 0-1,0 0 0,0 0 0,0 1 1,0-1-1,0 0 0,0 0 0,0 1 1,0-1-1,0 0 0,0 1 0,0-1 1,0 1-1,0 0 0,0-1 0,0 1 1,0 0-1,0-1 0,0 1 1,-1 0-1,1 0 0,0 0 0,-1 0 1,1 0-1,-1 0 0,1 0 0,-1 0 1,1 0-1,-1 0 0,1 0 0,-1 0 1,0 0-1,0 0 0,0 0 1,0 0-1,1 0 0,-1 0 0,-1 0 1,1 1-1,0-1 0,0 0 0,0 0 1,-1 0-1,1 1 7,1 12-57,0-11 19,-1 0 0,1-1 0,0 1 1,0-1-1,0 0 0,0 1 0,0-1 0,1 0 0,-1 1 1,1-1-1,-1 0 0,1 0 0,0 0 0,0-1 0,0 1 1,0 0-1,0-1 0,0 1 0,0-1 0,1 0 0,-1 1 1,0-1-1,1 0 0,-1-1 0,1 1 0,-1 0 1,1-1-1,0 1 0,-1-1 0,1 0 0,-1 0 0,1 0 1,0 0-1,-1 0 0,1-1 0,-1 1 0,3-2 38,94-35-2122,-90 31 1772,17-8-616,-1-2-1,0 0 0,-2-2 0,0-1 1,-1 0-1,-1-2 0,0 0 0,6-11 967,-23 25 415,0-1-1,0 0 1,-1 0-1,0 0 0,0 0 1,-1 0-1,0-1 0,0 1 1,-1-1-1,0 1 0,0-1 1,-1 0-1,-1-1-414,1 8 63,-1 1 1,1 0-1,-1-1 0,0 1 1,1 0-1,-1-1 0,0 1 1,0 0-1,0 0 0,0 0 1,0 0-1,0 0 0,0 0 1,-1 0-1,1 0 1,0 0-1,0 1 0,-1-1 1,1 0-1,0 1 0,-1-1 1,1 1-1,-1 0 0,1-1 1,-1 1-1,1 0 0,-1 0 1,1 0-1,0 0 0,-1 0 1,1 0-1,-1 0 0,1 1 1,-1-1-1,1 0 0,-1 1 1,1-1-1,0 1 1,-1 0-1,1-1 0,0 1 1,-1 0-1,1 0 0,0 0 1,0 0-1,0 0 0,-1 1-63,-8 8 147,0 0 0,1 1 0,0 0-1,0 0 1,1 1 0,1 1-1,0-1 1,1 1 0,0 0 0,-1 7-147,-3 4 90,1 0 0,2 1 0,0 0-1,1 0 1,2 1 0,0-1 0,1 24-90,4-46-26,0 0-1,0 1 0,0-1 1,1 0-1,-1 0 0,1 0 1,0-1-1,0 1 1,0 0-1,0-1 0,0 1 1,1-1-1,-1 1 0,1-1 1,-1 0-1,1 0 0,0 0 1,0-1-1,0 1 0,0-1 1,0 1-1,0-1 1,0 0-1,0 0 0,1-1 1,-1 1-1,0-1 0,1 1 1,-1-1-1,0 0 0,1 0 1,-1-1-1,0 1 1,1-1-1,-1 1 0,0-1 1,0 0-1,0 0 0,1-1 27,3 2-140,17-3-1006,-1 0 1,0-2-1,0 0 0,-1-2 1,1-1-1,-2 0 0,7-5 1146,33-14-6248</inkml:trace>
  <inkml:trace contextRef="#ctx0" brushRef="#br0" timeOffset="-4444.166">19121 2502 10725,'0'0'1483,"0"0"-202,0 0-307,0 0-259,0 0-6,6 8-111,0 0-453,45 35 681,-38-40-680,0-1-1,0 0 1,0-1-1,0 0 1,0-1-1,0 0 1,1-2-1,-1 1 1,-1-1-1,1-1 1,0-1-1,-1 0 1,1 0-146,-9 3 10,1-1 0,-1 0 0,0 0 0,0 0 1,0 0-1,0-1 0,-1 1 0,1-1 1,-1 0-1,1 0 0,-1 0 0,0-1 0,0 1 1,-1-1-1,1 0 0,-1 1 0,0-1 1,1 0-1,-2 0 0,1-1 0,0 1 1,-1 0-1,0-1 0,0 1 0,0 0 0,-1-1 1,1 1-1,-1-1 0,0 0 0,-1-2-10,-2 3 8,-1 1-1,0-1 0,0 1 0,0 0 1,0 0-1,0 0 0,-1 0 1,1 1-1,-1 0 0,0 0 0,0 0 1,0 0-1,0 1 0,0 0 1,0 0-1,0 0 0,0 1 0,0-1 1,0 1-1,-1 1 0,1-1 1,0 1-1,0 0 0,0 0 0,0 0 1,-2 1-8,-8 3 13,0 0 0,0 0 1,0 2-1,1 0 0,-1 0 1,2 1-1,-1 1 0,1 0 1,1 1-1,0 1 0,0 0 1,1 0-1,0 1 1,1 0-1,1 1 0,0 0 1,0 2-14,3-8 11,1 0 1,0 1 0,0-1 0,1 1 0,-1 1 0,2-1-1,-1 1 1,1-1 0,1 1 0,-1 0 0,2 0 0,-1 0-1,1 0 1,0 0 0,1 0 0,1 8-12,0-15 5,-1 1 1,2 0-1,-1 0 1,0-1 0,0 1-1,1-1 1,-1 1-1,1-1 1,0 1-1,0-1 1,0 0-1,0 0 1,0 0-1,1 0 1,-1-1-1,0 1 1,1 0-1,-1-1 1,1 0-1,0 1 1,-1-1-1,1 0 1,0-1-1,0 1 1,0 0-1,0-1 1,-1 1-1,1-1 1,0 0-1,0 0-5,195 9-136,-123-11-1767,1-4 0,-1-2 0,13-7 1903,91-23-10258</inkml:trace>
  <inkml:trace contextRef="#ctx0" brushRef="#br0" timeOffset="-3124.988">20966 2191 7619,'0'0'5438,"0"0"-3606,0 0-666,0 0-101,-26-9-449,-84-22-141,104 31-429,0 0 1,-1 0-1,1 1 0,0 0 1,0 0-1,0 0 0,0 1 0,0 0 1,0 0-1,1 1 0,-1-1 1,1 1-1,-1 0 0,1 1 1,0-1-1,0 1 0,0 0 1,1 0-1,-1 1 0,0 2-46,-7 3 101,-1 0-40,1 1-1,1 0 1,0 1-1,1 0 1,0 1-1,0 0 0,2 0 1,-1 1-1,2 0 1,0 0-1,1 1 1,0 0-1,1 0 1,1 0-1,0 1 1,1 0-1,1-1 1,-1 12-61,5-23-1,0 0 1,0 0-1,0-1 0,0 1 1,0-1-1,1 1 1,-1-1-1,1 0 1,0 0-1,0 0 1,0 0-1,0-1 1,1 1-1,-1-1 0,1 0 1,0 0-1,-1 0 1,1 0-1,0-1 1,0 1-1,0-1 1,0 0-1,0 0 0,0-1 1,1 1-1,-1-1 1,0 0-1,0 0 1,0 0-1,1-1 1,-1 0-1,0 1 1,0-1-1,1-1 1,-3 2 3,13 0 0,0-2 0,-1 1 1,1-2-1,-1 0 1,0-1-1,0 0 0,0-1 1,-1-1-1,1 0 0,-1-1 1,0 0-1,-1-1 1,0 0-1,0-1 0,7-8-3,-15 12 3,1 0-1,-2-1 0,1 0 1,-1 0-1,0 0 1,0 0-1,0 0 0,-1-1 1,0 1-1,0-1 1,-1 1-1,0-1 0,0 0 1,0 0-1,-1 1 0,0-1 1,-1 0-1,1 0 1,-2-2-3,2-14 2,1 19 17,-1 0-1,0 0 0,0 0 0,0 0 1,0 0-1,-1 1 0,1-1 1,-1 0-1,0 0 0,0 0 0,-1 0 1,1 1-1,-1-1 0,0 0 0,0 1 1,0 0-1,0-1 0,0 1 1,-1 0-1,-2-3-18,-7 14 3,7 15-10,1 0 1,1 1 0,1-1 0,1 0 0,1 1 0,2 7 6,-2-19-1,0-7 10,0 1 0,1-1-1,0 0 1,0 0 0,0 1-1,0-1 1,1 0 0,-1 0-1,2 0 1,-1 0 0,0-1-1,1 1 1,0-1 0,0 1 0,0-1-1,1 0 1,-1 0 0,1 0-1,0-1 1,0 1 0,0-1-1,1 0 1,-1 0 0,1 0-1,-1-1 1,1 0 0,0 0-1,0 0 1,0 0 0,0-1 0,1 0-1,-1 0 1,0 0 0,1-1-1,2 1-8,5-1 38,0-1 0,0 1-1,0-2 1,0 0-1,0-1 1,-1 0 0,1 0-1,-1-2 1,1 0-1,-1 0 1,-1-1 0,1 0-1,-1-1 1,0 0-1,-1-1 1,1 0 0,-2-1-1,1 0 1,-1 0-1,0-1 1,3-6-38,44-129 208,-54 174-608,-2-26 388,-1 19 1,1 0 0,1 0 0,1 0 1,1 0-1,0 0 0,2 0 0,1 0 0,6 14 11,-10-32 7,1 0 0,-1 0 0,1-1 0,1 1 0,-1-1-1,0 1 1,1-1 0,-1 0 0,1 0 0,0-1 0,0 1 0,0-1-1,1 0 1,-1 0 0,0 0 0,1-1 0,0 1 0,-1-1 0,1 0 0,0-1-1,-1 1 1,1-1 0,0 0 0,-1 0 0,1 0 0,0-1 0,0 1-1,1-2-6,-3 2 6,7-1 0,0-1 1,0 0-1,0-1 1,0 0 0,0-1-1,-1 0 1,1-1 0,-1 1-1,0-2 1,-1 1-1,1-1 1,-1-1 0,0 1-1,0-2 1,-1 1-1,0-1 1,-1 0 0,1 0-1,-2 0 1,1-1-1,-1 0 1,0 0 0,0-2-7,-5 9-10,1 0-1,0 0 1,0 1 0,0-1 0,0 0 0,1 1 0,-1-1 0,0 1-1,1-1 1,-1 1 0,1 0 0,0-1 0,-1 1 0,1 0 0,0 0-1,-1 0 1,1 1 0,0-1 0,0 0 0,0 1 0,0-1 0,0 1 0,0-1-1,0 1 1,0 0 0,0 0 0,0 0 0,0 0 0,0 0 0,0 0-1,0 1 1,0-1 0,0 1 0,0-1 0,0 1 0,0 0 0,-1 0-1,1 0 1,0 0 0,1 1 10,160 82-163,-133-77 155,1-2 0,-1-1 0,1-1 0,0-2 0,14-2 8,-44 1 0,8 0 1,1 0-1,0 0 0,-1-1 0,1-1 1,-1 0-1,1 0 0,-1 0 0,0-2 1,0 1-1,0-1 0,0 0 0,-1-1 1,0 0-1,0 0 0,0-1 0,0 0 1,-1 0-1,0 0 0,0-1 0,-1-1 1,0 1-1,0-1 0,-1 0 0,0 0 1,0 0-1,-1-1 0,0 0 0,0 0 1,-1 0-1,0 0 0,-1-1 0,1-6 0,-2 11 7,-1-1-1,0 1 1,0-1-1,-1 1 1,0-1-1,0 1 1,0 0-1,0-1 0,-1 1 1,0 0-1,0 0 1,0 0-1,-1 0 1,0 0-1,0 1 1,0-1-1,0 1 0,-1 0 1,0 0-1,1 0 1,-1 0-1,-1 1 1,1 0-1,-3-2-6,1 1 10,1 1 0,0-1-1,-1 1 1,1 1 0,-1-1-1,0 1 1,0 0 0,0 0 0,0 1-1,0-1 1,0 1 0,-1 1-1,1-1 1,0 1 0,-1 1 0,1-1-1,0 1 1,0 0 0,0 0-1,-1 0 1,1 1 0,1 0-1,-1 1 1,0-1 0,-1 2-10,-6 6 1,1 1 0,0 0 0,1 1 1,0 1-1,0 0 0,2 0 0,0 1 0,0 0 0,1 0 0,1 1 1,0 0-1,1 0 0,1 1 0,0 1-1,4-15-2,0 1 0,0-1 0,0 1 0,0-1 1,0 1-1,0 0 0,1-1 0,-1 1 0,1 0 0,0-1 0,0 1 0,0 0 0,0 0 1,0-1-1,1 1 0,-1 0 0,1 0 0,-1-1 0,1 1 0,0-1 0,0 1 1,1-1-1,-1 1 0,0-1 0,1 0 0,-1 1 0,1-1 0,0 0 0,0 0 0,0 0 1,0 0-1,0-1 0,0 1 0,1 0 2,10 1 19,-1 0 1,1-1-1,0 0 0,1-1 1,-1 0-1,0-1 1,0-1-1,0 0 0,0-1 1,0 0-1,0-1 1,-1 0-1,1-1 0,-1-1 1,1 0-20,8-5 14,0-1 1,0-2 0,-1 0 0,0-1-1,-2-1 1,1 0 0,-2-2 0,0 0-1,-1-1 1,-1-1 0,-1 0 0,0-1-1,-1 0 1,-2-1 0,0 0 0,-1-1-1,4-15-14,-4-5 47,-2 0-1,-2-1 0,-1 0 0,-3-1 1,-1 1-1,-5-34-46,4 76 4,-1 1-1,1-1 1,0 1 0,-1-1-1,1 1 1,-1-1 0,1 1 0,-1 0-1,1-1 1,-1 1 0,1 0-1,-1-1 1,0 1 0,1 0-1,-1 0 1,1 0 0,-1-1 0,0 1-1,1 0 1,-1 0 0,0 0-1,1 0 1,-1 0 0,0 0 0,1 0-1,-1 0 1,1 0 0,-1 1-1,0-1 1,1 0 0,-1 0-1,1 0 1,-1 1 0,0-1 0,1 0-1,-1 1 1,1-1 0,-1 1-1,1-1 1,-1 0 0,1 1-1,0-1 1,-1 1 0,1-1 0,-1 1-1,1 0 1,0-1 0,0 1-1,-1 0-3,-72 115-202,55-77 154,1 2 1,3 0 0,1 1 0,2 0 0,2 1 0,2 0 0,2 1 0,1-1-1,3 37 48,22 43-1846,-19-116 1637,0-4-61,0 0 0,-1 0-1,1 0 1,-1 1 0,0-1-1,0 0 1,-1 1-1,1-1 1,-1 0 0,1 1-1,-1-1 1,0 1 0,0-1-1,0 1 1,-1-1 0,0 1-1,1-1 1,-1 0 0,0 1-1,0-1 1,-1 0 0,1 0-1,-2 2 271,-54 26-7899</inkml:trace>
  <inkml:trace contextRef="#ctx0" brushRef="#br0" timeOffset="2426.668">7161 4543 8996,'0'0'2529,"0"0"-1280,-2 18-286,-9 59 32,11-75-968,-1 1-1,0-1 0,1 1 1,-1-1-1,1 0 1,0 1-1,0-1 1,0 1-1,0-1 0,0 0 1,1 1-1,-1-1 1,1 1-1,-1-1 1,1 0-1,0 1 1,0-1-1,0 0 0,0 0 1,0 0-1,1 0 1,-1 0-1,1 0 1,-1 0-1,1 0 1,0-1-1,0 1 0,-1 0 1,1-1-1,0 0 1,0 1-1,1-1 1,-1 0-1,0 0 1,0 0-1,1 0 0,-1-1 1,0 1-1,1-1 1,-1 1-1,0-1 1,1 0-1,-1 0 1,1 0-1,-1 0 0,1 0 1,-1-1-1,0 1 1,1-1-1,-1 1 1,1-1-27,4 1 89,2-1-27,0 0-1,0 0 1,1-1 0,-1 0-1,0 0 1,0-1-1,-1-1 1,1 1 0,-1-1-1,0-1 1,1 0-1,-2 0 1,1 0 0,-1-1-1,0 0 1,0 0-1,0-1 1,-1 0 0,0 0-1,-1-1 1,1 1 0,-2-1-1,1 0 1,-1-1-1,0 1 1,0-1 0,-1 0-1,-1 0 1,1 0-1,-1 0 1,-1 0 0,1-7-62,-4 12 24,1 1 0,-1 0 0,0 0 0,0 0 1,-1 0-1,1 0 0,0 1 0,-1-1 0,0 1 0,1-1 1,-1 1-1,0 0 0,0 0 0,0 0 0,-1 1 1,1-1-1,0 1 0,-1-1 0,1 1 0,0 0 0,-1 1 1,0-1-1,1 1 0,-1-1 0,1 1 0,-1 0 1,0 0-1,1 1 0,-1-1 0,1 1 0,-3 0-24,0 0 5,-1-1 0,1 1 0,0 1 0,-1-1 0,1 1 1,0 1-1,0-1 0,0 1 0,1 0 0,-1 0 0,1 0 0,-1 1 0,1 0 0,0 0 0,1 0 0,-1 1 0,1-1 0,-1 1 0,2 0 0,-1 1 0,0-1 0,1 1 0,0-1 0,0 1 0,1 0 0,0 0 0,-1 3-5,-6 15 45,2 1 0,1 0 0,0 0 0,2 0 0,1 1 0,1 8-45,9 133 158,-5-160-158,-1-1 0,1 0 1,0 0-1,0-1 1,1 1-1,-1 0 0,1-1 1,1 1-1,-1-1 1,1 0-1,0 0 1,0 0-1,0-1 0,1 1 1,-1-1-1,1 0 1,0-1-1,0 1 0,1-1 1,-1 0-1,1 0 1,0-1-1,-1 1 1,1-1-1,3 0 0,8 0 15,1 0 1,0-1 0,-1-2-1,1 1 1,0-2-1,-1-1 1,1 0-1,-1-1 1,0 0 0,0-2-1,-1 0 1,1-1-1,-1 0 1,-1-2-1,1 1 1,-1-2-1,-1 0 1,0-1 0,-1-1-1,0 0 1,0 0-1,-1-1 1,-1-1-1,0-1-15,-4 7 15,-1 0-1,0-1 1,-1 0-1,0 0 1,0 0-1,-1 0 1,-1-1-1,1 1 0,-1-1 1,-1 0-1,0 0 1,0-5-15,1 35 0,1 0 0,0 0 1,1-1-1,1 0 0,1 0 1,1 0-1,1-1 0,0 0 1,12 16-2,-18-30 7,0 0 1,0 0-1,0-1 0,1 0 0,-1 1 0,1-1 0,0-1 0,0 1 0,0 0 0,0-1 0,0 0 0,1 0 0,-1 0 0,1 0 0,-1-1 0,1 0 0,0 0 0,-1 0 0,1-1 0,0 1 0,0-1 0,0 0 0,-1-1 0,1 1 0,0-1 0,0 0 0,-1 0 0,1 0 0,-1-1 0,1 1 0,-1-1 0,1 0 0,-1-1 0,0 1 0,0-1 0,2-1-6,116-153 162,-119 156-170,-1 0-1,0 0 0,1 0 1,-1 0-1,1 0 0,-1 1 1,1-1-1,-1 1 1,1 0-1,0 0 0,-1 0 1,1 0-1,-1 0 0,1 0 1,-1 1-1,1 0 0,-1-1 1,1 1-1,-1 0 0,1 0 1,-1 0-1,0 0 1,1 0-1,-1 1 0,0-1 1,0 1-1,0 0 0,0-1 1,0 1-1,0 1 9,6 2-13,10 6 14,1 0 0,0-1 0,0-1 0,1-1 1,0-1-1,1-1 0,0-1 0,0 0 0,0-2 0,20 2-1,-25-4-1,0 0-1,1-1 1,-1 0 0,0-2-1,0 0 1,0 0 0,0-2-1,0 0 1,-1 0 0,0-2-1,1 0 1,12-8 1,-22 12-1,0-1 1,-1 0-1,0 0 0,1 0 1,-1-1-1,0 0 0,-1 0 1,1 0-1,-1 0 1,0-1-1,0 0 0,0 0 1,-1 0-1,1 0 0,-1 0 1,-1-1-1,1 1 0,-1-1 1,0 0-1,0 0 1,0-1 0,-2 3-1,1-1 0,-1 0 1,-1 1-1,1-1 1,0 1-1,-1-1 1,0 1-1,0-1 1,-1 1-1,1 0 0,-1-1 1,0 1-1,0 0 1,0 0-1,-1 0 1,1 0-1,-1 1 1,0-1-1,0 1 0,0-1 1,-1 1-1,1 0 1,-1 0-1,-1 0 1,-3-5 9,-1 2-1,0-1 1,0 1-1,0 1 1,-1 0-1,1 0 1,-1 1-1,-1 0 1,1 0 0,0 1-1,-1 1 1,0 0-1,1 0 1,-1 1-1,-3 0-8,12 2 0,0-1 0,0 1 0,0-1-1,0 1 1,0 0 0,1 0 0,-1 0-1,0 0 1,0 0 0,1 0 0,-1 0-1,1 0 1,-1 1 0,1-1 0,-1 1-1,1-1 1,0 1 0,0-1 0,0 1-1,0 0 1,0 0 0,0-1 0,0 1-1,1 0 1,-1 0 0,0 0 0,1 0-1,0 0 1,-1 0 0,1 0 0,0 1 0,-5 72-10,5-65 14,0-5-2,0 0 0,0 0 0,0 1 0,0-1 0,1 0 0,0 0 0,0 0 0,1 0 0,-1 0 0,1 0-1,0 0 1,0-1 0,0 1 0,1-1 0,0 1 0,0-1 0,0 0 0,0 0 0,1 0 0,-1 0 0,1-1 0,0 1 0,0-1 0,1 0 0,-1 0 0,0-1 0,1 1 0,0-1 0,0 0 0,-1-1 0,1 1 0,0-1 0,0 1 0,3-1-2,0 0 2,1 0 0,0 0 0,-1-1 0,1 0 0,-1-1 0,1 0 1,-1 0-1,1-1 0,-1 0 0,1 0 0,-1-1 0,0 0 0,0 0 0,-1-1 1,1 0-1,-1 0 0,1-1 0,-2 0 0,1-1 0,3-2-2,-3 1 5,0-1 1,0 0-1,0 0 0,-1-1 0,0 1 0,-1-1 1,0 0-1,-1-1 0,1 1 0,-2-1 0,1 0 0,-2 0 1,1 0-1,-1-1 0,-1 1 0,0 0 0,0-1-5,-1 11-5,0 0 0,0 0 0,0 0 0,0 0 0,1 1 0,-1-1 0,0 0 0,0 0-1,0 0 1,0 0 0,0 0 0,1 1 0,-1-1 0,0 0 0,0 0 0,0 0 0,1 0 0,-1 0 0,0 0-1,0 0 1,0 0 0,1 0 0,-1 0 0,0 0 0,0 0 0,0 0 0,1 0 0,-1 0 0,0 0 0,0 0-1,0 0 1,1 0 0,-1 0 0,0 0 0,0 0 0,0 0 0,1 0 0,-1-1 0,0 1 0,0 0 0,0 0 4,1 1-14,3 12-14,-2-5 28,0 1 1,0-1 0,1 1-1,0-1 1,1 0 0,-1 0-1,1 0 1,1-1 0,0 1-1,0-1 1,0 0 0,1-1-1,0 1 1,0-1 0,1 0-1,0-1 1,0 1 0,0-1-1,0-1 1,1 1 0,0-1-1,0-1 1,5 3 0,1-6 10,-1-1-1,1 0 1,-1 0 0,1-2 0,-1 1 0,0-2-1,0 0 1,0 0 0,-1-1 0,0-1-1,0 0 1,0-1 0,0 0 0,-1 0 0,-1-2-1,1 1 1,-1-1 0,0-1 0,-1 0 0,-1 0-1,1 0 1,-1-1 0,-1-1 0,1-2-10,1 2 14,0 0 1,-2 0 0,1-1 0,-1-1-1,-1 1 1,-1-1 0,0 0 0,0 0 0,-2 0-1,1-1 1,-2 1 0,0-1 0,-1 0-1,0 0 1,-2-5-15,2 4 21,-1 0 0,-1 0-1,0 0 1,-1 0 0,-1 1 0,0-1-1,-1 1 1,-1 0 0,-1 0 0,0 0 0,0 1-1,-2-1 1,0 2 0,-5-8-21,13 20 4,-1 1 0,1-1 1,0 0-1,0 1 0,0-1 0,-1 1 0,1-1 1,0 1-1,-1-1 0,1 1 0,0-1 0,-1 1 1,1-1-1,0 1 0,-1-1 0,1 1 1,-1-1-1,1 1 0,-1 0 0,1-1 0,-1 1 1,1 0-1,-1 0 0,0-1 0,1 1 0,-1 0 1,1 0-1,-1 0 0,0 0 0,1 0 0,-1 0 1,1 0-1,-1 0 0,0 0 0,1 0 1,-1 0-1,1 0 0,-1 0 0,0 0 0,1 1 1,-1-1-1,1 0 0,-1 0 0,1 1 0,-1-1 1,1 0-1,-1 1 0,1-1 0,-1 0 1,1 1-1,-1-1 0,1 1 0,-1-1 0,1 1-4,-11 33-103,10-30 94,-8 42-1,2 0 0,2 0 1,2 0-1,2 0 1,4 32 9,-3-75 0,0 0 0,0 0 1,0 0-1,0-1 1,1 1-1,0 0 0,-1 0 1,1 0-1,0-1 1,0 1-1,1 0 1,-1-1-1,0 1 0,1-1 1,0 1-1,-1-1 1,1 0-1,0 0 0,0 0 1,0 0-1,1 0 1,-1 0-1,0 0 0,1-1 1,-1 1-1,1-1 1,-1 0-1,1 0 0,0 0 1,0 0-1,-1 0 1,1 0-1,0-1 1,0 1-1,0-1 0,0 0 1,0 0-1,0 0 1,0-1-1,11 0 49,0-1 0,0-1 0,-1 0 0,1-1 0,-1 0 0,0-1 0,0-1 0,0 0 0,-1-1 0,1 0 0,-2-1 0,2-1-49,-1 0 1,1 1-1,1 0 1,0 1-1,0 1 0,0 0 1,1 0-1,-1 1 1,1 1-1,11-1 0,-23 4-7,-1 1-1,1 0 1,-1-1 0,1 1 0,0 0 0,-1 0-1,1 0 1,0 1 0,-1-1 0,1 1 0,0-1-1,-1 1 1,1 0 0,-1 0 0,1 0 0,-1 0-1,0 0 1,1 1 0,-1-1 0,0 1 0,0-1-1,0 1 1,0 0 0,0 0 0,0 0 0,-1 0-1,1 0 1,-1 0 0,1 1 0,-1-1 0,0 0-1,0 1 1,0-1 0,0 1 0,0-1 0,-1 1-1,1 0 1,-1-1 0,1 1 0,-1 1 7,2 4 10,-1 1 1,0-1-1,0 0 1,-1 1 0,0-1-1,0 1 1,-1-1-1,0 1 1,-1-1-1,1 0 1,-2 0 0,1 0-1,-1 0 1,0 0-1,-1 0 1,0-1-1,0 1 1,-1-1 0,0 0-1,0-1 1,0 1-1,-1-1 1,0 0-1,0 0 1,-1-1 0,1 0-1,-2 0-10,6-3-70,-1 0 0,0 0 0,1 0 0,-1-1 0,0 1 0,0-1 0,0 0 0,0 0 0,0 0 0,0 0 0,0 0 0,0-1 0,-1 1 0,1-1 0,0 0-1,0 0 1,0 0 0,-1 0 0,1-1 0,0 0 0,0 1 0,0-1 0,0 0 0,0 0 0,0 0 0,0-1 0,0 1 0,1-1 0,-1 0 0,0 0 0,1 0 0,-1 0 0,1 0 0,0 0 0,0-1 0,0 1-1,0-1 1,0 1 0,0-1 0,1 0 0,-1 0 0,1 0 0,0 0 0,0 0 0,0 0 0,0 0 0,0 0 70,3-81-7662,16 36-446</inkml:trace>
  <inkml:trace contextRef="#ctx0" brushRef="#br0" timeOffset="2690.224">9853 4088 5507,'0'0'5719,"0"0"-3373,0 0-1295,0 0 101,1 21 284,6 151 623,-10 141-1253,3-310-856,0-1 1,1 0 0,-1 0-1,1 0 1,-1 0 0,1 0-1,-1 0 1,1 0 0,0 0-1,0 0 1,0 0-1,0 0 1,1 0 0,-1-1-1,0 1 1,1-1 0,-1 1-1,1-1 1,-1 1-1,1-1 1,0 0 0,0 1-1,0-1 1,-1 0 0,1 0-1,0-1 1,0 1 0,0 0-1,0-1 1,1 1-1,-1-1 1,0 1 0,0-1-1,0 0 1,0 0 0,0 0-1,1 0 1,-1-1-1,0 1 1,1-1 49,84-28-3385,9-34-5064,-57 31 3062</inkml:trace>
  <inkml:trace contextRef="#ctx0" brushRef="#br0" timeOffset="2987.525">10205 4425 4578,'0'0'3703,"0"0"-984,0 0-745,0 0-536,0 0-446,1-2-378,0 1-568,1 0 0,-1 0 0,1 1 0,-1-1-1,1 0 1,-1 1 0,1-1 0,-1 1 0,1 0 0,-1 0 0,1-1 0,-1 1-1,1 0 1,0 0 0,-1 1 0,1-1 0,-1 0 0,1 0 0,-1 1 0,1-1-1,-1 1 1,1-1 0,-1 1 0,1 0 0,-1 0 0,0-1 0,1 1 0,-1 0-1,1 1-45,28 8 562,-24-9-487,0 1 1,0-2 0,0 1 0,0-1-1,0 1 1,0-2 0,0 1 0,1-1 0,-1 0-1,0 0 1,0 0 0,0-1 0,-1 0 0,1 0-1,0-1 1,-1 0 0,1 0 0,-1 0-1,0 0 1,0-1 0,0 0 0,-1 0 0,1 0-1,-1-1 1,0 1 0,0-1 0,0-1-76,-3 3 28,0 1 0,0-1 0,0 0 0,0 0 0,0 1 0,-1-1 0,1 0 0,-1 0 0,0 0 1,0 0-1,0 1 0,0-1 0,-1 0 0,1 0 0,-1 0 0,1 1 0,-1-1 0,0 0 0,0 0 0,0 1 0,-1-1 1,1 1-1,-1-1 0,1 1 0,-1 0 0,0 0 0,0-1 0,0 1 0,0 0 0,0 1 0,0-1 0,-1 0 0,-1-1-28,-89-33 144,86 36-134,1-1 0,0 1 0,-1 1 0,1-1 0,0 1 0,-1 0 0,1 0 0,0 1 1,0 0-1,0 0 0,0 1 0,0-1 0,1 1 0,-1 0 0,1 1 0,-1 0 0,1-1 0,1 2 0,-1-1 1,0 0-1,1 1 0,0 0-10,-72 123 298,67-110-261,2-1-1,0 2 1,0-1 0,2 1-1,0 0 1,2 0 0,0 0-1,1 1 1,0-1 0,2 1-1,0-1 1,3 10-37,-2-26-2,1 1 0,0-1 0,0 0 0,0 0 0,1 0 0,-1 0 0,1 0 0,-1-1 1,1 1-1,0-1 0,0 0 0,0 0 0,0 0 0,1 0 0,-1 0 0,1-1 0,-1 1 0,1-1 0,-1 0 0,1 0 0,0 0 0,-1-1 0,1 1 0,0-1 0,0 0 0,-1 0 0,1 0 0,0-1 0,0 1 1,-1-1-1,3 0 2,-2 1-7,18-2-260,0-1 0,0 0-1,0-2 1,-1 0 0,0-2-1,0 0 1,0-1-1,-1-1 1,6-5 267,-1 3-635,82-38-4093</inkml:trace>
  <inkml:trace contextRef="#ctx0" brushRef="#br0" timeOffset="3776.765">12778 4118 13062,'0'0'1886,"0"0"-669,0 0-67,-20 10-305,12-6-774,-4 1-7,1 0 1,-1 1-1,2 0 1,-1 1 0,1 1-1,0-1 1,0 2 0,1-1-1,0 1 1,1 1-1,-1-1 1,-4 10-65,2-2 63,1 1 0,1 1 0,1-1 0,0 1 0,1 1 0,1-1-1,1 1 1,1 0 0,1 1 0,0-1 0,2 1 0,0 9-63,1-26 2,0-1 0,0 1 0,1-1 0,-1 0 0,1 1 0,-1-1 0,1 0 0,0 1 0,0-1 0,1 0-1,-1 0 1,1 0 0,-1 0 0,1 0 0,0 0 0,0-1 0,0 1 0,1 0 0,-1-1 0,1 0 0,-1 1 0,1-1 0,0 0 0,0-1 0,-1 1 0,1 0 0,1-1 0,-1 0 0,0 1-1,0-1 1,0 0 0,1-1 0,-1 1 0,0-1 0,1 1 0,-1-1 0,3 0-2,21-1-5,0-1 1,-1-2-1,1 0 1,-1-2-1,0-1 0,-1-1 1,1-1-1,-2-1 0,1-1 1,-2-1-1,1-1 1,-2-2-1,0 0 0,0-1 1,1-3 4,-10 9 14,-8 8-6,0-1 0,0 0-1,0 0 1,0-1 0,-1 1-1,1-1 1,-1 0 0,0 0-1,0-1 1,-1 1 0,1-1 0,-1 0-1,0 0 1,0 0 0,-1 0-1,1 0 1,-1-1 0,0 1-1,-1-1 1,1 0 0,-1-3-8,-47 7 117,44 5-116,-1 0 0,1 0-1,0 0 1,0 0 0,0 0-1,0 1 1,0-1 0,1 0-1,0 1 1,-1-1 0,1 1-1,1 0 1,-1-1 0,0 1-1,1 0 1,0 0 0,0-1-1,0 1 1,0 0 0,0 0-1,1 1 0,-1 1 5,0-2-3,0 0 1,0 0-1,1 0 1,-1 0-1,1 0 1,0 0-1,0-1 1,0 1-1,1 0 1,-1 0-1,1-1 1,0 1-1,0-1 1,0 0-1,0 0 1,0 1-1,1-1 1,0 0-1,-1-1 1,1 1-1,0-1 1,1 1-1,-1-1 1,0 0-1,1 0 1,-1 0-1,1 0 1,-1-1-1,1 0 1,1 1-3,9 2 14,0 0 0,1-1 1,-1 0-1,1-1 0,0-1 1,-1 0-1,1-1 0,0 0 1,0-2-1,-1 0 0,1 0 1,-1-1-1,1-1 1,-1 0-1,0-1 0,-1-1 1,1 0-1,-1-1 0,0 0 1,-1-1-1,3-3-14,36-38 216,-50 47-199,0 1 1,0-1-1,0 1 0,0-1 0,0 0 0,0 1 0,0-1 0,-1 0 1,1 0-1,0 0 0,-1 0 0,0 1 0,1-1 0,-1 0 1,0 0-1,0 0 0,0 0 0,0 0 0,0 0 0,-1 0 0,1 0 1,-1 0-1,1 1 0,-1-1 0,1 0 0,-1 0 0,0 0 0,0 1 1,0-1-1,0 1 0,0-1 0,0 0 0,-1 1 0,1 0 0,-2-2-17,-11-5-83,-1 0 0,-1 1 1,0 0-1,0 1 0,0 1 0,-1 1 0,1 0 0,-1 1 0,0 1 0,0 1 0,0 0 0,0 1 0,0 1 0,-5 1 83,10-2-237,13-5-2268,56-21-4682,-4 4 3332</inkml:trace>
  <inkml:trace contextRef="#ctx0" brushRef="#br0" timeOffset="4235.949">13829 3843 9668,'0'0'2508,"0"0"-683,0 0 157,0 0-304,0 0-640,-7-4-486,5 4-539,1-1-1,-1 0 0,0 0 0,0 1 0,0-1 0,0 1 0,1-1 0,-1 1 0,0 0 0,0 0 0,0 0 1,0 0-1,0 0 0,0 0 0,0 0 0,0 1 0,0-1 0,0 1 0,1-1 0,-1 1 0,0 0 0,0 0 1,1 0-1,-1 0 0,0 0 0,1 0 0,-1 0 0,1 1 0,-1-1 0,1 0 0,0 1 0,0-1 0,-1 1 1,1-1-1,0 1 0,0 0 0,1 0 0,-1-1 0,0 1 0,1 0 0,-1 0 0,1 0 0,-1 0 1,1 0-1,0 0 0,0-1 0,0 2-12,-19 48 206,2 1-1,3 0 1,2 1 0,3 0 0,2 1-1,2 0 1,2 0 0,4 34-206,-2-83-6,0 0 0,1-1 0,-1 1 0,1 0 0,0-1 0,0 1 0,1 0 0,-1 0 0,1-1 0,0 1 0,0 0 0,1-1 0,-1 1 0,1-1 0,0 0 0,0 0 1,0 1-1,1-1 0,0 0 0,0-1 0,0 1 0,0 0 0,0-1 0,1 0 0,-1 0 0,1 0 0,0 0 0,0-1 0,0 1 0,0-1 6,9-1-135,0 0 1,0-1-1,0 0 0,0-1 1,0 0-1,0-1 0,-1-1 1,1 0-1,-1-1 0,0 0 1,0-1-1,0 0 0,0-1 1,-1 0-1,0-1 0,0-1 0,-1 1 1,0-1-1,0-1 0,-1 0 1,0 0-1,6-9 135,-5 9-230,8-5-379,-1-1 1,0-1-1,-2 0 1,1-1-1,-2-1 1,0-1-1,-1 0 1,-1 0-1,-1-1 1,-1-1-1,0 0 1,-2 0-1,1-7 609,0-21-7,-4 1-1,-1-1 1,-2 0 0,-4-38 7,0 6 1137,-5-25 1987,7 106-3060,0-1 0,0 0 1,0 0-1,0 0 0,0 1 1,0-1-1,-1 0 0,1 0 1,0 0-1,-1 1 0,1-1 1,-1 0-1,1 1 0,-1-1 1,1 0-1,-1 1 0,1-1 1,-1 1-1,1-1 0,-1 1 1,0-1-1,1 1 0,-1-1 1,0 1-1,1-1 0,-1 1 1,0 0-1,0 0 0,0-1 1,1 1-1,-1 0 1,0 0-1,0 0 0,0 0 1,1 0-1,-1 0 0,0 0 1,0 0-1,0 0 0,1 0 1,-1 0-1,0 1 0,0-1 1,0 0-1,1 0 0,-1 1 1,0-1-1,1 1 0,-1-1 1,0 1-1,1-1 0,-1 1 1,0-1-1,1 1 0,-1-1 1,1 1-1,-1 0 0,1-1 1,-1 1-1,1 0-64,-8 15 97,1-1-1,0 1 1,2 0 0,0 1-1,0-1 1,2 1-1,0 0 1,1 0 0,0 15-97,-2 251 763,26-130-477,-21-147-305,1-1 1,0 1-1,0-1 0,0 0 0,1 0 0,0 0 0,0 0 0,0 0 0,1-1 0,-1 1 0,1-1 0,0 0 0,0 0 0,1-1 0,-1 1 0,1-1 0,0 0 1,0 0-1,0 0 0,0-1 0,0 0 0,1 0 0,-1 0 0,1 0 0,4 0 19,2-1-301,0 0 1,-1-1-1,1-1 0,-1 0 1,1 0-1,-1-1 1,1 0-1,-1-1 0,0-1 1,0 0-1,0 0 0,2-2 301,76-47-6437,-28 9-2967</inkml:trace>
  <inkml:trace contextRef="#ctx0" brushRef="#br0" timeOffset="4626.08">14625 4052 7892,'0'0'2998,"0"0"-1280,0 0-421,0 0-171,0 0-360,-9 5-372,7-3-381,-1-1 33,1 0 1,-1 1-1,1-1 1,-1 1 0,1-1-1,0 1 1,0 0-1,0 0 1,0 0 0,0 0-1,0 0 1,1 1-1,-1-1 1,1 0-1,-1 1 1,1-1 0,0 1-1,0 0 1,0-1-1,0 1 1,0 0 0,1 0-1,-1-1 1,1 1-1,0 0 1,0 0 0,0 0-1,0 0 1,1 2-47,2-2 60,0 0 0,0 1 0,0-1 0,1-1 1,0 1-1,-1 0 0,1-1 0,0 0 0,0 0 0,0 0 1,1 0-1,-1 0 0,0-1 0,1 0 0,-1 0 1,1 0-1,-1-1 0,1 1 0,-1-1 0,1 0 0,-1-1 1,1 1-1,-1-1 0,1 1 0,-1-1 0,1-1 0,3-1-60,-1 2 12,0 0 0,0 0 0,0-1 0,0 0 0,-1 0 0,1-1 0,-1 0 0,0 0 0,1 0 0,-1-1 0,-1 0 0,1 0-1,-1-1 1,1 0 0,-1 1 0,-1-2 0,1 1 0,-1 0 0,0-1 0,0 0 0,0 0 0,-1 0 0,0-1 0,0 1-1,-1-1 1,1 1 0,-2-1 0,1 0 0,-1 0 0,0 0 0,0 0 0,-1-5-12,-2 8 5,-1 0-1,0 0 1,0 0 0,0 1-1,0-1 1,-1 1-1,1 0 1,-1 0 0,0 0-1,0 0 1,0 1 0,0-1-1,-1 1 1,1 0 0,-1 1-1,1-1 1,-1 1 0,1 0-1,-1 0 1,0 0-1,0 0 1,1 1 0,-1 0-1,0 0 1,0 1 0,0-1-1,-4 2-4,1-1 3,0 0-1,1 0 0,-1 1 0,1 0 1,-1 1-1,1 0 0,0 0 0,0 0 1,0 1-1,1 0 0,-1 0 0,1 1 1,0 0-1,0 0 0,0 0 0,1 1 0,0-1 1,0 1-1,0 1 0,1-1 0,0 1 1,0 1-3,-7 10 27,1 0 0,1 1 0,1 1 1,0-1-1,2 1 0,0 0 0,-2 17-27,2 83 86,6-116-105,0 0 0,0-1 0,0 1 0,0 0 0,1 0 0,-1-1 0,1 1 1,0 0-1,1-1 0,-1 1 0,0-1 0,1 0 0,0 1 0,0-1 0,0 0 0,0 0 0,0 0 0,1 0 1,-1 0-1,1-1 0,0 1 0,0-1 0,0 0 0,0 0 0,0 0 0,0 0 0,1 0 0,-1-1 0,1 1 0,-1-1 1,1 0-1,0 0 0,-1 0 0,3 0 19,14 2-331,1 0 0,0-2-1,0 0 1,0-1 0,0-2 0,0 0 0,0-1 0,0-1-1,-1 0 1,0-2 0,0-1 0,7-3 331,142-73-6295,-97 40 2205</inkml:trace>
  <inkml:trace contextRef="#ctx0" brushRef="#br0" timeOffset="4892.197">15300 3966 4002,'0'0'2692,"0"-19"-806,-3-57 51,3 75-1872,0-1 0,0 1 1,0 0-1,0-1 0,0 1 0,0 0 1,0-1-1,-1 1 0,1-1 0,-1 1 1,1 0-1,-1 0 0,1-1 0,-1 1 1,0 0-1,0 0 0,0 0 0,1 0 1,-1 0-1,0 0 0,0 0 0,0 0 1,-1 0-1,1 0 0,0 0 0,0 1 1,0-1-1,-1 0 0,1 1 0,0-1 1,-1 1-1,1 0 0,0-1 0,-1 1 1,1 0-1,0 0 0,-1 0 0,1 0 1,-1 0-1,1 0 0,0 0 0,-1 0 1,1 1-1,0-1 0,-1 0 0,1 1 1,0-1-1,-1 1 0,1 0 0,0-1 1,0 1-1,0 0 0,0 0 0,-1 0 1,1 0-1,0 0 0,1 0 0,-1 0 1,0 0-1,0 0 0,0 0 0,1 0 1,-1 1-1,0-1 0,1 0 0,-1 0 0,1 1 1,-1-1-1,1 0 0,0 2-65,-10 22 292,1 1-1,2 1 0,0-1 1,2 1-1,1 1 0,1-1 1,1 0-1,2 1 0,0-1 1,3 13-292,-2-36-3,-1 0 1,1 0-1,0-1 1,0 1-1,0 0 1,0-1-1,0 1 1,1-1-1,0 1 1,0-1-1,0 0 1,0 0-1,0 0 1,1 0-1,-1 0 1,1 0-1,0-1 1,0 1-1,0-1 0,0 0 1,0 0-1,0 0 1,1 0-1,-1-1 1,0 1-1,1-1 1,3 1 2,104 6-629,-91-11 215,0 0 0,-1-2 0,0 0-1,0-1 1,0-1 0,0-1 0,-1 0 0,-1-2 0,0 0-1,0 0 1,-1-2 0,4-3 414,61-48-5272</inkml:trace>
  <inkml:trace contextRef="#ctx0" brushRef="#br0" timeOffset="5357.17">15955 3455 11205,'0'0'1972,"0"0"-1201,0 0-248,0 0 160,-8 20 168,-35 158 901,14 298-618,28-474-1138,0-1 0,1 1 0,-1 0 1,1 0-1,0-1 0,-1 1 0,1 0 0,0 0 0,0-1 0,0 1 0,0 0 0,0 0 0,1-1 0,-1 1 0,0 0 0,1 0 0,-1-1 0,1 1 0,0 0 0,0-1 1,-1 1-1,1-1 0,0 1 0,0-1 0,1 1 0,-1-1 0,0 0 0,0 0 0,1 1 0,-1-1 0,0 0 0,1 0 0,-1 0 0,1-1 0,0 1 0,-1 0 0,1 0 1,-1-1-1,1 1 0,0-1 0,0 0 0,-1 1 0,1-1 0,0 0 4,0-2-12,0-1 1,-1 1-1,1-1 0,0 0 0,-1 0 1,0 1-1,0-1 0,0 0 1,0 0-1,0 0 0,0 0 1,-1 0-1,0 0 0,1 0 1,-1 0-1,0-1 0,-1 1 1,1 0-1,-1-1 12,2-4-40,-1 2 32,1-1 0,-1 1-1,0-1 1,0 1 0,-1-1-1,0 1 1,0 0 0,0-1-1,-1 1 1,0 0 0,0 0-1,-1 0 1,1 0-1,-1 0 1,-4-4 8,-10-12 67,-2 1 1,-1 0-1,0 2 0,-1 1 0,-1 0 0,-1 2 1,0 0-1,-1 2 0,-1 0 0,-18-6-67,24 14 515,19 16-421,3-3-93,0 0 1,1 0 0,0 0 0,0-1-1,1 0 1,0 0 0,0 0 0,0-1-1,1 1 1,0-1 0,0-1 0,0 1-1,1-1 1,-1 0 0,1 0-1,0-1 1,0 0 0,0 0 0,1-1-1,-1 0 1,1 0 0,-1 0 0,5-1-2,14 2 56,0 0 1,1-2 0,-1-1-1,1-2 1,-1 0 0,0-2 0,0 0-1,0-2 1,0-1 0,-1-1-1,0-1 1,6-5-57,6-3 57,62-18 83,-91 57-380,-1 175 238,10-174-1115,10-38-3892,-9-15-1068</inkml:trace>
  <inkml:trace contextRef="#ctx0" brushRef="#br0" timeOffset="5619.684">16285 3579 12134,'0'0'288,"0"0"-176,0 0 80,0 0-192,0 0-480,0 0-1889,44 52-3682</inkml:trace>
  <inkml:trace contextRef="#ctx0" brushRef="#br0" timeOffset="5822.428">16839 3661 11845,'0'0'2666,"0"0"-1522,0 0 70,-25 0 160,-83 7-288,103-6-1013,0 0-1,-1 0 1,1 1 0,0-1 0,0 2 0,0-1-1,0 0 1,0 1 0,1 0 0,-1 0 0,1 0 0,0 1-1,0-1 1,0 1 0,0 0 0,0 0 0,1 0-1,0 1 1,0-1 0,-1 3-73,2-3 43,-5 8 22,0 1-1,1 0 0,1 0 1,0 1-1,1-1 1,0 1-1,1 0 0,1 0 1,0 1-1,1-1 0,0 0 1,1 1-1,1-1 1,0 0-1,3 10-64,-3-19 6,0 0-1,1 0 1,0 0-1,0-1 1,0 1 0,1-1-1,-1 1 1,1-1 0,0 0-1,0 0 1,0 0 0,1-1-1,0 1 1,-1-1-1,1 1 1,0-1 0,1-1-1,-1 1 1,0 0 0,1-1-1,0 0 1,-1 0-1,1-1 1,0 1 0,1-1-6,128 14 435,-122-15-407,-1 0-1,0-1 1,0 0 0,1-1-1,-1 0 1,0-1-1,-1 0 1,1 0-1,0-1 1,-1-1-1,0 0 1,0 0 0,-1-1-1,1 0 1,-1-1-1,0 0 1,-1-1-1,0 1 1,0-2 0,0 1-1,1-4-27,-7 7-14,0 0 0,0 0 0,0 0 0,-1 0 1,1 0-1,-2-1 0,1 1 0,0 0 0,-1 0 0,0-1 0,0 1 0,-1 0 0,1-1 0,-1 1 0,0 0 0,-1 0 1,1 0-1,-1 0 0,0 0 0,0 0 0,-1 0 0,0 1 0,1-1 0,-1 1 0,-1-1 0,1 1 0,-1 0 0,-2-2 14,-4-4-174,0 1-1,-1 0 0,0 0 0,0 1 1,-1 0-1,0 1 0,-1 1 1,0 0-1,0 0 0,-3 0 175,-59-6-1743,36 26-4064,36-4 437</inkml:trace>
  <inkml:trace contextRef="#ctx0" brushRef="#br0" timeOffset="6170.643">17151 3657 4866,'0'0'5920,"0"0"-3425,0 0-953,0 0-115,6 24-184,13 80-293,-17-90-797,-2-1-1,0 1 1,0 0-1,-1-1 1,-1 1-1,0-1 1,-1 1-1,-2 6-152,-6 30 488,6 44 496,6-93-954,0 0 0,-1 0 0,1-1 0,0 1 0,0 0 1,0-1-1,0 1 0,0-1 0,0 1 0,0-1 0,0 1 0,0-1 0,0 1 0,0-1 0,0 0 1,0 0-1,0 0 0,0 1 0,1-1 0,-1 0 0,0 0 0,0-1 0,0 1 0,0 0 0,0 0 1,0 0-1,0-1 0,0 1 0,0-1 0,0 1 0,0-1 0,1 0-30,10-5 84,0 0 0,0-1 0,0-1 0,-1 0-1,-1 0 1,1-1 0,-2-1 0,1 1 0,-1-2 0,4-5-84,1 0 52,31-40-8,52-46-5,-97 102-44,1-1 0,0 1 1,0 0-1,-1 0 0,1-1 0,0 1 0,0 0 1,0 0-1,-1 0 0,1 0 0,0 0 0,0 0 1,0 0-1,-1 0 0,1 1 0,0-1 0,0 0 1,0 0-1,-1 1 0,1-1 0,0 0 0,0 1 1,-1-1-1,1 1 0,0-1 0,-1 1 0,1-1 1,-1 1-1,1 0 0,-1-1 0,1 1 1,-1-1-1,1 1 0,-1 0 0,1 0 0,-1-1 1,0 1-1,1 0 0,-1 0 0,0-1 0,0 1 1,0 0-1,0 0 0,1 0 0,-1 0 0,0-1 1,0 1-1,-1 0 0,1 0 0,0 0 0,0-1 1,0 1-1,0 0 0,-1 0 0,1-1 0,0 1 1,-1 0-1,1 0 0,-1 0 5,1 5-32,8 143-208,-7-147 130,0 0-1,0 1 1,0-1 0,0 0 0,0 0-1,0-1 1,0 1 0,1 0 0,-1 0-1,1 0 1,-1-1 0,1 1-1,0-1 1,-1 1 0,1-1 0,0 0-1,0 0 1,0 0 0,0 0 0,0 0-1,0 0 1,1 0 0,-1-1-1,0 1 1,0-1 0,0 0 0,1 1 110,45 1-4077</inkml:trace>
  <inkml:trace contextRef="#ctx0" brushRef="#br0" timeOffset="6729.523">19038 3328 8868,'0'0'4597,"0"0"-3186,0 0-861,-3 25 536,-11 171 845,15 140-429,9-297-1443,-10-38-55,0-1 0,0 1 0,0 0 0,1-1 0,-1 1 0,0 0 0,1-1 1,-1 1-1,0 0 0,1-1 0,-1 1 0,0-1 0,1 1 0,-1-1 1,1 1-1,-1-1 0,1 1 0,-1-1 0,1 1 0,0-1 0,-1 0 0,1 1 1,0-1-1,-1 0 0,1 0 0,0 1 0,-1-1 0,1 0 0,0 0 1,-1 0-1,1 0 0,0 0 0,-1 0 0,1 0 0,0 0 0,-1 0 0,1 0 1,0 0-1,0 0 0,-1-1 0,1 1 0,0 0 0,-1 0 0,1-1 0,-1 1 1,1-1-1,0 1 0,-1 0 0,1-1 0,-1 1 0,1-1 0,-1 1 1,1-1-5,3-7 31,1 0 0,-2 0 0,1-1 0,-1 0 0,0 1 1,-1-1-1,0 0 0,0 0 0,-1-1 0,0 1 1,-1 0-1,0 0 0,0 0 0,-1-5-31,1 6 12,0-7 12,0 0 0,0 0 1,-1 1-1,-1-1 0,-1 0 1,0 1-1,-1-1 0,0 1 1,-2-3-25,-24-45 27,19 41 77,1 1 1,1-2 0,0 0-1,2 0 1,0 0-1,2-1 1,0 1-1,1-1 1,1-10-105,3 30 5,0 0 0,1 1 1,-1-1-1,1 1 0,-1-1 0,1 1 0,0 0 1,0-1-1,0 1 0,0 0 0,0-1 0,1 1 1,-1 0-1,1 0 0,-1 0 0,1 0 0,0 0 1,0 1-1,0-1 0,0 0 0,0 1 1,0-1-1,0 1 0,0 0 0,1 0 0,-1 0 1,0 0-1,1 0 0,-1 1 0,1-1-5,83-11-42,-85 12 43,1 0-5,60-4-197,1 3-1,-1 3 0,45 8 202,-3 25-2068,-101-33 1727,0 0 0,0 1 0,0-1 0,-1 0-1,1 1 1,-1 0 0,1 0 0,-1-1 0,0 1 0,0 1 0,0-1-1,0 0 1,-1 0 0,1 1 0,-1-1 0,0 1 0,0-1-1,0 1 342,1 29-5872</inkml:trace>
  <inkml:trace contextRef="#ctx0" brushRef="#br0" timeOffset="7006.793">19154 3693 4994,'0'0'7540,"0"0"-5827,0 0 15,0 0-255,0 0-673,0 0-255,121 4-65,-52-4-448,2-2-32,-2 0-480,-4 2-2034,-5 0-1856,-16 0-3697</inkml:trace>
  <inkml:trace contextRef="#ctx0" brushRef="#br0" timeOffset="7705.974">19705 3892 8036,'0'0'3823,"0"0"-1961,0 0-416,11-19-246,40-63-314,7 8 87,-51 66-916,0 0-1,0 0 1,0 0 0,-1-1 0,0 0-1,-1 0 1,0-1 0,0 0-1,-1 1 1,0-2 0,-1 1 0,0 0-1,1-8-56,-2 12 30,0-1 0,-1 1 1,0 0-1,0-1 0,0 0 0,-1 1 0,1-1 0,-2 0 0,1 1 0,-1-1 0,0 1 0,0-1 0,-1 1 0,0-1 0,0 1 0,0 0 0,-1 0 1,0 0-1,0 0 0,-1 0 0,1 1 0,-1 0 0,0-1 0,-1 1 0,1 1 0,-3-3-30,5 7-1,0-1 1,0 1-1,1-1 0,-1 1 0,0 0 1,0 0-1,1 0 0,-1 0 1,0 0-1,0 0 0,1 0 0,-1 1 1,0-1-1,1 1 0,-1-1 1,0 1-1,1-1 0,-1 1 0,0 0 1,1 0-1,-1 0 0,1 0 0,0 0 1,-1 0-1,1 1 0,0-1 1,0 0-1,0 1 0,0-1 0,0 0 1,0 1-1,0 0 0,0-1 1,0 1-1,1-1 0,-1 2 1,-16 62-59,17-63 60,-1 0 1,1 1-1,0-1 1,-1 0-1,1 0 1,0 0 0,0 0-1,0 0 1,1 0-1,-1 1 1,0-1-1,1 0 1,-1 0-1,1 0 1,0 0 0,0 0-1,0 0 1,0 0-1,0-1 1,0 1-1,0 0 1,0 0-1,1-1 1,-1 1 0,1-1-1,0 1 1,-1-1-1,1 0 1,0 1-1,0-1 1,-1 0-1,1 0 1,0 0 0,0-1-1,0 1 1,1 0-2,146 5 229,-106-8-209,-1-1 0,0-2 0,0-2-1,0-1 1,-1-3 0,-1-1 0,9-5-20,-37 5 375,-34 13-8,15 3-360,0-1 0,0 2 0,1-1 0,-1 1 0,1 0 1,0 0-1,0 1 0,1 0 0,0 0 0,0 0 1,0 1-1,0-1 0,1 1 0,1 0 0,-1 1 1,1-1-1,0 1 0,0-1 0,1 1 0,0 0 1,1 0-1,0 0 0,0 1-7,0-5 2,1 0 0,-1 1 0,1-1 0,0 0 0,0 0 0,1 0 0,-1 0 0,1 0 0,0 0 0,0 0 0,0 0 0,0 0 0,1 0 0,0-1 0,0 1 0,0 0 0,0-1 0,0 0 0,1 1 0,-1-1 0,1 0 0,0 0 0,0 0 0,0-1 0,1 1 0,-1-1 0,0 0 0,1 0 1,0 0-1,-1 0 0,1-1 0,0 1 0,0-1 0,0 0 0,0 0 0,0 0 0,1-1-2,174 13 112,-157-13-105,0-1 0,1-2 0,-1 0 0,0-1 1,-1-1-1,1-1 0,-1-1 0,0-1 0,-1-1 1,0-1-1,0-1 0,-1 0 0,0-2-7,-13 9 4,-1 0 0,0-1-1,0 0 1,0 0 0,0 0 0,-1-1-1,0 0 1,0 1 0,0-2 0,-1 1-1,0 0 1,0-1 0,-1 1 0,0-1-1,0 0 1,0 1 0,-1-1 0,0 0 0,0 0-1,-1 0 1,0 0 0,-1-6-4,1 9 5,0 1 0,0-1 0,-1 0 0,0 1 0,0-1 0,0 1-1,0 0 1,0-1 0,-1 1 0,0 0 0,1 0 0,-1-1 0,0 2 0,-1-1 0,1 0 0,0 0 0,-1 1 0,0-1 0,1 1 0,-1 0 0,0 0 0,0 0 0,0 0 0,-1 0 0,1 1 0,0-1 0,-1 1 0,1 0 0,0 0 0,-1 0-1,0 1 1,1-1 0,-3 1-5,-2-2 4,0 2-1,0-1 1,0 1-1,0 0 1,1 1-1,-1 0 1,0 0-1,0 1 1,1 0-1,-1 0 1,1 0-1,-1 1 1,1 1-1,0-1 1,-3 3-4,2-1 7,0 0-1,0 0 1,1 1 0,0 0-1,0 1 1,1-1 0,0 1-1,0 0 1,0 1 0,1 0-1,0 0 1,0 0 0,1 0-1,0 1 1,1-1 0,0 1-1,0 0 1,1 0 0,0 0-1,0 6-6,4-12 10,0-1 0,0 1 0,1-1 0,-1 0 1,1 0-1,0 0 0,-1 0 0,1 0 0,0 0 0,0-1 0,0 0 0,1 1 0,-1-1 0,0 0 0,0-1 0,1 1 0,-1-1 0,0 1 0,1-1 0,-1 0 0,0 0 0,1 0 1,-1-1-1,0 1 0,1-1 0,-1 0 0,2-1-10,10 2 24,122-16 166,-98 9-209,-1 2 0,1 1 1,1 2-1,23 2 19,-6 8-987,6 0-4421,-41-13-8,-2-14-4791</inkml:trace>
  <inkml:trace contextRef="#ctx0" brushRef="#br0" timeOffset="8654.092">21248 3430 9108,'0'0'3330,"0"0"-1425,0 0-59,0 0-488,0 0-633,0 10-351,-26 244 1291,28-253-1615,-1 0 1,1 0 0,0 0 0,0 0 0,0 0 0,0-1 0,0 1 0,0-1-1,1 1 1,-1-1 0,0 0 0,0 0 0,0 0 0,0 0 0,0 0 0,1 0-1,-1 0 1,0-1 0,0 1 0,0-1 0,0 0 0,0 0 0,0 1-1,0-1 1,0 0 0,0-1 0,-1 1 0,1 0 0,0 0 0,0-2-51,15-7 25,0-1 1,-1-1 0,-1 0-1,0-2 1,0 1-1,-2-2 1,0 0 0,0 0-1,-2-1 1,9-14-26,22-32-8,-39 78-416,2 138 853,-3-150-367,1-1 0,0 0 0,0 0 0,0-1 0,0 1 0,0-1 0,1 1-1,-1-1 1,1 0 0,0 0 0,0-1 0,-1 1 0,1-1 0,0 0 0,0 0 0,0 0 0,0 0 0,1-1-1,-1 1 1,0-1 0,0 0 0,0-1 0,0 1 0,0-1 0,0 1 0,0-1 0,0-1 0,0 1 0,2-1-62,10-3 117,-1-1 0,-1 0 1,1 0-1,-1-2 0,0 0 0,-1 0 1,0-1-1,2-3-117,91-49 174,-103 60-206,-1 0-1,1 0 1,-1 0-1,1 0 1,0 0-1,0 1 1,0-1-1,-1 1 0,1 0 1,0 0-1,0 0 1,0 0-1,0 0 1,-1 0-1,1 1 1,0 0-1,0-1 1,-1 1-1,1 0 1,0 0-1,-1 1 1,1-1-1,-1 0 1,1 1-1,-1-1 1,0 1-1,0 0 1,0 0-1,0 0 1,0 0-1,0 0 1,0 1 32,54 85-1985,-52-87 1815,-1 0 1,1 0-1,-1 0 0,1-1 1,-1 1-1,1-1 1,0 0-1,-1 0 0,1 0 1,-1-1-1,1 1 1,0-1-1,-1 0 0,1 0 1,-1 0-1,0 0 1,1-1-1,-1 1 0,0-1 1,0 0-1,0 0 1,0 0-1,2-2 170,-2 2-221,12-7-333,98-70-7786,-73 32 7323,-36 40 1331,30-47 1612,-16 17 3240,-19 48-1696,5 25-2629,-3-32-773,0 0 0,0-1 0,0 1 1,0-1-1,1 1 0,-1-1 0,1 0 0,0 1 0,0-1 0,0 0 1,1 0-1,-1 0 0,1-1 0,-1 1 0,1 0 0,0-1 0,0 0 1,0 0-1,0 0 0,1 0 0,-1 0 0,0 0 0,1-1 1,-1 0-1,1 0 0,0 0 0,-1 0 0,1 0 0,3-1-68,113-6 1044,-111 6-1033,-1-2 1,1 1-1,-1-1 0,1 0 1,-1-1-1,0 0 1,0 0-1,0-1 0,-1 0 1,1 0-1,-1-1 0,0 0 1,0 0-1,-1-1 0,1 0 1,-1 0-1,-1 0 1,1-1-1,-1 1 0,0-2 1,0 1-1,-1 0 0,0-1 1,0 0-1,-1 0 0,0 0 1,0-1-12,-2 6-8,0 1 0,0-1 0,-1 0 1,1 1-1,0-1 0,-1 0 0,0 0 1,1 1-1,-1-1 0,-1 0 0,1 0 0,0 1 1,0-1-1,-1 0 0,0 1 0,1-1 0,-1 0 1,0 1-1,0-1 0,-1 1 0,1-1 0,0 1 1,-1 0-1,1 0 0,-1-1 0,0 1 0,0 0 1,0 0-1,0 1 0,0-1 0,0 0 0,-1 1 1,1-1-1,0 1 0,-1 0 0,1 0 1,-1 0-1,0 0 8,-13 1-6,0 0 0,-1 1 1,1 1-1,0 1 0,0 0 1,1 1-1,-1 1 0,1 1 1,0 0-1,0 0 0,0 2 0,1 0 1,1 0-1,-1 1 0,1 2 6,9-9 4,-10 4 7,1 1 1,0 1-1,0 0 0,0 1 0,1 0 1,1 0-1,0 2 0,0-1 0,1 1 1,0 1-1,1 0 0,0 0 1,1 1-1,0 0 0,1 1 0,-3 9-11,10-19 6,1 0 0,0 0 0,0 0 0,0 0 0,0-1 0,1 1 0,-1 0 0,1-1 0,0 0 0,0 1 0,0-1 0,1 0 0,-1 0 0,1 0 0,0 0 0,0 0 0,0-1 0,0 1 0,0-1 0,0 0-1,1 0 1,-1 0 0,1-1 0,-1 1 0,1-1 0,0 0 0,0 1 0,0-2 0,-1 1 0,1 0 0,0-1 0,0 0 0,0 0 0,0 0 0,2-1-6,-5 2 2,70 8 46,0-2 0,0-4-1,48-4-47,-37 0-63,18-3-1100,-100 4 1091,1-1 1,-1 1-1,1-1 0,-1 1 1,0-1-1,0 1 0,1-1 1,-1 1-1,0-1 0,0 0 1,1 1-1,-1-1 0,0 0 1,0 1-1,0-1 0,0 1 1,0-1-1,0 0 0,0 1 1,0-1-1,0 0 0,0 1 1,-1-1-1,1 1 0,0-1 1,0 0-1,0 1 0,-1-1 1,1 1-1,0-1 0,-1 1 0,1-1 1,-1 1-1,1-1 0,0 1 1,-1-1-1,1 1 0,-1-1 1,1 1-1,-1 0 0,0-1 1,1 1-1,-1 0 0,1 0 1,-1-1-1,0 1 0,1 0 1,-1 0-1,1 0 0,-1 0 1,0 0-1,1 0 72,-45-16-6438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0:07.538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2421 5298 2785,'0'0'8631,"0"0"-6494,0 0-1961,0 0 107,0 0 192,0 0 32,13 19-25,49 54-25,-59-71-439,-1-1 1,1 1 0,-1-1 0,1 0 0,-1 1 0,1-1 0,0-1 0,-1 1-1,1 0 1,0-1 0,0 1 0,0-1 0,0 0 0,-1 0 0,1 0-1,0 0 1,0 0 0,0-1 0,0 1 0,-1-1 0,1 0 0,0 0 0,-1 0-1,1 0 1,0 0 0,-1-1 0,0 1 0,1-1 0,-1 0 0,0 1-1,1-2-18,4-1 43,-2 1 36,-1 1-13,0 1-1,-1-1 1,1 0 0,-1 0 0,0 0 0,1 0 0,-1 0 0,0-1-1,0 1 1,-1-1 0,1 0 0,0 0 0,-1 0 0,0 0-1,0 0 1,0-1 0,0 1 0,0-1 0,-1 1 0,1-1-1,-1 0 1,0 0 0,0 1 0,0-3-66,-3 4 48,-1 0 0,1 0 0,-1 1 0,1-1 0,-1 1 0,0 0 0,1 0 0,-1 0 0,0 0 0,0 0 0,0 1 0,0-1 0,0 1 0,0 0 0,0 0 0,0 0 0,0 0 0,1 0 0,-1 1 0,0-1 0,-1 1-48,-5-1 73,-9 0-61,-1 1 0,1 0 0,0 1 0,1 1 0,-1 1 0,0 0 0,1 1 0,0 1 0,0 1 0,1 1 0,0 0 0,-11 7-12,16-9-3,1 1 1,-1 0 0,1 1 0,0 0 0,1 0 0,0 1-1,0 0 1,1 1 0,0 0 0,1 0 0,0 1 0,1-1 0,0 2-1,1-1 1,0 1 0,0-1 0,1 1 0,1 0 0,0 1-1,1-1 1,0 1 0,1-1 0,0 1 0,1-1 0,1 1 0,0 5 2,1-14-5,-1 1 0,1-1 0,0 0 0,0 0 0,0 0 0,0 0 0,1 0 1,0-1-1,0 1 0,0-1 0,0 1 0,0-1 0,1 0 0,0 0 0,-1-1 1,1 1-1,0-1 0,0 0 0,0 0 0,1 0 0,-1-1 0,0 1 1,4 0 3,107 18-79,135-17-803,-277 0 970,0 1 0,1 1 0,-1 2-1,1 0 1,1 2 0,-1 1-1,2 1 1,-1 1 0,1 1-1,1 1 1,1 1 0,-1 1-87,-103 98 365,120-108-360,1 1-1,0 0 1,1 0-1,-1 0 0,1 1 1,0-1-1,1 1 1,0 0-1,0 0 1,1 0-1,0 1 1,0-1-1,1 0 1,0 1-1,1-1 0,0 1 1,0-1-1,1 7-4,1-12-58,-1-1-1,1 1 0,0-1 0,0 0 0,0 1 0,0-1 0,0 0 1,0 0-1,0 0 0,1-1 0,-1 1 0,1 0 0,0-1 0,-1 0 1,1 0-1,0 0 0,0 0 0,-1 0 0,1 0 0,0-1 0,0 1 1,0-1-1,0 0 0,0 0 0,0 0 0,0 0 0,0 0 0,0-1 1,0 1-1,0-1 0,0 0 59,10 1-454,1-1-339,0 0 1,0 0-1,0-1 0,0-1 1,-1 0-1,1-1 0,-1-1 0,9-4 793,50-25-7400</inkml:trace>
  <inkml:trace contextRef="#ctx0" brushRef="#br0" timeOffset="263.398">3000 5658 12934,'0'0'3153,"0"0"-1699,0 0-600,0 0-262,0 0-215,21 9-20,-8-5-309,66 27 217,0 3 1,53 34-266,-114-58-43,0 1 0,-1 1-1,0 1 1,-1 0 0,-1 1 0,0 0-1,0 2 1,-2 0 0,0 0 0,4 9 43,-11-6-1522,-26-10-7148,-6-9-1006</inkml:trace>
  <inkml:trace contextRef="#ctx0" brushRef="#br0" timeOffset="519.845">3433 5529 12710,'0'0'2033,"0"0"-1377,-102 120 929,60-52-609,-3 5-400,7-1-255,9-12-225,11-8-96,6-21-128,12-15-945,0-16-1040,7 0-1569,36-34-3025</inkml:trace>
  <inkml:trace contextRef="#ctx0" brushRef="#br0" timeOffset="801.847">3858 5441 15559,'0'0'2929,"0"0"-2016,0 0-337,0 0-304,0 0-240,0 0-32,22 85-176,-7-53-992,3-6-3106,7-8-4706</inkml:trace>
  <inkml:trace contextRef="#ctx0" brushRef="#br0" timeOffset="802.847">4109 5743 4674,'0'0'0</inkml:trace>
  <inkml:trace contextRef="#ctx0" brushRef="#br0" timeOffset="1129.537">2043 6475 17896,'0'0'910,"0"0"-609,36-2-157,353-42 753,1250-206 373,-1390 215-969,-248 35-301,-1 0 0,1 0 0,-1-1-1,0 1 1,1 0 0,-1 0 0,0 0-1,1-1 1,-1 1 0,0 0 0,1 0-1,-1-1 1,0 1 0,1 0-1,-1-1 1,0 1 0,0 0 0,1-1-1,-1 1 1,0-1 0,0 1 0,0 0-1,0-1 1,1 1 0,-1-1 0,0 1-1,0 0 1,0-1 0,0 1 0,0-1-1,0 1 1,0-1 0,0 1 0,0 0-1,0-1 1,-1 1 0,1-1 0,0 1-1,0-1 1,0 1 0,0 0 0,-1-1-1,1 1 1,0 0 0,0-1 0,-1 1-1,1 0 1,0-1 0,0 1 0,-1 0-1,1-1 1,0 1 0,-1 0 0,-28-6-1987,-3 6-4032,7 4-1886</inkml:trace>
  <inkml:trace contextRef="#ctx0" brushRef="#br0" timeOffset="5406.827">5957 5681 5891,'0'0'2107,"0"0"-717,0 0-90,0 0 223,0 0-85,0-5-398,-2-252 1706,2 249-2664,-1 0 0,1 0 0,-2 0 0,1 0 0,-1 0 0,0 1 0,-1-1 0,0 1 0,0-1 0,-1 1 0,1 0 0,-2 0 0,1 0 0,-1 1 0,0-1 0,0 1 0,-1 0 0,1 1 0,-1 0 0,-1-1 0,1 2 0,-1-1 0,0 1 1,0 0-1,0 0 0,0 1 0,-1 0 0,-2 0-82,-1 2 17,1 1 1,0 0 0,0 1-1,0 0 1,0 1 0,0 0-1,0 0 1,0 1 0,1 0-1,-1 1 1,1 0 0,0 1-1,0 0 1,0 0 0,1 1 0,0 0-1,0 0 1,0 1 0,1 0-1,0 0 1,1 1 0,-1 0-1,1 0 1,-3 6-18,-7 8 4,0 1 1,1 1 0,1 0-1,2 1 1,0 0-1,1 1 1,2 0-1,1 1 1,1 0-1,1 0 1,1 1 0,2-1-1,1 1 1,1 0-1,1 0 1,1 0-1,3 4-4,-2-21-12,0-1 0,1 1 1,1-1-1,0 0 0,0 0 0,1-1 0,0 1 0,0-1 0,1 0 0,1-1 0,-1 1 0,1-1 0,1-1 0,-1 1 1,2-1-1,-1 0 0,1-1 0,-1 0 0,2 0 0,-1-1 0,1 0 0,-1-1 0,1 0 0,1-1 0,4 2 12,130 21-2108,-5-29-4087,-81-8-1243</inkml:trace>
  <inkml:trace contextRef="#ctx0" brushRef="#br0" timeOffset="5761.828">6345 5701 10981,'0'0'2153,"0"0"-1177,0 0 20,-22 20 188,-68 70-207,86-86-910,0-1 0,1 1 0,0 1 1,0-1-1,0 0 0,0 1 1,1 0-1,-1-1 0,1 1 0,0 0 1,1 0-1,-1 0 0,1 0 1,0 1-1,0-1 0,1 0 1,0 0-1,0 3-67,-1 4 139,1-7-83,-1-1-34,-1 0-1,1-1 0,1 1 0,-1 0 0,0 0 0,1 0 1,0 0-1,0 0 0,0 0 0,1 0 0,-1 0 0,1 0 0,0-1 1,0 1-1,0 0 0,0 0 0,1-1 0,0 1 0,0-1 1,0 1-1,0-1 0,0 0 0,0 1 0,1-1 0,0-1 1,0 1-1,-1 0 0,2-1 0,-1 1 0,0-1 0,0 0 1,1 0-1,-1 0 0,3 0-21,8 0 7,1-2-1,-1 0 1,1 0 0,-1-1-1,0-1 1,1-1 0,-1 0-1,0 0 1,0-2 0,-1 1-1,1-2 1,-1 0 0,0 0-1,-1-2 1,1 1 0,-1-2-1,-1 1 1,0-2 0,0 1-1,-1-1 1,0-1 0,-1 0-1,0 0 1,6-11-7,-13 20 7,0-1-1,0 0 1,0 0 0,-1 0-1,1 1 1,-1-2 0,1 1 0,-1 0-1,0 0 1,0 0 0,-1-1-1,1 1 1,-1 0 0,1-1-1,-1 1 1,0 0 0,0-1 0,-1 1-1,1 0 1,-1-1 0,0 1-1,1 0 1,-1 0 0,-1 0 0,1-1-1,0 1 1,-1 0 0,0 1-1,1-1 1,-1 0 0,0 0-1,-1 1 1,1-1 0,0 1 0,-1 0-1,1-1 1,-1 1 0,0 1-1,0-1 1,0 0 0,-1 0-7,-10-2-108,1 0-1,-1 2 1,1-1 0,-1 2 0,0 0 0,0 0-1,0 2 1,1 0 0,-13 2 108,-3 8-1248,24-2-2626,5-9-2303</inkml:trace>
  <inkml:trace contextRef="#ctx0" brushRef="#br0" timeOffset="6026.904">6870 5211 12310,'0'0'2353,"0"0"-1409,0 0 721,0 0-304,0 0-961,0 0-144,-72 127 48,72-33 32,0 9-112,0 0-160,15-2-32,2-18-32,5-16-320,3-22-240,3-21-881,6-19-336,-1-5 33,4-29-3571</inkml:trace>
  <inkml:trace contextRef="#ctx0" brushRef="#br0" timeOffset="6280.949">7345 5202 10293,'0'0'3569,"0"0"-2608,0 0 15,0 0 273,0 0-241,-110 163-303,110-87-225,0 7-256,0 0-224,10-9 0,5-14-96,8-20-881,2-22-1696,7-18 112,5 0-1633,3-22-3361</inkml:trace>
  <inkml:trace contextRef="#ctx0" brushRef="#br0" timeOffset="6593.004">7628 5540 7027,'0'0'5203,"0"0"-3635,0 0-1015,0 0 186,0 0-206,-5 18-290,-15 59 2,20-76-226,0 0-1,-1 0 1,1 0-1,0 1 0,0-1 1,-1 0-1,1 0 1,0 1-1,0-1 0,1 0 1,-1 0-1,0 0 1,0 1-1,0-1 1,1 0-1,-1 0 0,1 0 1,-1 0-1,1 0 1,-1 1-1,1-1 0,0 0 1,-1 0-1,1 0 1,0-1-1,0 1 0,0 0 1,0 0-1,-1 0 1,1-1-1,0 1 1,1 0-1,-1-1 0,0 1 1,0-1-1,0 1 1,0-1-1,0 0 0,0 1 1,1-1-1,-1 0 1,0 0-1,0 0 0,1 0 1,-1 0-1,0 0 1,0 0-1,0 0 1,1 0-1,-1-1 0,0 1 1,0 0-1,0-1 1,0 1-1,0-1 0,1 1 1,-1-1-1,0 0 1,0 0-1,-1 1 0,2-2-18,1 2 65,3-2 5,0-1-1,1 1 1,-1-1 0,0 0 0,-1-1 0,1 1 0,0-1 0,-1 0 0,0-1 0,0 1 0,0-1 0,-1 0 0,1 0-1,-1-1 1,0 1 0,-1-1 0,1 0 0,-1 0 0,-1 0 0,1 0 0,-1-1 0,0 1 0,0-1 0,0-3-70,-1 8 26,-1-1 0,0 1 0,0 0 0,0 0 0,0 0 0,0 0 0,0 0-1,-1 0 1,1 0 0,0 0 0,-1 0 0,0 0 0,1 0 0,-1 0 0,0 0 0,0 0 0,0 0 0,-1 0 0,1 1 0,0-1 0,-1 1 0,1-1 0,-1 1 0,1-1 0,-1 1 0,1 0 0,-1-1 0,0 1 0,0 0 0,0 0 0,0 1 0,0-1 0,0 0 0,0 1 0,0-1 0,0 1 0,0-1 0,-2 1-26,0-1 8,0 1 1,1 0 0,-1 0 0,0 0-1,0 0 1,0 1 0,1 0-1,-1-1 1,0 1 0,1 0-1,-1 1 1,1-1 0,-1 1-1,1-1 1,0 1 0,-1 0-1,1 1 1,0-1 0,0 0 0,0 1-1,1-1 1,-1 1 0,1 0-1,-1 0 1,1 0 0,0 0-1,0 1 1,1-1 0,-1 0-1,0 1-8,-36 114-25,32-86-205,1 1 1,2 0-1,1-1 1,1 1-1,3 26 230,-1-57-145,-1 1 0,1-1-1,0 0 1,0 0 0,0 0-1,0 0 1,0 0 0,0-1-1,0 1 1,1 0-1,-1 0 1,1-1 0,-1 1-1,1-1 1,-1 1 0,1-1-1,0 0 1,0 0 0,0 0-1,0 1 1,0-2-1,0 1 1,0 0 0,0 0-1,0-1 1,0 1 0,0-1-1,0 0 1,1 1 0,1-1 145,75-1-4372,-73 0 3916,61-8-2908</inkml:trace>
  <inkml:trace contextRef="#ctx0" brushRef="#br0" timeOffset="7037.156">8347 5482 12182,'0'0'1672,"0"0"-532,0 0-129,0 0-155,-19 23-133,-60 83-59,76-101-629,0 1-1,0 0 0,0 0 1,1 0-1,0 0 0,0 1 0,0-1 1,1 1-1,0-1 0,0 1 1,1-1-1,-1 1 0,2 0 1,-1-1-1,1 1-34,0 14 62,-2-19-71,1 1 0,-1 0 0,1 0 0,0 0 0,0 0 0,1-1 0,-1 1 0,0 0 0,1 0 0,0-1 0,-1 1 0,1 0 0,0 0 0,1-1 0,-1 1 0,0-1 0,1 1 0,-1-1 0,1 0 0,0 0 0,0 0 0,0 0 0,0 0 0,0 0 0,0 0 0,1 0 0,-1-1 0,0 1 0,1-1 0,-1 0 0,1 0 0,0 0 0,-1 0 0,1 0 0,0 0 0,0-1 0,-1 1 0,2-1 9,15 0-122,0 0-1,0-1 1,0-2 0,0 0-1,0 0 1,-1-2 0,1 0-1,-1-1 1,0-1 0,-1-1-1,0-1 1,0 0 0,0-1-1,3-4 123,28-13-233,-1-1 0,-2-3 0,-1-2 0,29-29 233,-57 47 10,0 0 0,-1-2 0,-1 0 0,-1 0 0,-1-2 0,0 1 0,-1-2 0,-1 1 0,-1-1 0,-1-1-1,0 0 1,-2 0 0,1-6-10,-2-6 168,-1 0 0,-1 0-1,-2 0 1,-1 0-1,-2 0 1,-2-8-168,3 32 120,-1 0-1,1-1 1,-2 1-1,1 1 1,-1-1-1,-1 0 0,1 1 1,-2-1-1,1 1 1,-1 0-1,0 1 1,-1-1-1,0 1 1,-3-3-120,8 9 19,0 0-1,0 0 1,0 0 0,-1 1-1,1-1 1,0 0 0,-1 1 0,1-1-1,-1 1 1,1-1 0,-1 1 0,1 0-1,-1-1 1,1 1 0,-1 0-1,1 0 1,-1 0 0,1 0 0,-1 0-1,1 1 1,-1-1 0,1 0 0,-1 1-1,1-1 1,-1 1 0,1 0-1,0-1 1,-1 1 0,1 0 0,0 0-1,0 0 1,-1 0 0,1 0-1,0 0 1,0 0 0,0 0 0,0 0-1,0 0 1,0 1 0,1-1 0,-1 0-1,0 1 1,1-1 0,-1 1-1,1-1 1,-1 0 0,1 1 0,0-1-1,-1 1 1,1-1 0,0 1 0,0 0-1,0-1 1,0 1-19,-13 53 68,2 1 0,2 0 0,3 1 0,2 0-1,3-1 1,6 57-68,-4-81-7,-2-16-68,1 1 0,1-1-1,0 0 1,1 1 0,1-1 0,0 0 0,1-1-1,1 1 1,0-1 0,2 1 0,-1-2-1,2 1 1,0-1 0,1 0 0,9 11 75,21-2-2446,-10-26-3539,-13-10-1296</inkml:trace>
  <inkml:trace contextRef="#ctx0" brushRef="#br0" timeOffset="7328.553">8735 5318 12998,'0'0'1537,"0"0"-1345,0 0 432,0 0 561,0 0-193,0 0-96,90 72-399,-26-72-465,16 0-32,14-16-2449,13-6-4467</inkml:trace>
  <inkml:trace contextRef="#ctx0" brushRef="#br0" timeOffset="8024.167">9464 5291 11541,'0'0'2017,"0"0"-1793,0 0 353,-20 130 607,12-63 33,3 3-353,5-5-144,0-7-528,0-11-192,0-14-32,10-15-528,0-16-768,3-2-1634,-3-24-1200,2-19-1504</inkml:trace>
  <inkml:trace contextRef="#ctx0" brushRef="#br0" timeOffset="8221.379">9332 5247 8356,'0'0'1761,"0"0"-1761,0 0-80,0 0-2129,0 0-2065</inkml:trace>
  <inkml:trace contextRef="#ctx0" brushRef="#br0" timeOffset="8829.372">10023 5327 13670,'0'0'2172,"0"0"-1481,0 0-238,0 0 342,-10 21 49,-33 71-151,39-82-624,0 0 1,1 1-1,0-1 0,1 0 0,0 1 1,1 0-1,0 0 0,1-1 0,0 1 1,1 4-70,-1 12 41,0-24-39,0-1 1,1 1-1,-1-1 1,1 1-1,-1-1 1,1 0-1,0 1 0,0-1 1,0 0-1,0 0 1,0 0-1,1 1 1,-1-1-1,0 0 1,1-1-1,0 1 0,-1 0 1,1 0-1,0-1 1,0 1-1,0-1 1,0 0-1,0 1 1,0-1-1,1 0 0,-1 0 1,0 0-1,1-1 1,-1 1-1,0 0 1,1-1-1,-1 0 1,2 1-3,87-5 36,-80 1-50,-1-1-1,0 0 1,-1 0 0,1-1-1,0 0 1,-1-1 0,0 1-1,-1-2 1,1 0 0,-1 0-1,-1 0 1,1-1-1,-1 0 1,0 0 0,-1-1-1,0 0 1,0 0 0,-1 0-1,-1-1 1,1 0 0,-1 0-1,-1 0 1,0 0-1,0-1 1,-1 1 0,0-2 14,-3 4 1,1 0 1,-1 1-1,0-1 1,0 0-1,-1 1 0,0 0 1,0-1-1,-1 1 1,0 0-1,0 0 1,-1 0-1,0 0 1,0 1-1,-1 0 0,1-1 1,-1 2-1,-1-1 1,1 0-1,-1 1 1,0 0-1,0 1 1,0-1-1,-1 1 0,-1 0-1,-2-3 20,0 1-1,0 0 0,-1 0 1,0 1-1,-1 1 0,1-1 1,-1 2-1,1 0 0,-1 0 0,0 1 1,0 1-1,-1 0 0,1 0 1,0 2-1,0-1 0,0 1 1,-3 1-20,10 0 5,1 0 0,0 0 1,-1 0-1,1 0 1,0 1-1,0-1 1,0 1-1,1 0 0,-1 0 1,1 1-1,0-1 1,-1 1-1,1-1 1,1 1-1,-1 0 0,1 0 1,-1 0-1,1 1 1,0-1-1,1 1 1,-1-1-1,1 1 0,0-1 1,0 1-1,0 0 1,1-1-1,-1 1 1,1 4-6,1-8-1,-1 0 1,1 1-1,-1-1 0,1 0 1,-1 1-1,1-1 1,0 0-1,0 0 1,-1 0-1,1 0 1,0 0-1,0 0 1,0 0-1,0 0 0,0 0 1,1 0-1,-1 0 1,0 0-1,0-1 1,0 1-1,1-1 1,-1 1-1,0-1 1,1 1-1,-1-1 0,0 0 1,1 0-1,-1 1 1,1-1-1,-1 0 1,0 0-1,1 0 1,-1-1-1,1 1 0,-1 0 1,0 0-1,1-1 1,-1 1 0,6 0 2,246-11 49,-246 11-56,0-1 0,0 1 0,-1 0 0,1 0 1,0 1-1,0 0 0,0 1 0,-1-1 0,1 1 1,-1 0-1,1 1 0,-1-1 0,0 1 0,0 1 1,0-1-1,0 1 0,-1 0 0,1 0 0,-1 1 1,2 2 4,7 11-8,-1 0 1,-1 1-1,-1 0 1,-1 0 0,0 2-1,-2-1 1,0 1-1,-2 0 1,0 1 0,-1-1-1,-1 1 1,-1 0 0,0 15 7,7-4 93,-5-48 312,3-11-391,0 1-1,1 1 0,1-1 0,2 2 0,0-1 0,2 2 0,0 0 0,1 0 0,2 1 0,17-18-13,-31 37-5,0 0-1,-1 0 0,1 0 1,0 0-1,0 0 0,0 0 1,0 1-1,0-1 0,1 1 1,-1 0-1,0 0 0,1 0 1,-1 0-1,1 1 1,-1 0-1,1-1 0,-1 1 1,1 0-1,-1 1 0,1-1 1,-1 1-1,0-1 0,1 1 1,-1 0-1,0 0 1,1 1-1,-1-1 0,0 1 1,0-1-1,0 1 0,0 0 1,0 0-1,-1 0 0,1 1 1,1 1 5,4 8-18,0 0 0,-1 1 0,0 0 0,-1 0 0,-1 0 0,0 1 0,-1 0 0,0 0 1,-1 0-1,-1 1 0,0-1 0,-1 1 0,0-1 0,-1 1 18,0-14-128,0 0 1,0 0-1,0 0 1,0 0-1,0 0 1,0 1-1,0-1 1,-1 0-1,1 0 1,0 0-1,-1 0 1,1 0-1,0 0 0,-1 0 1,1 0-1,-1 0 1,0 0-1,1-1 1,-1 1-1,0 0 1,1 0-1,-1 0 1,0-1-1,0 1 1,0 0-1,0-1 0,0 1 1,0-1-1,0 1 1,0-1-1,0 1 1,0-1-1,0 0 1,0 1-1,0-1 1,0 0-1,0 0 1,0 0-1,0 0 0,0 0 1,-1 0-1,1 0 1,0 0-1,0-1 1,0 1-1,0 0 1,0-1-1,0 1 128,-7 0-916,-44 0-8344</inkml:trace>
  <inkml:trace contextRef="#ctx0" brushRef="#br0" timeOffset="9093.495">9145 4794 15671,'0'0'1377,"0"0"-1377,0 0 368,0 0 432,0 0-576,0 0-224,194 94-1616,-84-89-3074</inkml:trace>
  <inkml:trace contextRef="#ctx0" brushRef="#br0" timeOffset="12273.785">18444 4691 13910,'0'0'1174,"0"0"-373,-5 23 554,-21 72-91,23-87-1146,0 1-1,0-1 1,-1 0-1,0 0 0,-1 0 1,0-1-1,0 1 1,0-1-1,-1 0 0,0-1 1,-1 0-1,-2 2-117,8-6 72,3-8-63,1 0 1,0 0-1,0 1 0,0-1 0,0 1 0,1 0 1,0 0-1,0 0 0,0 0 0,1 1 0,0 0 1,-1 0-1,1 0 0,1 0 0,-1 1 0,1 0 1,-1 0-1,1 1 0,0-1 0,3 0-9,8-2-86,1 0 0,0 2 0,0-1 0,0 2 0,1 1 0,-1 0 0,0 1 0,1 1 0,4 2 86,0-2 14,11 1-21,-16 1 22,1-1 0,0-1 0,0 0 0,0-2 0,0 0 0,0-1 0,0 0 0,0-2-1,-1 0 1,0-2 0,1 1 0,-2-2 0,1-1 0,-1 0 0,0-1 0,-1-1-15,-4 1 108,0-1 0,-1 0 0,0-1 0,-1-1 0,0 1 0,-1-1 0,0-1 0,4-8-108,-44 49 867,-22 39-625,4 2-1,3 3 1,3 1-1,3 2 1,3 2-1,-19 63-241,-55 173-349,111-312 314,0-1 1,0 1 0,0-1 0,0 1-1,0-1 1,0 1 0,0-1-1,-1 1 1,1-1 0,0 1 0,0-1-1,-1 0 1,1 1 0,0-1 0,0 1-1,-1-1 1,1 0 0,0 1 0,-1-1-1,1 0 1,-1 1 0,1-1-1,0 0 1,-1 0 0,1 1 0,-1-1-1,1 0 1,-1 0 0,1 0 0,-1 0-1,1 0 1,-1 1 0,1-1-1,-1 0 1,1 0 0,-1 0 0,1 0-1,0 0 1,-1-1 0,1 1 0,-1 0-1,1 0 1,-1 0 0,1 0 0,-1 0-1,1-1 1,-1 1 0,1 0-1,0 0 1,-1-1 0,1 1 0,-1 0-1,1-1 1,0 1 0,-1 0 0,1-1-1,0 1 1,-1-1 34,-26-61-6256,8 17-1121</inkml:trace>
  <inkml:trace contextRef="#ctx0" brushRef="#br0" timeOffset="-18998.963">15529 1569 10629,'0'0'2537,"0"0"-1158,-24-1 187,6 0-1326,-28-2 497,-1 2 0,1 2 0,-1 3 1,-25 5-738,70-9 18,-100 33 875,100-32-876,-1 1 0,0-1-1,0 1 1,1-1 0,-1 1 0,0 0 0,1 0-1,0 0 1,-1 0 0,1 1 0,0-1 0,0 0 0,0 1-1,1 0 1,-1-1 0,1 1 0,-1 0 0,1 0-1,0 0 1,0 0 0,0 0 0,1 0 0,-1 0-1,1 0 1,-1 0 0,1 0 0,0 1 0,0-1 0,1 0-1,-1 0 1,1 1-17,1-1 12,1 0 0,-1 0 0,1 0-1,0-1 1,0 1 0,0-1 0,0 0 0,1 0 0,-1 0-1,1 0 1,-1 0 0,1-1 0,0 0 0,-1 1 0,1-1-1,0-1 1,0 1 0,0-1 0,0 1 0,0-1-1,0 0 1,-1 0 0,1-1 0,0 1-12,0 0 18,38 2 48,0-1 0,0-2 0,0-2 1,0-2-1,0-1 0,35-12-66,-51 10 12,-18 4-2,0 1 0,1 1-1,-1 0 1,0 0 0,1 0 0,-1 1-1,1 0 1,-1 1 0,1 0 0,7 1-10,28 45-115,-36-40-134,0-1 1,1 1-1,-1-1 1,1-1-1,0 1 1,0-2-1,0 1 1,1-1-1,-1-1 1,1 0-1,0 0 1,0-1-1,8 1 249,56 0-6109</inkml:trace>
  <inkml:trace contextRef="#ctx0" brushRef="#br0" timeOffset="-15087.385">23073 1556 14231,'0'0'3441,"0"0"-3217,0 0 240,0 0 881,-40 123-497,17-96-383,1-5-321,-5-2-80,-6 0-64,-14 3-432,-20-3-961,-30-2-3345</inkml:trace>
  <inkml:trace contextRef="#ctx0" brushRef="#br0" timeOffset="-18318.456">17226 1343 10837,'0'0'2233,"0"0"-680,0 0 232,0 0-161,0 0-501,0 0-528,-5 8-250,-10 13-212,0-5-71,0 2 0,1 0 1,1 0-1,1 1 0,1 1 0,1 0 1,0 0-1,2 1 0,0 1 0,1-1 1,1 1-1,1 0 0,1 0 0,2 1 1,-1 9-63,4-28 1,0 0 0,0 0 0,0 0 0,0 0 0,1 0 0,0-1 0,-1 1 0,2 0 0,-1-1 0,0 1 0,1-1 0,-1 0 0,1 0 0,0 0 0,0 0 0,0 0 0,0-1 0,1 1 0,-1-1 0,1 0 0,-1 0 0,1 0 0,0-1 0,0 1 0,0-1 0,0 0 0,4 1-1,117 11 34,-125-13-34,30 2-34,0-2 0,0-1-1,0-1 1,-1-2 0,1-1-1,-1-1 1,3-3 34,-22 7-5,0-1 0,0 0 0,0 0 1,0-1-1,-1 0 0,1-1 0,-1 0 0,0-1 1,-1 0-1,1 0 0,-1-1 0,-1 0 0,1 0 0,-1-1 1,0 0-1,-1 0 0,0-1 0,0 0 0,-1 0 0,0 0 1,-1 0-1,0-1 0,0 0 0,-1 0 0,0 0 1,1-10 4,-4 19 1,0 1 0,0-1 0,1 0 0,-1 0 1,-1 0-1,1 0 0,0 0 0,0 0 0,0 0 1,0 1-1,-1-1 0,1 0 0,0 0 0,-1 0 0,1 0 1,0 1-1,-1-1 0,1 0 0,-1 0 0,0 1 1,1-1-1,-1 0 0,1 1 0,-1-1 0,0 1 1,0-1-1,1 1 0,-1-1 0,0 1 0,0-1 1,0 1-1,1 0 0,-1-1 0,0 1 0,0 0 1,0 0-1,0 0 0,0 0 0,0 0 0,0 0 1,1 0-1,-1 0 0,0 0 0,0 0 0,0 0 1,0 0-1,0 1 0,0-1 0,1 0 0,-1 1 1,0-1-1,0 1 0,0-1 0,1 1 0,-1-1 0,0 1 1,1-1-1,-1 1-1,-5 3-2,1-1 0,0 1 1,0 0-1,0 1 0,1-1 0,-1 1 1,1 0-1,0 0 0,0 1 1,1-1-1,-1 1 0,1 0 0,1 0 1,-1 0-1,1 0 0,0 0 0,0 0 1,1 0-1,0 1 0,0-1 0,0 1 1,1-1-1,0 3 2,2-6 3,-1 0 0,1 0 0,0 0 0,0 0 0,0-1 0,0 1 0,0-1 1,1 1-1,-1-1 0,1 0 0,0 0 0,-1 0 0,1 0 0,0 0 0,0-1 0,0 1 0,1-1 0,-1 0 0,0 0 1,0 0-1,1 0 0,-1-1 0,0 1 0,1-1 0,-1 0 0,1 0 0,-1 0 0,0 0 0,1-1 0,-1 1 0,1-1 1,-1 0-1,3-1-3,9 2 5,6-1 6,0 0 0,0-1 0,0-1 0,-1-1 0,0-1 1,0-1-1,0-1 0,0 0 0,-1-2 0,0 0 0,10-7-11,-28 15 3,1 0-1,-1 1 1,0-1-1,1 0 0,-1 0 1,0 0-1,0 0 1,0 0-1,0 0 0,0 0 1,0-1-1,0 1 1,0 0-1,0-1 1,0 1-1,-1 0 0,1-1 1,-1 1-1,1-1 1,-1 1-1,1-1 0,-1 1 1,0-1-1,0 1 1,0-1-1,0 1 1,0-1-1,0 0 0,0 1 1,0-1-1,-1 1 1,1-1-1,0 1 0,-1-1 1,0 1-1,1 0 1,-1-1-1,0 1 0,1 0 1,-1-1-1,0 1 1,-1-1-3,-11-3-16,0 0 0,0 1 0,0 1 0,0 0 0,-1 1 0,1 0 0,-1 1 0,1 1 0,-3 0 16,10 0-11,-10-1-503,-63-1 1219,31 4-7656,69-4 2685</inkml:trace>
  <inkml:trace contextRef="#ctx0" brushRef="#br0" timeOffset="-18053.076">18539 1169 13366,'0'0'1542,"0"0"3,0 0 306,0 0-381,0 0-480,-15 3-406,7-1-534,0 0 0,0 1-1,0 0 1,0 1-1,1-1 1,-1 2 0,1-1-1,0 1 1,0 0-1,1 0 1,-1 1 0,1 0-1,0 0 1,1 0-1,0 1 1,0 0 0,-4 6-51,-8 14 60,1 1 0,2 1 0,0 0-1,2 1 1,1 1 0,2 0-1,1 0 1,1 1 0,2 0-1,1 0 1,0 19-59,3-42-14,0-1-1,1 1 1,0 0-1,0 0 0,1-1 1,0 1-1,1 0 1,-1-1-1,2 1 1,-1-1-1,1 0 1,0 0-1,1 0 1,0 0-1,0 0 1,1-1-1,0 0 0,0 0 1,1 0-1,0-1 1,0 1-1,0-1 1,1-1-1,0 1 1,0-1-1,0-1 1,1 1-1,0-1 1,0 0 14,2 0-176,1-1 1,-1 0 0,1 0-1,0-1 1,-1 0 0,1-1-1,0-1 1,0 1 0,0-2-1,0 0 1,0 0 0,-1-1-1,1 0 1,0 0 0,-1-1-1,6-3 176,95-57-5969,-46 9-645</inkml:trace>
  <inkml:trace contextRef="#ctx0" brushRef="#br0" timeOffset="-17869.396">18954 1224 10725,'0'0'2863,"0"0"-1007,0 0-1,0 0-433,0 0-622,0 0-312,-7 8-82,-20 47-221,2 2 0,4 0 0,1 1 1,3 1-1,3 1 0,2 0 0,3 5-185,8-53-66,-1-8-7,1-1 1,0 1 0,0 0 0,0 0-1,1 0 1,0 0 0,-1 0 0,1 0-1,1 0 1,-1 0 0,1 0 0,-1 0 0,1 0-1,0 0 1,0-1 0,1 1 0,-1 0-1,1 0 1,0-1 0,0 1 0,0-1-1,0 0 1,1 0 0,-1 0 0,1 0-1,1 1 73,98 3-4332,-32-13-377,2-15-3407</inkml:trace>
  <inkml:trace contextRef="#ctx0" brushRef="#br0" timeOffset="-17511.676">19325 1583 12758,'0'0'1376,"0"0"153,0 0 77,0 0-258,0 0-463,-11-2-367,11 4-515,0-1 1,0 1 0,0-1 0,0 1-1,0-1 1,1 0 0,-1 1-1,0-1 1,1 1 0,-1-1-1,1 1 1,0-1 0,-1 0-1,1 0 1,0 1 0,0-1-1,0 0 1,-1 0 0,1 0-1,1 0 1,-1 0 0,0 0-1,0 0 1,0 0 0,0 0-1,1 0 1,-1-1 0,0 1-1,1 0 1,-1-1 0,1 1-1,-1-1-3,6 3 14,0-1-1,1 0 0,-1 0 0,0-1 1,1 0-1,-1 0 0,0 0 1,1-1-1,-1 0 0,1-1 0,-1 0 1,1 0-1,-1 0 0,2-2-13,-6 3 1,0-1-1,0 0 0,0 0 0,-1 0 1,1 0-1,0-1 0,-1 1 0,1-1 1,-1 0-1,1 1 0,-1-1 0,0 0 0,0 0 1,0-1-1,0 1 0,0 0 0,0-1 1,-1 1-1,1-1 0,-1 1 0,0-1 1,0 0-1,0 0 0,0 0 0,0 1 1,0-1-1,-1 0 0,1 0 0,-1 0 1,0 0-1,0 0 0,0 0 0,0 0 1,-1 0-1,1 0 0,-1-1 0,-1 2 2,1-1 0,-1 1 0,0-1 0,0 1 0,0 0 0,0-1 0,0 1-1,-1 0 1,1 1 0,0-1 0,-1 0 0,0 1 0,1-1 0,-1 1 0,0 0 0,0 0 0,0 0 0,0 0 0,0 0 0,0 1 0,0-1 0,0 1-1,0 0 1,0 0 0,0 0 0,0 0 0,0 1 0,0-1 0,0 1 0,0-1-2,-3 0 3,-4 2 2,0 1 0,-1 0 0,1 0 0,0 0 0,0 2 0,1-1 0,0 1 0,-1 0 0,1 1 0,1 0 0,-1 1 0,1 0 0,1 0 0,-1 0 0,1 1 0,0 0 0,1 1 0,0 0 0,0 0 0,1 0 0,0 0 0,1 1 0,-2 3-5,5-10-3,-1 1 0,1 0-1,-1 0 1,1 0 0,0 0 0,0 0-1,1 0 1,-1 0 0,1 0 0,0 0-1,0 0 1,0 0 0,1 0 0,0 0-1,-1 0 1,1 0 0,0 0 0,1 0-1,-1-1 1,1 1 0,0 0 0,0-1-1,0 1 1,0-1 0,1 0 0,-1 1-1,1-1 1,0 0 0,0-1 0,0 1-1,0 0 1,0-1 0,0 0 0,1 0 0,-1 0-1,1 0 1,1 0 3,16 4-597,0 0-1,1-2 1,0 0 0,0-2-1,0 0 1,1-1 0,-1-1 0,0-2-1,18-2 598,35-11-3730,1-8-2654</inkml:trace>
  <inkml:trace contextRef="#ctx0" brushRef="#br0" timeOffset="-16814.215">19951 1531 12278,'0'0'1475,"0"0"99,0 0 251,0 0-425,0 0-519,-15 10-217,9-6-591,0-1-19,0 1 1,0 0 0,0 0 0,1 0 0,-1 1 0,1 0-1,0 0 1,0 0 0,1 0 0,-1 1 0,1 0-1,1 0 1,-1 0 0,1 1 0,0-1 0,0 1 0,1-1-1,-1 2-54,-2 102 195,5-105-198,1 0 0,0 0-1,1 0 1,-1 0 0,1 0-1,0 0 1,0-1 0,0 1-1,1-1 1,0 1 0,0-1 0,0 0-1,0 0 1,1 0 0,-1-1-1,1 1 1,0-1 0,0 0 0,0 0-1,1 0 1,-1 0 0,1-1-1,-1 0 1,1 0 0,0 0 0,0 0-1,0-1 1,0 0 0,0 0 3,151 14-513,-134-16 306,-1 0-1,0-2 1,0 0 0,0-1 0,-1-2 0,1 0 0,-1-1-1,-1 0 1,1-2 0,-1-1 0,-1 0 0,0-1 0,0-1-1,-1-1 1,0 0 0,-2-1 0,1-1 0,-2 0 0,0-1-1,-1-1 1,0 0 0,-1-1 0,-2 0 0,1-1 0,-2 0-1,1-5 208,13-50 273,-3-2 0,-3 1 0,-4-2 0,-3 0-1,-3-15-272,-1 34 995,0-14 1758,-22 113-2214,-30 68-150,22-58-321,2 1-1,2 0 1,3 1-1,1 2 1,4-1-1,1 1 1,-1 43-68,12 1 10,1-98-20,-1-1 0,1 1-1,-1 0 1,1-1 0,0 1-1,-1-1 1,1 1 0,0-1 0,0 1-1,0-1 1,-1 0 0,1 1-1,0-1 1,0 0 0,0 0-1,0 1 1,-1-1 0,1 0-1,0 0 1,0 0 0,0 0-1,0 0 1,0 0 0,0 0 0,-1-1-1,1 1 1,0 0 0,0 0-1,0-1 1,0 1 0,-1 0-1,1-1 1,0 1 0,0-1-1,-1 1 1,1-1 0,0 1-1,-1-1 1,1 0 0,0 1 0,-1-1-1,1 0 1,-1 1 0,1-1-1,-1 0 1,0 0 0,1 0-1,-1 1 1,0-1 0,1 0-1,-1 0 1,0 0 10,2-3-28,0-1 0,0 1 0,0-1 0,-1 1 0,0-1-1,0 0 1,0 0 0,0 1 0,-1-1 0,0 0 0,0 0 0,0 0 0,0 1 0,-1-1-1,0 0 1,0 0 0,0 1 0,-1-1 0,1 1 0,-1-1 0,0 1 0,-1-1 0,1 1-1,-1 0 1,0 0 0,1 0 0,-2 1 0,-2-4 28,-128-102 123,169 118 32,-5 2-122,1-2 1,0-1-1,0-1 1,1-2 0,-1-1-1,1-1 1,0-2 0,0-2-1,9-1-33,9 2 87,-33-1-34,0 0 0,0 0 0,-1-2 0,1 0 0,-1-1 0,1-1 0,9-4-53,-19 40-424,-8-24 378,0-1 0,1 1 0,-1-1 0,1 1 0,1-1 0,-1 1 0,1-1 0,0 1 0,1-1 0,0 1 0,0-1 0,0 0 0,0 0 0,1 0 0,0 0 0,1 0 0,-1-1 0,1 1 0,0-1 0,0 0 0,1 0 0,-1-1 0,1 1 0,0-1 0,1 0 0,-1 0 0,1-1 0,-1 0 0,5 2 46,111 4-4525,-52-9-1566</inkml:trace>
  <inkml:trace contextRef="#ctx0" brushRef="#br0" timeOffset="-16472.696">21195 1057 15431,'0'0'427,"0"0"2,0 0 588,0 0 165,0 0-222,-10 22-199,-25 71-108,34-90-627,0-1-1,1 1 1,-1-1-1,1 1 1,-1-1 0,1 1-1,0-1 1,0 1-1,0-1 1,1 1-1,-1-1 1,1 1-1,-1-1 1,1 1 0,0-1-1,0 1 1,0-1-1,0 0 1,0 0-1,0 1 1,1-1-1,-1 0 1,1 0 0,0 0-1,-1-1 1,1 1-1,0 0 1,0-1-1,0 1 1,0-1-1,0 1 1,1-1-1,1 1-25,2 2 72,7 4 0,1-2-1,-1 1 0,1-2 0,0 0 0,1-1 1,-1 0-1,1-1 0,0 0 0,0-2 0,0 1 1,0-2-1,0 0 0,13-2-71,-25 1 6,0 1 1,0-1-1,0 0 0,0 1 1,0-1-1,0-1 0,0 1 1,0 0-1,0-1 1,-1 1-1,1-1 0,0 0 1,-1 0-1,0 0 0,1 0 1,-1-1-1,0 1 0,0 0 1,0-1-1,-1 0 0,1 1 1,0-1-1,-1 0 0,0 0 1,0 0-1,0 0 0,0 0 1,0 0-1,0 0 0,-1 0 1,0 0-1,1 0 0,-1-1 1,0 1-1,-1 0 1,1 0-1,-1-2-6,3-5-10,-1 0 1,0 1 0,-1-1-1,0 0 1,0 0 0,-1 1-1,0-1 1,-1 0-1,0 1 1,-1-1 0,0 1-1,0 0 1,-1 0-1,0 0 1,-1 0 0,0 1-1,0 0 1,0 0 0,-1 0-1,-1 0 1,1 1-1,-1 0 1,-1 1 0,1-1-1,-1 1 1,0 1-1,0 0 1,-1 0 0,0 0 9,-5 2-121,0 0-1,-1 1 1,0 0 0,1 1 0,-1 1 0,0 0 0,1 1 0,-1 1 0,1 0-1,-1 1 1,1 1 0,0 0 0,0 1 0,0 0 0,1 1 0,0 0 0,0 2 0,0-1-1,1 1 1,0 1 0,1 0 0,0 1 0,0 0 0,1 1 0,0 1 121,2-4-525,0 0 1,1 0 0,0 1-1,0 0 1,1 0-1,1 1 1,0 0 0,0 0-1,0 0 1,1 0 0,-1 8 524,1 37-5112</inkml:trace>
  <inkml:trace contextRef="#ctx0" brushRef="#br0" timeOffset="-16131.461">21548 1451 10709,'0'0'2828,"0"0"-1193,0 0 62,0 0-184,0 0-505,-13 1-469,7-1-489,0 1 1,0 0-1,0 0 0,0 0 0,0 1 0,0 0 1,0 0-1,1 0 0,-1 1 0,1 0 1,-1 0-1,1 0 0,0 1 0,0 0 0,1 0 1,-1 0-1,-2 3-50,1 0 83,-1 1 0,1 0 1,0 1-1,0-1 0,1 1 0,1 0 1,-1 0-1,1 0 0,1 1 1,0 0-1,0-1 0,1 1 0,0 0 1,1 0-1,0 0 0,0 1 0,1-1 1,1 0-1,0 4-83,2-10 42,1 0 0,-1 0 1,1-1-1,0 1 0,0-1 1,0 0-1,0 0 0,0-1 0,1 1 1,-1-1-1,1 0 0,0 0 1,0 0-1,0-1 0,-1 1 0,2-1 1,-1 0-1,0-1 0,0 1 1,0-1-1,0 0 0,0-1 0,0 1 1,0-1-1,3 0-42,-1 1 26,-1 1-18,1 0 0,0-1 0,0 0 0,0 0 1,0 0-1,-1 0 0,1-1 0,0-1 0,0 1 0,-1-1 0,1 0 0,-1 0 0,1-1 0,-1 0 0,0 0 1,0 0-1,0-1 0,-1 0 0,1 0 0,-1-1 0,0 1 0,0-1 0,-1 0 0,1 0 0,-1-1 1,0 0-1,-1 1 0,1-1 0,0-2-8,0-5-24,-1-2 1,0 1-1,-1 0 1,0 0-1,-1-1 1,-1 1-1,0-1 1,-2-1 23,2 14-10,0-3-67,0 0 0,-1 0-1,0-1 1,0 1-1,-1 0 1,1 0 0,-1 0-1,0 0 1,0 0-1,-1 1 1,1-1 0,-1 1-1,0-1 1,0 1-1,-1 0 1,1 0 0,-1 1-1,0-1 1,0 1 0,0 0-1,-1 0 1,1 0-1,-1 0 1,1 1 0,-1-1-1,0 1 1,0 1-1,-1-1 78,-60-9-7549,64 11 2998,5-2-201</inkml:trace>
  <inkml:trace contextRef="#ctx0" brushRef="#br0" timeOffset="-15776.437">21807 1365 7027,'0'0'3626,"0"0"-1508,0 0-370,0 0-20,0 0-356,21 12-345,67 38-240,-86-48-737,0 0-1,1 0 1,-1 0 0,0 0 0,0 0 0,0 0-1,0 0 1,-1 1 0,1-1 0,0 1 0,-1-1-1,0 1 1,0 0 0,1-1 0,-2 1 0,1 0-1,0 0 1,-1 0 0,1 0 0,-1 0-1,0 0 1,0-1 0,0 1 0,0 2-50,0 9 246,1-11-154,-2 3 42,1-1 0,0 0 0,0 0 0,0 0-1,1 0 1,0 0 0,0 1 0,0-1 0,0 0 0,1-1 0,0 1 0,0 0 0,0 0 0,1-1 0,-1 1 0,1-1 0,0 0 0,1 0 0,-1 0 0,1 0 0,-1-1 0,1 1 0,0-1 0,1 0 0,2 2-134,5-6 108,-1 0-1,1-1 1,-1-1-1,0 1 1,1-2-1,-2 0 0,1 0 1,0-1-1,-1 0 1,0-1-1,0 0 1,0 0-1,-1-1 1,0 0-1,3-5-107,42-25 82,25 6-106,-78 32 6,0 1 0,1-1 0,-1 0 0,0 1-1,0-1 1,0 0 0,0 1 0,-1 0 0,1-1 0,0 1-1,0-1 1,-1 1 0,1 0 0,-1 0 0,0-1 0,1 1-1,-1 0 1,0 0 0,0-1 0,0 1 0,0 0 0,-1 0-1,1-1 1,0 1 0,-1 0 0,0 1 18,1 5-24,0 9 5,0-1-1,-1 1 1,-1 0-1,-1 0 1,0-1-1,-1 0 1,-5 11 19,-18 67-675,24-52-3041,4-40-548,3-2-4190</inkml:trace>
  <inkml:trace contextRef="#ctx0" brushRef="#br1" timeOffset="-62657.87">963 1068 4802,'0'0'3981,"0"0"-1532,0 0-648,0 0-587,0-27-363,5-172 381,64-111 380,-32 187-1276,-22 127-336,53 162-64,47 229-304,-113-385 8,6 11-420,-1-10-2549,-7-11-14,0 0-1297</inkml:trace>
  <inkml:trace contextRef="#ctx0" brushRef="#br1" timeOffset="-62375.407">948 922 9877,'0'0'1680,"0"0"-1023,0 0-1,0 0-384,0 0 256,0 0 65,199-9-561,-117-13-32,3-7-1457,-13-5-2097,-15-2-2224</inkml:trace>
  <inkml:trace contextRef="#ctx0" brushRef="#br1" timeOffset="-61720.595">1538 495 9716,'0'0'977,"0"0"-465,0 0-58,-1 22 445,14 155 752,52 154-197,-59-316-1330,-3-22 494,-2-26 91,-1 31-775,-12-133 162,13 132-103,1 0 0,0 0 0,0 1 1,1-1-1,-1 1 0,0-1 0,1 1 0,0 0 1,-1 0-1,1 0 0,0 0 0,0 1 0,0-1 1,0 1-1,0 0 0,1 0 0,-1 0 0,0 0 1,0 0-1,1 1 0,-1-1 0,0 1 0,1 0 1,-1 0-1,0 1 0,1-1 0,-1 0 0,0 1 1,1 0-1,-1 0 0,0 0 7,2 1-2,0 1-1,0-1 1,0 1-1,-1 0 1,1 0-1,-1 0 1,0 1-1,0 0 1,0-1-1,0 1 1,-1 1-1,1-1 1,-1 0-1,0 1 1,-1 0-1,1 0 1,-1 0-1,0 0 1,0 0-1,0 0 1,-1 0-1,0 1 1,0-1-1,0 0 1,-1 1-1,0-1 1,0 1-1,0-1 1,0 1-1,-1-1 1,0 0-1,-1 5 3,0-6-8,1 0-1,0 1 1,-1-1 0,0 0-1,0 0 1,0 0 0,-1-1-1,1 1 1,-1 0 0,0-1-1,0 0 1,0 0 0,0 1-1,-1-2 1,1 1 0,-1 0-1,0-1 1,1 0 0,-1 0-1,0 0 1,0 0 0,-1 0-1,1-1 1,-3 1 8,73-14 149,-32 0-69,0-2-1,0-1 0,-2-1 1,0-2-1,0-2 0,-2 0 1,-1-2-1,0-1 0,-2-2 0,-1 0 1,6-9-80,-29 30 30,1-1 0,0 0 0,-1 0 0,0 0 0,0 0 0,-1-1 0,0 1 0,1-1 0,-2 0 0,1 0 0,-1 1 0,0-1 0,0 0 0,0 0 0,-1 0 0,0-1-30,-2 3 16,-1 0 1,0 0 0,0 0-1,0 1 1,0-1-1,0 1 1,-1 0-1,0 0 1,1 0-1,-1 0 1,0 1-1,0 0 1,-1 0-1,1 0 1,0 0-1,-1 0 1,1 1-1,-1 0 1,1 0-1,-1 0 1,0 0-1,1 1 1,-1 0-1,0 0 1,0 0-1,1 1 1,-1-1-1,-3 2-16,3-2 10,-11-1 6,14 0-15,0 1 0,-1-1 1,1 0-1,-1 1 1,1 0-1,0-1 1,-1 1-1,1 0 1,0 0-1,-1 0 1,1 1-1,-1-1 1,1 1-1,0-1 1,-1 1-1,1 0 1,0 0-1,0 0 1,0 0-1,-1 0 1,1 0-1,0 0 1,0 1-1,1-1 1,-1 1-1,0 0 1,0-1-1,1 1 1,-1 0-1,1 0 1,-1 1-2,1 2-7,0 0 0,1 1 0,-1-1 0,1 0 1,0 1-1,0-1 0,1 0 0,0 0 0,0 0 1,0 1-1,0-1 0,1 0 0,0 0 0,0-1 1,0 1-1,1 0 0,-1-1 0,1 1 0,0-1 1,1 0-1,-1 0 0,1 0 0,0 0 0,3 2 7,112 68-50,-118-74 50,193 83 99,-192-83-99,0 0 0,-1 0 0,1 0 0,0 0 0,-1 0 0,1 0 0,0 1 0,-1-1 0,1 1 0,-1-1 0,1 1 0,-1 0 0,1 0 1,-1 0-1,0-1 0,1 1 0,-1 0 0,0 1 0,1-1 0,-1 0 0,0 0 0,0 0 0,0 1 0,0-1 0,0 1 0,-1-1 0,1 1 0,0-1 0,-1 1 0,1-1 0,-1 1 0,1-1 0,-1 1 0,0 0 1,1-1-1,-1 1 0,0 0 0,0-1 0,0 1 0,-1 0 0,1-1 0,0 1 0,0-1 0,-1 1 0,1 0 0,-1-1 0,0 1 0,1-1 0,-1 1 0,0-1 0,0 0 0,0 1 0,0-1 0,0 0 1,-1 1-1,-19 7-39,0-1 1,-1-1 0,0-2 0,0 0 0,0-1 0,-1-1 0,-19 0 38,-163-1-1884,203-3 1790,0 1 0,0 0-1,0-1 1,0 1 0,0-1-1,0 0 1,0 0 0,0 0-1,0 0 1,0 0 0,0 0-1,1 0 1,-1-1 0,0 1-1,1 0 1,-1-1 0,1 1 0,0-1-1,-1 0 1,1 0 0,0 1-1,0-1 1,0 0 0,0-1 94,2-31-4615,18 2-3973</inkml:trace>
  <inkml:trace contextRef="#ctx0" brushRef="#br1" timeOffset="-61431.694">2739 551 11365,'0'0'2062,"0"0"-439,0 0 79,0 0-502,0 0-589,-10 5-328,4-2-265,1 0 0,0 1 0,0-1 0,0 1 0,1 0 0,-1 0 1,1 1-1,0-1 0,0 1 0,0 0 0,1 0 0,0 0 0,0 0 0,0 1 0,1-1 0,-1 1 0,2 0 0,-2 3-18,-10 45 67,4 1-1,1-1 0,3 2 0,2-1 0,4 34-66,-1-82-49,-1-3-24,0 0 1,0 0 0,1 0 0,0-1-1,0 1 1,0 0 0,0 0-1,1 0 1,-1 0 0,1 0 0,0 0-1,0-1 1,1 1 0,-1 0-1,1-1 1,0 1 0,0-1 0,0 1-1,0-1 1,0 0 0,1 0-1,0 0 1,-1 0 0,1-1 0,0 1-1,1-1 73,8-9-5629,-11-16-1177</inkml:trace>
  <inkml:trace contextRef="#ctx0" brushRef="#br1" timeOffset="-61181.331">2358 853 9300,'0'0'3762,"0"0"-2834,0 0-63,0 0 47,0 0-175,162-18-129,-85 16-560,-5 2-48,-7 0-1233,-10 0-1696,-8 0-3522</inkml:trace>
  <inkml:trace contextRef="#ctx0" brushRef="#br1" timeOffset="-60530.567">2881 954 8116,'0'0'2601,"0"0"-1494,0 0-256,0 0 310,25-16-41,84-50-346,-102 61-721,9-4 70,0 0 0,-1-2-1,0 1 1,-1-2 0,0 0 0,0-1-1,5-8-122,-16 17 16,0 0 0,0 0-1,-1 0 1,1-1 0,-1 1-1,0-1 1,-1 1 0,1-1-1,-1 0 1,0 0 0,0 0-1,0 0 1,-1 0 0,1 0 0,-1 1-1,-1-1 1,1 0 0,-1 0-1,1 0 1,-1 0 0,-1 0-1,1 0 1,-1 1 0,0-1-1,0 1 1,0-1 0,-1 1-1,1 0 1,-1 0 0,0 0-1,0 0 1,0 0 0,-3-1-16,-1-2 52,0 2 0,0-1 0,-1 1 0,1 0 0,-1 1 1,0 0-1,-1 0 0,1 1 0,-1 0 0,1 0 0,-1 1 0,0 0 0,-5 0-52,10 38-405,4-33 390,0 0-1,1-1 1,-1 1 0,0 0-1,1 0 1,0-1 0,-1 1-1,1 0 1,0-1 0,0 1-1,1 0 1,-1-1 0,0 0-1,1 1 1,0-1 0,-1 0-1,1 0 1,0 0 0,0 0-1,0 0 1,0 0 0,1 0-1,-1-1 1,0 1-1,1-1 1,-1 0 0,1 1-1,0-1 1,-1-1 0,1 1-1,0 0 1,1 0 15,99 4-31,-72-6 54,103-12 204,-133 14-222,-1-1 0,1 0 0,0 0 0,0 1 1,-1-1-1,1 0 0,-1 1 0,1-1 0,0 1 0,-1-1 0,1 1 1,-1-1-1,1 1 0,-1-1 0,1 1 0,-1-1 0,1 1 0,-1 0 1,1-1-1,-1 1 0,0 0 0,0-1 0,1 1 0,-1 0 1,0 0-1,0-1 0,0 1 0,0 0 0,0 0 0,0-1 0,0 1 1,0 0-1,0 0 0,0-1 0,0 1 0,0 0 0,0 0 0,-1-1 1,1 1-1,0 0 0,-1-1 0,1 1 0,0 0 0,-1-1 0,1 1 1,-1-1-1,1 1 0,-1 0 0,1-1 0,-1 1 0,0-1-5,0 5 50,-18 141 294,20-142-335,-1 0 0,1 0 0,-1 1 0,1-1 0,1 0 0,-1-1 0,0 1 0,1 0 0,0 0 0,0-1 0,0 1 0,0-1 0,1 1 0,-1-1 0,1 0 0,0 0 0,0 0 0,0 0 0,0-1 0,1 1 0,-1-1 0,1 0 0,-1 0 0,1 0 0,0-1 0,0 1 0,0-1 0,3 1-9,118 14 138,-112-16-125,1 0 1,0-1 0,-1-1-1,1 0 1,-1-1-1,0-1 1,0 0 0,0 0-1,0-1 1,-1-1 0,0 0-1,0-1 1,0 0 0,-1-1-1,0 0 1,-1-1-1,0 0 1,7-8-14,-15 14 12,1 0 1,-1 0-1,0-1 1,0 1-1,-1-1 0,1 1 1,-1-1-1,1 1 0,-1-1 1,0 0-1,-1 0 0,1 0 1,-1 1-1,1-1 1,-1 0-1,0 0 0,-1 0 1,1 0-1,-1 0 0,1 1 1,-1-1-1,0 0 0,-1 1 1,1-1-1,-1 0 0,1 1 1,-1-1-1,0 1 1,0 0-1,-1 0 0,1 0 1,-1 0-1,1 0 0,-1 0 1,0 1-1,0-1 0,0 1 1,0 0-1,-1 0 0,1 0 1,-1 0-1,1 1 1,-1-1-1,1 1 0,-1 0 1,0 0-1,0 0 0,0 1 1,-2-1-13,3 2-4,0-1 1,-1 1 0,1 0-1,0 1 1,0-1-1,-1 0 1,1 1 0,0 0-1,1-1 1,-1 1-1,0 0 1,0 1 0,1-1-1,-1 0 1,1 1 0,0 0-1,0-1 1,0 1-1,0 0 1,0 0 0,1 0-1,-1 0 1,1 0-1,0 0 1,0 1 0,0-1-1,0 0 1,1 1 0,-1-1-1,1 1 1,0-1-1,0 0 1,0 1 0,0-1-1,1 1 1,-1-1-1,1 0 1,0 1 0,0-1-1,1 2 4,-2 7-3,1-9 1,1-1-1,0 1 1,0 0 0,0-1 0,0 0-1,0 1 1,1-1 0,-1 0 0,1 0-1,-1 0 1,1-1 0,0 1 0,-1-1-1,1 1 1,0-1 0,0 0 0,0 0-1,0 0 1,0 0 0,1-1-1,-1 1 1,0-1 0,0 0 0,0 0-1,1 0 1,-1 0 0,0-1 0,0 1-1,0-1 1,3-1 2,2 2 7,62 0-119,43 0 166,-36 2-5764,-54-2 1329</inkml:trace>
  <inkml:trace contextRef="#ctx0" brushRef="#br1" timeOffset="-60045.862">4388 562 6995,'0'0'4093,"0"0"-2485,0 0-202,-23 12 198,-72 40-412,89-48-1108,1 0 0,-1 0 0,0 0 0,1 1 0,0 0 0,0 0 0,0 0 0,1 1 0,0 0 0,0-1 0,0 1 0,0 1 0,1-1 0,-1 5-84,-1-2 81,1 3-18,-1 0-1,1 0 1,1 1-1,0-1 1,1 1-1,1 0 1,0 0-1,0-1 1,1 9-63,1-18 11,-1 0 0,1 0 1,-1 0-1,1 0 0,0 0 0,0-1 1,0 1-1,1 0 0,-1-1 0,1 1 1,-1-1-1,1 0 0,0 1 0,0-1 1,0 0-1,0 0 0,0 0 0,0 0 0,1 0 1,-1-1-1,1 1 0,-1-1 0,1 0 1,0 1-1,-1-1 0,1 0 0,0-1 1,0 1-1,0 0 0,-1-1 0,1 0 1,0 1-1,2-1-11,105 1 432,-106-1-395,23-5 18,0-1-1,-1-1 1,0-1-1,0-1 1,-1-2-1,0-1 1,-1 0-1,0-2 1,-1-1-1,0 0 0,-2-2 1,15-14-55,-24 20 29,-1 0 0,0-1-1,0 0 1,-1 0 0,-1-2 0,0 1 0,-1-1 0,-1 0-1,0 0 1,-1-1 0,0 0 0,-1 0 0,-1-1 0,2-10-29,2-25 198,-3-1 1,-2 0-1,-2-43-198,-2 66 113,-8 43-110,-9 24-26,3 1 0,1 0-1,2 1 1,2 0 0,2 1 0,1 0 0,2 0-1,2 1 1,2-1 0,2 7 23,-3-43-82,1 1 0,1 0 0,-1-1 0,1 1 0,0 0 0,0 0 0,1-1 0,-1 1 0,2 0 0,-1-1 0,0 1 0,1-1 0,0 1 0,0-1 0,1 0 0,-1 0 0,1 0 0,0 0 0,1 0 0,-1 0 0,1-1 0,0 0 0,0 0 0,0 0 0,1 0 0,-1-1 0,1 1 0,0-1 0,0-1 0,0 1 0,0-1 1,0 1-1,1-1 0,-1-1 0,1 1 0,0-1 0,1 0 82,21-16-7529,-20-6-1547</inkml:trace>
  <inkml:trace contextRef="#ctx0" brushRef="#br1" timeOffset="-59764.481">4671 573 9877,'0'0'2577,"0"0"-1761,0 0 48,0 0 673,0 0-400,0 0-497,122 34-112,-75-28-128,1-1-159,1-3-193,-9-2 64,-5 0-112,-3 0-257,-7 0-815,-5 0-961,-10 0-2593</inkml:trace>
  <inkml:trace contextRef="#ctx0" brushRef="#br1" timeOffset="-58820.559">5853 282 6835,'0'0'2996,"0"0"-1195,0 0-539,0 0-291,0 0-376,-27 10-163,5-3-321,9-4-48,0 1-1,0 1 0,1 0 0,-1 0 1,1 1-1,1 1 0,-1 0 0,1 1 1,0 0-1,1 0 0,0 1 0,0 1 1,-3 4-63,-1 3 40,1 1 1,0 1 0,2-1-1,0 2 1,1 0-1,1 0 1,1 1 0,0-1-1,2 2 1,1-1 0,0 1-1,2 0 1,0 0 0,2 0-1,0 0 1,1 0 0,2 10-41,1-27-35,0-1 1,0 0 0,0 0-1,1 0 1,-1-1-1,1 1 1,0-1 0,0 0-1,0 0 1,0 0 0,1 0-1,-1-1 1,1 0 0,0 0-1,-1 0 1,1-1 0,0 1-1,0-1 1,0 0 0,0 0-1,0-1 1,0 0 0,0 0-1,1 0 1,-1 0 0,0-1-1,0 0 1,0 0 0,0 0-1,3-2 35,10 3-255,131-27-4107,-78 5 69</inkml:trace>
  <inkml:trace contextRef="#ctx0" brushRef="#br1" timeOffset="-58462.284">6039 634 9716,'0'0'1839,"0"0"-575,0 0-90,0 0-56,0 0-371,-16 9-302,-47 33-108,61-39-318,0-1 0,0 1 0,0-1 1,0 1-1,1 0 0,-1 0 0,1 0 1,0 0-1,0 0 0,0 0 0,0 1 1,0-1-1,1 0 0,-1 0 0,1 1 1,0-1-1,0 0 0,0 0 0,1 1 1,0 1-20,-1 9 95,0-11-77,1 0 0,-1 1 1,1-1-1,-1 1 0,1-1 1,0 0-1,1 0 0,-1 0 1,0 1-1,1-1 0,0 0 1,0 0-1,0-1 0,0 1 1,0 0-1,0-1 0,1 1 0,-1-1 1,1 0-1,0 0 0,0 0 1,-1 0-1,1 0 0,0-1 1,1 1-1,-1-1 0,0 0 1,0 0-1,1 0 0,-1 0 1,0-1-1,1 1 0,-1-1 1,1 0-1,-1 0 0,1 0 0,-1 0-18,7 2 44,0-1 0,1 0-1,-1 0 1,0-1-1,0 0 1,1-1 0,-1 0-1,0-1 1,0 0-1,0 0 1,0-1-1,0 0 1,-1-1 0,1 0-1,-1-1 1,0 0-1,0 0 1,-1-1-1,1 0 1,-1 0 0,-1-1-1,1 0 1,-1-1-1,2-2-43,-7 7 15,0 0-1,0 1 1,-1-1-1,1 0 1,0 0-1,-1-1 1,0 1-1,0 0 0,0 0 1,0-1-1,-1 1 1,1 0-1,-1-1 1,0 1-1,0 0 1,0-1-1,0 1 1,0-1-1,-1 1 1,0 0-1,0-1 0,0 1 1,0 0-1,0 0 1,0 0-1,-1 0 1,0 0-1,1 0 1,-1 0-1,0 0 1,-1 1-1,1-1 1,0 1-1,-1-1 0,1 1 1,-1 0-1,0 0 1,-2-1-15,-12-3-94,0 1 0,0 0 1,-1 2-1,1 0 0,-1 1 0,0 1 1,0 0-1,0 1 0,-3 2 94,-9-2-1288,33-9-4034,18-2-278</inkml:trace>
  <inkml:trace contextRef="#ctx0" brushRef="#br1" timeOffset="-58173.018">6551 242 8404,'0'0'2833,"0"0"-1293,0 0-102,0 0 136,0 0-203,2-12-371,2-11-715,0 0 188,-12 53-281,6-24-175,-19 73 91,3 1 0,3 0 0,5 2 1,2-1-1,4 40-108,4-119-37,1 0 1,0-1-1,0 1 1,0 0-1,0 0 1,0-1-1,0 1 1,0-1-1,1 1 1,-1-1-1,0 1 1,1-1-1,-1 0 1,1 0-1,0 0 1,-1 0-1,1 0 1,0 0-1,0 0 1,0 0-1,-1-1 1,1 1-1,0-1 1,0 1-1,0-1 1,0 0-1,0 0 1,0 0-1,0 0 1,0 0-1,0 0 1,0 0-1,0-1 1,0 1-1,0-1 1,-1 1-1,1-1 1,0 0-1,0 0 1,0 0-1,-1 0 1,1 0-1,-1 0 1,2-1 36,12-9-884,0 0 1,0-1-1,-1-1 1,-1 0 0,0-1-1,-1 0 1,0-1-1,1-4 884,27-41-4599,-2-4-403</inkml:trace>
  <inkml:trace contextRef="#ctx0" brushRef="#br1" timeOffset="-57982.617">6820 237 3410,'0'0'3937,"0"0"-1074,0 0-793,0 0-538,0 0-377,-10 0 32,-17 107-13,17-39-847,3-1 0,3 1 1,5 66-328,-1-132-26,0 0 1,-1 0-1,1 0 0,0 0 1,0 0-1,1 0 1,-1 0-1,0 0 1,1 0-1,-1 0 1,1 0-1,0 0 0,-1 0 1,1 0-1,0 0 1,0 0-1,0-1 1,1 1-1,-1 0 1,0-1-1,1 1 0,-1-1 1,1 1-1,-1-1 1,1 0-1,-1 1 1,1-1-1,0 0 1,0 0-1,0 0 0,0-1 1,0 1-1,0 0 1,0-1-1,0 1 1,0-1-1,0 0 1,2 1 25,64-6-5325,-33-14-1150</inkml:trace>
  <inkml:trace contextRef="#ctx0" brushRef="#br1" timeOffset="-57653.862">7039 540 11157,'0'0'1267,"0"0"-650,0 0-199,0 0 169,0 0 48,6 11-112,23 36-40,14-33 370,-34-15-668,-4 1-150,0 0-1,0 0 1,0-1-1,0 0 1,0 0-1,0 0 1,0-1-1,-1 1 1,1-1-1,0 0 1,-1-1-1,0 1 1,1-1-1,-1 1 1,0-1-1,-1-1 1,1 1-1,0-1 1,-1 1-1,0-1 1,0 0-1,0 0 1,0 0-1,0-1 1,-1 1-1,0 0 1,0-1-1,0 0 1,-1 1-1,1-1 1,-1 0-1,0-2-34,-1 4 8,0 1-1,0-1 0,0 0 0,-1 1 0,1-1 1,-1 0-1,0 1 0,0-1 0,1 1 0,-2-1 1,1 1-1,0-1 0,0 1 0,-1 0 0,1-1 1,-1 1-1,0 0 0,0 0 0,0 0 0,0 1 0,0-1 1,0 0-1,0 1 0,0-1 0,-1 1 0,1 0 1,-1-1-1,1 1 0,-1 1 0,1-1 0,-1 0 1,0 1-1,1-1 0,-1 1 0,0 0 0,-1-1-7,-1 0-1,0 0 1,-1 0-1,1 1 0,0 0 0,-1-1 0,1 2 0,0-1 0,-1 1 1,1-1-1,0 1 0,0 1 0,0-1 0,-1 1 0,1 0 0,1 0 1,-1 1-1,0-1 0,1 1 0,-1 0 0,1 0 0,0 1 0,0-1 1,0 1-1,0 0 0,1 0 0,-1 0 0,1 0 0,0 2 1,-6 7-27,1 0-1,1 1 1,1 0 0,-1 0-1,2 1 1,0-1 0,1 1-1,1 1 1,0-1-1,1 0 1,0 1 0,2-1-1,-1 1 1,2-1-1,2 16 28,0-26-164,0 0-1,1 0 1,0 0-1,-1 0 1,2 0-1,-1-1 1,0 1-1,1-1 1,0 0-1,0-1 1,0 1-1,1-1 1,-1 0-1,1 0 1,-1-1-1,1 0 1,0 0-1,0 0 1,0-1-1,0 1 1,0-1-1,1-1 1,-1 1-1,0-1 1,0 0-1,0-1 1,1 0-1,-1 0 1,5-1 164,-9 2-106,68-4-3819,6-12-2334</inkml:trace>
  <inkml:trace contextRef="#ctx0" brushRef="#br1" timeOffset="-57435.139">7611 455 8948,'0'0'3057,"0"0"-2448,0 0 303,0 0 161,0 0-353,-77 143-352,69-81-16,6-1-128,2-12-128,0-9 1,20-11-97,15-17-129,7-3-479,10-9-80,10-5-625,8-24-896,-3-11-3617</inkml:trace>
  <inkml:trace contextRef="#ctx0" brushRef="#br1" timeOffset="-56881.171">7959 246 12358,'0'0'989,"0"0"231,0 0 103,0 0-560,0 0-467,0 15-133,22 289 1237,-12-84-1247,-19-273-1359,-4 36 1160,0 0 0,-2 1 1,0 0-1,-1 1 0,0 1 1,-1 0-1,-1 2 0,0 0 1,-12-6 45,-10-1 1112,39 19-853,3 2-230,7 6-22,0-2 0,1 1 0,0-1 0,1 0 0,-1-1 0,1 0 0,0-1 0,0 0-1,0-1 1,1 0 0,-1-1 0,1 0 0,0-1 0,-1 0 0,1-1 0,0 0 0,0-1 0,-1 0-1,2-1-6,14 1 86,-11 1-47,0-1 0,0-1 0,0 0 1,-1-1-1,0-1 0,1 0 1,-1-1-1,-1-1 0,1-1 0,-1 0 1,7-5-40,-16 10 24,-4 8-187,-1 20 43,-2-18 114,1 0 1,0 0-1,1 0 1,0 0-1,0-1 0,1 1 1,0 0-1,0 0 1,0 0-1,1-1 1,1 1-1,-1-1 0,1 0 1,0 1-1,1-1 1,0-1-1,0 1 1,0 0-1,1-1 0,0 0 1,0 0-1,3 2 6,-3-6-262,0 0 1,0 0-1,0 0 0,0-1 0,0 0 0,0 0 0,0-1 0,0 1 0,0-1 1,1 0-1,-1 0 0,0-1 0,0 0 0,0 0 0,0 0 0,0 0 1,0-1-1,0 0 0,-1 0 0,1 0 0,0 0 0,-1-1 0,0 0 1,1 0-1,-1 0 0,0 0 262,45-37-7713</inkml:trace>
  <inkml:trace contextRef="#ctx0" brushRef="#br1" timeOffset="-56586.153">8161 325 9732,'0'0'1780,"0"0"-1249,0 0-288,0 0 672,0 0 107,14 14-1,50 45-50,-61-57-895,0 0-1,0 0 0,0 0 0,0-1 1,0 1-1,0-1 0,1 1 0,-1-1 1,0 0-1,1-1 0,-1 1 0,1 0 0,0-1 1,-1 0-1,1 0 0,-1 0 0,1 0 1,0-1-76,10 0 284,-10 2-249,-1 0 0,1 0 1,0 0-1,0-1 1,-1 1-1,1-1 1,0 0-1,0 0 0,0 0 1,-1-1-1,1 0 1,0 1-1,-1-1 1,1 0-1,0-1 0,-1 1 1,1-1-1,-1 1 1,0-1-1,0 0 1,1 0-1,-1-1 1,-1 1-1,1-1 0,0 1 1,0-1-1,-1 0 1,0 0-1,1 0 1,-1 0-1,0-1 0,-1 1 1,1 0-1,-1-1 1,1 1-1,-1-1 1,0 0-1,0 1 0,0-3-35,-1 3 14,0 1-17,1 0-1,-1 0 0,1 0 0,-1-1 1,0 1-1,0 0 0,0 0 0,0 0 1,0 0-1,-1 0 0,1 0 0,0 0 0,-1 0 1,1 0-1,-1 0 0,0 0 0,0 0 1,0 1-1,0-1 0,0 0 0,0 0 1,0 1-1,-1-1 0,1 1 0,-1-1 1,1 1-1,-1 0 0,1-1 0,-1 1 0,0 0 1,0 0-1,1 0 0,-1 0 0,0 0 1,0 1-1,0-1 0,-2 0 4,-2 0-96,0 1-1,0-1 1,0 1 0,0 0-1,0 1 1,0 0 0,1-1-1,-1 2 1,0-1 0,0 1-1,1 0 1,-1 0 0,1 0-1,-1 1 1,1 0 0,-5 3 96,-59 75-4910,49-36-386</inkml:trace>
  <inkml:trace contextRef="#ctx0" brushRef="#br1" timeOffset="-56243.087">8683 535 11397,'0'0'1910,"0"0"-781,-22 5 312,-69 20-270,85-23-1103,0 1 0,0 0 0,1 0 0,-1 1 1,1-1-1,0 1 0,0 0 0,0 1 0,1-1 0,-1 1 0,1 0 1,0 0-1,1 0 0,-1 1 0,1-1 0,0 1 0,0 0 1,1 0-1,0 0 0,0 0 0,0 0 0,0 3-68,-5 66 448,7-73-436,1 0 0,-1 1-1,0-1 1,0 0-1,1 0 1,0 1 0,-1-1-1,1 0 1,0 0 0,0 0-1,0 0 1,0 0 0,0 0-1,1 0 1,-1 0-1,1 0 1,-1 0 0,1-1-1,0 1 1,-1-1 0,1 1-1,0-1 1,0 0-1,0 0 1,0 0 0,0 0-1,0 0 1,0 0 0,1 0-1,-1-1 1,0 1-1,2-1-11,82 5 437,-62-6-227,-18 2-192,1 0-1,0-1 1,-1 0-1,1 0 1,0-1-1,-1 1 1,1-1-1,-1-1 1,1 1-1,-1-1 1,0-1-1,0 1 1,1-1-1,-2 0 1,1 0-1,0-1 1,-1 1-1,1-1 1,-1-1-1,0 1 1,0-1-1,-1 0 1,0 0-1,1 0 1,-2 0-1,1-1 1,-1 0-1,1 0 1,-2 0-1,1 0 1,-1 0-1,1 0 1,-2-1-1,1-1-17,-2 2-41,0 1 0,-1-1-1,0 1 1,0-1 0,0 1-1,0-1 1,-1 1 0,0 0 0,0-1-1,-1 1 1,0 1 0,1-1-1,-2 0 1,1 0 0,0 1-1,-1 0 1,0 0 0,0 0-1,0 0 1,0 1 0,-1-1-1,0 1 1,1 0 0,-1 0-1,0 1 1,0 0 0,-1-1-1,-1 1 42,-76-19-2239,1 16-4286,65 5-769</inkml:trace>
  <inkml:trace contextRef="#ctx0" brushRef="#br1" timeOffset="-55917.249">8887 551 6867,'0'0'2500,"0"0"-598,0 24-133,0 144 811,0-161-2400,-1-5-95,0 0 0,0 1 0,0-1 0,0 1 0,1-1 1,-1 1-1,1-1 0,0 1 0,0 0 0,0-1 0,0 1 0,0-1 0,0 1 0,1 0 0,-1-1 1,1 1-1,0-1 0,0 1 0,0-1 0,0 0 0,0 1 0,0-1 0,1 0 0,-1 0 1,1 0-1,-1 0 0,1 0 0,0 0 0,0 0 0,0-1 0,0 1 0,0-1 0,0 1 0,1-1 1,-1 0-1,0 0 0,1 0 0,-1 0 0,0 0 0,1 0 0,0-1 0,-1 1 0,1-1 1,-1 0-1,2 0-85,4-4 93,0-1 0,0 0 0,-1-1 0,1 1 0,-1-2 0,-1 1 0,1-1 0,-1 0 0,0 0 0,-1 0 0,0-1 0,2-4-93,1 1 68,89-123 66,-97 133-142,1 0 1,-1 0-1,1 0 1,0 0 0,-1 0-1,1 0 1,0 0-1,0 0 1,0 0-1,-1 1 1,1-1 0,0 0-1,0 0 1,1 1-1,-1-1 1,0 1-1,0-1 1,0 1 0,0-1-1,0 1 1,0 0-1,1 0 1,-1-1 0,0 1-1,0 0 1,1 0-1,-1 0 1,0 0-1,0 0 1,0 1 0,1-1-1,-1 0 1,0 1-1,0-1 1,0 0 0,0 1-1,0-1 1,0 1-1,0 0 1,0-1-1,1 1 8,11 68-269,17 38-54,-25-99 196,1-1-1,0 0 0,0 0 1,1 0-1,-1 0 1,2-1-1,-1-1 0,1 1 1,-1-1-1,2 0 0,-1-1 1,0 0-1,8 2 128,74 18-3983,7-15-3349</inkml:trace>
  <inkml:trace contextRef="#ctx0" brushRef="#br1" timeOffset="-54237.227">10409 269 11349,'0'0'1230,"0"0"-307,0 0 3,0 0-35,-28 15-85,-89 56-94,105-62-624,0 0 0,1 1 0,0 0 1,1 1-1,0 0 0,0 1 0,2 0 0,-1 0 0,2 1 1,-2 2-89,1 0 70,-2 2-4,0 0-1,1 1 0,1 0 1,1 1-1,1 0 0,0 0 0,2 0 1,0 1-1,1 0 0,1-1 0,1 1 1,0 0-1,3 13-65,-2-28 19,1-1 0,0 0 0,1 0 0,-1 0 0,1 0 0,0 0 0,0 0 0,0 0 0,1 0 0,-1-1 0,1 1 0,0-1 0,0 0 0,0 0 0,0 0-1,0 0 1,1 0 0,-1-1 0,1 0 0,0 1 0,0-1 0,0-1 0,0 1 0,0 0 0,0-1 0,0 0 0,1 0 0,-1 0 0,2-1-19,133 5 310,-133-6-303,22-4 24,1-1 1,-1-2-1,0 0 1,0-2-1,-1-2 1,0 0-1,-1-1 1,-1-2-1,0-1 1,17-15-32,-22 19 15,-1 0 0,-1-2 1,0 0-1,-1-1 0,-1-1 1,0 0-1,-1-1 0,-1-1 0,-1 0 1,0-1-1,-1-1 0,-1 0 1,-1 0-1,-1-1 0,4-15-15,-4-3 166,-1-1 0,-3 0 0,-1-1 0,-1 1 0,-3-11-166,-16 78 21,-2 8-16,2 0-1,2 1 1,2 1-1,1 0 1,1 1-1,2 0 1,2 0 0,2 1-1,1-1 1,3 38-5,0-70-7,1-1 0,1 1 0,-1-1 0,1 1 0,0-1 0,0 0 0,1 1 1,-1-1-1,1 0 0,0-1 0,0 1 0,1 0 0,0-1 0,0 0 1,0 0-1,0 0 0,0 0 0,1-1 0,-1 0 0,1 0 0,0 0 0,0 0 1,1-1-1,-1 0 0,0 0 0,1 0 0,-1-1 0,1 1 0,-1-1 0,1-1 1,0 1-1,0-1 0,2 0 7,15 3-10,0-2 1,1 0 0,-1-2-1,1 0 1,-1-2 0,0 0-1,0-2 1,0 0 0,-1-2-1,0 0 1,0-2 0,14-7 9,-27 12 0,1 1 0,-2-2 0,1 1 0,0-1 0,-1 0 0,0-1 0,0 0 0,-1 0 0,0-1 0,0 0 0,0 0 0,-1-1 0,0 1 0,-1-1 0,1-1 0,-1 1 0,-1-1 0,0 0 0,0 0 0,-1 0 0,0 0 0,0-1 0,-1 1 0,-1-1 0,1 0 0,-2 7 3,1 0 0,0 0 0,-1 0-1,0 1 1,0-1 0,0 0 0,0 0 0,0 0 0,-1 0 0,1 1 0,-1-1 0,1 0 0,-1 0 0,0 1 0,0-1-1,-1 0 1,1 1 0,0-1 0,-1 1 0,0 0 0,1-1 0,-1 1 0,0 0 0,0 0 0,0 0 0,-1 0 0,1 1-1,0-1 1,-1 0 0,1 1 0,-1 0 0,1 0 0,-1 0 0,0 0 0,1 0 0,-1 0 0,0 0 0,0 1-1,1 0 1,-1-1 0,0 1 0,0 0 0,-1 0-3,-3-1 0,0 0 0,-1 0-1,1 0 1,-1 1 0,1 0 0,-1 1 0,1-1-1,-1 1 1,1 1 0,-1 0 0,1 0-1,0 0 1,0 1 0,0 0 0,0 0 0,1 0-1,-1 1 1,1 0 0,0 1 0,0-1-1,0 1 1,1 1 0,0-1 0,0 1-1,0-1 1,0 1 0,1 1 0,0-1 0,0 1-1,1-1 1,0 1 0,0 0 0,1 0-1,0 0 1,-1 5 0,2-1-1,0-8 2,0 1-1,0-1 0,0 0 0,0 0 1,1 0-1,0 1 0,-1-1 0,1 0 1,0 1-1,1-1 0,-1 0 0,1 0 1,-1 1-1,1-1 0,0 0 0,0 0 1,0 0-1,1 0 0,-1 0 1,1 0-1,0 0 0,0 0 0,0-1 1,0 1-1,0-1 0,0 1 0,1-1 1,-1 0-1,1 0 0,-1 0 0,1 0 1,0-1-1,0 1 0,2 0 0,5 1 6,1-1 0,0 0 0,0 0 0,0-1 0,0-1 0,0 0 0,0 0 0,-1-1 0,1 0-1,0-1 1,0-1 0,-1 0 0,1 0 0,-1-1 0,0 0 0,0 0 0,0-1 0,0-1-6,-1 0 5,1 1 0,-1-1-1,-1-1 1,1 0 0,-1 0 0,-1 0 0,1-1 0,-1-1 0,0 1-1,-1-1 1,5-9-5,-18 62-288,3 49 435,5-91-135,1 0 0,-1 0 1,1-1-1,0 1 0,0 0 0,-1-1 0,1 1 1,0-1-1,1 0 0,-1 1 0,0-1 1,0 0-1,0 0 0,1 0 0,-1-1 1,0 1-1,1-1 0,-1 1 0,1-1 0,-1 0 1,1 1-1,-1-2 0,1 1 0,-1 0 1,1 0-1,-1-1 0,0 1 0,1-1 1,0 0-13,11 1 53,2-4-24,1 1-1,-1-2 1,0 0-1,0-1 1,0-1-1,-1 0 1,0-1-1,0-1 1,-1 0-1,0-1 1,-1 0-1,0-1 1,-1-1-1,0 0 1,-1-1-1,9-12-28,-10 14-4,-1-1-1,0-1 1,-1 0-1,-1 0 1,0-1-1,0 1 1,-1-2-1,-1 1 1,-1 0-1,0-1 1,0 0-1,-2 0 1,0 0-1,-1 0 1,0-1-1,-2-14 5,-38 26-261,34 7 236,0 0-1,0 1 1,0 0 0,1 0 0,-1 0 0,1 1-1,0-1 1,0 1 0,1 0 0,-1 0 0,1 0-1,0 1 1,1-1 0,-1 1 0,1 0 0,0-1-1,0 1 1,1 0 0,0 0 0,0 0 0,0 0-1,1 0 1,0 1 0,0-1 0,1 0 0,-1 0-1,1 0 26,-1 302-472,42-357 518,148-163 202,-46 13 104,-134 187-376,-10 21-64,-1 9 48,-1 464 269,2-480-257,1-1 0,-1 1 0,1 0 0,-1-1 0,0 1 0,0 0 0,0-1 0,0 1 0,0 0 0,0-1 0,-1 1 0,1-1 1,0 1-1,-1 0 0,1-1 0,-1 1 0,0-1 0,1 1 0,-1-1 0,0 1 0,0-1 0,0 0 0,0 1 0,0-1 0,0 0 0,0 0 0,-1 0 0,1 0 0,0 0 0,-1 0 0,1 0 0,-1 0 0,1-1 0,-1 1 0,1 0 0,-1-1 0,1 1 0,-1-1 0,0 0 28,-35 5-2126,-11-4-2559</inkml:trace>
  <inkml:trace contextRef="#ctx0" brushRef="#br1" timeOffset="-52813.231">1466 1377 8948,'0'0'1521,"0"0"-630,0 0-125,0 0 26,0 0 128,29 0-181,181 6 502,47 11 1915,238-17-3156,218-26 435,338-56-79,-1002 77-347,225-12 326,31 13-335,95-4 346,241-20-234,305-16 66,-182 44 116,-261-26-214,500 17 205,-86-2-250,-600 13 21,203 18 171,-500-19-45,-3 0-3032,-23-1-1205</inkml:trace>
  <inkml:trace contextRef="#ctx0" brushRef="#br1" timeOffset="-63745.879">120 602 6851,'0'0'2481,"0"0"-1728,0 0-625,0 0 528,0 0 16,0 0-31,0 119-225,0-86-336,0-8 0,0-12-80,0-8-272,0-5-545,0-9-431,0-22-3266</inkml:trace>
  <inkml:trace contextRef="#ctx0" brushRef="#br1" timeOffset="-63319.025">1 322 9236,'0'0'1193,"0"0"-209,0 0-63,0 0-321,0 0-275,3 6-36,13 11-36,0-1 1,1 0 0,0-1 0,1-1 0,1-1 0,19 11-254,34 25 165,123 90 78,-194-137-231,1 0 1,-1 1-1,0-1 0,0 1 0,0-1 1,0 1-1,-1-1 0,1 1 0,-1-1 1,1 1-1,-1 0 0,0-1 0,0 1 1,0-1-1,0 1 0,-1 0 0,1-1 1,-1 1-1,0-1 0,1 1 0,-1-1 1,0 1-1,0-1 0,-1 0 0,1 1 1,0-1-1,-1 0-12,-166 226 832,-19 31-303,182-254-857,-2 5 719,5-6-6452,2-17-2199</inkml:trace>
  <inkml:trace contextRef="#ctx0" brushRef="#br0" timeOffset="-45186.718">719 1847 10085,'0'0'2577,"0"0"-1537,0 0 81,0 0-1,0 0-623,0 0-257,140-52 304,-43 30-320,5 2 32,-10 4-256,-20 14-176,-25 2-640,-27 2-881,-20 32-544,-12 10-2113</inkml:trace>
  <inkml:trace contextRef="#ctx0" brushRef="#br0" timeOffset="-45498.473">1003 1983 10117,'0'0'1152,"0"0"-560,0 130 241,2-74-161,3 0-320,3-9-240,-1-5-96,6-12-16,-3-17-640,5-13-1137,0 0-3521</inkml:trace>
  <inkml:trace contextRef="#ctx0" brushRef="#br0" timeOffset="-44918.293">754 2451 6323,'0'0'3121,"0"0"-1312,0 0-256,0 0-353,154 27-287,-99-27-145,-5-14-768,-3 5-112,-14 3-1857,-21 4-3729</inkml:trace>
  <inkml:trace contextRef="#ctx0" brushRef="#br0" timeOffset="-32134.466">625 2565 6627,'0'0'1958,"0"0"-570,0 0-188,0 0-23,0 0-297,0 0-216,-4 0-215,-6 0-138,19 0-135,29 0 62,7-4-81,0-2 0,0-2 0,-1-2 0,0-2-1,-1-2 1,0-1 0,12-9-157,75-24 148,-39 10-57,-108 34 56,-4 6-154,-1 1 0,1 0 0,0 2 0,1 1 0,-1 0 0,-18 10 7,-58 16-22,-50 0-1894,110-14-4794,26-12 1697</inkml:trace>
  <inkml:trace contextRef="#ctx0" brushRef="#br0" timeOffset="-25908.937">1667 1650 2481,'0'0'9012,"0"0"-7571,0 0-673,0 0-288,0 0 321,-72 183 63,62-84-287,5 6-337,5-9-160,0-6-48,0-19-32,0-15-80,0-18-160,5-11-385,5-13-655,-5-8-801,-5-6-3298</inkml:trace>
  <inkml:trace contextRef="#ctx0" brushRef="#br0" timeOffset="-25647.23">1309 2191 8708,'0'0'2545,"0"0"-976,0 0-433,0 0-447,0 0-401,0 0 0,142-15 160,-40 4-448,19-10-416,6-3-2353,3-5-7796</inkml:trace>
  <inkml:trace contextRef="#ctx0" brushRef="#br0" timeOffset="-25368.645">3221 1979 14967,'0'0'1841,"0"0"-1825,0 0 16,0 0 32,-37 159-64,37-115 32,0-8-112,0-9 48,3-7-1041,14-11-463,-5-9-1826,-2-2-4882</inkml:trace>
  <inkml:trace contextRef="#ctx0" brushRef="#br0" timeOffset="-25196.689">2950 1795 11221,'0'0'1430,"0"0"-670,0 0 404,0 0 124,0 0-711,-9 5-369,5-3-178,2-2-18,0 1 0,0-1 0,0 1 0,0 0 0,0-1 0,0 1 0,0 0 0,0 0 0,1 0 0,-1 1 0,0-1 0,1 0 0,-1 1 0,1-1 0,-1 0 0,1 1 0,0 0 0,0-1 0,0 1 0,0 0 0,0 0 0,0 0 0,0 0 0,0 0 0,1 0 0,-1 0 0,1 0 0,-1 0 0,1 0 0,0 0 0,0 0 0,0 0 0,0 0-12,4 3 54,1 0-1,0-1 1,0 1-1,1-1 1,-1 0-1,1-1 1,0 0-1,0 1 1,0-2-1,0 1 1,0-1-1,1 0 1,-1 0-1,1-1 1,-1 0-1,1 0 1,-1 0-1,1-1 1,0 0-1,0 0 1,5-2-54,15 4 117,-20-1-103,0 0 0,1 0-1,-1 0 1,0-1 0,0 0 0,0 0 0,0-1-1,0 0 1,0 0 0,0-1 0,0 0-1,0 0 1,0-1 0,0 1 0,-1-2 0,0 1-1,1-1 1,4-3-14,-10 6-49,-1 1 0,1-1 1,0 0-1,0 1 0,-1-1 0,1 0 0,-1 1 0,1-1 1,0 0-1,-1 0 0,1 0 0,-1 1 0,0-1 0,1 0 1,-1 0-1,0 0 0,1 0 0,-1 0 0,0 0 0,0 0 1,0 0-1,0 0 0,0 0 0,0 0 0,0 0 0,0 0 0,0 1 1,-1-1-1,1 0 0,0 0 0,-1 0 0,1 0 0,0 0 1,-1 0-1,1 0 0,-1 1 0,1-1 0,-1 0 0,0 0 1,1 1-1,-1-1 0,0 0 0,1 1 0,-1-1 0,0 1 1,0-1-1,0 1 0,1-1 0,-1 1 0,0 0 0,0-1 0,0 1 1,0 0-1,0-1 0,0 1 0,0 0 0,0 0 0,0 0 1,0 0-1,0 0 0,0 0 0,0 0 49,-41 8-4575,21 11 258</inkml:trace>
  <inkml:trace contextRef="#ctx0" brushRef="#br0" timeOffset="-24871.541">3721 1869 8564,'0'0'2606,"0"0"-1138,0 0-481,0 0-261,0 0-147,-25 18 157,-79 56-107,102-73-605,0 0 0,-1 0 0,1 0 0,0 0 0,0 1 0,0-1 0,0 1 0,0 0 0,0-1 0,1 1 0,-1 0 0,0 0 0,1 0-1,-1 0 1,1 0 0,0 0 0,0 1 0,0-1 0,0 0 0,0 1 0,0-1 0,1 1 0,-1-1 0,1 1 0,0-1 0,-1 1 0,1 0-24,1 5 36,1-3-46,1 0-1,-1 0 1,1 0-1,1 0 1,-1 0-1,1 0 1,0-1-1,0 0 1,0 0-1,0 0 1,1 0-1,0-1 1,0 1-1,0-1 1,0-1-1,0 1 1,0-1-1,1 1 1,-1-2-1,1 1 1,0-1-1,-1 1 1,6-1 10,9 6-129,2 0 34,-18-7 49,1 0-1,0 1 1,-1 0-1,1-1 1,-1 1-1,0 1 1,1-1 0,-1 1-1,0-1 1,0 1-1,0 1 1,0-1-1,0 0 1,0 1-1,-1 0 1,1 0-1,-1 0 1,0 0 0,0 1-1,0-1 1,0 1-1,0 0 1,-1-1-1,0 1 1,0 1-1,0-1 1,0 0-1,-1 0 1,1 1 0,-1-1-1,0 0 1,0 1-1,-1 2 47,-2-3-7,0 1 0,-1-1 0,1 0 0,-1 0 0,0 0 0,0 0-1,-1-1 1,1 1 0,-1-1 0,0 0 0,1 0 0,-1 0 0,-1-1 0,1 1 0,0-1-1,-1 0 1,-2 1 7,5-2-7,-26 13-447,0-1 0,-1-2 1,0-1-1,-1-1 0,-29 4 454,-83 0-5054,112-13 1927</inkml:trace>
  <inkml:trace contextRef="#ctx0" brushRef="#br0" timeOffset="-24064.114">4875 1912 11157,'0'0'1604,"0"0"-775,0 0 14,0 0 123,0 0-168,-1 7-297,-6 22-93,-3 6-18,3 0 0,0 0 0,3 1 1,0 0-1,3 31-390,1-64 5,0 1 0,1-1 1,0 1-1,-1-1 1,1 0-1,0 1 0,1-1 1,-1 0-1,1 0 1,-1 1-1,1-1 0,0 0 1,0-1-1,0 1 1,1 0-1,-1-1 0,0 1 1,1-1-1,0 0 1,0 0-1,0 0 0,0 0 1,0 0-1,0 0 0,0-1 1,0 0-1,1 0 1,-1 0-1,2 1-5,105 6 99,-106-8-95,5 0 2,0 0 0,0-1 0,1-1 0,-1 1 0,0-1 1,-1-1-1,1 1 0,0-2 0,-1 1 0,0-1 1,1 0-1,-2-1 0,1 0 0,0 0 0,-1-1 1,0 0-1,0 0 0,-1-1 0,0 1 0,0-1 1,0-1-1,-1 1 0,0-1 0,-1 0 0,0 0 1,0 0-1,0-1 0,0-3-6,1-64 614,-11 83-500,2 2-114,0-1 0,1 1 0,-1-1 0,2 1 0,-1 0 0,1 0 0,1 0 0,0 1 0,0-1 0,1 0 0,0 0 0,0 1 0,1-1 0,2 6 0,0-11 1,0 0 0,0 0 0,0-1 0,1 1 0,0-1-1,-1 0 1,1 0 0,1 0 0,-1-1 0,0 1 0,1-1 0,-1 0 0,1 0-1,-1-1 1,1 0 0,0 1 0,0-1 0,0-1 0,0 1 0,0-1-1,-1 0 1,1 0 0,0 0 0,0-1 0,0 0 0,0 0 0,0 0-1,3 1 8,6-4-1,0 0 0,-1-1-1,1 0 1,-1-1 0,0 0 0,-1-1-1,1-1 1,-1 0 0,-1-1 0,0 0-1,0 0 1,-1-1 0,0-1 0,0 0-1,-1 0 1,-1-1 0,0 0-1,-1 0 1,0-1 0,0 0 0,2-10-7,1 0 38,-2 1 0,-1-1 0,-1-1 0,-1 1 0,-1-1 0,-1 0 0,-1 0 0,-1-18-38,-16 97-30,4-10-25,1 0-1,3 1 1,2 0-1,1 1 1,3-1-1,3 16 56,29 67-446,-30-128 297,-1-1-334,-4-1-397,-43-30-3420,22 1-1375,18 14-323</inkml:trace>
  <inkml:trace contextRef="#ctx0" brushRef="#br0" timeOffset="-23715.146">5785 2158 5603,'0'0'1931,"0"0"-426,0 0 253,0 0-163,0 0-528,8 0-338,-3 0-580,1 0 0,0 0-1,0 0 1,0 0 0,-1-1 0,1 0 0,0-1 0,-1 1 0,1-1 0,-1 0-1,1 0 1,-1-1 0,0 0 0,0 0 0,3-2-149,-3 2 72,-1-1 1,0 0-1,0-1 1,0 1-1,-1-1 1,1 1-1,-1-1 1,0 0 0,0 0-1,-1 0 1,1-1-1,-1 1 1,0-1-1,-1 1 1,0-1-1,1 0 1,-2 1-1,1-1 1,-1 0-1,0 0 1,0 1-1,-1-6-72,-1 10 19,0 0 0,0 0 0,0 0 0,0 0 0,0 0 0,0 0 0,-1 1 0,1-1 0,0 1 0,0 0 0,-1 0 0,1-1 0,0 1 0,-1 1 0,1-1 0,0 0 0,0 1 0,-1-1 0,1 1 0,0-1 0,0 1 0,0 0 0,0 0 0,0 0 0,0 0 0,-1 1-19,-4 6-25,0 0 1,0 1 0,1 0-1,0 0 1,1 0-1,-1 1 1,2 0 0,0 0-1,0 0 1,1 0-1,0 1 1,0-1 0,2 1-1,-1 0 25,1-7-120,-1 0 0,1-1 0,0 1 0,1 0 0,-1 0 0,1 0-1,-1-1 1,1 1 0,1 0 0,-1 0 0,0 0 0,1 0 0,0-1-1,-1 1 1,2 0 0,-1-1 0,0 1 0,1 0 0,0-1 0,-1 0 0,1 1-1,1-1 1,-1 0 0,0 0 0,1 0 0,0 0 0,-1-1 0,1 1-1,0-1 1,0 1 0,1-1 0,-1 0 0,0 0 0,4 1 120,111 7-4987,-47-10 420</inkml:trace>
  <inkml:trace contextRef="#ctx0" brushRef="#br0" timeOffset="-23349.305">6437 2129 3298,'0'0'1942,"0"0"-480,0 0 248,0 0 253,0 0-594,-10-14-182,-37-43-248,45 56-893,-1-1 0,1 2-1,-1-1 1,0 0 0,1 0-1,-1 1 1,0-1 0,0 1-1,1 0 1,-1 0 0,0 0 0,0 0-1,1 0 1,-1 1 0,0-1-1,0 1 1,1 0 0,-1 0-1,1 0 1,-1 0 0,1 0-1,-1 0 1,1 1 0,0-1-1,-1 1 1,1 0 0,0 0-1,0-1 1,0 2 0,0-1-1,1 0 1,-1 0 0,0 0-1,1 1 1,0-1 0,-1 1-1,1-1 1,0 1 0,1-1 0,-1 1-1,0 0-45,-5 8 102,1 1-1,0 0 1,0 1 0,1-1-1,1 1 1,0-1 0,1 1-1,0 0 1,1 0-1,1 0 1,0 10-102,0-21 5,0 0 0,-1-1 1,1 1-1,0-1 0,0 1 0,0-1 0,1 1 0,-1 0 1,0-1-1,1 1 0,-1-1 0,1 1 0,-1-1 0,1 1 1,0-1-1,-1 0 0,1 1 0,0-1 0,0 0 0,0 1 1,0-1-1,0 0 0,0 0 0,1 0 0,-1 0 0,0 0 1,0 0-1,1-1 0,-1 1 0,1 0 0,-1 0 0,0-1 1,1 1-1,0-1 0,-1 0 0,1 1 0,-1-1 0,1 0 1,-1 0-1,1 0 0,-1 0 0,1 0 0,0 0 0,-1-1 1,1 1-1,-1 0 0,1-1-5,18-2 37,-1-2 0,1 0 0,-1-1 1,0-1-1,0-1 0,-1-1 0,0 0 0,-1-1 0,0-1 1,0-1-1,-1 0 0,-1-1 0,0-1 0,-1-1 0,10-12-37,-8 12 95,-1-2-1,-1 0 0,-1 0 0,0-2 0,-2 1 0,0-2 0,0 1 1,-2-1-1,-1-1 0,0 0 0,-2 0 0,0 0 0,-2-1 0,2-16-94,0-203 670,-12 206-414,6 35-244,0-1 0,0 1 0,0-1 0,0 1 0,0-1 0,0 1 0,-1-1 0,1 1 0,0-1-1,0 1 1,0-1 0,-1 1 0,1-1 0,0 1 0,-1-1 0,1 1 0,0 0 0,-1-1 0,1 1 0,0 0 0,-1-1 0,1 1 0,-1 0 0,1-1 0,-1 1-1,1 0 1,-1 0 0,1 0 0,-1-1 0,1 1 0,-1 0 0,1 0 0,-1 0 0,1 0 0,-1 0 0,1 0 0,-1 0 0,1 0 0,-1 0 0,1 0 0,-1 0-1,1 0 1,-1 0 0,1 1 0,-1-1 0,1 0 0,-1 0 0,1 1 0,-1-1 0,1 0 0,-1 0 0,1 1 0,0-1 0,-1 0 0,1 1 0,0-1 0,-1 1-1,1-1 1,0 1-12,-38 105 16,24-44-9,2 2 0,3-1-1,3 2 1,3 55-7,1-115-67,1 0 0,1 1 0,-1-1 0,1 0 0,0 0 0,0 1 0,1-1 0,-1 0 0,1 0 0,0 0 0,1 1 0,-1-1 0,1 0 0,0-1 0,0 1 0,1 0 0,-1-1 0,1 1 0,0-1-1,0 0 1,1 0 0,-1 0 0,1 0 0,0 0 0,0-1 0,0 0 0,0 0 0,1 0 0,-1 0 0,1-1 0,0 0 0,-1 0 67,64 9-3906,18-10-3396</inkml:trace>
  <inkml:trace contextRef="#ctx0" brushRef="#br0" timeOffset="-22993.774">8437 1820 14375,'0'0'2097,"0"0"-1457,0 0 496,0 0-399,0 0-337,-145 65-112,120-12 80,16 3-128,9-4-144,0-10-80,24-12-16,19-15-96,6-13-480,11-2-753,0-26-1232,-3-17-1681,-12-8-4626</inkml:trace>
  <inkml:trace contextRef="#ctx0" brushRef="#br0" timeOffset="-22681.899">8265 1630 9845,'0'0'4055,"-21"-1"-2364,-67-2-629,86 2-1016,1 1 0,-1-1 1,1 1-1,-1-1 0,0 1 1,1 0-1,-1 0 0,0 0 0,1 0 1,-1 0-1,0 0 0,0 0 0,1 0 1,-1 1-1,1-1 0,-1 1 0,0-1 1,1 1-1,-1 0 0,1 0 0,-1-1 1,1 1-1,-1 0 0,1 0 1,0 0-1,0 1 0,-1-1 0,1 0 1,0 0-1,0 1 0,0-1 0,0 1 1,0-1-1,1 1 0,-1-1 0,0 1 1,1-1-1,-1 1 0,1-1 0,0 1 1,-1 0-1,1-1 0,0 1 0,0 0 1,0 0-1,0-1 0,0 1 1,0 0-1,1-1 0,-1 1 0,0 0 1,1-1-1,0 2-46,0 10 213,0-10-181,-1 0 0,1-1-1,0 1 1,0-1 0,0 1-1,0-1 1,0 1 0,0-1-1,1 0 1,-1 1 0,1-1-1,0 0 1,0 0 0,-1 0-1,1-1 1,0 1 0,1 0-1,-1-1 1,0 1 0,0-1-1,1 0 1,-1 1 0,1-1-1,-1 0 1,1-1 0,-1 1-1,1 0 1,0-1 0,0 1-32,85 8 396,-63-8-319,-11 1-52,0-1 1,0 0-1,-1-1 1,1-1-1,0 0 1,0 0-1,-1-2 1,1 0-1,-1 0 1,0-1-1,0-1 1,0 0-1,0-1 1,-1 0-1,8-6-25,-18 10-2,0-1-1,0 0 0,0 1 0,0-1 1,-1 0-1,1 0 0,-1 0 0,0-1 0,1 1 1,-2 0-1,1 0 0,0-1 0,-1 1 1,1 0-1,-1-1 0,0 1 0,0 0 1,0-1-1,0 1 0,-1 0 0,0-1 1,1 1-1,-1 0 0,0 0 0,-1-1 1,1 1-1,0 0 0,-1 0 0,-1-2 3,-4 1-59,1 0-1,-1 1 1,0 0-1,0 0 0,-1 0 1,1 1-1,0 0 1,-1 1-1,1 0 0,-1 0 1,1 0-1,-1 1 1,0 0-1,1 1 1,-7 0 59,8 0-209,0 0 0,-1 0-1,1 0 1,0 1 0,0 0 0,0 0 0,0 1 0,0-1 0,1 1 0,-1 0 0,1 1 0,0 0 0,0 0 0,0 0 0,0 0 0,1 1 0,-1-1 0,1 1 0,0 0 0,1 1 0,-1-1 0,1 0 0,0 1 0,1 0 0,-1 0 0,1 0 0,0 0 0,0 0 0,1 2 209,-2 31-4837</inkml:trace>
  <inkml:trace contextRef="#ctx0" brushRef="#br0" timeOffset="-21492.856">8745 1800 9476,'0'0'2940,"0"0"-1694,0 0-131,0 0 297,10 19-286,57 126 565,-57-114-1385,-8-20-238,1 1 0,1 0-1,0-1 1,1 0 0,0 0 0,1 0-1,0-1 1,1 0 0,0 0-1,0 0 1,7 5-68,-12-13 26,0 0-1,0-1 1,1 1-1,-1-1 0,0 0 1,1 0-1,-1 0 1,1 0-1,0 0 1,-1 0-1,1-1 1,-1 1-1,1-1 1,0 0-1,-1 1 0,1-2 1,0 1-1,-1 0 1,1 0-1,0-1 1,-1 1-1,1-1 1,0 0-1,-1 0 0,1 0 1,-1 0-1,0 0 1,1-1-1,-1 1 1,0-1-1,2-1-25,55-63 252,34-116-127,-93 181-146,31 49-179,-29-42 200,1 1 1,0 0 0,0-1-1,0 0 1,1 0 0,0 0 0,1 0-1,-1 0 1,1-1 0,0 0 0,0 0-1,1 0 1,-1-1 0,1 1-1,0-1 1,0-1 0,1 1 0,-1-1-1,1 0 1,-1-1 0,1 0-1,0 0 1,0 0 0,0-1 0,0 0-1,6 0 0,-5 0 3,-1-1 0,0 0 0,1 0 0,-1-1 0,0 0 0,1 0 0,-1-1-1,0 0 1,0 0 0,0-1 0,0 0 0,5-3-3,6-5 9,-1-1-1,0-1 1,-1 0 0,0-1-1,-1-1 1,0-1 0,-2 0-1,10-14-8,-18 19 69,-5 11-67,-1 11-67,0-6 61,1 0 1,-1 1 0,1-1 0,0 0 0,1 1-1,-1-1 1,1 0 0,0 1 0,0-1 0,1 0-1,0 0 1,-1 0 0,2 0 0,-1 0 0,1 0-1,-1-1 1,1 1 0,0-1 0,1 0 0,-1 0-1,1 0 1,0 0 0,0-1 0,0 1 0,0-1-1,1 0 1,-1 0 0,1-1 0,0 1 0,4 1 3,1-2 10,0 0 0,1-1 1,-1 0-1,0 0 0,1-1 0,-1 0 1,1-1-1,-1 0 0,1-1 1,-1 0-1,0-1 0,0 0 0,0 0 1,0-1-1,-1 0 0,1-1 1,-1 0-1,0 0 0,-1-1 0,1-1 1,-1 1-1,0-1 0,-1-1 1,0 1-1,0-1 0,0 0 0,-1-1 1,-1 0-1,1 0 0,-1 0 1,-1 0-1,0-1 0,0 0 1,-1 0-1,0 0-10,7-18 203,-9 55-254,-9 232 14,-4-31-113,-1-439 409,12 193-273,1 0 0,0 0-1,2 0 1,0 1 0,1-1 0,0 1 0,1-1 0,2 1 0,-1 0-1,7-10 15,59-69-322,-69 99-177,-58 163 176,56-160 322,-1-3 1,0-1 0,1 0 0,-1 0 0,1 1 0,0-1-1,0 0 1,0 0 0,0 1 0,0-1 0,0 0 0,1 1 0,-1-1 0,1 0 0,-1 0 0,1 0 0,0 1 0,0-1 0,0 0 0,0 0 0,0 0 0,0 0 0,1-1 0,-1 1 0,1 0 0,-1 0-1,1-1 1,0 1 0,0-1 0,-1 0 0,9 2-1,0-1 0,-1 0 0,1-1 0,0 0-1,0-1 1,0 0 0,0 0 0,0-1 0,-1 0 0,1-1-1,0 0 1,-1-1 0,1 0 0,-1 0 0,0-1 0,3-2 1,14-8 4,0-2 0,-1 0 0,-1-2 0,0-1 0,-2 0 1,0-2-1,-1 0 0,-2-2 0,0 0 0,-1-1 0,-1-1 0,-2-1 1,0 0-1,-2-1 0,-1 0 0,-1-1 0,-1 0 0,3-18-4,-4-5 253,-1-1 0,-3 0 0,-1 0-1,-4-20-252,-3 75 64,-10 21-66,0 1 0,2 0 0,0 1 0,2 0 0,1 1 0,1-1 0,1 1 0,1 3 2,-10 222-82,14-246 19,1 1 1,0-1-1,0 1 0,1-1 1,0 0-1,0 1 1,1-1-1,0 0 0,0 0 1,0 0-1,0 0 0,1 0 1,0 0-1,1-1 1,-1 0-1,1 1 0,0-1 1,0 0-1,1-1 1,-1 1-1,1-1 0,0 0 1,0 0-1,0-1 1,1 1-1,-1-1 0,1 0 1,0-1-1,0 1 1,3 0 62,78 3-5590,-45-8-172</inkml:trace>
  <inkml:trace contextRef="#ctx0" brushRef="#br0" timeOffset="-21121.766">10824 1818 10837,'0'0'2550,"0"0"-1394,0 0-103,0 0 140,0 0-265,-1 8-231,0-5-629,0-1-19,0 1 0,0-1 0,0 0-1,1 1 1,-1-1 0,1 1 0,-1-1-1,1 1 1,0-1 0,0 1 0,0-1-1,0 1 1,0-1 0,1 1 0,-1-1-1,1 1 1,0-1 0,-1 0-1,1 1 1,0-1 0,0 0 0,1 1-1,-1-1 1,0 0 0,1 0 0,0 0-1,0 1-48,1-2 15,0 0 0,0 0-1,0 0 1,0 0-1,0 0 1,0 0-1,0-1 1,0 0-1,0 1 1,0-1 0,1 0-1,-1-1 1,0 1-1,0-1 1,0 1-1,0-1 1,0 0 0,0 0-1,0 0 1,0 0-1,0-1 1,0 1-1,-1-1 1,1 0 0,-1 0-1,1 0 1,-1 0-1,1 0 1,-1 0-1,0 0 1,0-1 0,0 1-1,-1-1 1,1 0-1,-1 0 1,1 1-1,0-3-14,-1 1-2,0-1 1,0 0-1,-1 1 0,1-1 0,-1 0 0,0 1 0,0-1 0,0 0 1,-1 1-1,0-1 0,0 0 0,0 1 0,0-1 0,-1 1 0,0 0 0,0-1 1,0 1-1,0 0 0,-1 0 0,1 0 0,-1 1 0,0-1 0,0 0 0,-1 1 1,1 0-1,-1 0 0,0 0 0,1 0 0,-1 1 0,0-1 0,-1 1 1,1 0-1,0 0 0,-1 1 0,1-1 0,-1 1 0,1 0 0,-1 0 0,1 1 1,-2-1 1,0 4-5,0 1 0,0 0 0,0 0 0,0 0 0,1 0 0,0 1 1,0 0-1,0 0 0,0 1 0,1-1 0,0 1 0,0 0 0,1 0 0,-1 0 1,1 1-1,1-1 0,-1 1 0,1-1 0,0 1 0,1 0 0,0 0 0,0 0 1,0 3 4,-13 156-40,14-162-19,-1-1 1,1 1-1,0 0 1,0 0 0,1 0-1,-1 0 1,1 0-1,0 0 1,0 0-1,0-1 1,1 1 0,-1 0-1,1-1 1,0 1-1,0-1 1,0 0 0,0 1-1,1-1 1,-1 0-1,1-1 1,0 1 0,0 0-1,0-1 1,0 1-1,0-1 1,0 0 0,1 0-1,-1 0 1,1-1-1,0 1 1,-1-1 0,1 0-1,0 0 1,0 0-1,0 0 1,-1-1 0,2 1 58,37 0-2810,3-1-1589</inkml:trace>
  <inkml:trace contextRef="#ctx0" brushRef="#br0" timeOffset="-19801.998">11302 1827 12566,'0'0'2876,"0"0"-1457,0 0-499,0 0-167,0 0-84,0 22-175,0 152 176,1-171-654,1 0 0,0 0 0,-1 0 0,1-1 0,0 1 0,0 0 0,1-1 0,-1 1 0,0-1 0,1 0 0,0 0 0,-1 0 0,1 0 0,0 0 0,0 0 0,0-1 0,0 0 0,0 1 0,1-1 0,-1 0 0,0-1 0,1 1 0,-1-1 0,0 1 0,1-1 0,-1 0 0,0 0 0,1 0 0,-1-1 0,0 1 0,1-1 0,-1 0 0,1 0-16,4 1 53,-3 0-41,0-1 0,-1 0 1,1 0-1,0 0 0,0-1 0,-1 1 0,1-1 0,0 0 0,-1 0 0,0-1 0,1 0 0,-1 1 1,0-1-1,-1-1 0,1 1 0,0 0 0,-1-1 0,0 0 0,0 0 0,0 0 0,0 0 0,-1 0 1,1-2-13,48-116 115,-41 90-31,13-25 89,-19 53-127,-2 17-172,5 164 262,-6-174-136,1-1-1,-1 0 1,1 0-1,0 0 1,0 0-1,0 0 1,0 0-1,0-1 1,0 1-1,0-1 1,1 1-1,-1-1 1,0 0-1,1 0 1,-1 0-1,1 0 1,0 0-1,-1 0 1,1-1-1,0 0 1,-1 1-1,1-1 1,0 0-1,-1 0 1,1 0-1,0-1 1,-1 1-1,1-1 1,0 1-1,-1-1 1,1 0-1,-1 0 1,1 0 0,-1 0-1,0 0 1,1-1-1,-1 1 1,1-2 0,145-148-177,-146 149 170,0 0-1,1 0 0,-1 1 1,0-1-1,1 0 0,-1 1 1,1-1-1,-1 1 0,1 0 1,-1 0-1,1 0 0,0 0 0,0 1 1,0-1-1,-1 1 0,1-1 1,0 1-1,0 0 0,0 0 1,0 0-1,0 1 0,-1-1 0,1 1 1,0-1-1,0 1 0,-1 0 1,1 0-1,0 0 0,-1 1 1,1-1-1,-1 1 0,1-1 0,-1 1 1,0 0-1,2 1 8,14 24-73,-16-22 76,0-1-1,1 0 1,-1 0-1,1 0 1,0 0 0,0 0-1,0 0 1,1-1-1,-1 1 1,1-1 0,0 0-1,0 0 1,0-1-1,0 1 1,0-1 0,1 0-1,-1 0 1,1 0-1,-1 0 1,1-1 0,0 0-1,-1 0 1,3 0-3,0 0 6,0 0 0,0 0 0,0-1 0,0 0 0,0 0 0,0-1 0,0 0 1,0 0-1,0 0 0,0-1 0,0 0 0,0-1 0,-1 1 0,1-1 0,-1 0 0,0-1 1,0 0-1,0 0 0,0 0 0,-1-1 0,1 1 0,-1-1 0,0-1 0,-1 1 0,1-1 1,-1 1-1,0-1 0,-1 0 0,0-1 0,1 1 0,0-5-6,1-15 33,-1 0-1,-1 0 0,-1 0 1,-1 0-1,-1 0 1,-5-25-33,6 50 7,-1-1 0,0 1 0,0 0 0,1-1 0,-1 1-1,0 0 1,0 0 0,0-1 0,-1 1 0,1 0 0,0 0 0,0-1 0,-1 1 0,1 0 0,-1 0 0,1 0 0,-1-1 0,1 1 0,-1 0 0,0 0 0,1 0-1,-1 0 1,0 0 0,0 0 0,0 0 0,0 1 0,0-1 0,0 0 0,0 0 0,0 1 0,0-1 0,0 0 0,0 1 0,-1-1 0,1 1 0,0 0 0,0-1-1,0 1 1,-1 0 0,1 0 0,0 0 0,-1 0 0,1 0 0,0 0 0,0 0 0,-1 0 0,1 0 0,0 1 0,0-1 0,-1 0 0,1 1 0,0-1 0,0 1-1,0 0 1,0-1 0,0 1 0,0 0 0,0 0 0,0-1 0,-1 2-7,-6 13 11,1 0 0,0 0 1,1 1-1,0 0 0,2 0 0,0 0 0,1 0 1,0 1-1,1 0 0,1 2-11,-1 115 53,5-130-49,0 0 0,0-1 0,0 1-1,0-1 1,1 0 0,0 0-1,-1 0 1,1 0 0,0 0 0,0-1-1,0 0 1,1 0 0,-1 0-1,0-1 1,1 1 0,-1-1 0,1 0-1,0 0 1,-1 0 0,1-1-1,0 0 1,-1 0 0,6 0-4,1 1 1,0 0-1,0 0 1,0-1 0,0-1 0,0 0 0,0 0-1,1-1 1,-2-1 0,1 0 0,0 0-1,-1-1 1,1 0 0,-1-1 0,0 0 0,-1-1-1,1 0 1,6-6-1,140-192 88,-156 204-90,0-1-1,0 1 1,0-1 0,0 0-1,1 1 1,-1-1 0,0 1-1,0-1 1,1 1-1,-1-1 1,0 1 0,1-1-1,-1 1 1,1-1-1,-1 1 1,0 0 0,1-1-1,-1 1 1,1 0 0,-1-1-1,1 1 1,-1 0-1,1 0 1,0-1 0,-1 1-1,1 0 1,-1 0 0,1 0-1,-1 0 1,1 0-1,0-1 1,-1 1 0,1 0-1,-1 1 1,1-1-1,0 0 1,-1 0 0,1 0-1,-1 0 1,1 0 0,-1 0-1,1 1 1,0-1-1,-1 0 1,1 1 0,-1-1-1,1 0 1,-1 1-1,0-1 1,1 0 0,-1 1-1,1-1 1,-1 1 0,0-1-1,1 1 1,-1 0 2,6 35-197,-5-25 170,-2-4 32,0 0 0,1 0 0,0 0 1,0-1-1,1 1 0,0 0 1,0 0-1,1-1 0,0 1 0,0 0 1,0-1-1,1 0 0,0 0 0,0 0 1,0 0-1,1 0 0,0 0 0,0-1 1,1 0-1,-1 0 0,1 0 0,0 0 1,1-1-1,-1 0 0,1 0 0,-1 0 1,1-1-1,0 0 0,1 0 0,-1 0 1,0-1-1,1 0 0,0 0-5,14-1 55,-11 0-40,0 0-1,0 0 0,0-1 1,0 0-1,0-1 1,-1 0-1,1-1 1,0 0-1,0-1 1,-1 0-1,1 0 0,-1-1 1,5-2-15,12-12 31,-17 10-30,0 1-1,1 0 0,-1 1 0,1 0 1,1 1-1,-1 0 0,1 0 0,0 2 1,0-1-1,0 1 0,0 0 0,1 1 1,7 0-1,-17 3-7,1 0 0,0 1 1,-1-1-1,1 0 0,-1 1 1,1 0-1,-1 0 0,0 0 1,1 0-1,-1 0 0,0 0 1,0 0-1,-1 0 0,1 1 1,0-1-1,-1 1 0,0 0 1,1-1-1,-1 1 0,0 0 1,0 0-1,-1 0 0,1-1 1,0 3 6,7 15 8,-4-14-3,-1-1 0,1 0 1,0 0-1,0 0 0,1-1 1,-1 0-1,1 1 0,0-1 1,0-1-1,0 1 1,1-1-1,-1 0 0,1 0 1,0-1-1,0 1 0,0-1 1,0-1-1,0 1 0,0-1 1,0 0-1,1 0 0,3-1-5,8 1 13,1-1 0,0-1 0,-1 0 0,1-1 0,-1-2 0,0 1 0,6-4-13,0-1 4,0-1 0,-1-1 0,0-1 0,-1-1 0,0-1 0,-1-1 0,-1-1 0,0-1 0,-1-1 0,0 0 0,-2-1 0,0-1 0,-1-1 0,-1 0 0,-1-1 0,-1-1 0,0 0 0,3-13-4,15-37 54,-3-1 1,-4-1 0,-3-2-1,0-15-54,-52 142-50,8-7 0,-17 25-93,3 3 1,4 0-1,3 3 0,3 0 1,-9 46 142,26 30-2004,12-136 289,5-11-3253,-4-4-3276</inkml:trace>
  <inkml:trace contextRef="#ctx0" brushRef="#br0" timeOffset="-19493.866">13508 1515 12182,'0'0'4290,"0"0"-3714,0 0-112,0 0 1297,0 0-433,0 0-351,104 14-561,-52-14-416,15 0-336,13-14-977,14-6-2624</inkml:trace>
  <inkml:trace contextRef="#ctx0" brushRef="#br0" timeOffset="-13963.276">809 3297 10645,'0'0'2628,"0"0"-1324,0 0-42,0 0 107,0 0-73,0-13-348,2-2-700,0-16 113,-9 46 115,-17 76-266,12-54-135,2 0 0,2 1 0,1 0 0,2 0 0,0 33-75,5-68 2,0 1 0,1 0 0,0-1 0,-1 1 0,1-1 0,1 0 0,-1 1 0,0-1 1,1 0-1,0 0 0,-1 0 0,1 0 0,1 0 0,-1 0 0,0 0 0,1-1 0,-1 1 0,1-1 1,0 1-1,0-1 0,0 0 0,0 0 0,0-1 0,0 1 0,0-1 0,1 1 0,-1-1 0,0 0 0,1 0 1,-1-1-1,1 1 0,-1-1 0,1 1 0,0-1 0,1-1-2,10 2 6,-1-1-1,1 0 1,-1-2-1,0 0 1,1 0-1,-1-1 1,0-1-1,7-3-5,4-2-57,-1-2 0,0 0 0,0-1-1,-2-2 1,1 0 0,-2-2 0,7-6 57,-27 21-75,-1 1-5,0 7-229,-1 12 216,0-16 92,0 1 0,1 0 0,-1 0 1,1 0-1,-1-1 0,1 1 0,0 0 0,1 0 0,-1 0 1,1 0-1,0-1 0,-1 1 0,2 0 0,-1-1 0,0 1 1,1-1-1,0 1 0,-1-1 0,1 1 0,1-1 1,-1 0-1,0 0 0,1 0 0,0 0 0,-1-1 0,1 1 1,0-1-1,0 0 0,1 1 0,-1-1 0,0-1 0,1 1 1,3 1 0,5 0 30,0-1 0,0-1 1,0 1-1,0-2 1,0 0-1,1 0 1,-1-1-1,0-1 1,0 0-1,0 0 0,0-1 1,-1-1-1,1 0 1,-1-1-1,0 0 1,0 0-1,0-1 1,-1-1-1,0 0 0,0 0 1,0-1-1,7-9-30,-14 15 16,0 0 0,-1 0 0,1 0 0,-1-1 0,1 1-1,-1-1 1,0 0 0,0 0 0,0 0 0,-1 0 0,1 0 0,-1 0 0,1 0-1,-1-1 1,0 1 0,0 0 0,-1-1 0,1 1 0,-1-1 0,1 1 0,-1 0-1,0-1 1,-1 1 0,1-1 0,0 1 0,-1-1 0,0 1 0,0 0 0,0-1-1,0 1 1,0 0 0,-1 0 0,0 0 0,1 0 0,-1 0 0,0 0 0,0 0-1,-1 0 1,1 1 0,-2-2-16,-19-6-74,0 0-1,-1 2 1,-1 1 0,1 0-1,-1 2 1,0 1-1,0 1 1,-1 1 0,-9 1 74,-92 0-3215,123 1 64,4 0-1961</inkml:trace>
  <inkml:trace contextRef="#ctx0" brushRef="#br0" timeOffset="-13385.257">1729 3111 13510,'0'0'1489,"0"0"-177,0 0-36,0 0-268,0 0-336,5 29-85,38 191 371,-40-206-914,-1 1-31,1 0 0,0 1 0,1-2 0,0 1 1,2 0-1,-1-1 0,2 0 0,0 0 0,0-1 0,2 0 0,-1 0 0,2-1 0,-1 0 0,2 0 1,0-1-1,7 5-13,-13-13-4,1-1 1,0-1-1,-1 1 1,1-1-1,0 1 0,0-2 1,0 1-1,0-1 1,0 0-1,0 0 1,0 0-1,0-1 1,0 0-1,0 0 1,-1-1-1,1 1 1,0-1-1,-1-1 1,1 1-1,-1-1 1,0 0-1,0 0 0,0 0 1,0-1-1,0 0 1,-1 0-1,0 0 1,1 0-1,-2-1 1,1 1-1,3-6 4,-1 1 4,1-1 1,-1 0-1,-1 0 0,0-1 0,0 1 0,-1-1 0,-1 0 1,0-1-1,0 1 0,-1 0 0,0-1 0,-1 0 0,-1 1 1,1-1-1,-2 1 0,-1-11-4,7 30-157,5 13 138,-6-9 13,0 0 1,1-1 0,0 1 0,1-1 0,0 0 0,1 0 0,0-1 0,1 0 0,0 0 0,0-1 0,1 0-1,1-1 1,-1 1 0,1-2 0,0 0 0,1 0 0,0 0 0,0-2 0,0 1 0,1-1 0,0-1 0,0 0 0,12 2 4,-12-5 10,0-1-1,0 0 1,0 0-1,0-1 1,0 0-1,0-2 1,0 1-1,-1-1 1,1-1-1,-1 0 1,2-1-9,-6 2 3,0 0 18,0 1 1,0-1-1,0 0 1,0 0-1,0 0 1,-1-1-1,0 0 0,0-1 1,0 0-1,0 1 1,-1-2-1,0 1 1,0-1-1,0 0 1,0 0-1,-1 0 0,0 0 1,-1-1-1,1 1 1,-1-1-1,-1 0 1,1 0-1,-1-1-21,-2-56 318,0 63-329,0 16-208,20 115-100,-18-125 269,0-1-1,0 1 1,0-1-1,1 0 1,0 0 0,-1 0-1,1 0 1,1 0-1,-1-1 1,0 0-1,1 1 1,0-1-1,0 0 1,0-1 0,0 1-1,0-1 1,0 0-1,1 0 1,-1 0-1,1 0 1,0-1 0,-1 0-1,1 0 1,0 0-1,0-1 1,-1 1-1,2-1 51,-1 0-341,0-1 1,-1 1-1,1-1 0,-1 0 0,1 0 0,0 0 0,-1 0 0,0-1 0,1 0 0,-1 0 0,0 0 0,0-1 1,0 1-1,0-1 0,-1 0 0,1 0 0,-1 0 0,1-1 0,-1 1 0,0-1 0,-1 0 0,1 1 0,0-2 341,27-37-7371</inkml:trace>
  <inkml:trace contextRef="#ctx0" brushRef="#br0" timeOffset="-13053.76">2480 3176 12086,'0'0'2246,"0"0"-1374,0 0-95,0 0-140,0 0-194,0 11 77,0-9-493,0 0-1,-1 0 1,1 0-1,0 0 1,0 0-1,0 0 1,0 0-1,1 0 1,-1 0-1,1 0 1,-1 0-1,1 0 1,0 0-1,-1 0 1,1 0-1,0 0 1,0 0-1,1-1 1,-1 1-1,0 0 1,1-1-1,-1 1 1,0-1-1,1 1 1,0-1-1,-1 0 1,1 0-1,0 0 1,0 0-1,0 0 1,-1 0-1,1 0 1,0 0-1,0-1 1,0 1-1,0-1 1,0 1-1,1-1 1,-1 0-1,0 0 1,0 0-1,0 0 1,1-1-27,17 3 95,1-1 1,0-1 0,-1-1 0,1-1 0,0-1-1,-1-1 1,0 0 0,0-2 0,0 0 0,-1-1-1,6-4-95,-19 8 25,1 1-6,-1 0 0,0-1-1,1 0 1,-1 0 0,-1 0 0,1 0-1,0-1 1,-1 0 0,0-1 0,0 1 0,0-1-1,0 0 1,-1 0 0,0 0 0,0-1-1,0 1 1,-1-1 0,0 0 0,0 0 0,2-6-19,-4 8 11,-1 1 0,0 0 0,0-1 1,0 1-1,-1-1 0,1 1 0,-1 0 1,0-1-1,0 1 0,0 0 0,0 0 1,0 0-1,-1 0 0,1 0 0,-1 0 1,0 0-1,0 0 0,0 1 0,0-1 1,-1 1-1,1-1 0,-1 1 0,1 0 1,-1 0-1,0 0 0,0 0 1,0 1-1,0-1 0,0 1 0,0-1 1,0 1-1,0 0 0,-1 1 0,1-1 1,0 0-1,-1 1 0,1 0 0,0 0 1,-1 0-1,1 0 0,-1 0-11,-3-1-47,-1 0-1,1 0 1,0 1-1,-1 0 1,1 0-1,-1 1 1,1 0-1,0 0 1,0 0-1,-1 1 1,1 0-1,0 1 1,1 0-1,-1 0 1,0 0-1,1 1 1,0-1-1,-1 2 1,2-1-1,-1 1 1,0 0-1,1 0 1,0 0-1,0 1 1,1 0-1,-1 0 1,1 0-1,1 0 1,-1 1-1,-1 4 48,-25 88-2909,31-32-2439,14-25-3861</inkml:trace>
  <inkml:trace contextRef="#ctx0" brushRef="#br0" timeOffset="-12492.631">3348 3252 7876,'0'0'5133,"0"0"-3132,0 0-489,0 0-151,-25 4-334,-80 15-256,100-17-725,0 0 1,1 0-1,-1 0 1,0 1-1,1-1 1,0 1-1,-1 0 1,1 0-1,0 1 1,1-1-1,-1 1 1,1 0-1,-1 0 0,1 0 1,0 0-1,1 1 1,-1-1-1,1 1 1,0 0-1,-1 1-46,-2 5 77,-1 1-6,0 1 0,2-1 1,-1 1-1,2 0 0,0 1 0,0-1 0,1 0 1,1 1-1,0 0 0,1 3-71,0-14 5,0 0-1,0 0 1,0 1 0,0-1-1,1 0 1,-1 0 0,1 0-1,0 0 1,0 0 0,0 0-1,0-1 1,1 1 0,-1 0 0,1 0-1,-1-1 1,1 1 0,0-1-1,0 0 1,0 1 0,0-1-1,1 0 1,-1 0 0,1 0-1,-1-1 1,1 1 0,0 0-1,-1-1 1,1 0 0,0 0-1,0 0 1,0 0 0,0 0-1,0 0 1,0-1 0,0 0-1,2 1-4,16 0 7,1 0 0,-1-2 0,1 0-1,-1-2 1,1 0 0,-1-1 0,0-1 0,-1-1 0,1-1-1,-1-1 1,-1-1 0,1 0 0,-1-2 0,-1 0-1,0-1 1,-1 0 0,0-2 0,8-8-7,-9 10 12,-1-1 1,-1 0-1,0 0 1,0-2-1,-1 0 1,-1 0-1,-1-1 1,0-1-1,-1 1 1,-1-2-1,0 1 1,-1-2 0,-2 1-1,1-1 1,-2 1-1,0-4-12,9-203 755,-44 719-878,30-493 124,0 1 0,1-1 0,-1 1-1,0-1 1,1 1 0,-1-1-1,1 0 1,-1 1 0,1-1 0,0 1-1,-1-1 1,1 0 0,0 0 0,0 1-1,0-1 1,0 0 0,0 0 0,0 0-1,0 0 1,1 0 0,-1 0-1,0-1 1,1 1 0,-1 0 0,0 0-1,1-1 1,-1 1 0,1-1 0,-1 0-1,1 1 1,-1-1 0,1 0 0,-1 0-1,1 0 1,-1 0 0,1 0-1,-1 0 1,1 0 0,-1 0 0,1-1-1,62-18 45,-47 6-27,1 0 1,-2-1-1,0-1 0,-1-1 1,0 0-1,-1-1 0,6-10-18,64-68 37,-83 94-50,1-1 0,-1 0 0,1 1 0,0 0 0,0-1-1,0 1 1,0 0 0,0 0 0,0 0 0,0 0 0,0 0-1,0 0 1,0 1 0,0-1 0,0 1 0,1-1 0,-1 1-1,0 0 1,0 0 0,1 0 0,-1 0 0,0 0 0,0 1-1,1-1 1,-1 1 0,0-1 0,0 1 0,0 0 0,0 0-1,0 0 1,0 0 0,0 0 0,0 0 0,0 1 0,0-1-1,-1 1 1,1-1 0,0 1 0,-1 0 0,0-1 0,1 1-1,-1 0 1,0 0 0,0 0 0,0 0 0,1 1 13,15 29-240,-10-17 57,0-1 0,1 0 0,1-1-1,0 0 1,1 0 0,0-1 0,1 0 0,0-1 0,1 0 0,0-1-1,9 6 184,58 16-2993,20-17-3991</inkml:trace>
  <inkml:trace contextRef="#ctx0" brushRef="#br0" timeOffset="-11664.806">5925 2981 14807,'0'0'1166,"0"0"-494,0 0-72,0 0-218,-24 24-97,-73 83 41,92-101-303,0 1 0,1-1-1,0 1 1,0 0 0,1 0 0,0 0 0,0 0 0,1 1 0,-1-1 0,2 1 0,-1 0 0,1 0 0,0-1 0,1 1 0,0 0 0,1 6-23,-1 5 20,-2-13-24,2 1 1,-1-1-1,1 1 1,0-1-1,0 1 1,1-1-1,-1 1 1,2-1-1,-1 1 1,1-1-1,0 0 1,0 0-1,0 0 1,1 0-1,0 0 1,1 0-1,-1-1 1,1 1-1,0-1 1,0 0-1,1 0 1,-1-1-1,1 1 1,0-1-1,0 0 1,2 0 3,10 3-87,1-1 1,-1-1 0,1 0-1,1-2 1,-1 0 0,1-1-1,-1-1 1,1 0 0,-1-2-1,1 0 1,10-2 86,19-5-272,0-2 0,-1-3 0,-1-1 0,0-2-1,-1-2 1,-1-2 0,-1-2 0,12-9 272,61-48 88,-114 78-17,-1-1 1,0 1-1,1-1 0,-1 0 1,0 1-1,0-1 0,0 0 1,-1 0-1,1 0 0,0 0 1,-1 0-1,1 0 0,-1 0 1,1 0-1,-1 0 0,0 0 1,0 0-1,0 0 0,0 0 1,0 0-1,-1 0 1,1 0-1,0 0 0,-1 0 1,0 0-1,1 0 0,-1 0 1,0 0-1,0 0 0,0 1 1,0-1-1,-1 0 0,1 1 1,0-1-1,-1 1 0,1-1 1,-1 1-1,1 0 0,-1-1 1,0 1-1,1 0 0,-1 0 1,0 0-1,0 0 0,0 1 1,0-1-72,-6-2 71,-1 1 0,0 0 1,1 0-1,-1 1 0,0 0 1,0 0-1,0 1 1,0 0-1,0 1 0,0 0 1,0 0-1,1 1 0,-1 0 1,0 1-1,1 0 0,0 0 1,-1 1-1,1 0 1,1 0-1,-1 1 0,1 0 1,-1 0-1,1 0 0,-2 4-71,2-2 17,0-1 0,0 1 0,1 0 0,0 1 0,0 0 0,1 0 0,0 0 0,0 0-1,1 1 1,0 0 0,1 0 0,0 0 0,0 0 0,1 0 0,0 1 0,1-1 0,0 1 0,0 4-17,2-12 2,0 0 1,0 0 0,1-1 0,-1 1 0,0 0 0,1 0 0,0-1 0,-1 1 0,1 0 0,0-1 0,0 0 0,0 1 0,0-1 0,0 0 0,0 0 0,0 0 0,0-1 0,0 1 0,1 0 0,-1-1-1,0 1 1,0-1 0,1 0 0,-1 0 0,0 0 0,1 0 0,-1 0 0,0 0 0,1-1 0,-1 1 0,0-1 0,0 1 0,0-1 0,2-1-3,14 1 33,0-1-10,0-2 0,0 0 0,0-1-1,-1-1 1,1 0 0,-1-2 0,-1 0 0,1 0 0,-2-2 0,1 0-1,-1-1 1,-1 0 0,0-1 0,0-1 0,11-14-23,-11 15 22,19-13 8,2 49-197,-29-16 144,1 0-38,0-1-1,0 0 0,1-1 0,0 0 1,0 0-1,1-1 0,-1 0 0,1 0 1,0-1-1,1 0 0,-1-1 0,1 0 1,-1 0-1,1-1 0,0-1 0,0 1 1,0-2-1,0 1 0,0-1 1,0-1-1,7-1 62,39-18-5493,-34 8-14</inkml:trace>
  <inkml:trace contextRef="#ctx0" brushRef="#br0" timeOffset="-11277.733">7255 3062 13766,'0'0'1972,"0"0"-521,0 0-277,0 0-387,0 0-363,0 0-274,2 14-100,2 14-39,-3-8 31,1 0 0,1 0 0,1 0 0,1 0 0,0-1 0,2 1 0,8 15-42,-15-33 20,1-1 1,0 1-1,0-1 1,0 0 0,0 0-1,1 0 1,-1 1-1,0-1 1,0 0 0,1-1-1,-1 1 1,1 0 0,-1 0-1,1 0 1,-1-1-1,1 1 1,-1-1 0,1 1-1,-1-1 1,1 0 0,0 0-1,-1 1 1,1-1-1,0 0 1,-1 0 0,1-1-1,0 1 1,-1 0-1,1-1 1,-1 1 0,1-1-1,-1 1 1,1-1 0,-1 1-1,1-1 1,-1 0-1,1 0 1,-1 0-21,48-44 558,57-94 181,-105 137-748,1-1-1,-1 1 1,1 0-1,0 1 0,-1-1 1,1 0-1,0 0 1,0 1-1,0-1 0,0 1 1,1 0-1,-1-1 0,0 1 1,0 0-1,1 0 1,-1 1-1,1-1 0,-1 0 1,0 1-1,1 0 0,0-1 1,-1 1-1,1 0 1,-1 0-1,1 0 0,-1 1 1,1-1-1,-1 1 0,1-1 1,-1 1-1,0 0 1,1 0-1,0 0 10,94 127-2198,-65-112-3026,-12-15 697</inkml:trace>
  <inkml:trace contextRef="#ctx0" brushRef="#br0" timeOffset="-10599.88">7934 2999 10069,'0'0'3060,"0"0"-1401,0 0 97,0 0-89,0 0-576,2-3-493,0 4-584,-1 0-1,1 0 1,0 0 0,-1 0 0,1 0 0,-1 0 0,1 0-1,-1 0 1,0 1 0,1-1 0,-1 0 0,0 1-1,0-1 1,0 1 0,0 0 0,0-1 0,0 1 0,-1 0-1,1-1 1,0 1 0,-1 0 0,1 0 0,-1 0-1,0-1 1,0 1 0,0 0 0,0 0 0,0 0 0,0 0-1,0 0 1,0-1 0,-1 1 0,1 0 0,-1 1-14,5 17 71,-1-6-39,-1-3 15,0 1 1,1-1-1,1 0 1,0 0 0,0 0-1,1 0 1,0-1-1,1 1 1,0-1-1,1 0-47,-5-9 48,0 0 0,0 0 1,0 0-1,1 0 0,-1 0 0,0 0 0,1-1 0,-1 1 0,0-1 0,1 0 0,-1 1 1,1-1-1,-1 0 0,0 0 0,1-1 0,-1 1 0,1-1 0,-1 1 0,0-1 0,1 1 1,-1-1-1,0 0 0,0 0 0,0-1 0,1 1 0,-1 0 0,0-1 0,-1 1 0,1-1 1,0 1-1,1-2-48,186-179 304,-188 180-315,1 0 0,-1 1 0,1-1 0,-1 1 0,1-1 1,-1 1-1,1-1 0,0 1 0,0 0 0,0 0 0,0 0 0,0 0 1,0 0-1,0 0 0,0 1 0,0-1 0,0 0 0,0 1 0,1 0 0,-1 0 1,0-1-1,0 1 0,0 1 0,1-1 0,-1 0 0,0 0 0,0 1 1,2 0 10,35 93-598,-34-70 328,-5-20 133,0-1 0,1 1-1,-1 0 1,1-1 0,-1 1-1,1 0 1,0-1 0,1 1-1,-1-1 1,1 1 0,-1-1-1,1 0 1,0 0 0,0 0-1,1 0 1,-1 0 0,1 0-1,-1 0 1,1-1 0,0 1-1,0-1 1,0 0 0,0 1 137,9-3-386,0 0 1,-1-1 0,1 0-1,0-1 1,-1 0-1,0 0 1,1-1 0,-1-1-1,0 0 1,0-1-1,-1 0 1,0 0 0,0-1-1,0-1 1,0 1 0,-1-2-1,0 1 1,-1-1-1,1 0 1,-2-1 0,1 0-1,1-4 386,39-55 1625,-36 14 4050,-12 53-4832,0 1-131,-3 2 216,-1 8-823,1 0 0,0 0 0,0 1 0,1-1-1,0 0 1,1 1 0,0-1 0,1 1 0,0-1 0,2 10-105,-2 4 227,2-23-206,0 1 1,-1 0-1,1-1 1,0 1-1,0-1 1,0 0 0,0 0-1,0 0 1,0 0-1,0 0 1,1 0-1,-1 0 1,0-1-1,0 1 1,1-1 0,-1 1-1,0-1 1,1 0-1,-1 0 1,1 0-1,-1 0 1,0-1-1,1 1 1,-1-1 0,0 1-1,1-1-21,8 0 80,-6 1-65,0 0 0,-1 0 0,1-1 0,0 0 0,-1 0 0,1 0 0,-1 0 0,0-1 0,1 0 0,-1 0 0,0 0 0,0 0 0,0-1 0,0 1 0,0-1 0,-1 0 1,1 0-1,-1-1 0,0 1 0,0-1 0,0 1 0,0-1 0,-1 0 0,1 0 0,-1 0 0,0 0 0,-1-1 0,1 1 0,-1-1 0,1 1 0,-1-1 0,0 1 0,-1-3-15,1 5-10,-1-1 0,0 0 0,0 0 0,0 1 0,0-1 0,0 0 0,0 1 0,-1-1-1,1 0 1,-1 1 0,0-1 0,0 1 0,0-1 0,0 1 0,0-1 0,-1 1 0,1 0 0,-1-1 0,1 1 0,-1 0-1,0 0 1,0 0 0,0 0 0,0 1 0,0-1 0,0 0 0,-1 1 0,1 0 0,-1-1 0,1 1 0,-1 0 0,1 0 0,-1 0-1,1 1 1,-1-1 0,-2 0 10,-151-6-3249,101 8-3813,34-1-4394</inkml:trace>
  <inkml:trace contextRef="#ctx0" brushRef="#br0" timeOffset="-10336.078">9145 2626 12118,'0'0'4623,"0"0"-3166,0 0-577,0 0 169,0 0-238,0 0-302,0 4-269,-1 76-82,-1-37-194,1 1 0,2-1 0,1 0 0,3 1 0,2-1 0,1-1 0,3 0 0,2 5 36,-12-44-123,0 1 0,0-1 0,1 0 0,-1 0 0,1 0 0,-1 0 0,1 0 0,0 0 0,0-1 0,0 1 0,0-1 0,1 1 0,-1-1 0,1 0 0,-1 0 0,1 0 0,0 0 0,0 0 0,0 0 0,0-1 1,0 0-1,0 1 0,0-1 0,0 0 0,1-1 0,-1 1 0,0-1 0,1 1 0,-1-1 0,0 0 0,1 0 0,-1 0 0,0-1 0,1 1 0,2-2 123,19-12-3049,-2-14-2303</inkml:trace>
  <inkml:trace contextRef="#ctx0" brushRef="#br0" timeOffset="-10167.358">9163 2796 14279,'0'0'960,"0"0"0,0 0 353,0 0-449,0 0-479,0 0-385,129-20-225,23 8-495,42-1-288,20-1-1698,-20 3-5377</inkml:trace>
  <inkml:trace contextRef="#ctx0" brushRef="#br0" timeOffset="-9746.57">11070 2637 15655,'0'0'1796,"0"0"-924,0 0 115,0 0 32,0 0-365,-5 1-337,2 2-305,-1 0 0,1 0 0,0 1-1,1-1 1,-1 1 0,1-1 0,-1 1-1,1 0 1,0 0 0,0 0 0,1 0-1,-1 0 1,1 1 0,0-1 0,0 0 0,0 0-1,1 1 1,0-1 0,0 1 0,0-1-1,0 1 1,0-1 0,1 0 0,0 3-12,-3 31 107,-31 281 365,33-318-418,0-1 58,16-15 82,-2-4-205,0 1 0,2 1 0,0 0-1,1 1 1,1 1 0,0 0 0,1 1-1,0 1 1,1 1 0,1 1 0,0 1-1,0 0 1,1 2 0,8-2 11,56 5-112,-83 7 105,1-1 0,-1 1 0,0 1 0,0-1 0,0 0 0,0 1 0,0 0 0,-1-1 0,1 1 1,-1 0-1,0 0 0,1 1 0,-2-1 0,1 0 0,0 1 0,-1-1 0,1 1 0,-1-1 0,0 1 0,0 0 0,0-1 0,-1 1 0,0 0 1,1 0-1,-1 0 0,0-1 0,-1 1 0,1 0 0,-1 0 0,0 0 0,1-1 0,-2 3 7,1 10 14,1-7-5,-1-1 0,0 0 0,-1 0 0,0 0 0,0-1 0,-1 1 0,0 0 0,0-1 0,-1 0 0,0 0 0,0 0 0,0 0 0,-1 0 0,0-1 0,-1 0 0,1 0 0,-1-1 0,0 1 0,-1-1 0,1 0 0,-1-1 0,0 0 0,0 0 0,0 0 0,-1-1 0,0 0 0,0 0-9,-10 3-32,0 0-1,0 0 1,-1-2 0,0 0 0,1-2-1,-1 0 1,0-1 0,-1 0-1,1-2 1,0 0 0,-4-2 32,19 2-74,1 0 1,0 1 0,0-1-1,-1 0 1,1-1 0,0 1 0,0-1-1,0 1 1,0-1 0,0 0-1,0 0 1,1 0 0,-1 0-1,1-1 1,-1 1 0,1-1 0,0 0-1,0 1 1,0-1 0,0 0-1,1 0 1,-1-1 73,-2-48-5289,14 23-426</inkml:trace>
  <inkml:trace contextRef="#ctx0" brushRef="#br0" timeOffset="-9341.257">11700 2968 12934,'0'0'899,"0"0"403,0 0 477,0 0-442,0 0-369,9 13-303,33 41-257,-40-52-388,1 0 0,0 0 0,0-1 0,0 1 0,0-1 0,0 1 0,0-1 0,1 0 0,-1-1 0,0 1 0,1 0 0,-1-1 0,0 0 0,1 0 0,-1 0 0,0 0 0,1 0 0,-1-1 0,0 1 0,1-1 0,0 0-20,3-1 25,0 2-12,0-1-1,0 0 0,0-1 0,0 0 0,-1 0 0,1 0 0,-1-1 0,1 0 0,-1 0 0,0-1 0,0 1 0,0-1 0,0-1 0,-1 1 0,0-1 0,0 0 0,0 0 0,0 0 1,-1-1-1,0 0 0,0 0 0,-1 0 0,1 0 0,-1-1 0,-1 1 0,1-1 0,0-3-12,-2 8 3,0-1 0,0 0 0,-1 0 0,1 0-1,-1 1 1,1-1 0,-1 0 0,0 0 0,0 0 0,0 0 0,-1 0 0,1 0 0,-1 1 0,0-1-1,1 0 1,-1 0 0,0 1 0,0-1 0,-1 0 0,1 1 0,-1-1 0,1 1 0,-1 0-1,0-1 1,0 1 0,0 0 0,0 0 0,0 0 0,0 0 0,-1 1 0,1-1 0,0 1 0,-1-1-1,0 1 1,-1-1-3,-6 2 6,0 1-1,1 0 1,-1 1-1,0 0 1,1 0-1,-1 1 1,1 0-1,0 1 0,0 0 1,0 0-1,0 1 1,1 0-1,0 1 1,0 0-1,0 0 1,1 0-1,0 1 0,0 0 1,0 1-1,1-1 1,0 1-1,1 1 1,-2 3-6,-7 2 32,1 0 0,0 1 0,1 1 1,1 0-1,1 0 0,0 1 0,1 1 0,1-1 0,0 2 1,1-1-1,2 1 0,0 0 0,0 0 0,2 0 1,-1 11-33,5-27 4,-1 0 0,1-1 1,-1 1-1,1-1 1,0 0-1,0 1 0,0-1 1,0 1-1,0-1 1,1 0-1,-1 0 0,1 0 1,0 0-1,-1 0 1,1 0-1,0 0 0,0-1 1,0 1-1,0-1 1,0 1-1,0-1 0,1 0 1,-1 0-1,0 0 0,1 0 1,-1 0-1,1 0 1,-1-1-1,1 1 0,1-1-4,87 5 40,-68-5-43,100-11-2156,-117 8 730,-5 1-2832,-1 2-2916</inkml:trace>
  <inkml:trace contextRef="#ctx0" brushRef="#br0" timeOffset="-7232.191">13222 2805 4306,'0'0'6574,"0"0"-4035,0 0-1386,0 0-123,0 0-465,0 0-378,0 10 147,4 16-8,2 0 1,0 0-1,2-1 1,1 0-1,1 0 1,1-1-1,1-1 0,11 17-325,-23-39 12,0 0 0,1 0 1,-1 0-1,1 1 0,-1-1 1,1 0-1,0 0 1,0 0-1,-1 0 0,1 0 1,0 0-1,0 0 0,0 0 1,0 0-1,0 0 1,0-1-1,0 1 0,0 0 1,0-1-1,0 1 0,1-1 1,-1 1-1,0-1 1,0 1-1,1-1 0,-1 0 1,0 0-1,1 0 1,-1 0-1,0 1 0,0-2 1,1 1-1,-1 0 0,0 0 1,1 0-1,-1-1 1,0 1-1,0 0 0,0-1 1,1 1-1,-1-1 0,0 0 1,0 1-1,0-1 1,0 0-1,0 0 0,0 0 1,0 0-1,0 1 1,0-1-1,0 0 0,-1-1-13,37-59 486,39-138 611,-70 174-948,0 23-106,38 103-198,-31-69 169,49 101 3,-58-127-15,-1-1 0,2 1 0,-1-1 1,0 0-1,1 0 0,0 0 0,0-1 0,1 1 1,-1-1-1,1-1 0,0 1 0,0-1 0,0 0 0,0 0 1,1-1-1,-1 0 0,1 0 0,-1 0 0,5 0-2,0-2 7,-1-1 0,0 0 1,0 0-1,1-1 0,-1 0 0,0-1 0,-1 0 0,1-1 0,0 0 0,-1 0 0,0-1 0,0 0 0,0-1 0,-1 1 0,0-2 0,0 1 1,-1-1-1,1-1 0,-1 1 0,-1-1 0,0 0 0,0-1 0,1-2-7,2 1 10,-1 0-1,0-1 1,0 0-1,-1-1 1,-1 0 0,0 0-1,0 0 1,-2-1-1,1 0 1,-1 0 0,-1 0-1,-1 0 1,0 0-1,0-1 1,-1-10-10,-1-10 48,0 51-54,2 0 1,0 0-1,0 0 1,2-1-1,0 1 0,1-1 1,1 1-1,0-2 1,1 1-1,5 7 6,-8-16 0,0 1-1,1-1 1,-1 0 0,2-1-1,-1 1 1,1-1 0,0 0-1,0 0 1,1-1-1,0 0 1,0 0 0,0 0-1,0-1 1,1 0 0,0-1-1,-1 1 1,1-2 0,1 1-1,-1-1 1,0 0-1,0-1 1,5 1 0,2-3 6,0 0 0,0-1 1,-1-1-1,1 0 0,-1-1 0,1-1 0,-1 0 0,0-1 1,-1 0-1,0-1 0,0 0 0,0-1 0,-1-1 0,0 0 1,-1-1-1,2-2-6,-10 10 4,1-1 1,-1 0-1,0 0 1,0 0-1,0 0 0,0-1 1,-1 1-1,1-1 1,-1 0-1,0 0 1,0 0-1,0 0 1,-1 0-1,1 0 0,-1 0 1,0 0-1,0-1 1,-1 0-5,0 5-3,0 0 1,0 1 0,0-1-1,0 0 1,0 1 0,0-1-1,0 0 1,0 1 0,1-1-1,-1 0 1,0 1 0,0-1-1,0 0 1,0 0 0,0 1-1,0-1 1,1 0 0,-1 1-1,0-1 1,0 0-1,1 0 1,-1 1 0,0-1-1,0 0 1,1 0 0,-1 0-1,0 1 1,0-1 0,1 0-1,-1 0 1,0 0 0,1 0-1,-1 0 1,0 0 0,1 1-1,-1-1 1,0 0 0,1 0-1,-1 0 1,0 0-1,1 0 1,-1 0 0,0-1-1,1 1 1,-1 0 0,0 0-1,1 0 1,-1 0 0,0 0-1,1 0 1,-1 0 0,0-1-1,0 1 1,1 0 0,-1 0-1,0 0 1,1-1 0,-1 1-1,0 0 1,0 0-1,0-1 1,1 1 0,-1 0 2,1 2-12,3 6 10,0-1 1,1 1-1,-1-1 0,1 0 1,1-1-1,-1 1 1,1-1-1,0 0 1,1-1-1,-1 1 0,1-1 1,0-1-1,0 1 1,1-1-1,0 0 1,-1-1-1,1 0 0,0 0 1,0-1-1,1 0 1,-1 0-1,7 0 2,-7-1 3,-1 0 0,0-1-1,0 0 1,0 0 0,1 0 0,-1-1-1,0 0 1,0-1 0,0 1 0,0-1-1,0-1 1,-1 1 0,1-1 0,-1 0-1,1-1 1,-1 0 0,0 0 0,0 0-1,-1-1 1,1 1 0,-1-1 0,0-1-1,0 1 1,-1-1 0,0 1 0,0-1 0,0-1-1,0 1 1,-1 0 0,0-2-3,-2 5 3,1-1 0,-1 0 0,0 1 0,0-1 0,0 0 0,-1 0 0,1 1 0,-1-1 0,0 0 0,0 0 0,-1 0 0,1 0 0,-1 1 0,0-1 0,0 0 0,0 0 0,0 1 0,0-1 0,-1 1 0,0-1 0,0 1 0,0 0 0,0-1 0,0 1 0,-1 0 0,1 1 0,-1-1 0,0 0 0,0 1 0,-1-2-3,-9-2-19,-1 1-1,1 0 0,-1 1 1,1 1-1,-1 0 0,0 0 1,-1 2-1,1 0 0,0 0 0,0 1 1,0 1-1,-1 1 0,-5 1 20,17-3-43,0 0 0,0 0 0,0 0 0,0 0 0,0 0 0,0 1 0,0-1 0,0 1 0,0 0 0,0 0 0,0 0 0,1 1 0,-1-1 0,0 0-1,1 1 1,-1 0 0,1 0 0,0 0 0,-1 0 0,1 0 0,0 0 0,0 0 0,0 1 0,1-1 0,-1 1 0,0-1 0,1 1 0,0 0 0,0 0 0,-1-1 0,2 1 0,-1 0-1,0 0 1,1 0 0,-1 0 0,1 2 43,1-3-120,0-1-1,1 1 1,-1 0-1,1 0 1,-1-1-1,1 1 1,0-1-1,0 1 0,-1-1 1,1 0-1,0 0 1,0 1-1,0-1 1,1-1-1,-1 1 1,0 0-1,0-1 1,0 1-1,1-1 1,-1 1-1,0-1 1,0 0-1,1 0 0,-1 0 1,0 0-1,2-1 121,4 2-387,252 1-9589,-154-7 7226</inkml:trace>
  <inkml:trace contextRef="#ctx0" brushRef="#br0" timeOffset="-6672.736">15428 2704 8388,'0'0'2468,"0"0"-353,0 0-759,-27-4-287,-88-10-12,106 14-939,0 0 1,0 0-1,0 1 0,0 0 1,1 0-1,-1 1 0,0 0 1,0 1-1,1 0 0,0 0 1,-1 1-1,1 0 0,1 0 1,-1 1-1,1 0 0,-1 0 1,1 1-1,1 0 0,-1 0 1,1 1-1,0 0 1,1 0-1,0 0 0,0 0 1,-4 9-119,4-8 56,1 1 0,0-1 1,1 1-1,-1 0 1,2 0-1,-1 0 1,1 1-1,1-1 1,0 0-1,0 1 1,1-1-1,0 2-56,0-10 2,0 0-1,0 1 1,1-1 0,-1 1-1,1-1 1,-1 1 0,1-1-1,-1 0 1,1 1 0,0-1-1,-1 0 1,1 1 0,0-1-1,0 0 1,0 0 0,0 0-1,0 0 1,0 0-1,0 0 1,0 0 0,1 0-1,-1-1 1,0 1 0,1 0-1,-1-1 1,0 1 0,1-1-1,-1 1 1,1-1 0,-1 0-1,1 1 1,-1-1-1,0 0 1,1 0 0,-1 0-1,1 0 1,-1 0 0,1-1-1,-1 1 1,1 0 0,0-1-2,68-17 122,-25-6-111,-1-2 0,-2-2 1,0-2-1,3-6-11,-38 31-3,8-4 2,0-1 1,-1 0-1,0 0 0,-1-2 0,0 1 0,-1-2 0,0 0 0,-1 0 0,0-1 0,-1-1 1,-1 1-1,0-1 0,-1-1 0,-1 0 0,0 0 0,-1 0 0,-1-1 0,3-15 1,-8 27 4,2 1 9,-1 1 1,0-1-1,0 0 1,0 1-1,-1-1 1,1 0-1,-1 0 1,0 1-1,0-1 1,0 0-1,0 0 1,-1 1-1,1-1 1,-1 0-1,0 1 1,0-1 0,-1 1-1,1-1 1,-1 1-1,0-1 1,1 1-1,-1 0 1,-1 0-1,1 0 1,0 0-1,-1 0 1,0 1-1,1-1 1,-1 1-1,0-1 1,0 1-1,0 0 1,-1 0 0,1 1-1,0-1 1,-1 1-1,1-1 1,-1 1-1,0 0-13,1 1 7,0 0 0,0 0 0,0 0 0,0 0 0,0 1-1,0-1 1,0 1 0,1 0 0,-1 0 0,0 0 0,0 0 0,1 0-1,-1 1 1,0-1 0,1 1 0,0-1 0,-1 1 0,1 0 0,0 0-1,0 0 1,0 0 0,0 1 0,0-1 0,0 1 0,1-1 0,-1 1-1,1-1 1,0 1 0,0 0 0,0-1 0,0 1 0,0 0-7,-10 102 63,11-90-55,-2 11-2,2-1 0,1 0 0,1 1 0,1-1 0,1 0 0,1 0 0,1 0 0,5 11-6,-7-25 5,0 0 0,1 0 0,0-1-1,0 0 1,1 0 0,1 0 0,0-1 0,0 1 0,0-2 0,1 1-1,1-1 1,-1 0 0,1-1 0,1 0 0,-1-1 0,1 0 0,0 0-1,1-1 1,-1 0 0,1-1 0,0 0 0,8 2-5,1-3 11,0-1 0,0 0 1,0-1-1,1-2 0,-1 0 1,0-1-1,0 0 0,0-2 0,-1-1 1,1 0-1,-1-1 0,0-2 1,-1 1-1,0-2 0,0-1 1,-1 0-1,14-11-11,-20 15 6,-1-2 1,1 1-1,-2-1 1,1-1 0,-1 1-1,0-2 1,-1 1-1,0-1 1,-1-1-1,0 1 1,0-1-1,-1 0 1,-1-1-1,0 1 1,0-1-1,-2 0 1,1 0-1,-1-1 1,-1 1 0,0-2-7,-2-11-50,0 32-190,0 40-73,-1-24 200,0-19 2,0 0-1,0 1 0,0-1 0,0 0 0,1 1 1,0-1-1,0 1 0,0-1 0,1 0 0,-1 1 0,1-1 1,0 0-1,0 1 0,1-1 0,-1 0 0,1 0 0,0 0 1,0 0-1,0 0 0,0-1 0,1 1 0,0-1 1,0 1-1,1 0 112,0-3-263,0 0 0,0 0 0,1-1 0,-1 1 0,0-1 0,0 0 0,1 0 0,-1-1 0,0 1 0,0-1 0,0 0 0,1 0 0,-1 0 0,0-1 0,0 0 0,0 1 0,-1-1 0,1-1 0,0 1 0,-1 0 0,1-1 0,-1 0 0,0 0 0,0 0 0,0 0 0,1-2 263,34-40-5381</inkml:trace>
  <inkml:trace contextRef="#ctx0" brushRef="#br0" timeOffset="-6420.686">16139 2263 11493,'0'0'1457,"0"0"-176,0 0 159,0 0-719,0 0-721,0 0-97,-25 60 17,60-26-1040,5-5-1297,7-13-1617,3-12-1649</inkml:trace>
  <inkml:trace contextRef="#ctx0" brushRef="#br0" timeOffset="-5986.376">16584 2263 8356,'0'0'2276,"0"0"-436,0 0-20,0 0-638,0 0-409,-6 18-188,-33 161 839,27 391 455,28-447-1777,-15-118-89,1-1-1,-1 0 0,1 1 0,0-1 0,0 0 0,1 0 1,-1 0-1,1-1 0,0 1 0,0-1 0,0 1 0,0-1 1,1 0-1,-1 0 0,1 0 0,0-1 0,0 1 0,0-1 1,0 0-1,0 0 0,0 0 0,1-1 0,-1 0 0,2 1-12,-2-1-2,-1 0-1,1-1 1,0 1 0,0-1-1,-1 1 1,1-1-1,0-1 1,0 1-1,0 0 1,-1-1-1,1 0 1,0 0 0,-1 0-1,1 0 1,0-1-1,-1 1 1,0-1-1,1 0 1,-1 0-1,0 0 1,0 0-1,0-1 1,0 1 0,0-1-1,-1 0 1,1 0-1,-1 0 1,0 0-1,0 0 1,0 0-1,0-1 1,0 1 0,-1-1-1,0 1 1,1-1-1,-1 0 1,0-2 2,11-135-44,-13 117 53,0 6-5,-1-1 1,-1 0-1,-1 1 0,-1-1 1,0 1-1,-1 1 0,-1-1 1,-1 1-1,0 0 1,-2 1-1,1-1 0,-2 2 1,0 0-1,-1 0 0,-1 1 1,0 0-1,-1 2 0,0-1 1,-2 1-5,15 10 5,0 1 1,0 0 0,0-1 0,-1 1-1,1 0 1,0 0 0,-1 0 0,1 0-1,0 0 1,-1 1 0,1-1 0,-1 0-1,0 1 1,1-1 0,-1 1 0,1-1-1,-1 1 1,0 0 0,0 0 0,1 0-1,-1 0 1,0 0 0,1 0-1,-1 0 1,0 0 0,1 1 0,-1-1-1,0 1 1,1-1 0,-1 1 0,1 0-1,-1-1 1,1 1-6,0 19-5,0-15 5,0-1 0,1 0-1,0 1 1,-1-1 0,1 0 0,1 1-1,-1-1 1,1 0 0,0 1-1,0-1 1,0 0 0,0 0 0,1 1-1,-1-1 1,1-1 0,0 1 0,1 0-1,-1 0 1,1-1 0,-1 1-1,1-1 1,8 2 22,-1 0-1,1-1 0,1-1 0,-1 1 0,0-2 0,1 0 0,-1 0 0,1-1 0,0 0 0,-1-1 0,1-1 0,0 0 0,-1 0 1,1-1-1,-1 0 0,1-1 0,-1-1 0,0 0 0,0 0 0,3-2-21,226-115 320,-238 119-324,1 1 0,-1-1 1,1 1-1,0 0 0,-1 0 0,1 0 0,0 0 1,0 0-1,0 1 0,-1 0 0,1-1 0,0 1 0,0 0 1,0 0-1,0 0 0,0 1 0,0-1 0,-1 1 0,1-1 1,0 1-1,0 0 0,-1 0 0,1 1 0,0-1 1,-1 0-1,1 1 0,-1-1 0,0 1 0,1 0 0,-1 0 4,10 25-115,-12-23 33,1-1 0,0 1 0,0 0 0,1-1 0,-1 1 1,1-1-1,-1 1 0,1-1 0,0 0 0,0 0 0,1 0 0,-1 0 0,1 0 0,-1 0 1,1 0-1,0-1 0,0 0 0,0 1 0,0-1 0,1 0 0,-1-1 0,1 1 0,-1 0 0,2-1 82,10-6-3454,4-23-1498</inkml:trace>
  <inkml:trace contextRef="#ctx0" brushRef="#br0" timeOffset="-5720.714">17255 2433 11461,'0'0'833,"0"0"-785,0 0 176,0 0-224,0 0-1057,0 0-4145</inkml:trace>
  <inkml:trace contextRef="#ctx0" brushRef="#br0" timeOffset="-5144.223">17487 2494 10997,'0'0'2033,"0"0"-1361,0 0-85,0 0 430,0 0 303,8 15-354,29 47-280,-35-59-640,0-1 1,0 0-1,0 1 1,1-1-1,-1-1 1,1 1-1,-1 0 1,1 0-1,-1-1 0,1 0 1,0 1-1,0-1 1,0 0-1,-1 0 1,1-1-1,0 1 1,0 0-1,0-1 1,0 0-1,0 0 1,1 0-1,-1 0 1,0 0-1,0-1 1,1 0-47,10 0 214,-10 1-198,1 0-1,-1-1 0,0 1 0,0-1 1,1 0-1,-1 0 0,0-1 0,0 1 1,0-1-1,0 0 0,-1 0 0,1-1 1,-1 1-1,1-1 0,-1 1 0,0-1 1,0 0-1,0 0 0,0-1 0,0 1 0,-1-1 1,1 1-1,-1-1 0,0 0 0,0 0 1,-1 1-1,1-2 0,-1 1 0,0 0 1,0 0-1,0 0 0,0 0 0,-1-1 1,1 1-1,-1-1-15,0 2 4,1 1 0,-1-1 1,0 0-1,0 1 0,0-1 0,0 0 1,0 0-1,-1 1 0,1-1 0,-1 0 1,1 1-1,-1-1 0,0 0 0,0 1 1,0-1-1,-1 1 0,1 0 0,-1-1 1,1 1-1,-1 0 0,0 0 0,1 0 1,-1 0-1,0 0 0,-1 0 1,1 1-1,0-1 0,0 1 0,-1-1 1,1 1-1,-1 0 0,1 0 0,-1 0 1,1 0-1,-1 0 0,0 1 0,-1-1-4,0-1 8,-1 1-1,0 0 0,0-1 1,0 1-1,0 1 0,-1-1 1,1 1-1,0 0 0,0 0 0,0 0 1,0 1-1,0 0 0,0 0 1,0 0-1,0 1 0,0 0 1,0-1-1,0 2 0,1-1 1,-1 0-1,1 1 0,0 0 0,0 0 1,0 0-1,0 1 0,0 0 1,-1 1-8,-3 10-6,0 1 1,1 0 0,0 0-1,1 1 1,1 0 0,1 0-1,0 0 1,2 1 0,0-1-1,0 1 1,2 0 0,0 6 5,0-17-54,1 0 0,0 0 0,0 0 0,0 0 1,1 0-1,0-1 0,0 1 0,1-1 0,0 1 1,0-1-1,0 0 0,1 0 0,0 0 0,0 0 0,0-1 1,1 0-1,0 0 0,0 0 0,0 0 0,1-1 1,-1 0-1,1 0 0,0 0 0,0-1 0,1 0 0,-1 0 1,1-1-1,-1 0 0,5 1 54,15 3-369,1-1-1,0-2 1,1-1-1,-1-1 1,0-1-1,0-1 1,3-2 369,-23 2-55,31-3-384,-1-1 0,0-2 0,0-2 0,-1-1 0,0-2 1,-1-2-1,-1-1 0,0-1 0,-1-2 0,23-17 439,-49 32 78,-1-1 0,0 0 0,0 0 0,0 0 0,-1 0 0,1-1 0,-1 0 0,0 0 0,-1-1 0,1 1 0,-1-1 0,0 0 0,0 0 0,-1 0 0,0-1 0,0 1 0,0-1 0,-1 0 0,0 0 0,0 0 0,-1-2-78,0 5 122,0 0 0,-1 1 1,0-1-1,1 0 0,-2 0 0,1 1 0,0-1 0,-1 0 0,1 0 0,-1 1 1,0-1-1,-1 1 0,1-1 0,0 1 0,-1-1 0,0 1 0,0 0 1,0 0-1,0-1 0,0 2 0,-1-1 0,0 0 0,1 0 0,-1 1 0,0-1 1,0 1-1,0 0 0,0 0 0,-1 0 0,1 1 0,0-1 0,-1 1 0,1 0 1,-1-1-1,0 2 0,-1-1-122,0 0 66,-1 0 0,0 1 1,1 0-1,-1 0 0,1 1 1,-1 0-1,0 0 0,1 0 0,-1 0 1,1 1-1,0 0 0,-1 0 1,1 0-1,0 1 0,0 0 0,1 0 1,-1 0-1,0 1 0,1-1 0,0 1 1,0 0-1,0 0 0,0 0 1,1 1-1,0 0 0,0-1 0,0 1 1,0 0-1,1 0 0,0 1 1,0-1-1,0 2-66,-27 98 397,31-103-380,0 0-1,0 0 1,0 0-1,0 0 1,1 0-1,-1-1 1,1 1-1,-1-1 1,1 1-1,-1-1 1,1 0-1,0 0 1,-1 0-1,1-1 1,0 1-1,0-1 1,0 1-1,0-1 1,-1 0-1,1 0 1,0 0-1,0 0 1,0-1-1,0 1 1,0-1-1,-1 0 1,1 0-1,2-1-16,2 2 40,19-7-3,-1 0 0,1-2 0,-2 0 0,1-2 0,-1-1 1,-1 0-1,0-2 0,0-1 0,-2-1 0,0 0 0,12-14-37,-16 17 18,0-1 0,-1-1-1,0 0 1,-1-1 0,-1-1-1,-1 0 1,0-1 0,-2 0 0,0-1-1,-1-1 1,0 1 0,-2-1-1,0-1 1,0-5-18,-6 19 47,-10 17 10,4-5-62,-73 106-289,5 4 1,-14 38 293,-45 136-4319,60-141-628</inkml:trace>
  <inkml:trace contextRef="#ctx0" brushRef="#br0" timeOffset="-4683.005">14783 3780 15927,'-196'7'1019,"195"-7"-991,-25 3 362,45-1 991,258-18-653,-8-20-320,78-17 144,-322 49-538,2305-283 1141,-2087 275-1032,-83 10-115,-85 7-200,-74-4 181,0-1 1,-1 0-1,1 1 1,-1-1-1,1 1 1,-1-1-1,1 0 1,-1 1-1,1-1 1,-1 1-1,0 0 1,1-1-1,-1 1 1,1-1-1,-1 1 1,0 0-1,0-1 1,1 1-1,-1-1 1,0 1-1,0 0 1,0-1 0,0 1-1,0 0 1,0-1-1,0 1 1,0 0-1,0-1 1,0 1-1,0 0 1,0-1-1,-1 1 1,1 0-1,0-1 1,0 1-1,-1 0 1,1-1-1,0 1 1,-1-1-1,1 1 1,0-1-1,-1 1 1,1-1-1,-1 1 1,1-1 0,-1 1-1,1-1 1,-1 0-1,0 1 1,1-1-1,-1 0 1,1 1-1,-1-1 1,0 0-1,0 0 11,-85 49-651,-73 12 304,-915 262-283,707-219 810,-555 163 1364,743-210-831,93-20-153,87-37-557,-1 0-1,0 0 1,1 0 0,-1 0 0,1 0 0,-1 0-1,0 0 1,1 0 0,-1 1 0,0-1-1,1 0 1,-1 0 0,0 1 0,1-1 0,-1 0-1,0 0 1,0 1 0,1-1 0,-1 0-1,0 1 1,0-1 0,1 0 0,-1 1-1,0-1 1,0 0 0,0 1 0,0-1 0,0 1-1,1-1 1,-1 0 0,0 1 0,0-1-1,0 1 1,0-1 0,0 0 0,0 1 0,0-1-1,0 1 1,-1-1 0,1 0 0,0 1-1,0-1 1,0 0 0,0 1 0,0-1 0,-1 1-1,1-1 1,0 0 0,0 1 0,-1-1-3,119 0 117,101-18-88,93-30-37,75-23-29,-289 53-23,923-167-2647,129 30 2707,-1057 148-1210,96-15-6136,-140 6-3904</inkml:trace>
  <inkml:trace contextRef="#ctx0" brushRef="#br0" timeOffset="-3705">5204 0 9076,'-291'1'1118,"1"12"0,-35 17-1118,-66 29 1358,-11 15 223,4 17 0,4 17 0,-232 104-1581,240-44 827,81 4-362,261-142-405,2 2 1,1 2 0,1 2-1,1 2-60,29-30 5,0 0-1,1 1 0,0 1 1,1 0-1,0 0 1,0 0-1,1 1 0,0 0 1,1 0-1,0 1 0,1 0 1,0 0-1,1 0 1,0 1-1,1-1 0,1 1 1,0 0-1,0 0 0,2 0 1,-1 0-1,2 0 1,0 0-1,0 0 0,1 0 1,1 2-5,2-6 0,-1 1 1,1-1-1,1 0 1,0-1 0,0 1-1,1-1 1,0-1-1,0 1 1,1-1-1,0 0 1,0-1 0,0 0-1,1 0 1,2 0-1,17 9 1,1-1 0,0-2 1,1-1-1,0-1 0,0-1 1,11 0-2,268 29 32,64-33-43,-153-13-186,0-10-1,172-37 198,-144 5 34,-3-11 1,-2-10-1,-4-11 0,-4-10 0,-4-11 1,17-20-35,-69 12 210,-171 107-185,1-1-1,-1 0 0,0 0 1,-1 0-1,1-1 1,-1-1-1,0 1 0,-1-1 1,1 0-1,-1 0 0,-1-1 1,1 0-1,-1 0 0,-1 0 1,1-1-1,-2 1 1,1-1-1,-1 0 0,0 0 1,-1 0-1,0-1 0,-1 1 1,1-8-25,-3 12 21,0 0 0,0 0 1,0 0-1,-1 1 0,0-1 1,0 1-1,0-1 0,-1 1 1,1 0-1,-1 0 0,0 0 1,0 0-1,-1 0 0,1 0 1,-1 1-1,0 0 1,0 0-1,-2-2-21,-12-6 40,-1 1 1,-1 0-1,0 1 1,0 1-1,0 1 1,-14-2-41,-204-36 42,-76 25-68,81 20-163,0 11 0,1 9 0,1 11 1,-49 20 188,-12 15-2255,3 14 1,-265 111 2254,250-67-3514</inkml:trace>
  <inkml:trace contextRef="#ctx0" brushRef="#br0" timeOffset="11944.402">17760 4412 15271,'0'0'0,"0"0"-176,0 0-1057,0 0-3425</inkml:trace>
  <inkml:trace contextRef="#ctx0" brushRef="#br0" timeOffset="9775.361">12841 5085 13302,'0'0'2078,"0"0"-1416,0 0-529,-20 28 206,0-2-209,-1 2 41,0 0 0,2 2 0,2 0 0,0 1 0,-8 25-171,14-27 98,2 0 1,1 0 0,1 1 0,2-1-1,1 2 1,1-1 0,1 23-99,1-49 7,1 0 0,-1 0 0,1 0-1,-1 0 1,1 1 0,1-1 0,-1 0 0,1 0 0,-1 0 0,1 0 0,0 0 0,0 0 0,1 0 0,-1 0 0,1-1 0,0 1 0,0 0 0,0-1 0,1 0 0,-1 1 0,1-1 0,0 0 0,0 0-1,0 0 1,0-1 0,0 1 0,1-1 0,-1 0 0,1 0 0,-1 0 0,1 0 0,0 0 0,0-1 0,0 0 0,0 0 0,0 0 0,0 0 0,0-1-7,22 0 29,0-1 0,0-1 0,0-2 0,-1 0 0,1-2 0,-1-1 0,0-1 0,-1-1 0,0-1 0,0-1 0,-1-1 0,-1-1 0,0-1 0,-1-1 0,10-9-29,-30 23 0,18-10 20,0 0 0,-1-2-1,-1 0 1,0-1 0,-1 0-1,0-2 1,-1 0 0,-1-1-1,0 0 1,4-8-20,-11-5 208,-7 29-77,-2 1-43,-2 3-94,-1 0 0,0 1 0,1-1-1,-1 1 1,1 0 0,0 0 0,0 0 0,1 1 0,-1-1 0,1 1 0,0 0 0,0 0-1,-1 4 7,0-2-13,-1 0 15,1 1 0,1-1 0,-1 1 0,1-1 0,1 1 0,-1 0 0,1 0 0,1 0 0,-1 0 0,1 0 0,1 1 0,-1-1 0,2 7-2,0-12 2,0-1 0,0 1 0,0-1 0,1 0 0,-1 1 0,0-1 0,1 0 0,0 0 0,0 0 0,0 0 0,0 0 0,0 0 0,0 0 0,0-1 0,0 1 0,1-1 0,-1 1 0,0-1-1,1 0 1,-1 0 0,1 0 0,0-1 0,-1 1 0,1 0 0,0-1 0,-1 0 0,1 0 0,0 0 0,0 0 0,-1 0 0,1 0 0,0-1 0,-1 1 0,1-1 0,2 0-2,5 1 22,5 0 10,1 0 1,0-1-1,-1-1 1,0 0-1,1-1 1,-1-1-1,0 0 1,0-1-1,-1-1 1,1 0-1,5-4-32,-11 6 40,-1 1 0,0-2-1,0 1 1,0-1-1,-1 0 1,0-1-1,0 1 1,0-1-1,0-1 1,-1 0-1,0 1 1,-1-2-1,1 1 1,-2-1-1,1 1 1,-1-1 0,0-1-1,0 1 1,-1-1-1,0 1 1,-1-1-1,1-8-39,-3 15 11,0 0 0,-1-1 0,0 1-1,0 0 1,1 0 0,-1-1 0,-1 1 0,1 0-1,0 0 1,0 0 0,-1 0 0,1 1 0,-1-1-1,0 0 1,1 1 0,-1-1 0,0 1 0,0-1-1,0 1 1,0 0 0,0 0 0,0 0 0,-1 0 0,1 0-1,0 0 1,0 0 0,-1 1 0,1 0 0,0-1-1,-2 1-10,-81-9-197,80 9 180,-193 0-1099,151 14-1471,73-3-3439,-22-11 5240,44 1-4707</inkml:trace>
  <inkml:trace contextRef="#ctx0" brushRef="#br0" timeOffset="10257.479">13856 5235 6435,'0'0'4068,"0"0"-2232,0 0-769,0 0 54,0 0-134,14 21-93,45 69-41,29 97 647,-85-184-1497,-1-1 0,0 0 0,1 1 1,0-1-1,-1 0 0,1 0 0,0-1 1,0 1-1,0-1 0,0 1 0,0-1 1,1 0-1,-1 0 0,0 0 1,0 0-1,1-1 0,-1 0 0,1 1 1,-1-1-1,0 0 0,1-1 0,-1 1 1,1 0-1,-1-1 0,0 0 0,0 0 1,1 0-1,-1 0 0,0-1 0,0 1 1,0-1-1,0 1 0,0-1 0,-1 0 1,1 0-1,1-2-3,5-7-37,-1 1 0,-1-1-1,0 0 1,-1 0 0,0-1 0,0 0 0,-1 0 0,-1 0-1,0-1 1,-1 0 0,0 0 0,-1 1 0,0-1-1,-1-1 1,-1 1 0,0-6 37,0 19-75,2 3-162,4 10 142,-4-5 92,1 1 1,1-1 0,0 1-1,0-1 1,0 0-1,1 0 1,1-1-1,-1 0 1,1 0-1,0 0 1,1 0-1,-1-1 1,1 0-1,1-1 1,-1 0-1,1 0 1,0 0-1,0-1 1,0 0-1,0 0 1,1-1-1,0 0 1,0-1 2,14-1 13,-1 0-1,0-2 1,0-1 0,0-1 0,0 0 0,0-2 0,0-1-1,-1 0 1,0-2 0,0 0 0,-1-1 0,0-1 0,-1-1-1,0-1 1,-1-1 0,0 0 0,-1-1 0,0-1 0,-1-1-1,-1 0 1,11-17-13,-13 19 37,0-1-1,-1-1 1,-1 0-1,0-1 1,-2 0-1,0-1 1,0 0-1,-2 0 0,0-1 1,-1 0-1,-1 0 1,-1 0-1,-1 0 1,-1-1-1,1-18-36,-2 10 107,1 13-42,-1 0 0,0 0 0,0 0 0,-2 0 0,0 1-1,-1-1 1,0 0 0,-1 1 0,-1-1 0,0 1-1,-1 0 1,-1 0 0,-6-11-65,12 24 9,0 0-1,-1 1 1,1-1-1,0 1 1,-1-1-1,1 0 1,-1 1 0,1-1-1,-1 1 1,1-1-1,-1 1 1,1-1-1,-1 1 1,1 0 0,-1-1-1,1 1 1,-1-1-1,0 1 1,1 0-1,-1 0 1,0-1 0,1 1-1,-1 0 1,0 0-1,1 0 1,-1 0-1,0 0 1,0 0 0,1 0-1,-1 0 1,0 0-1,1 0 1,-1 0-1,0 1 1,1-1 0,-1 0-1,0 0 1,1 1-1,-1-1 1,0 0-1,1 1 1,-1-1 0,1 1-1,-1-1 1,1 1-1,-1-1 1,1 1-1,-1-1 1,1 1 0,-1-1-1,1 1 1,0-1-1,-1 1 1,1 0-1,0-1 1,0 1 0,-1 0-1,1-1-8,-13 44-15,12-42 19,-9 71-68,3 1 1,3 0 0,5 65 63,0-104-48,15 123-1188,22-63-2525,-6-54-1535</inkml:trace>
  <inkml:trace contextRef="#ctx0" brushRef="#br0" timeOffset="11031.449">14567 5157 14038,'0'0'-154,"24"0"-60,362-2 198,49 2-1118,-433 0 1141,5 0 50,1 0-1,0 0 1,-1-1-1,1-1 1,-1 1 0,1-1-1,-1 0 1,1-1-1,-1 0 1,0 0-1,0 0 1,0-2-57,-6 4 80,-1 0-1,0-1 1,0 1-1,0 0 1,0 0 0,0-1-1,0 1 1,-1 0-1,1 0 1,0-1-1,-1 1 1,1 0 0,-1 0-1,1 0 1,-1 0-1,1 0 1,-1-1 0,0 1-1,0 0 1,1 0-1,-1 1 1,0-1-1,0 0 1,0 0 0,0 0-1,0 1 1,0-1-1,0 0 1,0 1 0,-1-1-1,1 1 1,0-1-1,0 1 1,0 0-1,-1-1 1,1 1 0,0 0-1,0 0 1,-1 0-1,1 0 1,0 0 0,0 0-1,-1 0 1,1 0-1,0 1 1,0-1-1,-1 1-79,-4-3 78,0 0-1,-1 1 0,1 0 0,0 0 1,-1 1-1,1 0 0,0 0 1,-1 0-1,1 1 0,0 0 0,0 0 1,-1 0-1,1 1 0,0 0 0,0 0 1,0 1-1,1-1 0,-1 1 0,1 1 1,-1-1-1,1 1 0,0 0 0,0 0 1,1 0-1,-4 5-77,4-1 30,0 1 1,1 1-1,0-1 0,0 0 0,1 1 1,0-1-1,1 1 0,0 0 1,1-1-1,-1 1 0,2 0 1,0 0-1,0-1 0,2 8-30,1-12-14,0-1 0,0 1 0,0-1-1,1 1 1,0-1 0,0-1 0,0 1 0,0-1-1,0 0 1,1 0 0,-1 0 0,1-1 0,0 0-1,0 0 1,0 0 0,0-1 0,0 0 0,0 0 0,0 0-1,0-1 1,1 0 0,-1 0 0,0-1 0,0 1-1,3-2 15,16 3-93,0-1 0,0-1-1,0-1 1,0-2-1,0 0 1,0-2 0,-1 0-1,0-2 1,0 0 0,21-13 93,-41 18 27,0-1 1,0 0-1,-1 0 0,0-1 1,1 1-1,-2-1 1,1 1-1,0-1 1,-1 0-1,0 0 1,0 0-1,-1-1 1,1 1-1,-1 0 1,0 0-1,-1-1 1,1 1-1,-1-1 1,0 1-1,0-1 1,-1 1-1,0-3-27,1 1 239,-1 13-245,1-1 0,-1 0 1,2 0-1,-1 0 0,0 0 1,1 0-1,0 0 0,0 0 1,0 0-1,1 0 1,0 0-1,0 0 0,0-1 1,0 1-1,1-1 0,0 1 1,0-1-1,0 0 0,0 0 1,1 0-1,0-1 0,-1 1 1,1-1-1,0 0 1,1 0-1,-1 0 6,11 4-2,1-1-1,-1 0 1,1-1-1,0 0 1,0-2-1,0 0 1,0-1 0,1 0-1,-1-1 1,1-1-1,-1-1 1,1 0 0,-1-1-1,0-1 1,1-1-1,-1 0 1,-1-1 0,1 0-1,-1-2 1,5-2 2,-7 4 9,0 0-1,-1-1 1,0-1 0,0 0 0,-1-1 0,1 0-1,-2 0 1,1-1 0,-1-1 0,-1 0 0,0 0-1,0-1 1,-1 0 0,0 0 0,-1-1-1,0 0 1,2-7-9,-6 6 245,-3 13-28,-1 29-86,1-26-194,0 0 0,0 1 0,0-1 1,0 0-1,1 1 0,0-1 1,-1 0-1,1 0 0,0 1 1,0-1-1,1 0 0,-1 0 1,1 0-1,-1 0 0,1 0 0,0-1 1,0 1-1,0 0 0,1-1 1,-1 0-1,0 1 0,1-1 1,0 0-1,-1 0 0,1-1 0,0 1 1,0 0-1,0-1 0,0 0 1,1 0-1,-1 0 0,0 0 1,0 0-1,4 0 63,-5-1-222,-1 0 0,1 0 1,0 0-1,0-1 0,-1 1 1,1 0-1,0-1 0,0 1 1,-1-1-1,1 0 0,-1 0 0,1 1 1,0-1-1,-1 0 0,0 0 1,1 0-1,-1-1 0,0 1 0,1 0 1,-1-1-1,0 1 0,0 0 1,0-1-1,0 1 0,0-1 0,0 1 1,-1-1-1,1 0 0,0 0 222,13-36-9049</inkml:trace>
  <inkml:trace contextRef="#ctx0" brushRef="#br0" timeOffset="11307.933">16333 4750 9973,'0'0'640,"0"0"-640,0 0-544,0 0-2322</inkml:trace>
  <inkml:trace contextRef="#ctx0" brushRef="#br0" timeOffset="11641.109">16673 4859 15159,'0'0'475,"0"0"389,1 20 737,3 159 771,-3-164-2153,18 67 314,-18-81-520,0-1 0,1 0-1,-1 1 1,0-1 0,0 0 0,0 0 0,1 0-1,-1 0 1,0 0 0,0 0 0,1-1-1,-1 1 1,0 0 0,0-1 0,0 1 0,0-1-1,0 1 1,1-1 0,-1 1 0,0-1 0,0 0-1,0 0 1,0 1 0,-1-1 0,1 0-1,0 0 1,0 0 0,0 0 0,-1 0 0,1 0-1,0 0 1,-1 0 0,1 0 0,-1 0 0,1-1-1,-1 1 1,0 0 0,0 0 0,1 0-1,-1-1 1,0 1-13,1-2-6,30-62-33,-27 51-23,2 0 0,-1 1 1,1 0-1,1 0 0,1 0 0,0 1 0,0 0 0,1 1 0,0 0 1,1 0-1,1 1 0,-1 0 0,2 1 0,8-6 62,-16 13-9,1 0 0,0 0-1,0 1 1,0-1 0,0 1 0,0 0-1,0 1 1,0-1 0,0 1 0,0 0-1,1 0 1,-1 1 0,0-1 0,0 1-1,0 0 1,0 1 0,0-1 0,0 1-1,-1 0 1,1 0 0,0 0 0,-1 1 0,0 0-1,1 0 1,-1 0 0,0 0 0,-1 0-1,1 1 1,0 0 0,1 3 9,21 25-31,-20-21 34,0-2-1,1 1 1,0-1-1,1 0 1,0-1 0,0 1-1,1-2 1,0 1-1,0-1 1,1-1 0,0 1-1,0-2 1,1 1-1,-1-2 1,1 1-1,0-1 1,5 0-3,-3-1 10,-1-2 1,0 1-1,1-2 0,-1 0 1,0 0-1,1-1 0,-1-1 1,0 0-1,0 0 0,0-1 1,0-1-1,0 0 0,-1-1 1,0 0-1,0 0 0,10-8-10,-1-3 59,0-1 0,-2-1 0,0 0-1,-1-2 1,-1 0 0,-1-1-1,-1 0 1,8-17-59,-3 8 13,-7 24 25,-13 28-156,1-13 121,0-3-43,0 1-1,0 0 1,0-1-1,1 1 1,0 0-1,1-1 1,0 1 0,0-1-1,0 0 1,0 1-1,1-1 1,0 0-1,0-1 1,1 1-1,0-1 1,0 1 0,0-1-1,1 0 1,-1 0-1,1-1 1,0 0-1,1 1 1,-1-2 0,1 1-1,0-1 1,-1 0-1,2 0 1,-1 0-1,0-1 1,0 0 0,1 0-1,0 0 41,38 0-3215,-2-2-1830</inkml:trace>
  <inkml:trace contextRef="#ctx0" brushRef="#br0" timeOffset="18027.684">16037 6710 16920,'0'0'763,"0"0"-160,0 0-158,0 0-287,-11 24 82,-30 78 141,29-17 313,14-82-671,-1-1 0,1 0-1,0 1 1,0-1 0,0 0 0,0 0 0,0 0 0,0 0 0,0-1-1,1 1 1,-1 0 0,1-1 0,-1 0 0,1 1 0,0-1-1,-1 0 1,1 0 0,0-1 0,0 1 0,-1-1 0,1 1 0,0-1-1,0 0 1,0 0 0,0 0 0,0 0 0,0-1 0,-1 1-1,1-1 1,1 0-23,5 1 65,3 0-13,0 0 1,-1 0-1,1-1 0,0-1 1,-1 0-1,0-1 1,1 0-1,-1 0 1,0-1-1,-1-1 1,1 0-1,6-4-52,109-98 942,-127 108-941,1-1 0,0 0 0,0 1-1,0-1 1,0 0 0,0 1 0,0-1 0,0 1 0,0-1 0,0 0-1,0 1 1,0-1 0,0 0 0,1 1 0,-1-1 0,0 0 0,0 1 0,0-1-1,0 0 1,0 0 0,1 1 0,-1-1 0,0 0 0,0 1 0,1-1-1,-1 0 1,0 0 0,0 1 0,1-1 0,-1 0 0,0 0 0,1 0-1,-1 0 1,0 1 0,1-1 0,-1 0 0,0 0 0,1 0 0,-1 0 0,0 0-1,1 0 1,-1 0 0,0 0 0,1 0 0,-1 0 0,0 0 0,1 0-1,-1 0 1,0 0 0,1 0 0,-1 0 0,0-1 0,1 1 0,-1 0-1,0 8-7,0 36 39,-3 0 0,-1 1 0,-2-1 0,-7 17-32,-9 35 19,-2-3-105,5 2 1,3 1 0,5 0-1,2 28 86,26-137-1550,133-172-4778,-90 112 1937</inkml:trace>
  <inkml:trace contextRef="#ctx0" brushRef="#br0" timeOffset="19006.23">16773 6903 13430,'0'0'1492,"0"0"-252,0 0 291,0 0-383,0 0-441,-8 4-131,-26 13-37,24-5 37,10-12-477,2 0-6,69-40 328,-63 33-396,-3 3-17,2 0-1,1-1 0,-1 0 0,0 0 0,-1-1-1,1 0 1,-1 0 0,0 0 0,-1-1 0,1 0 0,-2 0-1,1 0 1,-1-1 0,1 1 0,-2-1 0,0 0 0,0-1-1,0 1 1,-1 0 0,0-1 0,0 1 0,-1-6-7,-51 11-112,40 9 103,0-1 0,1 2-1,0-1 1,0 1 0,1 0 0,-1 1 0,2 0 0,-1 0 0,1 1 0,0 0 0,1 0-1,0 0 1,1 1 0,0 0 0,0 0 0,1 1 0,-1 2 9,2-6-9,-1 0-1,1 1 1,1-1 0,-1 0 0,1 1-1,0 0 1,1-1 0,0 1 0,0 0-1,1 0 1,0-1 0,0 1 0,1 0-1,0 0 1,0 0 0,1-1 0,0 1-1,0-1 1,1 1 0,0-1 0,0 0-1,1 0 1,0 0 0,0-1 0,0 1-1,1-1 1,0 0 0,0 0 0,1-1-1,3 3 11,5-2-33,0-1 1,0 0-1,0-1 1,1-1 0,-1 0-1,1-1 1,0-1 0,0 0-1,0-1 1,12-1 31,-9 1-28,38-4-78,0-2-1,1-3 1,-2-2 0,0-3-1,0-2 1,-2-2 0,29-16 106,-73 33-4,-1-2 1,1 1-1,-1-1 0,0 0 1,0-1-1,0 0 1,-1 0-1,1 0 1,-1-1-1,0 0 1,0-1-1,-1 0 0,0 0 1,0 0-1,0-1 1,0 1-1,-1-1 1,0-1-1,-1 1 1,0-1-1,0 0 0,-1 0 1,1 0-1,0-7 4,-3 11 5,0-1 1,0 1-1,0-1 0,-1 0 0,0 1 0,0-1 0,0 0 0,-1 1 0,1-1 0,-1 1 0,0-1 1,-1 1-1,1-1 0,-1 1 0,1-1 0,-2 1 0,1 0 0,0 0 0,-1 0 0,1 1 1,-1-1-1,0 0 0,0 1 0,-1 0 0,1 0 0,-1 0 0,0 0 0,0 0 0,1 1 1,-2 0-1,1-1 0,0 2 0,0-1 0,-1 0 0,0 1-5,-2-1 18,-1 1 0,1 0 0,0 1 0,0-1-1,-1 1 1,1 1 0,0-1 0,-1 2 0,1-1 0,0 1 0,0 0 0,0 0-1,0 0 1,1 1 0,-1 0 0,1 1 0,-1 0 0,1 0 0,0 0 0,0 1-18,-2 0 30,1 1 0,0 0 0,1 0 0,0 1 0,0-1 0,0 2 0,0-1 0,1 0 0,1 1 0,-1 0 0,1 0 0,0 0 1,1 1-1,0 0 0,1-1 0,-1 1 0,2 0 0,-1 0 0,1 0 0,1 0 0,-1 0 0,2 4-30,0-11 2,0 0-1,1 0 1,-1 0 0,0 0-1,1-1 1,0 1 0,0 0-1,-1-1 1,1 0 0,0 1-1,0-1 1,0 0 0,0 0-1,0 0 1,0 0 0,1 0-1,-1-1 1,0 1 0,0-1-1,1 1 1,-1-1-1,0 0 1,1 0 0,-1 0-1,0 0 1,1 0 0,-1-1-1,0 1 1,0-1 0,1 0-2,5 1 17,1 0-5,119-16 149,29-77-225,-152 91 43,-5 1-46,1 4-42,-1 2 109,1 0 1,0 0-1,0 0 0,0 0 1,1-1-1,0 1 0,0 0 1,0-1-1,0 1 0,1-1 1,0 0-1,0 0 0,0 0 1,0 0-1,0 0 0,1-1 1,0 0-1,-1 1 0,1-1 1,1-1-1,-1 1 0,0-1 1,1 1-1,4 1 0,5-1 17,0 0-1,0-1 1,0-1 0,0 0-1,1-1 1,-1 0 0,0-1-1,0-1 1,0 0 0,1-1-1,-2 0 1,1-2 0,0 1-1,-1-1 1,0-1 0,12-7-17,-13 7 23,-1 1 0,1-1 0,-1-1 1,0 0-1,-1-1 0,1 0 1,-2-1-1,1 1 0,-1-2 0,-1 0 1,1 0-1,-2 0 0,1-1 1,-2 0-1,1 0 0,-2-1 0,1 0 1,-1 0-1,-1 0 0,-1-1 1,1 1-1,-1-5-23,-2-1 10,0-1 0,-2 1 0,0 0 0,0 0 0,-2 0 0,-1 0 0,0 1 0,-1-1 0,-1 1-1,0 0 1,-1 0 0,-1 1 0,-1 0 0,0 0 0,-9-10-10,17 24-6,0 0 1,-1 0-1,1 0 0,-1 0 0,1 0 0,-1 1 0,0-1 0,0 0 0,0 1 1,1-1-1,-1 1 0,-1 0 0,1 0 0,0 0 0,0 0 0,0 0 0,-1 0 1,1 0-1,0 1 0,-1-1 0,1 1 0,-1 0 0,1 0 0,0 0 1,-1 0-1,1 0 0,-1 0 0,1 0 0,0 1 0,-1-1 0,1 1 0,0 0 1,-1 0-1,1 0 0,0 0 0,0 0 0,0 0 0,0 1 0,0-1 1,0 1-1,0-1 0,0 1 0,1 0 0,-1 0 0,1-1 0,-1 1 0,1 0 1,0 0-1,-1 1 0,1 0 6,-5 8-11,0-1 0,1 1 0,0 0 0,1 0 0,0 0-1,0 1 1,2 0 0,-1-1 0,2 1 0,-1 0 0,2 0 0,-1 0 0,2 0 0,0 0 0,0 0 0,1 0 0,0-1 0,1 1 0,1-1 0,-1 1 0,6 9 11,3-7-8,1 0 1,1-1 0,-1 0-1,2-1 1,0-1 0,1 0-1,10 5 8,-11-7-3,-2-1-1,1 2 1,-1-1 0,0 2-1,-1 0 1,0 0-1,-1 1 1,0 1 0,-1 0-1,0 2 4,2 22-480,-1-40-5120,1-22-3908</inkml:trace>
  <inkml:trace contextRef="#ctx0" brushRef="#br0" timeOffset="19412.325">19101 5893 12118,'0'0'2521,"21"0"-1777,-5-1-641,-8 0-13,1 0 0,0 1-1,0 0 1,-1 0 0,1 1 0,0 0 0,-1 1 0,1 0 0,-1 0 0,0 1 0,0 0 0,1 0 0,-2 1-1,1 0 1,6 5-90,-4 0 121,-1 1 0,0 0 0,-1 1 0,0 0 0,-1 1 0,0-1-1,-1 1 1,0 0 0,-1 1 0,0 0 0,-1 0 0,-1 0-1,0 0 1,0 0 0,-1 1 0,-1-1 0,-1 1 0,1-1 0,-2 1-1,0-1 1,-1 1 0,0-1 0,-1 0 0,-1 0 0,0 0 0,0 0-1,-1-1 1,-1 1 0,0-1 0,-6 8-121,-203 267 478,209-279-481,0 0 1,0 0 0,0 1 0,1 0-1,1 0 1,-1 0 0,2 0 0,-1 1 0,1-1-1,0 1 1,1 0 0,0 2 2,3-6-13,0 0-1,0-1 1,0 0-1,1 1 1,-1-1 0,1 0-1,1 1 1,-1-1-1,1-1 1,0 1 0,0 0-1,0-1 1,1 1-1,-1-1 1,1 0 0,0 0-1,1 0 1,-1-1-1,0 0 1,1 0 0,0 0-1,0 0 1,0 0-1,0-1 1,0 0 0,0 0-1,6 0 14,16 13-30,-17-10 19,22 12-30,-1 1 0,-1 1 0,-1 1 1,-1 2-1,8 9 41,-29-25-3,-1 1 0,1 0 0,-1 0 0,-1 1 0,1-1 0,-1 1 0,-1 1 0,1-1 0,-2 1 0,1-1 0,-1 1 0,0 0 0,-1 0 0,0 1 0,0-1 0,-1 0 0,0 1 0,-1-1 0,0 1 1,-1-1-1,0 0 0,-1 8 3,-3-2 14,1-1 1,-2 0 0,0 0-1,-1-1 1,0 1 0,-1-2-1,0 1 1,-1-1 0,-1 0-1,0-1 1,0 0 0,-1-1-1,-1 0 1,-4 3-15,-39 32 7,-2-3-1,-1-2 1,-3-3-1,-1-3 1,-1-2 0,-2-3-1,-65 19-6,37-19-1863,-2-4 0,-1-4-1,-40 0 1864,-59 3-5840</inkml:trace>
  <inkml:trace contextRef="#ctx0" brushRef="#br0" timeOffset="13763.538">6800 7570 9556,'0'0'1935,"0"0"-308,0 0-250,0 0-139,0 0-115,0 0-328,-2-7-166,-11-8-219,13 58-56,0-13-96,0 20 160,15 243 546,8-422 423,-18 116-1393,0 0 0,1 0-1,0 1 1,1-1 0,0 1-1,1 1 1,0-1 0,1 1-1,0 1 1,1 0 0,0 0-1,0 1 1,1 0 0,0 1-1,1 0 1,0 1 0,0 0-1,1 1 1,0 0-1,0 1 1,0 1 0,1 0-1,-1 0 1,1 2 0,0-1-1,0 2 1,0 0 0,0 1-1,4 0 7,-13 1-5,0 0-1,0 1 1,0-1-1,0 1 1,0 0-1,0 0 1,0 1-1,0 0 1,-1 0-1,1 0 1,-1 0-1,0 0 1,0 1-1,0 0 1,-1 0 0,1 0-1,-1 0 1,0 1-1,0-1 1,0 1-1,-1 0 1,1-1-1,0 4 6,2 6-8,0-1-1,-1 1 0,0-1 1,-1 1-1,0 0 1,-1 0-1,-1 0 1,0 7 8,0 7-185,0 7-734,-3-14-6581,4-30 2175</inkml:trace>
  <inkml:trace contextRef="#ctx0" brushRef="#br0" timeOffset="14090.583">7581 7579 10757,'0'0'2156,"0"0"-684,0 0 116,0 0-444,0 0-461,-11 18-37,-63 120 552,60-47-571,14-89-621,0 1 1,0 0-1,0-1 1,0 1-1,0 0 0,1-1 1,-1 1-1,1 0 0,0-1 1,0 1-1,0-1 0,0 1 1,0-1-1,1 0 0,-1 1 1,1-1-1,0 0 0,-1 0 1,1 0-1,0 0 1,0 0-1,0 0 0,0-1 1,1 1-1,-1-1 0,0 1 1,1-1-1,-1 0 0,1 0 1,-1 0-1,2 0-6,8 0 24,-1 0 0,1-1 0,0 0 1,-1-1-1,1-1 0,0 1 0,-1-2 0,0 0 0,1 0 0,-1-1 0,0 0 1,-1-1-1,1 0 0,-1-1 0,0 0 0,0-1 0,-1 0 0,0 0 0,0-1 1,-1 0-1,0-1 0,0 1 0,2-6-24,-6 10 5,-1 0 0,0 0 0,0 0 0,-1 0 0,1-1 0,-1 1 0,0-1 0,0 1 0,0-1 0,-1 0 0,1 0 0,-1 0 0,-1 0 1,1 0-1,-1 0 0,1 0 0,-2 0 0,1-1-5,-1 3-13,0 0 1,0 0 0,0 0 0,0 0-1,-1 1 1,1-1 0,-1 0 0,1 1 0,-1-1-1,0 1 1,0 0 0,0 0 0,-1 0-1,1 0 1,0 0 0,-1 0 0,1 0-1,-1 1 1,0-1 0,0 1 0,1 0-1,-1 0 1,0 0 0,0 0 0,0 1 0,-3-1 12,-82-11-523,75 11 251,-68 5-785,45 27-3907,34-17-612</inkml:trace>
  <inkml:trace contextRef="#ctx0" brushRef="#br0" timeOffset="14800.633">6357 7657 7235,'0'0'4186,"0"0"-3089,0 0-558,0 0 594,0 24-36,0 144 482,2-46-122,57-299-662,-54 166-785,0 1-1,1 1 1,0-1 0,0 1-1,1 0 1,0 1 0,1 0-1,0 0 1,0 0 0,1 1-1,0 0 1,0 1 0,1 0-1,-1 0 1,1 1 0,1 0-1,-1 1 1,1 0-1,6-1-9,8-1 14,0 0 0,1 2 0,-1 1 0,1 1-1,0 1 1,0 1 0,-1 2 0,4 1-14,-11 1-105,0 1 0,0 1 0,0 1 1,-1 1-1,0 0 0,0 1 1,-1 1-1,-1 0 0,1 1 0,-2 1 1,0 0-1,7 8 105,16 23-5797,-26-31-1679</inkml:trace>
  <inkml:trace contextRef="#ctx0" brushRef="#br0" timeOffset="15422.973">8156 7503 10421,'0'0'3700,"0"0"-2747,0 0-553,0 22 550,0 137 613,0-54-616,0-104-935,0 0 0,0 0-1,1-1 1,-1 1 0,0 0 0,0 0-1,1-1 1,-1 1 0,0 0 0,1 0-1,-1-1 1,1 1 0,-1-1 0,1 1 0,-1 0-1,1-1 1,0 1 0,-1-1 0,1 1-1,0-1 1,-1 1 0,1-1 0,0 0-1,-1 1 1,1-1 0,0 0 0,0 1 0,-1-1-1,1 0 1,0 0 0,0 0 0,0 0-1,0 0 1,-1 0 0,1 0 0,0 0-1,0 0 1,0 0 0,-1 0 0,1-1 0,0 1-1,0 0 1,-1 0 0,1-1 0,0 1-1,0-1 1,-1 1 0,1-1 0,0 1-1,-1-1 1,1 1 0,-1-1 0,1 1 0,-1-1-1,1 0 1,-1 1 0,1-1 0,-1 0-1,1 0 1,-1 1 0,0-1 0,0 0-1,1 0 1,-1 1 0,0-1 0,0 0 0,0 0-1,0 0-11,124-207 446,-122 205-451,0 1 1,0 0-1,0-1 0,0 1 1,0 0-1,0 0 1,1 0-1,-1 1 0,1-1 1,-1 0-1,1 1 1,0 0-1,0 0 0,-1 0 1,1 0-1,0 0 1,0 0-1,0 1 0,0-1 1,0 1-1,0 0 1,0 0-1,0 0 0,0 0 1,0 1-1,0-1 1,0 1-1,0-1 0,0 1 1,0 0-1,0 0 0,-1 1 1,2 0 4,62 77-95,4 6-59,-66-83-106,-1 1 0,1-1 0,-1 0 0,1 0 0,0 0 0,0 0 0,-1-1 0,1 0 0,1 0 0,-1 0 0,0 0 0,0 0 0,0-1 0,0 0 0,0 0 0,1 0 0,-1 0 0,0-1 0,0 1 0,0-1 0,0 0 0,0 0 1,0-1-1,2 0 260,36-24-4992</inkml:trace>
  <inkml:trace contextRef="#ctx0" brushRef="#br0" timeOffset="15732.023">9014 7057 12294,'0'0'1856,"0"0"-1503,0 0-97,0 0 512,0 150 257,5-69-353,2 4-320,0-2 32,1-10-224,2-12-160,0-19-768,5-17-993,0-23-832,2-2-3442</inkml:trace>
  <inkml:trace contextRef="#ctx0" brushRef="#br0" timeOffset="16366.356">8852 7409 10229,'0'0'3102,"0"0"-1736,0 0 40,0 0 0,0 0-392,12-12-531,2-1-399,0 0 0,1 2 1,1-1-1,0 2 0,0 0 0,1 1 1,1 0-85,280-108 752,-279 110-704,0 1 1,0 1-1,1 1 1,-1 1-1,1 0 0,0 2 1,13 0-49,-30 1 7,0 1 0,1-1 1,-1 1-1,0 0 0,0 0 1,0 0-1,0 0 0,0 1 1,0-1-1,-1 1 0,1 0 1,0-1-1,-1 1 0,1 0 0,-1 1 1,0-1-1,0 0 0,0 1 1,0-1-1,0 1 0,0 0 1,-1 0-1,1 0 0,-1-1 1,0 1-1,0 1 0,0-1 0,0 0-7,16 95 319,-16 224 446,-1-321-733,4-2-16,1-1 0,-1 0 0,0-1 0,0 1 0,0-1 0,0 0-1,-1 0 1,1 0 0,-1 0 0,0-1 0,1 1 0,-2-1 0,1 0-1,0 0 1,-1 0 0,0 0 0,0 0 0,1-2-16,1-1 3,22-37 19,-17 26-43,1 1-1,1 0 1,0 0 0,1 1 0,1 1 0,0 0 0,1 1 0,1 0 21,-12 13-7,-1 0 1,1 0 0,-1 0-1,1 0 1,-1 1-1,1 0 1,0-1-1,-1 1 1,1 0 0,0 0-1,-1 0 1,1 0-1,-1 1 1,1-1-1,0 1 1,-1 0 0,1 0-1,-1 0 1,1 0-1,-1 0 1,0 0-1,1 0 1,-1 1 0,0-1-1,0 1 1,0 0-1,0 0 1,0 0 0,-1-1-1,1 2 1,0-1-1,-1 0 1,1 0-1,-1 0 1,0 1 0,0-1-1,0 1 1,0-1-1,0 1 1,-1-1-1,1 1 1,-1 0 0,1-1-1,-1 1 7,19 29 27,-16-28-12,1 1 1,0-1-1,1 1 0,-1-1 1,1 0-1,0-1 1,0 1-1,0-1 1,0 0-1,1-1 1,-1 1-1,1-1 0,0 0 1,-1 0-1,1-1 1,0 1-1,0-1 1,0-1-1,0 1 1,0-1-1,0 0 1,0-1-1,0 1 0,0-1 1,0 0-1,0-1 1,2 0-16,11-4 42,0 0 0,-1-2 0,0 0 0,0-2 1,0 0-1,-2 0 0,12-10-42,-11 9 14,-1-1 0,0-1 0,-1-1 1,0 0-1,-1 0 0,-1-2 0,0 0 0,-1 0 0,-1-1 0,0-1 1,-2 0-1,0 0 0,0-1 0,-2 0 0,-1 0 0,0-1 0,-1 1 1,-1-1-1,-1 0 0,0-19-14,-3 12-48,0 28 45,0-1 1,0 0 0,-1 1 0,1-1-1,0 0 1,0 1 0,0-1-1,0 0 1,-1 1 0,1-1-1,0 0 1,0 0 0,-1 1-1,1-1 1,0 0 0,-1 0-1,1 1 1,0-1 0,-1 0 0,1 0-1,0 0 1,-1 0 0,1 0-1,0 1 1,-1-1 0,1 0-1,0 0 1,-1 0 0,1 0-1,-1 0 1,1 0 0,0 0-1,-1 0 1,1 0 0,0-1-1,-1 1 1,1 0 0,0 0 0,-1 0-1,1 0 1,0 0 0,-1-1-1,1 1 1,0 0 0,-1 0-1,1-1 1,0 1 0,0 0-1,-1 0 1,1-1 0,0 1-1,0 0 1,-1-1 0,1 1-1,0 0 1,0-1 0,0 1 0,0 0-1,0-1 1,0 1 0,-1 0-1,1-1 1,0 1 0,0 0-1,0-1 1,0 1 0,0 0-1,0-1 3,-47 107-352,38-67 337,2 0 0,2 1 0,2 0 0,1 0 1,3 29 14,0-43 9,2 0 0,0 0 1,2 0-1,1-1 1,0 0-1,2 0 1,2 0-1,0-1 1,3 4-10,-30-40 344,-34-30-1114,-25-22-1536,27 18-2248,-3-7-6339</inkml:trace>
  <inkml:trace contextRef="#ctx0" brushRef="#br0" timeOffset="17254.192">12667 6927 11077,'0'0'1990,"0"0"-1371,-7 29 112,-40 192 1868,43-197-2291,1 1 0,1 0 0,1-1 0,1 1 0,1 0 1,3 9-309,-3-30 10,0 0 1,0-1 0,1 1-1,0-1 1,0 1 0,0-1-1,0 1 1,0-1 0,0 0-1,1 0 1,0 0 0,0 0-1,0-1 1,0 1 0,0-1-1,0 0 1,0 1 0,1-2-1,-1 1 1,1 0 0,0-1-1,-1 1 1,1-1 0,0 0-1,0 0 1,0-1 0,0 1-1,0-1 1,0 0 0,0 0-1,3 0-10,-4-1 9,-1 1 0,1-1-1,-1 1 1,1-1-1,-1 0 1,1 1-1,-1-1 1,0-1-1,0 1 1,1 0-1,-1 0 1,0-1-1,0 1 1,0-1-1,0 0 1,-1 0 0,1 1-1,0-1 1,-1 0-1,1-1 1,-1 1-1,0 0 1,0 0-1,0 0 1,0-1-1,0 1 1,0-1-1,0 1 1,-1-1-1,1 1 1,-1-1 0,0 1-1,0-1-8,3-93 101,-3 89-94,-3-11-9,0-1-1,-2 0 1,0 1 0,-1 0-1,-1 0 1,-1 1 0,0 0-1,-1 0 1,-3-2 2,-29-64-48,33 64 37,1-1 0,1 0 1,1 0-1,1 0 0,0-1 1,2 0-1,0 1 0,1-6 11,1 23-21,0 0-1,0 0 0,0 0 1,0 0-1,1 0 0,-1 0 1,1 1-1,-1-1 1,1 0-1,0 0 0,0 1 1,1-1-1,-1 0 0,0 1 1,1-1-1,0 1 1,-1-1-1,1 1 0,0 0 1,0 0-1,0 0 0,1 0 1,-1 0-1,0 1 1,1-1-1,-1 1 0,1-1 1,0 1-1,-1 0 0,1 0 1,0 0-1,0 0 1,0 1-1,-1-1 0,1 1 1,0-1-1,0 1 1,1 0 21,6 1-20,0 1 1,-1 0 0,1 0-1,0 1 1,-1 0 0,0 1-1,0 0 1,0 0 0,0 1-1,-1 0 1,0 1 0,0 0-1,0 0 1,0 1 0,-1-1-1,0 2 1,-1-1 0,0 1 0,0 0-1,0 0 1,-1 1 0,0-1-1,-1 1 1,0 0 0,0 3 19,28 54 101,-3 2 0,-3 0 0,-4 2 0,-2 0 1,-3 2-1,1 31-101,-12-73 78,-2-7 107,2 0-1,0-1 1,1 1-1,1-2 1,1 1-1,1-1 1,9 14-185,-19-35 13,0-1 1,0 1 0,0 0 0,0-1-1,1 1 1,-1 0 0,0 0 0,0-1-1,0 1 1,1 0 0,-1 0 0,0 0-1,0-1 1,0 1 0,1 0 0,-1 0-1,0 0 1,1 0 0,-1 0 0,0-1-1,0 1 1,1 0 0,-1 0 0,0 0-1,1 0 1,-1 0 0,0 0 0,0 0-1,1 0 1,-1 0 0,0 0 0,1 0-1,-1 0 1,0 0 0,0 0 0,1 1-1,-1-1 1,0 0 0,1 0 0,-1 0-1,0 0 1,0 0 0,1 1 0,-1-1-1,0 0 1,0 0 0,0 0 0,1 1-1,-1-1 1,0 0 0,0 0 0,0 1-1,1-1-13,-5-28 509,-4 10-539,-1 1-1,0 0 0,-2 0 0,0 1 0,-1 0 1,0 1-1,-1 0 0,-1 1 0,0 1 0,-1 0 1,-2 0 30,-69-41-2740,79 50 1766,-2-2-3876</inkml:trace>
  <inkml:trace contextRef="#ctx0" brushRef="#br0" timeOffset="17574.244">14497 7080 9764,'0'0'5486,"0"0"-3512,-24-6-795,3 0-891,5 1-114,0 1 0,0 0 0,-1 1 0,1 1 0,0 0 0,-1 2 0,1 0 0,-1 0 0,-9 3-174,15-2 65,1 1-1,-1 1 0,1 0 1,0 0-1,0 0 0,0 2 0,1-1 1,-1 1-1,1 1 0,0-1 1,1 2-1,-1-1 0,1 1 1,0 0-1,1 1 0,0 0 1,0 0-1,1 0 0,0 1 1,0 0-1,1 0 0,0 1 1,1-1-1,0 1 0,0 0 0,1 0 1,0 1-1,0 5-64,3-13-2,0 0 0,0 0 0,1 0-1,-1 0 1,1 0 0,0-1 0,0 1 0,0 0 0,0 0-1,0-1 1,0 1 0,1 0 0,-1-1 0,1 1 0,0-1-1,0 0 1,0 0 0,0 0 0,0 0 0,0 0 0,1 0-1,-1 0 1,1 0 0,-1-1 0,1 0 0,-1 1 0,1-1 0,0 0-1,0 0 1,2 0 2,94 10 85,-96-11-84,23 1 35,1-2 0,-1-1-1,1-1 1,-1-1-1,0-2 1,24-7-36,-25 4 10,-11 3-12,-1 1 1,1 0 0,0 1-1,0 0 1,1 1-1,-1 1 1,1 0 0,-1 1-1,1 1 1,-1 0 0,12 2 1,-22 0-18,0 0 1,0 0-1,-1 1 1,1-1-1,-1 1 1,1 0-1,-1 0 1,0 0-1,0 0 1,-1 1-1,1-1 1,-1 1-1,1 0 1,-1-1-1,1 5 18,24 30-981,-22-35 514,-1 1-1,1 0 1,0-1-1,0 0 0,0 0 1,0 0-1,1-1 1,-1 0-1,1 0 0,0 0 1,-1-1-1,1 1 1,0-1-1,0-1 0,0 1 468,68 1-8748</inkml:trace>
  <inkml:trace contextRef="#ctx0" brushRef="#br0" timeOffset="20041.771">6007 6831 4162,'0'0'8876,"0"0"-6616,-23 30-2004,-292 353 870,31-42-1500,199-229-42,84-110 420,1 0 0,-1 0-1,1 0 1,-1 0 0,1 0 0,0 0-1,-1 0 1,1 0 0,0 0 0,1 0 0,-1 0-1,0 0 1,1 1 0,-1-1 0,1 0 0,-1 0-1,1 0 1,0-1 0,0 1 0,0 0-1,0 0 1,0 0 0,0-1 0,1 1 0,-1 0-1,1-1 1,-1 1 0,1-1 0,-1 0 0,1 1-1,0-1 1,0 0 0,-1 0 0,1 0-1,0 0 1,0-1 0,0 1 0,0 0 0,2 0-4,9 6 60,75 52 197,-3 4 1,-2 4-1,-3 3 0,-4 4 0,-2 3 1,-5 3-1,23 37-257,-89-114-9,124 144-1327,-19-74-2767,-9-36-905</inkml:trace>
  <inkml:trace contextRef="#ctx0" brushRef="#br1" timeOffset="41818.432">493 1404 5811,'-14'23'672,"-146"290"3252,115-192-2895,4 3 0,6 1 0,6 2 0,-13 124-1029,-20 523 2059,60-742-1980,-29 1628 1711,103-590-792,-37-726-773,16-2 1,93 332-226,-13-245 94,18-7 1,36 35-95,-96-260 62,9-4 1,8-5-1,109 144-62,64 53-37,-268-359-862,-11-25 186,0-4-293,-7-270-9609,2 218 9078,-3 0-1,-1 0 0,-17-51 1538,-21 6 3153,41 91-2490,1 1 1,-1 0 0,-1 0-1,1 1 1,-1-1 0,-1 2-1,1-1 1,-1 1-1,0 0 1,-1 1 0,1 0-1,-1 0 1,0 0 0,-1 2-1,-5-3-663,4 10 2689,15 30-2560,7-10-19,1 1 0,0-2 1,2 0-1,1-1 1,0 0-1,15 15-110,12 17 50,-10-9-10,-4-12-25,-1 1 0,-2 1 0,-2 1 0,-1 1-1,-2 1 1,-1 1 0,-2 0 0,-2 2 0,-2 0 0,-1 0 0,-2 1 0,-1 8-15,-8-35 15,1-1 1,-2 1 0,0 0-1,-1 0 1,-1 0-1,0 0 1,0 0 0,-2-1-1,0 1 1,-1-1-1,0 0 1,-1 0 0,-4 7-16,-15 15 9,-2-1 1,0-1-1,-3-1 1,-1-2-1,-1-1 1,-1-1-1,-1-2 1,-2-1-1,-1-2 1,-1-2-1,0-1 1,-2-2-1,0-2 1,-18 4-10,45-16-2566,21-4-3584,4-2 4218,21 1-6301</inkml:trace>
  <inkml:trace contextRef="#ctx0" brushRef="#br1" timeOffset="43845.494">2736 9844 11733,'0'0'1364,"-22"1"-684,3 0-506,5-1-11,-1 1 0,1 0 1,-1 1-1,1 1 0,0 0 1,0 1-1,0 1 0,0 0 0,-5 3-163,7-3 136,-1 0 0,2 1 0,-1 0 0,1 1-1,0 0 1,0 1 0,1 0 0,0 1 0,0 0 0,1 0-1,1 1 1,-1 1 0,1-1 0,1 1 0,0 0 0,1 1-1,0 0 1,1 0 0,0 0 0,1 0 0,0 1-1,-1 7-135,4-17 14,0 0-1,0 0 0,1 0 1,-1 0-1,1 0 0,-1 1 0,1-1 1,0 0-1,0 0 0,0 1 0,1-1 1,-1 0-1,1 0 0,0 0 0,0 0 1,0 0-1,0 0 0,0 0 1,1 0-1,0 0 0,-1 0 0,1-1 1,0 1-1,0-1 0,0 1 0,1-1 1,-1 0-1,0 0 0,1 0 1,0 0-1,-1 0 0,1 0 0,0-1 1,0 1-1,0-1 0,0 0 0,0 0 1,0 0-14,14 0 36,1-1 0,-1-1 0,0 0 0,0-1 0,0-1 0,0-1 0,0 0 0,-1-1 1,0-1-1,0-1 0,0 0 0,-1-1 0,0 0 0,0-1 0,-1-1 0,0-1 0,12-11-36,-23 20 13,1-1 3,0 1 0,0 0 0,-1-1 0,1 1 0,-1-1 0,0 0 0,0 0 0,0-1 0,0 1 0,0-1 0,-1 1 0,1-1 0,-1 0 0,0 0 1,0 0-1,-1 0 0,1 0 0,-1 0 0,0-1-16,-1 5 80,9 8-99,2 3-36,-3-1 40,1 0 0,0-1 0,1 0 0,0 0 0,0-1 0,1 0 0,0-1 0,0 0 0,1-1 0,0 0 15,7-1-120,-1 0 0,1-1 0,-1-1 0,1-1 1,0-1-1,0 0 0,16-2 120,-12 1-172,0-1 5,-1-1-1,0-1 1,1-1 0,-1-1 0,-1-1 0,1-1 0,-1-1 0,0 0 0,-1-2 0,0-1 0,0 0 0,-1-1 0,8-7 167,-24 17 13,0 0-1,0 0 1,0 0-1,-1 0 1,1-1 0,-1 1-1,1-1 1,-1 1 0,0-1-1,0 0 1,0 0 0,0 0-1,-1 0 1,1 0 0,-1 0-1,0-1 1,1 1 0,-2 0-1,1-1 1,0 1 0,-1 0-1,1-1 1,-1 1-1,0-1 1,0 1 0,-1-1-1,1-2-12,-46-6 786,39 12-734,-1-2-18,0 1 1,0 0-1,0 1 0,0 0 0,-1 0 1,1 1-1,0-1 0,0 2 1,0-1-1,0 1 0,0 1 0,0-1 1,1 1-1,-1 1 0,1-1 0,0 1 1,0 1-1,0-1 0,1 1 1,-1 0-1,1 1 0,0 0 0,1-1 1,-1 2-1,1-1 0,-1 3-34,2-1 37,1 1 0,1-1 0,-1 1-1,1 0 1,1 0 0,0 0 0,0 0 0,1 0 0,0 0-1,1 6-36,0-12 5,1 0-1,0 0 1,1 0-1,-1 0 1,0-1-1,1 0 0,0 1 1,-1-1-1,1 0 1,0 0-1,0 0 1,0 0-1,0-1 1,1 1-1,-1-1 0,0 0 1,1 0-1,-1 0 1,0-1-1,1 1 1,-1-1-1,1 1 1,-1-1-1,1-1 1,0 1-1,-1 0 0,0-1 1,1 1-1,-1-1 1,1 0-1,-1 0 1,0-1-1,1 1 1,-1-1-1,0 1 0,1-2-4,13-7 34,-1-1 0,0-1 0,-1 0 0,0-1-1,-1 0 1,-1-1 0,0-1 0,-1 0 0,9-15-34,-8 13 34,0-2 1,-1 1 0,-2-2 0,0 1 0,0-2 0,-2 1 0,-1-1 0,0 0-1,-2-1 1,0 1 0,-2-1 0,0 0 0,-2 0 0,0-7-35,-1 11 53,2 8-12,-1 0 0,-1 0 0,1 0 0,-2 0 0,1 0 0,-2 0 0,1 0 0,-1 0 0,-1 1 0,1-1 0,-2 1 0,1-1 0,-2 1-1,1 0 1,-1 0 0,0 1 0,-1 0 0,0-1 0,0 2 0,-1-1-41,7 8 4,0 0 1,1 1-1,-1-1 0,0 0 0,1 1 1,-1-1-1,0 1 0,0-1 0,0 1 1,1-1-1,-1 1 0,0-1 0,0 0 0,0 1 1,0-1-1,0 1 0,0-1 0,0 1 1,0-1-1,0 1 0,0-1 0,0 1 1,0-1-1,0 1 0,0-1 0,0 1 1,-1-1-1,1 0 0,0 1 0,0-1 1,-1 1-1,1-1 0,0 0 0,0 1 0,-1-1 1,1 1-1,0-1 0,-1 0 0,1 0 1,-1 1-1,1-1 0,0 0 0,-1 0 1,1 1-1,-1-1 0,1 0 0,-1 0 1,1 0-1,-1 0 0,1 0 0,-1 1 0,1-1 1,0 0-1,-1 0 0,1 0 0,-1 0 1,1 0-1,-1-1 0,1 1 0,-1 0 1,1 0-1,-1 0 0,1 0 0,-1 0 1,1-1-1,0 1 0,-1 0-4,1 8-9,-2 15-160,0 1-1,2-1 1,1 1 0,0-1 0,2 0-1,1 0 1,0 0 0,2 0 0,1 0-1,0-1 1,2 0 0,0-1 0,2 0-1,0-1 1,2 0 0,0 0 0,1-1-1,8 8 170,-14-21-539,1 1 0,0-1 1,0-1-1,0 0 0,0 0 0,1-1 0,0 0 0,0 0 0,0-1 0,0-1 0,6 1 539,50 4-4621</inkml:trace>
  <inkml:trace contextRef="#ctx0" brushRef="#br1" timeOffset="44295.465">4154 9736 10181,'0'0'2590,"0"0"-1197,-24 1-139,-81 7 144,99-7-1293,0 1-1,-1-1 1,1 2 0,0-1 0,0 1 0,1 0 0,-1 0 0,0 0-1,1 1 1,0 0 0,0 0 0,0 0 0,1 1 0,-1 0 0,1 0-1,0 0 1,0 0 0,1 0 0,-1 1 0,1 0 0,1 0 0,-1 0-1,0 3-104,-2 4 90,0 1 0,1 0 0,0 0 0,1 0 0,1 1 0,0-1 0,1 1 0,1-1 0,0 1 0,1-1 0,2 6-90,-2-16 8,1 0-1,0 0 0,0 0 1,0-1-1,1 1 1,0-1-1,-1 1 0,1-1 1,0 0-1,0 0 1,1 0-1,-1-1 0,1 1 1,-1-1-1,1 1 0,0-1 1,0-1-1,0 1 1,0 0-1,0-1 0,0 0 1,0 0-1,1 0 1,-1 0-1,0-1 0,1 0 1,-1 0-1,0 0 1,1 0-1,-1-1 0,0 0 1,1 1-1,-1-2 0,0 1 1,0 0-1,0-1 1,0 0-1,0 0 0,2-1-7,8-4 28,0-1 0,-1 0-1,0-1 1,0 0-1,-1-1 1,0 0-1,-1-1 1,0 0-1,-1-1 1,0 0 0,-1-1-1,0 0 1,-1-1-1,0 1 1,-1-1-1,-1-1 1,0 1 0,-1-1-1,-1 0 1,0-1-1,0-9-27,-1-1 40,-2 0 0,-1 1 0,-2-1 0,0 0-1,-1 1 1,-2 0 0,-1-1 0,0 2 0,-2-1-1,-1 1 1,-1 0 0,-1 1 0,-8-13-40,-8 5 248,19 59-173,5 29-110,3 1 0,3-1 1,2 0-1,2 0 0,3 0 1,13 41 34,-17-76-125,1 0-1,1 0 1,1-1 0,0 0 0,2-1 0,0 0 0,2 0 0,0-1 0,2 1 125,-11-16-135,0 0 0,1-1 1,-1 0-1,0 1 1,1-1-1,0-1 0,0 1 1,0-1-1,0 0 0,0 0 1,1 0-1,-1-1 0,0 0 1,1 0-1,-1 0 0,1 0 1,-1-1-1,2 0 135,1-1-484,0 1 1,-1-1-1,1-1 0,0 0 1,-1 0-1,0 0 0,1-1 1,-1 0-1,0 0 0,0-1 1,-1 0-1,6-4 484,45-40-6520</inkml:trace>
  <inkml:trace contextRef="#ctx0" brushRef="#br1" timeOffset="44558.888">4927 9175 13430,'0'0'1777,"0"0"-320,0 0 159,0 0-719,0 0-337,-131 138-288,121-44 64,7 16-128,3 4-80,0 0-47,18-11-81,9-15-65,13-26-271,5-22-240,4-22-1505,4-18 432,-1-6-368,-8-35-4546</inkml:trace>
  <inkml:trace contextRef="#ctx0" brushRef="#br1" timeOffset="44803.733">5415 9183 5346,'0'0'8869,"0"0"-7429,0 0-1264,0 0 897,127 103 191,-73-26-463,1 12-113,-10 16-272,-10 14-176,-18 6-240,-17 3-16,-2-5-576,-36-9-1041,-16-11-800,-9-20-400,-1-23-3842</inkml:trace>
  <inkml:trace contextRef="#ctx0" brushRef="#br1" timeOffset="46064.191">1801 12337 10053,'0'0'1115,"0"0"-782,0 0-98,0 0 349,0 0 390,16-14 83,104-115 271,-104 107-1208,-1-1-1,-2-1 1,0 0 0,-2-1-1,0 0 1,-2-1-1,-1 0 1,-1 0 0,-1-1-1,-1 0 1,-2 0-1,0-22-118,-4 41 34,-1 0 0,0 0 0,0 0 1,-1 1-1,0-1 0,-1 0 1,1 1-1,-1 0 0,-1 0 1,0 0-1,0 1 0,0 0 1,0-1-1,-1 2 0,0-1 1,-1 1-1,1 0 0,-1 0 1,0 1-1,0-1 0,0 2 1,-1-1-1,1 1 0,-1 0 1,0 1-1,0-1 0,0 2 1,0-1-1,0 1 0,0 0 1,0 1-1,0 0 0,-1 0 1,1 1-1,0 0 0,0 0 1,-7 3-36,13-3-6,0 0 0,0 0 0,-1 0 0,1 0 0,0 1 0,0-1 0,0 1 0,0-1 0,1 1 1,-1 0-1,0 0 0,1-1 0,-1 1 0,1 0 0,-1 1 0,1-1 0,0 0 0,0 0 0,0 0 0,0 1 0,1-1 1,-1 1-1,0-1 0,1 0 0,0 1 0,0-1 0,-1 1 0,1-1 0,1 1 0,-1-1 0,0 1 0,1 0 6,0 0-5,0-1-1,1 0 0,-1 0 1,1 1-1,0-1 0,-1 0 1,1 0-1,0-1 0,0 1 1,0 0-1,0-1 0,1 1 1,-1-1-1,0 0 0,1 0 1,-1 1-1,0-2 0,1 1 1,0 0-1,-1 0 0,1-1 1,-1 1-1,1-1 0,0 0 1,-1 0-1,1 0 0,0 0 1,-1-1-1,1 1 6,0 0-4,397-1 55,-396 1-50,0 0 0,1 1 1,-1 0-1,0 0 0,0 0 0,0 0 1,0 1-1,0 0 0,0-1 0,0 2 1,0-1-1,-1 0 0,1 1 0,-1-1 1,1 1-1,-1 0 0,0 0 0,0 0 1,-1 1-1,1-1 0,-1 1 0,1-1 1,-1 1-1,1 4-1,35 102 39,-38-107-39,10 43-4,-7-29-33,0-1 0,0 1 0,2-1 0,0 0-1,1 0 1,1 0 0,0-1 0,1 0-1,2 2 38,-7-14-227,0-1 0,0 1-1,1-1 1,-1 1-1,0-1 1,1 0-1,-1 0 1,1-1-1,0 1 1,0-1-1,-1 1 1,1-1-1,0 0 1,0-1-1,0 1 1,0-1-1,0 0 1,0 0-1,0 0 1,0 0-1,0-1 1,0 0-1,0 1 1,0-2-1,0 1 1,0 0 0,-1-1-1,1 1 1,0-1-1,0-1 228,35-24-4570</inkml:trace>
  <inkml:trace contextRef="#ctx0" brushRef="#br1" timeOffset="46441.057">2736 11939 8516,'0'0'2502,"0"0"-928,0 0-221,0 0-150,0 0-309,-5-2-515,5 2-371,0 1 1,0-1-1,0 1 1,0 0 0,1-1-1,-1 1 1,0-1-1,0 1 1,0-1-1,0 1 1,0-1-1,-1 1 1,1 0-1,0-1 1,0 1-1,0-1 1,0 1 0,-1-1-1,1 1 1,0-1-1,0 1 1,-1-1-1,1 1 1,0-1-1,-1 1 1,1-1-1,0 0 1,-1 1-1,1-1 1,-1 0-1,1 1 1,-1-1 0,1 0-1,-1 1 1,1-1-1,-1 0 1,1 0-1,-1 0 1,1 1-1,-1-1 1,1 0-1,-1 0 1,0 0-1,1 0 1,-1 0 0,1 0-1,-1 0 1,1 0-1,-1 0 1,0-1-1,1 1 1,-1 0-1,1 0 1,-1 0-1,1-1 1,-1 1-1,1 0 1,-1 0 0,1-1-1,-1 1-8,4 1 39,0 1-1,-1-1 1,1 0 0,0 0 0,0 0-1,0 0 1,0 0 0,0-1-1,0 1 1,0-1 0,0 0-1,0 0 1,0 0 0,0 0-1,0 0 1,0-1 0,0 1-1,0-1 1,0 0 0,0 0-1,0 0 1,-1-1 0,1 1 0,0 0-1,-1-1 1,1 0 0,-1 0-1,1 1 1,-1-1 0,1-2-39,3-2 38,0 0 0,-1 0 1,0-1-1,0 0 0,0 0 1,-1 0-1,0 0 1,-1-1-1,0 0 0,0 1 1,0-1-1,-1 0 0,0-1 1,-1 1-1,0 0 0,0 0 1,-1-1-1,0 1 1,0 0-1,-1-1 0,-1-6-38,1 13 3,0-1-1,0 1 0,0-1 1,-1 1-1,1-1 0,-1 1 1,1 0-1,-1-1 0,0 1 1,0 0-1,0 0 1,0 1-1,0-1 0,-1 0 1,1 1-1,0-1 0,-1 1 1,1 0-1,-1-1 0,0 1 1,1 1-1,-1-1 0,0 0 1,1 1-1,-1-1 0,0 1 1,0 0-1,0 0 0,1 0 1,-1 0-1,0 0 1,0 1-1,0-1 0,1 1 1,-1 0-1,0 0 0,1 0 1,-1 0-1,1 0 0,-1 1 1,1-1-1,-1 1-2,-17 87-77,18-60 42,1 0 0,1 0 1,1 0-1,2-1 0,1 1 1,1-1-1,1 0 0,2 0 1,1 0-1,1-1 0,1-1 0,4 5 35,-13-26-195,0 0-1,1 0 1,0-1-1,0 1 1,1-1-1,-1 0 0,1 0 1,0 0-1,0 0 1,0 0-1,1-1 1,-1 0-1,1 0 1,-1 0-1,1-1 0,0 1 1,0-1-1,1 0 1,-1-1-1,0 1 1,1-1-1,-1 0 0,1 0 196,33 0-3857</inkml:trace>
  <inkml:trace contextRef="#ctx0" brushRef="#br1" timeOffset="46984.356">3358 11784 12054,'0'0'2062,"0"0"-1187,0 0-251,-3 22 430,-1 1-793,0-3-81,0-1-1,2 2 0,1-1 0,0 0 0,1 0 1,3 15-180,2-8 149,1 0 0,2-1 1,1 1-1,1-2 1,10 21-150,-19-43 12,0-1 1,0 1 0,0 0 0,1-1-1,-1 1 1,1 0 0,-1-1 0,1 0-1,0 1 1,0-1 0,0 0 0,0 0 0,0 0-1,0 0 1,1 0 0,-1-1 0,1 1-1,-1-1 1,1 0 0,0 1 0,-1-1-1,1 0 1,0-1 0,0 1 0,0 0 0,0-1-1,-1 1 1,4-1-13,-3-3 47,0 0-1,0 0 1,0 0 0,0 0 0,-1 0-1,1-1 1,-1 1 0,0-1-1,0 0 1,0 0 0,0 0-1,-1 1 1,0-2 0,1 1-1,-1 0 1,-1 0 0,1 0 0,-1 0-1,0-1 1,0 1-47,1 1 19,7-239 234,-8 241-258,0 0 1,0 1-1,-1-1 1,1 0-1,0 1 0,0-1 1,0 0-1,0 1 1,0-1-1,0 0 1,0 1-1,0-1 0,0 0 1,1 1-1,-1-1 1,0 0-1,0 1 0,1-1 1,-1 0-1,0 1 1,1-1-1,-1 1 0,0-1 1,1 0-1,-1 1 1,1-1-1,-1 1 1,1-1-1,-1 1 0,1 0 1,-1-1-1,1 1 1,0 0-1,-1-1 0,1 1 1,0 0-1,-1-1 1,1 1-1,0 0 1,-1 0-1,1 0 0,0 0 1,-1 0-1,1 0 1,0 0-1,-1 0 0,1 0 1,0 0-1,-1 0 1,1 0-1,0 0 1,-1 1-1,1-1 0,0 0 1,-1 1-1,1-1 1,0 0 4,30 28-297,-10 0 277,-16-19 23,0-1 1,1-1-1,-1 1 1,2-1 0,-1 0-1,1 0 1,0-1-1,0 0 1,1 0-1,-1 0 1,1-1 0,1-1-1,-1 1 1,2-1-4,-6-4 11,1-1 1,-1 0 0,0 0 0,0 0 0,0-1-1,0 1 1,0-1 0,0 0 0,0 0-1,0 0 1,-1-1 0,1 1 0,-1-1-1,0 0 1,1 0 0,-2 0 0,1-1-1,0 1 1,0-1 0,-1 1 0,0-1 0,0 0-1,0 0 1,1-3-12,12-15 30,-14 21-26,0-1-7,1-1 1,-1 1-1,1-1 1,-1 1-1,1 0 1,0-1 0,0 1-1,0 0 1,0 0-1,0 0 1,1 1-1,-1-1 1,1 1 0,-1-1-1,1 1 1,-1 0-1,1 0 1,0 0-1,0 0 1,-1 0-1,1 0 1,0 1 0,0 0-1,0-1 1,0 1-1,0 0 1,-1 0-1,1 1 1,0-1 0,2 1 2,96 79-174,9-14-1806,-103-63 1530,1-1-1,-1 0 1,1 0-1,0-1 1,0 0-1,0 0 1,0-1-1,-1 0 1,1 0-1,0-1 1,0 0-1,0 0 1,0-1-1,-1 0 1,2-1 450,39-25-4973</inkml:trace>
  <inkml:trace contextRef="#ctx0" brushRef="#br1" timeOffset="47301.189">4323 11816 8308,'0'0'2702,"0"0"-1117,0 0-131,0 0-101,0 0-329,-19 22-295,-57 72-36,73-90-653,1-1-1,-1 1 1,1 0-1,0-1 1,1 1-1,-1 0 1,0 0-1,1 0 1,0 1-1,0-1 1,0 0-1,1 0 1,0 0-1,-1 1 1,1-1-1,1 0 1,-1 1 0,1 1-40,0 6 43,0-9-31,0 0 0,1 0 1,-1-1-1,1 1 0,-1-1 0,1 1 0,0-1 0,0 0 1,0 0-1,0 0 0,0 0 0,1 0 0,-1 0 0,0 0 0,1-1 1,0 0-1,-1 1 0,1-1 0,0 0 0,-1 0 0,1 0 0,0 0 1,0-1-1,0 1 0,0-1 0,0 0 0,0 0 0,0 0 0,0 0 1,0 0-1,0-1 0,0 1 0,-1-1 0,1 0 0,0 0 1,0 0-1,0 0 0,-1 0 0,1-1 0,-1 1 0,1-1 0,-1 0 1,1 0-1,-1 1 0,0-2 0,0 1 0,1-1-12,11-10 99,-1-1 1,0 0-1,-1-1 0,-1 0 0,0-1 1,-1 0-1,-1-1 0,-1 0 0,0 0 1,0-4-100,1-77 664,-12 94-686,1 1-1,-1 0 1,1 0 0,-1 0 0,0 0-1,0 1 1,0-1 0,0 1 0,-1 0-1,1 0 1,-1 0 0,1 0 0,-1 0-1,0 1 1,0-1 0,0 1 0,0 0-1,0 1 1,0-1 0,0 1 0,0-1-1,0 1 1,0 0 0,0 1 0,0-1-1,0 1 1,0 0 0,0 0 0,1 0-1,-2 0 23,3 0-52,-38 19-1696,29 7-6626,11-19 1010</inkml:trace>
  <inkml:trace contextRef="#ctx0" brushRef="#br1" timeOffset="47605.95">4517 11717 9364,'0'0'1814,"0"0"-901,0 0 170,0 0 86,0 0-233,9 24 158,31 80-182,-39-98-833,0 0-1,1 0 0,-1 0 1,1-1-1,0 1 1,1-1-1,-1 1 0,1-1 1,0 0-1,1 0 1,-1 0-1,1 0 0,0-1 1,0 1-1,0-1 0,1 0 1,-1 0-1,1-1 1,0 1-1,0-1 0,0 0 1,1-1-1,-1 1 1,1-1-1,0 0 0,-1 0 1,1-1-1,0 0 1,0 0-1,0 0 0,0-1 1,0 1-1,0-2 0,3 1-78,-3-2 78,-1 1-1,1-1 0,-1 0 0,0 0 0,0-1 0,1 0 0,-1 0 0,-1 0 0,1 0 0,0-1 0,-1 0 0,0 0 0,0 0 0,0 0 0,0-1 0,0-1-77,14-14 181,-1 4-45,-7 8-88,-1-1-1,1 1 1,-1-2-1,-1 1 1,0-1 0,0 0-1,-1-1 1,-1 0-1,0 0 1,0 0-1,-1-1 1,0 0-1,-1 0 1,0 0-1,-1 0 1,0-7-48,-3-64-83,0 83 30,0-1-1,0 1 1,0-1-1,0 1 1,-1-1-1,1 1 1,0-1-1,0 1 1,0 0-1,0-1 0,0 1 1,-1-1-1,1 1 1,0-1-1,-1 1 1,1-1-1,0 1 1,0 0-1,-1-1 1,1 1-1,-1 0 1,1-1-1,0 1 1,-1 0-1,1 0 1,-1-1-1,1 1 1,-1 0-1,1 0 1,-1 0-1,1-1 1,-1 1-1,1 0 1,-1 0-1,1 0 1,-1 0-1,1 0 1,-1 0-1,1 0 1,-1 0-1,1 0 0,-1 0 1,1 1-1,-1-1 1,1 0-1,0 0 1,-1 0-1,1 0 1,-1 1-1,1-1 1,-1 0-1,1 1 1,0-1-1,-1 0 1,1 1-1,-1-1 1,1 0-1,0 1 1,0-1-1,-1 1 1,1-1-1,0 0 1,0 1-1,-1-1 1,1 1 53,-18 29-6550,13-8-382</inkml:trace>
  <inkml:trace contextRef="#ctx0" brushRef="#br1" timeOffset="47945.698">5064 11607 5891,'0'0'3084,"0"0"-1347,0 0-454,0 0 101,0 0-255,17 12-227,52 35-43,-35-18-149,-32-27-662,0 0 1,-1 1 0,2-1 0,-1 0-1,0 0 1,0 0 0,0-1 0,1 1 0,-1-1-1,1 1 1,0-1 0,-1 0 0,1 0-1,0 0 1,0 0 0,-1 0 0,1-1 0,0 1-1,0-1 1,0 0 0,0 0 0,0 0 0,0 0-1,0 0 1,0-1 0,-1 1 0,1-1-1,2-1-48,1-1 43,1-1 0,-1 0-1,-1 0 1,1-1-1,-1 1 1,1-1 0,-1-1-1,-1 1 1,1-1-1,-1 1 1,0-1 0,0-1-43,2-1 27,-1 0-7,0-1-1,0 1 0,-1-1 0,0 1 1,-1-1-1,0 0 0,0 0 1,-1-1-1,0 1 0,-1-1 1,0 1-1,0-1 0,-1-8-19,-1 16 6,0 1 0,0-1 0,1 1 0,-1-1 0,0 1 0,0-1 0,0 1 0,-1 0 0,1-1 0,0 1 0,0 0 0,-1 0 0,1 0 0,-1 0 0,1 0 0,-1 0 0,1 0 0,-1 1 0,0-1 0,1 0 0,-1 1 0,0 0 0,1-1 0,-1 1 0,0 0 0,0 0 0,1 0 0,-1 0 0,0 0 0,0 0 0,1 0 0,-1 1 0,0-1 0,0 1 0,1-1 0,-1 1 0,1 0 0,-1-1 0,0 1 0,1 0 0,-1 0 0,1 0 0,0 0 0,-1 0 0,1 1 0,0-1 0,0 0 0,-1 1-6,-10 11 5,1 0 0,1 0-1,0 1 1,0 1 0,2 0-1,-1 0 1,2 0 0,0 1-1,1 0-4,5-14 1,-8 19 0,0 1-1,1 0 1,1 0 0,1 0 0,1 1-1,1 0 1,1 0 0,1 0-1,1 1 1,1-1 0,3 22-1,-1-37-13,0 0 1,0 0 0,1 0-1,0-1 1,0 1-1,1-1 1,0 0-1,0 0 1,1-1-1,0 1 1,0-1-1,1 0 1,-1 0-1,1-1 1,0 1 0,1-1-1,-1-1 1,1 1-1,0-1 1,0 0-1,1-1 1,-1 0-1,1 0 1,0 0-1,5 0 13,1 1-415,1-1-1,-1-1 0,1 0 0,-1 0 0,1-2 0,0 0 0,0-1 0,14-2 416,46-18-4501</inkml:trace>
  <inkml:trace contextRef="#ctx0" brushRef="#br1" timeOffset="48334.637">5850 11028 13270,'0'0'816,"0"0"-687,0 0 687,-60 136 448,41-53-271,4 9-321,15 6 65,0 3-369,5-5-144,32-11-176,5-11-48,8-16-208,-3-28-64,-2-24-1057,0-6-832,-3-45-768,-5-15-5955</inkml:trace>
  <inkml:trace contextRef="#ctx0" brushRef="#br1" timeOffset="48613.887">6596 10746 15319,'0'0'1105,"0"0"-577,149 179 368,-81-90 193,-1-1-497,-3 6-224,-6-3-48,-14 3-32,-11-2-288,-18-11 0,-15-7 0,0-18-464,-40-12-992,-15-15-1586,-5-15-624,1-14-8211</inkml:trace>
  <inkml:trace contextRef="#ctx0" brushRef="#br1" timeOffset="51109.334">5286 9756 6707,'0'0'1155,"0"0"241,0 0 130,0 0-238,0 0-98,-15-11-155,-44-37-24,38 36 1540,21 12-1988,3 0-187,635-10 707,-418 4-3014,-208-10-5265,-12 11 5774,0-12-5541</inkml:trace>
  <inkml:trace contextRef="#ctx0" brushRef="#br1" timeOffset="51380.333">5962 9425 11541,'0'0'1425,"0"0"-1361,0 0 48,0 0 608,184 27 337,-102 0-241,0 4-416,-12 7-288,-13 5 33,-17 6-49,-18 12 48,-14 8-144,-8 9 0,-10 5-897,-28 2-543,1 5-1074,2-1-3616</inkml:trace>
  <inkml:trace contextRef="#ctx0" brushRef="#br1" timeOffset="51675.584">6402 11211 13206,'0'0'1475,"0"0"-632,0 0 291,0 0 16,0 0-200,8 1-398,46-3-357,1-2 0,-1-2 0,-1-3 0,43-12-195,-37 8 79,575-130 468,-630 139-2677,-24 2 424,-8-2-1466,-1-10-2148</inkml:trace>
  <inkml:trace contextRef="#ctx0" brushRef="#br1" timeOffset="51924.622">7365 10683 13334,'0'0'1230,"0"0"-867,0 0 34,21 0 462,146 2 750,-160-2-1586,-1 1-1,1-1 0,-1 1 1,0 1-1,0-1 0,1 1 1,-1 0-1,0 0 0,0 1 1,-1 0-1,1 0 0,-1 1 1,1-1-1,-1 1 0,0 0 1,0 0-1,-1 1 1,1-1-1,-1 1 0,0 0 1,0 1-1,-1-1 0,1 0 1,-1 1-1,0 0 0,-1 0 1,0 0-1,0 0 0,1 3-22,-1-1-30,0 1-1,0-1 1,-1 1-1,0 0 1,0 0-1,-1-1 0,0 1 1,-1 0-1,0-1 1,0 1-1,-1 0 1,0-1-1,0 1 0,-1-1 1,0 0-1,-1 0 1,0 0-1,0 0 0,0-1 1,-1 0-1,0 0 1,-1 0-1,0 0 1,0-1-1,0 0 0,-2 1 31,-65 32-3706,19-28-1928,18-8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1:29.858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211 475 7892,'0'0'2233,"0"0"-537,0 0-138,0 0-117,0 0-62,-24-16-325,-73-50-184,56 48 395,30 47-748,-8 115-247,7 0 0,6 1-1,7 32-269,-1-133 56,30 1023 635,-18-758-526,11 181 28,11 450 729,-40-87-271,-37-403-843,43-498-1980,20-206-4044,4 56-1761</inkml:trace>
  <inkml:trace contextRef="#ctx0" brushRef="#br0" timeOffset="1120.81">141 211 9812,'0'0'633,"0"0"-478,0 0-73,30 2 241,209 12 1206,430-3 1565,1712-5-261,-553-9-2059,-375 41-685,-57 11 116,-1383-49-207,1329-20 79,324-82-93,803-47 58,-491 97 49,-988 48 845,-1087 13-6850,40 2-57</inkml:trace>
  <inkml:trace contextRef="#ctx0" brushRef="#br0" timeOffset="3113.464">631 1406 6707,'0'0'2254,"0"0"-338,0 0-198,0 0-395,0 0-274,0 0 2,-6 0-293,4 1-716,0-1-1,0 1 1,0 0 0,0-1 0,0 1 0,0 0 0,0 0 0,0 1 0,1-1 0,-1 0 0,0 0 0,1 1-1,-1-1 1,0 1 0,1 0 0,0-1 0,-1 1 0,1 0 0,0 0 0,0 0 0,0-1 0,0 1 0,1 0-1,-1 1 1,0-1 0,1 0 0,-1 0 0,1 0 0,0 1-42,-12 84 892,11-68-737,-11 507 908,13-354-2569,-1-171-151,0-17-3777,0-8-1956</inkml:trace>
  <inkml:trace contextRef="#ctx0" brushRef="#br0" timeOffset="3592.207">529 1460 8852,'0'0'1900,"0"0"-657,0 0-157,0 0-97,0 0-215,13-16-80,42-47-17,-53 62-648,-1-1 0,1 0 0,0 1 0,0-1 0,-1 1-1,1 0 1,0-1 0,0 1 0,0 0 0,0 0-1,1 0 1,-1 1 0,0-1 0,0 0 0,1 1-1,-1 0 1,0-1 0,0 1 0,1 0 0,-1 0 0,0 0-1,1 1 1,0-1-29,8 1 90,-4-2-51,0 1 0,0 1-1,0-1 1,0 1 0,0 0 0,-1 0 0,1 1 0,0 0 0,0 0 0,-1 1-1,1 0 1,-1 0 0,0 0 0,0 1 0,0 0 0,-1 0 0,1 1 0,-1-1-1,0 1 1,0 0 0,4 6-39,-5-6 39,0 0 0,0 1 1,0 0-1,0 0 0,-1 0 0,0 0 0,0 0 0,0 1 1,-1-1-1,0 1 0,-1 0 0,1 0 0,-1 0 0,-1-1 0,1 1 1,-1 0-1,0 0 0,-1 0 0,0 0 0,0 0 0,0 0 1,-1 0-1,0-1 0,0 1 0,0-1 0,-1 1 0,0-1 0,-1 0 1,1 0-1,-1 0 0,0-1 0,-1 1 0,1-1 0,-2 0-39,-5 4-25,0-2 0,0 0-1,-1 0 1,-1-1 0,1 0-1,-1-1 1,1-1-1,-1 0 1,-1-1 0,1 0-1,-1-1 26,-56 1-4027,61-7-361,8-5-4320</inkml:trace>
  <inkml:trace contextRef="#ctx0" brushRef="#br0" timeOffset="5112.568">889 2042 3778,'0'0'3575,"0"0"-1564,0 0-551,0 0-60,0 0-362,-5 16-267,-14 47-136,19-64-597,0 1 1,0 0-1,1 0 0,-1-1 1,0 1-1,1 0 0,-1-1 0,0 1 1,1 0-1,-1 0 0,1 0 1,-1 0-1,0-1 0,1 1 0,-1 0 1,1 0-1,-1 0 0,0 0 1,1 0-1,-1 0 0,1 0 0,-1 0 1,1 0-1,-1 0 0,0 0 1,1 0-1,-1 0 0,1 1 0,-1-1 1,0 0-1,1 0 0,-1 0 1,1 1-1,-1-1 0,0 0 0,1 0 1,-1 1-1,0-1 0,0 0 1,1 0-1,-1 1 0,0-1 1,1 0-1,-1 1 0,0-1 0,0 1 1,0-1-1,0 0 0,1 1 1,-1-1-1,0 1 0,0-1 0,0 0 1,0 1-1,0-1 0,0 1-38,0-1 118,13-13 2,-1-1 0,-1 0 0,0 0 0,-1-1-1,0-1 1,-1 0 0,-1 0 0,-1 0 0,0-1-1,4-16-119,-1-103 382,-10 134-366,-1 0 0,1 0 1,0 0-1,-1 0 0,0-1 1,1 1-1,-1 0 0,0 0 1,0 0-1,0 0 0,-1 1 1,1-1-1,0 0 0,-1 0 1,1 1-1,-1-1 0,1 1 1,-1-1-1,0 1 0,0 0 1,1-1-1,-1 1 0,0 0 1,0 0-1,0 0 0,-1 1 0,1-1 1,0 0-1,0 1 0,0 0 1,0-1-1,-1 1 0,1 0 1,0 0-17,1 27-166,50-16 120,-38-11 47,168 0 50,-177 0-49,1 0 0,-1 0 0,0 1 0,1-1-1,-1 1 1,1-1 0,-1 1 0,0 0 0,0 0 0,1 0 0,-1 0 0,0 0 0,0 0 0,0 1 0,0-1 0,0 1 0,0 0 0,-1-1 0,1 1 0,0 0 0,-1 0 0,0 0 0,1 0 0,-1 0 0,0 0 0,0 0 0,0 1 0,0-1 0,0 0 0,-1 1 0,1-1 0,-1 2-2,5 88 97,-5-67-81,1 134-131,-1-157-57,1 0-1,0 0 1,0 0-1,0 0 1,0 0-1,0-1 1,0 1-1,0 0 1,1-1-1,-1 1 1,1 0-1,-1-1 1,1 0-1,-1 1 1,1-1-1,0 0 1,0 0-1,-1 0 1,1 0-1,0 0 1,0 0-1,0-1 1,0 1-1,0-1 1,0 1-1,0-1 1,1 0-1,-1 0 1,0 0-1,0 0 1,0 0-1,0 0 1,0 0-1,0-1 1,2 0 172,-3 1-86,25 0-5057</inkml:trace>
  <inkml:trace contextRef="#ctx0" brushRef="#br0" timeOffset="5490.165">1534 1917 7475,'0'0'3386,"0"0"-1703,0 0-645,0 0 40,0 0-192,-10 21-206,-26 72-194,35-90-447,1 1 1,-1 0 0,1 0 0,0 0 0,1 0 0,-1 0 0,1 0-1,-1 0 1,1 0 0,0-1 0,1 1 0,-1 0 0,1-1-1,-1 1 1,1-1 0,0 1 0,1-1 0,-1 0 0,0 0-1,1 0 1,0 0 0,-1 0 0,1-1 0,1 1 0,-1-1-1,0 0 1,0 1 0,1-2 0,-1 1 0,1 0 0,0-1-1,-1 0 1,1 1 0,0-1 0,0-1 0,0 1 0,0-1-1,0 1 1,0-1 0,-1 0 0,1-1 0,0 1 0,0-1-1,3 0-39,-2 0 36,0 0-1,0 0 0,0 0 0,-1-1 0,1 0 0,0 0 1,-1 0-1,1 0 0,-1-1 0,0 1 0,0-1 0,0 0 1,0-1-1,0 1 0,-1-1 0,1 1 0,-1-1 0,0 0 1,0-1-1,-1 1 0,1 0 0,-1-1 0,0 1 0,0-1 1,0 0-1,-1 1 0,0-1 0,0 0 0,0 0 0,0 0 1,-1 0-1,0 0 0,0-3-35,1 5 8,-1 0 0,1 0 0,-1-1 0,0 1 0,0 0 0,-1 0 0,1 0 0,0 0 0,-1 0 0,0 0 0,0 0 0,0 1 0,0-1 0,0 0 0,0 0 0,-1 1 0,1-1 0,-1 0 0,0 1 0,0 0 0,0-1 0,0 1 0,0 0 0,0 0 0,-1 0 0,1 0 0,-1 1 0,0-1 0,1 1 0,-1-1 0,0 1 0,0 0-8,-82-12-156,68 13-3630,0 2-3909,32-4 459</inkml:trace>
  <inkml:trace contextRef="#ctx0" brushRef="#br0" timeOffset="5744.741">1879 1538 11973,'0'0'2036,"0"0"-259,0 0-190,0 0-346,0 0-273,0-13-327,0-2-508,0-14 3,1 38-21,58 314 533,-6 10-595,-52-328-85,-1 0-35,1 0 1,0 0-1,0 0 1,0 0-1,1-1 1,0 1-1,0 0 1,0-1-1,0 0 1,1 1-1,0-1 1,0 0 0,0 0-1,0 0 1,1-1 66,-4-2-153,0-1 0,1 0 0,-1 1 0,1-1 0,-1 0 1,1 1-1,0-1 0,-1 0 0,1 0 0,-1 0 1,1 1-1,-1-1 0,1 0 0,0 0 0,-1 0 0,1 0 1,-1 0-1,1 0 0,-1 0 0,1 0 0,0 0 1,-1-1-1,1 1 0,-1 0 0,1 0 0,-1 0 0,1-1 1,-1 1-1,1 0 0,-1-1 0,1 1 0,-1 0 0,1-1 1,-1 1-1,1 0 0,-1-1 0,0 1 0,1-1 1,-1 1-1,0-1 0,1 1 0,-1-1 0,0 1 0,1-1 1,-1 0-1,0 1 153,5-24-4925</inkml:trace>
  <inkml:trace contextRef="#ctx0" brushRef="#br0" timeOffset="6120.852">1872 1859 8292,'0'0'2478,"0"0"-877,0 0-160,0 0-299,0 0-598,1 1-267,7 3-159,0 0 1,1 0-1,-1-1 0,1 0 0,-1-1 0,1 0 0,0 0 1,0-1-1,0 0 0,0 0 0,0-1 0,0-1 0,0 1 1,5-2-119,15 1 266,-18 1-230,1-1 0,-1 0-1,1-1 1,-1 0 0,0-1 0,0 0 0,0-1-1,-1 0 1,1-1 0,-1 0 0,0-1-1,0 0 1,-1 0 0,0-1 0,0 0 0,0-1-1,4-5-35,-10 10 42,-1 0-1,0 0 1,1 0-1,-1 0 1,0-1-1,-1 1 1,1-1-1,0 1 1,-1-1-1,0 0 1,0 0-1,0 0 1,0 0-1,-1 1 1,0-1-1,1 0 1,-1 0-1,-1-1-41,0 3 25,-1 1-1,0-1 0,1 0 0,-1 1 0,0-1 0,0 1 0,0 0 1,0 0-1,-1 0 0,1 0 0,0 0 0,0 0 0,-1 0 1,1 1-1,0-1 0,-1 1 0,1-1 0,-1 1 0,1 0 1,-1 0-1,1 0 0,0 1 0,-1-1 0,1 1 0,0-1 0,-1 1 1,1-1-1,0 1 0,-1 0 0,1 0 0,0 1 0,0-1 1,0 0-1,0 1 0,0-1 0,0 1 0,0 0-24,-5 9-12,1 1-1,0 0 0,1 0 1,1 0-1,-1 1 1,2 0-1,0 0 1,0 0-1,2 0 1,-1 0-1,2 1 0,-1-1 1,2 0-1,0 0 1,1 5 12,-2-14-7,0 1-105,1-1 0,-1 1-1,1-1 1,0 1 0,0-1-1,0 1 1,1-1 0,-1 0-1,1 0 1,0 1 0,0-1-1,1-1 1,-1 1 0,1 0-1,0 0 1,0-1 0,0 0-1,0 0 1,1 0 0,-1 0-1,1 0 1,0 0 0,0-1-1,0 0 1,0 0 0,0 0-1,0 0 1,0-1 0,1 0-1,-1 1 1,1-2-1,-1 1 1,1 0 0,-1-1-1,1 0 1,0 0 0,2-1 112,81-5-4784,-37-15 697</inkml:trace>
  <inkml:trace contextRef="#ctx0" brushRef="#br0" timeOffset="6572.325">2670 1740 5923,'0'0'3062,"0"0"-922,0 0-267,0 0-448,0 0-433,0 0-154,-21 3-89,-64 12-111,82-14-605,1 0 0,-1 1-1,1-1 1,-1 1 0,1-1 0,0 1 0,-1 0-1,1-1 1,0 1 0,0 1 0,0-1-1,1 0 1,-1 0 0,0 1 0,1-1 0,-1 1-1,1-1 1,0 1 0,0-1 0,0 1-1,0 0 1,1 0 0,-1-1 0,1 1 0,-1 0-1,1 0 1,0 0 0,0 0-33,-1 6 53,-2 168 382,3-172-438,0 0 1,0 0-1,0 1 1,1-1-1,0 0 1,0 0-1,1 0 0,-1 0 1,1 0-1,0-1 1,0 1-1,1 0 0,-1-1 1,1 1-1,0-1 1,0 0-1,1 0 0,-1 0 1,1-1-1,0 1 1,0-1-1,0 0 0,0 0 1,0 0-1,1-1 1,0 1-1,-1-1 1,1 0-1,0 0 0,0-1 1,0 1-1,0-1 1,0-1-1,1 1 3,15-1-49,1-1 0,-1 0 0,0-2 0,0-1 0,-1 0 0,1-2 0,-1 0 0,0-1 0,0-2 0,-1 0 1,0 0-1,-1-2 0,0 0 0,0-1 0,-2-1 0,1-1 0,-2 0 0,0-1 0,0-1 0,0-2 49,-3 4 9,0 1 0,-1-2 0,-1 0 1,0 0-1,-1 0 0,-1-1 0,-1-1 0,0 1 0,-1-1 1,0-1-1,-2 1 0,0-1 0,-1 1 0,0-1 0,-2 0 1,0-15-10,-4-204 925,-8 190-239,2 58-24,0 67-669,3 1 1,3 0 0,4 9 6,-1-29 21,1 151-576,13-144-826,24-49-4241,-18-17 687</inkml:trace>
  <inkml:trace contextRef="#ctx0" brushRef="#br0" timeOffset="7379.057">2966 1756 11477,'0'0'1902,"0"0"-869,0 0-131,0 0-235,0 0-267,4 5 29,5 1-382,1 0 0,0 0-1,0-1 1,1 0-1,-1 0 1,1-2 0,0 1-1,0-1 1,1-1-1,-1 0 1,1 0 0,-1-1-1,1-1 1,-1 0-1,1-1 1,-1 0 0,12-2-47,17 2-91,-22 2-4,1 0-1,0-2 1,0 0 0,0-1-1,-1 0 1,1-2-1,-1 0 1,0-1 0,0-1-1,0-1 1,-1 0-1,11-8 96,-26 14 33,0 0 0,-1 0-1,1 0 1,0-1 0,-1 1-1,0-1 1,1 1 0,-1-1-1,0 1 1,0-1-1,0 0 1,0 0 0,0 1-1,0-1 1,0 0 0,-1 0-1,1 0 1,-1 0 0,1 0-1,-1 0 1,0 0-1,0 0 1,0 0 0,0 0-1,0 0 1,0 0 0,0 0-1,-1 0 1,1 0 0,-1 0-1,1 0 1,-1 0-1,0 0 1,0 0 0,0 1-1,0-1 1,0 0 0,0 1-1,-1-1 1,1 1-1,0-1 1,-1 1 0,1-1-1,-1 1 1,0 0 0,1 0-1,-1 0 1,0 0 0,0 0-1,1 0 1,-1 0-1,0 1 1,0-1 0,0 1-1,0-1 1,-1 1-33,1-1 6,0 0 1,1 1-1,-1-1 1,0 0-1,1 1 0,-1 0 1,0-1-1,0 1 1,0 0-1,1 0 1,-1 0-1,0 0 0,0 0 1,0 1-1,1-1 1,-1 0-1,0 1 0,0-1 1,1 1-1,-1 0 1,0 0-1,1-1 1,-1 1-1,1 0 0,-1 0 1,1 1-1,-1-1 1,1 0-1,0 0 0,0 1 1,-1-1-1,1 0 1,0 1-1,0 0 0,1-1 1,-1 1-1,0-1 1,0 1-1,1 0 1,-1 0-1,1-1 0,-1 1 1,1 0-1,0 0 1,0-1-1,0 1 0,0 2-6,-1 2-66,1 0 0,0 1-1,0-1 1,0 1-1,1-1 1,0 0-1,0 1 1,1-1-1,0 0 1,0 0-1,0 0 1,1 0 0,0 0-1,0-1 1,0 1-1,1-1 1,-1 0-1,1 0 1,1 0-1,-1 0 1,1-1-1,2 2 67,11 7-244,1 0 0,1-2 0,0 0 0,1-1 0,0-1-1,0-1 1,1-1 0,0-1 0,0-1 0,1-1-1,0-1 1,-1-1 0,1-1 0,0 0 0,0-2-1,0-1 1,6-2 244,-18 3-156,-1-1 0,1 0 0,0-1 0,-1-1 0,1 1 0,-1-2 1,0 1-1,-1-1 0,1-1 0,-1 0 0,0 0 0,0-1 0,-1 0 0,3-2 156,-7 4 209,1 0-1,-1 0 1,0 0 0,0-1-1,-1 1 1,0-1 0,0 0-1,0 0 1,0 0 0,-1 0 0,0 0-1,-1-1 1,1 1 0,-1 0-1,0-5-208,0 8 95,-1 1-1,0-1 0,1 0 1,-1 1-1,0-1 0,-1 0 1,1 1-1,0-1 1,-1 1-1,1-1 0,-1 1 1,0-1-1,0 1 0,0-1 1,0 1-1,0 0 0,-1-1 1,1 1-1,-1 0 0,1 0 1,-1 0-1,0 0 0,0 0 1,0 0-1,0 1 0,0-1 1,0 1-1,0-1 1,0 1-1,-1 0 0,1 0 1,-1 0-1,1 0 0,-1 0 1,1 1-1,-1-1 0,1 1 1,-1-1-1,1 1 0,-1 0 1,-1 0-95,-3-1 89,1 0 1,0 0 0,0 0-1,-1 1 1,1 0-1,0 0 1,0 0-1,-1 1 1,1 0 0,0 0-1,0 1 1,0 0-1,0 0 1,0 0 0,0 0-1,1 1 1,-1 0-1,1 1 1,-4 2-90,4 0 39,-1 0 0,1 1 0,1 0 0,-1 0 1,1 0-1,0 0 0,0 1 0,1 0 0,0 0 0,1 0 0,0 0 0,0 0 1,1 0-1,-1 0 0,2 1 0,-1-1 0,1 0 0,1 1-39,1-6 4,1-1 0,0 0 0,-1 1 0,1-1-1,0 0 1,0-1 0,0 1 0,1 0 0,-1-1 0,0 0 0,1 1-1,-1-1 1,1-1 0,-1 1 0,1 0 0,-1-1 0,1 0 0,-1 0-1,1 0 1,0 0 0,-1-1 0,1 1 0,-1-1 0,1 0 0,-1 0-1,0 0 1,2-1-4,11-4 13,-1 0 0,0-1 0,-1-1 0,1 0 0,-1-1 0,-1-1 0,0 0 0,-1 0 0,1-1 0,-2-1-1,0 0 1,0-1 0,5-9-13,0-4 122,-1-1 1,-1 0-1,-2-2 0,-1 1 0,0-2 0,-3 1 0,0-1 1,-2 0-1,-1-1 0,-2 1 0,-1-1 0,-1 0 0,-1 0 0,-4-18-122,-11 362 0,15-294-28,13 128 43,-12-142-86,0 0 1,1 0-1,0-1 1,0 1-1,0 0 1,0-1 0,1 0-1,-1 1 1,1-1-1,0 0 1,0-1-1,1 1 1,-1 0 0,1-1-1,0 0 1,0 0-1,0 0 1,0 0-1,1-1 1,-1 1-1,1-1 1,-1 0 0,1 0-1,0-1 1,0 0-1,-1 0 1,3 1 70,65-1-4698,-32-1 669</inkml:trace>
  <inkml:trace contextRef="#ctx0" brushRef="#br0" timeOffset="8851.712">5306 1912 8244,'0'0'2542,"0"0"-575,0 0-348,0 0-90,0 0-115,-3-3-131,1 1-1234,1-1 1,0 1 0,0 0-1,0 0 1,0-1-1,0 1 1,0-1-1,1 1 1,-1-1-1,1 1 1,0-1-1,0 0 1,0 1 0,0-1-1,0 1 1,0-1-1,1 1 1,-1-1-1,1 1 1,0-1-1,0 1 1,0-1 0,0 1-1,0 0 1,0 0-1,1-1 1,0 0-50,49-78 201,-41 66-57,44-62 268,-3-2-1,-4-3 1,-3-1-1,13-44-411,-42 89 211,-10 55-152,-2 280-179,-3 43-1163,6-303 332,12-30-4990,-12-16 2385,-1-12-1171</inkml:trace>
  <inkml:trace contextRef="#ctx0" brushRef="#br0" timeOffset="9129.276">5426 1751 3890,'0'0'6051,"0"0"-3987,0 0-911,0 0-305,0 0-511,0 0-145,52-9 16,3-4-160,9-5-48,3-9-961,1-4-1232,-9-1-1136,-6-1-177</inkml:trace>
  <inkml:trace contextRef="#ctx0" brushRef="#br0" timeOffset="9808.731">6077 1368 5955,'0'0'2798,"0"0"-570,0 0-416,0 0-527,0 0-551,8-1 189,12 78 350,-1 16-266,-5 2 0,0 59-1007,-2-74 141,-9-87 662,-2-168-266,-1 172-544,1-1 1,0 1-1,0-1 1,0 1-1,1-1 1,-1 1-1,1 0 0,-1 0 1,1-1-1,0 1 1,1 0-1,-1 1 1,0-1-1,1 0 1,0 1-1,-1-1 1,1 1-1,0 0 1,0 0-1,0 0 1,1 0-1,-1 1 1,0-1-1,1 1 0,-1 0 1,1 0-1,-1 0 1,2 0 6,107-9-182,-104 10 171,-6 2 4,1-1 1,0 1 0,-1 0-1,1-1 1,-1 1-1,0 0 1,0 1 0,0-1-1,0 0 1,0 1 0,0-1-1,0 1 1,-1-1 0,1 1-1,-1 0 1,0 0 0,0 0-1,0-1 1,0 1 0,0 0-1,-1 0 1,1 0 0,-1 0-1,0 1 1,0-1 0,0 0-1,0 0 1,0 0 0,-1 0-1,1 0 1,-1 0-1,0 0 1,0 0 0,0-1-1,-1 1 1,1 0 0,-1 1 6,-5 6 5,1 0 1,-1 0 0,0-1-1,-1 0 1,0-1 0,-1 0-1,0 0 1,0-1 0,0 0-1,-4 2-5,-55 48 66,69-57-68,-1 0 0,1 0 0,-1 0 0,1 0-1,-1 1 1,1-1 0,-1 0 0,0 0-1,1 0 1,-1 1 0,1-1 0,-1 0 0,0 1-1,1-1 1,-1 0 0,0 1 0,1-1-1,-1 0 1,0 1 0,0-1 0,1 0 0,-1 1-1,0-1 1,0 1 0,0-1 0,1 1-1,-1-1 1,0 1 0,0-1 0,0 0 0,0 1-1,0-1 1,0 1 0,0-1 0,0 1-1,0-1 1,0 1 0,0-1 0,0 1 0,0-1-1,-1 1 1,1-1 0,0 0 0,0 1-1,0-1 1,-1 1 0,1-1 0,0 0 0,-1 1-1,1-1 1,0 1 0,-1-1 0,1 0-1,0 0 1,-1 1 0,1-1 0,0 0 0,-1 0-1,1 1 1,-1-1 2,101-62-55,-2-4 1,60-55 54,-147 114 6,-1 0 1,0-1-1,-1 0 1,1-1 0,-1 0-1,-1 0 1,0-1-1,0 0 1,-1-1 0,0 0-1,-1 0 1,-1 0-1,1 0 1,-2-1 0,1 0-1,-2 0 1,1-5-7,-5 15 2,-1 0 1,0 1-1,1-1 1,-1 0-1,0 1 1,0-1-1,0 1 1,-1-1-1,1 1 1,0 0-1,0 0 1,-1 0-1,1 0 1,0 0-1,-1 1 1,1-1-1,-1 1 1,1 0-1,-1 0 1,0-1-1,1 1 1,-1 1-1,1-1 1,-1 0-1,1 1 1,-1-1-1,1 1 0,0 0 1,-1 0-1,-1 1-2,1-1-3,0 0 0,-1 1-1,1-1 1,0 1 0,0 0-1,0 0 1,0 0 0,1 1-1,-1-1 1,0 1-1,1-1 1,0 1 0,0 0-1,-1 0 1,2 0 0,-1 0-1,0 0 1,1 0 0,-1 1-1,1-1 1,0 1-1,0-1 1,0 1 0,1-1-1,-1 4 4,2 93-6,5-84 5,1-1 1,0 1-1,1-1 1,0-1-1,2 1 0,-1-2 1,2 1-1,0-1 1,0-1-1,1 0 1,7 5 0,-2 0 0,3 4-50,-32-21-420,-212 0-4535,188-12-1672,35-3 970</inkml:trace>
  <inkml:trace contextRef="#ctx0" brushRef="#br0" timeOffset="10060.591">7085 1406 10741,'0'0'2630,"0"0"-842,0 0 47,0 0-405,0 0-560,0-3-440,-23 197-43,22-179-665,-6 103 836,8-36-5435,-1-85 960,2-8-2814</inkml:trace>
  <inkml:trace contextRef="#ctx0" brushRef="#br0" timeOffset="10246.874">6893 1621 9188,'0'0'4034,"0"0"-2849,0 0-769,0 0 240,0 0-96,149-15-496,-101 10-64,1 5-768,6 0-1489,-8 0-160,-7 0-2385</inkml:trace>
  <inkml:trace contextRef="#ctx0" brushRef="#br0" timeOffset="11028.638">7293 1700 9316,'0'0'2009,"0"0"-467,0 0-200,0 0-539,0 0-179,16-12 78,115-99 814,-83 36-509,-47 73-981,0 1 0,0-1 0,0 0 0,-1 0 1,1 0-1,-1 0 0,1 0 0,-1 0 0,0 0 1,0 0-1,0-1 0,0 1 0,0 0 0,0 0 0,-1 0 1,1 0-1,-1 0 0,1 0 0,-1 0 0,0 0 0,0 1 1,0-1-1,0 0 0,0 0 0,0 1 0,0-1 0,-1 0 1,1 1-1,-1-1 0,1 1 0,-1 0 0,1-1 1,-1 1-1,0 0 0,0 0 0,1 0 0,-1 0 0,0 0 1,0 1-1,-2-1-26,3 0-4,-1 1-1,1-1 1,-1 1 0,1-1 0,-1 1 0,1 0-1,-1 0 1,1 0 0,-1 0 0,1 0 0,0 0-1,-1 0 1,1 1 0,-1-1 0,1 0 0,-1 1 0,1-1-1,0 1 1,-1 0 0,1-1 0,0 1 0,-1 0-1,1 0 1,0 0 0,0 0 0,0 0 0,0 0-1,0 0 1,0 0 0,0 0 0,0 0 0,0 1-1,1-1 1,-1 0 0,0 1 0,1-1 0,-1 0 0,1 1-1,-1-1 1,1 1 0,0-1 0,0 1 0,0-1-1,-1 1 1,2-1 0,-1 1 0,0-1 0,0 1-1,0-1 1,1 1 0,-1-1 0,0 0 0,1 1-1,0-1 1,-1 0 0,1 1 4,-1-1 0,2 1-3,0 1 1,1-1-1,-1 0 1,0 0-1,1 1 1,-1-1-1,1-1 1,0 1-1,-1 0 0,1-1 1,0 1-1,0-1 1,0 0-1,0 0 1,1 0-1,-1 0 0,0-1 1,0 1-1,0-1 1,1 0-1,-1 0 1,0 0-1,0 0 1,1-1-1,1 0 3,200 2-13,-203 0 8,0-1 1,0 0 0,-1 1-1,1 0 1,0-1-1,0 1 1,-1 0 0,1 0-1,0 0 1,-1 0 0,1 0-1,-1 0 1,1 0 0,-1 1-1,0-1 1,0 0-1,1 1 1,-1-1 0,0 1-1,0 0 1,0-1 0,-1 1-1,1 0 1,0-1 0,-1 1-1,1 0 1,-1 0-1,1 0 1,-1-1 0,0 1-1,0 0 1,0 0 0,0 0-1,0 0 1,0 0 0,0-1-1,-1 1 1,1 0-1,-1 0 1,0 1 4,1 9-1,0 55-2,3-63 7,-1 0 0,1-1 0,0 1 0,0-1 1,0 1-1,1-1 0,-1 0 0,1 0 0,0-1 0,0 1 1,0-1-1,0 0 0,0 0 0,0 0 0,1 0 0,-1-1 0,1 0 1,-1 0-1,1 0 0,-1 0 0,1-1 0,0 0 0,-1 0 0,1 0 1,-1 0-1,1-1 0,1 0-4,11 2 14,173-6-98,-180 3 74,0 1-1,-1-1 0,1-1 1,0 0-1,-1 0 0,0-1 1,0 0-1,0 0 0,0-1 1,-1-1-1,0 1 0,0-1 1,0-1-1,-1 1 0,0-1 1,0-1-1,4-5 11,-9 10 6,0 0 0,0-1-1,0 1 1,0-1 0,-1 1-1,0-1 1,1 1 0,-1-1-1,-1 0 1,1 0 0,0 1 0,-1-1-1,0 0 1,0 0 0,0 0-1,0 0 1,-1 1 0,0-1-1,1 0 1,-1 0 0,-1 1-1,1-1 1,0 1 0,-1-1 0,0 1-1,0-1 1,0 1 0,0 0-1,0 0 1,-1 0 0,1 0-1,-1 1 1,0-1 0,0 1-1,0-1 1,0 1 0,-1-1-6,-6-1 21,0 0 1,0 0 0,-1 1-1,1 1 1,-1 0-1,1 0 1,-1 1-1,0 0 1,0 1-1,1 0 1,-4 1-22,5-1 8,6 0-5,0 0 0,0 1 0,0 0 0,0 0 0,0-1 0,1 2-1,-1-1 1,0 0 0,0 1 0,1-1 0,-1 1 0,1 0 0,-1 0-1,1 0 1,0 0 0,0 0 0,0 0 0,0 0 0,0 1 0,0-1 0,1 1-1,-1 0 1,1-1 0,0 1 0,-1 0 0,1 0 0,1 0 0,-1 0-1,0 0 1,1 0 0,-1 0 0,1 0 0,0 0 0,0 0 0,0 0-1,1 0 1,-1 0 0,1 0 0,-1 0 0,1 0 0,1 3-3,1-4 4,0 0 0,0 1 0,0-1 1,1 0-1,-1-1 0,0 1 0,1-1 1,-1 1-1,1-1 0,0 0 0,-1 0 1,1 0-1,0-1 0,0 0 0,0 1 0,-1-1 1,1-1-1,0 1 0,0 0 0,0-1-4,0 1 12,22 0 27,-15-1-52,0 0 1,0 1-1,0 1 1,0 0-1,0 0 1,0 1-1,0 0 1,0 1-1,0 1 1,-1 0-1,3 1 13,65 23-2340,-21-23-2566,-18-5-702</inkml:trace>
  <inkml:trace contextRef="#ctx0" brushRef="#br0" timeOffset="11483.317">8671 1440 9428,'0'0'1940,"0"0"-377,0 0-165,0 0-277,0 0-244,-17 15-287,-52 53-75,67-65-478,0-1 1,-1 1-1,1 1 1,0-1-1,1 0 1,-1 0-1,0 1 1,1-1-1,0 1 0,0-1 1,0 1-1,0 0 1,0-1-1,1 1 1,0 0-1,0-1 1,0 1-1,0 0 1,1 2-38,-1 7 91,0-11-81,-1 0 1,1 1-1,0-1 0,0 0 1,0 1-1,0-1 0,0 0 0,1 0 1,-1 1-1,1-1 0,-1 0 1,1 0-1,0 1 0,0-1 1,0 0-1,0 0 0,0 0 0,0 0 1,0 0-1,1-1 0,-1 1 1,1 0-1,0 0 0,-1-1 1,1 1-1,0-1 0,0 0 0,0 0 1,0 1-1,0-1 0,0 0 1,0-1-1,0 1 0,1 0 1,-1 0-1,2-1-10,14 3 60,1 0 1,-1-2-1,1 0 1,0-1-1,-1-1 1,1-1-1,-1-1 1,1 0-1,-1-1 1,0-1-1,0-1 1,-1 0-1,1-2 0,-2 0 1,8-4-61,-3 0 31,1 0 0,-2-2 0,0 0 0,0-1 1,-1-1-1,-1 0 0,-1-2 0,-1 0 0,0-1 0,-1-1 0,-1 0 0,-1-1 1,-1 0-1,-1-1 0,0 0 0,-2-1 0,-1 0 0,5-22-31,-5 5 358,-3 1 1,-1-1-1,-2 0 0,-2-21-358,-16 119-107,-5 9 59,3 1 0,3 1 0,3 0 0,4 0 0,-1 68 48,8-133-35,0 0 0,0-1-1,1 1 1,-1 0 0,1 0 0,0 0 0,0 0-1,1-1 1,-1 1 0,1 0 0,0 0-1,0 0 1,0-1 0,0 1 0,0-1 0,1 1-1,0-1 1,0 1 0,0-1 0,0 0-1,0 0 1,1 0 0,-1 0 0,1 0 0,0-1-1,0 1 1,0-1 0,0 1 0,0-1 0,0 0-1,1-1 1,-1 1 0,1 0 0,-1-1-1,4 1 36,76-8-7768,-61-13 1020</inkml:trace>
  <inkml:trace contextRef="#ctx0" brushRef="#br0" timeOffset="11748.473">9022 1335 8884,'0'0'2278,"0"0"-1160,0 0-123,0 0 129,0 0-228,29 5-242,98 17-182,53-5 85,-49-16-597,-144 5-6162,-3-6 204</inkml:trace>
  <inkml:trace contextRef="#ctx0" brushRef="#br0" timeOffset="12766.468">9935 1174 6259,'0'0'1891,"0"0"22,0 0-179,13-20-93,42-59-382,-40 52 80,-24 23 602,8 4-1771,-7 0-81,0 0 1,0 0-1,0 1 0,0 0 1,0 0-1,0 1 1,0 0-1,0 1 0,1 0 1,-1 0-1,1 0 0,-5 4-89,-7 5 34,0 1 0,1 0-1,1 1 1,0 1 0,1 1-1,0 1 1,2 0 0,0 0-1,1 2 1,0-1 0,2 2-1,0 0 1,1 0 0,1 1-1,1 0 1,1 0 0,1 1-1,1 0 1,1 0 0,1 0-1,0 3-33,3-21-14,-1 1-1,0 0 0,1 0 0,0 0 1,0-1-1,1 1 0,-1 0 0,1 0 0,0 0 1,0-1-1,1 1 0,0-1 0,-1 1 1,1-1-1,1 1 0,-1-1 0,1 0 0,-1 0 1,1 0-1,0-1 0,1 1 0,-1-1 1,1 1-1,-1-1 0,1 0 0,4 2 15,3 0-307,0 0-1,0-1 1,1 0-1,-1-1 1,1 0-1,0-1 0,0 0 1,0-1-1,0 0 1,0-1-1,5-1 308,80-15-5541,-42-5 750</inkml:trace>
  <inkml:trace contextRef="#ctx0" brushRef="#br0" timeOffset="13078.185">10228 1348 7379,'0'0'2807,"0"0"-1089,0 0-384,0 0-205,-24 2-217,-79 10 56,100-11-917,-1 0 0,1 0 0,-1 0 0,1 0 0,0 1 0,0-1 0,-1 1 0,1 0 0,0-1 0,0 2 0,1-1 0,-1 0 0,0 1 0,1-1 0,-1 1 0,1-1 0,0 1 0,0 0 0,0 0 0,0 0 0,1 1 0,-1-1 0,1 0 0,-1 2-51,0 1 73,-1-2-24,1 1 1,0 0-1,0 0 1,0 0-1,1 1 1,-1-1-1,1 0 0,1 0 1,-1 1-1,1-1 1,0 0-1,0 1 0,0-1 1,1 1-1,0-1 1,0 0-1,0 0 0,1 0 1,0 1-1,0-1 1,0-1-1,0 1 1,1 1-50,6-2 32,0 0 1,0 0 0,0 0 0,1-1 0,-1-1 0,1 0 0,-1 0 0,1-1 0,0 0 0,0 0 0,0-1 0,-1-1 0,9 0-33,6 0 28,-19 2-17,0 0 0,1-1 0,-1 0 0,0 0 0,0 0 1,0 0-1,0-1 0,0 0 0,0 0 0,0-1 0,0 1 0,0-1 1,0 0-1,-1 0 0,1-1 0,-1 1 0,0-1 0,1 0 0,-1 0 1,0-1-1,-1 1 0,1-1 0,-1 0 0,1 0 0,-1 0 0,0 0 1,-1 0-1,1-1 0,-1 1 0,0-1 0,0 0 0,0 0 0,-1 1 1,2-5-12,-4 6-8,0 0 0,0 0 1,1 0-1,-2 0 1,1 0-1,0 0 0,-1 0 1,1 1-1,-1-1 1,0 0-1,0 1 0,0-1 1,0 1-1,0 0 1,0 0-1,-1 0 0,1 0 1,-1 0-1,1 0 1,-1 1-1,0-1 0,0 1 1,0 0-1,0 0 1,0 0-1,0 0 0,-2 0 8,-90-16-894,9 16-991,53 1-3598,33 0 790</inkml:trace>
  <inkml:trace contextRef="#ctx0" brushRef="#br0" timeOffset="13359.772">10663 1095 7523,'0'0'2618,"0"0"-492,0 0-227,-1-19-308,-8-60-276,8 78-1265,1-1 1,-1 1 0,1-1-1,-1 1 1,0-1 0,1 1-1,-1-1 1,0 1 0,0 0-1,0-1 1,0 1-1,0 0 1,0 0 0,0 0-1,0 0 1,-1 0 0,1 0-1,0 0 1,-1 0 0,1 0-1,-1 1 1,1-1-1,0 1 1,-1-1 0,0 1-1,1-1 1,-1 1 0,1 0-1,-1 0 1,1 0 0,-1 0-1,0 0 1,1 0-1,-1 0 1,1 0 0,-1 1-1,1-1 1,-1 1 0,1-1-1,-1 1 1,1-1 0,-1 1-1,1 0 1,-1 0-1,1 0 1,0 0 0,0 0-1,-1 0 1,1 0 0,-1 1-51,-5 8 32,-1 1 1,2 0-1,0 0 0,0 0 1,1 1-1,0 0 1,1 0-1,0 0 1,1 1-1,0-1 1,1 1-1,1 1-32,-13 231 254,14-230-238,1 0 0,0 0 0,1 0 0,0 0 0,1 0 1,1-1-1,1 1 0,0-1 0,3 5-16,-6-15-68,0 1 0,0-1 1,1 0-1,0 0 0,0 0 0,0 0 0,0-1 1,1 1-1,-1-1 0,1 0 0,0 0 0,0 0 0,0 0 1,0-1-1,1 1 0,-1-1 0,1 0 0,-1-1 1,1 1-1,0-1 0,0 0 0,0 0 0,-1 0 1,1-1-1,0 0 0,0 0 0,0 0 0,0 0 1,0-1-1,1 0 68,1-1-513,0 0-1,-1 0 1,1-1 0,-1 0 0,0 0 0,1 0 0,-1-1 0,-1 0 0,1 0 0,-1-1-1,1 0 1,3-4 513,40-36-5989</inkml:trace>
  <inkml:trace contextRef="#ctx0" brushRef="#br0" timeOffset="13610.932">11019 916 9492,'0'0'2295,"0"0"-1007,0 0-253,0 0 22,0 0-25,-20 24 1,-59 82-54,74-97-904,0 1 1,1-1-1,0 1 0,1 0 0,0 0 1,0 0-1,1 0 0,1 0 0,-1 1 1,2-1-1,-1 0 0,2 8-75,-1 11 127,-3 237 236,2-263-419,1-1 1,0 1-1,0-1 1,0 1-1,0 0 1,1-1-1,-1 1 1,1-1-1,-1 1 1,1-1 0,0 1-1,0-1 1,0 1-1,1-1 1,-1 0-1,0 0 1,1 1-1,-1-1 1,1 0-1,0-1 1,0 1-1,0 0 1,0 0-1,0-1 1,0 1-1,0-1 1,0 1 0,1-1-1,-1 0 1,0 0-1,1 0 1,-1-1-1,1 1 1,-1 0-1,1-1 1,0 0-1,-1 1 1,1-1-1,-1 0 1,1 0-1,0-1 1,-1 1 0,3-1 55,59-18-5937,-30-4 1</inkml:trace>
  <inkml:trace contextRef="#ctx0" brushRef="#br0" timeOffset="13978.307">11198 1297 8884,'0'0'2356,"0"0"-785,0 0-392,0 0-445,0 0-203,-1 10 85,-3 59 350,6-67-910,0 0 0,0 0 0,0 1 1,0-2-1,0 1 0,1 0 0,-1 0 0,1-1 0,-1 1 0,1-1 0,-1 0 0,1 0 1,0 0-1,0 0 0,0 0 0,-1-1 0,1 1 0,0-1 0,0 0 0,0 1 0,0-2 1,0 1-1,0 0 0,0 0 0,0-1 0,-1 0 0,1 1 0,0-1 0,0 0 1,1-1-58,-1 1 5,1 0-1,0 0 1,-1 0-1,1 0 1,-1-1-1,1 0 1,-1 0-1,0 0 1,1 0-1,-1 0 1,0 0-1,0-1 1,-1 0-1,1 1 1,-1-1-1,1 0 1,-1 0-1,0 0 1,0-1-1,0 1 0,0-1 1,-1 1-1,1-1 1,-1 1-1,0-1 1,0 0-1,0 1 1,-1-1-1,1 0 1,-1 0-1,0 0 1,0 1-1,-1-4-3,-1 4-10,0-1 0,0 1-1,-1 0 1,0 0 0,1 0-1,-1 0 1,0 0 0,0 1-1,-1-1 1,1 1 0,0 0-1,-1 0 1,0 0 0,1 0-1,-1 1 1,0-1 0,0 1-1,0 0 1,0 0 0,0 0-1,0 1 1,0 0 0,0-1-1,0 1 1,0 1 0,0-1-1,0 1 1,0-1 0,0 1-1,0 0 1,-3 2 10,0 0-4,0 1 0,0 0 1,0 0-1,0 1 0,1 0 0,0 0 0,0 0 1,0 1-1,0 0 0,1 0 0,0 1 0,1-1 1,-1 1-1,1 0 0,0 0 0,1 1 1,0-1-1,0 1 0,1 0 0,-1-1 0,2 1 1,-1 0-1,1 0 0,0 1 0,1-1 0,0 5 4,-1 3-23,0-13-53,1 1 0,-1-1 1,0 1-1,1-1 0,0 0 1,0 1-1,0 0 0,0-1 1,0 0-1,1 1 1,-1-1-1,1 1 0,0-1 1,0 1-1,0-1 0,1 0 1,-1 0-1,1 0 1,0 0-1,0 0 0,0 0 1,0 0-1,0-1 0,1 1 1,-1-1-1,1 1 76,8 0-911,0-1-1,0 0 1,0-1-1,1 0 1,-1-1 0,0 0-1,1-1 1,-1 0-1,4-2 912,-14 3-174,57-9-5002</inkml:trace>
  <inkml:trace contextRef="#ctx0" brushRef="#br0" timeOffset="14751.297">11671 1248 9060,'0'0'2343,"0"0"-569,0 0-254,0 0-322,0 0-360,-18 9-232,-54 36-62,69-42-513,0 0 0,1 1 1,-1-1-1,1 1 0,0 0 0,0-1 1,0 1-1,1 0 0,0 0 0,-1 0 1,1 0-1,1 0 0,-1 0 0,0 1 1,1-1-1,0 0 0,0 0 0,0 0 1,1 4-32,0 8 83,-2 1-5,0-13-65,0 0 0,1 1 0,-1-1 0,1 0 0,0 1 0,0-1 0,1 1 0,-1-1 0,1 0 0,0 1 0,0-1 0,0 0 0,1 0 0,0 1 0,-1-1 0,1-1 0,1 1 0,-1 0 0,1 0 0,-1-1 0,1 1 0,0-1 0,2 1-13,4 1 13,0-1 0,0 0 0,1-1-1,-1 0 1,1 0 0,0-1 0,0 0 0,0-1 0,0 0 0,0-1 0,0 0 0,9-1-13,-10 1 13,9-3-4,0 0 1,-1-1 0,1-1 0,-1-1-1,0 0 1,-1-1 0,0-1 0,0 0-1,0-1 1,-1-1 0,-1-1 0,1 0-1,-2-1 1,0 0 0,0-1-1,-1 0 1,6-10-10,-3 5 4,0-1-1,-2 0 1,0-1-1,-2 0 1,0-1-1,-1 0 1,-1-1 0,-1 0-1,-1 0 1,-1-1-1,-1 0 1,-1 0-1,-1 0 1,-1-1 0,-1 1-4,7-272 781,-38 912-930,30-614 99,7 58-156,-7-60 123,0 0 0,1 1 0,-1-1 0,1 0-1,-1 0 1,1 0 0,0 0 0,-1 1 0,1-1 0,0 0-1,0 0 1,0 0 0,0-1 0,0 1 0,0 0 0,0 0-1,0 0 1,0-1 0,0 1 0,0-1 0,0 1 0,1-1-1,-1 1 1,0-1 0,0 1 0,1-1 0,-1 0 0,0 0 0,1 0-1,-1 0 1,0 0 0,1 0 0,-1 0 0,0 0 0,0-1-1,1 1 1,-1 0 0,0-1 0,0 1 0,1-1 0,-1 1-1,1-2 84,0-1-218,0 0 0,0-1 0,0 1-1,0-1 1,0 0 0,-1 1 0,0-1-1,0 0 1,0 0 0,0 0 0,-1 0-1,1 0 1,-1 0 0,0 0 0,0 0-1,-1 0 1,1 0 0,-1 0 0,0 0-1,0 0 1,-1-2 218,-3-5-36,-2 1 0,1-1-1,-2 1 1,1 0 0,-1 1 0,-1 0 0,1 0-1,-2 1 1,1 0 0,-1 1 0,-8-5 36,2-1-2,-90-69 4270,105 81-3550,5 1-304,139 42 791,-110-36-975,0-1 0,0-1 0,1-2 0,-1-2 0,2 0-230,-10 0 142,-7-2-57,0 0 0,0-1 1,0 0-1,-1-2 1,0 0-1,1 0 0,-2-2 1,1 0-1,7-6-85,-23 13-19,-1 4-58,1 154-83,0-155 130,0 0-1,0 0 1,0 0 0,0 0-1,0 0 1,0-1-1,1 1 1,-1-1 0,1 1-1,0-1 1,0 1 0,0-1-1,0 0 1,0 0-1,1 0 1,-1 0 0,1 0-1,-1 0 1,1-1 0,-1 0-1,1 1 1,0-1-1,0 0 1,0 0 0,0 0-1,0-1 1,0 1 0,0-1-1,0 1 31,58-3-4452,-26-11-420</inkml:trace>
  <inkml:trace contextRef="#ctx0" brushRef="#br0" timeOffset="15079.086">12459 903 9156,'0'0'3874,"0"0"-2103,0 0-346,0 0-451,0 0-558,-9 2 46,4 0-349,-20 7 383,36 7 207,9-11-455,0 0-1,0-2 1,1 0-1,0-1 0,-1-1 1,1-1-1,0-1 1,13-2-248,-31 2 12,0 1 0,0-1 0,0 0 0,0 1 0,0-2 0,0 1 1,0 0-1,0 0 0,-1-1 0,1 0 0,-1 1 0,1-1 0,-1 0 0,1 0 0,-1-1 1,0 1-1,0 0 0,0-1 0,0 1 0,-1-1 0,1 0 0,-1 1 0,1-1 0,-1 0 1,0 0-1,0 0 0,0 0 0,0 0 0,-1 0 0,1 0 0,-1 0 0,0 0 0,0-1 0,0 1 1,0 0-1,-1 0 0,1 0 0,-1 0 0,0 0-12,1-2-26,-1 1 1,0-1-1,0 1 1,0-1-1,-1 1 1,0-1-1,0 1 1,0 0-1,0 0 1,0 0-1,-1 0 1,0 0-1,0 1 0,0-1 1,0 1-1,0 0 1,-1 0-1,1 0 1,-1 0-1,0 0 1,0 1-1,0 0 1,0 0-1,0 0 1,-1 0-1,1 1 1,-1 0-1,1-1 0,-1 2 1,1-1-1,-1 0 1,0 1-1,1 0 1,-1 0-1,0 0 1,1 1-1,-1 0 1,1 0-1,-1 0 1,1 0-1,-1 1 0,1-1 1,0 1-1,0 0 1,0 0-1,0 1 1,0-1-1,0 1 1,-1 1 25,-42 91-2398,40-24-2093,16-39 521,21-5-688</inkml:trace>
  <inkml:trace contextRef="#ctx0" brushRef="#br0" timeOffset="15432.902">12914 1068 9444,'0'0'2439,"0"0"-502,0 0-209,0 0-247,0 0-366,-4-9 177,-29 34-599,25-14-574,1 0-1,0 0 1,0 0-1,1 1 0,1 0 1,0 0-1,0 1 1,2-1-1,-1 1 1,2 0-1,-1 0 1,2 0-1,0 0 1,0 0-1,2 9-118,1-19 30,0 0 0,1 0 0,-1-1 0,1 1 0,0-1 0,0 0 0,0 0 0,0 0 0,0 0 0,0 0 0,0 0 0,1-1 0,-1 0 0,1 0 0,-1 0 0,1 0 0,-1 0 0,1-1 0,-1 1 0,1-1 0,0 0 0,-1 0 0,1-1 0,0 1 0,-1-1 0,1 1 0,-1-1 0,1 0-30,11 0 112,-9 2-96,0-1 0,0 1 0,-1-1 0,1-1 0,0 1 0,0-1-1,0 0 1,0 0 0,-1-1 0,1 1 0,0-1 0,-1-1-1,0 1 1,1-1 0,-1 0 0,0 0 0,0 0 0,-1-1 0,1 0-1,-1 0 1,0 0 0,0 0 0,0-1 0,0 1 0,-1-1-1,0 0 1,0 0 0,0 0 0,0-1 0,-1 1 0,0-1 0,0 1-1,0-6-15,-1 7-43,0 0-1,0 1 0,-1-1 1,0 0-1,1 0 1,-1 0-1,-1 0 0,1 0 1,-1 0-1,1 0 0,-1 0 1,0 0-1,-1 0 1,1 1-1,0-1 0,-1 1 1,0-1-1,0 1 0,0-1 1,-1 1-1,1 0 0,-1 0 1,1 0-1,-1 0 1,0 1-1,0-1 0,0 1 1,-1-1-1,1 1 0,0 0 1,-3 0 43,-80-11-1648,30 17-2515,30 3-370</inkml:trace>
  <inkml:trace contextRef="#ctx0" brushRef="#br0" timeOffset="15810.048">13138 1068 11669,'0'0'1724,"0"0"-316,0 0 212,0 0-171,7 22-340,24 73-290,5 62 1310,-34-156-2097,-1 0-1,1 0 0,-1 0 1,1-1-1,0 1 0,-1-1 1,1 1-1,0-1 0,-1 0 1,1 1-1,0-1 0,-1 0 1,1 0-1,0 0 0,-1 0 1,1 0-1,0-1 0,-1 1 1,1-1-1,0 1 0,-1-1 1,1 1-1,-1-1 0,1 0 1,-1 0-1,1 0 0,-1 1 1,1-2-1,-1 1 0,0 0 1,0 0-1,1 0 0,-1-1 1,0 1-1,0 0 0,0-1 1,0 1-1,-1-1 0,1 0-31,47-60 92,-42 51-104,1-1 0,0 1 1,1 0-1,0 1 0,0 0 0,1 0 1,1 0-1,0 2 0,0-1 1,0 1-1,1 0 0,1 1 0,-1 1 1,1 0-1,0 0 0,0 1 0,1 1 1,-1 0-1,1 0 0,0 1 1,5 1 11,-14 3-12,0 1 0,0 1 0,-1-1 0,1 1 0,-1-1 0,0 1 0,0 0 1,0 0-1,0 0 0,0 1 0,-1-1 0,1 1 0,-1-1 0,0 1 0,0 0 1,-1 0-1,1 0 0,-1 0 0,1 0 0,-1 0 0,-1 0 0,1 1 0,0-1 0,-1 0 1,0 0-1,0 1 0,0-1 0,-1 0 0,0 0 0,1 1 0,-2 1 12,1 88 488,0-37-2556,0-19-4195,1-44-1237</inkml:trace>
  <inkml:trace contextRef="#ctx0" brushRef="#br0" timeOffset="16177.711">14379 585 9732,'0'0'2588,"0"0"-904,0 0 55,0 0-39,-24 9-404,5-3-1035,9-4-174,1 0 0,0 1 0,0 1 0,0-1 1,1 2-1,-1-1 0,1 1 0,0 0 0,0 1 0,1 0 0,0 0 0,0 0 0,0 1 0,0 0 0,1 1 0,-3 4-87,-19 38 370,1 1 0,3 2 0,2 0-1,2 1 1,-5 32-370,16-57 25,2 1-1,1-1 0,1 1 1,2 0-1,1 0 1,1 1-1,3 28-24,1-54-29,-1-1 0,1 0-1,0 1 1,0-1 0,1-1 0,-1 1 0,1 0-1,0-1 1,0 1 0,0-1 0,0-1 0,0 1-1,1 0 1,-1-1 0,1 0 0,0 0 0,0 0-1,-1-1 1,1 1 0,0-1 0,1 0 0,-1-1 0,0 1-1,0-1 1,0 0 0,0-1 0,0 1 0,0-1-1,0 0 1,0 0 0,0 0 0,0-1 0,0 0-1,2-1 30,10-4-932,-1-1 0,0-1 0,0-1-1,0 0 1,-2-1 0,1-1-1,-1 0 1,8-10 932,-20 20-241,46-45-6661</inkml:trace>
  <inkml:trace contextRef="#ctx0" brushRef="#br0" timeOffset="16450.955">14705 583 8516,'0'0'6275,"0"0"-5171,0 0 385,0 0 112,136 107-625,-106-31-175,-5 12 63,-7 6-352,-6 0-64,-7 0-272,-5-7-176,0-9-32,-12-13-256,-16-11-592,-9-14-369,-13-11-784,-15-9-2705,-12-8-7011</inkml:trace>
  <inkml:trace contextRef="#ctx0" brushRef="#br1" timeOffset="20175.46">792 612 9236,'0'0'3490,"0"0"-2146,0 0-575,0 0-129,0 0-16,0 0-207,-39 148-97,36-99-192,3-2-96,0-7-32,0-9-48,0-8-304,18-16-753,1-7-496,11-3-1664,0-28-1954</inkml:trace>
  <inkml:trace contextRef="#ctx0" brushRef="#br1" timeOffset="20425.779">1019 654 6099,'0'0'2849,"0"0"-1472,0 0-209,0 0 177,0 0-577,-38 128-288,38-90-111,0 2-241,3-2-128,17 0-593,2-9-2320,8-8-3426</inkml:trace>
  <inkml:trace contextRef="#ctx0" brushRef="#br1" timeOffset="21256.513">15078 184 10853,'0'0'1777,"0"0"-899,0 0-27,-16 23-96,-51 72-190,64-91-524,0 0-1,0 1 0,0-1 1,0 1-1,1 0 1,-1 0-1,2 0 1,-1 0-1,0 0 0,1 0 1,0 0-1,0 1 1,0-1-1,1 0 1,0 6-41,0-6 71,1-3-36,0-1 0,0 0 0,0 0 0,0 0 0,0 0 0,0 0 0,1 0 0,-1 0 0,0 0 0,1 0 0,-1-1 0,1 1 0,-1-1 0,1 1 0,-1-1 0,1 1 0,-1-1 0,1 0 0,-1 0 0,1 0 0,-1 0-1,1 0 1,0 0 0,-1 0 0,1 0 0,-1 0 0,1-1 0,-1 1 0,1-1-35,6 1 114,12-2 15,0-1 0,-1-1 0,0-1 0,0 0 0,0-2 0,0 0 0,-1-1 0,0-1 0,-1 0 0,0-1 0,-1-1 0,14-12-129,-30 23 8,-1 1 0,1-1 0,0 1 1,0-1-1,-1 0 0,1 1 0,0-1 1,0 1-1,-1-1 0,1 0 0,0 1 0,0-1 1,0 1-1,0-1 0,0 1 0,-1-1 1,1 1-1,0-1 0,0 1 0,0-1 0,0 1 1,1-1-1,-1 1 0,0-1 0,0 1 1,0-1-1,0 0 0,0 1 0,1-1 0,-1 1 1,0-1-1,0 1 0,1-1 0,-1 0 1,0 1-1,1-1 0,-1 0 0,0 1 0,1-1 1,-1 0-1,0 1 0,1-1 0,-1 0 1,1 0-1,-1 1 0,1-1 0,-1 0 0,0 0 1,1 0-1,-1 0 0,1 0 0,-1 0 1,1 0-1,-1 0 0,1 0 0,-1 0 0,1 0 1,-1 0-1,1 0-8,-1 2-18,-8 22 8,-2-1 1,0 0-1,-1 0 1,-1-1-1,-1 0 1,-1-1 0,-7 7 9,0 4-228,-66 86-4190,40-63-365</inkml:trace>
  <inkml:trace contextRef="#ctx0" brushRef="#br1" timeOffset="22543.625">484 2534 10389,'0'0'2166,"0"0"-1272,0 0-128,0 0 26,0 0-138,0 0-212,10 0-73,423-8 2157,-9 4-1848,324-17-486,708-62 304,709-11-208,-516 53-237,1145-50 56,475 41-30,-2207 37 310,-1060 13-313,-2 0 1,0 0 21,0 0 27,0 0 18,-76-10-1129,41 4-2991,21 2-399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1:58.80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8900,'0'0'1563,"0"0"-247,0 0-249,0 0-205,0 0 202,0 0 225,4-5-17,45-79-318,-3-2 1,-4-1-1,11-42-954,-53 128 4,13-28 141,-2-1-1,-1 0 1,-2-1 0,-1 0-1,-1 0 1,-2-1-1,0-4-144,3 52 8,80 336-325,-72-278 248,-9-38-216,2-1 0,2 1 0,1-1 0,1-1 0,15 29 285,-22-57-940,-4-6-6305,-1-13 1271</inkml:trace>
  <inkml:trace contextRef="#ctx0" brushRef="#br0" timeOffset="309.573">160 896 9444,'0'0'2722,"0"0"-1874,0 0-32,0 0-271,0 0-401,0 0-80,154-68-48,-95 39-16,-1 0-881,-11 0-1792,-10 0-2369</inkml:trace>
  <inkml:trace contextRef="#ctx0" brushRef="#br0" timeOffset="936.425">647 408 6355,'0'0'2097,"0"0"-552,0 0-332,0 0-263,0 0-221,6 25 92,39 167 809,-32-109-890,-10-56-564,1-1 0,1 1 0,1-1 0,2 0 0,0 0 0,5 7-176,2-14 27,-14-29 143,-21-105 636,5 21-955,15 92 145,1 0 0,-1-1 0,1 1 1,-1 0-1,1 0 0,0 0 1,0 0-1,0 0 0,0 0 1,0 0-1,1 0 0,-1 0 1,1 0-1,-1 1 0,1-1 0,-1 0 1,1 1-1,0 0 0,0-1 1,0 1-1,0 0 0,0 0 1,0 0-1,0 0 0,0 0 0,0 0 1,0 1-1,1-1 0,-1 1 1,2-1 3,72-6-12,-74 7 9,1 0 0,0 0 0,-1 0 0,1 0 0,-1 1 1,1-1-1,-1 1 0,1-1 0,-1 1 0,0 0 0,1 0 0,-1 0 0,0 0 0,0 1 1,0-1-1,0 1 0,0-1 0,0 1 0,0 0 0,0-1 0,0 1 0,-1 0 1,1 0-1,-1 0 0,1 1 0,-1-1 0,0 0 0,0 0 0,0 1 0,0-1 0,-1 1 1,1-1-1,-1 1 0,1-1 0,-1 1 0,0-1 0,0 2 3,2 4 1,-1 0-1,0 0 1,0 1-1,-1-1 0,0 0 1,0 0-1,-1 0 1,0 0-1,-1 0 1,1 0-1,-2 0 1,1 0-1,-1-1 1,0 1-1,-1-1 1,0 1-1,0-1 0,-3 2-39,0 0 1,0 0-1,-1-1 0,0-1 1,-1 1-1,0-1 0,0-1 1,0 1-1,-1-2 0,-7 4 39,7-6-45,8-2 85,61-64 413,279-192 28,-334 252-455,0-1 1,-1 0 0,1 0-1,-1 0 1,1 0 0,-1 0-1,0-1 1,-1 1 0,1-1 0,-1 0-1,0 1 1,0-1 0,0-1-1,-1 1 1,0 0 0,0 0-1,0 0 1,0-1 0,-1 1-1,0 0 1,0 0 0,-1-1-1,1 1-26,-3 2 20,1 1 0,0 0-1,-1 0 1,0 0 0,1 0 0,-1 0-1,0 0 1,0 1 0,0-1-1,0 1 1,0 0 0,0 0 0,-1 0-1,1 0 1,0 1 0,-1-1-1,1 1 1,0 0 0,-1 0-1,1 0 1,0 0 0,-1 1 0,1-1-1,0 1 1,0 0 0,-1 0-1,1 0 1,0 0 0,0 1 0,0-1-1,-1 1-19,-2 3-8,-1 0-1,1 1 1,-1 0-1,2 0 1,-1 0-1,1 1 1,0 0-1,0 0 1,0 0-1,1 0 1,0 1-1,1-1 1,0 1-1,0 0 1,1 0-1,0 1 1,0-1-1,1 0 1,0 1 0,0-1-1,1 0 1,0 1-1,0-1 1,1 1-1,1-1 1,-1 0-1,1 1 1,0-1-1,1 0 1,0 0-1,0-1 1,1 1-1,3 4 9,102 109-170,-97-111 167,-28-5-125,-225 1-5710,239-5 5689,1-1 0,-1 0 0,1 0 0,-1 0 0,1 0 0,0-1 0,-1 1-1,1 0 1,-1-1 0,1 1 0,0 0 0,-1-1 0,1 0 0,0 1 0,-1-1 0,1 0 0,0 0-1,0 0 1,0 1 0,0-1 0,0 0 0,0 0 0,0-1 0,0 1 0,0 0 0,0 0-1,1 0 1,-1-1 0,0 1 0,1 0 0,-1-1 0,1 1 0,0 0 0,-1-1 0,1 1 0,0-1 149,-2-26-4899</inkml:trace>
  <inkml:trace contextRef="#ctx0" brushRef="#br0" timeOffset="1241.35">1535 491 10757,'0'0'2049,"0"0"-222,0 0-28,0 0-474,0 0-530,-8 12-397,6-7-375,-4 3 0,1 0 0,1 1-1,-1-1 1,1 1 0,1 0 0,0 1-1,0-1 1,1 0 0,0 1 0,0 7-23,1 2 33,-1 0-28,0 1 0,2-1 1,0 1-1,1-1 0,1 1 0,0-1 0,2 0 1,0 0-1,2 0 0,4 10-5,17-2-1787,-26-31-3028,-3-10 1845,-7-6-3895</inkml:trace>
  <inkml:trace contextRef="#ctx0" brushRef="#br0" timeOffset="1506.811">1286 685 9188,'0'0'3394,"0"0"-2130,0 0-575,0 0 303,152-20-15,-97 20-481,-6 0-288,-4 0-208,0 0-400,-5 0-1761,-3 0-2946</inkml:trace>
  <inkml:trace contextRef="#ctx0" brushRef="#br0" timeOffset="2160.1">1920 714 5346,'0'0'6294,"0"0"-4114,0 0-1119,0 0 1,0 0-117,19-12-321,62-39-274,-75 48-306,-1-1 1,1 1-1,-1-1 1,0-1-1,0 1 1,-1-1 0,1 0-1,-1 0 1,0 0-1,0 0 1,-1-1 0,1 1-1,-1-1 1,0 0-1,-1-1-44,-1 4 11,-1 0 1,1 0-1,-1 0 0,0 1 0,0-1 0,0 0 1,0 0-1,-1 0 0,1 0 0,-1 0 0,0 1 0,0-1 1,0 0-1,0 0 0,0 1 0,-1-1 0,1 1 1,-1-1-1,1 1 0,-1 0 0,0-1 0,0 1 0,0 0 1,0 0-1,0 0 0,-1 1 0,1-1 0,-1 0-11,-64-21 83,64 34-224,4-6 119,-1-1 0,1 0 0,0 1 0,0-1 0,0 0 1,0 0-1,1 0 0,0 0 0,0 0 0,0 0 0,0 0 0,0-1 1,1 1-1,0-1 0,-1 0 0,1 1 0,1-1 0,-1-1 1,0 1-1,1 0 0,-1-1 0,1 0 0,0 1 0,0-2 1,0 1-1,0 0 0,0-1 0,0 0 0,0 1 0,1-2 0,-1 1 1,4 0 21,151 1 34,-77-17 20,-82 15-108,0 74 188,2-71-133,1-1 0,-1 1 0,0 0 0,1-1 0,0 1 1,0-1-1,0 0 0,0 0 0,0 0 0,0 0 0,0 0 1,0-1-1,1 1 0,-1-1 0,1 0 0,-1 0 0,1-1 0,-1 1 1,1-1-1,0 1 0,-1-1 0,1 0 0,0 0 0,-1-1 0,1 1 1,-1-1-1,2 0-1,2 1 6,3 0 8,9 2 8,0-2 1,-1 0-1,1-1 0,0-1 0,-1 0 1,1-2-1,-1 0 0,13-5-22,-21 5 13,2 0-10,0-1 0,-1 0 1,1 0-1,-1-1 0,-1 0 0,1-1 0,-1 0 1,0-1-1,-1 0 0,0-1 0,7-8-3,-15 16 10,0 0 1,-1 0-1,1 0 0,-1 0 1,1 0-1,-1 0 0,1 0 1,-1 0-1,0 0 0,1-1 1,-1 1-1,0 0 0,0 0 1,0 0-1,0-1 0,0 1 1,0 0-1,0 0 0,-1 0 1,1 0-1,0-1 0,-1 1 1,1 0-1,0 0 0,-1 0 1,0 0-1,1 0 0,-1 0 1,0 0-1,1 0 0,-1 0 1,0 0-1,0 0 0,0 1 1,0-1-1,0 0 0,0 0 1,0 1-1,0-1 0,0 1 1,0-1-1,0 1 0,0-1 0,0 1 1,0 0-1,0-1 0,-1 1 1,0 0-11,-65-7 225,59 7-223,-9-1 6,13-1-4,1 1 1,0 0 0,-1 0-1,1 1 1,-1-1-1,0 1 1,1-1-1,-1 1 1,1 0 0,-1 1-1,1-1 1,-1 1-1,0-1 1,1 1-1,-1 0 1,1 0 0,0 1-1,-1-1 1,1 1-1,0-1 1,0 1-1,0 0 1,0 0 0,0 0-1,1 1 1,-1-1-1,0 1 1,1 0-1,0-1 1,0 1 0,0 0-1,0 0 1,0 0-1,0 1 1,1-1-1,0 0 1,-1 1 0,1 1-5,1-4-1,-1 1 0,1-1 1,0 0-1,0 1 1,0-1-1,0 1 0,0-1 1,0 1-1,0-1 1,0 0-1,1 1 0,-1-1 1,0 1-1,1-1 1,-1 0-1,1 1 0,0-1 1,-1 0-1,1 0 1,0 0-1,0 1 0,0-1 1,0 0-1,0 0 1,0 0-1,0 0 0,0 0 1,0-1-1,0 1 1,1 0-1,-1 0 0,0-1 1,1 1-1,-1-1 1,0 1-1,1-1 0,-1 0 1,1 1-1,-1-1 1,0 0-1,1 0 0,-1 0 1,1 0-1,-1 0 1,1 0-1,-1-1 0,0 1 1,1 0-1,0-1 1,280 8-323,-221 2-2110,-19-7-2204,-8-2-1181</inkml:trace>
  <inkml:trace contextRef="#ctx0" brushRef="#br0" timeOffset="2610.327">3311 459 8052,'0'0'2574,"0"0"-1069,0 0-214,0 0-253,0 0-296,-17 19-118,-51 60-173,66-78-438,1 0 0,-1 0 0,1 0 1,-1 1-1,1-1 0,0 0 0,0 0 0,-1 1 0,1-1 1,0 1-1,0-1 0,0 1 0,1-1 0,-1 1 1,0 0-1,1-1 0,-1 1 0,1 0 0,-1 0 1,1-1-1,0 1 0,0 0 0,0 0 0,0 0 1,0-1-1,0 1 0,0 0 0,0 0 0,1 0 0,-1-1 1,1 1-1,0 0 0,-1-1 0,1 1 0,0 0 1,0-1-1,0 1 0,0-1 0,0 0 0,0 1 1,0-1-1,1 0 0,-1 1 0,0-1 0,1 0 0,-1 0 1,2 0-14,73 8 285,-68-9-243,21-4 77,0-1 0,0-2-1,-1-1 1,0-1 0,-1-1 0,0-1 0,0-2 0,-1-1-1,-1-1 1,-1-1 0,22-18-119,-32 27 31,-1-1 0,0-1 0,-1-1 0,0 1 0,0-2 0,-1 0-1,0 0 1,-1-1 0,0 0 0,-1-1 0,-1 0 0,0 0 0,0-1 0,-2 0 0,0-1-1,0 1 1,-1-1 0,-1 0 0,2-15-31,-6-58 712,0 88-704,0-1 0,0 0 0,0 1 0,-1-1 0,1 1 0,0-1 0,0 1 0,-1-1 0,1 1 0,-1 0 0,1-1 0,0 1 0,-1-1 0,1 1 0,-1 0 0,1-1 0,-1 1 0,1 0 0,-1 0 0,1-1 0,-1 1 0,1 0 0,-1 0 0,1 0 1,-1 0-1,1-1 0,-1 1 0,0 0 0,1 0 0,-1 0 0,1 0 0,-1 0 0,1 1 0,-1-1 0,0 0 0,1 0 0,-1 0 0,1 0 0,-1 1 0,1-1 0,-1 0 0,1 0 0,-1 1 0,1-1 0,-1 0 0,1 1 0,0-1 0,-1 1 0,1-1 0,-1 0 0,1 1 0,0-1 0,-1 1 0,1-1 0,0 1 0,0 0-8,-10 18-9,2 2 0,1-1 0,0 1 0,2 0 0,0 0 0,2 1 0,0-1 0,0 17 9,0 144-286,3-181 191,0 0 0,1 0 0,-1 0-1,0 1 1,1-1 0,-1 0 0,1 0 0,-1 0 0,1 0-1,0-1 1,-1 1 0,1 0 0,0 0 0,0 0 0,0 0-1,0-1 1,-1 1 0,1 0 0,0-1 0,0 1 0,0-1-1,0 1 1,1-1 0,-1 1 0,0-1 0,0 0 0,0 0-1,0 0 1,0 1 0,0-1 0,1 0 0,-1 0-1,0 0 1,0 0 0,0-1 0,0 1 0,0 0 0,0 0-1,0-1 1,1 1 0,-1-1 0,0 1 0,0-1 0,0 1-1,0-1 1,-1 0 0,1 1 0,0-1 0,0 0 0,0 0-1,0 0 1,-1 0 0,1 1 0,0-1 0,0-1 95,6-15-3615,-6-1-2351</inkml:trace>
  <inkml:trace contextRef="#ctx0" brushRef="#br0" timeOffset="2870.716">3584 446 3890,'0'0'6883,"0"0"-5939,0 0-559,0 0 623,0 0-128,0 0 177,139 0-337,-57 0-512,23-5-208,12-8-1360,7-1-5331</inkml:trace>
  <inkml:trace contextRef="#ctx0" brushRef="#br0" timeOffset="3511.862">5385 92 7732,'0'0'1659,"0"0"-112,0 0 35,0 0-330,0 0-361,-10-5 256,-17 69-501,-131 387 1531,151-429-2119,7-21-34,0-1 6,1-6 159,3 1-171,0-1 0,1 1 1,0 1-1,-1-1 0,1 1 0,1 0 0,-1 0 0,1 0 1,0 1-1,-1 0 0,1 0 0,1 0 0,-1 1 0,0 0 1,1 0-1,3 0-18,21-5-15,0 1 0,0 1 1,1 2-1,-1 2 0,1 0 0,8 3 15,10-1-10,6 18-34,-53-16 9,0-1 0,1 0-1,-1 0 1,1-1 0,-1 1 0,1-1 0,0 1-1,0-1 1,-1 0 0,1-1 0,0 1 0,0-1-1,0 1 1,0-1 0,0 0 0,0-1 0,0 1-1,1-1 36,-2 0-274,-1-1 0,0 0-1,0 1 1,1-1-1,-1 0 1,0 0 0,-1 0-1,1 0 1,0-1-1,-1 1 1,1 0 0,-1-1-1,0 1 1,1-1-1,-1 1 1,-1-1-1,1 0 1,0 1 0,-1-1-1,1 0 1,-1 0 274,1-17-5947</inkml:trace>
  <inkml:trace contextRef="#ctx0" brushRef="#br0" timeOffset="3809.136">5658 258 10661,'0'0'2164,"0"0"-694,0 0-54,0 0-517,0 0-547,-4 10-170,-15 34 61,19-42-227,0-1 0,0 0 0,0 1 1,0-1-1,0 0 0,0 1 0,0-1 1,0 1-1,0-1 0,0 0 0,1 1 1,-1-1-1,1 0 0,-1 1 0,1-1 1,-1 0-1,1 0 0,0 0 0,-1 1 0,1-1 1,0 0-1,0 0 0,0 0 0,0 0 1,0 0-1,0-1 0,0 1 0,0 0 1,1 0-1,-1-1 0,0 1 0,0-1 1,1 1-1,-1-1 0,0 1 0,1-1 1,-1 0-1,0 0 0,1 1 0,-1-1 1,1 0-1,-1 0 0,0 0 0,1-1 1,-1 1-1,0 0 0,1 0 0,-1-1 1,0 1-1,1-1 0,-1 1 0,1-2-16,5 2 39,1 0 4,-1 0 0,1-1 0,0 1 0,0-2-1,-1 1 1,1-1 0,-1-1 0,0 1 0,1-1 0,-1 0 0,0-1 0,-1 0 0,1 0 0,-1 0 0,1-1 0,-1 0 0,-1 0 0,1 0 0,-1-1 0,5-6-43,0-26 56,-38 27-358,-66 17-1629,41 25-3197,44-17 331</inkml:trace>
  <inkml:trace contextRef="#ctx0" brushRef="#br0" timeOffset="4128.279">6059 285 6931,'0'0'3805,"0"0"-1719,0 0-653,0 0-553,0 0-531,-19 9-122,-57 34 85,74-42-286,0 0 0,0 1 0,0-1 0,0 1 0,1-1 0,-1 1 0,0 0 0,1 0 0,-1 0 0,1 0 0,0 0 0,-1 0 0,1 0 0,0 0 0,0 1 0,1-1 0,-1 0 0,0 0 0,1 1 0,-1-1 0,1 1 0,0-1 0,0 0 0,0 1 0,0-1 0,0 1 0,1-1 0,-1 0 0,1 2-26,0 10 143,0-10-124,-1 0 0,1 0 0,-1 0 0,1-1 0,0 1 0,1 0 0,-1-1 1,1 1-1,-1-1 0,1 1 0,0-1 0,0 0 0,1 0 0,-1 0 0,1 0 0,-1 0 0,1 0 1,0-1-1,0 1 0,0-1 0,0 0 0,3 2-19,28 26 127,-49-27-26,-29-1-391,-141 5-4385,162-10 1394,13-10-599</inkml:trace>
  <inkml:trace contextRef="#ctx0" brushRef="#br0" timeOffset="4405.776">6377 135 11397,'0'0'1988,"0"0"-540,0 0 159,0 0-199,0 0-506,1 4-467,-14 115-248,3 94-764,10-211-469,0-2-586,0-7-4310,0-7 57</inkml:trace>
  <inkml:trace contextRef="#ctx0" brushRef="#br0" timeOffset="4672.165">6208 320 9957,'0'0'2657,"0"0"-1985,0 0 144,0 0 113,0 0-193,0 0-192,75 12-239,-1-10-257,28-2-48,12 0-2770,3-14-5890</inkml:trace>
  <inkml:trace contextRef="#ctx0" brushRef="#br0" timeOffset="5988.97">7797 137 11941,'0'0'2145,"0"0"-1251,0 0-392,-28 13 146,-94 49 6,110-55-497,1 0 0,-1 1 1,1 0-1,1 1 0,0 0 0,0 1 1,1 0-1,0 0 0,1 1 0,-3 4-157,10-14 18,-4 6 50,1-1 1,0 1-1,0 0 1,0 0-1,1 0 1,0 0-1,0 1 1,1-1-1,0 1 0,0 0 1,1 0-1,0 0 1,0-1-1,1 1 1,0 3-69,0-10 8,0 1 0,1 0 1,-1-1-1,0 1 0,1 0 0,0-1 0,-1 1 1,1-1-1,0 1 0,0-1 0,0 1 1,0-1-1,0 1 0,0-1 0,0 0 1,1 0-1,-1 0 0,0 0 0,1 0 0,-1 0 1,1 0-1,-1 0 0,1 0 0,-1 0 1,1-1-1,0 1 0,-1-1 0,1 1 1,0-1-1,-1 0 0,1 0 0,0 0 0,0 0 1,0 0-9,73-1 81,-61 0-47,17-6-3,1-1 0,-1-1 0,-1-2 0,0-1 0,0-1 0,-1-2 0,-1-1 0,-1-1 0,0-2 0,8-8-31,-3 6 2,-16 12 2,1-2 0,-2 1 0,1-2 1,-1 0-1,-1-1 0,-1-1 0,1 0 0,-2 0 1,0-2-1,-1 1 0,-1-1 0,0-1 0,-1 0 1,0-1-5,11-69 106,-20 86-66,0 1 3,-1 4-24,-45 101-49,38-73 33,2-1 0,1 1-1,1 0 1,2 0 0,2 26-3,0-54-3,0 0 1,0 0 0,1 0-1,-1 0 1,1-1 0,0 1-1,0 0 1,1 0-1,-1 0 1,1-1 0,0 1-1,0-1 1,0 1 0,0-1-1,1 0 1,-1 0 0,1 0-1,0 0 1,-1 0 0,2-1-1,-1 1 1,0-1 0,0 0-1,1 0 1,-1 0-1,1 0 1,0 0 0,-1-1-1,1 0 1,0 0 0,0 0-1,0 0 1,0-1 0,3 1 2,5 2-3,0-1 1,0-1 0,0 0-1,0-1 1,0 0 0,1 0-1,-1-2 1,0 1 0,0-2 0,0 1-1,0-2 1,-1 1 0,1-2-1,-1 0 1,0 0 0,0-1-1,-1 0 1,0-1 0,0 0 0,0 0-1,-1-1 1,2-3 2,-8 9 0,-1-1-1,0 0 1,0 0 0,0 0 0,-1 0-1,1-1 1,-1 1 0,1 0 0,-1-1 0,0 1-1,-1-1 1,1 1 0,0-1 0,-1 1-1,0-1 1,0 0 0,0 1 0,0-1-1,-1 1 1,1-1 0,-1 0 0,0 1-1,0 0 1,0-1 0,-1 1 0,1 0-1,-1-1 1,1 1 0,-1 0 0,0 0-1,-1 0 1,1 1 0,0-1 0,-1 0-1,1 1 1,-1 0 0,0-1 0,0 1-1,0 0 1,0 0 0,0 1 0,-1-1 0,1 1-1,-2-1 1,-3 1-1,0 0 0,0 1 0,0 0 0,0 0 0,0 1 0,0 0 0,0 0 0,1 1 0,-1 0 0,0 0 0,1 1 0,-1 0 0,1 1 0,0-1 0,0 1 0,0 1 0,1-1 0,0 1 0,-1 0 0,2 1 0,-1-1 0,1 1 0,-1 0 0,2 1 0,-1-1 0,1 1 0,0 0 0,0 0 0,1 0 0,0 0 0,0 1 0,-1 5 1,4-11 0,-1-1-1,1 0 1,-1 0-1,1-1 0,-1 1 0,1 0 1,0 0-1,-1 0 0,1 0 1,0 0-1,0 0 0,0 0 1,0 0-1,0 0 0,0 0 0,0 0 1,0 0-1,0 0 0,0 0 1,1 0-1,-1 0 0,0-1 0,1 1 1,-1 0-1,1 0 0,-1 0 1,1 0-1,-1 0 0,1-1 0,-1 1 1,1 0-1,0-1 0,-1 1 1,1 0-1,0-1 0,0 1 0,-1-1 1,1 1-1,0-1 0,0 1 1,0-1-1,1 1 1,21-2 20,-1 0 0,1-2 0,0 0 0,-1-2-1,1 0 1,-1-2 0,-1 0 0,1-1 0,-1-2 0,-1 0 0,1-1 0,-2-1 0,3-3-20,-16 13 227,-13 11-249,4-5 21,0 0 0,0 0 0,0 0 0,1 0-1,-1 0 1,1 1 0,1-1 0,-1 1 0,0-1 0,1 1 0,0 0 0,0 0 0,1-1-1,-1 1 1,1 0 0,0 0 0,0 0 0,0 0 0,1 0 1,44 0 74,-24-8-41,0-1-1,-1-1 0,0-1 0,0-1 0,0 0 1,-1-2-1,0 0 0,0-1 0,-1-1 1,-1 0-1,0-1 0,0-1 0,-1-1 0,9-11-32,-22 23 14,1-1-1,-1 1 0,0-1 0,0 0 0,0-1 1,0 1-1,-1 0 0,1-1 0,-1 1 0,0-1 1,0 0-1,0 0 0,0 0 0,-1 0 1,0 0-1,1 0 0,-2 0 0,1-1 0,0 1 1,-1 0-1,0-4-13,-18 24-187,11 8 133,1 1 0,0 0 0,2 1 0,1-1 0,1 1 0,2 24 54,-3 18-20,125-201-36,28-13 147,-150 147-92,0-1 1,0 1-1,0 0 1,0-1 0,0 1-1,0 0 1,0-1-1,1 1 1,-1-1 0,0 1-1,0 0 1,0-1-1,1 1 1,-1-1 0,0 1-1,1-1 1,-1 1-1,0-1 1,1 1 0,-1-1-1,1 1 1,-1-1-1,1 1 1,-1-1 0,1 0-1,-1 1 1,1-1-1,-1 0 1,1 0 0,0 1-1,-1-1 1,1 0-1,-1 0 1,1 0 0,0 0-1,-1 0 1,1 1 0,-1-1-1,1 0 1,0-1-1,-1 1 1,1 0 0,0 0-1,-1 0 1,1 0-1,-1 0 1,1-1 0,-1 1-1,1 0 1,0 0-1,-1-1 1,1 1 0,0-1 0,-1 4-14,-2 46 5,-1 0 0,-3 0 0,-1 0 0,-3-1 0,-2 1 9,10-42-159,1 0 1,-1 1-1,0-1 1,-1 0 0,0 0-1,0-1 1,0 1-1,-1 0 1,0-1-1,0 0 1,-1 0 0,0 0-1,0-1 1,0 0-1,-1 0 1,1 0 0,-1 0-1,0-1 1,-1 0-1,1 0 1,-1-1 0,1 0-1,-1 0 1,-5 1 158,-41 3-5547</inkml:trace>
  <inkml:trace contextRef="#ctx0" brushRef="#br0" timeOffset="15148.124">12801 1959 5426,'0'0'2924,"0"0"-848,0 0-438,0 0-48,0 0 118,12-21-142,177-314 1144,-43-24-770,-135 340-1751,-5 44-210,60 428-529,-63-430 191,11 47-206,7-34-3684,-19-35-406,-2-1-3512</inkml:trace>
  <inkml:trace contextRef="#ctx0" brushRef="#br0" timeOffset="15987.284">12933 1730 11093,'0'0'1945,"0"0"-1403,0 0-366,29-3 320,-13 1-403,15-2 73,1 0 1,-1-3 0,-1 0 0,1-2 0,-1-1 0,1-2-167,13-6 117,0-1 1,-2-3 0,0-1 0,-2-1 0,0-3-1,-2-1 1,25-25-118,-56 44 99,0-1 0,-1 0 0,0-1-1,0 0 1,-1 0 0,-1 0 0,1 0 0,-2-1 0,0 1 0,0-1-1,-1 0 1,-1 0 0,0 0 0,0 0 0,-1 0 0,-1 0 0,0 0-1,0 0 1,-2-1-99,2 74 1337,67 272-1249,-22-106-3,-43-228-83,-1 1-1,0 0 0,0 0 1,1 0-1,-1 0 1,0 0-1,1 0 0,-1 0 1,0 0-1,1 0 1,-1 0-1,0 0 0,1 0 1,-1 0-1,0 0 1,1 0-1,-1 0 0,0 0 1,0 1-1,1-1 1,-1 0-1,0 0 0,1 0 1,-1 0-1,0 1 1,0-1-1,0 0 0,1 0 1,-1 0-1,0 1 1,0-1-1,0 0 0,1 0 1,-1 1-1,0-1 1,0 0-1,0 1 1,0-1-1,0 0 0,0 0 1,1 1-1,-1-1 1,0 0-3,0-32 200,0 27-172,-42-194 15,43 196-54,0 1-1,0-1 0,1 0 0,-1 1 0,1-1 0,0 1 1,0 0-1,0 0 0,0-1 0,0 1 0,0 0 1,0 1-1,1-1 0,-1 0 0,1 1 0,-1-1 0,1 1 1,0 0-1,-1 0 0,1 0 0,0 0 0,0 0 0,0 1 1,0-1-1,0 1 0,0 0 0,0 0 0,0 0 0,0 0 1,0 0-1,-1 1 0,1-1 0,0 1 0,0 0 1,0 0-1,0 0 0,-1 0 13,12 0-24,-11 0 19,-1 0 1,1 0 0,-1 0-1,1 1 1,-1-1 0,1 1 0,-1-1-1,0 1 1,0 0 0,0 0-1,0 0 1,0 0 0,0 0 0,0 0-1,-1 1 1,1-1 0,-1 1-1,0-1 1,0 1 0,0-1 0,0 1-1,0 0 1,0-1 0,-1 1-1,1 0 1,-1 0 0,0-1 0,0 1-1,0 0 1,0 0 0,0 0-1,0-1 1,-1 1 0,0 0 0,1 0-1,-2 2 5,2 10-38,0-11 35,0 1 0,-1 0-1,1-1 1,-1 1 0,0-1-1,0 1 1,0-1-1,-1 1 1,1-1 0,-1 0-1,0 0 1,0 0-1,-1 0 1,1 0 0,-1 0-1,0 0 1,0-1 0,0 0-1,0 1 1,-1-1-1,1 0 1,-1-1 0,0 1-1,0-1 1,0 1-1,-3 0 4,13-10 110,133-92 38,-104 78-136,-1-2-1,0-1 0,-2-2 0,-2-1 1,0-1-1,17-23-11,-43 46 24,0-1 1,0 0 0,0 0-1,-1 0 1,0-1-1,0 1 1,0-1 0,-1 1-1,0-1 1,0 0-1,-1 0 1,0 0-1,0 0 1,-1-7-25,-25 12 115,19 5-118,1 1-1,-1 0 1,1-1 0,0 2 0,0-1-1,0 0 1,0 1 0,1 0 0,0 0-1,0 1 1,0-1 0,1 1 0,-1 0-1,1 0 1,1 0 0,-1 0 0,1 0-1,0 1 1,1-1 0,-1 0 0,1 1-1,1 0 1,-1-1 0,1 1 0,0-1 0,0 1-1,1 0 1,1 2 3,-2 3-4,1 0 1,1 0-1,0 0 0,0 0 0,2 0 0,-1-1 1,1 1-1,1-1 0,0 0 0,0 0 1,1-1-1,1 0 0,0 0 0,0 0 1,1-1-1,0 0 0,9 7 4,-17-16 0,1 1-1,0-1 0,1 1 0,-1 0 0,0 0 0,0 0 0,0 0 0,0 0 0,0 0 0,0 0 0,0 0 0,0 0 0,0 1 0,0-1 0,0 0 0,-1 1 0,1-1 0,-1 0 0,1 1 0,-1-1 0,1 1 0,-1-1 0,0 1 0,0-1 0,1 1 0,-1-1 0,0 1 0,-1-1 0,1 1 0,0-1 0,0 1 0,-1-1 0,1 0 0,-1 1 0,1-1 0,-1 1 0,1-1 0,-1 0 0,0 1 0,0-1 0,0 1 1,-14 3-258,1 0-1,-1-1 1,0-1 0,0 0-1,0-1 1,-1-1 0,1 0-1,0-1 1,-12-1 258,8 1-756,-56-12-4612,64-10-454</inkml:trace>
  <inkml:trace contextRef="#ctx0" brushRef="#br0" timeOffset="16254.036">14549 1292 1873,'0'0'11605,"0"0"-9620,0 0-624,0 0 47,0 0-559,0 0-561,0 101-176,0-41 96,8 5-128,2 0-48,0-5-32,0-15-32,-5-14-352,-5-13-1201,0-16-960,0-2-1457,0 0-5890</inkml:trace>
  <inkml:trace contextRef="#ctx0" brushRef="#br0" timeOffset="16547.023">14298 1556 12966,'0'0'2129,"0"0"-1345,0 0 369,0 0-625,0 0-272,142-2 112,-85 2 49,-5 0-417,-12 0-97,-10 0-863,-13 9-2402,-7 6-3825</inkml:trace>
  <inkml:trace contextRef="#ctx0" brushRef="#br0" timeOffset="17148.123">14698 1675 7924,'0'0'2030,"0"0"-3,0 0-92,24-22-511,73-68-274,-90 86-1036,-1 0-1,0-1 0,0 0 1,0-1-1,-1 1 1,1-1-1,-2 0 0,1 0 1,0-1-1,-1 1 0,0-1 1,-1 0-1,0 0 1,0 0-1,0-1 0,-1 1 1,0-1-1,0 1 1,-1-1-1,0 0 0,0 0 1,-1 1-1,0-1 0,0 0 1,-1 0-1,-1-5-113,1 9 22,-1 1 0,1-1 0,-1 0 0,0 1 0,0-1 0,0 1 0,0 0 0,0-1 0,-1 1 0,0 0 0,1 0 0,-1 1 0,0-1 0,-1 1 0,1-1 0,0 1 0,-1 0 0,1 0 0,-1 0 0,1 1 0,-1 0 0,0-1 0,0 1 0,0 0 0,0 1 0,0-1 0,0 1 0,0-1 0,0 1 0,0 0 0,0 1 0,0-1 0,0 1-22,2 1-3,-1 0-1,1 0 1,-1 0 0,1 0-1,0 1 1,0-1 0,0 1-1,0-1 1,0 1 0,1 0-1,-1-1 1,1 1 0,-1 0-1,1 0 1,0 0 0,0 1-1,1-1 1,-1 0 0,1 0-1,-1 0 1,1 0 0,0 1-1,0-1 1,1 0 0,-1 0-1,1 1 1,-1-1-1,1 0 1,0 0 0,0 0-1,0 0 1,1 0 0,-1 0-1,1-1 1,-1 1 0,1 0 3,7 4-4,-1-1-1,1 0 1,0 0 0,0-1 0,0 0 0,1-1-1,-1 0 1,1-1 0,0 0 0,1 0 0,-1-1-1,0 0 1,1-1 0,-1 0 0,1-1 0,-1 0-1,1 0 1,-1-1 0,6-2 4,13 3-3,125-11 99,-135 11-98,-25 10-108,1-2 100,0 0 0,0 1 0,0-1 0,1 1 0,1 0 0,-1-1-1,1 2 1,1-1 0,0 0 0,0 1 0,1-1 0,0 1 0,0-1 0,2 10 10,1-15 3,0 1-1,1-1 1,0 0 0,0 0 0,0 0 0,1 0 0,-1 0 0,1-1-1,0 0 1,0 1 0,0-1 0,0-1 0,1 1 0,-1-1 0,1 1-1,-1-1 1,1-1 0,0 1 0,0-1 0,0 0 0,0 0-1,0 0 1,0 0 0,0-1 0,0 0 0,0 0 0,0-1 0,0 1-1,1-1-2,12 3 13,0 0-1,0-1 0,0-1 1,0 0-1,1-2 0,-1 0 1,0-1-1,-1-1 0,1 0 0,-1-2 1,0 0-1,0-1 0,0 0 1,-1-2-1,0 0 0,-1 0 1,0-1-1,10-10-12,-22 17 7,-1-1 0,1 1 0,-1-1 0,0 1 0,-1-1 0,1 0 1,0 0-1,-1 0 0,0 0 0,0 0 0,0 0 0,-1 0 0,1 0 0,-1 0 0,0 0 0,0-1 0,0 1 1,-1 0-1,1 0 0,-1 0 0,0 0 0,0 0 0,-1 0 0,1 0 0,-1 0 0,0 1 0,0-1 0,0 0 1,0 1-1,-1 0 0,1-1 0,-1 1 0,0 0 0,0 0 0,0 1 0,0-1 0,-1 1 0,1-1 1,-1 1-1,0 0 0,-1 0-7,1-1 9,0 1 0,0 0-1,-1 1 1,1-1 0,0 1 0,-1 0 0,1 0 0,-1 0 0,1 0 0,-1 1 0,0 0 0,1 0 0,-1 0 0,1 1-1,-1-1 1,1 1 0,-1 0 0,1 0 0,-1 1 0,1-1 0,0 1 0,0 0 0,0 0 0,0 1 0,0-1 0,0 1-1,1 0 1,-1 0 0,1 0 0,-1 0 0,1 1 0,1-1 0,-1 1 0,0 0 0,-1 2-9,3-4-1,0 1 0,1 0 0,-1 0 0,0 0 0,1 0 0,0-1 0,-1 1 0,1 0 0,0 0 0,1 0 0,-1 0 0,0 0-1,1 0 1,0 0 0,-1-1 0,1 1 0,0 0 0,1-1 0,-1 1 0,0 0 0,1-1 0,-1 1 0,1-1 0,0 0 0,0 0 0,0 0 0,0 0 0,0 0 0,0 0 0,1 0 0,-1 0 0,1-1 0,-1 0 0,1 1 0,-1-1 0,1 0 0,0 0 0,0 0 0,1 0 1,183 19-1043,-138-16-1900,1-4-4266,-15-4-1307</inkml:trace>
  <inkml:trace contextRef="#ctx0" brushRef="#br0" timeOffset="17569.859">16056 1372 1617,'0'0'7120,"0"0"-4172,0 0-1344,0 0-409,0 0-443,-22 9-2,-69 31 160,87-39-834,0 1 0,0 1 0,0-1 0,1 1-1,-1-1 1,1 1 0,0 0 0,0 0 0,0 1 0,0-1 0,0 1 0,1-1 0,-1 1 0,1 0 0,0 0 0,0 0 0,1 0 0,-2 4-76,0 1 143,-14 105 729,18-111-865,0 0 0,0 0 0,0 0 0,1 0 0,-1 0 0,0-1 1,1 1-1,0 0 0,0-1 0,0 1 0,0-1 0,0 0 0,0 1 0,1-1 0,-1 0 0,1 0 0,-1-1 0,1 1 0,0-1 0,0 1 0,0-1 0,0 0 0,0 0 1,0 0-1,0 0 0,0-1 0,0 1 0,0-1 0,0 0 0,1 1 0,-1-2 0,0 1 0,0 0 0,0-1 0,0 1 0,0-1 0,1 0 0,1-1-7,10 2 60,12-4-21,-1-1 0,-1-1 0,1-1 0,-1-2 0,0 0-1,-1-1 1,0-2 0,-1 0 0,0-2 0,-1-1 0,0 0 0,-2-2-1,0 0 1,0-1 0,-2-1 0,2-3-39,-3 3 15,-2 0 0,0-1 0,-1-1 1,-1 0-1,-1-1 0,0-1 0,-2 1 0,-1-2 1,-1 1-1,-1-1 0,-1 0 0,0-1-15,4-44 314,-2 0-1,-3 0 1,-4-49-314,-12 158 419,-14 56-497,5 0 0,3 2 0,5 0 0,2 39 78,10-129-120,0-7 53,-1 1-1,1-1 1,-1 0 0,1 0 0,0 1-1,0-1 1,0 0 0,-1 0 0,1 1-1,0-1 1,1 0 0,-1 0-1,0 1 1,0-1 0,0 0 0,1 0-1,-1 1 1,1-1 0,-1 0 0,1 0-1,-1 0 1,1 0 0,0 0 0,-1 0-1,1 0 1,0 0 0,0 0 0,0 0-1,0 0 1,0 0 0,0-1 0,0 1-1,0 0 1,0-1 0,0 1 0,0 0-1,0-1 1,1 0 0,-1 1 0,0-1-1,0 0 1,1 1 0,-1-1 67,3-19-7177,-4 0-1115</inkml:trace>
  <inkml:trace contextRef="#ctx0" brushRef="#br0" timeOffset="17831.693">16223 1225 10725,'0'0'2929,"0"0"-2128,0 0-225,0 0 272,0 0-111,0 0-209,211 0-480,-84-5-48,32-33-4034</inkml:trace>
  <inkml:trace contextRef="#ctx0" brushRef="#br0" timeOffset="13690.971">11344 1572 4098,'0'0'11488,"31"3"-9026,197 11-1656,123-16 1470,-346 2-2282,-1 0-27,-1 1-1,1 0 1,-1-1-1,1 0 1,-1 0 0,1 0-1,0 0 1,-1-1 0,1 1-1,-1-1 1,1 0-1,-1 0 1,0 0 0,1 0-1,-1-1 1,0 0 0,0 1-1,0-1 1,0 0-1,0 0 1,0-1 0,0 1-1,-1-1 1,1 1 0,-1-1-1,0 0 1,0 0-1,0 0 1,0 0 0,0 0-1,-1 0 1,1 0 0,-1-1-1,0 1 1,0-2 33,0-1-701,-1 0 0,0 1 0,0-1-1,0 0 1,-1 0 0,0 0 0,0 1 0,0-1 0,-1 0 0,0 1 0,0-1 0,0 1 0,-1 0 0,-3-5 701,-18-26-6155</inkml:trace>
  <inkml:trace contextRef="#ctx0" brushRef="#br0" timeOffset="13986.429">11925 1249 9652,'0'0'2588,"0"0"-955,0 0-176,0 0-190,0 0-373,5 16-379,54 119 269,-47-116-635,4 1 22,-1 2-1,-2 0 1,0 1-1,-1 0 1,-1 1-1,-1 0 1,-1 1-1,-1 0 1,-2 0-1,0 1 1,0 12-171,-6-30 22,2 0 3,-1-1-1,-1 0 1,1 0-1,-1 0 0,-1 1 1,1-1-1,-1 0 0,0 0 1,-1 0-1,0 0 1,0 0-1,0 0 0,-1 0 1,0-1-1,-1 1 1,1-1-1,-1 0 0,-3 4-24,0-4-22,0 0-1,-1 0 1,0-1-1,0 0 1,0-1-1,0 0 1,-1 0-1,1 0 1,-1-1-1,0-1 0,0 1 1,-1-2-1,1 1 1,0-1-1,0 0 1,-1-1-1,1 0 1,-1-1-1,1 0 1,-6-1 22,13 1-82,0-1 0,-1 1 0,1-1 0,0 1 0,0-1 0,0 0 1,0 0-1,0 0 0,1 0 0,-1 0 0,0 0 0,1 0 0,0-1 1,-1 1-1,1-1 0,0 1 0,0-1 0,1 1 0,-1-1 0,0 1 1,1-1-1,0 0 0,-1 1 0,1-1 0,0 0 0,0 1 0,1-1 1,-1 0 81,4-49-5862,9 8-5705</inkml:trace>
  <inkml:trace contextRef="#ctx0" brushRef="#br0" timeOffset="22269.878">22858 994 16632,'0'0'723,"-25"15"-419,5-3-174,3-3 38,0 0 0,1 2 0,0 0-1,0 1 1,1 1 0,1 0 0,0 1 0,1 1 0,-3 4-169,8-10 80,1 0 0,0 1 0,1 0 0,0 0 0,0 1 0,1 0-1,1 0 1,0 0 0,0 0 0,1 1 0,0 0 0,1-1 0,1 1-1,0 0 1,0 0 0,1 0 0,1 0 0,0 0-79,3-6 35,1-1 0,0 0 0,0 0 0,0-1 0,0 0 1,1 0-1,0 0 0,0 0 0,0-1 0,0 0 0,0-1 0,1 1 0,-1-1 1,1 0-1,0-1 0,-1 1 0,1-1 0,0-1 0,0 1 0,0-1 0,0 0 1,-1-1-1,1 0 0,0 0 0,4-1-35,7 2 37,4-2-7,1 0 0,-1-1-1,1-1 1,-1-1 0,0-2 0,-1 0 0,1-1-1,-1-1 1,-1-1 0,0 0 0,0-2 0,-1 0-1,-1-2 1,12-10-30,4-6 10,0-1-1,-3-2 1,0-2 0,-3-1-1,0-1 1,18-35-10,-18 25 2,-2-1-1,-1-1 1,-4-1 0,-1-2 0,-2 0-1,3-26-1,-21 59 252,-14 37 64,6-6-393,-19 21 78,2 2 0,1 1 1,2 1-1,1 1 0,2 1 0,2 0 0,2 1 0,1 1 0,2 1 0,2 0 0,1 0 0,3 0 0,1 1 0,3 0 0,1 7-1,2-46-3,-1-1 0,1 1-1,0-1 1,0 1 0,0-1-1,1 0 1,-1 1 0,1-1-1,0 0 1,0 0-1,0 0 1,0 0 0,0 0-1,1-1 1,0 1 0,-1-1-1,1 1 1,0-1 0,0 0-1,0 0 1,0 0 0,0-1-1,1 1 1,-1-1-1,1 1 1,-1-1 0,1 0-1,-1-1 1,1 1 0,0-1 3,117 6-129,-99-7 81,-15 2 37,0-2 0,-1 1 0,1-1-1,-1 1 1,0-2 0,1 1 0,-1-1 0,0 0 0,0 0 0,0-1-1,0 0 1,0 0 0,0 0 0,-1-1 0,1 1 0,-1-1 0,0-1 0,-1 1-1,1-1 1,-1 0 0,0 0 0,0 0 0,0 0 0,0-1 0,-1 0 0,0 1-1,-1-1 1,1 0 0,-1-1 0,0 1 0,0 0 0,-1-1 0,0 1 0,0 0-1,-1-3 12,1 0-14,0 5 13,0 0 1,1 1-1,-1-1 1,-1 0-1,1 0 0,-1 0 1,1 0-1,-1 0 1,-1 0-1,1-1 1,0 1-1,-1 0 1,0 1-1,0-1 1,0 0-1,0 0 1,-1 0-1,1 0 1,-1 1-1,0-1 1,0 1-1,0 0 1,-1-1-1,1 1 1,-1 0-1,0 0 0,0 0 1,0 1-1,0-1 1,0 1-1,-1 0 1,1 0-1,-1 0 1,1 0-1,-1 0 1,0 1-1,0 0 1,0 0 0,-4 3 1,-1 0 1,1 1-1,0 0 1,0 1-1,0 0 1,0 0-1,1 1 1,0 0-1,0 0 1,0 0-1,0 1 1,1 0-1,0 1 1,0-1-1,1 1 1,0 0-1,0 1 1,0-1 0,1 1-1,0 0 1,0 2-2,-1-1 29,-1 1-20,0 0-1,1 0 1,0 1 0,0-1-1,2 1 1,-1 0 0,1 1-1,1-1 1,0 0 0,0 1-1,2-1 1,-1 4-9,55-8 150,-40-8-132,0-1 0,1 0 0,-1-1 0,0-1 0,0 0 0,0-1 1,-1 0-1,0-1 0,0-1 0,0 0 0,-1-1 0,0 0 0,0-1 1,-1 0-1,0-1 0,-1 0 0,0 0 0,-1-1 0,0-1 0,6-9-18,-11 15 29,-4 7-36,0-1 0,0 0 0,1 0 0,-1 1-1,0-1 1,0 0 0,1 0 0,-1 0 0,0 1 0,1-1 0,-1 0 0,0 0 0,1 0 0,-1 0 0,0 0 0,1 0 0,-1 0-1,0 0 1,1 0 0,-1 0 0,0 0 0,1 0 0,-1 0 0,0 0 0,1 0 0,-1 0 0,0 0 0,1 0 0,-1 0 0,0 0-1,1 0 1,-1-1 0,0 1 0,0 0 0,1 0 0,-1 0 0,0-1 0,1 1 0,-1 0 0,0 0 0,0-1 0,0 1 0,1 0-1,-1 0 1,0-1 0,0 1 0,0-1 7,-2 114 32,5-110-8,0-1-1,0 0 0,0 0 0,1 0 1,-1-1-1,0 1 0,1-1 1,-1 0-1,1 0 0,0 0 1,-1 0-1,1 0 0,0-1 0,0 0 1,-1 0-1,1 0 0,0 0 1,0 0-1,-1-1 0,1 0 0,0 1 1,1-2-24,3 1 58,4-2-37,-1 0-1,1-2 1,-2 1-1,1-1 1,0-1-1,-1 0 1,0 0 0,0-1-1,-1-1 1,0 1-1,0-1 1,5-7-21,4 0 15,-16 12-16,13-8-3,0-1 0,-1 0 0,-1-1-1,0-1 1,0 0 0,-2-1 0,0 0 0,0-1-1,-2 0 1,0 0 0,-1-1 0,0 0 4,-7 16-1,-1 0 0,1 0 0,-1 0 0,1 1 0,-1-1 0,1 0 1,-1 0-1,0 0 0,1 0 0,-1 0 0,0 0 0,0 0 0,0 0 0,0 0 0,0 1 0,0-1 0,0 0 1,0 0-1,0 0 0,0 0 0,0 0 0,0 0 0,-1 0 0,1 0 0,0 0 0,-1 0 0,1 0 0,-1 1 1,1-1-1,-1 0 0,1 0 0,-1 0 0,0 1 0,1-1 0,-1 0 0,0 1 0,0-1 0,1 1 1,-1-1-1,0 1 0,0-1 0,0 1 0,0 0 0,0-1 0,1 1 0,-1 0 0,0-1 0,0 1 0,0 0 1,-1 0 0,-25 51-174,-88 249 201,88-235-81,27-65-10,0 0 24,0 0 8,0 0 0,52 0-160,-43-1 217,1 0 0,0 0-1,-1-1 1,1 0 0,-1-1-1,1 0 1,-1 0 0,0-1-1,-1 0 1,1-1 0,-1 0-1,1-1-24,116-63 329,-86 37-322,-2-2 0,-1-2 0,-1-1 0,-3-2 1,-1-1-1,-2-2 0,0-3-7,-13 22 3,18-40-16,-34 62-62,-4 6-74,-15 21 137,1 1 1,2 0 0,1 2 0,1 0 0,2 0 0,0 1 0,2 1 0,2 0 0,1 0 0,1 0 0,1 1 0,2 0 0,1 0 0,2 0 0,1 0 0,2 6 11,-3 90 147,-2-125-151,1 1-1,-1 0 1,-1-1 0,1 1-1,0-1 1,-1 0 0,1 0-1,-1 0 1,0 0 0,0 0-1,0 0 1,-1-1 0,1 0-1,-1 1 1,1-1 0,-1 0-1,0-1 1,1 1 0,-1-1-1,0 0 1,0 0 0,0 0-1,0 0 1,0-1 0,-1 1-1,1-1 1,0 0-1,0-1 1,0 1 0,0-1-1,-1 0 5,-3 2-25,-308 8-3873,161-9-1563</inkml:trace>
  <inkml:trace contextRef="#ctx0" brushRef="#br0" timeOffset="18451.284">17559 820 13110,'0'0'1542,"0"0"-533,-31 15 164,8-4-915,1-1-45,-1 1 0,1 1 1,1 1-1,1 1 0,-1 1 0,2 1 1,0 0-1,-13 16-213,18-15 101,1 0 0,0 0 1,1 2-1,1-1 0,1 1 0,0 1 0,2 0 1,0 0-1,1 1 0,1 0 0,1 0 0,1 0 1,1 1-1,1 0 0,0 16-101,1-32 4,1-1 0,0 1 0,0 0-1,1-1 1,0 1 0,0-1 0,0 1 0,0-1 0,1 1 0,0-1 0,0 0-1,0 0 1,1 0 0,0 0 0,0 0 0,0-1 0,0 1 0,1-1 0,0 0-1,0 0 1,0 0 0,0 0 0,0-1 0,1 0 0,0 0 0,0 0 0,-1 0-1,2-1 1,-1 0 0,0 0 0,4 1-4,19 4 8,1-1-1,0-1 1,0-2 0,1 0-1,-1-2 1,0-2-1,5-1-7,-17 2 5,-1 0-1,0-2 0,0 0 0,0 0 1,0-2-1,0 0 0,0-1 1,-1 0-1,0-1 0,0-1 0,-1 0 1,1-1-1,-2-1 0,1 0 0,6-7-4,-17 13 2,-1-1-1,1 1 0,-1-1 0,0 0 1,0 0-1,-1 0 0,1 0 1,-1 0-1,0 0 0,0 0 0,0 0 1,0 0-1,-1 0 0,0-1 0,0 1 1,0 0-1,0 0 0,-1 0 1,1-1-1,-1 1 0,-1-1-1,1 3-3,-1 0 0,1 1 0,-1-1 0,0 0 0,0 1 0,1 0 0,-1-1 0,0 1 0,0 0 0,0 0 0,-1 0 0,1 0 0,0 1 0,0-1 0,0 0 0,-1 1 0,1 0 0,0-1 0,-1 1 0,1 0 0,0 0 0,0 1 0,-1-1 0,1 0 0,-2 1 3,-3-1-5,5 1 2,0 1-1,0-1 0,0 0 1,0 1-1,1-1 1,-1 1-1,1 0 1,-1-1-1,1 1 1,0 0-1,-1 0 1,1 0-1,0 0 1,0 0-1,1 0 0,-1 1 1,0-1-1,1 0 1,-1 0-1,1 0 1,0 1-1,-1-1 1,1 0-1,0 1 1,1-1-1,-1 0 1,0 0-1,1 1 0,-1-1 1,1 0-1,0 1 4,-1 6-2,0-7 1,0 1 1,1-1-1,-1 0 1,1 0-1,-1 0 1,1 1-1,0-1 1,0 0-1,0 0 1,0 0-1,0 0 1,0 0-1,1-1 1,-1 1-1,1 0 1,-1-1-1,1 1 1,0-1-1,-1 1 1,1-1-1,0 0 1,0 1-1,0-1 1,0 0-1,0-1 1,0 1-1,0 0 1,1 0-1,-1-1 1,0 1-1,0-1 1,1 0 0,82 6 46,-71-6-23,-2 0 1,-1 0-1,1-1 0,-1 0 0,1 0 0,-1-1 1,0-1-1,0 0 0,0 0 0,0-1 1,-1-1-1,1 0 0,-1 0 0,0-1 1,-1 0-1,1-1 0,-1 0 0,6-6-23,-13 10 3,-1 0 0,1 0 0,-1 0 0,0 0 0,1 0 0,-1 0 0,-1 0 0,1-1 0,0 1 0,-1 0 0,0-1 0,0 1 0,0 0 0,0-1 0,0 1 0,0 0 0,-1 0 0,0-1 0,0 1 0,0 0 0,0 0 0,0 0 0,-1 0 0,1 0 0,-1 0 0,0 0 0,0 0 0,0 1 0,0-1 0,0 1 0,0-1 0,-1 1 0,0 0 0,1 0 0,-1 0 0,0 0 0,0 1 0,0-1 0,0 1 0,0-1 0,0 1 0,-1 0-3,-8-5-74,1 1 0,-1 0 0,0 1 0,0 0 0,-1 1 0,1 1 0,-1 0 0,0 0 0,1 1 0,-1 1 0,-4 0 74,17 0-76,-1 0 0,0-1 0,1 1-1,-1 0 1,0 0 0,1 0 0,-1-1 0,0 1 0,1 0 0,-1 0 0,0 0 0,1 0-1,-1 0 1,0 1 0,1-1 0,-1 0 0,0 0 0,1 0 0,-1 0 0,0 1 0,1-1-1,-1 0 1,1 1 0,-1-1 0,1 0 0,-1 1 0,0-1 0,1 1 0,0-1 0,-1 1-1,1-1 1,-1 1 0,1-1 0,-1 1 0,1 0 0,0-1 0,0 1 0,-1-1-1,1 1 1,0 0 0,0-1 0,0 1 0,-1 0 0,1-1 0,0 1 0,0 0 0,0-1-1,0 1 1,0 0 0,1-1 0,-1 2 76,13 4-3508,24-5-1631</inkml:trace>
  <inkml:trace contextRef="#ctx0" brushRef="#br0" timeOffset="18904.954">18439 853 6131,'0'0'5368,"0"0"-3245,0 0-714,0 0 280,0 0-353,1-8-301,-1-15-419,-11 40-277,-21 61-112,8 0 73,4 1-1,4 0 1,2 1-1,0 59-299,14-36 80,2-100-104,1 0 1,-1 0-1,1-1 0,0 1 1,0 0-1,0-1 0,0 0 1,0 0-1,1 0 0,-1 0 0,0 0 1,1-1-1,0 1 0,-1-1 1,1 0-1,0 0 0,0 0 0,-1-1 1,1 1-1,0-1 0,0 0 1,0 0-1,0 0 0,-1-1 1,1 0-1,0 1 0,0-1 0,-1 0 1,1-1-1,0 1 0,-1-1 1,1 1-1,-1-1 0,0 0 0,1-1 24,19-9-460,0-2-1,-1-1 0,-1-1 0,0 0 1,-1-2-1,-1 0 0,4-7 461,-3 3-991,-2 0 1,0-1-1,-2-1 0,0-1 1,-2-1-1,0 0 0,-2 0 1,-1-1-1,-2-1 0,0 0 1,-2 0-1,0-6 991,12-92-1560,-12-4 3317,-7 35 2509,0 63 1937,-20 100-4063,-7 28-1472,5 1 0,5 2 1,3 0-1,1 80-668,9-45 109,3-132-134,1 0-1,-1 0 0,1-1 0,0 1 0,0 0 1,-1 0-1,1 0 0,0 0 0,1 0 0,-1 0 0,0 0 1,0-1-1,1 1 0,-1 0 0,1 0 0,0 0 1,-1-1-1,1 1 0,0 0 0,0-1 0,0 1 1,0 0-1,0-1 0,1 1 0,-1-1 0,0 0 1,1 0-1,-1 1 0,1-1 0,-1 0 0,1 0 1,0 0-1,-1 0 0,1-1 0,0 1 0,0 0 0,0-1 1,-1 1-1,1-1 0,0 0 0,0 1 0,0-1 1,0 0-1,0 0 0,0 0 0,-1-1 0,1 1 1,0 0-1,0-1 26,12 1-499,0-1 0,0 0 0,0-1 0,0-1 0,0 0 0,-1-1 1,0-1-1,0 0 0,0 0 0,0-1 0,11-8 499,35-24-4744</inkml:trace>
  <inkml:trace contextRef="#ctx0" brushRef="#br0" timeOffset="19280.25">19163 1178 10901,'0'0'2356,"0"0"-1177,0 0-168,0 0 8,0 0-357,-3 6-225,-6 21-90,10-26-329,-1 0 0,0 0 0,0 0 0,1 0 0,-1 0 0,1 0 0,-1 0 0,1 0 0,-1 0 0,1-1 0,0 1 0,-1 0 0,1 0 0,0 0 0,0-1 1,-1 1-1,1 0 0,0-1 0,0 1 0,0-1 0,0 1 0,0-1 0,0 1 0,0-1 0,0 0 0,0 0 0,0 1 0,0-1 0,0 0 0,0 0 0,0 0 0,0 0 0,0 0 0,0 0 0,0 0 0,0 0 0,0-1 0,0 1 0,0 0 0,1-1-18,1 1 82,-2 0-74,2 1 18,0 0 0,-1 0 0,1-1 0,0 1 0,0-1 0,0 0 0,0 0 0,0 0 0,0 0 0,0 0 0,0-1 0,0 1 0,-1-1 0,1 0 0,0 0 0,0 0 0,-1 0 0,1 0 0,0-1 0,-1 1 0,1-1 0,-1 0 0,0 1 0,0-1 0,1 0 0,-1 0 0,0-1 0,-1 1 0,1 0 0,0-1 0,-1 1 0,1-1 1,-1 1-1,0-1 0,0 0 0,0 0 0,0 1 0,0-1 0,-1 0 0,1-2-26,0-4 92,0 6-83,0 0 1,-1 0-1,1 0 0,-1 0 0,1 0 1,-1 0-1,0 0 0,0 0 0,0-1 1,0 1-1,-1 0 0,0 0 0,1 0 0,-1 0 1,0 0-1,0 0 0,-1 0 0,1 0 1,0 0-1,-1 1 0,0-1 0,0 1 0,0-1 1,0 1-1,0-1 0,0 1 0,-1 0 1,1 0-1,-3-1-9,-1 2-2,0 0 0,0 1 0,0-1 0,0 2-1,0-1 1,1 0 0,-1 1 0,0 0 0,0 1 0,0-1 0,0 1 0,1 0 0,-1 1 0,1-1 0,0 1 0,-1 0-1,1 0 1,0 1 0,1 0 0,-1 0 0,1 0 0,0 0 0,0 0 0,0 1 0,0 0 2,-6 7-2,2 0 0,-1 1 0,1 0 0,1 0 0,1 0 0,0 1 0,0 0 0,1 0 1,-1 10 1,-1 66-41,7-87-15,0 1 0,1-1 0,-1 1 0,1-1-1,0 0 1,0 0 0,0 1 0,0-1 0,0 0-1,1 0 1,-1 0 0,1 0 0,0 0 0,0-1-1,0 1 1,1-1 0,-1 1 0,0-1 0,1 0-1,0 0 1,-1 0 0,1 0 0,0 0 0,0 0-1,0-1 1,0 1 0,0-1 0,1 0 0,-1 0-1,0-1 1,1 1 0,-1 0 0,0-1 0,2 0 56,123-1-5739,-127 1 5689,65-11-4742</inkml:trace>
  <inkml:trace contextRef="#ctx0" brushRef="#br0" timeOffset="20021.349">19712 1097 9284,'0'0'3012,"0"0"-1470,0 0-280,0 0-472,-13 27-211,-45 89 203,50-102-630,2 0 0,0 1 0,1 0 0,0 0 0,1 1 0,1-1 0,0 1 0,1-1 0,1 1 0,1 14-152,0-27 9,0-1-1,0 1 0,0-1 0,0 0 0,1 1 1,-1-1-1,1 1 0,-1-1 0,1 0 1,0 1-1,0-1 0,0 0 0,0 0 1,1 0-1,-1 0 0,1 0 0,-1 0 1,1 0-1,0 0 0,-1-1 0,1 1 1,0-1-1,0 1 0,0-1 0,0 0 1,0 1-1,1-1 0,-1 0 0,0 0 1,0-1-1,2 1-8,81 6 12,-64-7-5,7-2-60,-2-1 0,1-1 0,0-1 0,-1-1 0,0-2 0,0 0 0,-1-2-1,0 0 1,0-2 0,-1-1 0,-1-1 0,-1-1 0,0-1 0,0-1 0,-2 0 0,0-2 0,-1 0 0,-1-2 0,2-4 53,-4-3 136,-1-2 0,-2 0 0,-1 0 1,-1-1-1,-2-1 0,-1 0 0,-1 0 1,-2 0-1,-2-1 0,0 0 1,-2 0-1,-2 1 0,-2-18-136,-12 70 872,-20 49-853,3 0 0,3 2-1,4 2 1,2 0 0,-6 47-19,18 8-166,11-127 130,0 0 0,1 0 0,-1 0-1,0 0 1,1 0 0,-1 0-1,1 0 1,0 0 0,-1-1-1,1 1 1,0 0 0,-1 0 0,1-1-1,0 1 1,0 0 0,0-1-1,0 1 1,-1-1 0,1 1 0,0-1-1,0 1 1,0-1 0,0 0-1,0 1 1,0-1 0,0 0 0,0 0-1,0 0 1,0 0 0,1 0-1,-1 0 1,0 0 0,0 0-1,0 0 1,0-1 0,0 1 0,0 0-1,0-1 1,0 1 0,0 0-1,-1-1 1,1 1 0,0-1 0,0 0-1,0 1 1,0-1 0,-1 0-1,1 1 1,0-1 0,0 0-1,-1 0 1,1 0 0,0 0 36,1-3-357,-1-1 0,1 1 0,0-1 0,-1 0 1,0 0-1,0 0 0,-1 1 0,1-1 0,-1 0 0,0 0 0,-1 0 0,1 0 1,-1 0-1,0 0 0,0 1 0,0-1 0,-1 0 0,1 1 0,-1-1 0,0 1 1,-1-1-1,1 1 0,-1 0 0,0 0 0,0 0 0,0 0 0,0 1 0,-1-1 1,1 1-1,-3-1 357,-106-95-3119,34 38 9546,158 95-136,67-23-5119,-69-9-463,-74-2-690,-1 0 1,1 1-1,0-1 1,-1 1-1,1 0 1,0 0-1,-1 0 1,1 0-1,-1 1 1,1 0 0,-1-1-1,0 1 1,0 0-1,0 1 1,0-1-1,0 1 1,0-1-1,-1 1 1,1 0-1,-1 0 1,0 0 0,0 0-1,0 0 1,0 0-1,0 1 1,-1-1-1,1 1 1,-1-1-1,0 1 1,0 0-1,0-1 1,-1 1-1,1 0 1,-1 0 0,0-1-1,0 1 1,0 0-1,-1 0 1,1-1-1,-1 2-19,1 26 38,0 4-232,0-11-3964,0-26-228</inkml:trace>
  <inkml:trace contextRef="#ctx0" brushRef="#br0" timeOffset="20234.093">20463 1003 13862,'0'0'353,"0"0"-305,0 0 656,0 0-704,0 0-1441,0 0-1328,147 76-4226</inkml:trace>
  <inkml:trace contextRef="#ctx0" brushRef="#br0" timeOffset="20441.574">20841 1169 13302,'0'0'1454,"-22"3"-360,-69 15 253,87-17-1270,1 1 1,-1-1-1,1 1 0,-1 0 0,1 0 1,0 0-1,0 1 0,0-1 0,0 1 1,0-1-1,0 1 0,1 0 1,0 0-1,-1 0 0,1 0 0,0 1 1,0-1-1,1 1 0,-1-1 0,1 1 1,0-1-1,0 1 0,0 0 0,0 0 1,1 0-1,-1-1 0,1 1 0,0 0 1,0 0-1,0 0 0,1 0 0,0-1 1,0 2-78,-1 7 139,0-10-126,0 0 0,0 0 0,1 0 0,-1 0 0,1 0-1,-1 0 1,1 0 0,0 0 0,0 0 0,0 0 0,0 0-1,0 0 1,0-1 0,1 1 0,-1 0 0,0-1 0,1 1-1,-1-1 1,1 0 0,0 1 0,-1-1 0,1 0-1,0 0 1,0 0 0,0 0 0,0 0 0,0 0 0,0-1-1,0 1 1,0-1 0,0 1 0,1-1-13,76 5 337,-63-5-271,-11 1-39,-1-1 1,1 0-1,0 0 0,-1 0 1,1 0-1,0-1 0,-1 0 1,1 0-1,-1 0 0,1 0 1,-1-1-1,0 1 0,1-1 1,-1-1-1,0 1 0,0 0 1,0-1-1,-1 0 0,1 0 1,-1 0-1,1 0 0,-1-1 1,0 1-1,0-1 0,-1 0 1,1 0-1,-1 0 0,1 0 1,-1 0-1,-1 0 0,1-1 1,-1 1-1,1-2-27,-1 0-38,0 0 1,-1-1-1,0 1 0,0 0 1,-1-1-1,0 1 0,0 0 1,0 0-1,0 0 1,-1 0-1,0 0 0,-1 0 1,1 0-1,-1 1 0,0-1 1,0 1-1,-1 0 0,0 0 1,0 0-1,0 0 1,0 1-1,-1-1 0,0 1 1,0 0-1,0 1 0,0-1 1,0 1-1,-6-2 38,4 1-262,0 1-1,-1 0 1,1 1 0,-1 0-1,0 0 1,0 0 0,0 1-1,0 0 1,0 1 0,0 0-1,0 0 1,-1 1 262,-12 18-5560,20-6 283</inkml:trace>
  <inkml:trace contextRef="#ctx0" brushRef="#br0" timeOffset="20656.588">20841 1169 1201,'161'-25'9796,"-156"25"-9530,-4 0-129,1-1 1,0 1-1,0-1 1,0 1-1,0 0 1,-1 0-1,1 0 1,0 0-1,0 0 1,0 0-1,0 1 0,0-1 1,-1 1-1,1-1 1,0 1-1,0 0 1,-1-1-1,1 1 1,0 0-1,-1 0 1,1 0-1,-1 1 0,1-1 1,-1 0-1,0 0 1,1 1-1,-1-1 1,0 1-1,0-1 1,0 1-1,0 0 1,0-1-1,0 1 0,-1 0 1,1-1-1,0 1 1,-1 1-138,5 46 1392,11 28 911,-13-75-2245,1 1 1,-1-1-1,0 0 0,1-1 1,-1 1-1,1 0 1,-1-1-1,1 0 0,0 0 1,0 0-1,-1 0 0,1-1 1,0 1-1,0-1 1,0 0-1,0 0 0,0-1 1,0 1-1,-1-1 0,1 0-58,14 1 223,112 0 1233,-125 0-1461,-1 1-1,0 0 1,0 0-1,0 1 0,0-1 1,0 1-1,0 0 0,0 0 1,0 0-1,-1 0 0,1 1 1,-1 0-1,1-1 0,-1 1 1,0 0-1,0 1 1,-1-1-1,1 1 0,-1-1 1,2 3 5,57 47-1600,0-44-679,21-7-2197</inkml:trace>
  <inkml:trace contextRef="#ctx0" brushRef="#br0" timeOffset="6738.058">219 1361 12086,'0'0'992,"0"0"-474,0 0 20,0 0 47,21 13 26,85 42-16,29-30-51,371-16 171,-322-10-574,1251-60 364,-934 30-476,571-32 74,1589-72 528,-1124 121 492,-1306 18-712,-171 7-217,-60-10-187,0-1 0,0 1 0,1-1 0,-1 1 0,0-1 0,0 1 0,0-1 0,1 1 0,-1-1 0,0 1 0,0-1 0,0 1 0,0-1 0,0 1 0,0-1 0,0 1 0,0-1 0,0 1 0,0-1 0,-1 1 0,1 0 0,0-1 0,0 1 0,0-1 0,-1 1 0,1-1 0,0 0 0,0 1 0,-1-1 0,1 1 0,-1-1 0,1 1 0,0-1 0,-1 0 0,1 1 0,-1-1 0,1 0 0,-1 0 0,1 1 0,-1-1 0,1 0 0,-1 0 0,1 0 0,-1 1 0,1-1 0,-1 0 0,1 0 0,-1 0-7,-132 9-700,86-11-923,-4 1-2398,1-7-3361</inkml:trace>
  <inkml:trace contextRef="#ctx0" brushRef="#br0" timeOffset="9959.976">4681 1397 10501,'0'0'2123,"0"0"-962,0 0-331,0 0 242,0 0-93,0 0-242,0 3-196,28 181 631,-4-69-711,-2 106 656,-10 0 0,-12 137-1117,-2-162 445,2 427 694,20-418-894,-11-198-735,-1-30-79,20-90-1165,18-87-4581,-30 93 11</inkml:trace>
  <inkml:trace contextRef="#ctx0" brushRef="#br0" timeOffset="10412.345">4825 2104 9172,'0'0'2337,"0"0"-933,0 0-161,0 0-117,0 0-222,-8 0-197,-25-3 43,33 3-733,0 0 1,0 0-1,1 0 1,-1 0-1,0 0 1,0 1-1,0-1 0,0 0 1,1 0-1,-1 0 1,0 1-1,0-1 1,0 0-1,0 0 1,0 1-1,1-1 1,-1 0-1,0 0 1,0 0-1,0 1 0,0-1 1,0 0-1,0 0 1,0 1-1,0-1 1,0 0-1,0 1 1,0-1-1,0 0 1,0 0-1,0 1 1,0-1-1,-1 0 1,1 0-1,0 0 0,0 1 1,0-1-1,0 0 1,0 0-1,-1 1 1,1-1-1,0 0 1,0 0-1,0 0 1,0 0-1,-1 1 1,1-1-1,0 0 0,0 0 1,-1 0-1,1 0 1,0 0-1,0 0 1,0 0-1,-1 0 1,1 1-1,0-1 1,0 0-1,-1 0 1,1 0-1,0 0 1,-1 0-1,1 0 0,0 0 1,0-1-1,-1 1 1,1 0-18,0 0 25,72 26 583,-4-17-306,0-4 0,0-3 0,27-3-302,-17 0 191,272-9 489,-262 7-205,-88 2-454,10-3-5802,10 4-841</inkml:trace>
  <inkml:trace contextRef="#ctx0" brushRef="#br0" timeOffset="10985.347">6847 1753 10597,'0'0'1819,"0"0"-759,0 0-127,0 0-196,0 0-257,-4 19-115,-28 205 1586,31-216-1878,10 148 923,-8-150-978,1 0-1,0 0 0,0 0 0,0 0 0,1 0 0,-1-1 0,1 1 0,1-1 0,-1 0 0,1 0 0,0 0 0,0 0 0,1-1 0,-1 1 0,1-1 0,0-1 0,0 1 0,0 0 0,1-1 0,-1 0 0,1-1 0,0 1 1,2 0-18,6 0 7,1 0 0,-1 0 0,1-2 0,0 0 0,0 0 0,-1-1 0,1-1 0,0-1 1,-1 0-1,1-1 0,-1 0 0,0-1 0,0-1 0,0 0 0,3-3-7,41-27-1772,-27 4-3045,-19 8-2293</inkml:trace>
  <inkml:trace contextRef="#ctx0" brushRef="#br0" timeOffset="11247.715">6966 1945 5763,'0'0'6531,"0"0"-5315,0 0-864,0 0-112,0 0 97,0 0-33,145-85-256,-113 65-48,-10-4-929,-7 1-3201,-7-1-2609</inkml:trace>
  <inkml:trace contextRef="#ctx0" brushRef="#br0" timeOffset="11530.182">6952 1625 7459,'0'0'4851,"0"0"-3923,0 0-448,0 0-384,0 0-80,0 0 128,171 61-80,-114-28-64,-4 3-848,-4-2-2834,-6-7-1904</inkml:trace>
  <inkml:trace contextRef="#ctx0" brushRef="#br0" timeOffset="11699.793">7538 1858 9188,'0'0'2257,"0"0"-1600,0 0 719,0 0-447,0 0-337,145 114-96,-110-87-96,-6 0-144,1-7-96,-2-6-112,-9-8-48,-4-4-320,-7-2-576,-8 0-769,0 0-1888,0-6-1794</inkml:trace>
  <inkml:trace contextRef="#ctx0" brushRef="#br0" timeOffset="11884.45">7921 1777 6963,'0'0'2865,"0"0"-1216,0 0 96,0 0-400,-134 101-305,97-56-47,5 0-321,4 0-160,11-5-144,9-9-224,8-11-144,0-9-192,10-11-768,18 0-977,4-15-704,8-17-3922</inkml:trace>
  <inkml:trace contextRef="#ctx0" brushRef="#br0" timeOffset="12136.461">8324 1522 10837,'0'0'2577,"0"0"-1536,0 0 671,0 0-383,0 0-625,-34 137-191,24-61-113,5 7-112,0 0-224,2-7-48,3-16 96,0-17-112,0-19-144,10-17-272,7-7-1073,3-4-816,-2-23-1217,-6-5-3697</inkml:trace>
  <inkml:trace contextRef="#ctx0" brushRef="#br0" timeOffset="13382.226">8125 1838 12374,'0'0'1011,"0"0"-646,0 0 100,0 0 356,22 10-18,70 28-261,16-28 162,-94-12-627,1-1-1,-1 0 1,0-1 0,0-1-1,-1 0 1,1-1 0,-1 0-1,-1-1 1,1-1 0,-1 0-1,0 0 1,-1-1 0,0-1-1,0 0 1,3-4-77,-12 11 48,1 0 1,0 1-1,-1-1 0,1 0 0,-1 0 0,0 0 1,0-1-1,0 1 0,-1 0 0,1-1 1,-1 1-1,1-1 0,-1 0 0,0 1 1,-1-1-1,1 0 0,-1 1 0,1-1 1,-1 0-1,0 0 0,-1 0 0,1 1 1,-1-1-1,1 0-48,-20 8 395,12 13-401,1 0 0,1 1 1,1 0-1,0-1 1,2 2-1,0-1 0,1 0 1,0 1-1,2 5 6,0 107 13,2-128-12,0 0 0,1 0-1,0-1 1,-1 1-1,1 0 1,0-1-1,1 0 1,-1 0 0,0 0-1,1 0 1,-1 0-1,1-1 1,-1 1 0,1-1-1,-1 0 1,1 0-1,0-1 1,0 1-1,0-1 1,0 0 0,-1 0-1,1 0 1,0 0-1,0 0 1,0-1 0,-1 0-1,1 0 1,0 0-1,-1 0 1,1-1-1,-1 1 1,2-1-1,7-3 17,-1-1-1,1 0 1,-1-1-1,0 0 1,0 0 0,-1-1-1,0-1 1,-1 1-1,1-2 1,-2 1-1,1-1 1,-1-1 0,-1 1-1,2-4-16,16-50 104,6 85-381,-23-14 293,0-1 0,1 0 1,0-1-1,0 0 0,1 0 0,0-1 1,-1 0-1,2 0 0,-1-1 0,0-1 1,0 1-1,1-2 0,-1 0 1,1 0-1,0-1 0,-1 0 0,1 0 1,-1-2-1,1 1 0,2-2-16,62 9-32,-55 2 34,0-1 0,0-1-1,1 0 1,0-1 0,1-2-1,-1 0 1,1-1 0,-1-1-1,1-1 1,-1-1 0,11-3-2,-14 3-9,0-1-1,0-1 1,-1-1 0,1-1-1,-1 0 1,0-2 0,0 1-1,-1-2 1,0 0 0,0-1-1,-1-1 1,4-3 9,-16 11 1,0 0 0,-1 0 0,1-1 1,0 1-1,-1 0 0,0-1 0,0 0 0,0 0 1,0 1-1,0-1 0,0 0 0,-1-1 0,1 1 0,-1 0 1,0 0-1,0-1 0,0 1 0,0 0 0,-1-1 1,1 1-1,-1-1 0,0 1 0,0-1 0,0 1 0,0 0 1,-1-1-1,0 0-1,-1 2 3,1 0 0,-1 0 0,0 0-1,0 0 1,0 1 0,-1-1 0,1 1 0,0 0 0,0-1 0,-1 1 0,1 0 0,-1 1 0,1-1-1,-1 0 1,1 1 0,-1-1 0,0 1 0,1 0 0,-1-1 0,0 1 0,1 1 0,-1-1 0,1 0-1,-3 1-2,-1-1 11,-4 0 1,3 0-4,1-1 0,-1 1 0,0 0 0,1 1 1,-1 0-1,1 0 0,-1 0 0,1 1 0,-1 0 0,1 0 0,0 0 0,0 1 0,0 0 0,-5 4-8,4-3 9,0 1-1,0 0 0,1 1 1,0 0-1,0 0 1,0 0-1,1 1 0,0-1 1,0 1-1,0 1 0,1-1 1,0 1-1,1-1 1,0 1-1,0 0 0,0 0 1,1 0-1,1 1 1,-1-1-1,1 0 0,0 8-8,2-14 0,0-1-1,0 0 0,0 1 0,0-1 1,0 0-1,1 0 0,-1 0 1,0 0-1,0 0 0,1 0 0,-1 0 1,1 0-1,-1 0 0,1 0 0,-1-1 1,1 1-1,-1-1 0,1 1 0,0-1 1,-1 0-1,1 0 0,0 0 1,-1 0-1,1 0 0,0 0 0,-1 0 1,1 0-1,0 0 0,-1-1 0,1 1 1,0-1 0,6 1 9,6-3 8,0 0 0,-1-1 0,1-1 0,-1 0 0,-1 0 0,1-2 1,-1 1-1,0-2 0,0 1 0,-1-2 0,0 1 0,0-2 0,-1 1 0,-1-2 0,1 1 0,-1-1-17,12-10-6,-4 3 5,1 0-1,-2-2 1,-1 0 0,0 0 0,-2-2-1,0 0 1,-1 0 0,-2-1 0,0 0-1,-1-1 1,-2 0 0,0-1 0,-1-1 1,15-212 155,-32 251 23,-11 30-130,2 1 0,3 1 0,1 0 0,2 1 0,2 1 0,2 0 0,2 1 0,3-1 0,1 1 1,3 0-1,2 17-48,-2-61 1,1 0 0,-1 0 0,1 0 0,0 1 0,0-1 0,0 0 0,0 0 0,1 1 1,0-1-1,0 0 0,0 0 0,0 0 0,1 0 0,0 0 0,-1 0 0,1-1 0,1 1 1,-1 0-1,0-1 0,1 0 0,0 1 0,0-1 0,0 0 0,0-1 0,0 1 0,1 0 1,-1-1-1,1 0 0,0 0 0,-1 0 0,1 0 0,0 0 0,0-1 0,0 0 0,0 0 1,1 0-2,12-1 20,1-1 1,-1 0 0,1-2 0,-1 0 0,0-1 0,0 0 0,0-2 0,0 0 0,-1-1 0,0 0-1,-1-1 1,1-1 0,-2-1 0,1 0 0,-1 0 0,-1-2 0,0 0 0,4-5-21,3-2 32,-1-2 1,0 0 0,-2-1-1,0-1 1,-2-1 0,0 0-1,-2 0 1,-1-2 0,0 0 0,-2 0-1,-1-1 1,-2 0 0,0 0-1,-2-1 1,-1 0 0,-1-1-33,-2 6 5,-1 23-6,0 0 0,0 1 0,0-1 0,-1 0 1,1 0-1,0 0 0,0 1 0,0-1 0,0 0 0,-1 0 0,1 0 0,0 0 0,0 0 1,-1 1-1,1-1 0,0 0 0,0 0 0,0 0 0,-1 0 0,1 0 0,0 0 0,0 0 1,-1 0-1,1 0 0,0 0 0,-1 0 0,1 0 0,0 0 0,0 0 0,-1 0 0,1 0 1,0 0-1,0 0 0,-1 0 0,1 0 0,0 0 0,0 0 0,0-1 0,-1 1 0,1 0 1,0 0-1,0 0 0,0 0 0,-1-1 0,1 1 0,0 0 0,0 0 0,0 0 0,0-1 1,-1 1-1,1 0 0,0 0 0,0-1 0,0 1 0,0 0 0,0 0 0,0-1 1,-13 18-25,0 1 0,1 0 1,1 0-1,1 1 0,1 0 0,0 1 0,2 0 0,0 1 0,1-1 0,1 1 0,1 0 0,1 1 1,1-1-1,1 1 0,1 1 25,0 183-203,21-118 67,-28-88-80,2-1-20,0 0-1,0 0 1,-1-1-1,1 0 1,0 0 0,0 0-1,0-1 1,1 1 0,-1-1-1,1 0 1,-1-1 0,1 1-1,0-1 1,0 0 0,1 0-1,-1 0 1,0-1 236,-21-27-4378</inkml:trace>
  <inkml:trace contextRef="#ctx0" brushRef="#br0" timeOffset="23283.051">4952 3432 8148,'0'0'1977,"0"0"-673,0 0 28,0 0-191,0 0-399,0 0-336,23 7 55,192 41 1233,10-37 425,134-13-2119,-161-11 1019,-197 8-133,-17 3-622,-53 11-2260,-37 59-4575,57-42 1857</inkml:trace>
  <inkml:trace contextRef="#ctx0" brushRef="#br0" timeOffset="24724.87">7337 2874 4466,'0'0'4077,"0"0"-1946,0 0-717,0 0-26,0 0-111,-3-15-57,-11-43-252,13 58-946,1 0-1,0 0 1,0 0 0,0 1 0,-1-1-1,1 0 1,0 0 0,0 0-1,0 0 1,-1 0 0,1 0-1,0 0 1,0 0 0,-1 0-1,1 0 1,0 0 0,0 0-1,-1 0 1,1 0 0,0 0-1,0 0 1,-1 0 0,1 0 0,0 0-1,0 0 1,-1 0 0,1 0-1,0 0 1,0 0 0,0 0-1,-1-1 1,1 1 0,0 0-1,0 0 1,0 0 0,-1 0-1,1-1 1,0 1 0,0 0-22,-61 256 824,9-93-411,-46 177-23,90-292-472,10-54 84,0 0 1,1 0 0,0 0 0,0 0 0,1 0 0,-1 1-1,1-1 1,1 1 0,-1 0 0,1 0 0,0 1 0,0-1-1,0 1 1,0 0 0,1 1 0,0-1 0,-1 1 0,1 0-1,1 1 1,-1-1 0,0 1 0,1 0 0,-1 1 0,1-1 0,-1 1-1,1 1 1,-1-1 0,1 1 0,0 0 0,-1 1 0,4 0-3,153 11-70,1 18 44,-158-30 27,5 2 3,0-2 0,0 0 0,0 0 0,0-1 0,0 0-1,0-1 1,0 0 0,0-1 0,0 0 0,-1-1 0,1 0 0,3-3-4,10-7 41,-1-1 0,-1-1 0,-1-1 0,0-1 0,-1-1 0,-1-1 0,-1 0 0,3-7-41,-20 26 37,9 19-120,-10-17 77,0 1-10,0-1 0,1 1 0,-1 0-1,0-1 1,1 1 0,0-1 0,-1 1 0,1-1 0,0 1 0,-1-1 0,1 1 0,0-1 0,0 1-1,0-1 1,1 0 0,-1 0 0,0 0 0,0 0 0,1 0 0,-1 0 0,0 0 0,1 0-1,-1 0 1,1 0 0,-1-1 0,1 1 0,-1-1 0,1 1 0,0-1 0,-1 1 0,1-1-1,0 0 1,-1 0 0,1 0 0,0 0 0,-1 0 0,1 0 0,0-1 0,-1 1 0,1 0-1,0-1 1,0 0 16,80-95-5770,-62 60 434,-6 4-2529</inkml:trace>
  <inkml:trace contextRef="#ctx0" brushRef="#br0" timeOffset="25039.82">7872 3064 3954,'0'0'6187,"0"0"-3741,0 0-1291,0 0 243,0 0-208,-16 17-451,-49 51 19,64-67-730,-1 0 1,1-1-1,0 1 1,0 0-1,-1 0 1,1 0-1,0 0 0,0 0 1,0 0-1,0 0 1,0 1-1,1-1 1,-1 0-1,0 0 1,1 1-1,-1-1 0,0 1 1,1-1-1,0 0 1,-1 1-1,1-1 1,0 1-1,0-1 1,0 1-1,-1-1 0,2 1 1,-1-1-1,0 1 1,0-1-1,0 1 1,1-1-1,-1 0 1,1 1-1,-1-1 1,1 1-1,0-1 0,-1 0 1,1 1-1,0-1 1,0 0-1,0 0 1,0 0-1,0 0 1,0 0-1,0 0 0,0 0 1,1 0-29,58 8 541,-56-9-522,18-1 86,0-1 0,0-1 1,0-1-1,0 0 0,-1-2 0,0 0 1,0-2-1,-1 0 0,1-2 1,-2 0-1,1-1 0,-2 0 1,0-2-1,0 0 0,12-13-105,-6-20 99,-26 45-121,0-1 1,0 0-1,0 1 1,-1-1-1,1 1 1,-1 0-1,1 0 0,-1 0 1,0 0-1,1 0 1,-1 1-1,0-1 1,1 1-1,-1-1 1,0 1-1,0 0 0,1 0 1,-1 0-1,0 1 1,0-1-1,1 1 1,-2 0 21,-4-1-134,-90 15-798,94-15 721,1 2 0,0-1 0,-1 0 0,1 1 0,0-1-1,0 1 1,0 0 0,0 0 0,0 0 0,1 0 0,-1 0-1,0 1 1,1 0 0,0-1 0,0 1 0,-1 0-1,2 0 1,-1 0 0,0 0 0,1 0 0,-1 1 0,1-1-1,0 0 1,0 1 0,0-1 0,0 4 211,1 10-4479</inkml:trace>
  <inkml:trace contextRef="#ctx0" brushRef="#br0" timeOffset="25297.445">8595 2984 9108,'0'0'3359,"0"0"-1884,0 0-584,0 0-189,0 0 85,-19 21-75,-59 70-157,75-87-524,0 1 1,1-1-1,-1 1 0,1-1 0,0 1 0,0 0 0,1 0 0,0 0 0,-1 0 0,2 0 0,-1 0 0,0 0 0,1 0 1,0 1-1,0-1 0,1 0 0,0 0 0,0 4-31,1 6 51,1-3 2,0 0 0,0 0 0,1 0 0,1 0 0,0-1 0,0 1 0,1-1 0,1 0 0,0-1 0,0 0 0,1 0 0,6 6-53,27 40 154,-40-56-145,0 1 1,0 0-1,0 0 0,-1 0 1,1 0-1,0 0 0,-1 0 1,1 0-1,0 0 0,-1 0 1,1 0-1,-1 0 1,0 0-1,1 0 0,-1 0 1,0 0-1,0 0 0,0 0 1,0 1-1,0-1 0,0 0 1,0 0-1,0 0 0,0 0 1,0 0-1,0 1 0,-1-1 1,1 0-1,-1 0 0,1 0 1,-1 0-1,1 0 0,-1 0 1,1 0-1,-1 0 0,0 0 1,0-1-1,1 1 0,-1 0 1,0 0-1,0 0 1,0-1-1,0 1 0,0-1 1,0 1-1,0 0 0,-1-1-9,-58 9 107,53-9-117,-22 1-6,12 1-129,0 0 0,-1-1 0,1-2 0,-1 1 0,1-2 0,0 0 0,0-1 1,0-1-1,0-1 0,0 0 0,1-1 0,-1-1 145,14 5-180,0 0 0,0 1 0,0-1 0,1 0 1,-1 0-1,1-1 0,-1 1 0,1-1 0,0 1 0,0-1 0,0 1 0,0-1 1,1 0-1,-1 0 0,1 0 0,0 0 0,-1 0 0,2-1 0,-1 1 1,0 0-1,0 0 0,1-1 0,0 1 0,0-2 180,-1-37-4666</inkml:trace>
  <inkml:trace contextRef="#ctx0" brushRef="#br0" timeOffset="25515.19">9180 2760 14663,'0'0'1264,"0"0"-591,0 0 447,0 0-528,-72 179-63,57-96-113,7 4-160,8-8-48,0-10-144,0-18-64,0-15-160,0-16-640,10-13-1057,-5-7-192,-2 0-1537,-3-22-2769</inkml:trace>
  <inkml:trace contextRef="#ctx0" brushRef="#br0" timeOffset="25700.373">8792 3127 11989,'0'0'2610,"0"0"-1362,0 0-15,0 0-209,0 0-463,0 0-337,214 7 64,-70-7-288,45-11-32,27-30-3378,18-10-5762</inkml:trace>
  <inkml:trace contextRef="#ctx0" brushRef="#br0" timeOffset="26009.374">11055 2608 15527,'0'0'1329,"0"0"-1185,-25 150 240,18-72 272,4 1-240,3-15-336,0-14-80,0-19-80,8-20-928,-3-11-673,-3 0-512,-2-22-608,0-12 336,-15-4-657,-17-9-1376</inkml:trace>
  <inkml:trace contextRef="#ctx0" brushRef="#br0" timeOffset="27044.272">10819 2762 2609,'-23'-18'1985,"-138"-121"2326,154 132-3857,3 4-103,0 0 1,0 0-1,1-1 1,-1 0 0,1 0-1,0 0 1,0 0-1,0 0 1,0-1-1,1 1 1,-1-1-1,1 0 1,1 0-1,-1 0 1,1 0-1,-1 0 1,1-2-352,3 3 82,0 1-1,1 0 1,-1 0-1,1 0 1,0 1-1,0-1 1,0 1 0,0-1-1,0 1 1,1 0-1,-1 0 1,1 0 0,-1 1-1,1-1 1,-1 1-1,1 0 1,0 0-1,0 0 1,0 1 0,0-1-1,0 1 1,-1 0-1,1 0 1,0 0-1,2 1-81,0-2 50,19-2-40,0 1 1,0 2-1,0 0 0,0 1 1,0 2-1,0 0 0,2 3-10,-18-4 4,-1 0 0,0 1-1,1 0 1,-1 0 0,0 1 0,-1 0-1,1 1 1,-1-1 0,1 1 0,-2 1-1,1 0 1,0 0 0,-1 0 0,0 0-1,-1 1 1,0 0 0,0 0 0,0 1-1,-1-1 1,0 1 0,0 0 0,0 2-4,0 3 21,0 1-1,-1 0 1,-1 0 0,0 0 0,-1 0 0,0 0-1,-1 0 1,-1 0 0,0 0 0,-1 0 0,0 0-1,-1 0 1,-1 0 0,0-1 0,-1 0 0,0 0-1,-1 0 1,-2 1-21,-18 32 82,-1-1-1,-3-1 1,-2-2-1,-9 7-81,8-8 52,25-31-35,2-4 4,1 1 1,-1-1 0,1 1 0,0 1-1,1-1 1,0 1 0,0 0 0,1 0 0,0 0-1,0 0 1,-1 6-22,4-13 5,1 0-1,-1 0 1,0 0-1,0 0 1,0 1-1,1-1 1,-1 0-1,0 0 1,1 0-1,-1 0 1,1 0-1,-1 0 1,1 0-1,0 0 1,-1 0-1,1 0 1,0 0-1,0 0 0,0 0 1,0-1-1,-1 1 1,1 0-1,0-1 1,0 1-1,1-1 1,-1 1-1,0-1 1,0 1-1,0-1 1,0 0-1,0 1 1,0-1-1,1 0 1,-1 0-1,0 0 1,0 0-1,0 0 1,0 0-1,1 0 1,-1 0-1,0-1 1,0 1-1,0 0 1,0-1-1,0 1-4,5 0 6,9 1 28,0-1-1,0-1 0,-1 0 1,1-1-1,0 0 0,-1-2 1,0 1-1,0-2 0,0 0 1,1-1-34,17-9 48,1-2 0,-2-1 0,0-1 0,-2-2 0,0-1 0,-1-2 0,-1 0 0,-2-2 0,0-1 0,9-14-48,-15 20 288,-19 33-346,-2-5 61,1-1-1,0 0 0,0 1 0,0-1 1,1 0-1,0 1 0,1-1 1,-1 0-1,1 1 0,0-1 1,1 0-1,0 0 0,0 1 1,0-1-1,0-1 0,1 1 1,0 0-1,0-1 0,1 1 0,0-1 1,-1 0-1,2 0 0,-1 0 1,1-1-1,-1 0 0,1 0 1,0 0-1,1 0 0,-1-1 1,1 0-1,-1 0 0,3 1-2,3-2 14,-1-1 0,0 0 0,1 0-1,-1-1 1,1-1 0,0 1 0,-1-2 0,0 0-1,1 0 1,-1 0 0,0-1 0,0-1 0,0 0-1,-1 0 1,1-1 0,-1 0 0,6-5-14,136-101 21,-149 110-32,-1 1 1,1 0-1,0-1 0,-1 1 0,1 0 0,0 0 1,-1 0-1,1 0 0,-1 0 0,1 1 0,0-1 1,-1 0-1,1 1 0,-1-1 0,1 1 0,-1 0 1,1-1-1,-1 1 0,1 0 0,-1 0 0,0 0 0,1 0 1,-1 0-1,0 0 0,0 0 0,0 1 0,0-1 1,0 0-1,0 1 0,0-1 0,0 1 0,0-1 1,-1 1-1,1-1 0,-1 1 0,1-1 0,-1 1 1,1-1-1,-1 1 0,0 0 11,8 14-8,-5-10 9,0-1-1,1 1 1,0-1 0,0 1 0,0-1-1,1-1 1,-1 1 0,1 0 0,1-1-1,-1 0 1,0 0 0,1-1-1,0 0 1,0 0 0,0 0 0,0 0-1,0-1 1,1 0 0,-1-1 0,1 1-1,-1-1 1,7 0-1,-2 1 11,1-1 0,-1-1 0,0 0 0,1-1-1,-1 0 1,0 0 0,0-1 0,1-1 0,-2 0 0,1 0 0,0-1 0,-1 0-1,4-3-10,6-6 13,0-1-1,-1 0 1,0-2-1,-1 0 1,-1-1-1,-1-1 1,0 0-1,-1-1 1,-1-1-1,-1 0 1,-1-1-1,-1 0 1,0-1-1,-2 0 1,-1-1-1,0 0 1,-2 0-1,-1-1 1,0-2-13,-1-143 192,-4 162-171,-15-52 321,14 59-331,-1 0 0,1 0 0,-1 0 0,1 0 0,-1 0 0,0 0 0,1 1 0,-1-1 0,1 1 0,-1-1 0,1 1 0,0-1 0,-1 1 0,1 0 0,-1 0 0,1 0 0,0 0 0,0 0 0,0 0 0,-1 0 0,1 0 0,0 0 0,0 0 0,1 1 0,-1-1 0,0 0 0,0 1 0,1-1 0,-1 0 0,0 1 0,1-1 0,-1 1 0,1 0-11,-8 30-86,8-32 100,0 0 2,0 0 8,0 0 48,0 0 58,0 0-26,0 0 35,0 0 8,0 0-83,0 0 5,0 0-10,0 0-35,0 0-8,0 0 3,0 0 2,0 0-29,-1 8-21,-8 429-25,9-418 55,-1-11-7,0 0 0,1 1 0,1-1 0,-1 0 0,1 1 0,1-1 0,-1 0 0,1 0 0,1 0-1,0 0 1,0-1 0,0 1 6,-2-7-29,-1 0-1,0 0 0,1-1 1,0 1-1,-1 0 1,1 0-1,-1 0 0,1-1 1,0 1-1,0 0 0,-1-1 1,1 1-1,0-1 1,0 1-1,0-1 0,0 1 1,-1-1-1,1 1 0,0-1 1,0 0-1,0 0 1,0 1-1,0-1 0,0 0 1,0 0-1,0 0 0,0 0 1,0 0-1,0 0 1,0 0-1,0-1 0,0 1 1,0 0-1,0-1 0,0 1 1,0 0-1,0-1 0,-1 1 1,1-1-1,0 1 1,0-1-1,0 1 0,-1-1 1,1 0-1,0 0 0,-1 1 1,1-1-1,0 0 1,-1 0-1,1 0 30,24-43-3332,-22 18-2361,-2 0-5448</inkml:trace>
  <inkml:trace contextRef="#ctx0" brushRef="#br0" timeOffset="27318.016">11913 2807 9476,'0'0'4787,"0"0"-4067,0 0 144,0 0 225,0 0-561,177-34-32,-100 26-384,0-4-112,0 1-624,-5-2-2433,-7 2-4899</inkml:trace>
  <inkml:trace contextRef="#ctx0" brushRef="#br0" timeOffset="27969.718">12701 2744 8788,'0'0'3287,"0"0"-2324,0 0-389,0 0 370,0 0-109,22 12 3,72 32-163,-92-43-653,1 1 0,0-1 0,0 0 1,-1 0-1,1 0 0,0 0 0,0-1 0,0 1 1,0-1-1,0 0 0,0 0 0,0 0 0,0 0 1,0 0-1,0-1 0,0 1 0,0-1 0,0 0 1,0 0-1,0 0 0,0 0 0,-1-1 0,1 1 1,0-1-1,-1 1 0,1-1 0,-1 0 0,0 0 0,0 0 1,0 0-1,2-3-22,4-2 35,-6 5-28,0 0 0,0 1 1,0-1-1,0 0 0,0 0 1,-1 0-1,1 0 0,-1 0 1,1-1-1,-1 1 0,0 0 1,0-1-1,0 1 0,0-1 1,0 1-1,-1-1 0,1 1 1,-1-1-1,1 0 0,-1 1 1,0-1-1,0 1 0,0-1 1,-1 0-1,1 1 0,-1-1 0,1 1 1,-1-1-1,0 1 0,0-1 1,0 1-1,0-1 0,0 1 1,-1 0-1,1 0 0,-1-1 1,1 1-1,-1 0 0,0 1 1,0-1-1,0 0 0,0 0 1,0 1-1,0-1 0,0 1 1,-1 0-1,1 0 0,-1-1 1,1 2-1,0-1 0,-1 0 1,0 0-1,1 1 0,-1-1 1,-2 1-8,-1-1 16,1-1 1,-1 2 0,0-1 0,0 1 0,0 0-1,0 0 1,0 0 0,0 1 0,0 0 0,1 0-1,-1 1 1,0-1 0,1 1 0,-1 0 0,1 1 0,-1 0-1,1-1 1,0 2 0,0-1 0,0 1-17,-3 5 58,1 0 1,0 1-1,1 0 1,0 0 0,1 1-1,0 0 1,0 0-1,1 0 1,0 0-1,1 1 1,1-1-1,0 1 1,0 0-1,1-1 1,1 1 0,0 0-1,0 0 1,1 0-1,2 5-58,-3-12 13,1 1 0,1-1 0,-1 0 0,1 0-1,0 0 1,0 0 0,0 0 0,1 0 0,0 0-1,0-1 1,0 0 0,0 1 0,1-1 0,0 0-1,-1-1 1,1 1 0,1-1 0,-1 1 0,0-1 0,1 0-1,0-1 1,0 1 0,0-1 0,0 0 0,0 0-1,0-1 1,3 1-13,150 16 241,-146-19-215,0 0-1,-1-1 0,1 0 1,0-1-1,-1-1 1,0 1-1,0-2 1,0 0-1,0 0 1,0-1-1,-1 0 0,0 0 1,-1-1-1,1-1 1,-1 0-1,-1 0 1,0-1-1,0 0 0,0 0 1,-1-1-1,-1 1 1,1-2-1,-2 1 1,1-1-1,-2 0 0,1 0 1,-1 0-1,-1-1 1,0 1-1,0-9-25,-1 10 16,0-1 0,-2 1-1,1 0 1,-1-1 0,-1 1 0,1 0-1,-2-1 1,0 1 0,0 0-1,-1 0 1,0 0 0,0 0 0,-1 1-1,-1-1 1,1 1 0,-2 0 0,1 0-1,-1 1 1,-3-4-16,9 12 0,-1-1 1,1 1-1,0-1 0,-1 1 1,1-1-1,-1 1 1,1-1-1,-1 1 0,1 0 1,-1-1-1,1 1 0,-1 0 1,1-1-1,-1 1 1,1 0-1,-1 0 0,1 0 1,-1-1-1,0 1 0,1 0 1,-1 0-1,1 0 0,-1 0 1,0 0-1,1 0 1,-1 0-1,1 0 0,-1 0 1,1 0-1,-1 0 0,0 1 1,1-1-1,-1 0 1,1 0-1,-1 1 0,1-1 1,-1 0-1,1 1 0,-1-1 1,1 0-1,-1 1 1,1-1-1,-1 1 0,1-1 1,0 1-1,-1-1 0,1 1 1,0-1-1,-1 1 0,1-1 1,0 1-1,0-1 1,0 1-1,-1-1 0,1 1 1,0 0-1,0-1 0,0 1 1,0-1-1,0 1 1,0 0-1,0-1 0,0 1 1,0-1-1,0 1 0,1 0 1,-1-1-1,0 1 0,0-1 1,2 47-136,1-44 132,-1 0 0,0 1 1,0-1-1,1-1 0,0 1 1,0 0-1,0-1 1,0 1-1,0-1 0,0 0 1,0 0-1,1 0 0,-1-1 1,1 1-1,-1-1 1,1 0-1,0 0 0,0 0 1,-1 0-1,1-1 0,0 1 1,0-1-1,0 0 1,0 0-1,-1-1 0,1 1 1,0-1-1,0 1 0,3-3 3,9 3 7,67 0-1,-78 2-10,0 1 1,0-1-1,-1 1 1,1 0-1,-1 1 1,1-1 0,-1 1-1,0-1 1,-1 1-1,1 1 1,-1-1 0,1 0-1,-1 1 1,0 0-1,-1-1 1,1 1-1,-1 0 1,0 0 0,-1 1-1,1-1 1,-1 0-1,0 1 1,0-1-1,0 0 1,-1 1 0,0-1-1,0 1 1,-1 2 3,2-2 2,2 11-34,-4-14 17,1 0-1,-1 0 1,1 1-1,0-1 1,1 0-1,-1 1 1,0-1-1,1 0 1,0 0-1,0 1 1,0-1-1,0 0 1,0 0-1,1 0 1,-1 0-1,1 0 1,0-1 0,0 1-1,0 0 1,0-1-1,0 1 1,0-1-1,1 0 1,-1 0-1,1 0 1,0 0-1,0 0 1,0-1-1,0 1 1,0-1-1,0 0 1,0 0-1,0 0 1,0 0-1,0 0 1,1-1 15,5 1-451,-1-2 1,1 1-1,0-1 1,-1 0-1,1-1 1,-1 0-1,1-1 1,-1 1-1,0-2 1,0 1-1,0-1 1,-1 0-1,1-1 1,4-3 450,40-31-5080</inkml:trace>
  <inkml:trace contextRef="#ctx0" brushRef="#br0" timeOffset="28304.856">14032 2373 12550,'0'0'1568,"0"0"-500,0 0 319,-14 20-240,-101 186 513,78-115-1108,5 1 0,4 1 0,3 2 1,5 0-1,5 1 0,3 1 0,2 78-552,9-158 72,12 96 201,-10-109-267,0-1 0,0-1 0,1 1 0,-1 0 0,1 0 0,-1 0 0,1-1 0,0 1 0,0-1 0,0 1 0,0-1 0,0 0 0,1 0 0,-1 0 0,1 0 0,-1 0 0,1 0 0,0-1 0,0 1 0,0-1 0,0 0 0,0 0 0,0 0 0,0 0 0,0-1 0,0 1 0,0-1 0,0 0 0,1 0 0,-1 0 0,0 0 0,2 0-6,4-3 21,-1-1 1,0 0 0,0 0 0,0 0 0,0-1-1,-1 0 1,0 0 0,0-1 0,0 0 0,-1 0-1,0-1 1,0 0 0,0 0 0,-1 0 0,0-1-1,-1 1 1,1-1 0,-2 0 0,1-1 0,-1 1-1,0-1 1,-1 1 0,1-3-22,5-18-36,-1-1 0,-1 0 0,-1 0-1,-2 0 1,-1-1 0,-1 0 0,-2 1 0,-1-1 0,-2-2 36,4 25-127,0 1 0,-1-1 0,0 1 0,0-1 0,-1 1 0,0 0 0,0-1 0,-1 1 0,0 0 0,0 1 0,-1-1 0,0 0 0,0 1 0,0 0 0,-1 0 0,0 0 0,0 1 0,-1-1 0,1 1 0,-1 1 0,0-1 0,0 1 0,-1 0 0,1 0 0,-1 1 0,0 0 0,0 0 0,0 0 0,0 1 0,-7-1 127,5 3-1163,5 0-3463,4 0-689</inkml:trace>
  <inkml:trace contextRef="#ctx0" brushRef="#br0" timeOffset="28665.051">14296 2691 11909,'0'0'1969,"0"0"-1043,0 0 13,0 0 307,-24 1-512,-79 8-113,94-7-519,0 1-1,0 0 1,0 0-1,0 1 0,0 0 1,1 0-1,0 1 0,0 1 1,0-1-1,1 1 1,-1 0-1,1 1 0,1-1 1,-1 2-1,1-1 0,1 1 1,-5 7-102,5-7 36,0 0 1,1 0-1,0 1 1,0-1-1,1 1 1,0 0-1,1 0 1,0 0-1,0 0 0,1 1 1,1-1-1,-1 0 1,1 0-1,1 1 1,0 3-37,1-10 2,1 0 0,0-1 0,0 1 0,0-1 1,0 0-1,0 1 0,0-1 0,0 0 0,1-1 0,-1 1 1,1-1-1,-1 1 0,1-1 0,0 0 0,0-1 0,-1 1 1,1-1-1,0 1 0,0-1 0,0 0 0,-1 0 1,1-1-1,0 1 0,0-1 0,0 0 0,-1 0 0,1 0-2,14 0 40,103-27 32,-63 9-277,32 27-3773,-58-7 2817,0-2 0,0-1 0,-1-2 0,1 0 0,-1-3 0,0 0-1,0-2 1,-1-2 0,1 0 1161,40-18-1814</inkml:trace>
  <inkml:trace contextRef="#ctx0" brushRef="#br0" timeOffset="28930.716">14907 2771 4258,'0'0'2785,"0"0"-234,0 0-308,0 0-412,0 0-185,2-11-208,-1-34-510,-1 45-908,-1-1 1,1 0-1,-1 0 1,1 1-1,-1-1 0,1 0 1,-1 1-1,1-1 1,-1 1-1,0-1 0,0 1 1,1-1-1,-1 1 1,0-1-1,0 1 0,1 0 1,-1-1-1,0 1 1,0 0-1,0 0 0,0 0 1,1 0-1,-1 0 1,0 0-1,0 0 0,0 0 1,0 0-1,0 0 1,1 0-1,-1 0 0,0 0 1,0 1-1,0-1 1,0 0-1,1 1 0,-1-1 1,0 1-1,0-1 1,1 1-1,-1-1 0,0 1 1,1-1-1,-1 1 1,1-1-1,-1 1 0,1 0 1,-1 0-1,0 0-20,-4 7 52,0 0 0,1 1 1,0 0-1,0 0 0,1 0 0,0 0 0,0 1 0,1-1 0,1 1 1,-1 0-1,2-1 0,-1 1 0,1 0 0,1 0 0,0 5-52,-1-6 11,0 4-9,-1-9-8,1-1-1,-1 0 1,1 1-1,-1-1 1,1 1-1,0-1 1,1 1-1,-1-1 0,0 0 1,1 1-1,0-1 1,0 0-1,0 1 1,0-1-1,0 0 1,1 0-1,0 0 1,-1 0-1,1 0 1,0 0-1,0 0 1,1-1-1,-1 1 0,1-1 1,-1 0-1,1 1 1,0-1-1,-1 0 1,3 0 6,9 1-276,0-1-1,1 0 1,-1-1 0,0-1 0,1 0 0,-1-1-1,0 0 1,1-2 0,-1 1 0,0-2 0,0 0-1,-1 0 1,1-1 0,-1-1 0,0-1 0,-1 1-1,11-9 277,46-28-5365</inkml:trace>
  <inkml:trace contextRef="#ctx0" brushRef="#br0" timeOffset="29191.165">15335 2713 10629,'0'0'2921,"0"0"-1579,0 0-451,0 0-114,0 0-185,7 12-40,25 36 80,-29-44-582,-1-1-1,1 0 0,0 0 0,0-1 1,0 1-1,1-1 0,-1 1 0,0-1 1,1 0-1,0 0 0,-1-1 0,1 1 1,0-1-1,0 0 0,0 0 0,0 0 1,0 0-1,0-1 0,0 1 0,0-1 1,0 0-1,1 0 0,-1-1 0,0 0-49,8 1 112,-8-1-103,0 0 1,1-1-1,-1 1 0,0-1 0,0 0 0,0-1 0,0 1 0,-1-1 1,1 1-1,-1-1 0,0 0 0,1 0 0,-1-1 0,0 1 0,-1-1 1,1 1-1,-1-1 0,0 0 0,1 0 0,-2 0 0,1 0 0,0 0 0,-1-1 1,0 1-1,0 0 0,0-1 0,-1 1 0,1-1 0,-1 1 0,0-1 1,0 1-1,-1 0 0,1-3-9,-23-4-88,16 12 80,-6 0 8,1 0 1,0 1-1,-1 1 0,1 0 1,0 0-1,1 1 0,-1 1 1,1 0-1,0 0 1,0 2-1,0-1 0,1 1 1,0 1-1,0-1 1,1 2-1,-1 0 0,-11 12 94,1 0-1,1 2 1,1 0 0,1 2-1,1-1 1,-3 10-94,14-26 77,1 1 1,0 0-1,0 0 0,1 0 1,0 0-1,0 1 1,1-1-1,1 1 0,-1 0 1,2-1-1,-1 5-77,2-11 7,-1 0 0,1 0 0,0 0 0,0 0 1,0 0-1,0 0 0,0 0 0,1 0 0,-1 0 0,1-1 0,0 1 0,0-1 0,0 1 0,0-1 1,0 0-1,1 0 0,-1 0 0,1 0 0,-1 0 0,1-1 0,0 1 0,-1-1 0,1 1 0,0-1 1,0 0-1,0 0 0,0 0 0,0-1 0,0 1 0,0-1 0,0 0 0,1 0 0,-1 0 0,2 0-7,-3 0-1,50 8-206,2-3 0,-1-2 0,50-4 207,-93 1-24,105-5-1464,0-4 1,92-21 1487,44-19-5197</inkml:trace>
  <inkml:trace contextRef="#ctx0" brushRef="#br0" timeOffset="29547.735">16651 2516 11877,'0'0'2225,"0"0"-1264,0 0 368,0 0-65,0 0-335,0 0-497,191 38-112,-104-36-112,0 1-208,-2-3-16,-10 0-1105,-11 0-2928,-17 0-4964</inkml:trace>
  <inkml:trace contextRef="#ctx0" brushRef="#br0" timeOffset="29781.597">17596 2400 10533,'0'0'3105,"0"0"-2833,22 147 721,-14-82-17,-8-4-752,0-10-80,0-13-96,0-13-48,0-23-912,0-2-625,5-24-1552,-5-19-7364</inkml:trace>
  <inkml:trace contextRef="#ctx0" brushRef="#br0" timeOffset="29996.469">17360 2187 8820,'0'0'6019,"0"0"-5507,0 0-288,0 0 288,139-47-320,-99 47-192,-13 0-80,-22 16-1120,-5 6-2226</inkml:trace>
  <inkml:trace contextRef="#ctx0" brushRef="#br0" timeOffset="30560.196">17817 2149 11669,'0'0'1086,"0"0"-240,0 0 272,0 0 24,-23-6-153,-71-17-100,93 22-862,0 0 0,0 0 1,-1 0-1,1 1 0,0-1 1,-1 1-1,1-1 0,-1 1 1,1-1-1,0 1 0,-1 0 1,1 0-1,-1 0 0,1 0 1,-1 0-1,1 0 0,-1 0 1,1 0-1,-1 0 0,1 1 0,0-1 1,-1 1-1,1-1 0,-1 1 1,1-1-1,0 1 0,0 0 1,-1 0-1,1 0 0,0-1 1,0 1-1,0 0 0,0 1 1,0-1-1,0 0 0,0 0 1,0 0-1,0 0 0,1 1-27,-3 3 109,-1 3-33,1 0 0,0 0 1,0 1-1,0-1 1,1 0-1,1 1 0,0-1 1,0 1-1,0 0 1,1-1-1,1 6-76,0-11 13,0-1 0,0 1 0,1-1 0,-1 1 0,1-1 0,0 1 1,0-1-1,0 0 0,0 0 0,0 0 0,0 0 0,0 0 0,1-1 0,-1 1 0,1 0 0,-1-1 0,1 0 0,0 0 0,-1 0 0,1 0 1,0 0-1,0 0 0,0-1 0,0 0 0,0 1 0,0-1 0,-1 0 0,1 0 0,0 0 0,0-1 0,0 1 0,0-1 0,0 0 0,0 0-13,5 1 31,-7 0-24,3 1 20,1 1-1,0-2 1,-1 1-1,1 0 1,0-1-1,-1 0 1,1 0-1,0 0 0,0-1 1,-1 0-1,1 0 1,-1 0-1,1 0 1,-1-1-1,1 1 1,-1-1-1,0 0 1,1-1-1,-1 1 1,0-1-1,-1 1 0,1-1 1,0 0-1,-1-1 1,0 1-1,0-1 1,0 1-1,0-1 1,0 0-1,-1 0 1,0 0-1,1-1 1,-2 1-1,2-3-26,-3 5-7,1 0 0,-1 0 0,0 0 0,0 1 0,0-1 0,0 0 0,0 0 0,-1 0 0,1 0 0,-1 0 0,1 0 0,-1 1 1,0-1-1,1 0 0,-1 0 0,0 1 0,0-1 0,0 1 0,0-1 0,-1 0 0,1 1 0,0 0 0,-1-1 0,1 1 0,-1 0 0,1 0 0,-1 0 0,1 0 0,-1 0 0,0 0 0,0 0 0,1 1 0,-1-1 0,0 1 0,0-1 0,0 1 1,0 0-1,0-1 0,0 1 0,1 0 0,-1 0 0,0 0 0,0 1 0,0-1 0,0 0 0,0 1 7,-80 7-1739,39 28-2600,27-9-1162</inkml:trace>
  <inkml:trace contextRef="#ctx0" brushRef="#br0" timeOffset="31511.163">17979 2395 13782,'0'0'873,"0"0"-126,8 27 728,28 86-226,-28-88-948,-6-12-123,2-1 0,-1 0 0,2 0 1,-1-1-1,2 1 0,-1-1 0,2 0 1,-1-1-1,2 1 0,7 8-178,-14-18 21,1 1-1,-1 0 0,1-1 0,0 1 1,0-1-1,-1 0 0,1 0 1,0 1-1,0-1 0,0 0 1,1-1-1,-1 1 0,0 0 0,0-1 1,0 1-1,1-1 0,-1 1 1,0-1-1,0 0 0,1 0 1,-1 0-1,0-1 0,0 1 0,1 0 1,-1-1-1,0 1 0,0-1 1,0 0-1,0 0 0,1 0 1,-1 0-1,-1 0 0,1 0 0,0-1 1,0 1-1,0-1 0,-1 1 1,1-1-1,0 1 0,-1-2-20,54-77 391,12-74-177,-67 153-217,0 0 1,0 0-1,0 1 0,0-1 1,0 0-1,0 0 0,1 1 1,-1-1-1,0 0 0,0 0 1,0 1-1,1-1 0,-1 0 1,0 1-1,1-1 0,-1 0 1,1 1-1,-1-1 0,1 1 1,-1-1-1,1 1 0,-1-1 1,1 1-1,0-1 0,-1 1 1,1-1-1,0 1 0,-1 0 1,1-1-1,0 1 0,-1 0 1,1 0-1,0-1 0,0 1 1,-1 0-1,1 0 0,0 0 1,0 0-1,-1 0 0,1 0 1,0 0-1,0 0 0,-1 1 1,1-1-1,0 0 0,-1 0 1,1 0-1,0 1 0,-1-1 1,1 0-1,0 1 0,-1-1 1,1 1-1,0-1 0,-1 1 0,1-1 1,-1 1-1,1-1 0,-1 1 1,1 0-1,-1-1 0,0 1 1,1 0 2,15 62-311,-17-56 318,1-1-1,1 1 0,-1 0 1,1-1-1,0 1 0,1-1 1,0 1-1,0-1 1,0 0-1,0 0 0,1 1 1,0-2-1,1 1 0,-1 0 1,1-1-1,0 1 0,1-1 1,-1 0-1,1-1 1,0 1-1,0-1 0,0 0 1,1 0-1,-1-1 0,1 1 1,0-1-1,5 2-6,2-5 14,1 0 0,-1-1 0,0 0 0,0-1 0,0-1 0,0 0-1,-1-1 1,1 0 0,-1-1 0,0 0 0,0-1 0,0 0 0,-1-1 0,0 0 0,0-1 0,-1 0-1,0-1 1,-1 0 0,9-10-14,30-53 14,-45 93-148,-3-18 118,16 110-217,-15-109 238,0-1 0,1 1 0,-1 0 0,1 0 0,-1-1 0,1 1 0,0-1 0,0 0 0,1 1 1,-1-1-1,1 0 0,-1 0 0,1-1 0,0 1 0,0-1 0,1 1 0,-1-1 0,0 0 0,1 0 0,-1 0 1,1-1-1,0 1 0,-1-1 0,1 0 0,0 0 0,0 0 0,3 0-5,3 0 26,0 0 0,1-1-1,-1 0 1,0 0 0,0-1 0,1-1-1,-1 0 1,0 0 0,0-1-1,-1 0 1,1-1 0,-1 0 0,1 0-1,-1-1 1,0 0 0,-1-1 0,2-1-26,61-72 221,-64 146-304,-13-16 56,-2 0-1,-2-1 1,-2 0 0,-9 19 27,2-2 11,-23 96-51,67-363 568,-24 166-532,3-1 1,0 1-1,3 0 0,0 0 1,2 0-1,2 1 1,1 1-1,1 0 0,2 0 1,1 1-1,2 2 0,1-1 1,1 2-1,17-19 4,27 7-165,-63 39 158,1 0 0,0 0 1,0 0-1,0 0 0,0 1 1,0-1-1,0 1 0,0-1 0,0 1 1,0 0-1,0 0 0,0 0 1,0 0-1,0 0 0,0 0 1,0 0-1,0 1 0,-1-1 0,1 1 1,0-1-1,0 1 0,0 0 1,0 0-1,0 0 0,-1 0 0,1 0 1,0 0-1,-1 1 0,1-1 1,-1 0-1,1 1 0,-1-1 0,0 1 1,0-1-1,1 2 7,1 5-4,-1 0 0,1 0 0,-1 0 0,-1 1 0,1-1 0,-2 1 0,1 0-1,-1-1 1,0 1 0,-1-1 0,0 1 0,0 0 0,-1-1 0,0 0 0,-1 1 0,1-1 0,-2 0 0,1 0 0,-1-1 0,0 1 0,-2 0 4,1 0-10,-1 0 0,-1-1 0,0 0 0,0-1 0,0 1 1,-1-1-1,1-1 0,-1 1 0,-1-1 0,1-1 1,-1 1-1,0-2 0,0 1 0,0-1 0,0 0 0,-1-1 1,1 0-1,-1-1 0,-1 0 10,9-1-73,0 0 1,0 0-1,0-1 1,0 1-1,0-1 1,0 0-1,0 1 1,1-1-1,-1 0 1,0 0-1,0 0 1,1 0-1,-1 0 1,0-1-1,1 1 1,0 0-1,-1-1 0,1 1 1,0-1-1,-1 1 1,1-1-1,0 0 1,0 1-1,0-1 1,1 0-1,-1 0 1,0 0-1,1 0 1,-1 0-1,1 0 1,0 0-1,-1 0 1,1 0-1,0-1 73,11-75-6413,25 26-1196</inkml:trace>
  <inkml:trace contextRef="#ctx0" brushRef="#br0" timeOffset="32049.335">19650 2066 5923,'0'0'7550,"0"0"-5312,0 0-1155,0 0 243,0 0-405,5 17-302,19 153 496,-55 123-547,31-292-586,-1 1 0,0-1 0,1 0 0,-1 1 0,1-1 0,-1 1 0,1-1 0,0 1 0,-1-1 0,1 1-1,0-1 1,0 1 0,0-1 0,0 1 0,0-1 0,1 1 0,-1-1 0,0 1 0,1-1 0,-1 0 0,1 1 0,-1-1 0,1 1 0,0-1 0,0 0 0,-1 0-1,1 1 1,0-1 0,0 0 0,0 0 0,1 0 0,-1 0 0,0 0 0,0 0 0,0 0 0,1 0 0,-1-1 0,0 1 0,1 0 0,-1-1 0,1 1 0,-1-1 0,0 0-1,1 1 1,-1-1 0,1 0 0,-1 0 0,1 0 0,0 0 0,-1 0 0,1 0 0,-1 0 18,122-24-2916,-13-41-4426,-86 29 6531,-24 36 2740,0 0-131,0 0-608,4 10 1187,55 2-1027,60-17-27,-117 3-1311,0 1 0,0-1 0,0 1 0,-1-1-1,1 0 1,-1 0 0,1 1 0,-1-1 0,0 0 0,0 0-1,1 0 1,-2-1 0,1 1 0,0 0 0,0 0 0,-1-1-1,1 1 1,-1 0 0,1-1 0,-1 1 0,0 0 0,0-1 0,0 1-1,-1 0 1,1-1 0,-1-1-12,1-5 68,-3 6-61,0 1-1,1-1 1,-1 1-1,-1-1 1,1 1-1,0 0 1,-1 0 0,1 1-1,-1-1 1,1 0-1,-1 1 1,0 0-1,1 0 1,-1 0-1,0 1 1,0-1-1,0 1 1,0 0-1,0 0 1,0 0-1,0 1 1,1-1-1,-1 1 1,0 0-1,0 0 1,1 0-1,-5 2-6,-10 3 21,0 1-1,0 1 0,1 0 1,0 2-1,1-1 0,-1 2 1,2 1-1,0 0 0,0 0 1,1 2-1,1-1 0,0 2 1,-4 7-21,12-17 21,1 0 0,0 0 0,0 1 0,0-1 0,1 1 0,0 0 0,0 0 0,1 0 0,-1 0 0,2 0 0,-1 1 0,0-1 0,1 1 0,0-1 0,1 1 1,-1-1-1,1 1 0,1 0 0,-1 0-21,2-4 3,-1-1 1,0 0 0,0 1-1,1-1 1,-1 0 0,1 0-1,0 0 1,-1 0-1,1 0 1,0 0 0,0-1-1,1 1 1,-1 0 0,0-1-1,0 0 1,1 0 0,-1 0-1,1 0 1,-1 0-1,1 0 1,-1 0 0,1-1-1,-1 1 1,1-1 0,0 0-1,1 0-3,-1 1 2,151 7-186,66-26-4797,-109-9-3730</inkml:trace>
  <inkml:trace contextRef="#ctx0" brushRef="#br0" timeOffset="33478.241">20319 2292 11717,'0'0'1300,"12"21"-292,68 132 838,-20 1 345,-58-153-2142,0 1 1,0 0 0,0-1 0,1 0-1,-1 0 1,1 1 0,-1-1 0,1-1-1,-1 1 1,1 0 0,-1-1 0,1 1-1,0-1 1,-1 0 0,1 0 0,0 0-1,-1 0 1,1 0 0,-1-1 0,1 1 0,0-1-1,-1 1 1,1-1 0,-1 0 0,1 0-1,-1 0 1,0-1 0,1 1 0,-1-1-1,0 1 1,0-1 0,0 1 0,0-1-1,0 0 1,0 0 0,-1 0 0,1 0-1,0-1 1,-1 1 0,0 0 0,0-1-1,0 1 1,1-1-50,6-9 87,-1 0-1,0 0 0,-1 0 0,0-1 1,-1 0-1,-1 0 0,0-1 0,0 1 1,-2-1-1,2-11-86,18-64 140,-21 89-141,-1 0-1,1 0 0,-1-1 1,1 1-1,0 0 0,-1 0 1,1 0-1,0 0 0,-1 0 1,1 0-1,0 0 0,-1 0 1,1 0-1,0 0 0,-1 0 1,1 0-1,-1 1 0,1-1 1,0 0-1,-1 0 0,1 1 1,-1-1-1,1 0 0,-1 1 1,1-1-1,-1 1 0,1-1 1,-1 1-1,1-1 0,-1 1 1,1-1-1,-1 1 0,0-1 1,1 1-1,-1-1 0,0 1 1,0 0-1,1-1 0,-1 1 1,0-1-1,0 1 0,0 0 0,0-1 1,0 1-1,0 0 0,0-1 1,0 1-1,0 0 0,0-1 1,0 1-1,0 0 0,0-1 1,0 1-1,-1-1 0,1 1 2,1 2-6,4 11-45,0 0 53,-1 1 1,2-1-1,0 0 1,1 0-1,0-1 1,1 0-1,0 0 1,1-1-1,1 0 0,0-1 1,0 0-1,3 1-2,-7-9 27,1-1 0,-1 0 0,1 0 0,-1-1 0,1 0 0,0 0 0,0-1 0,-1 1 0,1-1 0,0-1 0,0 1 0,0-1 0,-1-1 0,1 1 0,-1-1 0,1 0 0,-1-1 0,0 1 0,6-4-27,107-66 165,-117 73-174,0-1-1,0 0 1,0 0 0,0 1-1,0-1 1,0 1 0,-1 0-1,1 0 1,0-1-1,0 1 1,-1 0 0,1 1-1,0-1 1,-1 0 0,1 0-1,-1 1 1,0-1 0,1 0-1,-1 1 1,0 0 0,0-1-1,0 1 1,0 0 0,0-1-1,0 1 1,0 0 0,-1 0-1,1 0 1,-1 0-1,1 0 1,-1 0 0,0 0 9,8 14-13,-4-11 20,0 0 0,1-1 0,-1 1 0,1-1 0,0 0 1,1 0-1,-1-1 0,0 1 0,1-1 0,0 0 0,0-1 0,0 0 0,0 0 0,0 0 1,0 0-1,1-1 0,-1 0 0,0 0 0,1-1 0,-1 0 0,1 0 0,-1-1 0,0 1 1,1-1-1,-1-1 0,0 1 0,1-1-7,2 1 8,0 1 1,0-1-1,0-1 1,0 0-1,0 0 1,-1-1-1,1 0 1,-1 0-1,0-1 1,0 0-1,0-1 1,0 0-1,-1 0 1,0 0-1,0-1 1,0 0-1,-1-1 1,1 1-1,-2-1 1,1 0-1,-1-1 0,0 1 1,0-1-1,-1 0 1,0 0-1,-1-1 1,0 1-1,2-9-8,-3 13-7,-1 1 0,-1-1 1,1 1-1,0-1 0,-1 1 0,0-1 0,1 0 0,-2 1 0,1-1 0,0 0 0,-1 1 0,1-1 0,-1 1 0,0-1 0,0 1 0,-1-1 0,1 1 0,-1 0 1,1 0-1,-1-1 0,0 1 0,0 0 0,-1 1 0,1-1 0,-1 0 0,1 1 0,-1-1 0,0 1 0,0 0 0,0 0 0,0 0 0,0 0 0,0 1 0,-1-1 1,1 1-1,0-1 0,-1 1 0,1 1 0,-1-1 0,-3 0 7,0 4-4,1 0 0,-1 0-1,1 1 1,-1 0 0,1 0 0,0 1 0,0 0 0,1 0 0,0 0 0,0 1-1,0-1 1,0 1 0,1 0 0,0 1 0,0-1 0,1 1 0,0-1-1,0 1 1,0 0 0,-1 7 4,-1-2 18,1 0-1,-1 1 1,2 0 0,0-1-1,1 1 1,0 0-1,0 0 1,2 0 0,0 0-1,1 9-17,1-18 8,1 0 0,1 0-1,-1-1 1,0 1-1,1-1 1,0 0 0,0 0-1,0 0 1,0 0 0,0-1-1,1 0 1,-1 0 0,1 0-1,-1 0 1,1-1-1,0 1 1,0-1 0,-1-1-1,1 1 1,0-1 0,0 1-1,0-1 1,0-1-1,0 1 1,0-1 0,-1 0-1,4 0-7,4 1 24,-3 0-14,9 2 3,1 0-1,-1-1 1,0-1-1,0-1 1,1-1-1,-1 0 1,0-1-1,0-1 1,0-1-1,-1 0 1,0-2-1,0 0 1,0 0-1,-1-2 1,0 0-1,14-11-12,44-59 0,-68 128-181,-6 96 384,40-137-59,-30-9-135,1-1 0,-1 0 0,0 0 0,0-1 0,-1 0 0,1-1 0,-1 0 0,1-1 0,-1 0 0,-1 0 0,5-4-9,-4 3-7,0 0 1,0 1-1,0 0 0,1 0 0,0 1 0,0 1 0,0-1 0,0 2 1,1-1-1,-1 1 0,7 0 7,-13 3-16,-1 0 1,1-1 0,0 1-1,-1 1 1,1-1-1,-1 0 1,0 1-1,1 0 1,-1-1-1,0 1 1,0 1-1,0-1 1,0 0 0,-1 1-1,1-1 1,0 1-1,-1 0 1,0 0-1,0 0 1,0 0-1,0 0 1,0 1 15,45 43 12,-37-44 12,-1-1 0,1 0 1,0 0-1,0-1 1,0-1-1,-1 1 0,1-2 1,0 1-1,0-1 0,0-1 1,0 0-1,-1 0 1,1-1-1,-1 0 0,5-2-24,18-12 30,-2-1 1,-1-2-1,0 0 0,-1-2 0,-2-2 0,0 0 0,-1-1 0,-2-2 1,0 0-1,1-6-30,0 1 45,-2 0 1,-1-2 0,-2 0-1,-1-2 1,-2 1 0,-1-2-1,-2 0 1,-2-1 0,2-15-46,-34 80 106,-111 155-300,70-102 152,5 3 0,2 2 0,3 6 42,24 2-1270,28-90 392,3-4-327,30-32-4227,-20 6-208</inkml:trace>
  <inkml:trace contextRef="#ctx0" brushRef="#br0" timeOffset="33807.123">22274 2380 10549,'0'0'2601,"0"0"-1472,0 0 114,0 0 486,0 0-377,3 17-522,-1-5-707,-2-9-97,-1 1 1,2-1-1,-1 1 0,0-1 1,1 0-1,-1 1 0,1-1 0,0 1 1,0-1-1,0 0 0,1 0 0,-1 0 1,1 0-1,0 0 0,0 0 0,0 0 1,0 0-1,0-1 0,1 1 0,-1-1 1,1 1-1,-1-1 0,1 0 0,0 0 1,0 0-1,0-1 0,0 1 0,0-1 1,1 0-1,-1 1 0,0-1 0,1-1 1,1 1-27,28 2 298,0-2 0,-1-2 0,1 0 0,-1-3 0,1 0 0,-1-2 1,0-2-1,3-2-298,290-127 1006,-317 139-972,-8 4-59,0 1-1,-1-1 1,1 1-1,-1-1 0,-1 0 1,1 1-1,-1-1 1,0 0-1,0 0 1,-1 0-1,0 0 0,-3 4 26,-16 35-235,-3-1-1,-1-2 0,-3 0 1,-1-2-1,-1-1 0,-3-2 1,-1-1-1,-1-1 0,-13 6 236,-31 8-3911,-6-19-6459</inkml:trace>
  <inkml:trace contextRef="#ctx0" brushRef="#br0" timeOffset="34274.182">17700 3053 19049,'41'1'653,"174"3"-522,98 5-123,108 13 59,91 16 144,845 101 497,225 17 1545,-1332-141-1754,-3-7 323,-213-8-446,-31-4-80,-10-3-238,1 0 0,-1 1 0,0 0 0,-1 0 0,0 0 0,0 1 0,0 0 0,0 1 0,-1-1 0,1 2 0,-1-1 0,-7-1-58,4 1-8,-13-5-256,-1 1 1,0 1-1,0 1 1,-1 1-1,0 2 0,-14 0 264,-95 0-4158,115 3 3178,-43 0-4087</inkml:trace>
  <inkml:trace contextRef="#ctx0" brushRef="#br1" timeOffset="39034.494">7205 2033 11013,'0'0'1678,"0"0"-1072,0 0-398,0 0-8,0 0-59,-13 15-85,-43 47-69,28 2-235,26-49 205,-1-4 50,1 0 0,-1-1 0,-1 1 0,0-1 0,-1 0 0,0 0 0,0 0 0,-1-1 1,0 0-1,-1 0 0,-2 2-7,14-6 1750,106-6-99,625-43 574,683-23-501,-1068 40-849,-352 27-860,1 0 0,0 0 0,-1 0 0,1 0 0,-1 0 0,1 0 0,-1 0 0,1 0 0,-1 0 0,1-1 0,0 1 1,-1 0-1,1 0 0,-1-1 0,1 1 0,0 0 0,-1 0 0,1-1 0,0 1 0,-1 0 0,1-1 0,0 1 0,-1 0 0,1-1 0,0 1 0,0-1 1,-1 1-1,1-1 0,0 1 0,0 0 0,0-1 0,0 1 0,0-1 0,0 1 0,0-1 0,0 1 0,0-1 0,0 1 0,0-1 0,0 1 0,0 0 1,0-1-1,0 1 0,0-1 0,0 1 0,0-1 0,1 1 0,-1-1 0,0 1 0,0 0 0,1-1 0,-1 1 0,0 0 0,1-1-15,-67-12-229,96 33-1724,66 25-1035,59 15-2583</inkml:trace>
  <inkml:trace contextRef="#ctx0" brushRef="#br1" timeOffset="39740.475">18712 3382 10149,'0'0'1232,"-29"0"-466,-97 0 82,41 1 1236,85-1-2031,0 0 0,0 0 0,0 0 0,1 1 0,-1-1 0,0 0 0,0 0 0,0 0 0,0 1 0,0-1 0,0 0 0,1 0 0,-1 1 0,0-1 0,0 0 0,0 0 0,0 1-1,0-1 1,0 0 0,0 0 0,0 1 0,0-1 0,0 0 0,0 1 0,0-1 0,0 0 0,0 0 0,-1 1 0,1-1 0,0 0 0,0 0 0,0 0 0,0 1 0,0-1 0,-1 0-53,207 15 1203,20-10-765,87-5 39,1294 45 503,-1270-21-858,-65-4 121,79 3 488,-195-18 384,-155-5-939,-8-1 174,-133-50 2,113 38-1193,-2 1-1,0 2 1,0 1-1,-1 1 1,-22-3 841,-25 2-3522,-23-2-1912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3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 14519,'0'0'2347,"0"0"-898,-9 37-641,-14 76-29,5 2 0,1 47-779,-58 1029 2751,68-1093-2671,-35 673 267,39-731-314,2 1 0,1 0 1,2-1-1,2 1 0,2-1 0,1 0 1,2 0-1,2-1 0,2-1 0,1 0 0,10 17-33,10-13 8,-29-46-72,-4-105-995,-1-474-9668,0 374 4204</inkml:trace>
  <inkml:trace contextRef="#ctx0" brushRef="#br0" timeOffset="525.87">660 101 13782,'0'0'846,"0"0"0,0 0 320,0 0 128,0 0-454,-13-15-400,-40-45-178,41 52-155,14 15-12,1-3-77,1 1 0,-1-1 0,1 0 0,0 0 0,1-1 0,-1 1 0,1-1 0,-1 0 0,1 0 0,0 0 0,0-1 0,0 0-1,0 0 1,1 0 0,-1-1 0,1 1 0,-1-1 0,1 0-18,51 10 144,0-2-1,0-2 1,1-3 0,0-2-1,28-4-143,-12 1 53,1419-12 721,-1491 13-770,-1 1 0,0 0 0,1-1 0,-1 1 0,0 0 0,0 0 0,0 0 0,0 0 0,0 0 0,0 0 0,0 0 0,0 1 0,0-1 0,-1 0 0,1 0 0,0 1 0,-1-1 0,1 0 0,-1 1 0,1-1 0,-1 1 0,0-1 0,0 1 0,1-1 0,-1 1 0,0-1-1,0 0 1,0 1 0,-1-1 0,1 1 0,0-1 0,-1 1 0,1-1 0,0 0 0,-1 1 0,0-1-4,1 12 22,-7 306 488,7 241 93,10-462-567,4-1 1,4-1 0,4 0 0,4-2-1,5-1 1,3-1 0,4-2-1,7 2-36,-13-28 3,-12-28-3,-1 0 0,-2 1 0,-2 1 0,-1 1 0,-2 0 0,-1 0 0,-3 1 0,1 17 0,-8-50-3,0 0 0,-1 0 0,0 1 0,0-1 0,-1 0 0,0 0 0,0 1 0,0-1 0,-1 0 0,-1 0 0,1 0 0,-1-1 0,0 1-1,0-1 1,-1 1 0,0-1 0,0 0 0,-1 0 0,1-1 0,-1 1 0,0-1 0,-2 0 3,-14 11-12,0-1 0,-2-1 0,0-1 0,0-1 0,-1-2 0,0 0 0,-1-1 0,-21 4 12,-92 17 8,-1-7 0,0-5 0,-2-6 0,1-7 0,-67-8-8,157 6 4,1-2 0,-1-2 0,0-2 0,1-3 0,0-2 0,0-1 0,1-3 0,0-2 0,1-3 0,-40-18-4,77 28-100,1 0 0,0 0-1,0 0 1,0-1-1,1-1 1,0 1 0,1-1-1,0 0 1,0-1 0,1 0-1,0 0 1,1 0 0,0-1-1,1 0 1,0 0 0,0 0-1,1 0 1,1-2 100,-4-19-1412,2-1-1,2 1 1,1-1 0,1 1-1,5-33 1413,15-86-10055</inkml:trace>
  <inkml:trace contextRef="#ctx0" brushRef="#br0" timeOffset="787.84">334 804 16936,'0'0'752,"0"0"-608,129-49-144,8 27 656,47-5 225,48 0-65,29 4-223,2 6-209,-11 3-96,-44 7-128,-48 5-16,-46 2-144,-47 0 0,-35 0-192,-32 0-721,-22 20-815,-60 5-1666,-32 6-4786</inkml:trace>
  <inkml:trace contextRef="#ctx0" brushRef="#br0" timeOffset="1004.32">1 1429 15671,'0'0'1233,"181"0"-1153,-16-9 368,48-9 913,36-2-529,35 4-352,9 3-336,-12 6-16,-30 7-128,-54 0-32,-60 13-96,-63 21-288,-64 13-1537,-37 11-2225,-85 14-3233</inkml:trace>
  <inkml:trace contextRef="#ctx0" brushRef="#br0" timeOffset="1270.479">481 2234 16888,'0'0'1216,"0"0"-1216,152 5 0,-13-5 481,40-9-177,37-13-240,18-3-16,-5 5-48,-23 4-625,-47 7-495,-49 9-305,-53 0-656,-49 7-2833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2:55.71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5470 1505 14615,'0'0'2099,"0"0"-1176,0 0-386,0 0 84,30-6-74,213-40 318,-166 34-734,-29 7-141,0-3-1,-1-1 1,1-2-1,-2-3 1,0-1 0,-1-3-1,-1-1 1,25-16 10,-66 34-13,-1 0 1,0 0-1,0-1 1,0 1-1,0 0 1,0-1-1,0 0 1,0 1 0,-1-1-1,1 0 1,-1 0-1,1 0 1,-1 0-1,1 0 1,-1 0-1,0 0 1,0-1-1,0 1 1,-1 0 0,1-1-1,0 1 1,-1 0-1,1-1 1,-1 1-1,0-1 1,0 1-1,0-1 1,0 1 0,0-1-1,-1 1 1,1 0-1,-1-1 1,0 1-1,1 0 1,-1-1-1,-1 0 13,-7-3 2,-1 0-1,-1 1 1,1 1-1,-1-1 1,1 2 0,-1-1-1,0 2 1,-1-1-1,1 1 1,0 1-1,-1 0 1,1 1-1,0 0 1,-11 2-2,-37-2 146,54 9-103,7 4-37,0-1 0,2 1 1,-1-1-1,1 1 0,1-1 0,1 0 0,-1-1 0,2 1 0,-1-1 1,2 0-1,-1-1 0,2 0 0,-1 0 0,7 5-6,10 16 40,-15-18-32,11 12 8,-1 1 0,-1 0 1,-1 2-1,-2 0 0,-1 1 1,-1 1-1,-1 0 0,-1 2-16,-11-31-1,0 1-1,0-1 0,-1 1 0,1-1 1,0 1-1,0 0 0,-1-1 1,1 1-1,-1 0 0,0-1 1,1 1-1,-1 0 0,0 0 0,0-1 1,0 1-1,0 0 0,-1 0 1,1-1-1,0 1 0,-1 0 1,1-1-1,-1 1 0,1 0 0,-1-1 1,0 1-1,0-1 0,0 1 1,0-1-1,0 1 0,0-1 1,0 0-1,0 1 0,0-1 0,-1 0 1,1 0-1,0 0 0,-1 0 1,1 0-1,-1 0 0,0-1 0,1 1 1,-1 0-1,1-1 0,-1 1 1,0-1-1,1 0 0,-2 1 2,-121 4-1931,87-9-598,6-13-1767</inkml:trace>
  <inkml:trace contextRef="#ctx0" brushRef="#br0" timeOffset="4708.873">14399 711 8852,'0'0'6344,"10"22"-4978,-2-3-1327,49 146 605,-52-131-310,-1 1 0,-2 0 0,-1 0-1,-2 0 1,-1 0 0,-2 0 0,-2-1-1,-1 0 1,-4 10-334,-1-73 1798,-27-138-1342,8 42-471,6-1 0,5 0 0,-3-122 15,22 229-50,1 0 0,1 1 0,1-1 0,1 1-1,0-1 1,1 1 0,4-7 50,-6 18-36,1 1-1,0-1 1,0 1 0,1 0-1,0 0 1,0 0 0,0 1-1,1-1 1,0 1 0,0 0-1,0 1 1,0-1 0,1 1-1,0 0 1,0 0 0,0 1-1,0 0 1,1 0 0,-1 0-1,6-1 37,-4 1-23,-1 0-1,1 1 0,-1 0 1,1 0-1,0 1 0,-1 0 0,1 0 1,0 1-1,0 0 0,0 0 0,0 1 1,0 0-1,0 0 0,-1 1 0,1 0 1,0 0-1,-1 1 0,0 0 0,0 0 1,0 1-1,0 0 0,0 0 1,0 0-1,-1 1 0,0 0 0,0 0 1,-1 1-1,1 0 0,1 3 24,-1 5-15,0 1-1,-1 0 1,-1 0 0,0 1-1,-1-1 1,-1 1-1,-1-1 1,0 1 0,-1 0-1,-1 15 16,1-15-1,-1 20 12,-1 1-1,-2-2 0,-1 1 0,-2 0 0,-6 14-10,-15 96 125,28-143-124,0 0-1,0-1 0,0 1 0,1 0 1,-1-1-1,1 1 0,-1 0 0,1-1 0,0 1 1,0 0-1,0-1 0,1 0 0,-1 1 1,0-1-1,1 0 0,0 1 0,-1-1 0,1 0 1,0 0-1,0 0 0,0-1 0,1 1 0,-1 0 1,0-1-1,1 0 0,-1 1 0,0-1 1,1 0-1,0 0 0,-1 0 0,1-1 0,0 1 1,-1-1-1,1 1 0,0-1 0,-1 0 1,2 0-2,196 8 23,-180-8-28,-1-1 0,0 0 1,0-2-1,0 0 0,0-1 1,-1-1-1,0-1 0,0-1 1,0 0-1,0-1 0,-1-1 1,-1-1-1,0 0 0,0-1 1,-1-1-1,8-7 6,-21 16 6,0 0 0,0 0 1,0 0-1,-1 0 0,1 0 0,-1 0 0,0-1 0,0 1 0,0 0 0,0-1 1,-1 1-1,1-1 0,-1 1 0,0-1 0,0 1 0,0-1 0,0 1 0,-1-1 1,0 1-1,1 0 0,-1-1 0,0 1 0,-1 0 0,1-1 0,0 1 0,-1 0 1,0 0-1,0 0 0,0 0 0,0 1 0,0-1 0,-1 0 0,1 1 1,-1 0-1,1-1 0,-1 1 0,-3-2-6,-1-1 11,0 1 1,0-1-1,-1 1 1,0 0 0,0 1-1,0 0 1,0 0-1,0 1 1,0 0-1,-1 0 1,1 1-1,-1 0 1,1 1-1,-1 0 1,1 0-1,-1 0 1,1 1-1,-1 1 1,1-1 0,0 2-1,-1-1 1,1 1-1,0 0 1,0 0-1,1 1 1,-1 0-1,1 1 1,0 0-1,0 0 1,0 0-1,0 2-11,1 0 14,1 0 0,-1 0 0,2 0 0,-1 1 0,1 0 0,0 0 0,0 0 0,1 1 0,0-1 0,1 1 0,0-1 0,0 1 0,1 0-1,0 0 1,1 0 0,-1 0 0,2 0 0,0 3-14,-1-9 2,0 1 1,1-1-1,0 0 0,0 1 0,0-1 0,0 0 0,0 0 1,1 1-1,-1-1 0,1 0 0,0-1 0,0 1 1,0 0-1,0 0 0,0-1 0,1 1 0,-1-1 0,1 0 1,-1 0-1,1 0 0,0 0 0,0 0 0,0-1 1,0 1-1,0-1 0,1 0 0,-1 0 0,0 0 0,1 0 1,0 0-3,107 9 110,-94-11-103,-1-1-1,0-1 0,0 0 1,0-1-1,0-1 0,0 0 1,-1-1-1,0-1 1,0-1-1,-1 0 0,0-1 1,-1 0-1,13-11-6,-20 14 22,-1 0 0,0-1-1,0 0 1,-1 0 0,0 0 0,0-1 0,-1 1-1,0-1 1,0 0 0,0 0 0,-1 0 0,-1 0 0,1 0-1,-1 0 1,-1-1 0,1 1 0,-2-5-22,2 172-176,0-154 178,-1 0 0,1 0 0,0 0 0,0 0 0,1 0 0,-1-1 0,1 1 0,0 0 0,0-1 0,1 1 0,-1-1 0,1 0 0,0 0 0,0 0 0,1 0 0,-1-1 0,1 1 0,0-1 0,-1 0 1,2 0-1,-1 0 0,0 0 0,0-1 0,1 0 0,0 0 0,-1 0 0,1 0 0,0-1 0,0 0 0,0 0 0,0 0 0,0-1 0,0 1 0,1-1-2,5 2 19,0 0 0,0-1 0,0 0 0,1-1 1,-1 0-1,0-1 0,0 0 0,0-1 0,0 0 0,0 0 0,0-1 0,-1-1 0,1 0 1,-1 0-1,0-1 0,0-1 0,0 1 0,-1-1 0,0-1 0,0 0 0,-1 0 0,0-1 0,0 0 1,0 0-1,-1-2-19,28-76 112,-35 86-119,0-1 1,0 1-1,0-1 1,0 1-1,1 0 0,-1-1 1,0 1-1,0-1 1,0 1-1,0 0 1,0-1-1,1 1 1,-1 0-1,0-1 1,0 1-1,1 0 1,-1-1-1,0 1 1,0 0-1,1 0 0,-1-1 1,0 1-1,1 0 1,-1 0-1,0 0 1,1-1-1,-1 1 1,1 0-1,-1 0 1,0 0-1,1 0 1,-1 0-1,0 0 1,1 0-1,-1 0 0,1 0 1,-1 0-1,0 0 1,1 0-1,-1 0 1,1 0-1,-1 0 1,0 0-1,1 0 1,-1 1-1,1-1 1,-1 0-1,0 0 1,1 0-1,-1 1 0,0-1 1,0 0-1,1 0 1,-1 1-1,0-1 1,1 0-1,-1 1 1,0-1-1,0 0 1,0 1-1,1-1 1,-1 0-1,0 1 1,0-1-1,0 1 7,1 0-21,20 14 14,1-1 1,0-1-1,1-1 0,0-1 0,1-1 1,0 0-1,1-2 0,0-2 0,0 0 1,1-1-1,-1-1 0,1-2 0,0 0 1,0-2-1,5-1 7,23 1-26,-36 3 8,1-2-1,0 0 1,-1-1 0,1-1 0,0 0 0,-1-2-1,1 0 1,-1-1 0,0-1 0,0-1 0,0 0 0,-1-1-1,0-1 1,-1-1 0,6-4 18,-19 11 3,-1-1 0,0 1-1,1-1 1,-1 0 0,0 0 0,0 0 0,-1 0-1,1 0 1,0 0 0,-1-1 0,0 1-1,0 0 1,0-1 0,0 1 0,-1-1 0,1 1-1,-1-1 1,0 0 0,0 1 0,0-1 0,-1-2-3,0 4-2,0 0 1,0 0 0,-1 0-1,1 0 1,-1 1 0,1-1-1,-1 0 1,0 1 0,0 0-1,0-1 1,1 1-1,-1 0 1,0 0 0,0 0-1,-1 0 1,1 0 0,0 0-1,0 1 1,0-1 0,-1 1-1,1-1 1,0 1 0,-1 0-1,1 0 1,0 0 0,0 0-1,-1 0 1,1 1 0,-2-1 0,0 0-2,-4-1-1,-1 0 0,0 1 0,0 0 0,1 0 0,-1 1 0,0 0 0,1 0 0,-1 1 0,1 1 0,-1-1 0,1 1 0,0 0 0,0 1 0,0 0 0,1 0 0,-2 2 4,1-1 1,1 0-1,-1 1 1,1 0-1,1 0 1,-1 1-1,1 0 1,0 0 0,1 0-1,0 0 1,0 1-1,0 0 1,1 0-1,0 1 1,1-1 0,0 1-1,0-1 1,1 1-1,0 0 1,0 0 0,1 0-1,0 1 1,1-1-1,0 0 0,2-7 5,0 0 0,0 0 0,0 0 0,0 0 0,0-1 0,1 1 0,-1-1 0,1 1 0,-1-1 0,1 0 0,-1 0 0,1 0 0,0 0 0,0 0 0,-1-1 0,1 1 0,0-1 0,0 0 0,0 0 0,-1 0 0,1 0 0,0 0 0,0-1 0,0 1-1,-1-1 1,1 0 0,0 0 0,-1 0 0,3-1-5,12-4 21,0-1 0,0 0 0,-1-1 0,1-1-1,-2-1 1,0 0 0,0-1 0,0-1 0,-2 0-1,1-1 1,-2 0-21,12-9-5,8-5-2,-1-1-1,-1-2 0,-2-1 0,0-1 0,-3-2 1,-1 0-1,-1-2 0,-2 0 0,-1-2 0,-2 0 1,-2-1-1,-2 0 0,-1-2 0,2-17 8,-1-218 147,-20 265 92,-6 35-226,10-20-28,-22 56 33,3 2 0,2 0 0,3 1 1,3 1-1,2 0 0,4 1 0,2 0 0,3 0 0,5 37-18,-3-94 7,1-1 0,0 1 0,0 0 1,1 0-1,0-1 0,0 1 0,1-1 0,0 0 0,0 0 0,0 0 1,1 0-1,1 0 0,-1-1 0,1 1 0,0-1 0,0-1 0,1 1 1,-1-1-1,1 0 0,0 0 0,1 0 0,-1-1 0,1 0 0,0 0 0,0-1 1,1 0-1,-1 0 0,0-1 0,1 0 0,0 0 0,-1-1 0,1 0 1,0 0-1,6 0-7,-2 0-3,0 1-1,0-1 1,0-1 0,0 0 0,0-1 0,0 0 0,0-1-1,0 0 1,0-1 0,-1 0 0,1-1 0,-1 0 0,0-1-1,0 0 1,-1-1 0,1 0 0,-1-1 0,0 0 0,-1 0 0,0-1-1,0 0 1,0-1 0,-1 0 0,-1 0 0,0-1 0,0 0-1,4-9 4,15-77-18,-26 94 4,0 4-28,1 138-41,1-137 97,0 0-1,1 1 1,-1-1-1,1 0 1,-1-1-1,1 1 1,0 0 0,0-1-1,0 0 1,0 0-1,0 0 1,1 0 0,-1 0-1,1 0 1,-1-1-1,1 0 1,0 0-1,-1 0 1,1 0 0,0 0-1,0-1 1,0 1-1,0-1 1,-1 0 0,1-1-1,0 1 1,0-1-1,0 1 1,-1-1-1,4-1-12,9 1 125,-6 2-82,-1-1 1,1 0 0,0-1 0,-1 0 0,1 0 0,-1-1 0,1 0 0,-1-1 0,0 0 0,0-1 0,0 0-1,-1 0 1,1-1 0,-1 0 0,0 0 0,0-1 0,-1 0 0,6-5-45,-11 6-1,1 1 0,-1-1 0,0 0 0,-1 1 0,1-1 0,-1 0 0,0 0 0,0 0 0,0 0 0,-1-1 1,0 1-1,0 0 0,0 0 0,-1 0 0,1 0 0,-1 0 0,0 0 0,-1 0 0,1 0 0,-1 0 0,0 1 0,0-1 0,-1 1 0,1-1 0,-1 1 0,0 0 0,0 0 0,-1 0 0,1 0 1,-1 0-1,0 1 1,-82-43-730,22 35-3556,62 9-327,2-5-2649</inkml:trace>
  <inkml:trace contextRef="#ctx0" brushRef="#br0" timeOffset="5003.666">17744 420 12806,'0'0'1523,"0"0"-514,0 0 447,7 23-234,21 76-275,-21 38 985,-7-135-1892,0 0 1,0-1-1,0 1 0,1-1 1,-1 1-1,0 0 0,1-1 1,-1 1-1,1-1 0,0 1 1,-1-1-1,1 0 0,0 1 1,0-1-1,0 0 1,0 1-1,0-1 0,0 0 1,0 0-1,0 0 0,1 0 1,-1 0-1,0 0 0,1 0 1,-1-1-1,0 1 0,1 0 1,-1-1-1,1 1 0,0-1 1,-1 1-1,1-1 1,-1 0-1,1 0 0,-1 0 1,1 0-1,0 0 0,0 0-40,65-16 921,90-104-139,-2-14-96,-154 134-694,1 0 0,-1 0 0,0-1 0,0 1 1,0 0-1,0 0 0,0 0 0,1 0 0,-1 0 0,0 0 1,0 1-1,0-1 0,0 0 0,0 1 0,1-1 0,-1 0 1,0 1-1,0-1 0,0 1 0,0 0 0,0-1 0,0 1 1,-1 0-1,1 0 0,0-1 0,0 1 0,0 0 0,-1 0 1,1 0-1,0 0 0,-1 0 0,1 0 0,-1 0 0,1 0 1,-1 0-1,0 0 0,1 1 0,-1-1 0,0 0 1,0 0-1,0 0 0,0 0 0,0 1 0,0-1 0,0 0 1,0 0-1,0 0 0,0 0 0,-1 0 0,1 1 0,0-1 1,-1 0-1,1 0 0,-1 0 0,1 0 0,-1 0 0,0 0 8,1 9-20,0 21-87,17 101-1241,-15-128 1077,0 1 1,0-1-1,1 0 0,-1 1 0,1-1 1,0 0-1,1-1 0,-1 1 0,1 0 1,-1-1-1,1 0 0,0 0 0,0 0 1,0 0-1,1-1 0,3 2 271,67 16-7710</inkml:trace>
  <inkml:trace contextRef="#ctx0" brushRef="#br0" timeOffset="2626.692">12499 1040 15783,'0'0'2930,"0"0"-2370,0 0-544,131-18 16,-34 0 64,18-2-96,7-5 32,-3-4-32,-12-2-608,-17-1-1313,-21 3-640,-19 0-481,-23 2-1712,-14-2-1809</inkml:trace>
  <inkml:trace contextRef="#ctx0" brushRef="#br0" timeOffset="2876.333">13352 568 11365,'0'0'1998,"0"0"-528,0 0-258,0 0-481,0 0-283,10 28 69,79 192 743,-76-192-1082,14 27 220,-3 1 0,-2 0 1,-2 2-1,-1 9-398,-17-60-158,-4-6-3711,-2-9 1848,-10-17-5820</inkml:trace>
  <inkml:trace contextRef="#ctx0" brushRef="#br0" timeOffset="1194.734">8283 1208 6675,'0'0'4920,"0"0"-2629,0 0-925,0 0 94,0 0-281,-32-19-453,-108-51-305,135 68-407,0 1-1,0 0 0,1 0 1,-1 0-1,0 0 1,0 1-1,0 0 1,0 0-1,0 0 1,0 0-1,0 1 1,0 0-1,0 0 1,0 0-1,0 1 1,1 0-1,-1 0 1,1 0-1,-1 0-13,-15 8 54,0 1 1,1 1-1,1 1 0,0 0 1,0 1-1,1 1 0,1 1 1,1 0-1,0 1 0,1 1 1,1 0-1,0 1 0,2 0 1,-1 4-55,-5 64 96,18-84-95,0 0 1,1 0 0,-1 0 0,0 0 0,1 0 0,0 0 0,0 0 0,0-1-1,0 1 1,0-1 0,0 1 0,0-1 0,1 0 0,0 0 0,-1 0 0,1 0-1,0-1 1,0 1 0,0-1 0,0 1 0,0-1 0,0 0 0,0 0 0,0 0-1,0-1 1,1 1 0,-1-1 0,0 0 0,0 0 0,1 0 0,-1 0 0,0 0-1,0-1 1,1 0 0,-1 1 0,0-1 0,2-1-2,12 1 13,3-1 39,0-1-1,-1-1 0,1-1 1,-1-1-1,0 0 1,-1-2-1,1 0 0,-1-1 1,-1-1-1,0 0 1,0-1-1,-1-1 0,11-11-51,-8 9 101,-17 14-86,0-1 0,0 1 0,-1-1 0,1 1 0,0 0 0,0 0 1,0 0-1,0 0 0,0 0 0,0 1 0,0-1 0,0 1 1,0-1-1,-1 1 0,1 0 0,0-1 0,0 1 0,-1 0 0,1 0 1,0 0-1,-1 0 0,1 1 0,-1-1 0,1 0 0,-1 1 0,0-1 1,1 2-16,20 12 36,102-4 19,-89-12-38,-18-1-6,0 0 0,0-1-1,0 0 1,-1-2 0,1 0 0,-1-1-1,0-1 1,0 0 0,-1-1 0,0 0 0,0-2-1,-1 1 1,0-2 0,-1 0 0,0-1-1,-1 0 1,-1 0 0,1-2 0,-2 1-1,0-1 1,-1-1 0,0 0 0,-1 0-1,-1-1 1,0 0 0,-1 0 0,-1 0-1,0-1 1,-2 0 0,0 0 0,0 0-1,-1-9-10,-9 4-108,-1 62-138,6 22 210,2 0 1,3 0-1,3 0 1,8 28 35,7 105-72,7-271-8,-9 30 77,2 1-1,2 0 1,2 2-1,1 1 1,13-12 3,40-66 41,-72 108-29,-1-1 1,-1 1-1,0-1 0,-1 0 0,0 0 0,-1-1 1,0 1-1,-1-1 0,-1 0 0,0 1 1,-1-1-1,0-2-12,-7-55 93,4 78-176,6 24 45,2-1 0,1 0 0,1 0 0,2 0 0,0-1 0,5 5 38,9 33 34,-11-32-25,-1 0 0,-3 1 0,0 0 0,-2 0 0,-2 0 1,-1 1-1,-2 27-9,-3-61-62,-1 0 1,1 0 0,0 1 0,-1-2-1,0 1 1,1 0 0,-1 0-1,0-1 1,-1 0 0,1 1-1,0-1 1,-1 0 0,1-1 0,-1 1-1,1-1 1,-1 1 0,0-1-1,0 0 1,1-1 0,-1 1-1,0 0 1,0-1 0,0 0 0,0 0-1,0 0 1,0-1 0,0 1-1,0-1 1,1 0 0,-1 0-1,0 0 1,0-1 61,-17 1-583,-67-17-3350,43-21-1437,34 5-1263</inkml:trace>
  <inkml:trace contextRef="#ctx0" brushRef="#br0" timeOffset="1446.939">9599 961 14999,'0'0'1809,"0"0"-769,0 0 49,0 0-641,0 0-48,-132 101-32,112-34 96,10 14-63,10-1-209,0-6-176,8-13 48,24-21-64,8-18-208,14-17-289,9-5-495,11-14-577,3-24-1056,-2-6-1665</inkml:trace>
  <inkml:trace contextRef="#ctx0" brushRef="#br0" timeOffset="2266.526">10173 1029 6659,'0'0'5827,"0"0"-3602,0 0-921,0 0 49,0 0-393,-13 8-325,-43 32-213,54-38-399,0 1 1,0-1 0,0 1-1,0 0 1,0 0-1,1 0 1,0 0-1,-1 0 1,1 0 0,0 0-1,0 0 1,1 1-1,-1-1 1,1 0-1,0 1 1,-1-1 0,1 0-1,1 1 1,-1-1-1,0 0 1,1 2-24,0 10 68,1-13-56,1 0 0,-1 0 0,0 0 0,1 0 0,-1 0 0,1 0 0,0-1-1,-1 1 1,1-1 0,0 0 0,0 0 0,0 0 0,0 0 0,0-1 0,0 1 0,0-1 0,0 0 0,0 1 0,0-1 0,0-1 0,0 1 0,0 0 0,0-1 0,0 0 0,0 1 0,0-1 0,0 0 0,0-1 0,1 0-12,116-77 3,-106 67-41,-8 9 24,-1 0 1,0-1 0,0 1-1,-1-1 1,1 0-1,-1-1 1,0 1-1,0-1 1,0 0-1,-1 0 1,1 0-1,-1 0 1,0-1 0,-1 1-1,0-1 1,1 0-1,-2 1 1,1-1-1,-1 0 1,0 0-1,0 0 1,0 0-1,-1-2 14,-1 6-2,-1 1-1,1-1 0,-1 0 0,1 1 0,-1-1 0,0 1 0,0 0 0,1 0 0,-1-1 0,0 1 1,0 0-1,0 1 0,0-1 0,0 0 0,-1 1 0,1-1 0,0 1 0,0-1 0,0 1 0,0 0 0,-1 0 1,1 0-1,0 0 0,0 0 0,0 1 0,-1-1 0,1 1 0,0 0 3,-8-1-1,0 0 7,1 1-1,0 0 1,-1 0 0,1 1 0,0 0-1,0 1 1,0 0 0,0 1 0,0 0-1,1 0 1,0 0 0,0 1 0,0 1-1,0-1 1,1 1 0,0 1 0,0-1-1,0 1 1,-2 3-6,-2 2 84,-1 0 0,1 1 1,1 0-1,1 1 0,0 0 0,0 0 0,1 1 0,1 0 0,1 0 0,0 1 1,1 0-1,0 0 0,2 0 0,0 0 0,-1 14-84,2-23 16,1-1 1,0 1-1,1-1 1,-1 1-1,1-1 0,0 1 1,1-1-1,0 1 0,0-1 1,0 0-1,1 1 1,0-1-1,0 0 0,0 0 1,1 0-1,0 0 0,0 0 1,1-1-1,-1 1 1,1-1-1,0 0 0,1 0 1,-1-1-1,1 1 0,0-1 1,0 0-1,0 0 1,1-1-1,3 2-16,3 0 28,1 0 0,0-2 0,0 1 0,1-2 0,-1 0 0,1 0 0,-1-2 0,1 1-1,-1-2 1,1 0 0,0 0 0,-1-1 0,0-1 0,0 0 0,0-1 0,0-1 0,0 0 0,-1 0 0,1-1 0,-2-1 0,8-4-28,6-4 15,0-1 0,-1-2 0,0 0 0,-2-1-1,0-1 1,-1-2 0,-1 0 0,-1-1 0,-1 0 0,-2-2 0,0 0 0,-1-1 0,-2 0 0,0-1 0,-2-1 0,-1 0-1,-2 0 1,0-1 0,-2 0 0,-1 0 0,-1-1 0,-2-7-15,-2 36-7,-1-1 0,0 1 1,1 0-1,-1 0 0,0 0 0,0 0 1,0 0-1,0 0 0,0 0 0,0 0 1,0 0-1,0 0 0,-1 0 0,1 1 1,0-1-1,0 0 0,-1 1 0,1-1 0,0 1 1,-1 0-1,1-1 0,-1 1 0,1 0 1,0 0-1,-1 0 0,1 0 0,-1 0 1,1 0-1,0 0 0,-1 0 0,1 1 0,-1-1 1,1 0-1,0 1 0,-1 0 0,1-1 1,0 1-1,0-1 0,0 1 0,-1 0 1,1 0 6,-7 5-17,0 0 1,0 0-1,1 1 1,0 0 0,0 1-1,0 0 1,1 0-1,0 0 1,1 1 0,0-1-1,0 1 1,1 0 0,0 1-1,1-1 1,0 1-1,0 0 1,1 0 0,0 0-1,1 0 1,0 0-1,0 4 17,-5 229-93,6-235 88,-1 4-9,1 1 1,0 0 0,1 0-1,0 0 1,1 0 0,0-1-1,1 1 1,0-1 0,1 0-1,1 1 1,0-2 0,1 2 13,-3-10-3,0 0-1,1 0 1,-1-1 0,1 1 0,0-1 0,0 0 0,-1 0 0,1-1 0,1 1 0,-1-1 0,0 1 0,0-1-1,0-1 1,1 1 0,-1-1 0,0 1 0,1-1 0,-1 0 0,0-1 0,1 1 0,-1-1 0,0 0 0,1 0-1,-1 0 1,0-1 0,0 1 0,0-1 0,0 0 0,0 0 0,-1-1 0,1 1 0,-1-1 0,1 1 0,-1-1-1,0 0 1,0-1 0,0 1 0,2-3 3,23-19 22,-1-1 0,-1-1 0,-1-2 0,-1 0 0,-2-2-1,-1 0 1,-1-1 0,-2-1 0,-1-1 0,-2-1 0,-1 0 0,-2-1 0,-2 0 0,-1-1-1,1-12-21,-10 49-1,0 1 1,0-1-1,0 0 0,0 0 0,1 0 0,-1 1 0,0-1 0,0 0 0,1 0 0,-1 0 1,0 1-1,0-1 0,1 0 0,-1 0 0,0 0 0,0 0 0,1 0 0,-1 0 0,0 0 1,0 0-1,1 0 0,-1 0 0,0 0 0,1 0 0,-1 0 0,0 0 0,0 0 0,1 0 1,-1 0-1,0 0 0,1 0 0,-1 0 0,0 0 0,0 0 0,1-1 0,-1 1 0,0 0 0,0 0 1,1 0-1,-1 0 0,0-1 0,0 1 0,0 0 0,1 0 0,-1 0 0,0-1 0,0 1 1,0 0-1,0 0 0,0-1 0,0 1 0,1 0 1,11 27-114,19 66-19,-4 2 0,-5 0-1,5 53 134,-27-147-342,1 8 255,0-5-4110,-1-4-2876</inkml:trace>
  <inkml:trace contextRef="#ctx0" brushRef="#br0" timeOffset="-1845.985">2511 1302 10341,'0'0'2342,"0"0"-899,0 0-263,0 0 20,0 0-600,-28 12-218,8-4-295,3-2-23,1 1-1,0 0 0,0 2 1,1-1-1,0 2 0,0 0 1,1 1-1,1 0 1,0 1-1,0 1 0,-3 5-63,4-4 70,0 0 1,1 1-1,1 1 0,0 0 0,1 0 0,1 1 0,1 0 0,0 0 0,1 1 0,1 0 0,1 0 0,0 0 0,1 1 0,1-1 1,1 8-71,3-24 21,1 1 0,-1-1 1,1 1-1,-1-1 1,1 0-1,0 1 1,0-2-1,0 1 0,0 0 1,0 0-1,0-1 1,0 0-1,1 0 1,-1 0-1,1 0 0,-1 0 1,1-1-1,-1 1 1,1-1-1,-1 0 1,1 0-1,-1 0 0,1-1 1,-1 1-1,0-1 1,1 0-1,-1 0 1,1 0-1,-1 0 0,0 0 1,2-2-22,15-6 89,-2-1-1,1-1 1,-1 0 0,-1-2-1,0 0 1,-1-1 0,0 0-1,2-5-88,15-16 118,-1-1-1,-2-2 1,-2-1-1,0-3-117,-12 33-5,-10 32-121,-5-13 108,6 30-8,48 182 1,-54-219-80,0 0 0,0 0 0,0 0-1,0 0 1,1 0 0,-1-1 0,1 1 0,0 0 0,0-1 0,0 1 0,0-1-1,0 0 1,0 1 0,1-1 0,-1 0 0,1-1 0,0 1 0,-1 0-1,1-1 1,0 1 0,0-1 0,0 0 0,0 0 0,0 0 0,0-1 0,0 1-1,1-1 1,-1 1 0,0-1 0,0 0 0,0 0 0,0 0 0,1-1 0,-1 1-1,0-1 1,0 0 0,1 0 105,45-28-3730,5-22-2014</inkml:trace>
  <inkml:trace contextRef="#ctx0" brushRef="#br0" timeOffset="-1506.978">3623 796 12486,'0'0'2158,"0"0"-256,0 0-194,-36-2-735,25 2-910,-15-2 46,0 1 0,0 2 0,0 0 0,0 2 0,0 1 0,1 1 0,-1 1 0,1 1 0,-18 8-109,-248 127 1043,286-140-1032,1 0 0,-1-1 0,0 2 0,1-1 0,-1 0 1,1 1-1,0 0 0,-1 0 0,1 1 0,1-1 0,-1 1 0,0-1 1,1 1-1,0 0 0,0 1 0,0-1 0,1 0 0,-1 1 0,1 0 1,0-1-1,0 1 0,1 0 0,-1 0 0,1 0 0,0 0 0,0 0 1,1 0-1,0 1 0,0-1 0,0 0 0,0 0 0,1 0 0,0 0 1,0 0-12,6 16 15,1-1 0,2-1 0,-1 0 0,2 0 0,1-1 0,0 0 0,1-1 0,10 10-15,10 15 34,-32-41-33,36 43 19,-2 0 0,-2 3 0,-2 0 0,-2 2 0,-2 1 0,-2 2 0,-3 0 0,-2 1-1,-2 1 1,7 44-20,-19 104 30,-6-200-70,0 0 0,0 1 1,0-1-1,-1 0 0,1 0 0,-1 1 1,0-1-1,1 0 0,-1 0 0,0 0 1,0 0-1,0 0 0,-1 0 0,1 0 1,0 0-1,-1 0 0,1-1 1,-1 1-1,0-1 0,0 1 0,1-1 1,-1 1-1,0-1 0,0 0 0,0 0 1,0 0-1,0 0 0,-1 0 0,1-1 1,0 1-1,0-1 0,-1 1 1,1-1-1,0 0 0,0 0 0,-1 0 1,1 0-1,0 0 0,-1 0 0,1-1 1,0 1-1,0-1 0,0 1 0,-1-1 1,1 0-1,0 0 0,0 0 40,-1-1-227,0 0 1,0 0-1,0 0 0,1 0 0,-1 0 1,1 0-1,-1-1 0,1 1 0,0-1 1,0 1-1,0-1 0,0 0 0,1 0 0,-1 0 1,1 0-1,0 0 0,-1 0 0,2-1 1,-1 1-1,0 0 0,1-1 0,-1-1 227,-2-51-5039</inkml:trace>
  <inkml:trace contextRef="#ctx0" brushRef="#br0" timeOffset="-1068.8">3856 1367 9332,'0'0'5235,"0"0"-3747,0 0-191,0 0-177,0 0-671,0 0-241,-12 96 64,12-38-64,0-4-144,0-10-48,0-12-16,5-17-160,5-10-400,7-5-1457,6-11-1489,2-25-4353</inkml:trace>
  <inkml:trace contextRef="#ctx0" brushRef="#br0" timeOffset="-775.465">3812 1181 9092,'0'0'3727,"0"0"-1827,0 0-353,0 0-216,0 0-410,-14 14-366,-40 46-187,54-60-360,-1 1 0,0 0 0,1-1 0,-1 1 0,1 0 0,-1-1 0,1 1 0,-1 0 0,1 0 0,-1 0 0,1 0 0,0-1 0,-1 1 0,1 0 0,0 0 0,0 0 0,0 0 0,0 0-1,0 0 1,0 0 0,0 0 0,0 0 0,0 0 0,0-1 0,0 1 0,1 0 0,-1 0 0,0 0 0,1 0 0,-1 0 0,0-1 0,1 1 0,-1 0 0,1 0 0,-1 0 0,1-1 0,0 1 0,-1 0 0,1-1 0,0 1 0,-1-1 0,1 1 0,0-1 0,0 1 0,0-1 0,-1 1 0,1-1 0,0 0 0,0 1 0,0-1 0,0 0 0,0 0 0,0 0 0,0 0 0,0 0 0,0 0 0,-1 0 0,1 0 0,0 0 0,0 0 0,0 0 0,0-1 0,1 1-8,1 0 41,9 2 15,0-1-1,0 0 1,1-1 0,-1 0-1,0-1 1,0-1 0,0 0-1,0 0 1,0-1 0,0-1-1,-1 0 1,1 0 0,-1-1-1,0-1 1,-1 0-1,1 0 1,-1-1 0,0 0-1,-1-1 1,0 0 0,1-2-56,-9 10-15,0-1 0,0 0 0,0 0 1,0 0-1,0 0 0,0 0 0,0 0 1,0 0-1,0 0 0,0 0 0,-1-1 1,1 1-1,0 0 0,-1 0 0,1-1 1,-1 1-1,0 0 0,1-1 0,-1 1 1,0-1-1,0 1 0,0 0 0,0-1 0,0 1 1,0-1-1,0 1 0,0 0 0,-1-1 1,1 1-1,-1 0 0,1-1 0,-1 1 1,1 0-1,-1 0 0,1-1 0,-1 1 1,0 0-1,0 0 0,0 0 0,0 0 1,0 0-1,0 0 0,0 0 0,-1 0 15,-60-22-1533,55 21 1357,-19-4-837,-41-13-2525,26 0-1657,14-2-3262</inkml:trace>
  <inkml:trace contextRef="#ctx0" brushRef="#br0" timeOffset="-451.109">4070 641 13398,'0'0'2276,"0"0"-369,0 0-402,0 0-475,0 0-326,6-3-165,15-6-412,1 0-1,0 2 0,0 1 1,0 0-1,1 2 1,0 0-1,-1 2 1,2 1-1,-1 0 1,5 2-127,-17 0 2,-1 0 0,0 0-1,1 1 1,-1 1 0,0 0 0,0 0 0,-1 1 0,1 0 0,-1 1 0,1 0 0,-2 0 0,1 1-1,0 0 1,-1 0 0,0 1 0,-1 0 0,0 1 0,0 0 0,0 0 0,-1 0 0,0 2-2,27 31 37,-2 2 1,-2 1 0,-2 2 0,-2 0 0,-2 2-1,-2 0 1,-2 2 0,-3 0 0,-1 1-1,-3 0 1,-3 1 0,-1 1 0,-2 13-38,-1 172 189,-4-221-190,-1 1 1,-1-1-1,0 1 0,-2-1 1,0 0-1,0 0 0,-2 0 1,0 0-1,-1-1 0,-1 0 1,0 0-1,-1-1 0,-1 1 1,0-2-1,-1 1 0,-1-1 1,10-12-96,0 0-1,-1 0 0,1 0 1,0-1-1,-1 1 0,1 0 1,-1-1-1,0 1 0,1-1 1,-1 1-1,0-1 0,0 0 1,0 0-1,0 0 0,0 0 1,0 0-1,0 0 0,-1-1 1,1 1-1,0-1 0,0 1 1,-1-1-1,1 0 0,0 0 1,0 0-1,-1 0 0,1 0 1,0 0-1,0-1 0,-1 1 1,1-1-1,0 0 0,0 1 1,0-1-1,0 0 0,0 0 1,0-1-1,0 1 0,0 0 1,0-1-1,1 1 0,-1-1 1,0 0 96,0-29-4821,2-6-4333</inkml:trace>
  <inkml:trace contextRef="#ctx0" brushRef="#br0" timeOffset="14040.397">1230 4050 12454,'0'0'1264,"0"0"-223,0 0 213,0 0-334,0 0-402,-8 23-222,-2 4-184,2 0 1,1 0-1,1 1 1,2-1-1,0 1 1,1 22-113,3 23 122,2 1 0,4-1 0,3 0 0,5 6-122,-7-44-75,35 99-1635,-37-130-335,-3-9-2054,1-18-1888</inkml:trace>
  <inkml:trace contextRef="#ctx0" brushRef="#br0" timeOffset="14336.206">1136 3965 5859,'0'0'5266,"0"0"-3257,-3-23-822,-3-75-133,6 95-1006,1 0 0,0 1 1,0-1-1,0 0 0,0 1 0,0-1 0,0 0 0,1 1 0,-1 0 1,1-1-1,0 1 0,0 0 0,0 0 0,0 0 0,0 0 1,0 0-1,0 0 0,1 1 0,-1-1 0,1 1 0,-1 0 0,1-1 1,-1 1-1,1 0 0,0 1 0,-1-1 0,1 0 0,0 1 1,0-1-1,0 1 0,2 0-48,4-2 102,5-2-30,-1 1 0,1 0 0,-1 1 0,1 1 0,0 0 0,0 1 0,0 0 0,0 1 0,-1 1 0,1 0 0,0 1-1,-1 0 1,0 1 0,0 0 0,0 1 0,0 1 0,-1 0 0,0 1 0,0 0 0,0 1 0,-1 0 0,0 1 0,-1 0 0,4 5-72,-7-5 40,0 1 0,0 0 0,-2 0 0,1 0 0,-1 1 0,0 0 0,-1 0 0,-1 0 0,0 0 0,0 1 0,-1-1 0,0 1 0,-1 0 0,-1 0 0,0-1 0,0 1 0,-1 0 0,0 0 0,-1-1 0,-1 1 0,0-1 0,0 0 0,-1 1 0,-2 2-40,-10 11-23,-1 0 1,-1-1-1,-1-1 0,-1-1 1,-1-1-1,-1-1 0,0 0 1,-2-2-1,0-1 0,-26 14 23,-108 49-1870,45-60-6115,98-20-1590</inkml:trace>
  <inkml:trace contextRef="#ctx0" brushRef="#br0" timeOffset="15188.915">1658 4753 11189,'0'0'1849,"0"0"-622,0 0 16,0 0-74,0 0-211,15-6-91,-12 5-836,8-2 34,0-1-1,-1-1 1,1 0 0,-1-1-1,0 1 1,0-2 0,-1 0-1,0 0 1,0 0-1,5-7-64,-1 1 29,1-1-1,-2 0 0,0-1 1,-1 0-1,0-1 0,-1 0 0,-1-1 1,-1 0-1,0 0 0,-1-1 1,-1 0-1,-1 0 0,0-1 0,-1 1 1,0-8-29,-3 21 14,0 0-1,0 1 1,0-1 0,0 0 0,-1 1 0,0-1 0,0 0 0,0 0 0,-1 1 0,1-1 0,-1 0-1,0 1 1,0-1 0,-1 0 0,1 1 0,-1 0 0,0-1 0,-1 1 0,1 0 0,0 0 0,-1 0-1,0 0 1,0 1 0,0-1 0,-1 1 0,1 0 0,-1 0 0,0 0 0,0 0 0,0 0 0,0 1 0,0 0-1,0 0 1,-1 0 0,1 0 0,-1 1 0,0 0 0,1 0-14,2 2-3,0 1 1,1 0-1,-1 0 0,1 0 1,-1 0-1,1 0 0,0 0 1,0 0-1,0 0 0,0 0 1,0 0-1,0 1 0,1-1 1,-1 0-1,1 1 0,0-1 1,-1 0-1,1 1 0,0-1 1,0 1-1,1-1 0,-1 0 1,0 1-1,1 1 3,-1 1-8,0 5-1,0-7 5,-1 0 0,0 1 0,1-1 0,-1 0 0,1 0 0,0 1 0,0-1 0,1 0 0,-1 1 0,0-1 0,1 0 0,0 1 0,0-1 0,0 0 0,0 0 0,1 0 0,-1 0 0,1 0 0,0 0 0,-1 0 0,1-1 0,1 1 0,-1-1 0,0 1 0,1-1 0,-1 0 0,1 0 0,-1 0 0,1 0 0,0 0 0,0-1 0,0 1 0,0-1-1,0 0 1,0 0 4,16 2 3,0-2-1,0 0 0,-1-1 0,1 0 1,0-2-1,-1 0 0,1-1 0,-1-1 1,0-1-1,0-1 0,0 0 0,-1-1 0,0-1 1,0-1-1,-1 0 0,12-9-2,61-27 66,-88 45-58,-1 0-32,-41 170-8,39-165 34,0 1 1,1 0-1,-1 0 0,1-1 1,0 1-1,1 0 0,-1 0 1,1 0-1,0 0 0,1 0 1,0 0-1,-1 0 0,2-1 1,-1 1-1,1 0 0,0 0 1,0-1-1,0 1 1,1-1-1,0 0 0,0 0 1,0 0-1,1 0 0,-1-1 1,1 1-1,1-1 0,-1 0 1,0 0-1,1 0 0,0-1 1,0 1-1,0-1 0,0 0 1,6 1-3,144 6 109,-144-10-102,0-1-1,0 0 1,0-1-1,-1 0 1,1 0-1,0-1 1,-1-1-1,1 0 1,-1 0-1,0-1 1,-1 0-1,1-1 0,-1 0 1,0-1-1,0 1 1,-1-2-1,0 1 1,0-1-1,-1 0 1,0-1-1,2-4-6,-7 11 9,-1 0 0,0-1-1,1 1 1,-1-1-1,0 1 1,0-1 0,-1 1-1,1-1 1,-1 1 0,1-1-1,-1 1 1,0-1 0,0 0-1,0 1 1,0-1 0,0 0-1,0 1 1,-1-1-1,0 0 1,1 1 0,-1-1-1,0 1 1,0-1 0,0 1-1,-1 0 1,1 0 0,0-1-1,-1 1 1,0 0-1,1 0 1,-1 0 0,0 0-1,0 1 1,0-1 0,0 0-1,0 1 1,-1-1 0,1 1-1,0 0 1,-1 0-1,1 0 1,-3-1-9,3 3-2,0 0 0,0 0 0,0 1 0,0-1 0,0 0 0,0 1-1,1-1 1,-1 1 0,0 0 0,1-1 0,-1 1 0,1 0 0,0 0 0,0 0 0,-1 0 0,1 0-1,1 0 1,-1 0 0,0 1 0,0-1 0,1 0 0,-1 0 0,1 1 0,0-1 0,0 0-1,0 1 1,0-1 0,0 0 0,0 1 0,0-1 0,1 0 0,-1 0 0,1 1 0,0-1 0,0 0-1,0 0 1,0 1 2,0 11-5,0-12 7,-1 0-1,0 0 0,1 0 0,0 0 1,-1 0-1,1 0 0,0 0 0,0 0 0,0 0 1,0-1-1,0 1 0,1 0 0,-1-1 1,1 1-1,-1-1 0,1 1 0,-1-1 0,1 1 1,0-1-1,0 0 0,-1 0 0,1 0 1,0 0-1,0 0 0,0-1 0,0 1 0,0-1 1,0 1-1,0-1 0,0 0 0,1 1 1,-1-1-1,0 0 0,0 0 0,0-1 0,2 1-1,77-19 100,-67 13-48,-1-2 0,0 0-1,0 0 1,-1-1-1,0-1 1,-1 0 0,0 0-1,-1-1 1,9-12-52,-18 22 7,0 0 0,0 0 0,0 0 0,0 0 1,0 0-1,0-1 0,0 1 0,-1 0 0,1-1 1,0 1-1,-1 0 0,1-1 0,-1 1 0,0-1 0,1 1 1,-1-1-1,0 1 0,0-1 0,0 1 0,0-1 1,0 1-1,0-1 0,-1 1 0,1-1 0,0 1 0,-1 0 1,1-1-1,-1 1 0,0-1 0,1 1 0,-1 0 1,0 0-1,0-1 0,0 1 0,0 0 0,0 0 0,0 0 1,0 0-1,-1-1-7,-145-3-718,96 4-618,49-1 972,1 0 0,0 0 0,0 0 0,0 0 0,0 0 0,0 0 0,0-1 0,1 1 0,-1 0 0,1-1 0,-1 1 0,1 0 0,0-1 0,0 1 0,0 0 0,0-1 0,1 1 0,-1 0 0,1-1 0,-1 1 0,1 0 0,0-1 0,0 1 0,0 0 1,0 0-1,0 0 364,24-45-7252</inkml:trace>
  <inkml:trace contextRef="#ctx0" brushRef="#br0" timeOffset="15405.28">3068 3862 10485,'0'0'2324,"0"0"-665,0 0-96,0 0-141,0 0-162,3-12-423,-1 3-729,7-20 128,2 57-78,63 568 869,-70-569-1066,-3-16-105,0 0 1,0-1 0,1 1-1,0 0 1,1-1 0,1 1-1,0-1 1,0 0 0,1 0-1,4 7 144,17-4-4837,-12-15 25</inkml:trace>
  <inkml:trace contextRef="#ctx0" brushRef="#br0" timeOffset="15777.848">3051 4265 12982,'0'0'1259,"0"0"-677,0 0-171,0 0 274,0 0 238,22 10-160,-1 0-585,-9-4-86,0 0 1,0-1-1,1 0 1,-1-1-1,1-1 0,0 0 1,0-1-1,0 0 1,0-1-1,10 0-92,1-2 102,0-1 0,0-1 0,0-2 0,0 0 0,-1-2 0,0 0 0,0-1 0,0-2 0,-1 0 0,-1-2 0,0 0 0,0-1 0,1-3-102,-20 15 32,0 0 0,0-1 0,-1 1-1,1 0 1,0-1 0,-1 0 0,1 1 0,-1-1-1,1 0 1,-1 0 0,0 0 0,0 1 0,0-1-1,0 0 1,0-1 0,0 1 0,-1 0 0,1 0-1,-1 0 1,1 0 0,-1-1 0,0 1 0,0 0-1,0 0 1,0-2-32,-23 6 11,19 5-52,0 0 0,0 1 0,0-1 1,1 1-1,0-1 0,0 1 0,1 0 0,0 0 0,0 1 0,1-1 1,0 0-1,1 0 0,0 4 41,-2-7-53,1 1 0,0 0 0,1 0 0,-1 0 0,1 0 0,1 0 0,-1 0 0,1 0 0,0 0 0,0 0 0,0 0 0,1 0 0,0 0 0,0-1 0,1 1 0,-1-1 0,1 0 0,0 1 0,1-1 0,-1-1 0,1 1 0,1 1 53,8 2-381,0-1 0,0 0-1,1-1 1,-1-1 0,1 0 0,1 0-1,-1-2 1,0 1 0,1-2 0,0 0-1,0-1 1,-1-1 0,1 0 0,0 0 0,3-2 381,-3 2-661,61-5-3311,1-17-865</inkml:trace>
  <inkml:trace contextRef="#ctx0" brushRef="#br0" timeOffset="16184.18">4287 4093 6067,'0'0'2854,"0"0"-946,0 0-113,0 0-343,0 0-364,-25-9-247,-79-18-121,101 28-680,-1 0 0,1 0 1,-1 1-1,1 0 0,0 0 0,0 0 0,0 0 1,0 0-1,0 1 0,0-1 0,1 1 0,-1 0 1,1-1-1,0 1 0,0 0 0,0 1 0,0-1 1,0 0-1,1 1 0,-1-1 0,1 0 0,0 1 1,0 0-1,0-1 0,1 1 0,-1 0 0,1-1 1,0 1-1,0 0 0,0-1 0,0 2-40,-1 5 112,-4 22 82,1 1 0,2-1 1,2 0-1,1 1 0,2 14-194,-2-42 2,0 0-1,0 0 1,1-1-1,0 1 1,-1 0-1,2 0 1,-1-1-1,0 0 1,1 1-1,0-1 1,0 0-1,0 0 1,1 0-1,-1-1 1,1 1-1,0-1 1,0 0 0,0 0-1,0 0 1,1 0-1,-1-1 1,1 0-1,-1 0 1,1 0-1,0-1 1,0 1-1,0-1 1,0 0-1,0 0 1,0-1-1,0 0 1,1 0-2,10 1-69,1-1 0,-1 0 0,0-2 0,0 0 1,0 0-1,0-2 0,0 0 0,-1-1 0,13-6 69,7-6-508,0-2-1,-2-2 1,0-1 0,-2-2-1,0-1 1,-2-1-1,-1-1 1,-1-2 0,3-6 508,-17 19-55,0 0 0,-1-1 1,-1-1-1,0 0 1,-2 0-1,0-1 0,-1 0 1,-1-1-1,0 0 1,-2 0-1,-1 0 0,0-1 1,-1 1-1,-1-1 1,-1 0 54,0-9 52,1 3 256,-1 1 0,-1-1 0,-2 1 0,0 0 0,-2 0 1,0 0-1,-5-10-308,9 35 76,1 0 0,-2 1 1,1-1-1,0 0 0,0 0 0,0 0 1,0 0-1,0 0 0,-1 0 1,1 0-1,0 0 0,-1 0 1,1 0-1,-1 0 0,1 0 0,-1 1 1,0-1-1,1 0 0,-1 0 1,0 1-1,1-1 0,-1 0 1,0 1-1,0-1 0,0 1 1,1-1-1,-1 1 0,0-1 0,0 1 1,0 0-1,0-1 0,0 1 1,0 0-1,0 0 0,0 0 1,0 0-1,0 0 0,0 0 0,0 0 1,0 0-77,-19 94 571,6 67-346,8 1 0,6 9-225,0-94-74,0-67 25,0-3-57,-1-1 0,1 1 0,0 0 0,1 0 0,-1 0 0,2 0 0,-1-1 0,1 1 0,-1 0 0,2-1 0,-1 0 0,1 1 0,2 2 106,40 6-6596,-24-17 204</inkml:trace>
  <inkml:trace contextRef="#ctx0" brushRef="#br0" timeOffset="16882.816">4593 4088 10453,'0'0'2900,"0"0"-1985,0 0-664,0 0 410,0 0 220,21 15-172,73 45-212,-87-56-445,0-1 1,1-1 0,-1 1-1,1-1 1,-1 0 0,1-1-1,0 0 1,0 0 0,0 0 0,0-1-1,-1-1 1,7 0-53,12 0 187,-12 2-134,1-1 0,-1 0 1,1-2-1,-1 1 0,1-2 1,-1 0-1,0 0 0,0-1 1,0-1-1,-1 0 1,0-1-1,0-1 0,0 0 1,-1-1-1,1 0 0,-2-1 1,0 0-1,0-1 0,0 0 1,-1 0-54,-7 4 75,0 1 1,0-1 0,0 0-1,-1 0 1,0 0 0,0 0 0,-1-1-1,0 1 1,0 0 0,0-1-1,-1 1 1,1 0 0,-2-1-1,1-2-75,0 6 27,-1 3-24,0-1 0,1 1 0,-1-1 0,0 1 0,0-1 0,1 1 0,-1 0 0,0-1 0,0 1 0,0 0 0,0 0 0,0 0 0,1 0 0,-1-1 0,0 1 0,0 0 0,0 0 0,0 1 0,0-1 0,0 0 0,1 0 0,-1 0 0,0 1 0,0-1 0,0 0 0,1 1 0,-1-1 0,0 0 0,0 1 0,1-1 0,-1 1 0,0 0 0,1-1 0,-1 1 0,0-1 0,1 1 0,-1 0 0,1 0 0,-1-1 0,1 1 0,-1 0 0,1 0 0,0-1 0,-1 1 0,1 0 0,0 0-3,-4 10-34,0-1 0,0 1 0,1 1 0,1-1 0,0 0 0,0 0 0,1 1-1,0-1 1,1 1 0,1-1 0,0 1 0,0-1 0,1 0 0,1 2 34,3-4-60,0 0-1,0-1 1,1 0 0,0 0 0,1 0 0,0-1 0,0 0 0,1 0-1,-1-1 1,1 0 0,1-1 0,-1 0 0,1-1 0,0 1 0,0-2-1,0 1 1,0-2 0,1 1 0,-1-1 0,1-1 0,0 0 0,6-1 60,252 7-1046,-257-6 912,-1-2 0,1 1 1,-1-1-1,0-1 0,0 0 1,0-1-1,0 0 0,0-1 0,0 0 1,-1 0-1,0-1 0,0-1 1,0 1-1,0-2 0,-1 1 1,0-1-1,-1-1 0,3-2 134,-9 6 21,0-1 0,0 0 0,0 1 0,-1-1 0,0 0 0,0 0-1,0 0 1,-1 1 0,1-1 0,-1 0 0,0 0 0,-1 0 0,1 0 0,-1 0 0,0 0-1,0 0 1,-1 1 0,1-1 0,-1 0 0,0 1 0,0-1 0,-1 1 0,1 0-1,-1 0 1,0 0 0,0 0 0,0 0 0,-1 1 0,-2-4-21,2 4 84,-1 0 0,1 1 0,0-1 0,-1 1 1,1 0-1,-1 0 0,0 0 0,0 0 0,0 1 0,0 0 0,0 0 0,0 1 1,0-1-1,0 1 0,0 0 0,0 0 0,0 1 0,0-1 0,0 1 0,0 1 1,0-1-1,0 0 0,0 1 0,1 0 0,-1 0 0,1 1 0,-1-1 0,1 1 1,0 0-1,-4 3-84,-3 7 95,1 0-1,0 1 1,0 0 0,1 1 0,1 0 0,1 0 0,0 0 0,1 1 0,0 0 0,2 1 0,0-1 0,0 1-1,2 0 1,-1 13-95,3-28 6,0-1 0,-1 1-1,1 0 1,0 0 0,0 0-1,0-1 1,0 1 0,0 0-1,1 0 1,-1-1 0,0 1 0,1 0-1,0 0 1,-1-1 0,1 1-1,0 0 1,0-1 0,0 1-1,0-1 1,0 1 0,0-1-1,0 0 1,0 1 0,1-1-1,-1 0 1,0 0 0,1 0-1,-1 0 1,1 0 0,-1 0-1,1 0 1,0 0 0,-1-1 0,1 1-1,0-1 1,0 1 0,-1-1-1,1 0 1,0 1 0,0-1-1,0 0 1,-1 0 0,1-1-1,0 1 1,0 0 0,0 0-6,16-3 26,0 0-1,0-1 1,-1-1 0,0 0 0,1-1 0,-2-1 0,1-1 0,-1 0-1,0-1 1,-1-1 0,0 0 0,-1-1 0,0-1 0,0 0-1,-2-1 1,3-3-26,9-4 9,0-1 0,-2-1 0,-1-2 0,0 0 0,-2 0 0,-1-2 0,-1 0 0,-1-2 0,-1 1 0,-2-2 0,-1 0 0,-1 0 0,-1-1 0,3-23-9,-8-147 301,-5 200-293,-1 1 0,1-1-1,-1 1 1,1-1 0,-1 0-1,1 1 1,0-1 0,-1 0-1,1 0 1,-1 1 0,0-1 0,1 0-1,-1 0 1,1 0 0,-1 0-1,1 0 1,-1 0 0,1 0-1,-1 0 1,0 0 0,1 0 0,-1 0-1,1 0 1,-1 0 0,1 0-1,-1 0 1,1 0 0,-1-1-1,1 1 1,-1 0 0,1 0 0,-1-1-1,1 1 1,-1 0 0,1-1-1,-1 1 1,1 0 0,0-1-1,-1 1 1,1-1 0,0 1-1,-1-1 1,1 1 0,0-1 0,0 1-1,-1-1 1,1 1 0,0-1-1,0 1 1,0-1 0,0 1-1,-1-1 1,1 1 0,0-1 0,0 0-1,0 1 1,0-1 0,1 1-1,-1-1 1,0 1 0,0-1-1,0 1 1,0-1 0,0 0 0,1 1-1,-1-1 1,0 1 0,1 0-1,-1-1 1,0 0-8,-40 125 3,22-56-268,2 0 0,3 1 0,3 1 0,4-1 0,2 1 0,5 55 265,11-61-3869</inkml:trace>
  <inkml:trace contextRef="#ctx0" brushRef="#br0" timeOffset="17456.812">7378 4153 10789,'0'0'2737,"0"0"-1019,0 0-437,0 0 48,0 0-145,1 7-69,5 11 61,9-48-330,62-120 128,35-91 32,-48-27-504,-55 261-500,-4 31-228,13 82 29,-6 1 0,-4 0 1,-4 7 196,-5-59-347,12 118-3292,-7-163 736,-3-8-2384,-1-2-3499</inkml:trace>
  <inkml:trace contextRef="#ctx0" brushRef="#br0" timeOffset="17719.486">7366 3961 13238,'0'0'1793,"0"0"-721,0 0-95,0 0-401,0 0-480,149-14-96,-75 5 0,-7-4-1697,-4-10-976,-6-3-4306</inkml:trace>
  <inkml:trace contextRef="#ctx0" brushRef="#br0" timeOffset="18329.613">7967 3607 7027,'0'0'5421,"0"0"-3078,0 0-1231,0 0-306,0 0-96,8 25 229,41 170 243,-31 45-43,-14-213-910,-4-32 614,-13-30-726,12 32-157,-1 0 0,0 1 1,1-1-1,-1 0 0,1 0 0,0 0 1,0 0-1,0 0 0,0 0 1,0 0-1,1 0 0,0 0 1,-1-1-1,1 1 0,0 0 1,1 0-1,-1 0 0,0 0 0,1-1 1,0 1-1,0 0 0,0 0 1,0 0-1,0 0 0,0 1 1,1-1-1,0 0 0,0 0 40,8-8-81,2 1 0,-1 1 0,2 0-1,-1 0 1,1 1 0,0 1 0,1 0-1,-1 0 1,6 0 81,-15 12-307,-6 2 297,-1 0-1,0-1 1,0 1-1,-1-1 1,0 0-1,0 1 1,0-2 0,-1 1-1,0 0 1,0-1-1,0 0 1,-1 0-1,0-1 1,0 0-1,0 0 1,-4 2 10,-21 19-3,7 6 64,35-28-48,2-2-3,0-1 0,0 0-1,0-2 1,0 1-1,0-2 1,0 1 0,0-2-1,0 0 1,-1 0-1,7-4-9,15-11 20,0-1-1,-1-2 0,-1-1 0,-1-2 0,17-18-19,-42 37 27,0-1-1,0 0 0,-1 0 1,0 0-1,0-1 0,-1 0 0,0 0 1,0 0-1,-1-1 0,0 1 1,0-1-1,-1 1 0,0-1 1,-1 0-1,0 0 0,0 0 0,-1 0 1,0 0-1,0 0 0,-1 0 1,-1-3-27,-12-2 234,12 23-244,1 2-10,0 0 0,1 0-1,1 0 1,0 0 0,0 0 0,1 0 0,0-1 0,1 1 0,0 0-1,1-1 1,2 3 20,32 55-2,-29-56 0,0 1 0,-2 0 0,1 0 1,-2 1-1,0 0 0,0 0 0,-2 1 0,1-1 1,-2 1-1,0 0 0,-1 0 0,0 0 2,-2-13 3,1 0 0,-1-1 0,1 1 0,-1 0 0,0 0 0,0 0 0,0-1 0,0 1 0,0 0 0,0 0 0,0 0 0,-1-1 0,1 1 0,-1 0 0,1 0 0,-1-1 0,0 1 0,0 0 0,1-1 0,-1 1 0,0-1 0,0 1 0,-1-1 0,1 0 0,0 1 0,0-1 0,-1 0 0,1 0 0,-1 0 0,1 0 0,-1 0 0,1 0 0,-1 0 0,0 0 0,1-1 0,-1 1 0,0-1 0,1 1 0,-1-1 0,0 0 0,0 1 0,0-1 0,1 0 0,-1 0 0,0 0 0,0-1 0,0 1 0,1 0 0,-1-1 0,-1 1-3,-79 1-110,41 1-766,-1-1 1,1-2-1,0-2 1,0-2-1,-36-9 876,37-1-4418</inkml:trace>
  <inkml:trace contextRef="#ctx0" brushRef="#br0" timeOffset="18753.58">8970 3567 3105,'0'0'10373,"0"0"-9028,0 0-273,0 0 369,0 0-625,0 0-399,-60 49 15,43 14 176,-1 8-288,8 5-96,8-4-144,2-5-64,0-13-16,0-12-80,10-13-544,5-17-1137,4-12-1472,1-5-3186</inkml:trace>
  <inkml:trace contextRef="#ctx0" brushRef="#br0" timeOffset="19043.325">8731 3887 11589,'0'0'2545,"0"0"-1584,0 0 336,0 0-721,0 0-336,132-32-240,-70 32-16,3 0-1697,-11 0-512,-7 3-1905,-12 17-3073</inkml:trace>
  <inkml:trace contextRef="#ctx0" brushRef="#br0" timeOffset="19734.503">9188 4095 5923,'0'0'2870,"0"0"-533,0 0-101,0 0-270,0 0-554,26-13-572,82-48-226,-10-21 74,-93 77-673,3-1 40,0-1 1,0 0-1,0-1 0,-1 0 0,0 0 0,-1 0 0,1-1 0,-2 0 0,1 0 1,-1 0-1,-1-1 0,0 0 0,0 0 0,2-9-55,-5 14 13,1 0 1,-1 0-1,-1 0 0,1 0 1,-1 0-1,0 0 0,0 0 1,0 0-1,0 0 0,-1 0 1,0 1-1,0-1 0,-1 0 1,1 0-1,-1 0 0,0 1 1,0-1-1,-1 1 0,1 0 1,-1-1-1,0 1 0,0 0 1,0 1-1,-1-1 0,1 1 1,-1-1-1,0 1 1,0 0-1,0 0 0,0 1 1,-1-1-14,1 1 1,1-1 0,-1 1 0,0 0 0,0 0 0,1 1 0,-1-1 0,0 1 0,-1 0 0,1 0 0,0 0 0,0 0 0,0 1 0,-1 0 0,1 0 0,0 0 0,0 0 0,0 1 0,-1-1 0,1 1 0,0 0 0,0 1 0,0-1 0,0 1 0,0-1 0,1 1 0,-1 0 0,0 1 0,1-1 0,-1 0 0,1 1 0,0 0 1,0 0-1,0 0 0,0 0 0,1 1 0,-1-1 0,1 1 0,0-1 0,0 1 0,0 0 0,0 0 0,1 0 0,-1 0 0,1 3-1,0-4-1,1 0 1,0 0-1,0 0 1,0 0-1,1 0 1,-1 0 0,1 0-1,0 0 1,-1 0-1,1-1 1,0 1-1,1 0 1,-1 0-1,1-1 1,-1 1-1,1-1 1,0 1-1,-1-1 1,1 0-1,1 1 1,-1-1-1,0 0 1,0 0-1,1-1 1,-1 1-1,1 0 1,0-1-1,-1 0 1,1 1 0,0-1-1,0 0 1,0-1-1,0 1 1,0 0-1,0-1 1,0 1-1,0-1 1,0 0-1,1 0 1,34 5 47,1-1-1,0-2 0,0-1 1,0-2-1,2-3-46,174-41 86,-212 45-73,-3 0-18,0 3-57,-19 64 145,17-62-77,1 1 1,0 0-1,0 0 0,0 0 1,1 0-1,-1 0 0,1 0 0,1 0 1,-1 0-1,1 0 0,0 0 1,1 0-1,-1-1 0,1 1 1,0 0-1,1-1 0,-1 1 1,1-1-1,0 0 0,1 0 0,-1 0 1,2 1-7,6 1-3,0 0 1,1-1-1,0 0 1,0 0-1,0-2 0,1 1 1,-1-2-1,1 1 1,0-2-1,1 0 1,-1 0-1,0-2 0,0 1 1,0-2-1,1 1 1,-1-2-1,0 0 1,0 0-1,0-2 1,0 1-1,-1-2 0,1 1 1,-1-2-1,0 0 1,8-5 2,-18 10 0,9-4-4,0 0 0,-1 0 0,0-1 0,0 0 0,0-1 0,-1 0 0,0 0 0,0-1 0,-1-1 0,0 1 1,0-1-1,-1 0 0,0-1 0,-1 0 0,0 0 0,0-1 0,-1 1 0,-1-1 0,3-7 4,-7 15 0,1 0 0,0 0 0,-1 0-1,0 0 1,1-1 0,-1 1 0,-1 0 0,1 0 0,0-1 0,-1 1-1,0 0 1,1 0 0,-1 0 0,0 0 0,-1 0 0,1 0-1,-1 0 1,1 0 0,-1 1 0,0-1 0,0 0 0,0 1 0,0-1-1,0 1 1,-1 0 0,1 0 0,-1 0 0,1 0 0,-1 0-1,0 1 1,0-1 0,0 1 0,0 0 0,0 0 0,-2-1 0,-3 1-1,0 0 1,1 1-1,-1 0 1,0 0 0,0 1-1,0 0 1,1 1-1,-1-1 1,0 1 0,1 1-1,0 0 1,-1 0-1,1 0 1,0 1 0,1 0-1,-1 0 1,1 0-1,0 1 1,0 0-1,0 0 1,0 1 0,1 0-1,0 0 1,0 0-1,1 1 1,-4 5 0,-4 47-3,15-57 9,-1 0 0,1 0 0,0-1 0,-1 1 0,1-1 0,0 1 0,0-1 0,0 0 0,0 0-1,0 0 1,0-1 0,0 1 0,1-1 0,-1 1 0,0-1 0,0 0 0,0 0 0,1-1 0,-1 1 0,0-1-1,0 1 1,2-2-6,9 2 62,72-11 135,42 3-314,-28 65-1288,-85-52 446,0-2 0,-1 0 0,2-1 0,-1-1 0,0 0 0,0-1 0,0 0 0,1-1 0,5-2 959,30-8-5571</inkml:trace>
  <inkml:trace contextRef="#ctx0" brushRef="#br0" timeOffset="20152.691">10949 3663 8004,'0'0'2924,"0"0"-1236,0 0-338,0 0-133,0 0-8,-24 18-284,-74 63-252,94-78-618,0 1 0,0 0 1,1 0-1,0 0 1,-1 0-1,2 0 1,-1 1-1,0-1 1,1 1-1,0 0 0,0 0 1,0 0-1,1 0 1,0 0-1,0 0 1,0 0-1,0 0 0,1 0 1,0 1-1,0-1 1,0 0-1,1 0-55,-1 11 107,1-13-86,1-1 1,-1 1 0,1-1-1,-1 1 1,1-1 0,0 0-1,0 0 1,0 0 0,0 0 0,0 0-1,0 0 1,1 0 0,-1-1-1,1 1 1,-1-1 0,1 1 0,0-1-1,-1 0 1,1 0 0,0 0-1,0-1 1,-1 1 0,1-1-1,0 0 1,0 1 0,0-1 0,0 0-1,0-1 1,0 1 0,0 0-1,0-1 1,-1 0 0,1 0 0,0 0-1,0 0 1,2-1-22,9 1 35,13-5-14,0-1 1,0-2-1,0 0 0,-1-2 1,-1 0-1,0-2 0,0-1 1,-1-1-1,-1-1 0,-1-1 1,0-1-1,15-17-21,-23 24-1,-1-1 0,-1 0-1,0-2 1,-1 1 0,0-1 0,-1-1 0,-1 0 0,0 0-1,-1-1 1,0 0 0,-2 0 0,0-1 0,-1 0-1,0 0 1,-1 0 0,-1 0 0,-1-1 0,0-5 1,-8-121 101,6 142-95,-1 1 0,1 0 0,0 0 0,-1 0 0,1 0 0,0 0 0,-1 0 0,1 0 0,-1 0 0,0 0 0,1 0 0,-1 0 0,0 0 0,0 0 0,0 0 0,1 1 1,-1-1-1,0 0 0,0 1 0,0-1 0,0 1 0,0-1 0,0 1 0,-1-1 0,1 1 0,0-1 0,0 1 0,0 0 0,0 0 0,0 0 0,0 0 0,-1 0 0,1 0 0,0 0 0,0 0 0,0 0 0,0 0 0,-1 0 0,1 1 0,0-1 0,0 1 0,0-1 0,0 1 0,0-1 0,0 1 0,0-1 0,0 1 0,0 0 0,0 0 0,1-1 0,-1 1 0,0 0 0,0 0 1,0 1-7,-53 117 8,37-67-2,1 1 0,3 0 0,3 1 0,2 1 1,2-1-1,1 45-6,5-96-19,-1 1 0,1-1 0,0 0 0,0 0 0,0 0 0,0 1 0,0-1 0,1 0 0,-1 0 0,1 0 0,0 0 0,0 0 0,0 0 0,1 0 0,-1 0 0,1 0 0,-1 0 0,1-1 0,0 1 0,0-1 0,0 1 0,0-1 0,1 0 0,-1 0 0,0 0 0,1 0 0,0 0 0,-1 0 0,1-1 0,0 1 0,0-1 0,0 0 0,1 0 19,1 1-310,1-1 1,-1 0-1,0 0 1,1 0 0,-1-1-1,1 0 1,-1 0-1,0 0 1,1-1-1,-1 0 1,1 0-1,-1 0 1,0-1-1,0 1 1,0-1-1,0-1 1,0 1-1,2-2 310,20-26-6525</inkml:trace>
  <inkml:trace contextRef="#ctx0" brushRef="#br0" timeOffset="20461.544">11163 3556 11733,'0'0'673,"0"0"-625,0 0 560,199 11-608,-82-11-96,12-7-3746</inkml:trace>
  <inkml:trace contextRef="#ctx0" brushRef="#br0" timeOffset="20836.438">12208 3110 10613,'0'0'2278,"0"0"-688,0 0 0,0 0-232,0 0-509,-9 20-305,-46 172 785,36-107-902,-5-1 1,-3-1-1,-3-1 1,-21 34-428,25-41-19,45-78-101,21-21 40,-34 19 45,0 1 1,0 0-1,1 1 0,-1-1 0,1 1 0,0 0 0,0 1 0,0 0 0,0 0 0,0 0 0,0 1 0,0 0 35,180 4-539,-174-7 559,-1 0-1,0-1 0,0 0 1,0-1-1,0-1 0,-1 0 1,0 0-1,-1-1 1,1-1-1,-1 1 0,-1-2 1,0 1-1,0-1 1,-1-1-1,4-7-19,-4 18-131,12 68-104,-20-65 151,0-1-1,1 0 0,-1 0 0,1 0 0,-1 0 0,1 1 1,0-1-1,-1 0 0,1 0 0,0 0 0,1 0 1,-1-1-1,0 1 0,0 0 0,1 0 0,-1-1 0,1 1 1,-1-1-1,1 1 0,0-1 0,0 0 0,-1 0 0,1 0 1,0 0-1,0 0 0,0 0 0,0 0 0,1 0 0,-1-1 1,0 1-1,0-1 0,0 0 0,0 1 0,1-1 0,-1 0 1,0 0-1,0-1 0,0 1 0,0 0 0,1-1 1,-1 1-1,0-1 0,0 0 0,0 0 85,25-25-2713,4-15-1863</inkml:trace>
  <inkml:trace contextRef="#ctx0" brushRef="#br0" timeOffset="21142.922">12541 3218 12982,'0'0'1891,"0"0"-279,0 0-284,0 0-404,0 0-244,-17 15-77,-51 50-176,67-64-406,-1 1 0,1-1 0,0 0 0,0 1 0,-1-1 0,1 1 0,0 0 0,1-1 0,-1 1 1,0 0-1,0 0 0,1-1 0,-1 1 0,1 0 0,-1 0 0,1 0 0,0 0 0,0-1 0,0 1 0,0 0 1,0 0-1,0 0 0,0 0 0,1 0 0,-1-1 0,1 1 0,-1 0 0,1 0 0,0-1 0,0 1 0,0 0 1,0-1-1,0 1 0,0-1 0,0 1 0,0-1 0,1 1 0,-1-1 0,0 0 0,1 0 0,-1 0 0,1 1 1,0-2-1,-1 1 0,1 0 0,0 0 0,-1 0 0,1-1 0,0 1 0,0-1 0,0 1 0,0-1 0,-1 0 1,1 0-1,0 0 0,0 0 0,0 0 0,0 0 0,0-1 0,0 1 0,-1 0 0,1-1 0,1 0-21,9 3 47,-1-1 1,0-1-1,1 1 0,-1-2 0,0 1 0,1-2 0,-1 0 0,0 0 1,0-1-1,0 0 0,0-1 0,0 0 0,-1 0 0,0-1 0,0-1 0,0 0 1,-1 0-1,0-1 0,0 0 0,0-1 0,4-5-47,-11 11-26,0 0 0,-1 0 0,0-1 0,1 1 0,-1 0 0,0 0 0,0-1 0,0 1 0,0-1 0,-1 1 0,1-1 0,-1 1 0,0-1 0,1 0 0,-1 1 0,0-1 0,0 1 0,-1-1 0,1 1 0,0-1-1,-1 1 1,0-1 0,0 1 0,1-1 0,-1 1 0,-1-1 0,1 1 0,0 0 0,0 0 0,-1 0 0,0 0 0,1 0 0,-1 0 0,0 0 0,0 0 0,0 1 0,0-1 0,0 1 0,0-1 0,0 1 0,-2-1 26,0 1-92,0 0 0,0 0 0,0 0 0,0 0 1,0 1-1,0 0 0,0 0 0,0 0 0,0 0 0,0 0 0,1 1 0,-1 0 1,0 0-1,0 0 0,0 0 0,1 1 0,-1-1 0,0 1 0,1 0 0,-1 0 1,1 0-1,0 1 0,0-1 0,0 1 0,0-1 0,0 1 0,-1 2 92,-29 62-4586,27-26-665</inkml:trace>
  <inkml:trace contextRef="#ctx0" brushRef="#br0" timeOffset="21425.335">12966 3408 6611,'0'0'5499,"0"0"-3133,0 0-685,0 0-217,0 0-436,-14-8-356,-48-25-160,61 32-500,0 1 0,0-1 0,0 0 0,0 1 0,0-1 0,-1 1 1,1-1-1,0 1 0,0 0 0,-1-1 0,1 1 0,0 0 0,0 0 0,-1 0 0,1 0 0,0 0 0,-1 0 0,1 0 0,0 1 0,0-1 1,-1 0-1,1 1 0,0-1 0,0 1 0,-1-1 0,1 1 0,0 0 0,0-1 0,0 1 0,0 0 0,0 0 0,0 0 0,0 0 0,0-1 0,1 2 1,-1-1-1,0 0 0,0 0 0,1 0 0,-1 0 0,1 0 0,-1 0 0,1 1 0,-1 0-12,-1 2 40,-2 6 8,1-1-1,0 1 1,0-1-1,1 1 1,0 0 0,1 0-1,0 0 1,1 0-1,0 0 1,0 0 0,1 0-1,1 0 1,-1 0-1,2 0 1,-1 0 0,1-1-1,1 1 1,0-1-1,4 7-47,9 10 30,-12-20-25,-1 0 0,1 0 1,-1 0-1,0 1 0,-1 0 1,1 0-1,-1 0 0,-1 0 1,1 0-1,-1 1 0,-1-1 1,1 1-1,-1-1 0,0 1 1,-1 4-6,-1-11-7,-1 1 0,0 0 0,0-1 0,1 1 0,-1-1 0,0 0 0,0 1 0,0-1 0,-1 0 0,1 0 0,0 0 0,0-1 0,0 1 0,-1 0 0,1-1 0,0 0 0,-1 1 0,1-1 0,0 0 0,-1 0 0,1 0 0,0-1 0,-1 1 0,1 0 0,0-1 0,-1 0 7,-6 1-88,4 0-87,1 1 1,0-1-1,-1 0 0,1-1 0,0 1 0,0-1 0,-1 0 1,1 0-1,0 0 0,0 0 0,0-1 0,0 1 0,0-1 0,0 0 1,1-1-1,-1 1 0,1-1 0,-1 1 0,1-1 0,0 0 0,0 0 1,0 0-1,1-1 0,-1 1 0,1-1 0,-1-1 175,-10-30-4260</inkml:trace>
  <inkml:trace contextRef="#ctx0" brushRef="#br0" timeOffset="21676.009">13299 3141 14791,'0'0'2241,"0"0"-961,0 0-223,0 0-401,0 0-64,5 115 33,-5-53-353,-17 3-128,0 0-144,7-7-64,0-11-128,2-15-448,6-12-97,-1-16-1136,-4-4-2032,2 0-2530</inkml:trace>
  <inkml:trace contextRef="#ctx0" brushRef="#br0" timeOffset="21873.167">13118 3332 13126,'0'0'2001,"0"0"-432,0 0-609,0 0 33,0 0-321,132-5-352,-45 5-288,17 0-32,8 0-960,-5-20-3490,-22-7-5811</inkml:trace>
  <inkml:trace contextRef="#ctx0" brushRef="#br0" timeOffset="22096.758">14177 2844 11125,'0'0'4530,"0"0"-3281,0 0-369,0 0 385,-97 156-433,75-79-208,5 10-319,4 5-97,3-5-160,8-4-16,2-16-32,0-16-80,7-19-241,16-19-463,4-13-1329,8 0-2593</inkml:trace>
  <inkml:trace contextRef="#ctx0" brushRef="#br0" timeOffset="22355.906">14856 2897 6979,'0'0'9316,"0"0"-8307,28 121-65,-8-24 945,2 15-864,-2 8-193,-8 3-384,-12 1-208,-10-8-240,-44-11-112,-23-11-816,-18-18-113,-14-15-559,-26-14-2498,-26-23-3073</inkml:trace>
  <inkml:trace contextRef="#ctx0" brushRef="#br0" timeOffset="24448.254">581 5433 9941,'0'0'2390,"0"0"-1560,22 3-451,194 10 1051,-21-12-448,502-15 968,614-92-1182,2568-177 1027,-963 156-1442,779-37-137,-2940 108-168,83-45-48,-828 99 5,57-8 33,0-3 0,0-3 1,13-8-39,-73 20 20,-1 0 0,1 0 0,-1-1 0,0 0 0,-1 0 0,1-1 0,-1 0 0,0 0 0,-1 0 0,1 0 0,-1-1 0,-1 0 0,1 1 0,-1-1 0,0-1 0,-1 1 0,1 0 0,-1-1 0,-1 1 0,0-1 0,0 0 0,0 1 0,-1-1 0,0 0 1,0 1-1,-1-1 0,0 0 0,-1 1-20,3-17 31,17-145-32,6 0 1,9 2-1,45-136 1,-66 256-9,283-938-222,-259 871 228,-29 93-8,6-16-2,-2 0 0,-1-1 0,-2 0 0,-2-1 0,-1 1 0,-1-8 13,-4 46-66,0 0 28,-58 31-26,10-10 84,0-2-1,-1-2 0,-1-2 0,0-2 0,-1-3 1,0-1-1,-1-3 0,0-3 0,-11-1-19,43-1 1,-759 20-24,553-19 30,-2019 49-7,-784 56 13,1277-96-64,882-21-55,822 10 106,-1605 18 13,-397 111-266,722-37-3,453-60-65,821-30 293,0 2-1,1 3 0,-1 2 1,1 2-1,1 3 0,0 2 1,1 2-1,-42 22 29,85-34-4,1 2 0,0-1 1,1 1-1,0 0 0,0 0 0,0 0 0,1 1 1,1 0-1,-1 0 0,1 0 0,1 1 1,0-1-1,0 1 0,1 0 0,0 0 0,1 0 1,0 0-1,0 0 0,1 0 0,1 0 0,0 0 1,0 0-1,2 8 4,-2 12 12,10 287 172,35-75 87,48 135-271,-62-256 33,-14-47 41,-3 0-1,-3 1 1,-4 0-1,-1 48-73,-16 328 437,3-206-399,6-236-54,0-7 4,-1 0 0,1 0 0,-1 1 0,1-1 0,0 0 0,0 1 1,0-1-1,0 0 0,0 0 0,0 1 0,1-1 0,-1 0 0,1 0 0,0 1 0,-1-1 0,1 0 0,0 0 0,0 0 0,1 0 0,-1 0 0,0 0 0,1-1 1,-1 1-1,1 0 0,-1 0 0,1-1 0,0 1 0,0-1 0,0 0 0,-1 0 0,2 1 0,-1-1 0,0 0 0,0-1 0,0 1 0,1 0 12,144-5-2678,-17-30-1538</inkml:trace>
  <inkml:trace contextRef="#ctx0" brushRef="#br1" timeOffset="47800.402">13685 2463 11477,'-25'-21'750,"11"9"-614,-5-6 48,-2 1 0,0 1-1,0 0 1,-2 2 0,0 1 0,0 1-1,-1 0 1,-24-6-184,-12 4 297,-1 3 0,0 2 0,0 4 0,0 1 0,-1 4 0,-20 4-297,19-1 191,0 3 0,1 3 0,0 2 0,1 3 0,0 3 0,1 2 0,1 3 0,-53 28-191,72-29 136,0 1 1,2 3-1,0 0 0,2 3 1,1 1-1,1 1 0,2 2 1,1 2-1,1 0 1,3 2-1,0 1 0,-17 34-136,18-14 116,2 1-1,3 1 0,2 1 1,3 1-1,2 0 0,3 1 0,3 0 1,3 1-1,2 31-115,1-39 34,2 1 0,3-1 0,2 1 0,3-1 1,1-1-1,7 14-34,-7-39 3,0-1 1,2 1 0,2-2-1,0 0 1,2 0-1,0-1 1,2-1 0,1-1-1,1 0 1,1-1 0,1-1-1,7 4-3,3-2 9,1-2 0,1-1 0,1-1 0,1-2 0,0-1 0,1-2 0,1-1 0,1-3 0,0 0 0,0-3 0,0-1 0,1-2 0,0-1 0,19-2-9,6-1 31,0-3 0,1-2 1,-2-4-1,1-2 1,-1-3-1,-1-3 1,0-2-1,53-24-31,-17-1 17,-2-4 0,-2-4 1,-2-4-1,82-65-17,-131 90 1,-1-2 0,-2-1 1,-1-2-1,-2-2 0,-1-2 1,-2-1-1,-2-1 0,-2-2 1,-1-1-1,-3-2 0,-2 0 1,-1-2-1,-3 0 0,-2-1 1,-2-1-1,6-33-1,-16 46 7,-2-1 0,-1 1-1,-2-1 1,-1 0 0,-2 0 0,-2 1-1,-2-1 1,-1 1 0,-1 0 0,-3 1-1,-1 0 1,-1 1 0,-2 0 0,-1 1-1,-22-32-6,13 31-17,-2 1 0,-1 1 0,-2 2 0,-1 1 0,-2 1 0,-1 1 0,0 3 0,-2 0 0,-1 3 0,-1 0 0,-1 3 0,-1 1-1,0 2 1,-1 2 0,-1 2 0,0 1 0,0 2 0,-1 3 0,0 1 0,-5 1 17,-32-2-183,-1 4 1,0 3-1,1 4 1,-1 3-1,2 3 1,-1 4-1,-63 22 183,-263 120-5402,243-91-1471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5:2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134 378 10725,'0'0'2142,"0"0"-1144,-21 22-190,-61 75 35,79-92-797,-1 1-1,1 0 0,0 0 0,1 0 0,-1 0 0,1 0 1,0 0-1,1 1 0,0-1 0,0 1 0,0-1 0,1 1 1,-1 0-1,2-1 0,-1 1 0,1 0-45,0 16 147,-1-6-32,-2-13-97,1 0 1,0-1 0,0 1-1,0 0 1,1 0 0,-1 0-1,1 0 1,0 0 0,0 0-1,1 0 1,-1 0 0,1 0 0,0 0-1,0 0 1,0 0 0,0 0-1,1-1 1,-1 1 0,1-1-1,0 1 1,0-1 0,1 1-1,-1-1 1,1 0 0,-1 0-1,1 0 1,0-1 0,0 1-1,0-1 1,1 1 0,-1-1-1,0 0 1,1 0 0,0 0-1,-1-1 1,1 0 0,0 1 0,0-1-1,1 0-18,4-4 26,0-1 0,0 0 0,-1 0 0,0-1 0,1 0 0,-2 0-1,1-1 1,-1 0 0,0-1 0,0 1 0,0-1 0,-1-1 0,0 1 0,-1-1 0,0 0 0,0 0-1,0-1 1,-1 1 0,-1-2-26,5-1 20,3-9 52,0 0 0,-2 0-1,0-1 1,-1 0-1,-1-1 1,4-21-72,-11 53-20,-2-4 27,1 0 1,0 0-1,1 0 0,-1 0 1,1 0-1,0 1 0,0-1 0,1 0 1,0 0-1,0 0 0,1 0 0,-1-1 1,1 1-1,0 0 0,1-1 0,-1 1 1,1-1-1,0 0 0,1 1 1,-1-2-1,1 1 0,0 0 0,0-1 1,1 0-1,-1 0 0,1 0 0,0 0 1,0-1-1,0 0 0,0 0 0,2 0-7,4-2 46,1-1-1,0-1 0,-1 0 1,1-1-1,-1 0 1,0-1-1,1 0 0,-1-1 1,0 0-1,-1 0 0,1-2 1,-1 1-1,0-1 0,0 0 1,-1-1-1,0-1 0,0 1 1,0-1-1,-1 0 0,-1-1 1,1 0-1,-1-1 0,5-8-45,-11 16 1,19-17 44,-1-2 0,-2 0 0,0-1 0,-1 0 0,-1-1 1,-1-1-1,-1-1 0,-2 0 0,0 0 0,-1-1 0,-2 0 1,-1-1-1,-1 0 0,-1 0 0,1-19-45,-6 38 38,1 5-14,0 0 0,-1-1-1,1 1 1,-1 0 0,0 0 0,0-1-1,0 1 1,0 0 0,0 0 0,-1-1-1,1 1 1,-1 0 0,0 0-1,0 0 1,0 0 0,0 0 0,-1 0-1,1 0 1,-1 0 0,0 0-1,0 1 1,0-1 0,0 1 0,0-1-1,0 1 1,-1 0 0,1 0-1,-1 0 1,0 0 0,-1-1-24,-1 30-32,5-8 18,-2 1 5,2 0 0,0 0 0,1 0-1,1 1 1,1-1 0,1 0 0,1-1 0,0 1 0,2-1-1,0 0 1,4 6 9,-4-13-102,-1-1 1,1 0-1,1 0 0,0-1 0,0 0 1,1-1-1,1 0 0,-1 0 0,1-1 1,1 0-1,-1 0 0,1-2 0,1 1 1,-1-1-1,1-1 0,0 0 1,1-1-1,-1 0 0,1-1 0,-1 0 1,1-1-1,5 0 102,23-15-5499,-34-7-165</inkml:trace>
  <inkml:trace contextRef="#ctx0" brushRef="#br0" timeOffset="260.367">723 298 12582,'0'0'1841,"0"0"-1105,0 0 240,0 0-639,0 0-193,159-54 160,-59 30-304,7-1-144,5 5-1617,-3-9-2017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3:54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1240 10949,'0'0'1683,"0"0"-639,0 0 137,0 0 308,0 0-496,-1-19-308,-1-124 28,6 94-512,1 1 0,3 0 0,2 0-1,11-34-200,3-12 141,68-255 787,-76 370-741,21 116-76,-5 2 0,4 81-111,17 79-907,-31-224-2751,-17-59 64,-4-12-2526</inkml:trace>
  <inkml:trace contextRef="#ctx0" brushRef="#br0" timeOffset="265.294">344 1054 10677,'0'0'2129,"0"0"-1569,0 0-32,0 0 241,0 0-273,166-98-496,-104 76-704,1 1-1649,-11 10-3250</inkml:trace>
  <inkml:trace contextRef="#ctx0" brushRef="#br0" timeOffset="1029.554">888 1122 8884,'0'0'2300,"0"0"-726,15-22-246,46-71-338,-51 79-850,-1 0 0,-1 0 0,0-1 0,-1 0 1,-1 0-1,0 0 0,-1-1 0,-1 0 0,0 0 0,-2 0 0,1-1 0,-2 1 0,0-1 0,-2-8-140,1 15 72,-2 1 0,1 0 0,-1 0 0,-1 0 0,1 0 0,-1 0 0,-1 1-1,0-1 1,0 1 0,-1 0 0,0 0 0,0 1 0,-1-1 0,0 1 0,0 0 0,-1 1 0,1-1 0,-1 1-1,-1 1 1,1-1 0,-1 1 0,-7-3-72,14 9 1,0-1-1,0 1 1,0-1-1,1 1 1,-1-1-1,0 1 1,0 0-1,0-1 1,1 1-1,-1 0 1,1 0-1,-1 0 1,0-1-1,1 1 1,-1 0-1,1 0 1,0 0-1,-1 0 1,1 0-1,0 0 1,-1 0-1,1 0 1,0 0-1,0 0 1,0 0-1,0 0 1,0 0-1,0 0 1,0 0-1,0 0 1,1 0-1,-1 0 1,0 0-1,0 0 1,1 0-1,-1 0 1,1 0-1,-1 0 0,1 5-8,-1-3 4,0 0 0,1-1 0,-1 1 0,1 0 0,0-1 1,0 1-1,0 0 0,0-1 0,0 0 0,1 1 0,-1-1 0,1 0 0,0 1 1,-1-1-1,1 0 0,0 0 0,0 0 0,0-1 0,1 1 0,-1 0 0,0-1 1,1 0-1,-1 1 0,1-1 0,-1 0 0,1 0 0,0 0 0,-1-1 0,1 1 1,0-1-1,1 1 4,92 7-8,-94-8 8,119 0 21,-108 46 0,-12-9 43,14 108 54,-14-141-118,0 0 1,1 1-1,-1-1 1,1 0 0,0 1-1,0-1 1,1 0-1,-1-1 1,1 1 0,0 0-1,0-1 1,0 1-1,1-1 1,-1 0-1,1 0 1,-1-1 0,1 1-1,0-1 1,0 1-1,0-1 1,0 0-1,1-1 1,-1 1 0,1-1-1,-1 0 1,1 0-1,-1 0 1,4 0-1,-2 0-2,-1 0-1,1-1 1,0 1 0,0-1 0,0 0-1,-1 0 1,1-1 0,0 0 0,0 0-1,-1 0 1,1-1 0,-1 1 0,1-1 0,-1-1-1,0 1 1,1-1 0,-1 0 0,-1 0-1,1 0 1,0-1 0,-1 0 0,0 0-1,0 0 1,0 0 0,3-4 2,-1-4 5,0 0 1,-1 0-1,0 0 1,-1 0-1,0-1 1,-1 1-1,-1-1 1,0 0-1,0 0 1,-1 0-1,-1 0 1,0 0-1,-2-8-5,2 6 4,-1 4 16,-1 1-1,-1-1 1,1 0 0,-2 1 0,1 0 0,-2 0 0,1 0 0,-1 0 0,-1 1 0,1 0 0,-2 0 0,1 0 0,-1 1 0,-1 0 0,1 0-1,-1 1 1,-3-2-20,10 10 2,0-1-1,0 1 0,0 0 0,0 0 0,0 0 0,0 0 0,1 0 0,-1 0 0,0 0 1,0 0-1,1 0 0,-1 0 0,1 0 0,-1 0 0,1 0 0,-1 1 0,1-1 0,0 0 1,-1 0-1,1 1 0,0-1 0,0 0 0,0 0 0,0 1 0,0-1 0,0 0 0,0 0 1,1 1-1,-1-1 0,0 0 0,1 0 0,-1 1 0,1-1 0,-1 0 0,1 0 0,-1 0-1,3 3-3,0-1-1,0 1 1,0-1 0,0 0-1,1 0 1,-1-1-1,1 1 1,0 0-1,-1-1 1,1 0-1,0 0 1,0 0-1,1-1 1,-1 1-1,0-1 1,1 0-1,-1 0 1,0-1-1,1 1 1,-1-1-1,1 0 1,-1 0-1,1 0 1,0-1 3,0 2-5,2-1 4,-1 0-1,1 1 1,-1 0-1,1 0 0,-1 1 1,0 0-1,0 0 1,0 0-1,0 1 0,0-1 1,0 2-1,0-1 1,-1 1-1,0-1 0,0 2 1,0-1-1,0 0 1,0 1-1,-1 0 0,0 1 2,38 57-38,-39-55-149,2 1-1,-1-1 1,1 0-1,0 0 1,0 0-1,1-1 1,0 0-1,0 0 1,1 0-1,0-1 1,0 0-1,1 0 1,0-1-1,-1 0 1,2 0-1,-1-1 0,1 0 1,-1-1-1,1 1 1,8 0 187,121-2-7190,-89-9 3167</inkml:trace>
  <inkml:trace contextRef="#ctx0" brushRef="#br0" timeOffset="1850.648">2214 600 9540,'0'0'2209,"0"0"-386,0 0-367,0 0-162,-26-7-176,-83-20-358,107 26-734,-1 0 0,0 0-1,0 0 1,0 1-1,0-1 1,0 1 0,1 0-1,-1-1 1,0 2 0,0-1-1,0 0 1,0 0-1,0 1 1,0 0 0,0 0-1,0 0 1,1 0 0,-1 0-1,0 0 1,1 0-1,-1 1 1,1 0 0,-1-1-1,1 1 1,0 0 0,0 0-1,-1 0 1,2 1-1,-2-1-25,-3 5 66,-4 5-30,1 0 0,1 0 1,0 1-1,1 0 0,0 1 1,1-1-1,0 1 0,1 0 1,1 1-1,0-1 1,1 1-1,0 0 0,1 0 1,1 0-1,1 0 0,0 8-36,0-21 0,0 0-1,-1 0 1,1 0-1,0 0 0,0 0 1,0 0-1,0 0 1,0 0-1,1 0 1,-1 0-1,0 0 1,1-1-1,0 1 0,-1 0 1,1 0-1,0 0 1,0-1-1,0 1 1,0 0-1,0-1 0,0 1 1,1-1-1,-1 1 1,0-1-1,1 0 1,-1 0-1,1 1 1,0-1-1,-1 0 0,1 0 1,0 0-1,0-1 1,-1 1-1,1 0 1,0-1-1,0 1 0,0-1 1,0 0 0,6 2 1,0 0-1,-1-1 1,1 0 0,0 0 0,0-1 0,0 0-1,0 0 1,0-1 0,0 0 0,0-1-1,0 1 1,-1-2 0,1 1 0,-1-1-1,1 0 1,-1 0 0,0-1 0,0 0-1,0-1 1,-1 1 0,0-1 0,0 0-1,0-1 1,0 1 0,-1-1 0,0-1 0,0 1-1,2-4 0,3-87 175,-11 66-19,-14-22 543,12 63-667,4 140-152,-2-145 117,1 0 0,1 0 1,-1 0-1,1 1 0,0-1 0,0 0 0,0 0 0,0 0 1,1 0-1,0-1 0,0 1 0,1 0 0,-1-1 0,1 1 0,0-1 1,0 0-1,1 0 0,-1 0 0,1 0 0,0-1 0,0 1 1,0-1-1,0 0 0,0 0 0,1-1 0,-1 1 0,1-1 1,0 0-1,0 0 0,0-1 0,4 2 3,2-2 7,-1 0 0,0 0 0,0-1 0,0 0 0,0-1 0,0 0 0,0 0 0,0-1 0,0-1 0,0 1 0,-1-2 0,1 1 0,-1-1 0,0-1 0,0 0 0,0 0 0,-1 0 0,0-1 0,0-1 0,0 1 0,-1-1 0,0-1 0,0 1 0,-1-1 0,0 0 0,0-1 0,-1 1 0,0-1 0,3-8-7,13-123 995,-39 283-1217,18-142 219,-1 1-1,1-1 1,0 0-1,-1 0 1,1 1-1,0-1 1,0 0-1,0 0 1,0 1-1,0-1 1,0 0-1,0 1 1,0-1-1,1 0 1,-1 0-1,0 0 1,1 1-1,-1-1 1,1 0-1,0 0 1,-1 0-1,1 0 1,0 0-1,-1 0 1,1 0-1,0 0 1,0 0-1,0 0 1,0 0-1,0 0 1,0-1-1,0 1 1,0 0-1,0-1 1,0 1-1,1-1 1,-1 1-1,0-1 1,0 0-1,1 1 1,-1-1-1,0 0 1,0 0-1,1 0 1,-1 0-1,0 0 1,0 0-1,1 0 1,-1 0-1,0-1 1,1 1 3,7 0 25,1 0-1,-1-1 1,1 0 0,-1 0 0,1-1 0,-1 0 0,0 0 0,0-1-1,0-1 1,-1 0 0,1 0 0,-1 0 0,1-1 0,-2 0 0,1-1-1,0 0 1,-1 0 0,0 0 0,-1-1-25,19-16 181,-21 31-322,8 288 178,-13-224-18,-2-1 1,-4 0-1,-2-1 0,-4 0 0,-2 0 0,-16 38-19,31-107-13,0 1-1,0 0 1,0-1 0,-1 1 0,1 0-1,0-1 1,-1 1 0,1 0 0,-1-1-1,0 1 1,1-1 0,-1 1-1,0-1 1,0 1 0,0-1 0,0 1-1,0-1 1,0 0 0,0 0 0,-1 0-1,1 1 1,0-1 0,-1 0-1,1-1 1,-1 1 0,1 0 0,-1 0-1,1-1 1,-1 1 0,0-1 0,1 1-1,-1-1 1,0 1 0,1-1-1,-1 0 1,0 0 0,1 0 0,-1 0-1,0 0 1,1-1 0,-1 1-1,-1 0 14,-6-8-234,-1-1-1,1 1 0,0-1 0,1-1 1,0 0-1,1 0 0,-1 0 0,2-1 0,0 0 1,0 0-1,0-2 235,6 12-3,-44-124-5466,37 57 627</inkml:trace>
  <inkml:trace contextRef="#ctx0" brushRef="#br0" timeOffset="2409.954">3032 166 13974,'0'0'1113,"0"0"282,0 0 139,0 0-645,0 0-551,1 23-103,2 316 992,-38-56-914,24-186-324,11-96 27,8-19 120,-4 13-147,0 1 1,0 0-1,0 0 0,1 0 1,-1 1-1,1-1 0,0 1 1,0 0-1,0 1 0,0-1 1,1 1-1,-1 0 0,0 0 1,1 1-1,0 0 0,-1 0 1,1 0-1,0 0 0,0 1 1,-1 0-1,1 0 0,0 1 1,0 0-1,-1 0 0,1 0 1,-1 0-1,1 1 0,-1 0 1,1 0-1,-1 1 0,3 1 11,2-1 22,0-2 0,1 1 0,-1-1 0,0-1 0,0 1 0,1-2 0,-1 0-1,0 0 1,0-1 0,0 0 0,0 0 0,0-1 0,0-1 0,-1 1 0,0-2 0,1 1-1,-1-1 1,-1-1 0,1 0 0,-1 0 0,0 0 0,-1-1 0,1 0 0,4-7-22,-12 15-6,-1-1 0,1 1 0,0-1 1,0 1-1,0-1 0,0 1 0,0-1 0,0 1 1,0-1-1,0 1 0,0-1 0,0 1 0,0-1 1,0 1-1,0-1 0,0 0 0,0 1 0,0-1 1,1 1-1,-1-1 0,0 1 0,0-1 0,1 1 1,-1-1-1,0 0 0,0 1 0,1-1 0,-1 0 1,1 1-1,-1-1 0,0 0 0,1 1 0,-1-1 1,1 0-1,-1 0 0,0 0 0,1 1 1,-1-1-1,1 0 0,-1 0 0,1 0 0,-1 0 1,1 0-1,-1 0 0,1 0 0,-1 0 0,1 0 1,-1 0-1,1 0 0,-1 0 0,1 0 0,-1 0 1,0 0-1,1 0 0,-1-1 0,1 1 0,-1 0 1,1 0-1,-1-1 0,0 1 0,1 0 0,0-1 6,-1 12 45,0-8-86,-1 1 0,1-1 0,0 0 0,-1 0 0,2 1 1,-1-1-1,0 0 0,0 0 0,1 0 0,0 1 0,0-1 0,0 0 0,0 0 0,0 0 0,1 0 0,-1-1 1,1 1-1,-1 0 0,1 0 0,0-1 0,0 1 0,1-1 0,-1 0 0,0 0 0,1 0 0,0 0 0,-1 0 1,1 0-1,0-1 0,0 1 0,0-1 0,0 0 0,0 0 0,0 0 0,0 0 0,0 0 0,0-1 1,0 1-1,1-1 0,-1 0 0,0 0 0,0 0 0,1 0 0,-1-1 0,0 0 0,0 1 0,0-1 0,0 0 41,64-62-6816,-35 26-2161</inkml:trace>
  <inkml:trace contextRef="#ctx0" brushRef="#br0" timeOffset="2718.671">3437 374 11957,'0'0'1454,"0"0"-434,0 0-49,0 0-110,0 0-60,-6 22 37,-16 71-270,21-91-543,1 0 1,0 0 0,-1 0 0,1 0-1,0 0 1,0 0 0,1 0-1,-1 0 1,0 0 0,1 0-1,-1 0 1,1 0 0,-1 0-1,1-1 1,0 1 0,0 0-1,0 0 1,0-1 0,0 1 0,0 0-1,0-1 1,1 1 0,-1-1-1,0 0 1,1 1 0,-1-1-1,1 0 1,0 0 0,-1 0-1,1 0 1,0 0 0,0 0 0,0-1-1,-1 1 1,1 0 0,0-1-1,0 0 1,0 1 0,0-1-1,0 0 1,0 0 0,0 0-1,0 0 1,0 0 0,0-1-26,2 2 68,1 0-25,1-1-1,-1 1 0,1-1 1,-1 1-1,1-2 0,-1 1 0,1 0 1,-1-1-1,0 0 0,1-1 1,-1 1-1,0-1 0,0 0 0,1 0 1,-2-1-1,1 1 0,0-1 1,0 0-1,-1 0 0,0-1 1,1 1-1,-2-1 0,1 0 0,0 0 1,-1-1-1,1 1 0,-1-1 1,0 1-1,-1-1 0,1 0 0,-1 0 1,0 0-1,0-1 0,0-2-42,-1 6-17,0-1-1,0 1 0,-1 0 1,1 0-1,-1 0 0,1 0 1,-1-1-1,0 1 0,0 0 1,0 0-1,0 0 0,0-1 1,0 1-1,-1 0 0,1 0 1,-1 0-1,1-1 0,-1 1 1,0 0-1,0 0 0,0 0 0,0 0 1,0 0-1,-1 1 0,1-1 1,0 0-1,-1 0 0,0 1 1,1-1-1,-1 1 0,0 0 1,0-1-1,1 1 0,-1 0 1,0 0-1,0 0 0,0 0 1,-1 0-1,1 1 0,0-1 1,0 1-1,0-1 0,0 1 1,-1 0-1,1 0 0,0 0 1,0 0-1,-3 0 18,-61 23-2102,23 32-3368,31-25 41</inkml:trace>
  <inkml:trace contextRef="#ctx0" brushRef="#br0" timeOffset="3045.27">3937 387 8260,'0'0'3815,"0"0"-1497,0 0-410,0 0-481,0 0-472,-15-7-419,-48-18-229,60 25-291,0 0 1,0 1-1,0-1 0,0 1 0,0 0 0,0 0 1,1 0-1,-1 0 0,0 0 0,1 1 0,-1-1 0,1 1 1,-1 0-1,1-1 0,0 1 0,0 0 0,0 1 1,0-1-1,0 0 0,0 0 0,1 1 0,-1-1 1,1 1-1,-1 0 0,1-1 0,0 1 0,0 0 0,0 0 1,1 0-1,-1 0 0,1-1 0,-1 1 0,1 0 1,0 0-1,1 3-16,-2-5 2,-5 158 91,7-146-86,1-1-1,0 0 1,1 1 0,0-1-1,0-1 1,2 1 0,-1 0-1,1-1 1,1 0 0,0 0-1,1-1 1,0 1 0,0-1-1,3 1-6,9 23 78,-38-33-129,16-1 43,-82-8-1704,81 7 1430,1 0 0,-1 0 0,1-1 1,0 1-1,0-1 0,0 0 0,0 0 1,0 0-1,0 0 0,0 0 0,0 0 0,1-1 1,-1 1-1,1-1 0,0 0 0,0 0 1,0 0-1,0 0 0,0 0 0,1 0 0,-1-1 1,1 1-1,0-1 282,-4-25-5160</inkml:trace>
  <inkml:trace contextRef="#ctx0" brushRef="#br0" timeOffset="3291.551">4211 253 6243,'0'0'8068,"0"0"-6052,0 0-511,0 0-352,0 0-689,0 0-176,5 94 160,-5-27-128,0 5-240,0-7-80,0-7 0,0-16-80,0-15-336,0-11-192,0-12-705,0-4-1424,0 0-721,0-2-5105</inkml:trace>
  <inkml:trace contextRef="#ctx0" brushRef="#br0" timeOffset="3478.139">4059 510 8500,'0'0'3586,"0"0"-2162,0 0-175,0 0 608,0 0-401,127-2-543,-82 2-449,2 0-256,8 0-96,-1 0-64,-4 0-48,-13 0-48,-9 0-688,-8 0-2226,-10 0-3937</inkml:trace>
  <inkml:trace contextRef="#ctx0" brushRef="#br0" timeOffset="5198.413">5937 381 5475,'0'0'4263,"0"0"-2190,0 0-886,-24 3 16,-79 16-56,98-18-1065,0 1 0,0-1-1,0 1 1,1 1 0,-1-1 0,0 1-1,1-1 1,0 1 0,-1 1-1,1-1 1,0 1 0,1-1-1,-1 1 1,1 0 0,0 0 0,-1 1-1,2-1 1,-1 1 0,-1 3-82,-2 1 117,-3 9 51,0 1 0,1 0 0,1 1 0,1-1 0,1 1-1,0 0 1,2 0 0,0 1 0,1-1 0,1 1 0,2 9-168,-2-26 6,1-1 0,0 1 0,0 0 0,0 0 0,1 0 0,0 0 0,-1 0 0,1-1 0,0 1 0,1 0 0,-1-1 0,1 1 0,-1-1 0,1 1 0,0-1 0,0 0 0,1 0 0,-1 0 0,1 0 0,0 0 0,-1 0 0,1-1 0,0 1 0,1-1 0,-1 0 0,0 0 0,1 0 0,-1 0 0,1-1 0,-1 1 0,1-1 0,0 0 0,-1 0 0,1 0 0,0-1 0,4 1-6,13 1 24,0 0 0,0-2 0,0 0 0,0-1 0,0-1 0,-1-1 0,1-1 0,0-1 0,-1 0 0,0-2 0,-1 0 0,15-8-24,17-11 27,-2-2 0,0-2 1,-2-2-1,3-6-27,-28 24 16,-1-1-1,0-2 0,-1 0 1,-1 0-1,-1-2 1,0 0-1,-2-1 0,0-1 1,-1-1-1,-1 0 0,-1-1 1,-1 0-1,-1-1 1,-2 0-1,0-1 0,-1 0 1,1-12-16,-8-91 464,-1 127-448,-1-1 0,0 1 1,0 0-1,0 0 0,0 0 0,0 0 0,0 0 1,0 0-1,0 0 0,0 1 0,0-1 1,0 0-1,-1 1 0,1-1 0,0 1 0,0-1 1,-1 1-1,1-1 0,0 1 0,-1 0 0,1 0 1,0 0-1,-1-1 0,1 1 0,-1 1 1,1-1-1,0 0 0,-1 0 0,1 0 0,0 1 1,-1-1-1,1 1 0,0-1 0,-1 1 0,1-1 1,0 1-1,0 0 0,0 0 0,0 0 1,0-1-1,0 1 0,0 0 0,0 0 0,0 0 1,0 1-1,0-1 0,0 0 0,1 0 1,-1 0-1,1 1 0,-1-1-16,-12 17 4,1 1 0,0 0 0,2 1 0,0 0 0,1 1-1,2 0 1,0 0 0,1 1 0,1-1 0,0 1 0,2 1 0,1-1 0,1 0 0,1 1 0,1 6-4,-3-19-5,1 0 0,-1 1 0,2-1 0,0 0 0,0 0 0,1 1 0,0-1 0,1 0 0,0 0 0,0 0 0,1 0 1,1 0-1,-1-1 0,2 1 0,-1-1 0,1 0 0,1 0 0,0-1 0,0 1 0,0-1 0,1-1 0,0 1 0,1-1 0,0-1 1,0 1-1,4 2 5,3-4-16,1 0 1,-1 0-1,1-2 1,0 0-1,0 0 0,0-2 1,0 0-1,1-1 1,-1 0-1,0-2 1,11-1 15,-17 1-6,0 0 1,0 0 0,-1-1-1,1-1 1,-1 1-1,1-2 1,-1 1-1,-1-1 1,1-1 0,-1 1-1,0-1 1,0-1-1,0 0 1,-1 0 0,0 0-1,0-1 1,-1 0-1,0 0 1,-1 0-1,1-1 1,-2 0 0,1 0-1,-1 0 1,-1-1-1,0 0 1,0 1 0,-1-1-1,0 0 1,0 0-1,-1 0 1,-1 0-1,0-5 6,0-44 62,0 57-57,0 0 0,-1 0 0,0 1 0,1-1 1,-1 0-1,0 1 0,0-1 0,1 0 0,-1 1 0,-1-1 0,1 1 1,0 0-1,0-1 0,0 1 0,-1 0 0,1 0 0,-1 0 1,1 0-1,-1 0 0,1 0 0,-1 0 0,0 0 0,1 0 0,-1 1 1,0-1-1,0 1 0,1 0 0,-1-1 0,0 1 0,0 0 0,0 0 1,1 0-1,-1 0 0,-1 0-5,-67 9 68,62-4-64,-1 1 1,1 1-1,0-1 1,0 1-1,0 1 1,1-1-1,0 1 1,1 0-1,0 1 1,0 0-1,1 0 1,0 0-1,0 0 1,1 1-1,1 0 1,0 0-1,0 0 1,0 0 0,1 0-1,1 0 1,0 1-1,0-1 1,2 7-5,-2-15-4,1 0 0,0 0 0,0 0 1,0 1-1,0-1 0,1 0 0,-1 0 0,0 0 1,1 0-1,0 0 0,-1 0 0,1 0 1,0 0-1,0-1 0,0 1 0,0 0 0,0 0 1,1-1-1,-1 1 0,1 0 0,-1-1 1,1 0-1,-1 1 0,1-1 0,0 0 1,-1 0-1,1 0 0,0 0 0,0 0 0,0 0 1,0 0-1,0-1 0,0 1 0,0-1 1,0 1-1,0-1 0,0 0 0,0 0 0,0 0 1,0 0-1,2 0 4,6 0 3,-1 1 1,1-2-1,-1 1 1,1-1-1,-1-1 1,1 1-1,-1-2 1,0 1-1,0-1 1,0-1-1,0 0 1,0 0-1,-1 0 1,0-1-1,0-1 1,0 1-1,-1-1 1,1 0-1,-1-1 0,-1 0 1,1 0-1,-1 0 1,3-7-4,-3 7 29,-1 1 0,0-1 0,0-1 0,-1 1 1,0-1-1,0 1 0,-1-1 0,0 0 0,-1-1 0,1 1 0,-2 0 1,1-1-1,-1-3-29,-1 12 29,-2 15-64,-6 9 30,4-16 0,1 1 0,0 0 0,0 0 1,1 0-1,0 0 0,0 1 0,1-1 0,1 0 0,-1 1 0,2-1 0,-1 1 0,1 2 5,0-11 0,0 0 0,1 1-1,-1-1 1,0 0-1,0 0 1,0 0 0,1 0-1,-1 0 1,1 0 0,-1-1-1,0 1 1,1 0-1,0-1 1,-1 1 0,1-1-1,-1 1 1,1-1-1,0 0 1,-1 0 0,1 0-1,-1 0 1,1 0 0,0 0-1,-1 0 1,1 0-1,0-1 1,0 1 0,5 0 26,14-2 43,0-1-1,-1 0 1,0-1 0,0-1-1,0-2 1,0 1-1,-1-2 1,0-1-1,-1 0 1,0-1-1,0-1 1,-1-1-1,0-1 1,-1 0-1,-1-1 1,5-6-69,-11 10 15,-2 0 1,0 0 0,0-1-1,-1 0 1,0 0-1,0 0 1,-2-1-1,1 0 1,-2 0 0,1 0-1,-2 0 1,1-1-1,-2 1 1,0-1-1,0 1 1,-1-1-1,-1 0 1,-1-6-16,-6 26-117,-1 11 97,1-1 0,1 2 0,0-1 0,2 1 0,0 0 0,1 0 0,1 0 0,1 1 1,0-1-1,2 1 0,0-1 0,3 20 20,-3 1-36,10 116-338,-10-155 367,0-1-1,0 1 0,0 0 1,1 0-1,-1-1 1,0 1-1,1 0 0,-1-1 1,0 1-1,1 0 1,-1-1-1,1 1 0,-1 0 1,1-1-1,-1 1 0,1-1 1,0 1-1,-1-1 1,1 1-1,0-1 0,-1 0 1,1 1-1,0-1 1,-1 0-1,1 1 0,0-1 1,0 0-1,-1 0 0,1 0 1,0 0-1,0 0 1,0 0-1,-1 0 0,1 0 1,0 0-1,0 0 0,-1 0 1,1 0-1,0-1 1,0 1-1,-1 0 0,1 0 1,0-1-1,-1 1 1,1-1-1,0 1 0,-1 0 1,1-1-1,0 1 0,-1-1 8,40-28 177,-37 26-191,96-90 364,-3-4 1,80-109-351,-162 191 35,-9 29-142,-5 266 121,0-272-190,-1 1 0,0 0 0,0 0 0,0-1 0,-1 1 0,-1-1 0,1 1 0,-1-1 0,-1 0 0,1 0 0,-1 0 0,-1-1 0,1 1 0,-2-1 0,1 0 0,-1-1 0,1 1 0,-2-1 0,1 0 0,-1 0 1,-7 4 175,-38 24-4547</inkml:trace>
  <inkml:trace contextRef="#ctx0" brushRef="#br0" timeOffset="5880.011">0 1871 13542,'0'0'766,"0"0"-185,0 0 193,0 0-227,42-6-83,379-49 809,-160 28-996,58-5-95,1345-160 333,795-79 909,14 89 1023,-2393 178-2391,-77 3-6,-3 0 57,-53-4-4882,2 5-2263,26 0 72</inkml:trace>
  <inkml:trace contextRef="#ctx0" brushRef="#br0" timeOffset="20706.677">8444 622 6339,'0'0'2916,"0"0"-1070,0 0-512,0 0-256,0 0-310,21 0-133,250 0 1198,255 12-424,-420-10-1292,-108 2-1526,-43 6-1707,-29 7-2854</inkml:trace>
  <inkml:trace contextRef="#ctx0" brushRef="#br0" timeOffset="21255.867">8481 725 2449,'0'0'4544,"0"0"-2557,0 0-389,0 0-179,0 0-317,0-4-264,0-16-240,-10 31-17,-6 44 40,3 1 0,3 0 0,2 1 0,2 13-621,-15 91 758,-8-29-231,-5-2 0,-17 30-527,-46 171 389,86-252-15,36-81 359,292-60 62,15 32-701,-286-12-3875,-19 15-1741,5-9-6876</inkml:trace>
  <inkml:trace contextRef="#ctx0" brushRef="#br0" timeOffset="25028.313">12995 394 12710,'0'0'1713,"0"0"-497,0 0 337,0 0-449,0 0-703,0 0-209,112-20-64,-55 20-80,0 0 32,3 0-80,-5-2 0,-8-5-144,-7 0-545,-11-2-991,-6-4-721,-11-1-1489,-2-3-912</inkml:trace>
  <inkml:trace contextRef="#ctx0" brushRef="#br0" timeOffset="25327.135">13443 168 8084,'0'0'2462,"0"0"-605,0 0-467,0 0-107,0 0-120,-4-4-437,-11-4 223,40 45-188,182 148 608,-205-183-1352,1 1 0,-1-1-1,1 1 1,-1 0 0,0 0 0,0 0 0,0 0 0,-1 0-1,1 0 1,-1 0 0,1 1 0,-1-1 0,0 1 0,0-1 0,-1 1-1,1-1 1,-1 1 0,1-1 0,-1 1 0,0-1 0,-1 1-1,1-1 1,-1 1 0,1-1 0,-1 1 0,0-1 0,0 1 0,-1-1-1,1 0 1,-1 0 0,1 1 0,-1-1 0,0 0 0,0-1-1,-2 2-16,-14 11-60,-1-2 0,0-1 0,-1 0 0,0-1-1,-1-1 1,0-1 0,-1-1 0,0-1-1,-9 1 61,-66 11-7216,69-17-681</inkml:trace>
  <inkml:trace contextRef="#ctx0" brushRef="#br0" timeOffset="22688.01">9936 334 4370,'0'0'3215,"0"0"-1508,0 0-717,0 0-150,0 0-114,-6 0-142,0 0-733,-8 1 1447,33 0 69,-13-1-1319,1-1-1,-1 0 0,1 0 1,-1 0-1,0-1 0,1 0 1,-1 0-1,0 0 0,0-1 1,-1 0-1,1 0 0,0 0 1,-1-1-1,0 0 0,0 0 1,3-3-48,-8 7 6,1-1 1,-1 1-1,1-1 1,-1 1-1,1-1 1,-1 1-1,1-1 1,-1 1-1,1-1 1,-1 0-1,0 1 1,1-1-1,-1 1 1,0-1-1,0 0 1,0 1-1,1-1 1,-1 0-1,0 1 1,0-1-1,0 0 1,0 0-1,0 1 1,0-1-1,0 0 1,0 1-1,0-1 1,-1 0-1,1 1 1,0-1-1,0 0 1,-1 1-1,1-1 1,0 0-1,-1 1 1,1-1-1,0 1 1,-1-1-1,1 1 1,-1-1-1,1 1 1,-1-1-1,1 1 1,-1-1-1,0 1 1,1 0-1,-1-1 1,1 1-1,-1 0 1,0-1-1,1 1 1,-1 0-1,0 0 1,1 0-1,-1 0 1,0 0-1,1-1 1,-1 1-1,0 0 1,0 1-7,-45-1 29,37 4-20,1 0 1,0 1-1,0 1 0,1-1 1,-1 1-1,1 1 1,0-1-1,1 1 0,0 0 1,0 1-1,0-1 1,1 1-1,0 0 0,1 1 1,-1-1-1,2 1 1,-1 0-1,1 0 0,0 4-9,-7 9 18,1 1 0,2 0-1,0 0 1,2 1 0,0 0-1,1 0 1,2 0-1,1 0 1,0 1 0,3 18-18,-1-40-48,0-1 1,0 1 0,1 0 0,-1-1 0,1 1-1,-1 0 1,1-1 0,0 0 0,0 1 0,0-1-1,0 0 1,0 0 0,1 0 0,-1 0 0,1-1-1,-1 1 1,1-1 0,0 1 0,-1-1 0,1 0-1,0 0 1,0 0 0,0 0 0,0-1 0,0 1 0,0-1-1,0 0 1,0 0 0,0 0 0,0 0 0,1 0 47,60-14-4834,-29-14-771</inkml:trace>
  <inkml:trace contextRef="#ctx0" brushRef="#br0" timeOffset="22945.853">10187 405 10373,'0'0'1731,"0"0"-592,0 0-512,0 0-165,0 0 103,15 7 134,118 74 289,-41 3-703,-95-81-6410,-10-5 1448</inkml:trace>
  <inkml:trace contextRef="#ctx0" brushRef="#br0" timeOffset="23202.05">10448 320 5523,'0'0'3270,"0"0"-789,0 0-714,0 0-626,0 0-292,-13 10-14,-83 75 566,-18 74-340,108-139-937,6-16-8035,10-15 283</inkml:trace>
  <inkml:trace contextRef="#ctx0" brushRef="#br0" timeOffset="23480.205">10734 159 11509,'0'0'2017,"0"0"-960,0 0-257,0 0-16,0 0 49,-15 168-209,8-96-192,-1-3-208,3-11-160,5-9-64,0-15 16,0-12 0,3-8-16,7-10-624,0-4-817,2 0-1024,-2-15-3153</inkml:trace>
  <inkml:trace contextRef="#ctx0" brushRef="#br0" timeOffset="23738.233">10592 443 9893,'0'0'2993,"0"0"-1905,0 0-399,0 0-273,0 0 176,0 0-160,145 3-432,-101-1-304,9-2-1569,6 0-2208</inkml:trace>
  <inkml:trace contextRef="#ctx0" brushRef="#br0" timeOffset="24750.717">11077 412 1088,'0'0'9576,"0"0"-7341,0 0-1915,0 0 385,0 0 92,2 7-58,0-1-607,-2-5-110,0 0 0,0 1-1,0-1 1,0 0 0,1 1-1,-1-1 1,0 0 0,1 1 0,-1-1-1,1 0 1,0 1 0,-1-1-1,1 0 1,0 0 0,0 0-1,0 0 1,0 0 0,0 0 0,0 0-1,0 0 1,0 0 0,0 0-1,0-1 1,0 1 0,1 0 0,-1-1-1,0 1 1,0-1 0,1 1-1,-1-1 1,1 0 0,-1 0-1,0 1 1,1-1-22,14 0 184,-13 1-177,-1 0-1,1 0 0,0 0 1,-1 0-1,1-1 1,0 1-1,0-1 1,-1 0-1,1 0 0,0 0 1,0 0-1,0 0 1,-1-1-1,1 1 1,0-1-1,0 0 1,-1 1-1,1-1 0,-1-1 1,1 1-1,-1 0 1,1-1-1,-1 1 1,0-1-1,1 1 1,-1-1-1,0 0 0,0 0 1,0 0-1,-1-1 1,1 1-1,0 0 1,-1 0-1,0-1 1,1 1-1,-1-1 0,0 0 1,0 1-1,0-1 1,-1 0-1,1 1 1,-1-1-1,1 0 0,-1 0 1,0 1-1,0-1-6,-2 1 0,0 0 0,1 0 0,-1 0 0,0 0 0,0 0 0,0 1-1,-1-1 1,1 1 0,0 0 0,0 0 0,-1 0 0,1 0 0,-1 0 0,1 0-1,-1 0 1,1 1 0,-1-1 0,0 1 0,1 0 0,-1 0 0,-1 0 0,-1-2 1,1 1 1,-1 0 0,0 1 0,0-1-1,0 1 1,1 0 0,-1 0 0,0 0-1,0 1 1,0-1 0,0 1 0,1 0-1,-1 1 1,0-1 0,1 1 0,0 0-1,-1 0 1,1 0 0,0 1 0,0 0-1,0-1 1,0 1 0,0 1 0,1-1-1,-1 0 1,-2 5-2,2-1 29,1 0-1,-1 1 0,1 0 1,1-1-1,-1 1 1,1 1-1,1-1 1,-1 0-1,1 0 1,1 1-1,0-1 1,0 8-29,0-14 8,1 1 0,-1-1 0,1 1 0,0-1 0,0 1 0,0-1 1,0 0-1,0 1 0,0-1 0,0 0 0,1 0 0,-1 0 0,1 0 1,0 0-1,-1 0 0,1 0 0,0-1 0,0 1 0,0-1 1,0 1-1,0-1 0,1 0 0,-1 0 0,0 1 0,1-2 0,-1 1 1,1 0-1,-1 0 0,1-1 0,-1 0 0,2 1-8,87 6 223,-85-7-202,-4 0-14,10 2 22,-1-1 0,0 0 0,1-1-1,-1-1 1,0 1 0,0-2 0,1 1-1,-1-2 1,0 0 0,-1 0-1,1 0 1,0-2 0,-1 1 0,0-1-1,0-1 1,0 0 0,-1 0 0,0-1-1,0 0 1,-1-1 0,1 0-29,28-62 944,-32 69-872,-4 8-71,-1 0 1,1-1-1,0 1 0,0 0 0,1-1 1,0 0-1,0 1 0,1-1 0,-1 0 0,1 0 1,1 0-1,-1 0 0,1-1 0,0 1 1,0-1-1,1 0 0,-1 0 0,1-1 1,0 1-1,0-1 0,1 0 0,-1-1 0,1 1 1,0-1-1,0 0 0,2 0-1,4-2 19,0-1-1,1 0 1,-1-1-1,0 0 1,0-1-1,0 0 1,0-1-1,0 0 1,0-1-1,-1 0 1,0-1-1,0-1 0,0 1 1,10-8-19,-14 8-7,0 0 0,1 1 1,-1 0-1,1 1 0,0 0 0,0 0 1,1 1-1,-1 0 0,0 0 0,1 1 0,-1 0 1,1 0-1,0 1 7,125 15-69,-125-13 71,1-1 1,0-1 0,0 0 0,-1-1 0,1 1-1,0-2 1,-1 0 0,1 0 0,-1 0-1,0-1 1,1-1 0,-1 1 0,-1-1 0,1-1-1,-1 0 1,1 0 0,-1-1 0,-1 0 0,1 0-1,-1-1 1,0 0 0,0-1-3,-5 6-5,-1 1 1,1-1-1,-1 0 1,0 0-1,0 0 0,0 0 1,0 0-1,0 0 1,0 0-1,0 0 1,-1 0-1,1 0 0,-1-1 1,1 1-1,-1 0 1,0 0-1,0 0 0,0-1 1,0 1-1,-1 0 1,1 0-1,-1-1 1,1 1-1,-1 0 0,1 0 1,-1 0-1,0 0 1,0 0-1,0 0 1,-1 0-1,1 0 0,0 0 1,-1 1-1,1-1 1,-1 0-1,1 1 0,-1-1 1,0 1-1,0 0 1,0-1-1,1 1 1,-1 0-1,-1 0 0,1 0 1,0 1-1,0-1 1,0 0-1,0 1 1,0-1-1,-1 1 0,1 0 1,0 0-1,-2 0 5,-1-2-2,1 1 1,0 0-1,0 1 0,-1-1 0,1 0 0,0 1 1,-1 0-1,1 0 0,0 1 0,0-1 1,-1 1-1,1 0 0,0 0 0,0 0 0,0 0 1,0 1-1,0 0 0,0 0 0,0 0 1,0 0-1,1 1 0,-1-1 0,1 1 0,-1 0 2,-1 4-11,0 1-1,0 0 1,0 0-1,1 0 0,0 0 1,1 1-1,0-1 0,0 1 1,1 0-1,0 0 1,1 0-1,0 0 0,0 0 1,1 4 11,1-9 0,1 0 0,-1-1 1,1 0-1,0 1 0,1-1 0,-1 0 1,0 0-1,1 0 0,0 0 0,-1-1 1,1 1-1,0-1 0,1 0 1,-1 0-1,0 0 0,1 0 0,-1 0 1,1-1-1,-1 1 0,1-1 0,0 0 1,-1 0-1,1 0 0,0-1 1,0 1-1,0-1 0,0 0 0,-1 0 1,1-1-1,0 1 0,0-1 0,0 0 1,-1 1-1,1-2 0,3 0 0,8 1 17,-5 0-10,1-1 0,-1 0-1,0-1 1,1 0-1,-1-1 1,-1 0-1,1-1 1,-1 0 0,1 0-1,-1-1 1,-1 0-1,1 0 1,-1-1 0,0 0-1,-1-1 1,0 0-1,0 0 1,-1 0-1,0-1 1,0 0 0,-1 0-1,0-1 1,0 1-1,-1-1 1,-1 0-1,1 0 1,-2-1 0,0 1-1,0-1 1,0-8-7,4-217 141,-6 236-141,-1 0-1,1 0 1,0 0 0,0 0-1,0 0 1,0 0 0,-1 0-1,1 0 1,0 0 0,0 0-1,0 0 1,-1 0-1,1 0 1,0 0 0,0 0-1,0 0 1,0 0 0,-1 0-1,1 0 1,0 0-1,0 0 1,0 0 0,0 0-1,-1 0 1,1-1 0,0 1-1,0 0 1,0 0-1,0 0 1,0 0 0,-1 0-1,1 0 1,0-1 0,0 1-1,0 0 1,0 0 0,-41 176-280,40-169 250,-6 22-396,1 0 0,2 0 0,2 1 1,0 0-1,2-1 0,2 12 426,16 4-3034,28-17-1440</inkml:trace>
  <inkml:trace contextRef="#ctx0" brushRef="#br0" timeOffset="33063.028">9774 1726 11477,'0'0'1905,"0"0"-1505,0 0 193,0 0 47,-147 87-176,130-44-160,10-5 112,7-5-352,0-13 65,2-6-113,23-12 64,5-2-80,10-2-337,-1-27-719,1-9-1793,-10-3-2562,-10-1-528</inkml:trace>
  <inkml:trace contextRef="#ctx0" brushRef="#br0" timeOffset="33361.267">9635 1533 8148,'0'0'1753,"0"0"135,0 0-228,0 0-769,0 0-339,-10 15 104,-26 44 19,36-58-653,0 0-1,-1 0 0,1 0 0,0 0 0,-1 0 0,1 1 1,0-1-1,0 0 0,0 0 0,0 0 0,0 0 0,1 0 1,-1 1-1,0-1 0,0 0 0,1 0 0,-1 0 0,0 0 1,1 0-1,-1 0 0,1 0 0,0 0 0,-1 0 0,1 0 1,0 0-1,0 0 0,-1-1 0,1 1 0,0 0 0,0 0 0,0-1 1,0 1-1,0-1 0,0 1 0,0-1 0,0 1 0,0-1 1,0 1-1,0-1 0,1 0 0,-1 0 0,0 1 0,0-1 1,0 0-1,0 0 0,0 0 0,1-1 0,-1 1 0,1 0-21,1 0 87,7 3-7,0-1 0,1-1 0,-1 0 1,1-1-1,-1 0 0,0 0 1,1-1-1,-1 0 0,0-1 1,1 0-1,-1-1 0,0 0 0,0-1 1,-1 0-1,1 0 0,-1-1 1,0 0-1,0-1 0,-1 1 0,1-2 1,6-6-81,-13 11 4,-1 1-1,1-1 1,-1 0 0,1 0 0,-1 0 0,1 0 0,-1 0 0,0-1 0,0 1-1,0 0 1,0-1 0,0 1 0,-1 0 0,1-1 0,-1 1 0,0-1 0,1 1-1,-1-1 1,0 1 0,0-1 0,-1 1 0,1-1 0,-1 1 0,1 0 0,-1-1-1,0 1 1,1-1 0,-1 1 0,0 0 0,-1 0 0,0-2-4,-77-3-638,69 7 309,1 1 0,-1 0 0,0 0 0,1 1 0,-1 0 0,1 1 0,-1 0 0,1 0 0,0 1 0,0 0 0,1 1 0,-1 0 0,1 0 0,0 1 0,0 0 329,-22 22-3912</inkml:trace>
  <inkml:trace contextRef="#ctx0" brushRef="#br0" timeOffset="35842.533">9946 1697 3506,'0'0'5994,"0"0"-3734,0 0-713,0 0-186,0 0-232,14 18-340,44 60-250,-35-41-60,-22-35-453,-1-1 0,1 1 0,-1-1-1,1 1 1,0-1 0,-1 1-1,1-1 1,0 0 0,0 1 0,0-1-1,0 0 1,0 0 0,1 0-1,-1 0 1,0 0 0,0 0 0,1 0-1,-1 0 1,1 0 0,-1-1-1,1 1 1,-1 0 0,1-1 0,-1 0-1,1 1 1,-1-1 0,1 0-1,0 0 1,-1 1 0,1-1 0,-1 0-1,1-1 1,0 1 0,-1 0-1,1 0-25,74-55 499,6-14-373,-78 68-121,-3 1-50,22 31-219,-22-27 269,0 0 1,1 1 0,-1-1 0,1 0-1,0 0 1,0 0 0,1 0-1,-1-1 1,1 1 0,0-1 0,0 1-1,0-1 1,0 0 0,1 0 0,-1-1-1,1 1 1,0-1 0,0 1-1,-1-1 1,2 0 0,-1-1 0,0 1-1,0-1 1,0 1 0,1-1 0,-1-1-1,3 1-5,-1-1 15,0 0-1,0 0 0,1-1 0,-1 0 0,0 0 1,0-1-1,0 1 0,0-2 0,0 1 1,0 0-1,0-1 0,-1 0 0,1-1 1,-1 1-1,0-1 0,0 0 0,-1 0 0,3-3-14,44-57 78,-51 64-121,0 0-13,10 31-237,-6-27 301,0 0 0,0 0 0,0 0 0,0-1 0,1 1 0,0-1 0,0 0 0,-1 0 0,2-1 0,-1 1 0,0-1 0,0 0 0,1-1 0,-1 1 0,1-1 0,-1 0 0,1 0 0,0-1 0,-1 0 0,1 0 0,0 0 0,0-1 0,-1 1 0,1-2 0,-1 1 0,1 0 0,1-2-8,59-31 213,-64 54-261,25 220 19,-26-230 29,32 107-19,-27-146 281,-21-140-321,5 129-84,2-1 1,2 0 0,1 0-1,2 0 1,3-15 142,-1 54-57,0-1 1,1 0 0,-1 0-1,1 1 1,0-1 0,0 0-1,0 1 1,0-1 0,1 0-1,-1 0 1,1 1 0,0-1-1,0 0 1,-1 1-1,2-1 1,-1 1 0,0-1-1,0 1 1,1 0 0,-1 0-1,1-1 1,0 1 0,0 0-1,0 0 1,0 1 0,0-1-1,0 0 1,0 1 0,1-1-1,-1 1 1,0-1 0,1 1-1,-1 0 1,2 0 56,-1 7-208,0 63-12,-4-58 255,0 0 0,1 0-1,0 0 1,1 0 0,1 0 0,-1-1 0,2 1-1,-1-1 1,2 1 0,3 8-35,-2-15 51,0-1-1,0 0 1,0 0-1,0 0 1,0-1 0,1 0-1,-1 0 1,1 0-1,0-1 1,-1 1-1,1-1 1,0-1 0,0 1-1,0-1 1,0 0-1,0 0 1,-1-1 0,1 0-1,0 0 1,0 0-1,-1-1 1,1 0-1,0 0 1,-1 0 0,0-1-1,5-2-50,12-7 45,-1-2 0,0 0 0,-1-2 0,0 0 0,-1-1 0,-1-1 0,-1-1 0,14-19-45,-21 24 18,-1 0 0,-1-1-1,0 0 1,-1 0-1,-1-1 1,0 0-1,-1 0 1,0 0-1,-2 0 1,0-1-1,-1 0 1,0 0-1,-2 1 1,0-9-18,-2 22 9,0 1 0,0 0 0,0 0 0,0 0 0,-1 0 0,1 0 0,-1 0 0,1 1 0,-1-1 0,0 1 0,0 0 0,1-1 0,-1 1 0,0 1-1,0-1 1,0 0 0,0 1 0,0-1 0,0 1 0,0 0 0,0 0 0,0 0 0,0 1 0,0-1 0,0 1 0,0-1 0,0 1 0,0 0 0,0 0 0,0 1 0,0-1 0,1 0 0,-3 3-9,-5 4 4,1 0-1,0 1 1,0 1 0,1-1 0,0 1-1,1 1 1,0 0 0,1-1 0,0 2-1,1-1 1,0 1 0,1 0 0,0 0-1,1 0 1,0 0 0,1 1-1,0-1 1,1 1 0,1 0 0,0 2-4,-1-1 11,0-5-8,-1 0-1,1 0 1,1 0-1,0 0 1,0 0-1,1 0 1,0 0-1,0 0 1,1 0-1,0 0 1,1-1-1,0 1 1,0-1-1,1 0 1,0 0-1,1 0 0,-1 0 1,1-1-1,3 3-2,2-3 14,0-1 0,1 1 0,0-2 0,0 0 0,0 0 0,1-1 0,0 0 0,0-1 0,0 0 0,0-1 0,0 0 0,0-1 0,1 0 0,-1-1 0,1-1 0,3 0-13,-5 0 7,-1 0 0,0 0 0,0-1 1,0-1-1,0 1 0,0-1 1,0-1-1,-1 0 0,1 0 1,-1-1-1,0-1 0,0 1 0,-1-1 1,0-1-1,0 1 0,0-1 1,-1-1-1,4-4-8,-8 6 11,-1 1 1,0-1 0,0 1-1,0-1 1,-1 0-1,0 0 1,0 0-1,-1 0 1,1 0-1,-1 1 1,-1-1 0,1 0-1,-1-4-11,0-12 26,1 21-27,0 0 0,0 0 1,0 0-1,0 0 0,0 0 0,0 0 0,0 0 0,0 1 1,-1-1-1,1 0 0,0 0 0,-1 0 0,1 0 0,0 0 1,-1 0-1,1 1 0,-1-1 0,1 0 0,-1 0 0,0 1 1,1-1-1,-1 0 0,0 1 0,1-1 0,-1 1 0,0-1 1,0 1-1,1-1 0,-1 1 0,0-1 0,0 1 0,0 0 1,0-1-1,0 1 0,0 0 0,0 0 0,1 0 1,-1 0-1,0 0 0,0 0 0,0 0 0,0 0 0,0 0 1,0 0-1,0 0 0,0 1 0,0-1 0,0 0 0,1 1 1,-1-1-1,0 1 0,0-1 0,0 1 0,1-1 0,-1 1 1,0-1-1,0 1 0,1 0 1,-6 9-10,1 1-1,1-1 1,0 1 0,1 0 0,0 0-1,0 1 1,1-1 0,1 0 0,0 1-1,1-1 1,0 1 0,0-1-1,2 3 11,-2 3-2,-1-15 4,1-1 0,0 1 0,0-1 0,0 1 0,0 0 1,0-1-1,0 1 0,0-1 0,1 1 0,-1 0 0,0-1 0,1 1 0,0-1 0,-1 1 0,1-1 1,0 1-1,0-1 0,-1 0 0,1 1 0,0-1 0,0 0 0,1 0 0,-1 0 0,0 0 0,0 0 1,1 0-1,-1 0 0,0 0 0,1 0 0,-1 0 0,1-1 0,-1 1 0,1-1 0,-1 1 0,1-1 1,-1 1-1,1-1 0,0 0 0,-1 0 0,1 0 0,-1 0 0,1 0 0,0 0 0,-1 0 0,1-1 0,-1 1 1,2-1-3,6 0 16,1-1 0,-1 0 0,0-1 0,0 0 0,0 0 1,0-1-1,0 0 0,-1-1 0,0 0 0,0 0 0,0 0 0,0-1 1,-1-1-1,0 1 0,0-1 0,-1 0 0,0-1 0,0 1 0,0-2-16,31-132 206,-37 138-190,0 167-307,0-162 294,0 0 0,1 0 0,-1 0 1,0 0-1,0-1 0,1 1 0,0 0 0,-1 0 0,1-1 0,0 1 0,-1 0 1,1 0-1,0-1 0,0 1 0,1-1 0,-1 1 0,0-1 0,0 0 0,1 1 0,-1-1 1,1 0-1,-1 0 0,1 0 0,-1 0 0,1 0 0,0 0 0,-1 0 0,1-1 1,0 1-1,0-1 0,0 1 0,-1-1 0,1 0 0,0 1 0,0-1 0,0 0 1,0 0-1,0-1 0,1 1-3,73-24 209,-62 13-198,-1-2 0,0 0 0,-1 0-1,-1-1 1,0 0 0,-1-1 0,0-1 0,-1 1 0,-1-1 0,0-1 0,-2 0 0,3-8-11,-9 25-8,0 0 1,0 0 0,0 1 0,0-1 0,0 0 0,0 0 0,0 1-1,1-1 1,-1 0 0,0 0 0,0 1 0,0-1 0,0 0-1,0 0 1,1 0 0,-1 1 0,0-1 0,0 0 0,0 0-1,0 0 1,1 0 0,-1 1 0,0-1 0,0 0 0,0 0-1,1 0 1,-1 0 0,0 0 0,0 0 0,1 0 0,-1 0 0,0 0-1,0 0 1,1 0 0,-1 0 0,0 0 0,0 0 0,1 0-1,-1 0 1,0 0 0,0 0 0,1 0 0,-1 0 0,0 0-1,0 0 1,1 0 0,-1 0 0,0-1 0,0 1 7,5 41-23,-3-23 18,-1-14 9,-1 1 0,1 0-1,-1-1 1,2 1 0,-1-1 0,0 1 0,1-1 0,0 0 0,0 1 0,0-1-1,0 0 1,1 0 0,0 0 0,-1-1 0,1 1 0,1-1 0,-1 1 0,0-1 0,1 0-1,0-1 1,0 1 0,0 0 0,0-1 0,0 0 0,0 0 0,0 0 0,1-1-1,-1 1 1,1-1 0,-1 0 0,1-1 0,0 1 0,0-1-4,0 0 9,0 0 0,1 0 0,-1-1-1,0 0 1,0 0 0,0 0 0,0-1 0,0 1 0,0-1 0,0-1 0,0 1 0,-1-1-1,1 1 1,-1-1 0,0-1 0,0 1 0,0-1 0,0 1 0,-1-1 0,1 0 0,1-3-9,58-50 8,-37 46-152,-1-24 400,-25 35-291,0 0-13,0 19-149,0-16 188,-1 0 11,0-1 1,1 1 0,-1-1 0,1 1-1,-1 0 1,1-1 0,0 1 0,0-1-1,0 1 1,0 0 0,1-1 0,-1 1-1,1-1 1,0 1 0,-1-1 0,1 1-1,0-1 1,0 0 0,1 1 0,-1-1-1,0 0 1,1 0 0,-1 0 0,1 0-1,0 0 1,0 0 0,0 0 0,0-1-1,0 1 1,0-1 0,0 1 0,0-1-1,1 0 1,-1 0 0,0 0 0,1 0-1,-1 0 1,1-1 0,-1 1 0,1-1-1,0 1 1,0-1-3,3 0 16,-1 1-8,0-1-1,-1 1 1,1-1-1,0 0 0,0-1 1,0 1-1,-1-1 1,1 0-1,0 0 1,-1 0-1,1-1 0,-1 1 1,1-1-1,-1 0 1,0-1-1,0 1 0,0-1 1,0 0-1,0 0 1,0 0-1,-1 0 1,1-1-1,0 0-7,46-69-3,-37 112-413,-13-34 420,2 1 1,-1-1-1,1-1 1,-1 1-1,1 0 0,1 0 1,-1-1-1,1 1 0,-1-1 1,1 1-1,1-1 0,-1 0 1,1-1-1,-1 1 0,1 0 1,0-1-1,0 0 0,0 0 1,1 0-1,-1-1 0,1 1 1,0-1-1,0 0 0,-1 0 1,1-1-1,0 0 0,3 1-3,-3-2 14,1 0 0,0 0 0,0-1 0,0 0 0,-1 0 0,1 0 0,0-1 0,-1 0 0,1 0 0,-1 0 0,1-1 0,-1 0 0,0 0 0,0 0 0,-1 0 0,1-1 0,-1 0 0,1 0 0,0-1-15,13-19 20,-1 0 1,-1-2-1,-1 0 1,-1-1-1,-1 0 1,-1-1-1,-2 0 1,-1-1-1,-1 0 1,-2 0-1,-1-1 0,-1 0 1,-1 0-1,-2 0 1,-2-19-21,3-67 984,-47 390-1219,45-269 234,-8 38-27,3 1-1,1-1 0,2 1 1,2 0-1,3 11 29,-2-53-32,-1 1-1,1 0 1,-1-1 0,1 1-1,0-1 1,0 1-1,0-1 1,0 1-1,1-1 1,-1 0-1,0 1 1,1-1-1,0 0 1,0 0-1,-1 0 1,1 0 0,0-1-1,1 1 1,-1 0-1,0-1 1,0 0-1,1 1 1,-1-1-1,1 0 1,-1 0-1,1 0 1,-1 0 0,1-1 32,31 4-3475,-20-8-1511,-3-16-5929</inkml:trace>
  <inkml:trace contextRef="#ctx0" brushRef="#br0" timeOffset="36101.71">12624 1442 11813,'0'0'1889,"0"0"-1585,0 0-95,0 0 143,0 0 64,0 0-80,172 44-336,-100-37-96,5-7-1697,0 0-6835</inkml:trace>
  <inkml:trace contextRef="#ctx0" brushRef="#br0" timeOffset="36341.96">13413 1527 9989,'0'0'4562,"0"0"-3698,0 0 48,0 0 113,0 0-497,0 0-192,97 13-32,-45-13-111,-5 0-145,-7 0-32,-5 0-16,-10 0-257,-5-7-943,-8-6-1409,-7-3-1937,-5-6-5475</inkml:trace>
  <inkml:trace contextRef="#ctx0" brushRef="#br0" timeOffset="36607.204">13694 1292 4418,'0'0'7353,"0"0"-4915,0 0-1040,0 0-125,0 0-321,-8-4-376,6 2-523,2 1-48,-1 1-1,1-1 0,0 0 1,-1 1-1,1-1 0,0 0 1,-1 1-1,1-1 0,-1 1 1,1-1-1,-1 1 1,1-1-1,-1 1 0,1-1 1,-1 1-1,1-1 0,-1 1 1,0 0-1,1-1 0,-1 1 1,0 0-1,1 0 0,-1-1 1,0 1-1,0 0 0,1 0 1,-1 0-1,0 0 1,0 0-1,1 0 0,-1 0 1,0 0-1,1 0 0,-1 0 1,0 1-1,0-1 0,1 0 1,-1 0-1,0 1 0,1-1 1,-1 0-1,0 1 0,1-1 1,-1 1-1,1-1 1,-1 1-1,1-1 0,-1 1 1,1-1-1,-1 1 0,1-1 1,-1 1-1,1 0 0,0-1 1,-1 1-1,1 0 0,0-1 1,0 1-1,-1 0 0,1-1 1,0 1-1,0 0-4,6 11 96,0 0 0,1-1 0,0 0 0,1 0 0,0 0 0,1-1 0,0-1 0,1 1 0,0-2 0,0 1 0,11 6-96,-9-6 35,192 135 510,-202-142-537,-1 0-1,0 0 1,0 0 0,0 1 0,-1-1 0,1 0 0,0 0 0,-1 1 0,0-1 0,1 1 0,-1-1 0,0 0 0,0 1 0,0-1-1,-1 1 1,1-1 0,-1 0 0,1 1 0,-1-1 0,0 0 0,0 1 0,0-1 0,0 0 0,0 0 0,0 0 0,0 0-1,-1 0 1,1 0 0,-1 0 0,0-1 0,0 1 0,1 0 0,-1-1 0,0 1 0,0-1 0,0 0 0,0 0 0,-1 0 0,1 0-1,0 0 1,0 0 0,-1-1 0,1 1 0,0-1 0,-3 1-8,3 0-2,-28 17-436,-52 29 1155,26-22-7292,51-23 1370</inkml:trace>
  <inkml:trace contextRef="#ctx0" brushRef="#br0" timeOffset="30987.588">18650 61 8964,'0'0'3498,"0"0"-2050,0 0-140,0 0 15,0 0-507,3-4-261,9-13-189,-9 13-156,4 49 2293,-2 32-1204,-7-56-1285,-1 1 1,-1-1-1,-1 0 0,-1 0 0,-1-1 0,0 0 0,-2 0 1,0-1-1,-1 0 0,-7 8-14,-37 84 42,43-58-26,50-44 115,36-8-113,140-9-1301,-179-8-4463,-28 5 1581</inkml:trace>
  <inkml:trace contextRef="#ctx0" brushRef="#br0" timeOffset="31282.655">19058 345 8548,'0'0'3986,"0"0"-2530,0 0 273,0 0-480,0 0-465,0 0-560,0 4-112,0 21 32,0 4 16,0 0-48,0-6-31,0-8-49,0-6-16,0-7-16,8-2-321,11 0-1023,1-18-1217,5-8-3922</inkml:trace>
  <inkml:trace contextRef="#ctx0" brushRef="#br0" timeOffset="31573.763">19023 0 4914,'0'0'6865,"0"0"-4734,0 0-1317,0 0 96,0 0-120,-11 19-86,-32 61-3,42-78-684,0-1 0,0 0 0,0 0-1,1 1 1,-1-1 0,0 0-1,1 1 1,0-1 0,-1 0 0,1 1-1,0-1 1,-1 1 0,1-1-1,0 1 1,0-1 0,0 1 0,0-1-1,0 0 1,1 1 0,-1-1-1,0 1 1,1-1 0,-1 0-1,1 1 1,-1-1 0,1 0 0,0 1-1,0-1 1,-1 0 0,1 0-1,0 0 1,0 1 0,0-1 0,0 0-1,0 0 1,1-1 0,-1 1-1,0 0 1,0 0 0,1-1 0,-1 1-1,0 0 1,1-1 0,-1 1-1,0-1 1,1 0 0,-1 1-17,5 1 63,12 3 118,1 0 1,0-1-1,0-1 1,0-1-1,1-1 0,-1-1 1,1 0-1,-1-1 1,10-3-182,-27 4 3,1 0 0,-1-1 1,1 1-1,-1-1 0,0 0 1,1 0-1,-1 1 1,0-2-1,0 1 0,0 0 1,0 0-1,0-1 0,0 1 1,0-1-1,0 0 1,0 1-1,-1-1 0,1 0 1,-1 0-1,1 0 0,-1 0 1,0 0-1,1-1 0,-1 1 1,-1 0-1,1 0 1,0-1-1,0 1 0,-1-1 1,1 1-1,-1-1 0,0 1 1,0 0-1,0-1 1,0 1-1,0-1 0,-1 1 1,1-1-1,-1 1 0,1-1 1,-1 1-1,0 0 1,0-1-1,0 1 0,0 0 1,0 0-1,-1 0 0,1 0 1,-1 0-1,1 0 0,-1 0 1,0 1-1,0-1 1,0 0-1,0 1 0,0-1 1,0 1-4,-10-5-175,1 0 1,-1 1 0,-1 0 0,1 1 0,0 1-1,-1 0 1,0 1 0,0 0 0,0 1-1,0 0 1,0 1 0,0 0 0,-5 2 174,14-2-288,0 0 0,0 0 1,0 0-1,0 1 1,0 0-1,0 0 0,0 0 1,0 0-1,0 1 0,0-1 1,0 1-1,1 0 1,-1 0-1,0 1 0,1-1 1,0 1-1,0-1 1,0 1-1,0 0 0,0 0 1,0 1-1,1-1 0,0 0 1,-1 1-1,1 0 1,0 0 287,-7 23-6198</inkml:trace>
  <inkml:trace contextRef="#ctx0" brushRef="#br0" timeOffset="31862.244">19379 204 8548,'0'0'3180,"0"0"-1046,0 0-311,0 0-303,0 0-546,-4-2-542,2 1-419,-1 0 0,1 1 1,0-1-1,-1 1 0,1-1 0,0 1 0,-1 0 0,1 0 0,-1 0 0,1 0 0,0 0 1,-1 0-1,1 1 0,0-1 0,-1 1 0,1 0 0,0 0 0,0 0 0,-1 0 1,1 0-1,0 0 0,0 0 0,0 1 0,0-1 0,1 1 0,-1-1 0,0 1 0,1 0 1,-1 0-1,1 0 0,-1 0 0,1 0 0,0 0 0,-1 1-13,-24 88 144,26-78-120,-1-6-7,1 1 0,0-1 0,0 1 0,1-1 0,0 1 0,0-1-1,1 1 1,0-1 0,0 0 0,1 0 0,0 0 0,0 1-17,2-1 6,-2-4 1,-1-1-1,1 1 1,0 1-1,-1-1 1,1 0-1,-1 1 1,0-1-1,0 1 1,-1 0-1,1-1 1,-1 1-1,0 0 1,1 0-1,-2 0 1,1 0-1,0 0 1,-1 0-1,0 0 1,0 0-1,0 0 1,-1 0-1,1 0 1,-1 0-1,0 0 1,0 0-1,0 0 1,0 0-1,-1 0 1,0 0-1,0-1 1,0 2-7,-11 0-163,1 0 0,-1-1 1,0-1-1,0 0 1,0 0-1,0-2 0,0 1 1,0-2-1,-1 1 0,1-2 1,-13-2 162,-2 3-1178,22 0 772,0 0 0,1 0-1,-1-1 1,1 1 0,-1-1 0,1-1-1,-1 1 1,1-1 0,-1 1 0,1-2-1,0 1 1,0 0 0,0-1 0,0 0 0,0-1 406,-20-20-4861</inkml:trace>
  <inkml:trace contextRef="#ctx0" brushRef="#br0" timeOffset="32121.606">19715 76 12678,'0'0'1921,"0"0"-241,0 0-239,0 0-753,0 0-447,0 0-49,30 88 112,-30-37-176,0 3 16,-18-3-144,3-10-16,5-10-176,5-11-945,0-11-1200,-2-9-2161,-1 0-6515</inkml:trace>
  <inkml:trace contextRef="#ctx0" brushRef="#br0" timeOffset="32304.02">19493 244 11381,'0'0'1073,"0"0"-801,0 0 1040,0 0 353,0 0-656,0 0-609,179 5-368,-119-5-32,5 0-608,-8-5-2578,-20-2-6306</inkml:trace>
  <inkml:trace contextRef="#ctx0" brushRef="#br0" timeOffset="27671.034">14348 757 8084,'0'0'2622,"0"0"-925,0 0-456,0 0 266,0 0-18,0 0-604,14-21-388,103-144 255,-67 95-306,-4-2 1,-3-2-1,14-37-446,-53 133 80,4 292-101,-9-201-806,4-90-254,-1-4-5354,-2-17-656</inkml:trace>
  <inkml:trace contextRef="#ctx0" brushRef="#br0" timeOffset="27923.405">14492 669 8452,'0'0'3121,"0"0"-1984,0 0-593,0 0-96,0 0 32,0 0-223,157-11-177,-108-2-80,1-7-849,-5-3-3073,-3-4-1904</inkml:trace>
  <inkml:trace contextRef="#ctx0" brushRef="#br0" timeOffset="28583.805">15054 260 7251,'0'0'1657,"0"0"-670,0 0 491,0 0-181,5 22-459,14 73-236,-6 140 1183,-12-247 716,1-60-2326,0 66-174,1 0 1,0 0-1,1 1 0,-1-1 1,1 1-1,0 0 0,0 0 0,1 0 1,-1 0-1,1 1 0,0 0 1,0 0-1,1 0 0,-1 0 0,1 1 1,0 0-1,0 0 0,0 1 1,0 0-1,0 0 0,0 0 0,1 1 1,-1 0-1,1 0 0,-1 0-1,55-2-83,-59 4 70,0 1-1,0 0 1,0 0-1,0 0 0,0-1 1,0 2-1,0-1 0,0 0 1,-1 0-1,1 1 1,-1-1-1,0 0 0,0 1 1,0 0-1,0-1 0,0 1 1,0 0-1,-1-1 1,1 1-1,-1 0 0,0-1 1,0 1-1,0 0 0,0 0 1,0 0-1,-1-1 1,1 1-1,-1 0 0,0-1 1,0 3 13,0-3-13,-1 7-15,-1-1 1,-1 0-1,1 0 1,-2 0-1,1 0 1,-1-1-1,0 1 1,0-1-1,-1-1 1,0 1-1,0-1 1,-1 0-1,0 0 1,0-1-1,0 0 0,0 0 1,-1-1-1,0 0 1,0 0-1,0 0 1,0-1-1,-1-1 1,1 0-1,-1 0 1,-6 1 27,83-3 226,-38-8-185,0-1 0,0-2-1,-1 0 1,-1-2 0,0-1 0,-1-2-1,0 0 1,21-19-41,81-70 319,-123 99-287,1-1 0,-1 0 0,0-1 0,-1 1 0,1-1 0,-2 0 1,1 0-1,-1-1 0,0 0 0,-1 1 0,0-1 0,-1 0 0,1-1 0,-2 1 0,1 0 0,-1-4-32,-3 12 5,1-1-1,0 1 0,-1 0 1,1-1-1,-1 1 0,0 0 1,0 0-1,1 0 0,-1 0 1,0 0-1,0 0 0,0 0 0,0 1 1,0-1-1,0 1 0,0-1 1,0 1-1,0 0 0,0 0 1,0 0-1,0 0 0,0 0 1,0 0-1,0 1 0,0-1 1,0 1-1,0-1 0,0 1 1,-1 0-5,-1 0-4,-1 0 0,2 1 0,-1-1 0,0 0 0,0 1 1,0 0-1,1 0 0,-1 0 0,1 1 0,-1-1 0,1 1 1,0 0-1,0-1 0,0 2 0,0-1 0,1 0 0,-1 0 1,1 1-1,0-1 0,0 1 0,0 0 0,1 0 0,-1 0 1,1 0-1,0 0 0,-1 2 4,-8 114-150,10-111 141,1-1 0,0-1-1,1 1 1,0-1 0,0 0 0,1 0-1,0 0 1,0 0 0,1 0-1,0-1 1,0 0 0,1 1 0,-1-1-1,1-1 1,0 1 0,1-1 0,0 0-1,-1 0 1,2-1 0,-1 1-1,0-1 1,6 2 9,17 15 5,-29-20-45,0-1-1,0 1 1,0-1-1,0 1 0,0-1 1,0 1-1,0-1 1,0 1-1,0-1 0,0 1 1,0-1-1,0 1 1,-1-1-1,1 1 0,0-1 1,0 0-1,0 1 1,-1-1-1,1 1 0,0-1 1,-1 1-1,1-1 1,0 0-1,-1 1 0,1-1 1,0 0-1,-1 1 1,1-1-1,-1 0 1,1 0-1,0 1 0,-1-1 1,1 0-1,-1 0 1,1 0-1,-1 0 0,1 0 1,-1 1-1,1-1 1,-1 0-1,1 0 0,-1 0 1,1 0-1,-1 0 1,1-1-1,-1 1 0,1 0 1,-1 0-1,1 0 1,-1 0-1,1 0 0,-1-1 1,1 1-1,0 0 1,-1 0-1,1-1 0,-1 1 1,1 0-1,0-1 1,-1 1-1,1 0 0,0-1 1,-1 1-1,1-1 1,0 1-1,0-1 41,-7 1-458,-81 0-7530,46 0 1810</inkml:trace>
  <inkml:trace contextRef="#ctx0" brushRef="#br0" timeOffset="28862.429">16031 233 9540,'0'0'3858,"0"0"-2321,0 0 192,0 0-833,0 0-512,0 0-208,-34 76 16,16-27-80,6 5 33,2-5-129,5-6-16,5-12 0,0-13-145,0-7-207,0-9-448,0-2-993,0 0-704,0 0-4370</inkml:trace>
  <inkml:trace contextRef="#ctx0" brushRef="#br0" timeOffset="29144.366">15813 396 8468,'0'0'3954,"0"0"-2834,0 0 161,0 0 15,0 0-703,0 0-161,64-4-16,-16 4-256,1 2-160,1 5-160,0-3-1281,-8 5-1472,-12-4-4642</inkml:trace>
  <inkml:trace contextRef="#ctx0" brushRef="#br0" timeOffset="29807.311">16163 490 6419,'0'0'2772,"0"0"-1177,0 0-250,0 0-278,0 0-240,20-12-77,64-41 34,-77 50-670,0 0 0,-1 0-1,0-1 1,0 0 0,0-1-1,0 1 1,-1-1 0,1 0-1,-1-1 1,-1 1 0,1-1-1,-1 0 1,0 0 0,0 0 0,0-1-1,-1 0 1,0 1 0,-1-1-1,1 0 1,-1 0 0,-1 0-1,1 0 1,-1-1 0,-1 1-1,1 0 1,-1-7-114,0 12 18,1 1-1,-1-1 1,0 0 0,1 1-1,-1-1 1,0 0 0,0 0-1,0 1 1,0-1 0,0 0-1,0 1 1,-1-1 0,1 0-1,-1 1 1,1-1 0,-1 1-1,1-1 1,-1 1 0,0-1-1,0 1 1,0-1 0,0 1-1,0-1 1,0 1 0,0 0-1,0 0 1,-1 0 0,1 0-1,0 0 1,-1 0 0,1 0 0,-1 0-1,1 0 1,-1 0 0,1 1-1,-1-1 1,0 1 0,1-1-1,-1 1 1,0 0 0,1 0-1,-1-1 1,0 1 0,1 0-1,-1 1-17,0-2 0,0 1-1,0-1 0,0 1 1,0 0-1,0 0 0,0 0 1,0 0-1,0 1 0,0-1 1,0 0-1,0 1 0,1-1 1,-1 1-1,0 0 0,0 0 1,0-1-1,1 1 0,-1 0 1,0 1-1,1-1 1,-1 0-1,1 0 0,-1 1 1,1-1-1,0 1 0,-1-1 1,1 1-1,0-1 0,0 1 1,0 0-1,0 0 0,0-1 1,1 1-1,-1 0 0,1 0 1,-1 0-1,1 0 0,-1 0 1,1 0-1,0 0 1,0 0-1,0 4-7,-1-4 3,1 0 0,-1 0 0,1-1-1,0 1 1,-1 0 0,1 0 0,0 0 0,0 0 0,0 0 0,1-1 0,-1 1 0,0 0 0,1 0 0,-1 0 0,1-1 0,-1 1 0,1 0 0,0 0 0,0-1 0,0 1 0,0-1 0,0 1 0,0-1-1,0 1 1,1-1 0,-1 0 0,0 0 0,1 1 0,-1-1 0,1 0 0,0 0 5,13 3 9,0-1 0,0 0 1,0-1-1,0 0 0,1-2 0,-1 0 0,15-1-9,10 0 11,93 1-35,-133 0-30,-42 140-122,42-137 177,0-1 1,0 0-1,0 0 0,0 0 0,0 0 0,1 1 0,-1-1 0,1 0 0,0 0 0,-1 0 0,1 0 1,0 0-1,0 0 0,0 0 0,1-1 0,-1 1 0,0 0 0,1-1 0,-1 1 0,1-1 1,0 1-1,-1-1 0,1 1 0,0-1 0,0 0 0,0 0 0,0 0 0,0 0 0,0 0 0,0-1 1,0 1-1,0-1 0,0 1 0,0-1 0,0 0 0,1 0 0,-1 0 0,0 0 0,0 0 1,0 0-1,2-1-1,14 4 13,1-2 1,-1 0 0,0-1 0,0 0-1,1-2 1,-1 0 0,0-1 0,0-1-1,0-1 1,-1 0 0,0-1 0,0-1-1,12-7-13,-26 12 5,0-1-1,0 1 0,0-1 1,0 0-1,0 0 0,0 0 0,-1 0 1,1-1-1,-1 1 0,0-1 1,0 1-1,-1-1 0,1 0 0,-1 1 1,1-1-1,-1 0 0,-1 0 1,1 0-1,0 0 0,-1 0 0,0 0 1,0 0-1,0 0 0,0 0 1,-1 0-1,1 0 0,-1 0 0,0-1-4,-1 2-1,0-1-1,1 1 1,-1 0-1,0-1 0,-1 1 1,1 0-1,0 0 0,-1 0 1,0 1-1,0-1 0,0 0 1,0 1-1,0 0 0,0 0 1,0 0-1,-1 0 0,1 1 1,-1-1-1,0 1 0,1 0 1,-1 0-1,0 0 0,0 0 1,1 1-1,-1-1 1,0 1-1,0 0 0,0 0 1,0 1-1,1-1 0,-1 1 1,0 0-1,0 0 0,1 0 1,-1 0-1,0 1 0,1-1 1,-1 1-1,1 0 0,0 0 1,0 0-1,-1 1 2,1 0 0,0 0 0,-1 0-1,1 0 1,0 1 0,0-1 0,1 1 0,-1 0-1,1 0 1,0 0 0,0 0 0,0 0-1,0 0 1,1 0 0,0 1 0,0-1-1,0 1 1,0-1 0,1 1 0,-1-1-1,1 1 1,0-1 0,1 1 0,0 1 0,28 2 40,167 21-291,-96-8-2938,4-15-6372,-67-6 6514</inkml:trace>
  <inkml:trace contextRef="#ctx0" brushRef="#br0" timeOffset="30239.901">17317 428 1873,'0'0'3289,"0"0"-1565,0 0 71,0 0-34,0 0-315,3-14-296,9-41-208,-12 54-921,0 1 0,0-1 0,0 0 1,0 1-1,0-1 0,0 1 0,0-1 0,0 1 1,0-1-1,0 1 0,-1-1 0,1 1 0,0-1 1,0 0-1,0 1 0,-1 0 0,1-1 1,0 1-1,-1-1 0,1 1 0,0-1 0,-1 1 1,1-1-1,-1 1 0,1 0 0,0-1 0,-1 1 1,1 0-1,-1 0 0,1-1 0,-1 1 0,1 0 1,-1 0-1,0 0 0,1-1 0,-1 1 0,1 0 1,-1 0-1,1 0 0,-1 0 0,1 0 1,-1 0-1,0 0 0,1 0 0,-1 1 0,1-1 1,-1 0-1,1 0 0,-1 0 0,1 0 0,-1 1 1,1-1-1,-1 0 0,1 1 0,-1-1 0,1 0 1,0 1-1,-1-1 0,1 0 0,-1 1-21,-5 5 74,-1 1-1,1 0 0,0 1 1,1-1-1,0 1 0,0 0 0,1 0 1,0 1-1,0-1 0,1 1 1,0 0-1,0 0 0,1 0 0,1 0 1,-1 1-1,1-1 0,1 0 1,0 1-1,1 6-73,-1-8 7,-1-6 0,1-1 0,-1 0 0,1 1 0,0-1 0,0 0 0,0 1 0,0-1 0,0 0 0,0 1 0,0-1 0,0 0 0,1 0 0,-1 1 0,0-1 0,1 0 0,-1 1 0,1-1 0,0 0 0,-1 0 0,1 0 0,0 0 1,-1 0-1,1 0 0,0 0 0,0 0 0,0 0 0,0 0 0,0 0 0,0 0 0,0-1 0,1 1 0,-1 0 0,0-1 0,0 1 0,0-1 0,1 1 0,-1-1 0,0 0 0,1 0 0,-1 1-7,153 1 462,-132-4-421,-1-1 0,1-1 1,-1 0-1,0-2 0,-1 0 1,1-2-1,-1 0 0,-1-1 1,1-1-1,-2-1 1,1 0-1,-1-2 0,-1 0 1,-1 0-1,0-2 0,0 0 1,-2-1-1,0-1 0,0 0 1,-2-1-1,0 0 0,-1-1-41,42-159 1065,-100 286-948,38-90-135,1 1-1,1 1 1,1-1 0,1 1-1,0 0 1,1 0-1,2 1 1,0-1-1,1 1 1,1-1-1,1 9 19,0-26-56,0-1 0,1 1-1,-1-1 1,0 0 0,1 0-1,0 1 1,-1-1-1,1 0 1,0 0 0,0-1-1,0 1 1,1 0-1,-1-1 1,0 1 0,1-1-1,-1 0 1,0 1-1,1-1 1,0 0 0,-1-1-1,1 1 1,0 0-1,-1-1 1,1 0 0,0 1-1,-1-1 1,4 0 56,44-4-5731,-38-3-200</inkml:trace>
  <inkml:trace contextRef="#ctx0" brushRef="#br0" timeOffset="30488.252">17750 343 10741,'0'0'2289,"0"0"-1569,0 0 49,0 0 31,0 0-96,0 0-239,109 40-225,-39-36-240,10-4-112,-3 0-2402,-5-4-4097</inkml:trace>
  <inkml:trace contextRef="#ctx0" brushRef="#br0" timeOffset="39365.812">14790 1146 10885,'0'0'2452,"0"0"-1390,0 0-531,0 0 90,-6 25 158,-51 170 560,23-104-867,-41 151 78,74-241-534,1 1 1,-1-1-1,1 0 0,0 1 0,0-1 1,0 0-1,0 1 0,0-1 0,0 0 0,0 1 1,0-1-1,0 0 0,0 1 0,1-1 0,-1 0 1,1 1-1,-1-1 0,1 0 0,-1 0 1,1 1-1,0-1 0,0 0 0,-1 0 0,1 0 1,0 0-1,0 0 0,0 0 0,0 0 1,0 0-1,0-1 0,1 1 0,-1 0 0,0-1 1,0 1-1,1-1 0,-1 1 0,0-1 1,0 1-1,1-1 0,-1 0 0,0 0 0,1 1 1,-1-1-1,1 0 0,-1 0 0,0-1 0,1 1 1,-1 0-1,0 0 0,1-1 0,-1 1 1,0-1-1,1 1-16,13 0 133,332 5-469,-254-21-8186,-67 5 3106</inkml:trace>
  <inkml:trace contextRef="#ctx0" brushRef="#br0" timeOffset="39617.659">15251 1527 5202,'0'0'4979,"0"0"-3555,0 0 177,0 0-192,0 0-369,0 0-528,0 4-336,0 30 353,0 1-81,0 1-272,2-4-96,8-8-80,5-10-16,-3-10-288,6-4-657,4-9-815,1-22-754,4-7-2736</inkml:trace>
  <inkml:trace contextRef="#ctx0" brushRef="#br0" timeOffset="39903.114">15348 1274 6739,'0'0'2206,"0"0"-346,0 0 37,0 0-262,0 0-437,-16-8-355,-48-21-477,63 29-347,-1 1 1,1 0-1,0-1 1,-1 1-1,1 0 1,0 0 0,0 0-1,-1 0 1,1 0-1,0 0 1,0 0-1,0 0 1,0 0 0,1 1-1,-1-1 1,0 0-1,0 1 1,1-1-1,-1 0 1,1 1 0,-1-1-1,1 1 1,0-1-1,-1 1 1,1-1-1,0 1 1,0-1-1,0 1 1,0-1 0,0 1-1,1-1 1,-1 1-1,0-1 1,1 1-1,-1-1 1,1 0 0,-1 1-1,1-1 1,0 0-1,-1 1 1,1-1-1,0 0 1,0 0-1,0 1 1,0-1 0,0 0-1,0 0 1,1 0-20,101 4 1054,-97-5-1043,0-1 1,-1 0 0,1-1 0,-1 1-1,1-1 1,-1 0 0,1 0-1,-1-1 1,0 1 0,0-1 0,0 0-1,0-1 1,-1 1 0,1-1 0,-1 0-1,0 0 1,0 0 0,-1-1 0,1 1-1,-1-1 1,0 0 0,0 0 0,0 0-1,-1 0 1,2-4-12,-4 8-33,0-1-1,0 1 1,0 0-1,0-1 0,0 1 1,0 0-1,0-1 1,-1 1-1,1 0 1,0-1-1,-1 1 1,1 0-1,-1-1 1,0 1-1,1 0 1,-1 0-1,0 0 1,0 0-1,1 0 1,-1 0-1,0 0 1,0 0-1,0 0 1,0 0-1,0 0 1,-1 1-1,1-1 1,0 0-1,0 1 1,0-1-1,-1 1 1,1-1-1,0 1 1,-1 0-1,1-1 1,0 1-1,-1 0 1,1 0-1,0 0 1,-1 0-1,1 0 1,0 0-1,-1 0 1,1 1-1,0-1 1,-1 0-1,1 1 1,0-1-1,-1 1 1,1 0-1,0-1 1,0 1-1,0 0 34,-10 0-297,-31 13-2270,31 13-4894,11-17 2901</inkml:trace>
  <inkml:trace contextRef="#ctx0" brushRef="#br0" timeOffset="40155.628">15795 1224 7347,'0'0'2607,"0"0"-510,0 0-414,0 0-482,0 0-374,1 3-390,16 105 564,17 49-742,-33-149-253,-1-6-4,0-1 0,1 0 0,-1 0 0,0 0 0,0 1 0,0-1 0,0 0 0,0 0 0,0 1 0,0-1 0,0 0 0,0 0 1,-1 0-1,1 1 0,0-1 0,-1 0 0,1 0 0,-1 0 0,1 0 0,-1 0 0,0 0 0,1 0 0,-1 0 0,0 0 0,0 0 0,0 0 0,0 0 0,0 0 1,0-1-1,0 1 0,0 0 0,0-1 0,0 1 0,0-1 0,0 1 0,0-1 0,0 1 0,-1-1 0,1 0 0,0 0 0,-1 1-2,-5 1-271,0-1-1,0 1 1,0-1-1,0-1 1,-1 1-1,1-1 1,0 0-1,0-1 0,-1 0 1,1 0-1,0 0 1,0-1-1,0 0 1,0 0-1,0-1 1,1 0-1,-1 0 1,1-1-1,-1 0 0,1 0 1,1 0-1,-1-1 1,-2-2 271,-2-19-4805</inkml:trace>
  <inkml:trace contextRef="#ctx0" brushRef="#br0" timeOffset="40406.122">16253 1043 4930,'0'0'6641,"0"0"-3752,0 0-1131,0 0-549,0 0-689,-5 13-131,-40 167 454,41 55-960,22-206-1793,5-28-4312,-13-7-1891</inkml:trace>
  <inkml:trace contextRef="#ctx0" brushRef="#br0" timeOffset="40668.234">16223 1222 5282,'0'0'5811,"0"0"-4915,0 0 417,132-60-192,-87 44-641,-6 5-336,-14 6-144,-17 5-752,-8 0-1505,-28 3-5155</inkml:trace>
  <inkml:trace contextRef="#ctx0" brushRef="#br0" timeOffset="41161.069">15942 1160 6499,'0'0'1993,"0"0"-112,0 0-182,0 0-429,0 0-304,-2-7 1243,-8 9-2083,0 0 0,0 1 0,0 1 0,1-1 0,0 1 0,-1 1 1,1 0-1,1 0 0,-1 1 0,1 0 0,0 1 0,-4 4-126,-16 9 160,-89 79 277,115-96-430,0 0 0,0 0 0,0-1 0,0 1-1,0 1 1,1-1 0,0 0 0,0 0 0,0 0 0,0 1-1,0-1 1,0 1 0,1-1 0,0 0 0,-1 1 0,1-1-1,1 1 1,-1-1 0,0 1 0,1-1 0,0 1-1,0-1 1,0 0 0,0 0 0,0 1 0,1-1 0,-1 0-1,1 0 1,0 0 0,0 0 0,0-1 0,0 1 0,1 0-1,-1-1 1,1 0 0,-1 1 0,1-1 0,0 0 0,0-1-1,0 1 1,1 0-7,56 30 136,-48-27-127,0 0 0,-1 1-1,0 0 1,0 1 0,0 0 0,-1 0 0,0 1 0,-1 1 0,0 0-1,2 2-8,-10-9 5,0 0 0,0 0 0,0 0 0,0 0 0,-1 0 0,1 0 0,-1 0-1,1 0 1,-1 0 0,0 1 0,0-1 0,0 0 0,0 0 0,0 0-1,0 0 1,0 1 0,-1-1 0,1 0 0,-1 0 0,0 0 0,0 0 0,0 0-1,0 0 1,0 0 0,0 0 0,0-1 0,0 1 0,-1 0 0,1-1-1,-1 1 1,1-1 0,-1 1 0,0-1 0,1 0 0,-1 1 0,0-1 0,0 0-1,0 0 1,0 0 0,-2 0-5,-18 6-183,0-1 0,0-1 0,0-1 1,-1-1-1,0-1 0,0-1 0,1-1 0,-1 0 0,-13-4 183,3-5-2093,21-8-3033,11 6-437</inkml:trace>
  <inkml:trace contextRef="#ctx0" brushRef="#br0" timeOffset="47130.362">2139 2091 11605,'0'0'1497,"0"0"-526,0 0-40,0 0 35,0 0-291,0 0-232,-3 14-107,-14 130 560,17-43-559,5 1-1,11 59-336,1-33-2161,-17-126 1297,-1 4-540,-3-4-3364,-9-2-866</inkml:trace>
  <inkml:trace contextRef="#ctx0" brushRef="#br0" timeOffset="47381.58">2032 2630 9508,'0'0'2658,"0"0"-2018,0 0-448,0 0 384,0 0 449,0 0 63,55 87-480,-28-46-191,-4 3-209,-1-1-208,-7-3-48,0-4-1521,-3-14-800,1-13-1921,-1-9-1729</inkml:trace>
  <inkml:trace contextRef="#ctx0" brushRef="#br0" timeOffset="47549.315">2562 2650 9652,'0'0'1985,"0"0"-1152,0 0 415,-144 155-127,104-97-257,5-2-448,8-9-384,12-11-32,10-14-848,5-13-1249,0-9-3297</inkml:trace>
  <inkml:trace contextRef="#ctx0" brushRef="#br0" timeOffset="58937.684">754 4121 4866,'0'0'1921,"0"0"-704,0 0 103,0 0 166,0 0-234,0 0-220,0 0-93,-2-15-195,-10-46 25,12 60-736,-1 0 1,1-1 0,-1 1-1,0 0 1,0 0 0,1 0-1,-1 0 1,0 0 0,0 0-1,0 0 1,0 0-1,0 0 1,-1 0 0,1 0-1,0 0 1,0 1 0,-1-1-1,1 1 1,0-1 0,0 1-1,-1-1 1,1 1-1,-1 0 1,1-1 0,0 1-1,-1 0 1,1 0 0,-1 0-1,1 0 1,0 0 0,-1 1-1,1-1 1,-1 0-1,0 1-33,-7 0 135,-8 1-81,0 1 1,0 1 0,0 0-1,1 1 1,0 1 0,0 1-1,0 0 1,1 1 0,0 0-1,1 1 1,0 1-1,0 1 1,1 0 0,0 0-1,1 1 1,1 1 0,-1 0-1,2 1 1,0 0 0,1 0-1,0 1 1,1 0 0,1 1-1,0 0 1,2 0-1,-1 0 1,2 1 0,0 0-1,1 2-54,-1 46 64,4-63-60,0 0-1,1-1 1,-1 1 0,0-1-1,1 1 1,0-1-1,-1 0 1,1 1-1,0-1 1,0 1-1,0-1 1,0 0-1,0 0 1,0 0-1,0 0 1,0 1-1,0-1 1,1-1-1,-1 1 1,0 0-1,1 0 1,-1 0-1,1-1 1,-1 1-1,1-1 1,-1 1-1,1-1 1,-1 0-1,1 1 1,-1-1-1,1 0 1,0 0-1,-1 0 1,1 0-1,-1 0 1,2-1-4,61-9 191,-53 5-172,0-2 0,0 0 0,0 0 0,-1-1 0,0 0 0,0 0 0,-1-1 0,0-1 0,-1 0 0,0 0 0,-1 0 0,0-1 0,0 0 0,-1 0 0,-1-1 0,0 0-1,0 0 1,0-5-19,-1-21 80,14 116-368,-17-75 295,1 0 0,-1 0-1,1 0 1,0-1 0,0 1-1,0 0 1,1-1 0,-1 0-1,1 1 1,-1-1 0,1 0-1,0 0 1,-1 0 0,1-1-1,0 1 1,0-1 0,1 0-1,-1 1 1,0-1 0,0-1-1,1 1 1,-1 0 0,0-1-1,1 0 1,-1 0 0,0 0-1,1 0 1,-1 0 0,0 0-1,1-1 1,-1 0 0,0 0-1,0 0 1,1 0 0,-1 0-1,0-1 1,0 1 0,0-2-7,9-4 19,0 0 0,-1-1 0,0-1 0,-1 0 0,0 0 1,0-1-1,-1 0 0,0-1 0,-1 0 0,0 0 0,-1-1 0,5-9-19,-9 11 17,0 0-1,-1-1 0,1 1 0,-2 0 1,0-1-1,0 0 0,-1 1 1,0-1-1,-2-9-16,2 15-1,-1 1 1,0-1-1,-1 1 0,1 0 1,-1-1-1,0 1 1,0 0-1,0 0 0,-1 0 1,1 0-1,-1 1 0,0-1 1,0 1-1,0-1 1,0 1-1,-1 0 0,-2-1 1,5 3-64,1 1-34,8 29-327,103-24 231,-85-6 189,-20-1-2,0 2 1,0-1 0,0 0-1,1 1 1,-1 0-1,0 1 1,0 0 0,0-1-1,0 2 1,0-1 0,0 1-1,-1 0 1,1 0 0,0 1-1,-1-1 1,1 1 6,37 69-72,13 11 26,-53-81 54,0 0-1,0-1 0,0 0 0,1 0 1,-1 0-1,0 0 0,1 0 0,-1 0 1,1-1-1,-1 0 0,1 0 0,-1 0 0,1 0 1,-1 0-1,1-1 0,-1 1 0,0-1 1,1 0-1,-1 0 0,0 0 0,1 0 1,-1-1-1,0 0 0,0 1 0,0-1 0,0 0 1,-1 0-1,1-1 0,-1 1 0,1-1 1,0 0-8,5-7 23,-1 0 0,-1 0 1,0 0-1,0-1 1,-1 1-1,0-2 0,-1 1 1,-1 0-1,1-1 0,-2 1 1,0-1-1,0 0 1,-1 0-1,0 0 0,-1 0 1,-1 0-1,0-4-23,-1 12 2,0 0 0,0-1 1,-1 1-1,1 0 0,-1 0 0,0 0 0,0 0 0,-1 1 1,1-1-1,-1 1 0,0 0 0,0 0 0,0 0 0,0 0 1,0 1-1,0 0 0,-1 0 0,1 0 0,-1 0 0,0 1 1,1-1-1,-1 1 0,0 1 0,0-1 0,0 1 0,0-1 1,0 1-1,1 1 0,-1-1 0,0 1 0,0 0 0,-1 0-2,8 8-280,95 33 155,-43-24 59,-43-16 26,0 1-1,0 0 0,-1 0 1,1 1-1,-1 1 0,0-1 1,0 2-1,-1 0 0,1 0 1,-1 0-1,-1 1 0,1 0 1,-1 1-1,7 8 41,2 16-325,-16-28 32,0 1 0,1-1-1,0 0 1,0 0-1,0-1 1,0 1 0,0 0-1,1-1 1,0 1 0,-1-1-1,1 0 1,1 0-1,-1 0 1,0 0 0,1 0-1,-1-1 1,1 1 0,0-1-1,0 0 1,0-1-1,1 2 294,21-3-2868,7 0-619</inkml:trace>
  <inkml:trace contextRef="#ctx0" brushRef="#br0" timeOffset="59664.803">1975 3908 7075,'0'0'2439,"0"0"-727,0 0-153,0 0-258,-24-4-335,-78-9-187,96 13-679,-1 0-1,0 1 1,1 0-1,-1 0 1,1 0-1,-1 1 1,1 0-1,-1 0 1,1 1-1,0-1 1,0 1-1,0 1 1,1-1-1,-1 1 1,1 0-1,0 1 1,0-1-1,0 1 1,0 0 0,1 0-101,0 0 47,1-1-1,0 1 0,0 0 1,1 0-1,-1 0 0,1 0 1,0 0-1,1 0 0,-1 0 1,1 1-1,0-1 0,1 1 1,-1-1-1,1 1 0,0-1 1,0 1-1,1 2-45,-1-6 1,0 1 1,1-1 1,-1 1 0,1-1-1,0 1 1,0-1 0,-1 0 0,2 1-1,-1-1 1,0 0 0,0 0 0,1 0-1,-1 0 1,1 0 0,0 0 0,-1 0-1,1-1 1,0 1 0,0 0 0,0-1-1,0 0 1,0 1 0,1-1 0,-1 0-1,0 0 1,1 0 0,-1-1-1,0 1 1,1 0 0,-1-1 0,1 0-1,0 1-2,85 6 49,-86-7-46,21 0 7,-16 2-7,0-1 0,0-1 1,0 1-1,0-1 0,0 0 1,0-1-1,0 0 1,0 0-1,-1 0 0,1-1 1,0 0-1,0 0 1,-1-1-1,0 1 0,1-2 1,-1 1-1,0-1 1,-1 0-1,1 0 0,0 0 1,-1-1-1,0 0 1,2-2-4,2-78 266,-9 82-240,0 0 0,-1 0 0,1 0 0,-1 0 0,0 1 0,1-1 0,-1 0 0,0 0-1,0 1 1,-1-1 0,1 1 0,-1-1 0,1 1 0,-1-1 0,0 1 0,0 0-1,0 0 1,0 0 0,0 0 0,0 0 0,-1 0 0,1 1 0,0-1 0,-1 1 0,0 0-1,1-1 1,-2 1-26,2 1 59,2 20-179,-1-11 109,0-3 5,0 0-1,0 1 0,1-1 0,-1 1 0,1-1 0,1 0 0,-1 1 0,1-1 0,0 0 0,1 1 0,-1-1 0,1 0 0,1 0 0,-1 0 0,1 0 0,0-1 0,0 1 0,0-1 0,1 1 0,0-1 0,0 0 0,0-1 0,1 1 0,0-1 0,0 0 1,0 0-1,0 0 0,3 1 7,-2-4-3,-1 1 0,1-1 0,0 0 0,-1 0 1,1-1-1,0 0 0,0 0 0,-1 0 1,1-1-1,0 0 0,-1 0 0,1 0 0,-1-1 1,1 0-1,-1 0 0,1 0 0,-1 0 1,0-1-1,0 0 0,0 0 0,-1-1 0,1 1 1,-1-1-1,3-3 3,66-77 139,-65 103-438,-7-12 296,1-1 0,0 1 0,0 0 0,0-1 0,1 1 0,0-1 0,0 0 0,1 0 0,0 0-1,0-1 1,0 1 0,1-1 0,-1 0 0,1 0 0,1 0 0,-1-1 0,1 0 0,-1 0 0,1 0 0,0-1 0,0 0 0,1 0 0,-1 0 0,1-1 0,-1 0 0,1 0 0,0-1 0,0 0 0,0 0 3,1 0 3,0-1 0,0-1 0,0 1 0,0-1 0,0 0 0,0-1 0,-1 0 0,1-1 0,0 1 0,-1-1 0,0-1 0,0 1 0,0-1 0,0 0 0,0-1 0,3-2-3,10-9 4,-16 11 6,1 0-1,0 1 1,0 0 0,1 0 0,-1 1-1,1-1 1,0 1 0,0 0 0,0 1-1,0-1 1,0 1 0,1 1 0,2-1-10,-7 3-3,-1 0 1,1 1 0,0-1 0,0 1-1,-1 0 1,1-1 0,-1 1 0,1 0 0,-1 0-1,0 0 1,1 0 0,-1 0 0,-1 0-1,1 1 1,0-1 0,0 0 0,-1 0 0,1 1-1,-1-1 1,0 0 0,1 1 0,-1-1-1,0 0 1,-1 1 0,1-1 0,0 2 2,0 3-1,3 329-527,-3-325 146,10 33-4201,10-42-2186</inkml:trace>
  <inkml:trace contextRef="#ctx0" brushRef="#br0" timeOffset="60139.638">4022 3304 11397,'0'0'1374,"0"0"-280,0 0 11,-25 0-366,18 0-685,-10 0 70,0 0 1,0 2-1,-1 0 1,1 0-1,0 2 1,1 0-1,-1 1 1,1 1-1,0 0 1,-6 4-125,-10 6 175,1 2 1,0 0-1,2 2 1,0 2 0,-18 17-176,44-36 3,0 0 0,0 1 1,0-1-1,1 0 1,-1 1-1,1 0 1,0-1-1,0 1 0,0 0 1,0 0-1,1 0 1,0 1-1,0-1 1,0 0-1,0 0 0,0 1 1,1-1-1,0 0 1,0 1-1,0-1 1,1 0-1,-1 0 0,1 1 1,0-1-1,0 0 1,0 0-1,1 0 1,0 2-4,7 3 6,0-1 0,1 0 0,-1-1 0,1 0 0,1 0 0,-1-1 1,1-1-1,0 1 0,0-2 0,4 1-6,69 25 20,-60-23-20,-1 0-1,-1 2 0,0 0 1,0 1-1,-1 2 1,0 0-1,6 5 1,-25-14-7,1-1 0,-1 0 0,0 0 0,0 1 0,0-1 0,0 1 0,-1 0 0,1 0 0,-1-1 0,1 1 0,-1 0 0,0 0 0,0 0 0,0 0 0,-1 0 0,1 1 0,-1-1 0,0 0 0,0 0 0,0 0 0,0 0 0,0 1 0,-1-1 0,1 0 0,-1 0 0,0 0 1,0 0-1,0 0 0,0 0 0,0 0 0,-1 0 0,0-1 0,1 1 0,-1 0 0,0-1 0,0 1 0,0-1 0,-1 0 0,-1 2 7,-13 5-185,0-1-1,0 0 1,-1-1 0,0-1 0,0-1-1,-1 0 1,0-2 0,1 0 0,-1-1-1,0-1 1,0 0 0,0-2 0,-13-2 185,5 3-351,26 0 319,-6 1-315,0 0-1,-1-1 0,1 0 0,0-1 0,-1 1 0,1-1 1,0-1-1,0 1 0,0-1 0,0-1 0,0 1 0,0-1 1,1 0-1,-1-1 0,1 0 0,-3-2 348,-7-17-5157</inkml:trace>
  <inkml:trace contextRef="#ctx0" brushRef="#br0" timeOffset="60448.4">4151 3601 11909,'0'0'1537,"0"0"-1297,0 0 577,0 0 191,0 126-432,0-97-320,0-9-175,13-9-81,2-11-785,2 0-1488,-2-22-4530</inkml:trace>
  <inkml:trace contextRef="#ctx0" brushRef="#br0" timeOffset="60648.179">4126 3357 688,'0'0'7284,"0"0"-7284,0 0-689,0 0-4129</inkml:trace>
  <inkml:trace contextRef="#ctx0" brushRef="#br0" timeOffset="60930.433">4335 3523 3858,'0'0'6024,"0"0"-3951,0 0-1001,0 0-55,0 0-131,13 14 71,38 47-210,-49-57-703,0-1-1,0 1 1,-1 0-1,0 0 1,0 0-1,0 0 1,0 0-1,-1 0 1,1 0-1,-1 0 1,0 0 0,0 0-1,-1 0 1,1 0-1,-1 0 1,0 0-1,0 0 1,0 0-1,-1 0 1,1 0-1,-1 0 1,0-1-1,0 1 1,0-1-1,0 1 1,-1-1-1,-2 2-43,0 3 79,-39 56 273,44-63-348,0 0-1,0 0 0,0 0 0,1-1 1,-1 1-1,0 0 0,0 0 1,0 0-1,1-1 0,-1 1 1,0 0-1,1 0 0,-1-1 0,1 1 1,-1 0-1,0-1 0,1 1 1,0 0-1,-1-1 0,1 1 0,-1-1 1,1 1-1,0-1 0,-1 1 1,1-1-1,0 1 0,0-1 0,-1 0 1,1 1-1,0-1 0,0 0 1,-1 0-1,1 0 0,0 0 0,0 1 1,0-1-1,0 0 0,-1 0 1,1-1-1,0 1 0,0 0 0,0 0 1,-1 0-1,1 0 0,0-1 1,0 1-1,0 0 0,-1-1 0,1 1 1,0-1-1,-1 1 0,1-1 1,0 0-4,6 1 9,-5-1-15,1 1 0,-1 0-1,0-1 1,1 1-1,-1 0 1,1 0-1,-1 0 1,0 1 0,1-1-1,-1 1 1,1-1-1,-1 1 1,0 0-1,0 0 1,1 0 0,-1 0-1,0 0 1,0 0-1,0 1 1,0-1-1,0 0 1,-1 1 0,1 0-1,0 0 1,-1-1-1,1 1 1,-1 0-1,1 0 1,-1 0 0,0 0-1,0 1 1,0-1-1,0 0 1,-1 0-1,1 1 1,0-1 0,-1 0-1,0 1 1,1 1 6,0 7-21,0-1 0,-1 1 0,0 0 0,0 0 0,-1-1 0,-1 1 0,0 0 0,0-1 0,-1 1 0,0-1 0,-1 0 0,0 0 0,-1-1 0,-2 4 21,1 0-158,-1-1 0,0 0 0,-1 0 0,0 0-1,-1-1 1,0-1 0,0 1 0,-2-2 0,1 1 0,-1-1-1,0-1 1,-1 0 0,0-1 0,0 0 0,-1 0 0,0-2-1,0 0 1,0 0 0,0-1 0,-1 0 0,0-2 158,12-2-82,0-1 1,0 1-1,0-1 1,0 0 0,0 0-1,0 0 1,0 0-1,1 0 1,-1 0-1,0-1 1,1 1 0,-1-1-1,1 1 1,-1-1-1,1 1 1,0-1-1,0 0 1,-1 0 0,1 0-1,0 1 1,1-1-1,-1 0 1,0 0-1,1 0 1,-1-1 0,1 1-1,-1 0 1,1 0-1,0 0 1,0 0-1,0 0 1,0-1 81,10-71-4744,14 44 1969</inkml:trace>
  <inkml:trace contextRef="#ctx0" brushRef="#br0" timeOffset="61149.159">4527 3868 2161,'0'0'2777,"29"-16"-885,97-51-49,-113 60-1357,1 0-1,-1-1 0,0-1 0,-1 0 1,0-1-1,0 0 0,-1-1 1,-1 0-1,0 0 0,6-10-485,-11 14 370,0 1 0,-1-1 0,0-1 0,0 1 1,-1 0-1,0-1 0,0 0 0,-1 1 0,0-1 0,0 0 0,-1 0 0,0-1 0,-1 1 0,0-3-370,-23 18 806,15 3-800,0 0 0,1 0 0,0 1-1,1 0 1,0 0 0,1 1 0,0-1 0,1 1 0,0 0 0,1 1-1,0-1 1,1 0 0,1 1 0,-1 0 0,2 9-6,0-19-75,1 0-1,-1 0 1,1 0 0,-1 0 0,1 0-1,0-1 1,0 1 0,0 0-1,1-1 1,-1 1 0,1-1 0,-1 1-1,1-1 1,0 0 0,0 1 0,0-1-1,0 0 1,1 0 0,-1-1-1,0 1 1,1 0 0,-1-1 0,1 1-1,-1-1 1,1 0 0,0 0-1,0 0 1,0 0 0,-1 0 0,1-1-1,0 0 1,0 1 0,0-1 0,0 0-1,0 0 1,0 0 0,2-1 75,55 3-4538</inkml:trace>
  <inkml:trace contextRef="#ctx0" brushRef="#br0" timeOffset="61594.793">4074 3087 14231,'0'0'976,"0"0"-304,0 0 65,0 0-449,0 0-288,0 0-817,50-3-847,-18 3-4851</inkml:trace>
  <inkml:trace contextRef="#ctx0" brushRef="#br0" timeOffset="62700.718">184 4911 12678,'0'0'1035,"0"0"-566,0 0-234,0 0 131,0 0 250,33 0 78,328-21 885,-98-17-896,73-16-267,2901-372 110,-2705 370 122,-510 48-306,-32-3 253,-95-40-1693,44 0-2705,22 6-365</inkml:trace>
  <inkml:trace contextRef="#ctx0" brushRef="#br0" timeOffset="63805.45">2089 2131 6819,'0'0'1966,"0"0"-277,0 0-187,0 0-405,0 0-452,38-20-189,22-11-215,2 3-1,0 2 0,2 3 0,50-11-240,167-21 463,1 12 1,2 12 0,0 12-1,50 13-463,-246 6 67,0 3 0,0 5-1,-1 3 1,0 4 0,72 22-67,-72-7 84,-1 4-1,-1 4 1,-3 3 0,-1 3 0,-2 5 0,-2 2 0,-3 4 0,-2 3 0,-3 3 0,-2 3 0,19 29-84,5 4 85,-5 4 0,-5 4 1,-4 3-1,-5 3 1,-4 3-1,-6 4 0,-5 1 1,-6 4-1,-4 1 0,22 102-85,-41-87 150,-7 0-1,-5 1 1,-6 1-1,-7 0 0,-10 83-149,-1-146 51,-3-1-1,-3 0 0,-4-1 0,-3 0 1,-3-2-1,-4-1 0,-2-1 0,-4-2 0,-3-1 1,-2-1-1,-4-3 0,-3-1 0,-2-3 0,-3-1 1,-2-3-1,-3-3 0,-19 13-50,11-13 22,-3-3 0,-2-3 0,-1-3 0,-3-3 0,-1-3 0,-2-4 0,-2-3 0,-39 10-22,93-35-14,0 0-1,-1-2 1,1 0-1,-1-2 1,0 0-1,0-2 1,0-1-1,0-1 0,-8-2 15,23 0-141,-1 0 0,1-1-1,0 0 1,1-1-1,-1 0 1,1 0-1,0-1 1,0 0 0,1-1-1,0 0 1,0 0-1,0-1 1,1 0-1,0 0 1,-4-7 141,-54-85-7592,39 58-1359</inkml:trace>
  <inkml:trace contextRef="#ctx0" brushRef="#br0" timeOffset="64127.519">4432 5672 13478,'0'0'627,"0"20"-67,0-6-437,1 43 721,-3 0 0,-3 0 0,-8 40-844,-19 15 846,-4-2 0,-28 54-846,6-16 581,38-60-373,20-87-205,1 0 0,-1 0 0,0 1 0,0-1 0,1 0 0,-1 0 0,0 0 0,1 1 0,-1-1 1,1 0-1,0 0 0,-1 0 0,1 0 0,0 0 0,-1 0 0,1 0 0,0 0 0,0-1 0,0 1 0,0 0 0,0 0 0,0-1 0,0 1 0,0-1 0,0 1 0,1-1 0,-1 1 0,0-1 0,0 1 0,0-1 0,0 0 0,1 0 1,-1 0-1,0 0 0,0 0 0,1 0 0,-1 0 0,0 0 0,0 0 0,1-1 0,-1 1 0,1 0-3,5 0 13,81 0 48,0-3-1,0-5 0,18-6-60,196-11-1370,-298 25 1279,70 11-3070,-54 31-3160,-20-13-202</inkml:trace>
  <inkml:trace contextRef="#ctx0" brushRef="#br0" timeOffset="75540.834">2159 7525 5539,'0'0'2942,"0"0"-1210,0 0-465,0 0-35,0 0-268,0 0-239,-11-2-44,4 1-551,-3-2 39,1 1 0,-1 1 0,1 0 1,-1 0-1,0 1 0,1 0 0,-1 1 0,0 0 1,1 0-1,-5 2-169,-2 6 118,1 0 1,0 0 0,1 2-1,0-1 1,1 2 0,0 0-1,0 1 1,-5 8-119,9-12 46,-6 6 2,1 0 1,0 1-1,2 0 0,0 1 1,0 0-1,2 1 0,0 1 1,1-1-1,1 1 1,1 1-1,0-1 0,1 1 1,2 1-1,0-1 1,-1 20-49,4-35 4,-1 0 0,1 0 0,0 0 0,0 0 0,1 0 0,0 0 0,-1 0 0,2 1 1,-1-1-1,1 0 0,0 0 0,0 0 0,0 0 0,0 0 0,1 0 0,0 0 0,0-1 0,0 1 1,1-1-1,0 1 0,0-1 0,0 0 0,0 0 0,0 0 0,1 0 0,0-1 0,0 0 1,0 1-1,0-1 0,0-1 0,1 1 0,-1-1 0,1 1 0,0-1 0,-1-1 0,1 1 1,5 0-5,0-4 30,1 0 0,0-1 0,-1-1 0,0 0 0,0 0 0,0-1 0,0 0 0,-1-1 0,0 0 0,0 0 0,-1-1 0,1-1 0,-1 1 0,-1-1 0,0 0 0,0-1 0,0 0 0,-1 0 0,-1 0 0,2-2-30,10-17 35,0-1-1,-2 0 1,-1-1 0,-1-1-1,-1 0 1,-2-1 0,-2 0-1,-1 0 1,-1-1 0,-1 0-1,-2 0 1,-2 0 0,-1-12-35,0 30 16,1-18 70,0-1 1,-3 0-1,-1 0 0,-1 0 1,-2 1-1,-1 0 0,-1 0 1,-6-10-87,6 39 109,8 171-216,1-131 110,1 0 0,1 0 0,3 0 0,0 0 0,3-1 0,1 0-1,9 20-2,-13-39 1,1 0 0,0-1 0,1 0-1,1 0 1,0-1 0,1 0-1,0 0 1,1-2 0,1 1-1,0-1 1,1-1 0,0 0 0,1-1-1,0 0 1,0-1 0,1-1-1,6 2 0,-8-5 10,0-1-1,0-1 1,1-1-1,-1 0 1,1 0-1,0-1 1,-1-1-1,7-1-9,-18 1 2,3 0 5,0 0 1,0-1-1,0 1 1,0-1-1,0 0 1,0-1-1,-1 1 0,1-1 1,0 0-1,-1 0 1,1 0-1,-1-1 1,0 0-1,0 0 1,0 0-1,0 0 0,0 0 1,-1-1-1,1 0 1,-1 0-1,0 0 1,0 0-1,-1 0 1,1 0-1,-1-1 1,0 1-1,0-1-7,4-9 32,-2-1 0,1 1 1,-2-1-1,0 0 0,-1 0 0,0 0 0,-1-1 1,-1-6-33,0 8 0,1 10 10,-1 0-1,1 0 1,-1 1-1,0-1 1,0 0-1,0 0 1,-1 0-1,1 0 1,-1 0-1,0 1 1,0-1-1,0 0 1,0 1-1,-1-1 1,0 1-1,0-1 1,0 1-1,0 0 0,0-1 1,0 1-1,-1 0 1,0 1-1,0-2-9,0 9-80,2 47-56,-2-35 134,2 0-1,0-1 1,2 1 0,-1 0 0,2 0 0,0 0-1,1-1 1,1 1 0,0-1 0,1 0-1,1 0 1,1-1 0,5 10 2,-9-21 4,1-1 0,0 0-1,-1 0 1,1-1 0,0 1 0,0-1-1,1 0 1,-1 0 0,0 0 0,1-1-1,-1 1 1,1-1 0,-1 0 0,1 0-1,0-1 1,-1 1 0,1-1 0,0 0-1,0-1 1,-1 1 0,1-1 0,0 0-1,-1 0 1,1 0 0,-1-1 0,1 1 0,-1-1-1,0 0 1,0 0 0,0-1 0,0 1-1,0-1 1,0 0 0,-1 0 0,1 0-1,-1-1 1,0 1 0,0-1 0,0 0-1,0 0 1,-1 0 0,0 0 0,1 0-1,0-4-3,3 0 19,-1-1-1,0 1 0,-1-1 0,1-1 1,-2 1-1,1-1 0,-1 1 0,-1-1 0,0 0 1,0 0-1,-1 0 0,0-8-18,12 49-192,7 59-220,-5 1 0,-3 0 0,-4 1-1,-4 84 413,-8-188-2259,-28-117-6489,31 80 4039</inkml:trace>
  <inkml:trace contextRef="#ctx0" brushRef="#br0" timeOffset="76231.827">3054 7628 9732,'0'0'1644,"0"0"-286,0 0 107,0 0-110,0 0-243,4-5-343,20-6-220,-4 48 14,-18-31-485,42 93 703,-42-99-734,-1 1 0,0-1-1,0 0 1,0 0 0,0 1-1,1-1 1,-1 0 0,0 0-1,0 0 1,0 0 0,0 0-1,1 0 1,-1-1-1,0 1 1,0 0 0,0-1-1,0 1 1,0 0 0,1-1-1,-1 0 1,0 1 0,0-1-1,0 1 1,0-1 0,-1 0-1,1 0 1,0 0 0,0 0-1,0 1 1,-1-1 0,1 0-1,0 0 1,-1 0 0,1 0-1,-1-1 1,1 1 0,-1 0-1,1 0 1,-1 0 0,0-1-47,1 1-15,65-113 250,-64 113-249,-1 1 1,1-1 0,0 1 0,0-1 0,-1 1 0,1 0-1,0 0 1,0 0 0,0 0 0,-1 0 0,1 0 0,0 0 0,0 1-1,-1-1 1,1 0 0,0 1 0,0 0 0,-1-1 0,1 1 0,-1 0-1,1 0 1,-1 0 0,1 0 0,-1 0 0,1 0 0,-1 1-1,0-1 1,0 0 0,1 1 0,-1-1 0,0 1 0,0-1 0,0 1 13,6 5-4,2 1 5,0-1-1,0 0 1,1 0 0,-1-1 0,1 0 0,1-1-1,-1 0 1,1 0 0,0-1 0,0-1-1,0 0 1,1 0 0,-1-1 0,8 0-1,-9-1 5,0 0-1,0-1 1,1 0 0,-1 0 0,0-1 0,0 0 0,1-1 0,-1 0 0,0-1 0,-1 0-1,1-1 1,4-2-5,2-3 4,0 0 0,-1-1-1,-1-1 1,0-1 0,0 0 0,-1 0-1,-1-1 1,0-1 0,-1 0-1,0-1 1,-1 0 0,-1 0 0,0-1-1,-1-1 1,-1 1 0,0-1-1,-2 0 1,1-2-4,-6 18 1,1-1 1,0 1-1,-1-1 1,1 1-1,-1-1 0,0 1 1,1-1-1,-1 0 1,0 1-1,0-1 0,0 1 1,0-1-1,0 0 1,-1 1-1,1-1 0,0 1 1,-1-1-1,1 1 0,-1-1 1,1 1-1,-1-1 1,0 1-1,1 0 0,-1-1 1,0 1-1,0 0 1,0 0-1,0-1 0,0 1 1,-1 0-1,1 0 1,0 0-1,0 0 0,-1 0 1,1 1-1,-1-1 1,1 0-1,0 1 0,-1-1 1,1 1-1,-1-1 1,0 1-1,1 0 0,-1-1 1,1 1-1,-1 0-1,-5-1-2,1 0 0,0 1 1,0-1-1,-1 1 0,1 1 0,0-1 0,-1 1 1,1 0-1,0 1 0,0-1 0,0 1 0,0 0 1,0 1-1,0-1 0,1 1 0,-1 0 0,1 1 1,0-1-1,0 1 0,0 0 0,0 0 0,1 1 1,-1 0-1,1-1 0,1 1 0,-1 1 0,0-1 0,1 0 1,0 1-1,1 0 0,-3 5 2,-3 63-147,10-72 149,0 0-1,0-1 1,1 1 0,-1-1-1,0 0 1,1 0-1,-1 0 1,1 0 0,-1 0-1,1 0 1,0-1-1,-1 1 1,1-1 0,0 0-1,-1 0 1,1 0-1,0 0 1,-1 0-1,1-1 1,0 1 0,-1-1-1,2 0-1,7 1 32,153-27 91,-85 44-1753,-39-10-2447,-15-12-2785,-10-12 1663</inkml:trace>
  <inkml:trace contextRef="#ctx0" brushRef="#br0" timeOffset="77031.892">4116 7333 4418,'0'0'5266,"0"0"-2606,0 0-1064,0 0-134,0 0-147,0-6-411,0-5-632,0 0 188,4 26-223,-2-3-172,0-1 1,1 0 0,0 0-1,1 0 1,0 0-1,1-1 1,0 1 0,1-1-1,0 0 1,0-1-1,1 1 1,1-1 0,-1-1-1,1 0 1,1 0-1,0 0 1,2 1-66,-8-8 26,0 0 0,-1 0 0,1 0 1,0 0-1,0 0 0,0-1 0,0 1 0,0-1 0,0 0 0,0 0 0,-1 0 1,1 0-1,0 0 0,0-1 0,0 0 0,0 1 0,0-1 0,0 0 1,-1 0-1,1 0 0,0-1 0,-1 1 0,1-1 0,-1 1 0,0-1 0,1 0 1,-1 0-1,0 0 0,0 0 0,0 0 0,0-1 0,-1 1 0,1-1 1,-1 1-1,1-1 0,-1 1 0,0-1 0,0 0 0,0 0-26,35-108 624,-36 111-633,1 0 0,0 0-1,0-1 1,0 1 0,0 0-1,0 0 1,0 0 0,0 0 0,0 0-1,-1 1 1,1-1 0,0 0-1,0 0 1,0 1 0,0-1-1,0 0 1,-1 1 0,1-1-1,0 1 1,0-1 0,-1 1-1,1-1 1,0 1 0,0-1-1,-1 1 1,1 0 0,-1 0-1,1-1 1,-1 1 0,1 0-1,-1 0 1,1-1 0,-1 1-1,0 0 1,1 0 0,-1 0-1,0 0 10,1 0 1,2 4 6,1 0-1,-1 0 0,1 0 0,0 0 1,1-1-1,-1 1 0,1-1 0,0-1 1,0 1-1,0-1 0,1 1 1,-1-1-1,1-1 0,-1 1 0,1-1 1,0 0-1,0-1 0,0 1 0,0-1 1,1 0-7,-1-1 12,-1 0 1,0-1 0,1 1-1,-1-1 1,0 0-1,1-1 1,-1 1 0,0-1-1,0 0 1,0 0-1,-1-1 1,1 1 0,0-1-1,-1 0 1,0 0-1,1-1 1,-1 1 0,-1-1-1,1 0 1,0 0 0,-1-1-1,1-1-12,63-127 299,-61 135-545,5 37 109,-11-34 138,1-1-1,-1 1 0,1 0 0,0 0 1,0 0-1,0-1 0,1 1 0,-1-1 0,1 1 1,0-1-1,0 1 0,1-1 0,0 0 1,-1 0-1,1 0 0,1-1 0,-1 1 1,0-1-1,1 0 0,0 1 0,0-1 0,0-1 1,0 1-1,0-1 0,0 0 0,1 0 1,-1 0-1,2 0 0,0-1 11,0 0 1,1-1-1,-1 1 1,0-2-1,0 1 1,0-1-1,1 0 1,-1 0-1,0 0 0,0-1 1,0 0-1,-1 0 1,1-1-1,0 1 1,-1-1-1,0-1 1,1 1-1,-1-1 1,-1 0-1,4-2-11,47-67 134,-44 72-372,68 97-522,-78-95 617,1 0 0,-1 0 1,1-1-1,0 1 0,-1-1 1,1 1-1,0-1 0,-1 1 1,1-1-1,0 0 0,0 0 0,-1 0 1,1 0-1,0 0 0,0-1 1,-1 1-1,1 0 0,0-1 0,-1 1 1,1-1-1,0 0 0,-1 0 1,1 1-1,-1-1 0,1 0 1,-1 0-1,1 0 0,-1 0 0,0-1 1,0 1-1,1 0 0,-1-1 1,0 1-1,0 0 0,0-1 1,-1 0-1,1 1 0,0-1 0,0 1 1,-1-1-1,1 0 0,-1 1 1,1-2 142,18-36-4170</inkml:trace>
  <inkml:trace contextRef="#ctx0" brushRef="#br0" timeOffset="77295.651">4843 6923 11941,'0'0'1097,"0"0"-470,0 0 339,0 0-166,0 0-240,-4 10 25,2-4-486,1-6-79,1 1 0,-1 0-1,0 0 1,1 0-1,-1 0 1,0-1 0,1 1-1,-1 0 1,1 0 0,0 0-1,-1 0 1,1 0 0,0 1-1,0-1 1,-1 0 0,1 0-1,0 0 1,0 0-1,0 0 1,0 0 0,0 0-1,1 0 1,-1 0 0,0 0-1,0 0 1,1 0 0,-1 0-1,1 0 1,-1 0 0,1 0-1,-1 0 1,1 0-1,-1 0 1,1 0 0,0 0-1,0-1 1,-1 1 0,1 0-1,0 0 1,0-1 0,0 1-1,0-1 1,0 1-1,0-1 1,0 1 0,0-1-1,0 0 1,0 1 0,0-1-1,0 0 1,0 0 0,0 0-1,0 0 1,0 0 0,0 0-1,0 0 1,1 0-20,8 1 116,0-1 0,-1 0 1,1-1-1,0 0 0,0 0 1,-1-1-1,1 0 0,-1-1 1,0 0-1,0 0 0,0-1 1,0-1-1,0 1 0,-1-1 1,2-2-117,30-32 269,-45 35-264,0 5-97,-1-1-1,1 1 0,0 0 1,0 0-1,0 0 0,0 1 0,0 0 1,0 0-1,1 0 0,-1 1 1,0-1-1,1 1 0,0 0 0,0 0 1,0 1-1,0-1 0,0 1 1,1 0-1,-1 0 0,1 0 1,0 0-1,1 1 0,-1-1 0,-1 6 93,0-2-696,0 0-1,1 1 0,0 0 0,1 0 0,0 0 1,0 0-1,1 0 0,0 0 0,0 0 0,1 1 1,1 4 696,1 14-5139</inkml:trace>
  <inkml:trace contextRef="#ctx0" brushRef="#br0" timeOffset="77573.685">5400 7019 7732,'0'0'2940,"0"0"-910,0 0-483,0 0-285,0 0-309,-1 7-345,-42 166 1286,42-97-1609,1-74-283,0-1-1,0 1 0,0 0 1,0-1-1,0 1 0,0 0 0,0-1 1,1 1-1,-1-1 0,1 1 0,-1-1 1,1 1-1,0-1 0,0 1 1,-1-1-1,1 1 0,0-1 0,0 0 1,1 0-1,-1 1 0,0-1 0,0 0 1,0 0-1,1 0 0,-1 0 1,0 0-1,1-1 0,-1 1 0,1 0 1,-1-1-1,1 1 0,0-1 1,-1 1-1,1-1 0,-1 0 0,1 0 1,0 1-1,-1-1 0,1 0 0,0-1 1,-1 1-1,1 0 0,-1 0 1,2-1-2,13 1-174,0-1 0,0 0 1,0-1-1,0-1 1,-1-1-1,1 0 1,-1-1-1,0 0 0,0-2 1,5-2 173,88-51-4598,-20 3-4422</inkml:trace>
  <inkml:trace contextRef="#ctx0" brushRef="#br0" timeOffset="79532.504">6989 6666 11397,'0'0'1817,"0"0"-640,0 0-62,0 0-144,0 0-374,-25 12-28,-77 45 47,96-53-577,0 0 0,1 0 0,-1 1 0,1-1 1,0 1-1,1 1 0,-1-1 0,1 0 0,0 1 0,0 0 0,1 0 0,0 0 0,0 1 0,0-1 0,1 1 1,-1-1-1,2 1 0,-1 0 0,1 0 0,0 0 0,0 0 0,1 0 0,0 0 0,0 0 0,1-1 0,1 6-39,0-8 11,0-1 0,0 0-1,0 0 1,1 0 0,-1 0-1,1-1 1,0 1 0,0-1-1,0 1 1,0-1 0,0 0-1,1 0 1,-1-1 0,0 1-1,1-1 1,-1 1 0,1-1-1,0 0 1,0-1 0,-1 1-1,1 0 1,0-1 0,0 0-1,-1 0 1,1 0 0,0-1-1,0 1 1,0-1 0,-1 0-1,1 0 1,1 0-11,3 0 19,-2 1-14,0-1 0,0 0-1,0-1 1,-1 1 0,1-1 0,0 0 0,-1-1-1,1 1 1,-1-1 0,0 0 0,0 0 0,0-1-1,0 0 1,0 0 0,-1 0 0,0 0 0,0-1-1,0 1 1,0-1 0,-1 0 0,0 0 0,0-1-1,0 1 1,-1-1 0,1 1 0,-1-1 0,-1 0-1,1 0 1,-1 1 0,1-5-5,-2-34 83,0 43-78,2 4-40,4 6 43,1 0 0,0 0-1,0-1 1,0 0 0,1-1-1,1 1 1,-1-1 0,1-1-1,0 0 1,1 0 0,-1-1-1,1 0 1,0 0 0,0-1-1,1-1 1,-1 0 0,1 0-1,0-1 1,0 0 0,0-1-1,0 0 1,0-1 0,0 0-1,6-1-7,-7-3 26,0 0-1,0 0 0,-1-1 1,0 0-1,0-1 0,0 0 0,0 0 1,-1-1-1,0 0 0,0 0 0,-1-1 1,0 0-1,-1-1 0,1 1 0,-2-1 1,1 0-1,3-10-25,-4 8 15,-2-1 0,1 0 0,-2-1 0,0 1 0,0-1 0,-1 1 0,0-1 0,-1 1-1,-1-1 1,0 1 0,-1-1 0,0 1 0,-1 0 0,0 0 0,-1 0 0,0 0 0,-1 0 0,0 1 0,-1 0 0,-1-2-15,-26-18 136,33 48-288,0-14 148,-1 1 0,1-1 1,0 1-1,1-1 0,-1 1 1,1-1-1,-1 1 0,1-1 1,0 0-1,1 1 0,-1-1 1,0 0-1,1 0 0,0 0 1,0 0-1,0 0 0,0 0 1,0 0-1,0-1 0,1 1 1,-1-1-1,1 1 0,0-1 1,0 0-1,0 0 0,0 0 1,0-1-1,0 1 0,0-1 1,1 0-1,-1 0 0,0 0 4,11 3-5,0-1 0,1 0 0,-1-1 0,0-1 0,1 0 0,-1-1 0,1-1 0,2 0 5,23-1 6,-32 2-6,-6 0-1,0 0 0,0-1 0,0 1 0,0 0 0,0 0 0,0 0 0,0 1-1,1-1 1,-1 0 0,0 1 0,0-1 0,0 1 0,0 0 0,0 0 0,0-1 0,-1 1-1,1 1 1,0-1 0,0 0 0,-1 0 0,1 1 0,0-1 0,-1 1 0,0-1 0,1 1-1,-1 0 1,0-1 1,15 26-38,-14-21 39,1 0 1,-1 0 0,1 0-1,1 0 1,-1-1-1,1 0 1,0 0 0,0 0-1,0 0 1,1 0-1,0-1 1,0 0-1,0 0 1,0 0 0,1-1-1,-1 0 1,1 0-1,0 0 1,0-1-1,0 1 1,2-1-2,-2-1 11,0 0 0,0-1 0,1 0-1,-1 0 1,0 0 0,1-1 0,-1 0 0,0 0-1,0 0 1,0-1 0,0 0 0,0 0 0,0-1-1,-1 1 1,1-1 0,-1-1 0,1 1 0,-1-1 0,1-1-12,6-5 10,0-1 0,0 0 0,-1 0-1,-1-1 1,0-1 0,0 0-1,-2 0 1,1-1 0,-2 0-1,0 0 1,0-1 0,-2 0-1,0 0 1,0-1 0,-2 1-1,3-16-8,-5 21-1,1 0 0,-2 0 0,1-1 0,-1 1 0,-1 0 0,0-1 0,0 1 0,-1 0 0,-1 0 0,1 0 0,-1 0 0,-1 0 0,0 1 0,-1 0 0,1-1 0,-2 1 0,1 1 0,-7-7 1,-36-21-32,46 67-185,1-28 216,1 0-1,0 0 0,0 0 0,0 0 1,0 0-1,0 0 0,1 0 0,-1-1 1,1 1-1,0 0 0,0 0 0,0-1 1,0 1-1,0 0 0,1-1 0,-1 1 1,1-1-1,-1 1 0,1-1 0,0 0 1,0 0-1,0 0 0,0 0 0,1 0 1,-1 0-1,0-1 0,1 1 0,-1-1 1,1 1-1,0-1 0,-1 0 0,1 0 2,52 16 26,-48-16-23,1 1 0,0 0 1,-1 0-1,0 1 1,1 0-1,-1 0 0,0 1 1,0 0-1,-1 0 1,1 1-1,-1 0 0,0 0 1,1 2-4,129 193-1724,-130-196 1521,0-1-1,0 0 0,0-1 0,1 0 1,-1 0-1,1 0 0,0 0 0,-1-1 0,1 0 1,0-1-1,0 0 0,0 0 0,0 0 1,-1-1-1,1 0 0,0 0 0,0 0 1,-1-1-1,1 0 0,-1-1 0,0 1 1,1-1-1,-1-1 0,3-1 204,11-6-241,-1-1 0,0 0 0,-1-1 0,0-1 1,-1-1-1,-1-1 0,0 0 0,-1-1 0,-1 0 0,6-11 241,-18 25 81,0 0 0,-1 0 0,0 0-1,1 0 1,-1 0 0,0 0 0,0-1 0,-1 1 0,1 0-1,-1-1 1,1 1 0,-1-1 0,0 1 0,-1 0 0,1-1 0,0 1-1,-1 0 1,0-1 0,0 1 0,0 0 0,0 0 0,0 0 0,-1 0-1,1 0 1,-1 0 0,0 0 0,0 0 0,0 0 0,0 1 0,-1-1-1,1 1 1,-1 0 0,1 0 0,-1 0 0,0 0 0,0-1-81,-9-1 344,0-1 0,0 2 0,0 0 0,0 0 0,0 1 1,-1 0-1,1 1 0,0 1 0,-5 0-344,12 3 45,0 0 0,0 0 0,0 0 1,1 0-1,-1 1 0,1 0 0,0 0 0,0 0 0,0 0 0,1 1 1,0-1-1,0 1 0,0 0 0,0 0 0,1 0 0,-1 0 0,1 0 1,1 1-1,-1-1 0,1 1 0,0-1 0,0 1 0,1 0 0,-1-1 1,1 2-46,-4 113 536,6-117-515,0-1 0,0 0 1,0 1-1,0-1 0,0 0 0,0 0 1,0-1-1,1 1 0,-1 0 0,1-1 1,-1 1-1,1-1 0,-1 0 1,1 0-1,0 0 0,0 0 0,0-1 1,-1 1-1,1-1 0,0 1 0,0-1 1,0 0-1,0 0 0,0-1 0,0 1 1,0 0-1,-1-1 0,1 0 1,0 0-1,0 0 0,0 0 0,-1 0 1,1 0-1,-1-1 0,1 1-21,6-5 12,0 0 0,-1 0-1,0-1 1,0 0 0,0 0-1,-1-1 1,0 0 0,0 0-1,-1-1 1,0 0 0,-1 0 0,0 0-1,0-1 1,-1 1 0,0-1-1,-1 0 1,0 0 0,0-1-1,-1 1 1,-1-1 0,0 1-1,0-1 1,-1 1 0,0-1 0,-1 0-1,-2-8-11,3-35 374,-7 63-425,2 166 94,5-173-41,0 0 0,-1 0 0,1 1 0,1-1 0,-1 0 0,0 0 0,1 0 0,-1 0 0,1 0 0,-1 0 0,1 0 0,0 0 0,0 0 0,0 0 0,0 0 0,0 0 0,0 0 0,1 0 0,-1-1-1,1 1 1,-1-1 0,1 1 0,0-1 0,-1 0 0,1 1 0,0-1 0,0 0 0,0 0 0,0 0 0,0 0 0,0-1 0,0 1 0,0-1 0,0 1 0,0-1 0,0 0 0,1 1 0,-1-1 0,2 0-2,5-1 18,-1 1 0,1-1 0,0 0-1,-1-1 1,1 0 0,-1 0 0,0-1 0,1 0 0,-1 0-1,-1-1 1,1 0 0,0-1 0,-1 1 0,0-1 0,0-1-1,-1 1 1,1-1 0,-1-1 0,0 1 0,-1-1 0,0 0-1,4-6-17,2-2 28,0 0 0,-1-1-1,0-1 1,-1 0 0,-1 0-1,-1-1 1,-1 0 0,1-4-28,-7 150-134,-6 12 262,6-139-122,1 0 0,0 0 0,-1 0-1,1 0 1,0 0 0,0 0-1,-1 0 1,1 0 0,0-1-1,0 1 1,0 0 0,0-1-1,0 1 1,0 0 0,0-1-1,0 1 1,1-1 0,-1 0 0,0 1-1,0-1 1,0 0 0,0 0-1,1 0 1,-1 0 0,0 0-1,0 0 1,0 0 0,1 0-1,-1 0 1,0 0 0,0-1-1,0 1 1,1-1-6,6 1 69,5-1-23,-1-1 0,0-1 0,0 0 0,0 0 0,0-1 0,0-1 0,-1 0 0,0-1 1,0 0-1,-1 0 0,1-1 0,-1-1 0,-1 1 0,1-2-46,101-57 112,-109 65-116,0 0-1,0 0 0,0 1 1,0-1-1,0 0 1,0 1-1,1-1 1,-1 1-1,0 0 0,0 0 1,1 0-1,-1 0 1,0 0-1,0 1 0,0-1 1,0 1-1,1-1 1,-1 1-1,0 0 1,0-1-1,0 1 0,0 0 1,0 1-1,0-1 1,-1 0-1,1 0 0,0 1 1,-1-1-1,1 1 1,0 0-1,-1-1 0,1 2 5,23 72-99,-24-71 102,6 44 19,-3 1 0,-1 0 0,-3 0-1,-2 0 1,-2-1 0,-2 1 0,-9 33-22,4 53-345,11-134-76,-6-20-1834,-6-11-2325,0-11-5009</inkml:trace>
  <inkml:trace contextRef="#ctx0" brushRef="#br0" timeOffset="80295.555">9923 5947 5747,'0'0'1499,"0"0"272,0 0 124,0 0-399,26-9-479,82-31-217,-42-7 363,-58 38-882,-3 3-93,0 0 1,0 1-1,-1-1 1,0-1-1,0 1 1,-1-1-1,1 1 1,-2-1-1,1 0 1,-1 0-1,0 0 1,0-1-1,-1 1 1,1 0-1,-2-1 1,1 1 0,-1 0-1,-1-6-188,-2 12 30,0-1 1,0 1-1,0-1 0,0 1 1,0 0-1,-1 0 0,1 0 1,0 1-1,-1-1 0,1 1 1,-1 0-1,1 0 0,0 0 1,-1 0-1,1 0 0,-1 1 1,1 0-1,0-1 0,-3 2-30,-4 0 2,1 1-1,-1 0 0,1 0 1,0 1-1,-1 0 0,2 1 1,-1-1-1,0 2 0,1-1 1,0 1-1,1 1 0,-1-1 1,1 1-1,0 1 0,1-1 1,0 1-1,0 0 0,0 1 1,1-1-1,1 1 0,-1 0 1,1 0-1,1 1 0,0-1 1,0 1-1,1 0 0,0-1 1,0 9-2,2-14-4,1 1 0,0 0 1,0-1-1,0 1 1,0-1-1,1 0 1,0 1-1,-1-1 0,2 0 1,-1 0-1,0 0 1,1 0-1,0-1 0,0 1 1,0-1-1,0 1 1,0-1-1,1 0 0,0-1 1,-1 1-1,1 0 1,0-1-1,1 0 4,103 43-165,116 21 111,-223-66 49,0 0 0,1 1-1,-1-1 1,0 0 0,1 0-1,-1 1 1,0-1 0,0 1-1,0-1 1,1 1 0,-1-1-1,0 1 1,0 0-1,0-1 1,0 1 0,0 0-1,0 0 1,0 0 0,0 0-1,0 0 1,-1 0 0,1 0-1,0 0 1,-1 0 0,1 1-1,0-1 1,-1 0 0,0 0-1,1 0 1,-1 1 0,0-1-1,1 0 1,-1 1 0,0-1-1,0 0 1,0 0 0,0 1-1,0-1 1,-1 0 0,1 1-1,0-1 1,0 0 0,-1 0-1,1 1 1,-1-1 0,1 0-1,-1 0 1,0 0 0,1 0-1,-1 0 1,0 0 0,0 0-1,0 0 1,0 0 0,0 0-1,0 0 1,0 0 0,0-1-1,0 1 1,0 0 0,0-1-1,-1 1 1,1-1 0,0 1-1,0-1 1,0 0 0,-1 1-1,0-1 6,-30 8-327,0-2 0,0-2 0,0 0-1,-1-2 1,1-2 0,-8-1 327,13 1-689,22 0 576,4 0-20,0 1 0,0-1 0,0 0 0,0 0-1,0 1 1,0-1 0,0 0 0,0 0 0,0 0-1,0 0 1,-1 0 0,1 0 0,0-1 0,0 1-1,0 0 1,0 0 0,0-1 0,0 1 0,0-1-1,0 1 1,0-1 0,0 1 0,1-1 0,-1 0 0,0 1-1,0-1 1,0 0 0,1 0 0,-1 1 0,0-1-1,1 0 1,-1 0 0,0 0 0,1 0 0,0 0-1,-1 0 1,1 0 0,-1 0 0,1 0 0,0 0-1,0 0 1,0 0 0,-1 0 0,1 0 0,0-1 133,0-19-5243</inkml:trace>
  <inkml:trace contextRef="#ctx0" brushRef="#br0" timeOffset="80555.565">10543 5806 8836,'0'0'3079,"0"0"-1318,0 0-366,0 0-312,0 0-467,-6 12-239,-25 97 292,32-3-223,1-104-496,-1 0 1,1-1 0,-1 1 0,1-1 0,0 1-1,0-1 1,0 1 0,0-1 0,0 0 0,0 0-1,0 0 1,1 0 0,-1 0 0,0-1 0,1 1-1,-1 0 1,0-1 0,1 0 0,-1 0 0,0 0-1,1 0 1,-1 0 0,0 0 0,1 0 0,-1-1-1,1 1 1,-1-1 0,0 0 0,0 0-1,0 0 1,1 0 0,-1 0 0,0 0 0,0 0-1,0-1 1,0 0 49,51-64-3441,-28 13-1906,-7 4-2179</inkml:trace>
  <inkml:trace contextRef="#ctx0" brushRef="#br0" timeOffset="80792.292">10423 5560 7988,'0'0'2769,"0"0"-1331,0 0-299,0 0-149,0 0-417,-13 2-79,-29 5 179,84-3 663,-27-5-1198,0-1-1,-1 0 1,1-1-1,-1 0 1,0-2 0,0 0-1,0 0 1,-1-1 0,0-1-1,0 0 1,-1-1-1,7-4-137,22-34 188,-40 45-192,0 0 1,0 0 0,-1 0-1,1 0 1,0 0-1,-1 0 1,1 0-1,-1 0 1,1 0 0,-1-1-1,0 1 1,1 0-1,-1 0 1,0 0-1,0-1 1,0 1 0,0 0-1,0 0 1,0-1-1,0 1 1,0 0 0,0 0-1,-1 0 1,1-1-1,0 1 1,-1 0-1,1 0 1,-1 0 0,1 0-1,-1 0 1,0 0-1,0 0 1,1 0 0,-1 0-1,0 0 1,0 0-1,0 0 1,0 0-1,0 1 1,0-1 0,0 0-1,0 1 1,0-1-1,0 1 1,0-1-1,-1 1 1,1 0 3,-13-3-348,-1 0 0,0 2 0,1 0-1,-1 0 1,0 1 0,1 1 0,-1 1 0,-2 0 348,-59 36-5000,52-11-178</inkml:trace>
  <inkml:trace contextRef="#ctx0" brushRef="#br0" timeOffset="81552.046">10814 5687 8404,'0'0'3353,"0"0"-1811,0 0-349,0 0 101,0 0-496,-1 7-324,0-3-406,1-3-51,0-1 0,-1 1 0,1 0 0,0 0-1,0 0 1,-1 0 0,1 0 0,0 0 0,0 0 0,0 0-1,0 0 1,0 0 0,1 0 0,-1 0 0,0 0-1,0 0 1,1 0 0,-1 0 0,0 0 0,1 0 0,-1 0-1,1 0 1,-1-1 0,1 1 0,0 0 0,-1 0 0,1 0-1,0-1 1,-1 1 0,1 0 0,0-1 0,0 1 0,0-1-1,0 1 1,-1-1 0,1 1 0,0-1 0,0 0-1,0 0 1,0 1 0,1-1-17,21 3 253,-20-3-244,0-1 0,0 1 0,1 0 1,-1 0-1,0 1 0,1-1 1,-1 1-1,0-1 0,0 1 0,0 0 1,0 0-1,0 0 0,0 1 1,0-1-1,0 1 0,0 0 0,0 0 1,-1 0-1,1 0 0,-1 0 1,1 0-1,-1 1 0,0-1 0,0 1 1,0-1-1,0 1 0,-1 0 1,1 0-1,-1 0 0,1 1-9,-1 1 8,0 0-1,-1 1 0,0-1 1,0 1-1,0-1 1,0 1-1,-1-1 1,0 1-1,0-1 0,0 0 1,-1 0-1,0 1 1,0-1-1,0 0 1,0 0-1,-1-1 1,0 1-1,0 0 0,-2 1-7,-44 43 150,70-44-35,122-20-65,-140 16-61,1 1 0,-1 0-1,1 0 1,-1 0 0,0 0 0,0 0-1,0 1 1,0-1 0,0 1-1,-1 0 1,1 0 0,-1 0-1,0 0 1,0 0 0,0 1 0,0-1-1,-1 0 1,1 1 0,-1 0-1,0-1 1,0 1 0,0 0 0,0-1-1,-1 1 1,1 0 0,-1 0-1,0 0 1,0 0 0,-1-1 0,1 1-1,-1 0 1,0 0 0,0-1-1,0 2 12,1 2 5,0 11-8,-1 0 0,0-1-1,-1 1 1,-1 0-1,-1-1 1,-1 1 0,0-1-1,-1-1 1,-1 1-1,0-1 1,-5 7 3,-6 10-47,0-1 0,-3 0-1,0-2 1,-2 0 0,-2-1 0,0-2-1,-4 1 48,-33 7-188,61-34 175,-1-1-1,0 1 1,1 0 0,-1-1-1,0 0 1,1 1 0,-1-1 0,0 0-1,1 0 1,-1 0 0,0 0-1,0 0 1,1 0 0,-1 0 0,0-1-1,1 1 1,-1-1 0,0 1-1,1-1 1,-1 1 0,1-1-1,-1 0 1,1 0 0,-1 0 0,1 0-1,-1 0 1,1 0 0,0 0-1,0-1 1,0 1 0,-1 0-1,1-1 1,0 1 0,1-1 0,-1 1-1,0-1 1,0 0 13,-2-8-178,1-1 1,0 1-1,0-1 1,1 1-1,1-1 0,0 0 1,0 1-1,1-1 1,0 1-1,1-1 0,0 1 1,1-1-1,0 1 0,0 0 1,1 0-1,1 0 1,-1 1-1,2-1 0,-1 1 1,1 1-1,6-8 178,11-5-11,0 2 1,0 0-1,2 2 0,1 0 0,0 2 0,0 1 0,2 1 0,0 1 1,0 1-1,1 2 0,0 1 0,1 1 11,87-32 10,-95 33 91,-1-1-1,-1-1 1,1 0 0,-1-2-1,-1 0 1,1-2 0,-2 0-1,0-1 1,0 0-1,-2-2 1,1 0 0,-2-1-1,0 0 1,3-7-101,-15 17 187,0-1-1,0 0 1,-1 0 0,0 0 0,0 0-1,-1 0 1,0 0 0,0-1 0,-1 1-1,0 0 1,0-1 0,0 1 0,-1 0-1,-1-2-186,1 8 33,1 0 0,-1-1 0,0 1 0,-1 0-1,1 0 1,0 0 0,0 0 0,0 0 0,-1 0-1,1 0 1,0 1 0,-1-1 0,1 0 0,-1 1-1,1-1 1,-1 1 0,1-1 0,-1 1 0,1 0-1,-1 0 1,1 0 0,-1 0 0,1 0 0,-1 0-1,0 0 1,1 0 0,-1 0 0,1 1 0,-1-1-1,1 1 1,-1-1 0,1 1 0,0 0 0,-1-1-1,1 1 1,0 0 0,-1 0 0,1 0 0,0 0-1,0 0 1,0 0 0,0 0 0,0 1 0,0-1-1,0 0 1,0 1 0,0-1 0,1 0 0,-1 1-1,1-1 1,-1 1-33,-18 31 73,1 1 0,1 1 1,2 1-1,2 0 0,-6 29-73,-41 99-3114,40-129-1915</inkml:trace>
  <inkml:trace contextRef="#ctx0" brushRef="#br0" timeOffset="82306.169">1612 8608 12454,'0'0'1096,"0"0"-834,35-4-6,412-51 2009,198-36 395,184-70-2660,327-110 779,87-7-234,1850-426 524,-2789 634-645,-211 51-285,-99 9 432,-103-12-752,61 20-5286,42 1 1772,5-1-1750</inkml:trace>
  <inkml:trace contextRef="#ctx0" brushRef="#br0" timeOffset="84317.894">5653 8098 14759,'0'0'1755,"0"0"-978,0 0-252,0 0-109,0 0-221,-3 11-88,1-3-66,0 1 1,1-1 0,0 1-1,0-1 1,1 1 0,0-1-1,0 1 1,1-1 0,0 1-1,1-1 1,-1 0 0,2 1-1,0 1-41,157 360 638,-152-334-1707,-8-35 753,-1 1-1,1 0 1,-1-1-1,1 1 1,-1-1-1,1 1 1,-1 0-1,0-1 1,0 1 0,0-1-1,0 0 1,0 1-1,0-1 1,0 0-1,0 0 1,0 0-1,-1 1 1,1-1-1,0 0 1,-1-1-1,1 1 1,-1 0-1,1 0 1,-1-1 0,0 1-1,1-1 1,-1 1-1,0-1 317,-25 7-7958</inkml:trace>
  <inkml:trace contextRef="#ctx0" brushRef="#br0" timeOffset="84573.583">5554 8633 10597,'0'0'3185,"0"0"-2528,0 0-289,0 0 1233,0 0-433,0 0-352,149 85-511,-122-51-113,-7 6-192,-7-4-304,-6-5-1153,-4-13-1216,2-16-529,2-2-1056,8-18-1552</inkml:trace>
  <inkml:trace contextRef="#ctx0" brushRef="#br0" timeOffset="84872.288">6074 8568 10709,'0'0'1329,"0"0"-753,0 0 800,-43 125-319,8-71-609,1-7-288,1-4-160,4-12-672,-4-9-1505,-7-6-4818</inkml:trace>
  <inkml:trace contextRef="#ctx0" brushRef="#br0" timeOffset="86767.083">3619 10168 12470,'0'0'1512,"0"0"-586,0 0-147,-22 21-299,11-11-421,-150 166 931,147-158-872,0 1 0,0 0 1,2 1-1,1 0 0,0 1 1,2 0-1,0 0 0,1 1 0,1 0 1,2 1-1,0 0 0,0 11-118,4-32 8,1 0-1,-1 0 1,1 0-1,0 0 1,-1 0-1,1 1 1,0-1-1,0 0 1,1 0-1,-1 0 1,0 0-1,1 0 1,-1 0-1,1 0 1,0 0 0,0 0-1,0 0 1,0 0-1,0-1 1,0 1-1,0 0 1,0-1-1,1 1 1,-1 0-1,1-1 1,-1 0-1,1 1 1,0-1-1,-1 0 1,1 0-1,0 0 1,0 0-1,0 0 1,0 0-1,0-1 1,0 1-1,0 0 1,0-1-1,0 0 1,0 1-1,0-1 1,0 0 0,0 0-1,2-1-7,10 0 17,0-2-1,0 0 1,0 0 0,-1-1-1,0-1 1,0 0 0,0-1-1,0 0 1,-1-1 0,0-1-1,-1 0 1,1 0 0,-2-1 0,1-1-1,-1 1 1,2-5-17,5-1 16,5-1-8,-2-1-1,0-2 1,-1 0 0,-1 0-1,-1-2 1,0 0 0,-2-1-1,-1-1 1,8-16-8,-15-9 75,-21 53-3,11 2-73,1-1 0,0 0 0,1 1 1,0 0-1,0-1 0,0 1 0,1 0 0,0-1 1,0 1-1,0 0 0,1-1 0,0 1 0,1 1 1,-1-3 2,0 0 0,0 0 1,1 0-1,0 0 0,0 0 0,0 0 0,1-1 0,-1 1 0,1-1 0,0 0 0,0 1 1,1-1-1,-1-1 0,1 1 0,0 0 0,0-1 0,0 0 0,1 0 0,-1 0 0,0-1 1,1 1-1,0-1 0,0 0 0,0 0 0,0-1-2,134 21-71,-129-22 66,0-1 1,0 0 0,0 0-1,0-1 1,0 0 0,0-1-1,0 0 1,-1-1 0,1 0 0,-1 0-1,0-1 1,0 0 0,-1 0-1,0-1 1,0 0 0,0-1-1,0 0 1,-1 0 4,6-7 6,0 0-1,-1-1 0,0 0 1,-1-1-1,-1 0 0,-1-1 1,0 0-1,-1-1 0,-1 0 1,-1 0-1,0 0 0,-1-1 1,-1 1-1,-1-1 0,-1 0 1,-1 0-1,0 0 0,-1-1 1,-1 1-1,-2-11-5,2 23 22,0 0-1,-1 0 1,0 0 0,0 0 0,0 0-1,-1 0 1,0 1 0,0-1-1,0 1 1,-1 0 0,0 0 0,0 0-1,-1 0 1,0 1 0,0 0-1,0 0 1,0 0 0,-1 1 0,0 0-1,0 0 1,0 0 0,0 1 0,-1-1-1,1 2 1,-1-1 0,0 1-1,0 0 1,-4-1-22,9 3-2,1-1 1,0 1-1,0 0 0,0 0 1,0 0-1,-1-1 0,1 1 0,0 0 1,0 0-1,-1 1 0,1-1 1,0 0-1,0 0 0,0 1 0,0-1 1,-1 0-1,1 1 0,0-1 0,0 1 1,0-1-1,0 1 0,0 0 1,0 0-1,0-1 0,0 1 0,0 0 1,1 0-1,-1 0 0,0 0 1,0 0-1,1 0 0,-1 0 0,0 0 1,1 0-1,0 0 0,-1 0 0,1 1 1,-1-1-1,1 0 0,0 0 1,0 0-1,0 1 0,0-1 0,0 0 1,0 0-1,0 0 0,0 1 1,0-1 0,0 3-6,0-1 0,1 1 0,-1-1-1,1 0 1,-1 1 0,1-1 0,0 1-1,0-1 1,1 0 0,-1 0 0,1 0-1,-1 0 1,1 0 0,0 0 0,0 0-1,1-1 1,-1 1 0,0-1 0,1 1-1,-1-1 1,1 0 0,0 0 0,0 0-1,0 0 1,0-1 0,0 1 0,0-1-1,0 0 1,1 1 0,-1-2 0,0 1-1,4 0 8,165 37-194,-165-34 192,-1-1 0,0 2 1,0-1-1,0 1 0,-1 0 1,0 0-1,0 0 0,0 1 1,-1 0-1,1 0 1,-1 0-1,-1 0 0,1 1 1,-1-1-1,0 1 0,-1 0 1,1 0-1,-1 0 0,-1 0 1,1 1-1,-1 4 2,20 54 5,-17-62 1,0 0-1,0 1 1,0-2 0,1 1-1,-1 0 1,1-1-1,0 0 1,0 0-1,0 0 1,0-1 0,0 0-1,1 0 1,-1 0-1,1-1 1,-1 1 0,1-1-1,0-1 1,0 1-1,-1-1 1,1 0-1,0 0 1,0-1 0,-1 0-1,1 0 1,0 0-1,-1 0 1,1-1-1,-1 0 1,0 0 0,0-1-1,1 1 1,-1-1-1,4-3-5,5-6 21,-1 0 0,0-1-1,0 0 1,-1-1-1,-1 0 1,0-1-1,-1 0 1,-1 0 0,0-1-1,-1-1 1,-1 0-1,-1 0 1,0 0 0,-1 0-1,-1-1 1,0 0-1,-2 0 1,0 0-1,-1 0 1,-1 0 0,-1-8-21,2 2 114,0 18-79,1 1 0,-1-1 1,-1 1-1,1-1 0,-1 0 1,0 1-1,0-1 0,0 0 0,-1 1 1,0-1-1,0 0 0,-1 1 1,1 0-1,-1-1 0,0 1 1,-1 0-1,1 0 0,-1 0 0,0 0 1,-1 0-1,1 1 0,-1-1 1,1 1-1,-1 0 0,-1 0 0,1 0 1,-3-1-36,6 5 1,0-1 1,-1 1-1,1 0 1,0-1-1,0 1 0,-1 0 1,1 0-1,0 0 1,-1 0-1,1 0 1,0 0-1,0 1 1,-1-1-1,1 0 1,0 1-1,0-1 1,-1 0-1,1 1 1,0 0-1,0-1 0,0 1 1,0 0-1,0-1 1,0 1-1,0 0 1,0 0-1,0 0 1,0 0-1,1 0 1,-1 0-1,0 0 1,0 0-1,1 0 0,-1 0 1,1 1-1,-1-1 1,1 0-1,0 0 1,-1 0-1,1 1 1,0-1-2,-5 58-124,5-51 110,0-6 8,0 1 0,0 0 0,1-1 0,-1 1 0,1-1 0,0 1-1,-1-1 1,1 1 0,0-1 0,0 0 0,1 1 0,-1-1 0,1 0 0,-1 0-1,1 0 1,-1 0 0,1 0 0,0 0 0,0 0 0,0-1 0,0 1 0,0-1 0,1 1-1,-1-1 1,0 0 0,1 0 0,-1 0 0,0 0 0,1 0 0,-1-1 0,1 1-1,1-1 7,95 6-214,-75-6 197,192 0 82,-212 0-66,0 0 0,1 0 0,-1 0 0,0 1 1,0 0-1,0-1 0,0 2 0,0-1 1,0 0-1,0 1 0,0 0 0,0 0 0,-1 0 1,1 0-1,-1 1 0,0-1 0,1 1 1,-1 0-1,0 0 0,0 0 0,-1 0 0,1 1 1,-1-1-1,2 4 1,69 133-88,-72-137 46,1-1 1,0 0-1,0 0 0,0 0 1,0 0-1,0 0 1,0 0-1,0-1 1,1 1-1,-1-1 0,0 1 1,1-1-1,-1 0 1,1 0-1,0 0 0,-1 0 1,1-1-1,0 1 1,0-1-1,-1 1 0,1-1 1,0 0-1,0 0 1,0 0-1,-1-1 1,1 1-1,0-1 0,0 1 1,1-2 41,75-32-2004,-26 1-35,-2-2 0,-2-2 0,33-33 2039,-27-6-879,-51 13 4458,-7 58-3382,-1 1 1,0 0 0,0 0-1,0 1 1,0-1 0,0 1-1,-1 0 1,1 0-1,-1 0 1,0 1 0,0-1-1,0 1 1,0 1 0,0-1-1,0 1 1,-1-1-1,1 1 1,0 1 0,-1-1-1,1 1 1,-1 0 0,1 0-1,-1 1 1,1 0-1,-5 1-197,4-2 115,-2-1-46,0 2-1,1-1 0,-1 1 0,0 0 1,0 0-1,1 1 0,-1 0 0,1 1 1,0 0-1,-1 0 0,1 0 0,1 1 1,-1 0-1,0 0 0,1 1 0,0-1 1,0 2-1,0-1 0,1 1 0,0-1 1,0 1-1,0 1 0,1-1 0,0 1 1,0 0-1,0 0 0,1 0 0,0 0 1,1 0-1,0 1 0,-1 3-68,1-6 3,1 0 0,0 0-1,0 0 1,0 0 0,0 0-1,1 0 1,0 1 0,0-1 0,0 0-1,1 0 1,0 0 0,0 0 0,0 0-1,1 0 1,-1 0 0,1 0 0,0 0-1,1 0 1,-1-1 0,1 1 0,0-1-1,0 0 1,0 0 0,1 0 0,-1 0-1,1-1 1,0 1 0,0-1 0,0 0-1,1 0 1,-1-1 0,1 1-1,-1-1 1,1 0 0,0 0 0,0 0-1,2 0-2,3 0-15,1 0 0,0-1 0,1 0 0,-1-1 0,0 0 0,0-1 0,0 0-1,0-1 1,0 0 0,0 0 0,-1-1 0,1-1 0,-1 0 0,0 0 0,0-1 0,0 0-1,0-1 1,-1 0 0,0-1 0,0 1 0,3-6 15,-3 5 1,0-1-1,0 0 1,-1 0-1,-1-1 1,1 0 0,-2-1-1,1 1 1,-1-1 0,-1-1-1,1 1 1,-2-1-1,1 0 1,-2 0 0,0 0-1,0 0 1,-1-1 0,1-7-1,-3 16 0,-6-86 151,5 86-132,1 1 1,-1-1-1,0 1 0,0-1 0,0 1 1,0-1-1,-1 1 0,1 0 1,0 0-1,-1 0 0,0-1 1,0 2-1,1-1 0,-1 0 0,0 0 1,-1 1-1,1-1 0,0 1 1,0-1-1,-1 1 0,1 0 1,0 0-1,-1 0 0,1 0 0,-1 1 1,0-1-1,1 0 0,-1 1 1,1 0-1,-1 0 0,-2 0-19,-3 44-32,8-33 30,1-1 0,-1 1 0,2 0-1,-1 0 1,2-1 0,-1 1 0,1-1-1,1 0 1,0 0 0,0 0 0,1 0-1,0-1 1,1 0 0,0 0 0,1 0-1,-1-1 1,2 0 0,-1 0 0,5 3 2,-4-6-11,0 0 0,0-1 0,0 0 0,1 0 0,0 0 0,0-1 1,0-1-1,0 0 0,0 0 0,0 0 0,1-1 0,-1-1 0,0 0 0,1 0 1,-1-1-1,0 0 0,1 0 0,-1-1 0,0 0 0,0-1 0,0 0 0,0 0 1,-1-1-1,1 0 0,-1-1 0,0 0 0,0 0 11,1-3 40,-1 0-1,0-1 1,-1 0-1,1 0 1,-2 0-1,1-1 1,-1 0-1,-1-1 1,0 1-1,0-1 1,-1 0-1,-1 0 1,0-1-1,0 1 1,-1-1-1,0 1 1,-1-1-1,-1 0 1,0 1-1,0-1 1,-2-6-40,1 58-104,0-30 99,0 1-1,0-1 1,1 1 0,0-1-1,1 0 1,0 1 0,1-1-1,0 0 1,0 0 0,1 0-1,1 0 1,-1 0-1,2-1 1,-1 1 0,6 6 5,-6-12-4,1-1 1,0 0 0,0-1-1,0 1 1,0-1 0,0 0-1,1 0 1,-1-1 0,1 0-1,-1 1 1,1-2 0,-1 1-1,1-1 1,-1 0 0,1 0-1,0 0 1,-1-1 0,1 0-1,-1 0 1,1 0 0,-1-1-1,0 0 1,1 0 0,-1 0-1,0 0 1,0-1 0,-1 0-1,1 0 1,0-1 0,-1 1-1,0-1 1,2-2 3,123-130 347,-125 130-348,-4 4 1,0 1 0,1-1 0,0 1 0,-1-1 0,1 1 0,0-1 0,0 1 0,0-1 0,0 1 0,0 0 0,0 0 0,0-1 0,0 1 0,0 0 0,1 0 0,-1 0 0,0 0 0,1 0 0,-1 1 0,1-1 0,-1 0 0,1 1 0,-1-1 0,1 1 1,0-1-1,-1 1 0,1 0 0,-1 0 0,1 0 0,0 0 0,-1 0 0,1 0 0,0 0 0,-1 0 0,1 1 0,0-1 0,29 73-134,-19-21 188,-3 0 0,-2 1 0,-3 0 0,-2 0 0,-4 47-54,3-77 4,-2-1 1,0 1 0,-1-1-1,-2 0 1,0 0-1,-1 0 1,-2-1-1,0 0 1,-1 0-1,-5 7-4,12-25 3,-1 0 0,1-1 0,-1 1 0,0-1-1,0 0 1,0 1 0,0-1 0,0 0 0,-1 0 0,1-1-1,-1 1 1,1 0 0,-1-1 0,0 1 0,1-1 0,-1 0 0,0 0-1,0 0 1,0 0 0,0-1 0,0 1 0,0-1 0,0 0-1,0 0 1,0 0 0,0 0 0,0 0 0,0-1 0,0 1-1,0-1 1,-1 0-3,-85-40-8,74 31-282,1-1 0,-1-1-1,2 0 1,0 0 0,1-2 0,0 1-1,0-2 1,2 1 0,0-2-1,1 1 1,0-1 0,1-1-1,1 1 1,1-1 0,0-1 0,1 0 290,-10-72-5824</inkml:trace>
  <inkml:trace contextRef="#ctx0" brushRef="#br0" timeOffset="87434.833">7872 9009 10005,'0'0'2014,"0"0"-835,10-19 62,30-63 5,-23 20 1387,-26 57-1619,-5 9-996,1 0 1,-1 0 0,1 1 0,0 1 0,0 0 0,1 1 0,-1 1 0,2-1 0,-1 2 0,1 0 0,-4 4-19,-6 3 8,-116 106 37,132-116-43,0 1-1,0-1 1,0 1 0,0 0-1,1 0 1,0 0 0,1 1-1,0 0 1,0-1-1,0 1 1,1 0 0,0 0-1,1 0 1,0 0 0,0 1-1,1-1 1,0 0 0,0 0-1,1 1 1,0-1 0,1 3-2,2-4-3,1 1 0,0-1 0,0 0 0,0-1 1,1 1-1,0-1 0,0 0 0,1 0 1,0-1-1,0 0 0,0 0 0,0-1 0,1 0 1,0 0-1,0 0 0,0-1 0,0-1 0,0 1 1,1-1-1,-1-1 0,1 1 0,0-2 3,61 14 25,0-3 0,1-4-1,18-2-24,-76-4 1,22 8 34,-41-2 21,-153 32 248,-91-18-358,249-21 12,0 1-1,0-1 0,0 0 0,0 1 0,0-1 0,0 0 0,0 0 0,0 0 0,0 0 0,0 0 0,-1 0 0,1 0 0,0 0 0,0 0 0,0 0 0,0-1 0,0 1 0,0 0 0,0-1 0,0 1 0,0-1 0,1 1 0,-1-1 0,0 0 0,0 1 0,0-1 1,0 0-1,1 1 0,-1-1 0,0 0 0,1 0 0,-1 0 0,1 0 0,-1 1 0,1-1 0,-1 0 0,1 0 0,-1 0 0,1 0 0,0 0 0,0 0 0,-1 0 0,1 0 0,0-1 0,0 1 0,0 0 0,0 0 0,0 0 0,0 0 0,1 0 0,-1 0 0,0 0 1,0 0-1,1 0 0,-1 0 0,1 0 0,-1 0 0,1 0 43,26-31-2794,27-6-1306</inkml:trace>
  <inkml:trace contextRef="#ctx0" brushRef="#br0" timeOffset="87697.274">8334 8908 11829,'0'0'2402,"0"0"-1058,0 0 209,0 0-849,0 0-208,0 0 17,-64 119-97,64-70-224,0-4 0,15-9-160,12-12-32,3-15-352,2-9-400,-2 0-465,0-31-240,-3-14-400,-5-4-2288,-4-3-2851</inkml:trace>
  <inkml:trace contextRef="#ctx0" brushRef="#br0" timeOffset="87990.581">8352 8651 1793,'0'0'8398,"-23"-1"-5279,-73-2-1702,36 8 1041,42 24-458,23-26-1733,8-3-156,-1-1 1,1 0 0,-1-1 0,0 0-1,0-1 1,1 0 0,-2-1 0,1-1-1,0 0 1,-1 0 0,0-1 0,0-1-1,-1 1 1,0-2 0,0 1 0,0-2-1,-1 1 1,1-3-112,-11 11-5,1 0-1,-1 1 0,1-1 1,-1 0-1,0 0 1,1 0-1,-1 0 1,1 0-1,-1 0 0,0 0 1,1-1-1,-1 1 1,1 0-1,-1 0 1,1 0-1,-1-1 1,0 1-1,1 0 0,-1 0 1,1-1-1,-1 1 1,1-1-1,0 1 1,-1 0-1,1-1 0,-1 1 1,1-1-1,0 1 1,-1-1-1,1 1 1,0-1-1,-1 1 0,1-1 1,0 1-1,0-1 1,0 0-1,-1 1 1,1-1-1,0 1 1,0-1-1,0 0 0,0 1 1,0-1-1,0 1 1,0-1-1,0 0 1,0 1-1,1-1 0,-1 1 1,0-1-1,0 0 1,0 1-1,1-1 1,-1 1-1,0-1 0,1 1 1,-1-1-1,1 1 6,-15 2-362,2 1 0,-1 1-1,0 0 1,1 0 0,-1 1-1,1 1 1,1 0-1,-1 1 1,1 0 0,0 1-1,1 0 1,0 0 0,0 1-1,1 1 1,0 0 0,0 0-1,1 1 363,-23 36-4479</inkml:trace>
  <inkml:trace contextRef="#ctx0" brushRef="#br0" timeOffset="88733.198">8625 8899 13846,'0'0'1740,"0"0"-614,0 0-30,0 0-258,0 0-403,9 0 112,109-13 216,-117 14-764,1-1-1,-1 1 1,1 0 0,-1 0 0,0 0 0,1 0 0,-1 0-1,0 0 1,0 1 0,0-1 0,0 0 0,0 1 0,0-1 0,0 1-1,0-1 1,-1 1 0,1-1 0,0 1 0,-1-1 0,1 1-1,-1 0 1,0-1 0,1 1 0,-1 0 0,0-1 0,0 1 0,0 0-1,0-1 1,-1 1 0,1 0 0,0-1 0,-1 1 0,1-1-1,-1 1 2,1 6-3,-1 4 7,0 1 0,0-1 0,-1 0 0,-1 0 0,0 0 0,-1 0 0,0 0 0,-1-1 0,0 1 0,-1-1 0,0 0 0,-1-1 0,0 0 0,-2 2-4,-48 78 0,71-87-8,6-4 17,-16 0-9,1 1 0,0-1 0,0 1 0,0 0 0,0 0 0,-1 0 0,1 1 0,0-1-1,0 1 1,0 1 0,-1-1 0,1 0 0,-1 1 0,1 0 0,-1 0 0,1 1 0,2 1 0,3 10 3,-1 1-1,0 0 1,-1 0 0,0 1-1,-2 0 1,0 0 0,0 0-1,-2 1 1,0 0 0,-1 0-1,-1 0 1,0 0 0,-1 1-3,1 112 0,-2-126-3,1 0 0,-1 1 0,1-1-1,-1 1 1,-1-1 0,1 0 0,-1 0 0,1 1 0,-1-1 0,0 0 0,-1 0 0,1 0 0,-1 0 0,1 0 0,-1 0 0,-1 0 0,1 0 0,0-1 0,-1 1-1,0-1 1,0 0 0,0 0 0,0 0 0,0 0 0,-1 0 0,1-1 0,-1 1 0,0-1 0,0 0 0,1 0 0,-1-1 0,-1 1 0,1-1 0,-2 1 3,0-1-36,0 0 1,-1 0 0,1 0-1,0-1 1,0 0 0,0 0-1,-1-1 1,1 1 0,0-2-1,0 1 1,0 0 0,0-1-1,0 0 1,1-1 0,-1 1-1,0-1 1,1 0 0,0-1 0,0 1-1,0-1 1,0 0 0,1 0-1,-1-1 1,1 1 0,-2-3 35,0-3-56,0 0 0,1 0 0,0-1 0,1 1 0,0-1 0,1 0 1,0 0-1,1 0 0,0 0 0,0-1 0,1 1 0,1 0 0,0-1 1,1 1-1,0-1 0,1-6 56,1 11-97,0-1 1,0 0-1,0 1 1,1-1-1,0 1 1,1 0-1,-1 0 1,1 1-1,1-1 0,-1 1 1,1 0-1,0 1 1,0-1-1,1 1 1,5-3 96,5-6-177,207-158-296,-130 105 993,-4-5 1,18-22-521,-97 85 132,0-1-1,0-1 1,-1 1-1,0-2 1,-1 1-1,-1-1 0,0-1 1,0 0-1,-2 0 1,1 0-1,-2-1 1,1 0-1,-2 0 0,0 0 1,2-14-132,-6 17 164,1 10-138,-1 0 0,1 0 0,-1 0 0,1-1 1,-1 1-1,0 0 0,1-1 0,-1 1 0,0 0 1,0-1-1,0 1 0,0 0 0,0-1 0,0 1 1,-1 0-1,1-1 0,0 1 0,-1 0 0,1 0 1,-1-1-1,1 1 0,-1 0 0,0 0 0,1 0 1,-1 0-1,0-1 0,0 1 0,0 0 0,0 1 1,0-1-1,0 0 0,0 0 0,0 0 0,0 1 1,0-1-1,0 0 0,-1 1 0,1-1 0,0 1 1,0-1-1,-1 1-26,1 0 7,-1 0-1,1 1 1,-1-1 0,1 1 0,0-1 0,-1 1-1,1-1 1,0 1 0,-1 0 0,1 0 0,0 0-1,0-1 1,-1 1 0,1 0 0,0 1 0,0-1 0,0 0-1,1 0 1,-1 0 0,0 0 0,0 1 0,0-1-1,1 0 1,-1 1 0,1-1 0,-1 1 0,1-1-1,-1 2-6,-2 5 13,-8 23 20,2 1 1,1 0-1,2 0 1,1 0-1,1 1 1,2 0-1,1 0 1,3 23-34,-2-53 1,0 2-9,-1 0 0,1 0 0,1 0 0,-1-1 0,1 1 0,-1 0 1,1 0-1,1 0 0,-1-1 0,1 1 0,0 0 0,0-1 0,0 0 0,0 1 0,1-1 0,0 0 0,0 0 0,0-1 1,0 1-1,0 0 0,1-1 0,0 0 0,0 0 0,0 0 0,0 0 0,0-1 0,0 0 0,1 0 0,-1 0 0,1 0 0,-1 0 1,1-1-1,1 0 8,134 6-793,-52-31-6039,-48 5-3007</inkml:trace>
  <inkml:trace contextRef="#ctx0" brushRef="#br0" timeOffset="89737.091">11577 8109 7139,'0'0'2572,"0"0"-886,0 0-144,0 0-173,0 0-211,-12-6-265,5 2-802,6 3-77,-1-1 1,0 1 0,1-1-1,-1 1 1,0 0 0,0 0-1,0 0 1,0 0 0,0 0-1,-1 1 1,1-1 0,0 1-1,0-1 1,0 1 0,-1 0-1,1 0 1,0 0-1,0 0 1,-1 0 0,1 0-1,0 0 1,0 1 0,0-1-1,0 1 1,-1 0 0,1 0-1,0 0 1,0 0 0,0 0-1,1 0 1,-1 0 0,0 1-1,0-1 1,0 1 0,1-1-1,-1 1 1,1-1 0,0 1-1,-1 0 1,1 0 0,-1 2-16,-10 15 89,2 2-1,0-1 0,1 1 1,1 1-1,1 0 0,1 0 1,1 0-1,0 1 0,2-1 1,1 1-1,1 10-87,0-9 37,8 81 130,-6-102-175,1 1 1,-1-1-1,1 0 1,-1 1-1,1-1 0,0 0 1,0 0-1,0-1 1,0 1-1,1 0 1,-1-1-1,1 1 0,0-1 1,0 0-1,0 0 1,0 0-1,0 0 1,0 0-1,0-1 0,0 0 1,1 1-1,-1-1 1,1 0-1,-1-1 1,1 1-1,-1 0 0,1-1 1,0 0 7,21-1-474,0-1 0,-1-1 1,1-1-1,-1-1 0,0-1 0,0-2 1,0 0-1,-1-1 0,-1-2 1,1 0-1,-2-1 0,0-1 0,16-13 474,12-4-1762,19-13-1677,-7-3-83</inkml:trace>
  <inkml:trace contextRef="#ctx0" brushRef="#br0" timeOffset="90455.006">12134 8145 4402,'0'0'3119,"1"-20"-553,1-66-325,-1 83-2087,-1-1-1,-1 0 0,1 0 1,0 0-1,-1 0 0,0 0 0,0 0 1,0 1-1,0-1 0,-1 0 1,1 1-1,-1-1 0,0 1 1,0 0-1,0-1 0,0 1 1,-1 0-1,1 0 0,-1 0 1,0 1-1,0-1 0,0 1 0,0 0 1,0-1-1,-1 1 0,1 1 1,-1-1-1,1 0 0,-1 1 1,0 0-1,1 0 0,-1 0 1,0 0-1,0 0 0,0 1 0,0 0 1,0 0-1,0 0 0,1 0 1,-1 1-1,0-1 0,0 1 1,-1 0-154,-7 3 57,1 0 0,-1 0 0,1 2 0,0-1 0,0 1 0,1 1 0,0 0 0,0 0 0,0 1 1,1 0-1,0 1 0,1 0 0,0 0 0,0 1 0,1 0 0,0 0 0,1 1 0,0 0 0,0 0 1,-2 11-58,-1-5 51,1 1 1,0 0-1,2 0 0,0 1 1,1 0-1,1 0 1,1 0-1,0 1 1,2-1-1,0 7-51,0-23 3,1 1-1,0 0 1,0 0-1,0 0 1,0 0-1,1-1 1,0 1 0,-1 0-1,2 0 1,-1-1-1,0 1 1,1-1-1,-1 1 1,1-1-1,0 1 1,0-1-1,0 0 1,1 0-1,-1 0 1,1 0-1,-1 0 1,1-1-1,0 1 1,0-1-1,1 0 1,-1 0-1,0 0 1,1 0-1,-1-1 1,1 1-1,-1-1 1,1 0-1,0 0 1,3 1-3,11 0-8,1 0 0,0-1-1,0 0 1,0-2 0,-1 0 0,1-1 0,0-1 0,-1-1 0,1-1 0,-1 0 0,0-1-1,-1-1 1,0-1 0,0 0 0,0-1 0,-1-1 0,-1-1 0,1 0 0,-2-1 0,0 0-1,0-2 1,-1 1 0,-1-2 0,0 1 0,2-6 8,-8 9 8,-2 1-1,1-1 1,-2 0-1,1 0 1,-1 0 0,-1 0-1,0-1 1,-1 1-1,0-1 1,-1 1 0,0-1-1,0 1 1,-2-5-8,2 14 26,0 0 1,0 0 0,-1 0-1,1 0 1,0-1 0,-1 1-1,0 0 1,1 0 0,-1 0 0,0 0-1,0 1 1,0-1 0,0 0-1,0 0 1,-1 0 0,1 1-1,-1-1 1,1 1 0,-1-1-1,1 1 1,-1 0 0,0-1-1,1 1 1,-1 0 0,-2-1-27,4 9-30,-1 2 28,1 1-1,0-1 1,1 0-1,0 1 1,1-1-1,0 0 1,0 0-1,1 0 1,0 0-1,1 0 1,-1-1-1,2 1 1,-1-1-1,1 0 0,1-1 1,-1 1-1,1-1 1,0 0-1,7 5 3,-7-8 9,0 0-1,0-1 0,0 1 1,1-1-1,0-1 0,-1 1 0,1-1 1,0-1-1,0 1 0,1-1 1,-1 0-1,0 0 0,0-1 0,0 0 1,1-1-1,-1 1 0,0-1 1,0-1-1,0 1 0,0-1 0,0-1 1,-1 1-1,1-1 0,0 0 1,-1-1-1,0 1 0,0-1 0,2-2-8,2-4 32,0-1 0,0 0 0,-1 0 0,-1-1 0,0 0-1,-1-1 1,0 0 0,0 0 0,-2 0 0,0-1 0,0 0-1,-1 0 1,-1 0 0,0-3-32,2 69-221,-4-43 218,-1 2 5,1 0-1,0 1 1,0-1-1,1 0 1,1 0-1,0 0 1,0 0-1,1-1 1,0 1-1,1-1 0,0 0 1,1 0-1,0-1 1,0 0-1,1 0 1,2 1-2,-7-8 5,0-1 0,1 1-1,-1-1 1,0 0 0,1 0 0,-1 0 0,1 0-1,-1 0 1,1-1 0,0 1 0,-1-1 0,1 0 0,0 0-1,-1 0 1,1 0 0,0 0 0,-1 0 0,1-1-1,0 1 1,-1-1 0,1 0 0,-1 0 0,1 0 0,-1 0-1,1 0 1,-1-1 0,0 1 0,0-1 0,0 1 0,1-1-1,-1 0 1,-1 0 0,2-1-5,53-73 260,-52 69-247,66-113 177,-68 118-201,1 0 0,-1 1 1,1-1-1,-1 0 0,1 1 0,0 0 1,0 0-1,0 0 0,0 0 1,0 0-1,0 0 0,0 1 1,0-1-1,0 1 0,0 0 1,0 0-1,0 0 0,0 1 1,0-1-1,0 1 0,0-1 1,0 1-1,0 0 0,0 0 1,-1 0-1,1 1 0,0-1 1,0 1-1,-1-1 0,1 1 1,-1 0-1,0 0 0,1 0 1,-1 0-1,0 0 0,1 2 11,-1-2-2,16 13-140,0-1 0,1-1 0,1-1 0,0-1 0,0-1 0,1 0 0,1-1 0,-1-2 0,1 0 0,13 2 142,-18-7-667,0-1 0,0-1-1,-1 0 1,1-1 0,0-1 0,0 0-1,-1-1 1,6-3 667,65-32-5130</inkml:trace>
  <inkml:trace contextRef="#ctx0" brushRef="#br0" timeOffset="90921.222">14293 7118 15191,'0'0'1475,"0"0"-1002,0 22-156,15 175 902,59 131-32,-71-319-1158,-3-5-15,1-1 0,0 1 1,-1-1-1,1 1 0,0-1 0,1 1 0,-1-1 0,1 0 1,-1 0-1,1 0 0,0 0 0,0 0 0,0 0 1,0 0-1,1-1 0,-1 1 0,1-1 0,0 1 1,0-1-1,0 0 0,0 0 0,0-1 0,0 1 1,0 0-1,1-1 0,0 1-14,0-5 59,0 0 0,0 0 0,-1 0 0,1-1-1,-1 1 1,0-1 0,0 0 0,0 0 0,0 0 0,-1 0 0,1 0 0,-1-1 0,0 1 0,-1-1 0,1 1-1,-1-1 1,0 0 0,0 1 0,0-1 0,-1-4-59,2 4 36,9-75 329,17-42-325,-26 119-53,1-1 0,0 1 0,1 0 0,-1 0 0,1 0 0,-1 0 0,1 1 0,0-1 0,0 1-1,0 0 1,0 0 0,0 1 0,0-1 0,1 1 0,-1 0 0,0 0 0,1 0 0,-1 1 0,1-1 0,-1 1 0,1 0-1,-1 0 1,1 1 0,-1 0 0,1-1 0,-1 1 0,0 1 0,1-1 0,-1 1 0,0-1 0,0 1 0,0 0 0,0 1-1,0-1 1,-1 1 0,1 0 0,-1 0 0,0 0 0,1 0 0,-1 0 0,-1 1 0,2 1 13,4 5-12,-1 0 0,-1 0 0,0 1 0,0-1 0,-1 2 1,0-1-1,-1 0 0,-1 1 0,1 0 0,-2 0 0,0 0 0,0 0 1,-1 0-1,-1 0 0,0 1 0,0-1 0,-1 0 0,-2 8 12,1-18-3,1 1-1,-1-1 0,0 1 1,0-1-1,0 0 1,0 0-1,0 0 0,-1 0 1,1 0-1,-1 0 0,1-1 1,-1 1-1,0-1 0,0 0 1,1 1-1,-1-1 1,0-1-1,0 1 0,0 0 1,0-1-1,0 1 0,0-1 1,0 0-1,0 0 0,0 0 1,0-1-1,0 1 1,0-1-1,0 1 0,0-1 1,-1 0 3,-15 0-122,-77-16-1258,94 16 1158,0-1-1,0 1 1,0-1-1,0 0 1,0 1-1,0-1 1,1 0-1,-1 0 1,1 0-1,-1 0 1,1-1-1,0 1 1,0 0-1,0-1 1,0 1-1,0 0 1,1-1-1,-1 1 1,1-1-1,0 1 1,-1-1-1,1 0 1,0 1-1,0-1 1,1 0 222,1-22-4704</inkml:trace>
  <inkml:trace contextRef="#ctx0" brushRef="#br0" timeOffset="91254.094">14882 7498 5346,'0'0'3575,"0"0"-1499,0 0-403,0 0-363,0 0-176,19 11-35,61 34-304,-77-43-721,1 0 0,0 0 0,-1-1-1,1 1 1,0-1 0,0 0 0,0 0 0,0-1 0,0 1 0,0-1 0,1 0 0,-1 0 0,0 0 0,0 0 0,0-1 0,0 1 0,0-2-74,3 1 111,1-1-69,0 1 0,0-2 0,-1 1 0,1-1 0,-1 0 0,0-1 0,0 0 0,0 0 0,-1 0 0,1-1 0,-1 0 0,0 0 0,0-1 0,-1 0 0,0 0 0,0 0 0,0 0 0,-1-1 0,0 0 0,0 0 0,0 0 0,-1 0-1,0-1 1,-1 1 0,0-1 0,0 0 0,0 0 0,-1 1 0,0-1 0,-1 0 0,1 0 0,-2 0 0,1-1-42,-3 5 4,-1 0 0,1 0-1,-1 0 1,0 0 0,0 1 0,0-1-1,0 1 1,-1 0 0,1 0 0,-1 1-1,0-1 1,0 1 0,0 0 0,0 0-1,0 1 1,0-1 0,-1 1 0,1 0-1,0 1 1,-1-1 0,1 1 0,0 0-1,-1 1 1,1-1 0,0 1 0,-1 0-1,1 0 1,0 1 0,0-1 0,0 1-1,0 1 1,-1-1-4,-8 9 16,0 0-1,1 1 1,0 1 0,1 0-1,0 1 1,1 0 0,0 0-1,1 1 1,1 1 0,1 0-1,0 0 1,1 0 0,1 1-1,0 0 1,0 5-16,1-7 12,1 0 1,1 1-1,0-1 1,1 1-1,1 0 1,0-1-1,1 1 0,1 0 1,2 12-13,-2-25-10,0 0 1,1 0-1,0-1 1,-1 1-1,1-1 1,0 1-1,0-1 1,1 0-1,-1 0 1,0 0-1,1 0 1,-1 0-1,1 0 1,0-1-1,0 1 1,-1-1-1,1 0 1,0 0 0,0 0-1,0 0 1,0 0-1,0-1 1,0 1-1,1-1 1,-1 0-1,0 0 1,0 0-1,0 0 1,0-1-1,0 1 1,0-1-1,2-1 10,8 2-96,7 0-592,0-1 0,0-2 0,-1 0 0,1 0 0,-1-2 0,0-1 0,1 0 688,76-34-6832</inkml:trace>
  <inkml:trace contextRef="#ctx0" brushRef="#br0" timeOffset="93114.302">16768 6713 13686,'0'0'1075,"-29"21"-424,7-5-460,0 0 43,0 0 0,1 1 0,1 1 0,0 1 0,2 1 0,0 1 0,1 0 0,-6 13-234,11-14 157,1 1 0,1 1 0,1-1 0,1 2 0,1-1 1,1 1-1,1 0 0,0 1 0,2-1 0,1 1 0,1 10-157,0-28 13,1 0-1,-1 0 0,1 0 0,0 1 0,1-1 0,-1 0 0,1 0 0,0 0 0,1 0 0,0 0 1,0 0-1,0 0 0,0-1 0,1 1 0,0-1 0,0 1 0,1-1 0,-1 0 0,1 0 0,0-1 0,1 1 1,-1-1-1,1 0 0,0 0 0,0 0 0,0-1 0,0 1 0,0-1 0,1-1 0,5 3-12,2-1 11,0 0-1,1-1 0,-1 0 1,1-1-1,0-1 0,0 0 1,0 0-1,0-2 0,-1 0 1,1 0-1,0-2 1,-1 1-1,1-2 0,-1 0 1,0 0-1,0-1 0,4-3-10,13-7-19,-1-2 0,-1 0 0,0-2 0,-2-1 0,0-2 0,15-15 19,-24 21 6,0-1 1,-2 0 0,1-1 0,-2 0 0,-1-1 0,0-1 0,-1 0-1,-1-1 1,-1 0 0,-1-1 0,-1 0 0,-1 0 0,-1-1-1,-1 1 1,-1-1 0,1-13-7,-3-156 366,-2 189-341,0 0 24,1 0 1,-1 0 0,0 0 0,-1 0 0,1 1-1,0-1 1,-1 0 0,0 0 0,1 0 0,-1 0-1,0 0 1,-1 1 0,1-1 0,0 1-1,-1-1 1,1 1 0,-1-1 0,0 1 0,-2-2-50,2 10 82,3 278-170,-1-266 77,0-1 1,1 1-1,1-1 0,1 1 0,1-1 0,0 0 0,1 0 0,1 0 1,0 0-1,1-1 0,1 0 0,1-1 0,0 0 0,11 14 11,-15-25-8,0-1 1,1 1-1,0-1 0,-1-1 0,1 1 1,0-1-1,0 0 0,0 0 0,1-1 0,-1 1 1,0-1-1,0-1 0,1 1 0,-1-1 1,1 0-1,-1-1 0,0 0 0,1 0 0,-1 0 1,0 0-1,0-1 0,0 0 0,0-1 0,0 1 1,0-1-1,-1 0 0,1 0 0,-1-1 1,0 0-1,0 0 0,0 0 0,0-1 0,-1 1 1,0-1-1,0 0 0,3-5 8,9-10 5,-1-1 0,-1-1 0,-1 0 0,-1-1 0,-1 0 0,-1-1 0,-1 0 0,-1 0 0,-1-5-5,-7 28-3,0 0 0,0 1 0,1-1 0,-1 1 0,0-1 0,0 0 0,0 1 0,0-1 0,1 1 0,-1-1-1,0 1 1,0-1 0,1 1 0,-1-1 0,0 1 0,1-1 0,-1 1 0,1-1 0,-1 1 0,0 0-1,1-1 1,-1 1 0,1 0 0,-1-1 0,1 1 0,-1 0 0,1 0 0,0-1 0,-1 1 0,1 0 0,-1 0-1,1 0 1,-1 0 0,1 0 0,0 0 0,-1 0 0,1 0 0,-1 0 0,1 0 0,0 0 0,-1 0-1,1 0 1,-1 0 0,1 1 0,-1-1 0,1 0 0,0 0 0,-1 1 0,1-1 0,-1 0 0,0 1-1,1-1 1,-1 0 0,1 1 0,-1-1 0,1 1 0,-1-1 0,0 1 0,1 0 3,31 37-121,-22-25 136,-3-6-14,-1 0-1,1 0 0,0-1 1,1 0-1,-1 0 0,1-1 1,1 0-1,-1 0 0,0-1 0,1 0 1,0-1-1,0 0 0,0 0 1,1-1-1,-1 0 0,0-1 1,10 1-1,0 0-2,-1 0 1,1-2-1,0 0 0,0-1 1,0 0-1,0-2 1,-1 0-1,1-1 1,-1-1-1,0-1 1,-1-1-1,1 0 1,-1-1-1,0-1 1,-1-1-1,0 0 0,-1-1 1,0 0-1,13-14 2,-22 17 11,0 0 0,-1 0-1,1 0 1,-2-1 0,1 0-1,-2 0 1,1 0 0,-1 0-1,0-1 1,-1 1 0,0-1-1,-1 1 1,0-1 0,0 0-1,-1 0 1,0 1 0,-1-1-1,0 0 1,-1-4-11,-1 8 12,0 0 0,-1 1 0,1-1-1,-1 1 1,-1 0 0,1 0 0,0 0 0,-1 0 0,0 1-1,0 0 1,-1 0 0,1 0 0,-1 1 0,0 0 0,0 0-1,0 0 1,0 1 0,0 0 0,-1 0 0,1 0-1,-1 1 1,1 0 0,-1 0 0,1 1 0,-1 0 0,0 0-1,1 0 1,-1 1 0,1 0 0,-2 1-12,3-2 4,0 0 1,0 1 0,0 0-1,0 0 1,0 0-1,0 1 1,0 0-1,1 0 1,-1 0-1,0 0 1,1 1 0,0 0-1,0 0 1,0 0-1,0 0 1,0 1-1,0-1 1,1 1-1,0 0 1,-1 0-1,2 0 1,-1 1 0,0-1-1,1 1 1,0 0-1,0-1 1,0 1-1,1 0 1,-1 0-1,1 0 1,1 0 0,-1 0-1,0 0 1,1 4-5,-2 7 0,0 0 1,1 0-1,1 1 1,0-1-1,1 0 1,1 0 0,3 14-1,-4-26-4,0 1 1,1-1 0,-1 0-1,1 1 1,0-1-1,1 0 1,-1 0 0,1 0-1,-1 0 1,1-1 0,0 1-1,1-1 1,-1 0 0,0 0-1,1 0 1,0 0 0,0 0-1,0-1 1,0 0-1,0 0 1,0 0 0,1 0-1,-1-1 1,0 1 0,1-1-1,0 0 1,-1-1 0,1 1-1,1-1 4,2 2-1,1-1 0,-1-1-1,0 0 1,1 0-1,-1 0 1,0-1 0,1 0-1,-1-1 1,0 0 0,0 0-1,0-1 1,0 0-1,0 0 1,-1-1 0,1 0-1,-1 0 1,0-1-1,0 0 1,-1 0 0,1 0-1,-1-1 1,0 0 0,-1 0-1,0-1 1,0 0-1,0 1 1,0-2 0,-1 1-1,-1 0 1,1-1 0,0-3 1,3-15 46,-2 0 0,0 0 0,-2-1 1,-1 1-1,-1-1 0,-2-8-46,1 27 61,0 46-197,-2-15 133,1 0 0,2 0 0,0-1 0,1 1 1,2 0-1,0-1 0,1 0 0,1 0 0,1 0 0,1 0 3,-5-19 4,-1 0 0,1 1 0,-1-1 0,1 0 0,0 0 0,0 0 0,0-1 1,0 1-1,1-1 0,-1 1 0,1-1 0,0 0 0,-1-1 0,1 1 0,0-1 0,0 1 0,0-1 0,0 0 0,0-1 0,0 1 0,0-1 0,0 1 1,1-1-1,-1-1 0,0 1 0,0 0 0,0-1 0,0 0 0,0 0 0,0 0 0,0-1 0,0 1 0,0-1 0,-1 0 0,1 0 0,-1 0 0,1 0 1,-1-1-1,0 0 0,0 1 0,0-1 0,1-2-4,8-8 61,-1-2 0,0 1 0,-1-1 0,-1-1 0,0 0 1,-1 0-1,-1-1 0,0 0 0,-1 0 0,-1 0 0,-1-1 0,-1 0-61,27-61 230,-29 78-241,0 1 1,0 0 0,0 0-1,0 0 1,0 0-1,0 0 1,0 1-1,0-1 1,0 0 0,0 0-1,0 1 1,0-1-1,0 0 1,0 1-1,0-1 1,0 1 0,-1-1-1,1 1 1,0 0-1,0-1 1,0 1-1,-1 0 1,1 0 0,0-1-1,-1 1 1,1 0-1,-1 0 1,1 0-1,-1 0 1,1 0 0,-1 0-1,0 0 1,1 0-1,-1 0 1,0 0-1,0 0 1,1 0 0,-1 0-1,0 0 1,0 0-1,0 0 1,-1 0 10,1-1 0,60 173 0,-60-173 5,0 1-1,1 0 0,-1-1 1,0 1-1,0-1 0,0 1 1,1-1-1,-1 1 1,0-1-1,1 1 0,-1-1 1,0 1-1,1-1 0,-1 1 1,1-1-1,-1 1 0,1-1 1,-1 0-1,1 1 1,-1-1-1,1 0 0,-1 0 1,1 1-1,-1-1 0,1 0 1,0 0-1,-1 0 0,1 0 1,-1 1-1,1-1 1,0 0-1,-1 0 0,1 0 1,0 0-1,-1-1 0,1 1 1,-1 0-1,1 0 0,0 0 1,-1 0-1,1-1 0,-1 1 1,1 0-1,-1 0 1,1-1-1,-1 1 0,1 0 1,-1-1-1,1 1 0,-1-1 1,1 1-1,-1-1 0,0 1 1,1-1-1,-1 1-4,18-36 279,-15 27-331,19-45 68,36-62-152,-56 115 116,0 0 1,0 0-1,0 0 0,0 0 0,0 1 0,1-1 1,-1 1-1,0 0 0,0 0 0,1 0 0,-1 0 1,0 0-1,0 0 0,1 0 0,-1 1 0,0-1 1,0 1-1,0 0 0,1-1 0,-1 1 0,0 0 1,0 0-1,0 0 0,0 1 0,0-1 0,-1 0 0,1 1 1,0-1-1,-1 1 0,1 0 0,-1 0 0,1-1 1,-1 1-1,0 0 0,0 0 0,0 0 0,0 0 1,0 0-1,0 1 0,-1-1 0,1 0 0,-1 0 1,1 2 19,2 1 5,-1-2-11,0 2 1,1-1 1,-1 1 0,1-1 0,0 0-1,0 0 1,0 0 0,0 0-1,1-1 1,0 1 0,0-1 0,0 0-1,0 0 1,0 0 0,1-1-1,-1 1 1,1-1 0,-1 0 0,1 0-1,1-1 5,11 1 4,0 0 0,0-2-1,0 0 1,0-1-1,0-1 1,0-1-1,-1 0 1,1-1 0,-1-1-1,0 0 1,0-1-1,-1-1 1,1 0 0,-1-2-1,-1 1 1,0-2-1,0 0 1,-1 0-1,0-1 1,-1-1 0,0 0-1,-1-1 1,0 0-1,-1-1 1,0 0 0,-2 0-1,1-1 1,-2-1-1,0 1 1,-1-1-1,0 0 1,-1 0 0,-1-1-1,-1 1 1,0-6-4,0-101 29,-3 122-29,1 0 0,-1 0-1,0 0 1,1 0 0,-1 1 0,0-1 0,0 0-1,1 0 1,-1 0 0,0 0 0,0 0 0,0 0-1,0 0 1,0 0 0,-1 1 0,1-1 0,0 0-1,0 0 1,0 0 0,-1 0 0,1 0 0,-1 0-1,1 1 1,0-1 0,-1 0 0,0 0-1,1 1 1,-1-1 0,1 0 0,-1 1 0,0-1-1,1 0 1,-1 1 0,0-1 0,0 1 0,1-1-1,-1 1 1,0 0 0,0-1 0,0 1 0,0 0-1,0 0 1,1-1 0,-1 1 0,0 0 0,0 0-1,0 0 1,0 0 0,0 0 0,0 0-1,0 0 1,0 0 0,0 1 0,1-1 0,-1 0-1,0 1 1,0-1 0,0 0 0,0 1 0,1-1-1,-1 1 1,0-1 0,0 1 0,1 0 0,-10 5-4,0 1 1,1 0 0,0 1-1,0 0 1,1 1-1,0-1 1,0 2-1,1-1 1,0 1 0,1 0-1,-1 3 4,1-5-2,-48 81 25,4 3 0,4 1 0,4 3 0,5 1 0,3 2 0,5 1 0,4 1 0,-5 68-23,18-1 83,12-168-86,0 0 1,1 0 0,-1-1-1,0 1 1,1 0 0,-1-1-1,0 1 1,1 0 0,-1 0-1,0 0 1,1-1 0,-1 1 0,0 0-1,1 0 1,-1 0 0,0 0-1,1 0 1,-1 0 0,1 0-1,-1 0 1,0 0 0,1 0 0,-1 0-1,1 0 1,-1 0 0,0 0-1,1 0 1,-1 0 0,1 0-1,-1 0 1,0 1 0,1-1-1,-1 0 1,0 0 0,1 0 0,-1 1-1,0-1 1,1 0 0,-1 0-1,0 1 1,0-1 0,1 0-1,-1 1 1,0-1 0,0 0-1,1 1 1,-1-1 0,0 0 0,0 1-1,0-1 1,0 0 0,0 1-1,0-1 1,0 1 0,1-1-1,-1 0 1,0 1 0,0-1-1,0 1 3,4-22-485,0 1 0,-2-1 0,0 0-1,-1 0 1,-1 0 0,-1 0-1,-1-3 486,1 19-255,-4-43-3242,-9 1-2634</inkml:trace>
  <inkml:trace contextRef="#ctx0" brushRef="#br0" timeOffset="93523.609">19633 6471 13382,'0'0'1299,"0"0"-650,0 0 469,0 0 82,0 0-293,5 16-328,21 49-165,-25-63-391,0-1 1,0 1-1,1 0 1,-1-1-1,1 1 1,-1-1-1,1 0 1,0 1 0,-1-1-1,1 0 1,0 0-1,0 0 1,0 0-1,0 0 1,0-1-1,0 1 1,0-1 0,0 1-1,0-1 1,0 0-1,0 1 1,1-1-1,-1 0 1,0-1-1,0 1 1,0 0-1,0 0 1,0-1 0,0 0-24,10 1 128,6-2-67,0 1 0,0-2 0,-1 0 0,0-2 0,1 0 0,-2 0 0,1-2-1,0 0 1,-1-1 0,-1 0 0,1-1 0,-2-1 0,1-1 0,1-1-61,-12 8 10,0 0-1,-1 0 1,1 0-1,-1 0 0,1 0 1,-1-1-1,-1 1 1,1-1-1,-1 0 0,1 0 1,-1 0-1,-1 0 0,1 0 1,-1 0-1,0-1 1,0 1-1,0 0 0,-1-1 1,0 1-1,0 0 1,0-1-1,-1 1 0,0-1 1,0 1-1,0-2-9,0 6-1,0 0 0,0 0-1,0 0 1,0 0 0,0-1 0,0 1-1,0 1 1,0-1 0,0 0 0,0 0-1,0 0 1,-1 0 0,1 1 0,0-1-1,-1 1 1,1-1 0,0 1-1,-1-1 1,1 1 0,0 0 0,-1 0-1,1 0 1,-1 0 0,1 0 0,-1 0-1,1 0 1,0 0 0,-1 0 0,0 1 1,-5-1-4,-2 2 0,0-1 0,0 2 0,1-1 0,-1 1 0,1 1 0,-1-1 0,1 1 0,0 1 0,0 0 0,1 0 0,0 0 0,-1 1 0,2 0 0,-1 0 0,1 1 0,0 0 0,0 0 0,-1 3 4,-3 2-5,-13 11 4,2 0 1,0 2-1,2 1 0,0 1 1,2 0-1,1 1 1,2 1-1,0 0 0,0 7 1,12-31-3,0 0 0,0 0 0,1 0 0,0 0-1,0 0 1,0 1 0,1-1 0,0 0 0,0 1-1,0-1 1,0 0 0,1 0 0,0 1 0,0-1-1,0 0 1,1 0 0,0 0 0,0 0 0,0-1-1,2 4 4,2-4-1,1 0-1,-1-1 0,1 0 1,-1 0-1,1-1 0,0 0 0,0 0 1,0 0-1,1-1 0,-1 0 1,0 0-1,0-1 0,1 0 0,0 0 2,57 8-3676,-55-4-1318</inkml:trace>
  <inkml:trace contextRef="#ctx0" brushRef="#br0" timeOffset="95758.525">8150 10428 15079,'0'0'1019,"0"0"-952,0 0-129,-1 23 129,6 175 715,0-159-626,3-1 1,1 0 0,2 0-1,2-1 1,1 0 0,2-2-1,6 11-156,10-16-178,-32-45 378,-3 8-182,-1 0 0,1 0 0,-2 0 0,1 1 0,-1-1 0,0 1 0,0 0 0,0 1 0,-1-1 1,0 1-1,0 0 0,-1 1 0,1-1 0,-1 1 0,0 1 0,0-1 0,0 1 0,-1 0 0,1 1 1,-1-1-1,1 2 0,-1-1 0,-8 0-18,-180-20 1347,215 9-1080,314-170 475,-322 177-740,2-3 0,0 1 1,1 1-1,0 0 1,0 1-1,0 0 1,1 2-1,0-1 0,0 2 1,0 0-1,0 0 1,2 2-3,-12 2-4,0 1 0,-1 1-1,1-1 1,-1 1 0,0-1 0,0 1 0,0 0-1,0 1 1,0-1 0,0 1 0,-1 0 0,0-1-1,0 2 1,0-1 0,0 0 0,-1 0 0,1 1-1,-1 0 1,0-1 0,-1 1 0,1 0 0,-1 0-1,0 0 1,0 0 0,0 0 0,-1 1 4,1-2 0,35 146 53,-36-150-50,0 1 0,0-1 0,0 1 0,0-1 0,0 1 1,0-1-1,0 1 0,0-1 0,1 1 0,-1-1 0,0 1 0,0-1 0,1 1 1,-1-1-1,0 1 0,1-1 0,-1 0 0,0 1 0,1-1 0,-1 0 0,1 1 1,-1-1-1,1 0 0,-1 1 0,0-1 0,1 0 0,-1 0 0,1 0 0,-1 0 0,1 1 1,-1-1-1,1 0 0,-1 0 0,1 0 0,0 0 0,-1 0 0,1 0 0,-1 0 1,1 0-1,-1 0 0,1-1 0,-1 1 0,1 0 0,-1 0 0,1 0 0,-1 0 1,1-1-1,-1 1 0,0 0 0,1-1 0,-1 1 0,1 0 0,-1-1 0,0 1 1,1 0-1,-1-1 0,1 1-3,21-34 114,-13 20-99,-6 9-27,1-1 1,0 1-1,0 0 0,0 0 1,1 0-1,0 1 1,-1-1-1,2 1 1,-1 0-1,0 1 1,1-1-1,0 1 0,-1 0 1,1 0-1,1 1 1,-1 0-1,0 0 1,2 0 11,283 2-56,-284 1 53,1-1 0,-1-1 1,1 1-1,-1-1 1,1-1-1,-1 1 0,0-1 1,0 0-1,0-1 1,0 0-1,0 0 1,0 0-1,-1-1 0,1 0 1,-1 0-1,0-1 1,0 0-1,-1 0 0,1 0 1,-1-1-1,0 1 1,-1-1-1,0 0 1,1-1-1,-2 1 0,1-1 1,-1 0-1,0 0 1,0 0-1,-1 0 0,0 0 1,0-2 2,-2 5-2,1 3 5,0-1-1,-1 0 1,1 0-1,-1 0 1,1 0-1,-1-1 1,0 1-1,0 0 0,0 0 1,0 0-1,0 0 1,0 0-1,0 0 1,-1 0-1,1 0 1,-1 0-1,0 0 1,1 0-1,-1 0 0,0 0 1,0 0-1,0 1 1,0-1-1,-1 0 1,1 1-1,0-1 1,-1 1-1,1-1 1,-1 1-1,0-1 0,1 1 1,-1 0-1,0 0 1,0 0-1,1 0 1,-1 0-1,0 0 1,0 1-1,0-1 1,0 1-1,0-1 0,0 1 1,-1 0-3,-1 0 1,1 1 0,0 0 0,0 0 1,0 0-1,0 0 0,1 1 0,-1-1 0,0 1 1,0-1-1,1 1 0,-1 0 0,1 0 0,0 0 0,-1 1 1,1-1-1,0 1 0,0-1 0,0 1 0,1-1 1,-1 1-1,1 0 0,-1 0 0,1 0 0,0 0 1,0 0-1,1 0 0,-1 0 0,0 2-1,-12 92-97,14-91 7,0 0 1,0-1-1,1 1 0,0 0 1,-1-1-1,2 0 0,-1 1 1,1-1-1,0 0 0,0 0 1,0-1-1,1 1 1,0 0-1,0-1 0,0 0 1,0 0-1,0 0 0,1-1 1,0 0-1,0 1 0,0-2 1,0 1-1,0 0 0,1-1 1,-1 0-1,1 0 1,-1-1-1,1 0 0,0 0 1,3 0 89,90 16-4520</inkml:trace>
  <inkml:trace contextRef="#ctx0" brushRef="#br0" timeOffset="96732.54">10523 10385 8052,'0'0'2273,"0"0"-1291,0 0 122,0 0 70,24-16-347,78-57-347,-96 69-414,0-1 0,0 0 1,-1 0-1,0-1 0,0 0 0,0 0 0,-1 0 0,0 0 1,0-1-1,-1 1 0,1-1 0,-2 0 0,1 0 0,-1 0 1,0-1-1,0 1 0,-1-1 0,0 1 0,0 0 0,0-4-66,0 3 95,0-1-1,0 1 0,0-1 1,-1 1-1,0-1 1,-1 1-1,0-1 0,0 1 1,-1-1-1,0 1 0,-1 0 1,1 0-1,-2 0 0,1 0 1,-1 1-1,0-1 1,0 1-1,-1 0 0,-1 0-94,-3-3 82,-1 2 0,-1-1 0,1 1 0,-1 1 0,-1 0 0,1 1 0,-1 0 0,0 0 0,-1 1-1,1 1 1,-1 0 0,0 1 0,0 0 0,0 1 0,0 1 0,-1 0 0,-6 0-82,20 10 16,0-6-18,0 0 0,1 0-1,-1 0 1,1 0 0,0 0 0,0 0 0,0 0 0,0 0 0,0 0-1,1-1 1,-1 1 0,1-1 0,0 1 0,0-1 0,0 1-1,0-1 1,0 0 0,0 0 0,1 0 0,-1 0 0,1-1 0,-1 1-1,1-1 1,0 1 0,0-1 0,-1 0 0,1 0 0,0 0-1,0 0 1,0-1 0,0 1 0,0-1 0,2 0 2,108 0 124,-86-8-85,0 0-1,0-3 0,-2 0 1,1-1-1,-1-1 0,-1-2 0,-1 0 1,0-2-1,0-1 0,-2 0 1,2-4-39,21-23 493,-44 44-487,0 5-68,-1 56 73,-1-42-1,0 1-1,1 0 0,1-1 0,1 1 1,1-1-1,0 1 0,2-1 1,0 0-1,1 0 0,0 0 1,2 0-1,0-1 0,1 0 1,2 2-10,-3-12 4,0 0 1,1-1-1,-1 1 0,2-2 1,-1 1-1,0-1 1,1 0-1,0-1 1,0 0-1,1-1 1,-1 0-1,1 0 1,-1-1-1,1 0 0,0 0 1,0-1-1,0-1 1,0 0-1,0 0 1,0-1-1,4 0-4,-1-1 2,0 1 0,0-2 1,-1 0-1,1 0 0,0-1 0,-1-1 0,0 0 0,0 0 0,0-1 1,-1-1-1,0 0 0,0-1 0,-1 0 0,0 0 0,0-1 0,-1-1 1,0 1-1,-1-1 0,8-12-2,-4 5 11,0-1 1,-1-1 0,-1 0-1,0-1 1,-2 0-1,0 0 1,-1-1-1,-2 0 1,0 0 0,-1 0-1,1-20-11,-5-95 560,0 137-553,-1-1-1,1 1 0,0 0 0,0-1 0,-1 1 0,1-1 0,0 1 0,0 0 0,-1-1 0,1 1 0,-1-1 1,1 1-1,0-1 0,-1 1 0,1-1 0,-1 0 0,1 1 0,-1-1 0,0 0 0,1 1 0,-1-1 1,1 0-1,-1 1 0,0-1 0,1 0 0,-1 0 0,1 0 0,-1 0 0,0 0 0,1 0 0,-1 1 1,0-2-1,1 1 0,-1 0 0,0 0 0,1 0 0,-1 0 0,0 0 0,1 0 0,-1-1 0,1 1 1,-1 0-1,0 0 0,1-1 0,-1 1 0,1-1 0,-1 1 0,1 0 0,-1-1 0,1 1 0,-1-1 0,1 1 1,0-1-1,-1 1 0,1-1 0,-1 0-6,-3 27-25,1 1-1,1-1 1,1 1 0,1-1-1,2 1 1,1 2 25,-3-24-3,1 0 0,0-1 1,0 1-1,0-1 0,0 1 0,1-1 1,0 0-1,0 1 0,0-1 0,0 0 0,1 0 1,-1 0-1,1-1 0,0 1 0,1-1 1,-1 1-1,0-1 0,1 0 0,0 0 1,-1-1-1,1 1 0,1-1 0,-1 0 1,0 0-1,0 0 0,1 0 0,-1-1 1,1 0-1,1 1 3,5-1 9,-1 0-1,1-1 1,0-1 0,0 1 0,-1-1 0,1-1 0,-1 0-1,1-1 1,-1 0 0,0 0 0,0-1 0,0 0 0,0-1 0,-1 0-1,0-1 1,5-3-9,113-102 203,-123 109-217,1 0-1,0 0 1,-1 0-1,1 1 1,0 0-1,0 0 1,0 0-1,1 1 1,-1-1-1,0 1 1,0 0 0,0 1-1,0-1 1,0 1-1,0 0 1,0 0-1,0 1 1,0 0-1,-1-1 1,1 2-1,0-1 1,-1 0 0,0 1-1,2 1 15,5 2-76,95 39-517,-32-44-3028,-69-4 2940,0 0-1,0 0 0,0 0 1,0-1-1,0 0 0,-1 0 1,0 0-1,0 0 0,0-1 1,0 1-1,-1-1 0,1 0 1,-1 0-1,1-4 682,12-18-4268</inkml:trace>
  <inkml:trace contextRef="#ctx0" brushRef="#br0" timeOffset="97084.38">12373 9584 2369,'0'0'4023,"0"0"-1000,0 0-745,0 0-301,0 0-379,1-13-274,0 0-1179,3-21 1020,-2 62-290,-3-5-730,1 0 1,1-1-1,2 1 1,0-1 0,1 1-1,1-1 1,7 18-146,-11-38 11,0 0 1,-1 0-1,1 0 1,0 0-1,0 0 0,0 0 1,1 0-1,-1 0 1,0-1-1,1 1 1,-1 0-1,1-1 1,-1 1-1,1-1 1,0 0-1,0 1 0,0-1 1,0 0-1,0 0 1,0 0-1,0 0 1,0-1-1,0 1 1,0 0-1,0-1 1,0 0-1,1 1 0,-1-1 1,0 0-1,0 0 1,0 0-1,1 0 1,-1-1-1,0 1 1,0-1-1,0 1 1,0-1-1,0 0 0,1 0-11,67-52 853,42-167 113,-111 219-972,-1 0-1,1 0 1,-1 0 0,1 1 0,0-1 0,-1 0 0,1 0 0,0 1 0,0-1-1,0 0 1,-1 1 0,1-1 0,0 1 0,0-1 0,0 1 0,0-1-1,0 1 1,0 0 0,0-1 0,0 1 0,0 0 0,0 0 0,0 0-1,0 0 1,0 0 0,0 0 0,0 0 0,0 0 0,0 0 0,0 1-1,1-1 1,-2 0 0,1 1 0,0-1 0,0 0 0,0 1 0,0-1 0,0 1-1,0 0 1,0-1 0,0 1 0,-1 0 0,1-1 0,0 1 0,0 1 6,35 44-217,-26-32 179,0 0-118,2 0 0,0-1 0,0-1 0,1 0 0,0-1 0,1 0 1,0-1-1,1 0 0,0-1 0,8 2 156,109 21-5444,-48-31-1383</inkml:trace>
  <inkml:trace contextRef="#ctx0" brushRef="#br0" timeOffset="97476.235">13510 9264 12502,'0'0'2433,"0"0"-1697,0 0-432,0 0 321,0 0-337,189-7-240,-112-4-48,2-4-673,-2-3-911,1-7-1666,-6-9-3617</inkml:trace>
  <inkml:trace contextRef="#ctx0" brushRef="#br0" timeOffset="98003.679">14425 8660 3474,'0'0'8676,"0"0"-5851,0 0-1505,0 0 9,0 0-649,-4 10-399,0 5-227,0 0 1,1 0-1,1 1 1,0-1-1,2 1 1,-1-1 0,2 1-1,0-1 1,1 1-1,0-1 1,2 0 0,0 0-1,2 7-54,86 335 59,-70-314-2831,-19-51 365,-3 5 2322,0-1 0,1 1-1,-2-1 1,1 1-1,0 0 1,-1-1-1,1 1 1,-1-1-1,0 1 1,0 0-1,0 0 1,-1-1-1,1 1 1,-1 0-1,0 0 1,1 1-1,-2-1 1,1 0-1,0 0 1,0 1-1,-1 0 1,-1-2 85,-19-11 187,-1 2 1,0 0 0,0 1-1,-1 2 1,-1 1-1,0 1 1,0 1 0,-1 1-1,-13-1-187,-97-28 4272,136 35-4231,1-1 1,0 0 0,0 0-1,0 0 1,0 0 0,0 0-1,0 0 1,0 0 0,0 0 0,0 0-1,1 1 1,-1-1 0,0 0-1,0 0 1,1 0 0,-1 0-1,1 0 1,-1 1 0,1-1-1,-1 0 1,1 0 0,-1 1-1,1-1 1,0 0 0,-1 1 0,1-1-1,0 1 1,0-1 0,-1 1-1,1-1 1,0 1 0,0-1-1,0 1 1,-1 0 0,1-1-1,0 1 1,0 0 0,0 0-1,0 0 1,0 0 0,0 0 0,0 0-1,0 0 1,0 0 0,-1 0-1,1 0 1,0 0 0,1 1-42,121-35 105,3 5 0,33 1-105,25 11-8,-179 19 3,0 1-1,0 0 0,0 1 1,0-1-1,0 1 0,-1 0 1,1 0-1,-1 0 0,0 1 1,-1-1-1,1 1 0,-1 0 0,0 0 1,0 1-1,0-1 0,-1 1 1,1-1-1,-1 1 0,-1 0 1,1-1-1,-1 1 0,0 3 6,0-5-8,27 118-2110,-27-121-1568,2-4 795,1-14-3792</inkml:trace>
  <inkml:trace contextRef="#ctx0" brushRef="#br0" timeOffset="98266.489">14917 8754 11029,'0'0'880,"0"0"-848,0 0 145,0 0-177,0 0-721,0 0-2688,3 53-1730</inkml:trace>
  <inkml:trace contextRef="#ctx0" brushRef="#br0" timeOffset="98835.09">15159 8807 4722,'0'0'2567,"0"0"-1,0 0-218,0 0-657,0 0-490,3 9-249,63 188 2127,-63-185-2962,27 54 847,-27-66-924,-1-1 0,1 1-1,0-1 1,0 1 0,-1-1 0,1 0 0,-1 0 0,1 0 0,-1 0 0,1-1 0,-1 1 0,0-1 0,1 1 0,-1-1 0,0 0 0,0 0 0,0 0 0,0 0 0,-1 0 0,1 0 0,-1-1 0,1 1 0,-1 0 0,0-1 0,0 1 0,0-1 0,0 0 0,0 1-1,0-1 1,-1 0 0,1-2-40,0 3 18,67-196 193,-50 199-523,24 86 138,-38-77 179,0-1 0,1 0-1,0 0 1,1 0 0,0-1-1,1 1 1,0-1 0,0-1-1,0 1 1,1-1 0,0-1-1,9 6-4,-11-11 7,1-1-1,0 0 1,-1 0-1,1-1 1,0 0-1,-1 0 1,1 0-1,-1-1 1,0 0-1,1 0 1,-1 0-1,0-1 1,0 0-1,0 0 1,-1-1 0,1 0-1,-1 0 1,0 0-1,0 0 1,0-1-1,-1 0 1,1 0-1,-1 0 1,0-1-1,-1 1 1,1-1-1,0-2-6,5-4 3,72-90 53,-78 100-66,-1 1 0,1-1 0,0 1 0,1 0 0,-1 0 0,0 0 0,0 0 0,0 1 1,1-1-1,-1 1 0,0 0 0,0 0 0,1 0 0,-1 1 0,0-1 0,0 1 0,1-1 0,-1 1 0,0 0 0,0 0 0,0 1 0,0-1 0,0 0 0,0 1 0,0 0 0,-1 0 0,1 0 0,-1 0 0,1 0 0,0 2 10,33 30-30,-30-26 31,1 0 0,0-1-1,0 0 1,1 0-1,0-1 1,0 0-1,0 0 1,1-1-1,0 0 1,0-1-1,0 0 1,0 0-1,1-1 1,0 0-1,-1 0 1,11 0-1,-11-2 10,0 0-1,1-1 1,-1 0 0,1 0 0,-1-1-1,0-1 1,0 1 0,1-2-1,-1 1 1,-1-1 0,1 0 0,0-1-1,-1 0 1,7-5-10,6-2 5,-1-1 1,0-1-1,-1-1 0,0 0 1,-1-2-1,-1 0 0,0-1 1,-2 0-1,0-2 0,-1 0 1,0 0-1,-2-1 0,0-1 1,-2 0-1,0-1 0,-1 0 1,3-14-6,-10 3 45,-17 53-26,-107 270-550,119-282 316,-16 30-803,-8-28-3146,1-10-505</inkml:trace>
  <inkml:trace contextRef="#ctx0" brushRef="#br0" timeOffset="99135.66">14952 8485 5955,'0'0'6275,"0"0"-5203,0 0-31,0 0 751,0 0-527,0 0-209,20-7-303,-5-17-353,-8-3 32,-7 7-64,0 2-256,-5 9-112,-24 9-288,-9 7-288,-9 35-689,-10 23-559,-13 13-1234,-14 14-4113</inkml:trace>
  <inkml:trace contextRef="#ctx0" brushRef="#br0" timeOffset="99533.475">10816 10786 12934,'-29'11'2094,"-94"35"-1099,44-17 14,123-28 714,24-6-1337,0-2 0,-1-4 0,32-10-386,187-42 534,89-25-118,83-18-200,65-10 107,4672-792 1184,-4847 861-1461,-89 11-95,15-9-241,-206 30-457,-68-10-798,-56 5-2198,10 11-1281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56:4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7796 10565,'0'0'3193,"-25"6"-1549,-80 20-724,25 4 1892,83-20-1619,152-4-777,-105-5-433,0-2 0,-1-2 0,1-3 0,-1-1 0,0-3 0,0-2 0,-1-2 0,14-8 17,-14-11-1531,-32-21-3389,-16 47 4132,0 0 0,0 0 0,0 0 0,-1 0 1,0 1-1,-1-1 0,1 0 0,-1 0 0,0 1 0,-1-1 0,0 1 0,0 0 1,0-1-1,-1 1 0,0 1 0,-2-4 788,-32-45-698,-38-45 12169,56 92-5404,19 11-6006,1 1 0,0 0 0,0 0 0,0 0 0,0-1-1,1 1 1,0 0 0,0-1 0,0 1 0,1-1 0,-1 1 0,1-1 0,0 1 0,1-1 0,-1 0 0,1 0 0,-1 0 0,1-1 0,0 1 0,1 0 0,-1-1 0,1 0 0,-1 0 0,1 0 0,0 0-1,3 1-60,25 12 69,0-1-1,1-1 1,0-2-1,1-1 0,1-2 1,29 4-69,148 50 24,-207-61-33,0 1-1,0 0 0,-1 0 0,1 0 0,-1 0 1,1 1-1,-1 0 0,-1 0 0,1 0 1,0 0-1,-1 1 0,0-1 0,0 1 0,0 0 1,-1 0-1,0 0 0,0 0 0,0 0 0,0 1 1,-1-1-1,0 0 0,0 1 0,0-1 1,-1 1-1,0 0 0,0-1 0,0 5 10,-1 2-11,-1 1-1,0-1 1,-1 0 0,-1 0-1,1 0 1,-2 0-1,0 0 1,0-1 0,-1 0-1,0 0 1,-5 5 11,-4 6-19,-2-1 0,-1-1 0,0 0 0,-2-1 0,0-2 0,-1 0 1,0 0-1,-1-2 0,-1-1 0,-1-1 0,0-1 0,-24 8 19,-6-11-318,31-9-3506,15 0 629,7 0-4683</inkml:trace>
  <inkml:trace contextRef="#ctx0" brushRef="#br0" timeOffset="-36859.034">19921 1008 8148,'0'0'6435,"0"0"-5491,0 0-512,0 0-80,0 0 241,-5 201 127,3-91-96,2 4-400,0-4-111,0-14-113,0-18 0,0-22-209,20-20-703,7-23-945,1-13-128,-4 0-1857,1-15-4193</inkml:trace>
  <inkml:trace contextRef="#ctx0" brushRef="#br0" timeOffset="-36542.386">19944 1565 9172,'0'0'1761,"0"0"-320,0 0 98,0 0-234,0 0-369,-6-6-466,-10-10-325,12 11-78,12 9 73,3 5-26,1 0 1,0-1-1,0-1 1,1 0-1,0 0 1,0-1-1,1-1 1,0-1-1,0 0 1,0 0-1,0-1 1,1-1-1,0-1-114,75-1 1076,-89 0-1150,-1-1 1,0 1 0,1-1 0,-1 1 0,0-1 0,1 0-1,-1 1 1,0-1 0,0 1 0,0-1 0,0 0 0,0 1-1,0-1 1,0 0 0,0 1 0,0-1 0,0 0 0,0 1-1,0-1 1,0 1 0,0-1 0,0 0 0,-1 1 0,1-1-1,0 1 1,0-1 0,-1 0 0,1 1 0,-1-1 0,1 1-1,0-1 1,-1 1 0,1 0 0,-1-1 0,1 1 0,-1-1-1,1 1 1,-1 0 0,1-1 0,-1 1 0,0 0 0,1 0-1,-1-1 1,1 1 0,-1 0 0,0 0 0,1 0 0,-1 0-1,0 0 1,1 0 0,-1 0 73,-3-3-785,-4-7-2614,3-3-2510</inkml:trace>
  <inkml:trace contextRef="#ctx0" brushRef="#br0" timeOffset="-36250.909">20267 1368 8212,'0'0'4082,"0"0"-2866,0 0-159,0 0 127,0 0-511,0 0-257,-50 103-80,43-54-96,4-4-80,3-9-160,0-12-64,0-10-256,0-10-545,18-4-735,4-4-1218,1-25-4289</inkml:trace>
  <inkml:trace contextRef="#ctx0" brushRef="#br0" timeOffset="-35957.573">20180 1050 12246,'0'0'723,"0"0"306,0 0 161,0 0-245,0 0-118,-14 19 26,-34 58-188,48-75-641,0 0 0,1 0 0,-1 0 1,1-1-1,-1 1 0,1 0 0,0 0 0,0 0 1,0-1-1,0 1 0,0-1 0,0 1 0,0-1 1,0 1-1,1-1 0,-1 1 0,0-1 0,1 0 1,-1 0-1,1 0 0,0 0 0,-1 0 0,1 0 1,0 0-1,0 0 0,-1-1 0,1 1 0,0-1 1,0 1-1,0-1 0,0 0 0,0 0 0,0 0 1,-1 0-1,1 0 0,0 0 0,0 0 0,0-1 1,0 1-1,0-1 0,1 0-24,3 1 72,157 1 662,-160 0-741,1-1 0,-1 1 0,0-1 0,1 0 0,-1 0 0,1 0 1,-1 0-1,0-1 0,1 1 0,-1-1 0,0 0 0,0 0 0,1 0 0,-1 0 0,0-1 0,0 1 0,0-1 0,0 0 0,-1 0 1,1 0-1,0 0 0,-1 0 0,0-1 0,1 1 0,-1-1 0,0 0 0,0 1 0,0-1 0,-1 0 0,1 0 0,-1 0 1,2-4 6,-35-4-1017,18 10 572,0 1 1,0 0-1,0 1 0,0 0 1,0 1-1,1 1 1,-1 0-1,1 1 0,-1 0 1,1 1-1,0 1 445,-42 42-5378,37-15-334</inkml:trace>
  <inkml:trace contextRef="#ctx0" brushRef="#br0" timeOffset="-35691.719">20672 1319 10549,'0'0'2830,"0"0"-1151,0 0-156,0 0-573,0 0-390,-17-1-83,-56 4-151,72-3-320,-1 1 0,1-1 1,0 0-1,-1 1 0,1 0 0,0-1 1,-1 1-1,1 0 0,0-1 0,0 1 0,0 0 1,0 0-1,0 0 0,0 0 0,0 0 1,0 0-1,0 0 0,0 1 0,0-1 0,1 0 1,-1 0-1,0 1 0,1-1 0,-1 0 1,1 1-1,0-1 0,-1 0 0,1 1 0,0-1 1,0 1-1,0-1 0,0 1 0,0-1 1,0 0-1,0 1 0,1-1 0,-1 1-6,0 6 15,-1 3-1,1 0 0,0 0 0,1 0 0,0 0 0,1 0 0,0 0 0,0-1 0,1 1 0,4 7-14,0-4 14,-1-1 1,-1 1 0,0 1 0,0-1-1,-2 1 1,1-1 0,-2 1-1,1 14-14,-4-27 0,1 0-1,-1 0 0,0-1 1,0 1-1,0 0 1,0-1-1,0 1 1,0-1-1,0 1 0,-1-1 1,1 1-1,0-1 1,-1 0-1,1 0 0,-1 0 1,1 0-1,-1 0 1,0 0-1,0 0 1,1 0-1,-1 0 0,0-1 1,0 1-1,0-1 1,0 0-1,1 1 0,-1-1 1,0 0-1,0 0 1,0 0-1,0 0 1,0-1-1,0 1 0,0 0 1,0-1-1,1 1 1,-1-1-1,0 0 1,-11 1-44,0-1-399,1 0 0,-1 0 0,1-1 0,-1-1 0,1 0 0,0 0 0,0-1 1,0-1-1,0 0 0,1-1 0,0 0 0,-5-4 443,-8-14-4807,13-3-2370</inkml:trace>
  <inkml:trace contextRef="#ctx0" brushRef="#br0" timeOffset="-35474.128">21046 1032 11621,'0'0'2193,"0"0"-432,0 0 64,0 0-416,0 0-657,0 0-496,39 20-208,-39 41 96,-5 13 48,-2 6-192,-8-6 0,3-9-96,-1-16-480,3-17-417,5-12-1296,0-16-864,3-4-3474</inkml:trace>
  <inkml:trace contextRef="#ctx0" brushRef="#br0" timeOffset="-35255.113">20936 1317 9412,'0'0'4306,"0"0"-2753,0 0-513,0 0-191,0 0 223,0 0-367,162 29-353,-83-23-352,11-1-96,9-5-1121,-7 4-2192,-20 1-5619</inkml:trace>
  <inkml:trace contextRef="#ctx0" brushRef="#br0" timeOffset="-18355.703">20663 2792 6259,'0'0'4167,"0"0"-2219,0 0-774,0 0-14,0 0-167,0-6-249,0-24 1078,-29 17-544,-135 9-339,145 6-904,0 2-1,1 0 1,-1 1-1,1 1 1,0 1-1,1 0 1,0 1-1,0 1 1,0 1-1,1 1 1,1 0 0,0 0-1,0 2 1,1 0-1,1 0 1,0 2-1,1-1 1,1 2-1,-3 4-34,11-16-3,0 0 1,0-1-1,1 1 0,-1 0 0,1 0 0,0 0 0,0 0 1,1 1-1,-1-1 0,1 0 0,0 1 0,0-1 0,0 1 1,1-1-1,-1 1 0,1-1 0,1 1 0,-1 0 0,0-1 0,1 1 1,0-1-1,0 0 0,0 1 0,1-1 0,0 0 0,-1 1 1,1-1-1,1 0 0,-1 0 0,1 0 3,9 0 7,1 0 0,0-1 1,0-1-1,0 0 0,0-1 0,0 0 1,0-1-1,0 0 0,1-1 0,1-1-7,-3 2 21,13-4 4,0-1-1,0 0 0,-1-2 0,0-1 1,0-1-1,-1-1 0,0-1 0,-1 0 1,0-2-1,-1-1 0,3-4-24,-21 18-25,-1-1-1,1 0 1,0 1 0,-1-1-1,1 1 1,0 0 0,0-1-1,-1 2 1,1-1 0,0 0-1,0 0 1,-1 1 0,1-1-1,0 1 1,-1 0 0,1 0-1,-1 0 1,1 0 0,-1 1-1,0-1 1,2 1 25,2 1-44,84 26-2240,-26-23-2094,4-6-3140</inkml:trace>
  <inkml:trace contextRef="#ctx0" brushRef="#br0" timeOffset="-17784.39">21906 3076 12038,'0'0'2547,"0"0"-658,0 0-435,0 0-712,27-27-339,170-166 282,-172 173-565,-1-1 0,-1-1 1,-1-2-1,-1 0 0,-2-1 0,0-1 0,-1-1 0,-2 0 0,0-1 0,-2-1 0,-2 0 0,1-5-120,-3-14 234,-2-1 1,-2 0-1,-2-1 1,-2 1-1,-3-19-234,1 62 50,-1 7-42,1-1 0,0 1 0,-1-1-1,0 1 1,1-1 0,-1 1 0,1-1 0,-1 1 0,0-1 0,1 0-1,-1 1 1,0-1 0,1 0 0,-1 1 0,0-1 0,1 0 0,-1 0 0,0 0-1,0 0 1,1 0 0,-1 1 0,0-1 0,0-1 0,1 1 0,-1 0 0,0 0-1,0 0 1,1 0 0,-1 0 0,0-1 0,0 1 0,1 0 0,-1-1-1,0 1 1,1-1 0,-1 1 0,1 0 0,-1-1 0,0 1 0,1-1 0,-1 0-1,1 1 1,0-1 0,-1 1 0,1-1 0,-1 0 0,1 1 0,0-1 0,-1 0-1,1 1 1,0-1 0,0 0 0,0 0 0,-1 1 0,1-1 0,0 0-1,0 0 1,0 1 0,0-2-8,-16 28-23,1 0 0,1 1 0,1 0 0,1 1 0,2 1 0,-5 20 23,14-47-1,-13 48 7,2 0-1,3 1 0,1 0 1,3 0-1,2 0 0,3 14-5,-1-57-4,1-1 1,0 1-1,1 0 0,0 0 0,0-1 0,0 1 0,1 0 0,0-1 0,1 1 0,0-1 0,0 0 0,0 0 0,1 0 0,0 0 0,0-1 0,1 0 0,0 1 0,0-2 0,0 1 0,1 0 0,0-1 0,0 0 1,0-1-1,1 1 0,-1-1 0,1-1 0,6 3 4,0-2-3,0 0 1,0-1 0,1 0-1,0-2 1,-1 1 0,1-2-1,0 0 1,0 0 0,-1-1-1,1-1 1,0 0-1,-1-1 1,0-1 0,1 0-1,-1-1 1,-1 0 0,11-6 2,-11 5 9,-1-1-1,0-1 1,0 0 0,-1 0 0,0-1 0,0 0 0,-1-1 0,-1 0 0,1 0 0,-2-1 0,1 0-1,-2-1 1,1 1 0,-1-1 0,-1 0 0,0-1 0,-1 1 0,2-13-9,-7 36-206,0 0 0,1 0 1,0 1-1,0-1 0,1 0 1,1 0-1,0 0 0,0 0 1,1 0-1,1 0 0,2 6 206,21 1-2257,6-28-4866,-13-15-248</inkml:trace>
  <inkml:trace contextRef="#ctx0" brushRef="#br0" timeOffset="-17479.416">22769 2277 6035,'0'0'6565,"0"0"-4641,0 0-1025,0 0 171,0 0-288,-18 12-262,-53 38-85,72-50-425,-1 0 1,1 0-1,0 0 1,-1 0-1,1 1 1,0-1-1,-1 0 1,1 0-1,-1 1 1,1-1-1,0 0 1,-1 1 0,1-1-1,-1 1 1,1-1-1,-1 1 1,1-1-1,-1 1 1,0-1-1,1 1 1,-1-1-1,1 1 1,-1 0-1,0-1 1,0 1-1,1-1 1,-1 1-1,0 0 1,0-1-1,0 1 1,0 0-1,0 0 1,0-1 0,0 1-1,0 0 1,0-1-1,0 1 1,0 0-1,0-1 1,0 1-1,-1 0 1,1-1-1,0 1 1,0-1-1,-1 1 1,1 0-1,0-1 1,-1 1-1,1-1 1,-1 1-1,1-1 1,-1 1 0,1-1-1,-1 1 1,1-1-1,-1 1 1,1-1-1,-1 0 1,0 1-1,1-1 1,-1 0-11,4 1 59,12 1 48,0 0-1,1 0 0,-1-2 1,0 0-1,1-1 0,-1 0 0,0-1 1,1-1-1,-1 0 0,-1-1 1,1-1-1,0 0 0,8-5-106,-21 9-7,1 0 0,-1 0-1,1 0 1,-1 0 0,1 0 0,-1-1-1,0 1 1,0-1 0,1 0 0,-1 1-1,0-1 1,-1 0 0,1 0-1,0 0 1,0-1 0,-1 1 0,0 0-1,1-1 1,-1 1 0,0-1 0,0 1-1,0-1 1,0 1 0,-1-1-1,1 0 1,-1 1 0,1-1 0,-1 0-1,0 0 1,0 1 0,0-1-1,-1 0 1,0-1 7,0 2-26,0 1 1,0 0-1,0 0 0,-1-1 0,1 1 0,0 0 0,-1 0 1,1 1-1,-1-1 0,1 0 0,-1 0 0,1 1 1,-1-1-1,0 1 0,1-1 0,-1 1 0,0 0 1,1-1-1,-1 1 0,0 0 0,1 0 0,-1 1 0,0-1 1,0 0-1,-1 1 26,-5-1-136,-3-1-128,0 1 0,0 0 0,0 1 0,0 0 1,0 0-1,0 2 0,1-1 0,-1 1 1,0 1-1,1 0 0,-2 1 264,7-2-328,0 0 0,1 0 0,0 1 1,0-1-1,0 1 0,0 0 0,0 0 0,1 0 0,0 1 0,0-1 0,0 1 1,0 0-1,1 0 0,0 0 0,-2 5 328,-6 30-4525</inkml:trace>
  <inkml:trace contextRef="#ctx0" brushRef="#br0" timeOffset="-17164.855">23239 2483 11317,'0'0'2311,"0"0"-1058,0 0-17,-24-3-105,-74-6-269,97 9-848,0 0 1,-1 0-1,1 0 0,0 0 1,-1 0-1,1 0 1,0 0-1,-1 0 1,1 1-1,0-1 1,0 0-1,-1 1 0,1-1 1,0 1-1,0 0 1,0-1-1,0 1 1,-1 0-1,1 0 1,0-1-1,0 1 0,1 0 1,-1 0-1,0 0 1,0 0-1,0 0 1,1 0-1,-1 1 1,0-1-1,1 0 1,-1 0-1,1 0 0,-1 1 1,1-1-1,0 0 1,0 0-1,-1 1 1,1-1-1,0 0 1,0 1-1,0-1 0,0 0 1,1 1-1,-1-1 1,0 0-1,1 1-14,-1 6 48,-2 6-17,2 1-1,0-1 1,0 1 0,2-1-1,-1 0 1,2 1 0,0-1-1,1 0 1,0 0 0,2 2-31,-1-7 15,-1 1-1,0-1 1,0 1 0,-1 0 0,0 0 0,-1 0-1,0 0 1,0 0 0,-1 1 0,-1-1-1,0 6-13,-1-14 5,0 0 0,0-1 1,-1 1-1,1 0 1,0-1-1,-1 1 1,1-1-1,-1 0 0,0 1 1,1-1-1,-1 0 1,0 0-1,0 0 1,0 0-1,0 0 0,0-1 1,0 1-1,0-1 1,0 1-1,0-1 1,0 0-1,0 1 0,0-1 1,0 0-1,0 0 1,0-1-1,0 1 1,0 0-1,0-1 0,0 1 1,0-1-1,-1 0-6,-9 1 32,8 0-74,0 0 0,0 0 0,-1-1 0,1 1 0,0-1 0,0 0 0,0 0 0,0 0 0,0-1 0,0 1 0,1-1 1,-1 0-1,0 0 0,1 0 0,-1-1 0,1 1 0,0-1 0,0 0 0,0 0 0,-2-2 42,-11-55-5118,18 25-1203</inkml:trace>
  <inkml:trace contextRef="#ctx0" brushRef="#br0" timeOffset="-16874.931">23682 2127 11141,'0'0'2732,"0"0"-646,0 0-232,0 0-605,0 0-590,3 2-387,0 0-263,-1 1 1,0-1-1,-1 0 0,1 1 0,0 0 1,-1-1-1,1 1 0,-1 0 0,0 0 1,0 0-1,0-1 0,0 1 0,-1 0 0,1 0 1,-1 1-1,0-1 0,0 0 0,0 0 1,0 0-1,0 0 0,-1 0 0,1 0 1,-1 0-1,0 0-9,0 7 32,-7 116 140,-12 285-2185,28-405-5420,-1-6 478</inkml:trace>
  <inkml:trace contextRef="#ctx0" brushRef="#br0" timeOffset="-16597.767">23572 2489 9748,'0'0'3138,"0"0"-1745,0 0 111,0 0-607,0 0-481,0 0-96,25-6-32,5 6 288,2 0-95,-2 2-225,-5-2-128,-5 0-64,-5 0-64,-5 0-160,-3 4-769,-2 5-1824,-5 3-1777,-2 1-5299</inkml:trace>
  <inkml:trace contextRef="#ctx0" brushRef="#br0" timeOffset="-38344.529">15477 1621 11349,'0'0'1153,"0"0"-350,0 0 8,0 0-123,0 0-93,0 0 19,13 14-121,45 37-178,-54-51-307,0 0 0,0 0 0,1 0 0,-1-1 1,0 0-1,0 0 0,1 0 0,-1 0 0,0-1 0,0 0 0,-1 0 0,1 0 0,0 0 0,-1 0 1,1-1-1,-1 1 0,1-1 0,-1 0 0,0 0 0,0 0 0,-1-1 0,1 1 0,-1-1 0,0 1 1,1-1-1,-2 0 0,1 0 0,0-1-8,2 0 27,-1-1 0,0 0 0,0 0 0,0 0 1,-1 0-1,0 0 0,0 0 0,0-1 0,-1 1 0,0-1 0,0 1 1,-1-1-1,0 1 0,0-1 0,-1 0 0,1 1 0,-2-2-27,-1 4 52,0 1-1,-1-1 0,0 1 0,0-1 0,0 1 1,0 0-1,0 1 0,-1-1 0,0 1 1,1 0-1,-1 0 0,0 0 0,0 1 0,0-1 1,0 1-1,0 0 0,0 1 0,0-1 1,0 1-1,0 0 0,0 1 0,0-1 1,0 1-1,-1 0 0,-1 0-51,-8 0 37,6-1-17,0 1 0,1 1 0,-1-1-1,0 1 1,1 1 0,0 0 0,-1 0 0,1 1 0,1-1-1,-1 2 1,0-1 0,1 1 0,0 0 0,0 1-1,0 0 1,1 0 0,0 0 0,0 1 0,1 0-1,0 0 1,0 0 0,0 1 0,1-1 0,0 1-1,1 0 1,-2 5-20,-3 7 23,2 1 1,0 0-1,1 0 0,1 1 0,1-1 0,1 1 1,1 0-1,1 0 0,0 0 0,3 4-23,-1-15-1,0 0 0,1-1 0,1 1 0,0 0-1,0-1 1,1 0 0,1 0 0,-1 0 0,1-1 0,1 0-1,0 0 1,0 0 0,1-1 0,0 0 0,1-1 0,-1 0-1,1 0 1,1-1 0,-1 0 0,1 0 0,0-1 0,0-1-1,1 1 1,0-2 0,-1 1 0,1-2 0,0 1 0,0-2-1,1 1 1,-1-1 0,0-1 0,8-1 1,0 3-101,0-2 1,0 0-1,0-1 1,0-1-1,0-1 1,-1-1 0,1 0-1,-1-1 1,0-1-1,0-1 1,-1 0-1,6-5 101,-6 4-164,0 0 0,0-2 0,-1 0 1,-1 0-1,1-2 0,-2 0 0,0-1 0,0 0 0,-1-1 0,-1 0 0,0-1 0,-1-1 1,-1 0-1,0 0 0,-1-1 0,-1 0 0,-1 0 0,0-1 0,-1 0 0,-1 0 0,2-14 164,-7-92 2946,0 124-2602,0 3-267,0 34 43,-2-26-100,0 0 1,2 0 0,-1-1 0,1 1 0,1 0 0,-1 0 0,2 0-1,0-1 1,0 1 0,1-1 0,0 1 0,1-1 0,0 0-1,1 0 1,0 0 0,0-1 0,1 0 0,0 0 0,1 0 0,4 3-21,-6-9 35,0 0 0,1 0 1,0 0-1,0-1 0,0 0 1,0-1-1,0 1 0,0-1 1,0 0-1,0 0 0,0-1 1,1 0-1,-1 0 0,0-1 1,0 1-1,1-1 1,-1-1-1,0 1 0,0-1 1,0 0-1,-1 0 0,1-1 1,0 0-1,-1 0 0,1 0 1,-1 0-1,0-1 0,0 0 1,-1 0-1,1-1 0,-1 1 1,1-2-36,5-3 84,-1 0 0,-1 0 0,0-1 1,0 0-1,-1 0 0,0-1 0,0 0 1,-2 0-1,1-1 0,-1 0 0,-1 0 1,0 0-1,-1 0 0,2-11-84,-5 32-12,1-1-1,1 0 1,-1 0 0,1 1 0,1-1-1,-1-1 1,1 1 0,1 0 0,0-1-1,0 0 1,0 1 0,1-2-1,0 1 1,0 0 0,1-1 0,-1 0-1,1 0 1,1-1 0,-1 0 0,6 3 12,-3-5 10,0 0-1,0 0 1,1-1 0,-1 0 0,1-1 0,-1 0 0,1-1 0,-1 0 0,1 0 0,0-1 0,1 0-10,-2 0 8,0-1-6,0 0 1,0 0-1,-1-1 0,1 0 1,-1-1-1,1 0 0,-1-1 1,0 1-1,-1-1 0,1-1 1,-1 1-1,0-1 0,0-1 1,-1 1-1,0-1 0,4-6-2,-6 7 9,-1 1 0,1-1 0,-2 0 0,1 0 0,0 0 0,-1 0 0,0-1 0,-1 1 0,1 0 0,-1-1 0,-1 0 0,1 1 0,-1-1 0,0 1 0,-1-1 0,1 0-9,0 4 0,0 3-29,0 4-91,-2 5 108,2 0 0,-1 0 0,1 0 0,0 0 0,1 1 0,0-1 1,1 0-1,0 0 0,0 0 0,0-1 0,2 1 0,-1-1 0,1 1 0,0-1 0,0 0 0,1 0 0,0-1 1,1 0-1,0 1 0,0-2 0,0 1 0,1-1 0,0 0 0,0 0 0,1-1 0,-1 0 0,1 0 0,5 1 12,124 4-64,-133-11 79,1 0-1,-1-1 0,0 1 0,0-1 1,0 0-1,-1-1 0,1 1 0,0 0 0,-1-1 1,0 0-1,1 0 0,-1 0 0,0 0 1,-1-1-1,1 1 0,-1-1 0,1 0 0,-1 1 1,0-1-1,0 0 0,-1 0 0,1 0 1,-1-1-1,0 1 0,0 0 0,0 0 0,-1-1 1,1 1-1,-1-1 0,0 1 0,0 0 1,-1-1-1,1 1 0,-1 0 0,0-1 1,0 1-1,-2-3-14,3-11 215,2 698-543,-23-895 984,12 157-585,3-1 0,2 1-1,3-1 1,5-37-71,-4 88 0,0-1 0,1 1-1,1-1 1,-1 1 0,1-1 0,1 1 0,-1 0-1,1 0 1,1 0 0,0 0 0,0 0 0,0 1-1,1 0 1,0 0 0,0 0 0,1 1 0,0-1 0,0 1-1,1 1 1,-1-1 0,1 1 0,0 0 0,1 1-1,-1 0 1,1 0 0,0 0 0,1 0 0,-1 2-10,-1 0 0,1 0 0,-1 0 0,1 1 0,0 0 0,-1 0 1,1 1-1,0 0 0,0 0 0,-1 1 0,1 0 0,0 1 0,-1-1 0,1 1 1,-1 1-1,0 0 0,1 0 0,-1 0 0,-1 1 0,1 0 0,0 0 0,-1 0 1,0 1-1,0 0 0,0 0 0,-1 1 0,0 0 0,0 0 0,0 0 0,-1 0 0,0 1 1,0 0-1,0 0 0,-1 0 0,0 0 0,0 0 0,1 7 10,-3-8-17,0 0 0,0 0 0,-1 0-1,1 0 1,-1 0 0,0 0 0,-1 0 0,0 0-1,0 0 1,0 0 0,0 0 0,-1 0 0,0 0-1,0-1 1,-1 1 0,0-1 0,0 0 0,0 0-1,0 0 1,-1 0 0,0 0 0,0-1 0,0 1-1,-1-1 1,1 0 0,-1-1 0,0 1 0,0-1-1,-3 2 18,-5 1-317,0-1-1,0 0 1,-1-1-1,1 0 1,-1-1-1,0 0 1,1-2-1,-1 1 1,0-2 0,0 0-1,-12-1 318,23 1-267,0 0 0,-1 0 0,1-1 0,0 1 0,0-1 0,0 0 0,-1 1 0,1-1 0,0-1 0,0 1 0,0 0 0,1-1 0,-1 0 0,0 1 0,0-1 0,1 0 0,-1 0 0,1-1 0,0 1 0,0 0 0,0-1 0,0 0 0,0 1 0,0-1 0,-1-3 267,-6-35-5979</inkml:trace>
  <inkml:trace contextRef="#ctx0" brushRef="#br0" timeOffset="-37595.529">17691 1198 11189,'0'0'2244,"0"0"-435,0 0-174,0 0-384,0 0-488,8 6-306,-3-3-404,0 1 1,-1 0 0,1 0 0,-1 0 0,0 0-1,0 1 1,-1 0 0,1 0 0,-1 0 0,0 0-1,-1 0 1,1 1 0,-1-1 0,0 1 0,0 0-1,-1-1 1,0 1 0,1 4-54,12 94 310,-5 1 1,-4 0 0,-6 50-311,1-87-113,-2-79 114,0-1 0,0 1 0,-1 0 0,-1 0 0,0 1 0,0-1 0,-1 1-1,0 0 1,-1 0 0,0 0 0,-3-2-1,-13-25 3,-25-48 125,46 79-93,37 74-307,-31-60 274,0-1-1,0 0 1,0 0 0,1-1-1,0 0 1,1 0 0,-1 0-1,1-1 1,0 0 0,0 0 0,1 0-1,0-1 1,-1 0 0,1-1-1,1 0 1,-1 0 0,0-1-1,1 0 1,4 1-2,-1-3 12,0 1 1,0-1-1,0-1 1,0 0-1,0-1 0,0 0 1,0-1-1,-1 0 0,1-1 1,-1 0-1,0-1 1,0 0-1,0-1 0,1-1-12,4-1 40,-2-1 0,1-1 0,-1 0 0,-1-1 0,0 0 1,-1-1-1,0 0 0,0-1 0,-1 0 0,6-12-40,-21 79-305,0 43 380,4-95-74,1 1 0,-1-1 0,1 1 0,0-1 0,0 1 0,0-1 0,0 1 0,0-1 0,0 0 0,1 1 0,-1-1 0,1 0 0,0 0 0,0 0 0,-1 0 0,1 0 1,0-1-1,1 1 0,-1-1 0,0 1 0,0-1 0,1 0 0,-1 0 0,0 0 0,1 0 0,-1 0 0,1 0 0,0-1 0,-1 1 0,2-1-1,89 4 160,-68-4-116,111-12-9,-134 14-43,0 0 0,1 0 0,-2 0 1,1 0-1,0 0 0,0 1 0,-1-1 1,1 1-1,-1-1 0,0 1 0,1-1 1,-1 1-1,-1 0 0,1-1 0,0 1 1,-1 0-1,1 0 0,-1-1 0,0 1 1,0 0-1,0 0 0,0 0 0,0 0 1,-1-1-1,1 1 0,-1 0 0,-1 2 8,2 9 9,-2 15 5,0-1 0,-2 0 0,-2 0 0,0 0 0,-2 0 0,-1-1 0,-1 0 0,-1-1 0,-5 7-14,-54 106-1219,59-129-1345,9-9-3177</inkml:trace>
  <inkml:trace contextRef="#ctx0" brushRef="#br0" timeOffset="-41548.849">10264 1628 13686,'0'0'2079,"0"0"-1434,0 0-333,-21 15 297,6-4-464,7-6-81,-1 0 0,1 1 0,0 0 1,0 1-1,1 0 0,0 0 1,0 0-1,0 1 0,1 0 0,1 0 1,-1 1-1,1 0 0,1 0 1,-1 0-1,1 0 0,1 1 0,-1 2-64,-7 147 732,11-152-726,0 0 1,1 0 0,0-1 0,0 1 0,0 0 0,1-1 0,0 0 0,0 1 0,1-1 0,0 0 0,0 0 0,0 0 0,1 0 0,0-1 0,0 1 0,0-1 0,1 0 0,0-1 0,-1 1 0,2-1 0,-1 1 0,0-2-1,1 1 1,0-1 0,0 1 0,0-2 0,0 1 0,7 1-7,7 2 8,1-1 0,1 0 0,-1-2 0,0-1 0,1 0 0,-1-2 0,1 0 0,0-2 0,0 0-8,-9 0 0,1-1-1,-1 0 0,0 0 1,0-2-1,0 0 0,0 0 0,-1-1 1,0 0-1,0-1 0,-1-1 1,0 0-1,0 0 0,-1-1 1,0-1-1,0 0 0,-1 0 1,0 0-1,-1-1 0,0-1 1,-1 1-1,0-1 0,-1 0 0,-1-1 1,0 0-1,0 0 0,-1 0 1,-1 0-1,0 0 0,-1-1 1,0 1-1,-1-9 1,-1 19 0,3-16 2,-2-1 1,-1 1-1,0-1 0,-2 1 1,0 0-1,-1-1 1,0 1-1,-2 0 0,-5-12-2,1 18 4,14 33-82,1-14 81,0 0 1,0 0 0,1-1 0,0 0-1,0 0 1,0 0 0,1-1 0,0 0-1,-1-1 1,1 0 0,1 0-1,-1 0 1,0-1 0,1-1 0,-1 1-1,1-1 1,-1-1 0,1 1 0,0-2-1,-1 1 1,1-1 0,6-2-4,-3 3 14,158-13 114,-44-25 77,-136 42-143,1 1 0,0 0 0,0 1 0,1 0 0,-1 1 0,1-1 0,1 1 0,-1 1 0,1 0 0,1 0 0,-1 0 0,1 1 0,1-1 0,0 1 0,0 1 0,1-1 0,0 1 0,0 0-1,1 0 1,0 0 0,1 0 0,-1 10-62,3-20 1,-1 6 2,0-1 0,0 1-1,1-1 1,-1 1 0,1 0 0,0-1 0,1 1-1,0-1 1,-1 1 0,2 0 0,-1-1-1,1 0 1,0 1 0,0-1 0,0 0-1,1 0 1,-1 0 0,1 0 0,3 2-3,5 0 0,0-1 0,1 0 0,0 0 0,0-1 0,0-1 0,1 0 0,0-1 0,0 0 0,0-1 0,0 0 0,0-1 0,0-1 0,0 0 0,0-1 0,6-1 0,3 2 0,0 1-16,0-1 0,-1-1 0,1 0 1,0-2-1,-1-1 0,1 0 0,-1-2 0,-1 0 0,1-2 1,-1 0-1,0-1 0,-1-1 0,0-1 0,6-4 16,-21 11 2,0-1-1,0 1 0,0-1 1,0 0-1,-1 0 0,0-1 1,0 1-1,0-1 0,-1 1 1,1-1-1,-1 0 0,-1 0 1,1 0-1,-1 0 0,0 0 1,-1 0-1,1-1 0,-1 1 1,0 0-1,-1 0 0,0 0 1,-1-5-2,2 8-3,-1 0 1,0 0 0,-1 0 0,1 0-1,-1 0 1,1 0 0,-1 1-1,0-1 1,0 0 0,0 1 0,0 0-1,0-1 1,-1 1 0,1 0-1,-1 0 1,1 0 0,-1 0 0,0 1-1,0-1 1,0 1 0,0 0-1,0 0 1,0 0 0,0 0 0,0 0-1,0 1 1,0-1 0,-1 1-1,1 0 1,0 0 0,0 0-1,-1 0 1,1 1 0,0-1 0,-2 1 2,2 1-8,0 0 1,0 0 0,0 1-1,1-1 1,-1 1 0,1-1-1,-1 1 1,1 0 0,0 0-1,0 0 1,0 0 0,0 0-1,1 0 1,-1 1 0,1-1-1,0 1 1,0-1 0,0 1-1,0-1 1,1 1 0,0-1-1,-1 1 1,1 0 0,0-1-1,1 1 1,-1 0 0,1-1-1,-1 1 1,2 2 7,-2 4-3,0-5-19,1 1 0,-1-1 0,1 1 1,0-1-1,0 0 0,1 0 0,0 1 0,0-1 1,0 0-1,0 0 0,1-1 0,0 1 1,0-1-1,0 1 0,0-1 0,1 0 1,-1 0-1,1 0 0,0 0 0,1-1 1,-1 0-1,1 0 0,-1 0 0,1 0 1,0-1-1,0 0 0,0 0 0,0 0 1,0 0-1,2-1 22,17 5-74,-1-1 1,1-1-1,0-2 1,0 0-1,1-1 1,6-2 73,-12 0-46,0-1 1,-1-1-1,1 0 1,-1-1-1,0-2 0,0 0 1,0 0-1,-1-2 1,0 0-1,0-1 1,-1 0-1,0-2 1,-1 0-1,2-3 46,-13 11 20,0 0 0,0-1 0,0 0 0,-1 0 0,1 0 0,-1 0 1,0-1-1,-1 1 0,1-1 0,-1 0 0,0 0 0,0 1 0,0-1 0,0-1 0,-1 1 0,0 0 0,0 0 0,-1 0 0,0-1 0,1 1 1,-2 0-1,1-1 0,-1-3-20,-1 5 18,-1 1 0,0-1 1,1 1-1,-1-1 1,-1 1-1,1 0 0,0 0 1,-1 0-1,1 0 0,-1 1 1,0 0-1,0-1 1,0 1-1,0 1 0,0-1 1,-1 0-1,1 1 0,0 0 1,-1 0-1,1 1 1,-1-1-1,1 1 0,-1 0 1,1 0-1,-1 0 0,1 1 1,-5 0-19,-3-1 46,8-1-36,0 1 0,1-1 0,-1 1 0,0 0 0,1 0 0,-1 0 0,0 1 0,1-1 0,-1 1 0,1 0 0,-1 0 0,1 0 0,-1 0-1,1 1 1,0-1 0,-1 1 0,1 0 0,0 0 0,0 0 0,0 1 0,1-1 0,-1 1 0,0-1 0,1 1-10,-2 3-1,1 0-1,0 1 0,0-1 0,1 0 0,-1 1 1,1 0-1,1-1 0,0 1 0,0 0 1,0 0-1,0 0 0,1 0 0,0 0 0,1-1 1,1 7 1,-1-11-7,1 0 1,0 0-1,0 0 0,0-1 1,1 1-1,-1-1 1,0 0-1,0 1 1,1-1-1,-1 0 1,1 0-1,-1-1 1,1 1-1,-1 0 1,1-1-1,0 0 0,-1 1 1,1-1-1,-1 0 1,1 0-1,0-1 1,-1 1-1,3-1 7,2 1-15,188-4-350,-119 52 199,-60-46 178,0-1 0,1-1 0,-1 0 0,0-1 0,0 0 0,0-1 0,0-1 0,1-1-12,3-4 55,-1 0-1,1-1 0,-1-1 0,-1-1 0,0 0 0,0-2 1,-1 0-1,-1 0 0,0-2 0,-1 0 0,0-1 1,-2 0-1,0-1 0,0-1 0,-2 0 0,0-1 0,-1 0 1,-1 0-1,-1-1 0,-1 0 0,0-1 0,-2 1 0,0-1 1,-2 0-1,0-1 0,0-16-54,0-204 435,-3 233-412,1 2 18,-1 1 0,0 0 0,0-1 0,0 1 0,-1 0 0,0-1 0,0 1 0,-1 0 0,0 0 0,0 0 0,0 0 0,-1 0 0,0 0 0,0 1 0,-2-4-41,3 9 1,1 0 0,-1 0 0,0 0 0,1 0 0,-1 0 0,0 1 0,1-1 0,-1 0 0,1 1 0,-1 0 0,1-1 0,-1 1 0,1 0 0,-1-1 0,1 1 0,0 0 0,-1 0 0,1 0 0,0 1 0,0-1 0,0 0 0,-1 0 0,1 1 0,1-1 0,-1 0 0,0 1 0,0-1 0,0 1 0,1-1 0,-1 1 0,1-1 0,-1 1 0,1 0 0,0-1 0,0 1 0,-1-1 0,1 1 0,0 0 0,1 1-1,-2-1 1,-16 63-52,3 0 1,2 0 0,4 1 0,3 0-1,2 1 1,4 28 50,14 56-778,-13-145 671,0-1 1,-1 0-1,1 0 1,1 1-1,-1-1 1,1-1-1,0 1 1,0 0-1,1-1 0,-1 0 1,1 1-1,0-1 1,0-1-1,0 1 1,0-1-1,1 1 1,0-1-1,-1-1 1,1 1-1,0-1 1,0 1-1,1-1 1,-1-1-1,0 1 0,3-1 107,22 1-4068,-4-6-2372</inkml:trace>
  <inkml:trace contextRef="#ctx0" brushRef="#br0" timeOffset="-41253.847">12296 1489 12854,'0'0'1505,"0"0"-1121,0 0-32,0 0-96,0 0 112,212 47-368,-120-31-256,5-7-1825,-10-5-3089</inkml:trace>
  <inkml:trace contextRef="#ctx0" brushRef="#br0" timeOffset="-40708.486">13184 1487 9524,'0'0'2009,"0"0"-613,0 0-212,0 0-223,0 0-324,-6 9-103,-15 31-9,21-38-494,1 0 1,-1 0-1,0 0 0,1 0 0,0 0 0,-1 0 0,1 0 0,0 0 0,0 0 0,0-1 0,0 1 0,0 0 1,0-1-1,1 1 0,-1-1 0,0 1 0,1-1 0,-1 1 0,1-1 0,0 0 0,-1 0 0,1 0 0,0 0 1,0 0-1,0 0 0,0-1 0,-1 1 0,1 0 0,0-1 0,0 0 0,0 1 0,0-1 0,0 0 1,1 0-1,-1 0-31,0 0 21,1 2-24,1 0 0,0 0-1,0-1 1,0 0 0,0 0 0,0 0-1,0 0 1,0-1 0,0 1 0,0-1-1,0 0 1,0 0 0,0 0 0,0-1 0,0 0-1,0 0 1,0 0 0,0 0 0,0 0-1,0-1 1,0 0 0,-1 1 0,1-1-1,-1-1 1,1 1 0,-1-1 0,0 1-1,0-1 1,0 0 0,0 0 0,0 0-1,-1 0 1,0-1 0,1 1 0,-1-1-1,0 1 1,-1-1 3,-1 2-6,0-1 0,0 1 0,0-1 0,-1 1 0,1 0 0,-1-1 0,0 1 0,0 0 0,0 0 0,0 0 0,0 0 0,0 0 0,0 0-1,-1 0 1,1 0 0,-1 0 0,0 0 0,1 1 0,-1-1 0,0 1 0,0-1 0,0 1 0,0 0 0,0-1 0,0 1 0,0 0 0,-1 1 0,1-1 0,0 0 0,0 1 0,-1-1 0,1 1 0,-3-1 6,-83-7 199,84 7-155,-1 1 0,1 0-1,-1-1 1,1 1 0,-1 1 0,1-1-1,0 1 1,-1-1 0,1 1-1,0 0 1,-1 1 0,1-1 0,0 1-1,0 0 1,0 0 0,0 0 0,1 1-1,-1-1 1,0 1 0,1 0 0,0 0-1,0 0 1,0 0 0,0 1 0,0-1-1,1 1 1,-1-1 0,0 3-44,-3 6 75,1 0 0,1 0 0,0 1 0,0-1 0,1 1 0,1 0 0,0 0 1,1 0-1,0 0 0,1 0 0,0 0 0,1 0 0,1 1-75,-1-9 8,-1 0 0,1-1 0,0 1 0,1 0 0,-1-1 0,1 1-1,0-1 1,0 1 0,0-1 0,1 0 0,0 0 0,-1 0 0,1 0 0,1 0 0,-1-1-1,0 1 1,1-1 0,0 0 0,0 0 0,0-1 0,0 1 0,0-1 0,1 1 0,-1-2-1,0 1 1,1 0 0,0-1 0,1 1-8,140 13 406,-126-15-361,-1-2 0,1 0 0,-1-1-1,1-1 1,-1 0 0,0-2 0,0 0 0,-1-1-1,0-1 1,0-1 0,-1-1 0,0 0 0,-1-1 0,0-1-1,0 0 1,-1-1 0,-1-1 0,0 0 0,-1-1 0,-1 0-1,0-1 1,-1-1 0,-1 1 0,-1-2 0,3-7-45,0 1 15,-2-1 1,-1 0 0,-1-1-1,-1 0 1,-1 0 0,-2 0-1,0-1 1,-1-19-16,-18 46-27,6 12 3,0 1 0,0 1-1,1-1 1,1 1-1,1 0 1,0 1 0,0 0-1,2 0 1,0 0 0,0 0-1,1 1 1,1 0 0,1-1-1,1 1 1,0 7 24,-2-7-12,1 1-1,1 0 1,1 0 0,0-1-1,1 1 1,1 0 0,1-1-1,0 0 1,1 0 0,0 0-1,2-1 1,-1 1 0,9 11 12,102 113 101,-116-139-98,0-1 1,0 1-1,0-1 0,-1 1 0,1-1 0,0 1 1,0 0-1,-1-1 0,1 1 0,0 0 0,-1-1 1,1 1-1,-1 0 0,1 0 0,-1 0 1,1-1-1,-1 1 0,1 0 0,-1 0 0,0 0 1,0 0-1,1 0 0,-1 0 0,0 0 0,0 0 1,0 0-1,0 0 0,0 0 0,0 0 1,0-1-1,-1 1 0,1 0 0,0 0 0,0 0 1,-1 0-1,1 0 0,0 0 0,-1 0 0,1-1 1,-1 1-1,1 0 0,-1 0 0,0-1 0,1 1 1,-1 0-1,0-1 0,0 1 0,1 0 1,-1-1-1,0 1-3,-50 4 75,39-5-87,-152-1-537,138-22-1159,23-2-2640,3-1-5260</inkml:trace>
  <inkml:trace contextRef="#ctx0" brushRef="#br0" timeOffset="-58855.306">292 345 11925,'0'0'1791,"0"0"-879,0 0-162,0 0-214,0 0-189,0 0-96,22 0 21,76 1 26,-91-2-282,0 0 0,0 1-1,0 0 1,0 0 0,0 0-1,0 1 1,0 0-1,0 0 1,0 1 0,-1 0-1,1 0 1,0 1 0,-1 0-1,0 0 1,0 0 0,0 1-1,0 0 1,0 0-1,-1 0 1,1 1 0,-1 0-1,-1 0 1,1 0 0,-1 1-1,1-1 1,-2 1-1,1 0 1,-1 0 0,0 1-1,0-1 1,0 1 0,-1-1-1,0 1 1,0 0-1,-1 0-15,-1 9 13,0 0-1,-1 0 1,0 0-1,-1-1 1,-1 1-1,-1 0 1,0-1-1,-1 0 0,-1 0 1,0 0-1,-1-1 1,-1 0-1,0 0 1,0 0-1,-2-1 1,0-1-1,0 0 1,-1 0-1,0-1 0,-1 0 1,-1-1-13,-6 9 17,-2 0 1,0-1-1,-1-1 0,0-1 1,-2-2-1,-13 8-17,37-23 16,0 1 1,0 0 0,1 0-1,-1-1 1,0 1-1,0 0 1,0-1 0,1 1-1,-1 0 1,0-1-1,0 1 1,0 0 0,0-1-1,0 1 1,0 0-1,0-1 1,0 1 0,0 0-1,1-1 1,-2 1-1,1-1 1,0 1-1,0 0 1,0-1 0,0 1-1,0 0 1,0-1-1,0 1 1,0 0 0,0-1-1,-1 1 1,1 0-1,0-1 1,0 1 0,-1 0-1,1 0 1,0-1-1,0 1 1,-1 0-1,1 0 1,0-1 0,0 1-1,-1 0 1,1 0-1,0 0 1,-1 0 0,1-1-1,0 1 1,-1 0-1,1 0 1,0 0 0,-1 0-1,1 0 1,-1 0-1,1 0-16,9-7 0,0 1-1,1-1 1,0 2 0,0-1-1,0 2 1,1-1-1,0 1 1,0 1 0,0 0-1,0 1 1,0 0-1,0 0 1,1 1-1,-1 1 1,1 0 0,-1 0-1,1 1 1,-1 1-1,11 2 1,-15-3 7,1 1 0,0 0 0,-1 0 0,1 1-1,-1 0 1,0 1 0,0-1 0,0 1 0,-1 0 0,1 1-1,-1 0 1,0 0 0,0 0 0,-1 0 0,1 1-1,-1 0 1,-1 0 0,1 1 0,-1 0 0,0-1-1,0 1 1,-1 0 0,0 1 0,0-1 0,-1 1 0,0-1-1,0 5-6,-1-9 10,0 1-1,0-1 0,-1 1 0,1 0 0,-1-1 1,0 1-1,0 0 0,0-1 0,-1 1 0,1 0 0,-1-1 1,0 1-1,0-1 0,0 1 0,-1-1 0,1 1 1,-1-1-1,1 0 0,-1 0 0,0 0 0,-1 0 1,1 0-1,0 0 0,-1-1 0,0 1 0,1-1 1,-4 2-10,-12 5 23,-1-2 0,0 0 0,0-1 0,0-1 0,-1-1 0,0 0 0,0-2 1,0 0-1,0-2 0,0 0 0,-16-2-23,5 2-30,13 2-165,0-1 1,0-1 0,0 0 0,0-1 0,0-1 0,0 0 0,0-2 0,1 0-1,-1-1 1,1-1 0,0 0 0,1-1 0,0-1 0,0-1 0,0 0 0,1-1-1,-11-10 195,1-29-3785,21 0-5035</inkml:trace>
  <inkml:trace contextRef="#ctx0" brushRef="#br0" timeOffset="-58372.39">2149 435 10885,'0'0'1120,"0"0"-559,-169 100 415,115-32-127,9 12-65,22 10-272,23-3-80,0-11-224,40-16-208,20-19-96,17-19-352,10-22-240,8 0-481,-1-27-1152,-9-15-2625</inkml:trace>
  <inkml:trace contextRef="#ctx0" brushRef="#br0" timeOffset="-58051.543">2495 674 8324,'0'0'2846,"-23"-2"-1354,-75-5-361,93 6-1053,0 0 0,0 0 0,-1 1 0,1-1 0,0 1 0,0 1 0,0-1 0,0 1 0,0-1 0,0 2 0,0-1 0,0 0 0,0 1 0,0 0 0,1 0 0,-1 1 0,1-1 0,-1 1 0,1 0-1,0 0 1,0 0 0,0 1 0,1-1 0,-1 1 0,1 0 0,0 0 0,0 0 0,0 0 0,0 1 0,1-1 0,0 1 0,0 0 0,0 0 0,0-1 0,1 1 0,0 0 0,0 0 0,0 1 0,1-1 0,-1 0 0,1 0 0,1 0 0,-1 0 0,1 4-78,-1-3 25,-1 0 0,1 0 0,0 0 0,0 1 0,1-1 1,0 0-1,0 0 0,0-1 0,1 1 0,0 0 0,0 0 0,1-1 0,-1 1 1,1-1-1,0 0 0,0 0 0,1 0 0,0 0 0,0 0 0,0-1 0,0 0 1,1 0-1,-1 0 0,4 2-25,9 2 24,0-1 0,1 0 0,0-1 1,0 0-1,0-2 0,1 0 0,0-1 0,0-1 1,0-1-1,0-1 0,-1 0 0,1-2 0,0 0 1,2-1-25,-3 1 10,-1-2 1,1 0-1,-1 0 0,0-2 1,0 0-1,0-1 1,-1-1-1,10-6-10,-19 10 15,0 0-1,0 0 1,0-1 0,-1 0-1,0 0 1,0-1 0,0 0-1,0 0 1,-1 0-1,0-1 1,-1 0 0,1 1-1,-1-2 1,-1 1 0,1 0-1,-1-1 1,-1 0 0,1 1-1,-1-1 1,0-1-15,-1 5 28,-1 0 0,1 0 0,-1 0 0,0 0 0,0 0 0,0 0 0,0 0 0,-1 0 0,1-1 0,-1 1 0,0 0 0,0 0 1,-1 1-1,1-1 0,-1 0 0,0 0 0,0 1 0,0-1 0,0 1 0,-1 0 0,0-1 0,1 1 0,-1 0 0,0 1 0,0-1 0,-1 0 0,1 1 0,0 0 0,-1 0 0,0 0 0,1 0 1,-1 0-1,-2 0-28,-8-2 7,1 0 0,-1 0 0,-1 1 0,1 1 0,0 1 0,0 0 0,-1 0 1,1 2-1,-3 0-7,14-2-78,0 1 0,0 0 1,-1 1-1,1-1 0,0 0 1,0 1-1,0 0 0,-1 0 1,1 0-1,0 0 0,0 0 1,1 0-1,-1 1 0,0 0 1,0-1-1,1 1 0,-1 0 1,1 0-1,-1 1 0,1-1 1,0 0-1,0 1 0,0 0 1,0-1-1,0 1 1,1 0-1,-1 0 0,1 0 1,0 0-1,0 0 0,0 0 1,0 0-1,1 0 0,-1 0 1,1 0-1,-1 1 0,1 0 78,4 11-3054,15-8-1794</inkml:trace>
  <inkml:trace contextRef="#ctx0" brushRef="#br0" timeOffset="-57347.735">2958 634 10005,'0'0'1990,"0"0"-976,4 19 304,27 136 1037,-4 89 407,-19-223-2457,-2-31 697,-4-68-514,-3 62-494,0-1 1,1 0-1,0 1 0,2-1 1,0 0-1,1 1 0,0 0 1,1 0-1,1 0 0,1 0 0,0 1 1,1-1-1,1 2 0,0-1 1,7-8 5,-11 17-27,1 0 1,1 0-1,-1 0 0,1 1 1,0-1-1,0 1 1,1 1-1,-1-1 1,1 1-1,0 1 1,0-1-1,1 1 1,-1 0-1,0 1 0,1-1 1,0 2-1,0-1 1,-1 1-1,1 0 1,0 1-1,1-1 27,-6 7-107,-8 243 174,5-246-66,1-1 0,-1 1 0,1 0 0,-1 0 0,1-1 0,0 1 0,0-1-1,0 1 1,0-1 0,1 1 0,-1-1 0,1 1 0,-1-1 0,1 0 0,0 0 0,0 0 0,0 0 0,0 0 0,0-1 0,0 1-1,1 0 1,-1-1 0,1 0 0,-1 1 0,1-1 0,-1 0 0,1 0 0,0-1 0,-1 1 0,1-1 0,0 1 0,-1-1-1,3 0 1,98 1 19,-86-5-12,1-1 0,-1-2 0,0 1 0,-1-2 0,0 0 0,0-1 0,0-1 0,-1 0 0,-1-1 0,0-1 0,0 0 0,-1-1 0,-1 0 0,0-1 0,-1 0 0,0-1 0,0-3-8,0 2 30,0-1-1,-1 0 1,-1-1 0,-1 0 0,0 0-1,-2-1 1,0 0 0,-1 0 0,-1 0-1,0-1 1,-2 1 0,0-1 0,-2-12-30,1 30 3,0 0 1,-1-1 0,1 1-1,-1 0 1,1-1 0,-1 1-1,0 0 1,0-1 0,0 1-1,-1-1 1,1 1 0,0 0-1,-1-1 1,0 1-1,1 0 1,-1 0 0,0 0-1,0-1 1,0 1 0,-1 0-1,1 0 1,0 0 0,-1 1-1,1-1 1,-1 0 0,0 0-1,1 1 1,-1-1 0,0 1-1,0 0 1,0-1 0,0 1-1,0 0 1,-1 0 0,1 0-1,0 1 1,0-1 0,-1 0-1,1 1 1,0 0-1,-1-1 1,1 1 0,0 0-1,-1 0 1,1 0 0,-2 1-4,0 1-12,1 0 0,0 1 1,0-1-1,0 1 0,0 0 1,0 0-1,1 0 0,-1 0 1,1 0-1,0 0 0,0 1 1,0-1-1,0 1 0,1 0 1,-1-1-1,1 1 0,0 0 0,0 0 1,1 0-1,-1 0 12,1-3-1,-6 21-6,2 0 0,0 0 1,2 0-1,0 0 0,1 1 0,2-1 1,0 0-1,1 1 0,2-1 0,0 0 1,1-1-1,1 1 0,1-1 1,1 0-1,1 0 0,1-1 0,11 17 7,94 111-192,-123-147-440,-14-13 184,-158-107-5675,153 87 1844,14-4-2530</inkml:trace>
  <inkml:trace contextRef="#ctx0" brushRef="#br0" timeOffset="-57067.915">4256 356 12694,'0'0'2516,"0"0"-1145,0 0-85,0 0-139,0 0-432,10-1-387,-8 0-319,-1 1 0,1-1 1,-1 0-1,1 1 0,-1 0 0,1-1 0,0 1 0,-1 0 0,1 0 1,0 0-1,-1 0 0,1 0 0,0 0 0,-1 1 0,1-1 0,-1 0 1,1 1-1,-1-1 0,1 1 0,-1 0 0,1-1 0,-1 1 0,1 0 1,-1 0-1,0 0 0,1 0 0,-1 0 0,0 0 0,0 0 0,0 1 1,0-1-1,0 0 0,0 1 0,0-1 0,0 1 0,-1-1 0,1 1 1,-1-1-1,1 1 0,-1-1 0,1 1 0,-1-1 0,0 1 0,0 0 0,1-1 1,-1 1-1,0 0 0,-1-1 0,1 1 0,0-1 0,0 1 0,-1 0 1,1-1-1,-1 1-9,1 369 320,16-276-1811,-14-87 396,-3-6-3304,1-2-1403</inkml:trace>
  <inkml:trace contextRef="#ctx0" brushRef="#br0" timeOffset="-56799.084">4072 710 13766,'0'0'1265,"0"0"-1025,0 0 336,0 0 113,0 0-369,176-67-320,-113 62-545,4 3-1359,-3 2-1762,-9 5-4050</inkml:trace>
  <inkml:trace contextRef="#ctx0" brushRef="#br0" timeOffset="-56380.622">4609 786 8292,'0'0'3321,"0"0"-1224,0 0-528,0 0-406,0 0-365,19-26-48,63-89-147,59-110 797,-138 218-1356,1 0 0,-1 0 0,-1-1 0,1 1 0,-1-1 0,0 1 0,-1-1-1,0 0 1,0 0 0,-1 1 0,0-1 0,0 0 0,-2-7-44,-44 4 160,38 11-144,3 0-20,1 0-1,-1 0 1,0 0-1,1 1 1,-1 0-1,0 0 1,1 0 0,-1 1-1,1-1 1,-1 1-1,1 0 1,0 1-1,0-1 1,0 0-1,0 1 1,0 0 0,1 0-1,-1 0 1,1 1-1,0-1 1,0 1-1,0 0 1,0 0-1,1 0 1,0 0 0,-1 0-1,1 0 1,1 1-1,-1-1 1,1 1-1,-1-1 1,1 1-1,1 1 5,-1-5-5,1 0 0,0 1 0,0-1-1,0 1 1,0-1 0,1 1-1,-1-1 1,0 1 0,1-1 0,-1 0-1,1 1 1,-1-1 0,1 0 0,-1 1-1,1-1 1,0 0 0,0 0-1,0 0 1,0 1 0,0-1 0,0 0-1,0 0 1,0 0 0,0-1-1,0 1 1,0 0 0,1 0 0,-1-1-1,0 1 1,1 0 0,-1-1 0,0 1-1,1-1 1,-1 0 0,1 0-1,-1 1 1,1-1 0,-1 0 0,0 0-1,1 0 1,-1 0 0,1-1-1,-1 1 1,1 0 0,-1-1 0,0 1-1,1-1 6,22 2 21,0-1-1,1-1 1,-1-1 0,0-1-1,-1-1 1,1-1-1,8-5-20,88-17 14,-120 27-100,0 3 25,-50 295 467,50-253-358,56-37 109,-51-8-183,44-12-6124,-29-3-669</inkml:trace>
  <inkml:trace contextRef="#ctx0" brushRef="#br0" timeOffset="-55970.85">5465 341 13718,'0'0'1249,"0"0"-323,0 0 135,-14 25-41,-40 87-247,50-101-697,0-1 0,1 1 0,0 0 0,0 0 0,2 0 0,-1 1 0,1-1 0,1 0 0,0 1 0,1 5-76,0 12 81,-2-27-76,0 0 0,1 1 1,0-1-1,-1 0 1,1 1-1,0-1 0,0 1 1,1-1-1,-1 0 1,0 1-1,1-1 1,-1 0-1,1 1 0,0-1 1,0 0-1,0 0 1,0 0-1,0 0 0,0 1 1,1-2-1,-1 1 1,1 0-1,-1 0 0,1 0 1,0-1-1,-1 1 1,1-1-1,0 1 0,0-1 1,0 0-1,1 0 1,-1 0-1,0 0 0,0 0 1,0 0-1,1 0 1,-1-1-1,3 1-5,6-2 19,0 0-1,0 0 1,0-1-1,0 0 1,0-1-1,0 0 1,0-1-1,-1 0 1,0-1-1,0 0 1,0-1-1,0 0 1,-1 0-1,0-1 1,0 0-1,-1-1 1,0 0 0,2-2-19,48-77 165,-44 123-624,-11-26 402,0 0-1,0 1 1,1-1-1,0-1 1,1 1-1,0 0 1,0-1 0,1 0-1,1-1 1,-1 1-1,1-1 1,1 0-1,-1-1 1,1 0 0,1 0-1,-1 0 1,1-1-1,1-1 1,-1 0-1,1 0 1,1 0 57,-3-2-526,1 0 0,0-1 0,0 0 0,0 0 0,0-1 0,0 0 0,0-1-1,1 0 1,-1 0 0,0-1 0,0-1 0,0 1 0,0-1 0,0-1 0,0 0 0,8-3 526,49-33-7857</inkml:trace>
  <inkml:trace contextRef="#ctx0" brushRef="#br0" timeOffset="-54720.859">6509 0 13030,'0'0'1539,"0"0"-410,0 0-83,0 0-315,-7 26-142,-41 194 649,4 229-728,44-394-1030,22-57-1527,-18-4 1344,0-1 0,0 0-1,0 0 1,-1 0 0,0 0-1,0-1 1,-1 1 0,0-1-1,0 0 1,-1 0 0,0 0-1,0 1 1,-1-1 0,0 0-1,0 0 1,-2-7 703,-26-45-2337,-61-1 3097,81 57-669,-190-92 10509,184 91-8263,13 5-1676,4 0-354,505-4 128,-492 3-208,-16 5-134,-44 90 291,36-83-369,1 0 0,1 1 0,0 0 1,1 0-1,0 1 0,1-1 0,0 1 0,1 0 0,1 1 0,0-1 0,0 0 0,2 0 0,-1 1 0,3 9-15,-1-19 1,2 0 0,-1-1 0,0 1 0,1-1 0,-1 0 0,1 1 0,0-1 0,0 0 0,1-1 0,-1 1 1,0-1-1,1 1 0,0-1 0,-1 0 0,1 0 0,0-1 0,0 1 0,0-1 0,0 0 0,0 0 0,0 0 0,1 0 0,-1-1 0,0 0 0,0 0 0,1 0 0,-1 0 0,0-1 0,0 1 0,0-1 0,1 0 0,0-1-1,6 2 7,1-3-27,0-1 0,0 0-1,0-1 1,0 0 0,-1 0-1,1-1 1,-1-1 0,-1 0 0,0-1-1,0 0 1,0 0 0,-1-1-1,0 0 1,-1-1 0,0 0 0,0 0-1,-1 0 1,0-1 0,-1-1 0,0 0 20,-2 1-13,0 0 0,-1-1 1,0 1-1,0-1 0,-2 0 1,1 1-1,-1-1 1,-1 0-1,0 0 0,-1 0 1,-1-3 12,0 9 17,1 0 0,-2 0 0,1 1 0,-1-1 0,0 1 0,0 0 1,0 0-1,-1 0 0,0 0 0,0 0 0,0 1 0,0 0 0,-1-1 0,0 2 0,0-1 1,0 1-1,0-1 0,0 1 0,-1 1 0,0-1 0,1 1 0,-1 0 0,0 0 0,0 1 0,0 0 1,0 0-1,0 0 0,0 0 0,0 1 0,0 0 0,-1 1 0,1-1 0,0 1 0,-4 2-17,8-2 17,0 1 0,0 0-1,1 0 1,-1 0 0,0 0-1,1 0 1,-1 0 0,1 0-1,0 1 1,0-1 0,-1 0-1,2 1 1,-1-1 0,0 1-1,0-1 1,1 1 0,0 0 0,-1-1-1,1 1 1,0-1 0,0 1-1,0 0 1,1-1 0,-1 1-1,1-1 1,-1 1-17,1 5 17,-2-4-14,1 0-1,0-1 1,0 1 0,0 0-1,1 0 1,0 0-1,-1 0 1,1 0-1,0-1 1,1 1 0,-1 0-1,1-1 1,0 1-1,0-1 1,0 0-1,0 1 1,0-1 0,1 0-1,-1 0 1,1-1-1,0 1 1,0 0 0,0-1-1,0 0 1,1 0-1,-1 0 1,0 0-1,1 0 1,2 0-3,3 2 19,0-1 0,1-1 0,0 0 0,0 0 0,-1-1 0,1 0 0,0 0 0,0-1 0,0-1 0,0 1 0,0-2 0,0 1 0,0-2 0,-1 1 0,1-1 0,-1 0 0,0-1-1,7-4-18,-5 3 41,0-2-1,0 1 1,-1-1-1,0-1 1,0 0-1,-1 0 1,0-1-1,-1 0 1,1-1-1,-2 0 1,1 0-1,-2-1 1,1 0-1,-1 0 1,-1 0-1,0-1 1,2-6-41,-6 10 15,0 1 1,-1-1 0,1 1 0,-1-1-1,-1 0 1,0 1 0,0-1-1,0 1 1,-1-1 0,0 1-1,0 0 1,-1 0 0,0 0 0,0 0-1,0 0 1,-1 1 0,0-1-1,-1 1 1,0 0 0,1 0-1,-2 1 1,1 0 0,-1 0 0,1 0-1,-2 0 1,-2-1-16,-40-4-56,49 44-363,6-28 421,0 0-1,1-1 1,0 1 0,0-1-1,1-1 1,-1 1-1,1-1 1,0-1 0,0 1-1,0-1 1,1-1 0,-1 0-1,6 1-1,13 6 6,-26-9-6,2 0-2,1 1 0,-1 0 0,1-1 0,-1 1 0,1 1 0,-1-1 0,0 0 0,1 1 0,-1 0 0,0 0 0,0 0 0,0 0 0,0 0 0,-1 1 0,1-1 0,0 1 0,-1 0 0,0-1 0,0 1 0,0 0 0,0 1 0,0-1 0,-1 0 0,1 0 0,-1 1 0,0-1 0,0 1 0,1 1 2,-3 9 16,1 0-1,-2 0 1,1-1 0,-2 1 0,0 0 0,-1-1 0,0 0 0,-1 0 0,-2 5-16,-16 48 148,18 21 68,7-85-200,0 0 0,0 0 1,0 0-1,1 0 1,-1 0-1,1-1 0,0 0 1,-1 1-1,1-1 1,0 0-1,0 0 0,0 0 1,-1-1-1,1 1 1,0-1-1,0 0 0,0 1 1,0-1-1,0-1 1,0 1-1,0 0 0,0-1 1,0 1-1,0-1 1,2-1-17,2 1 49,25-6 22,-1-1 1,0-2-1,0-1 1,-1-1-1,-1-2 1,0-1-1,-1-1 1,-1-2 0,0-1-72,-5 6-2,20-15 17,71-33 32,-113 61-57,1 0 0,0 0 1,0 1-1,-1-1 0,1 0 1,0 1-1,0-1 0,-1 0 1,1 1-1,0-1 0,-1 1 1,1-1-1,-1 1 0,1-1 1,-1 1-1,1-1 0,-1 1 0,1 0 1,-1-1-1,1 1 0,-1 0 1,0-1-1,1 1 0,-1 0 1,0 0-1,0-1 0,0 1 1,1 0-1,-1 0 0,0-1 1,0 1-1,0 0 0,0 0 0,0 0 1,0-1-1,-1 1 0,1 0 1,0 0-1,0-1 0,0 1 1,-1 0-1,1 0 0,0-1 1,-1 1-1,0 0 10,1 9-55,-2 13 6,-1-1 0,-1 1 0,-1-1-1,-1 0 1,-1 0 0,0-1 0,-2 0 0,-1 0 49,-5 16-149,14-36 130,-6 23-266,-2-2 0,0 1 1,-1-1-1,-2-1 0,0 0 1,-1 0-1,-1-1 1,-1-1-1,-1-1 0,0 0 1,-11 8 284,-68 26-6086,-29-9-3492</inkml:trace>
  <inkml:trace contextRef="#ctx0" brushRef="#br0" timeOffset="-54318.946">886 1715 16327,'30'-5'147,"323"-48"-91,-83 20 104,81-10 102,74-8-81,63-8 17,4292-321 3305,-4426 360-3149,-72 3-119,44-4 125,-270 17-314,-56 3-51,0 1 0,0 0 1,-1-1-1,1 1 1,0 0-1,0-1 0,0 1 1,0 0-1,0-1 1,0 1-1,0 0 0,0-1 1,0 1-1,0 0 0,0-1 1,0 1-1,0 0 1,0-1-1,0 1 0,0 0 1,0-1-1,1 1 1,-1 0-1,0-1 0,0 1 1,0 0-1,1-1 1,-1 1-1,0 0 5,-4-1-5,-91-37-1998,-42-40-5711,86 43-1746</inkml:trace>
  <inkml:trace contextRef="#ctx0" brushRef="#br0" timeOffset="-52369.026">6099 473 8516,'0'0'2236,"0"0"-924,0 0-269,0 0-109,0 0-176,-7 6-177,-41 68 625,43-55-1049,1 0 0,1 1-1,0 0 1,2 0-1,0 0 1,2 0 0,2 20-157,-1-36-63,0 0 1,1 0-1,0 1 1,0-1-1,0-1 0,0 1 1,1 0-1,-1-1 1,1 0-1,0 0 1,0 0-1,0 0 1,1-1-1,-1 1 0,0-1 1,1 0-1,0 0 1,-1-1-1,1 0 1,0 1-1,0-2 1,0 1-1,0 0 0,0-1 1,0 0-1,-1 0 1,1-1-1,0 1 1,0-1-1,0 0 1,0 0-1,1-1 63,16 1-1333,5 1-1682,-6-4-1819</inkml:trace>
  <inkml:trace contextRef="#ctx0" brushRef="#br0" timeOffset="-50360.34">476 2671 9300,'0'0'1580,"0"0"-537,0 0 51,0 0-158,0 0-232,0 0-207,7 0-63,253 40 2440,-231-25-3968,-33-13-2409,-12-1-4311</inkml:trace>
  <inkml:trace contextRef="#ctx0" brushRef="#br0" timeOffset="-49627.901">1525 3071 6099,'0'0'3335,"0"0"-916,0 0-690,0 0-475,0 0-424,-2-13-179,-11-86 405,25-92 286,-2 139-1250,2 0-1,3 1 0,2 1 1,2 1-1,2 0 0,3 1 1,1 2-1,6-6-91,12 8 83,-35 52-150,79 496 382,-85-490-337,1 1 0,0-1 0,1 0 0,0 0 0,1 0 0,1-1 0,0 0 0,1 0 0,0 0 0,1-1 0,0 0 0,3 2 22,7-4-748,-9-11-4974,-8-11 379</inkml:trace>
  <inkml:trace contextRef="#ctx0" brushRef="#br0" timeOffset="-49353.454">1562 2762 11973,'0'0'1329,"0"0"-593,0 0-223,0 0 159,0 0 48,170-24-720,-101 10-144,1 1-1617,-5 2-3649</inkml:trace>
  <inkml:trace contextRef="#ctx0" brushRef="#br0" timeOffset="-47740.161">2137 2841 6419,'0'0'2404,"0"0"-305,0 0-188,22-8-583,68-25-373,-84 30-875,0 1 0,0-1-1,-1 0 1,1-1 0,-1 1-1,0-1 1,0 0 0,0 0-1,-1-1 1,1 0 0,-1 1-1,0-1 1,0-1 0,-1 1-1,0 0 1,0-1 0,0 0-1,0 0 1,-1 0 0,0 0-1,0 0 1,0-4-80,0 0 41,-1 1 0,1-1 0,-1 0 0,-1 1 1,0-1-1,0 0 0,-1 0 0,-1 1 0,1-1 0,-2 0 0,1 1 0,-1 0 0,0 0 1,-1 0-1,0 0 0,-1 0 0,0 1 0,0-1 0,-1 1 0,0 1 0,0-1 0,-4-3-41,8 9 17,-4-6 35,-1 0 0,0 1 0,0 0 0,0 0 0,-1 1 0,0 0 1,0 0-1,0 1 0,-1 0 0,0 0 0,-2 0-52,8 20 64,3-9-69,0-1 0,1 0 0,0 0-1,0 0 1,0 1 0,1-1 0,-1-1 0,1 1-1,0 0 1,1 0 0,-1-1 0,1 1 0,0-1 0,0 0-1,0 0 1,1 0 0,-1 0 0,1 0 0,0-1 0,0 0-1,1 0 1,-1 0 0,0 0 0,1-1 0,0 1-1,0-1 1,-1 0 0,1-1 0,0 1 0,1-1 0,0 0 5,171 16 9,-168-17 3,22 0 47,-31 7 29,-6 180 635,7-183-722,0 0 1,0 0-1,0 0 0,0 0 0,1 0 0,0 0 1,0 0-1,0-1 0,0 1 0,1-1 1,-1 1-1,1-1 0,0 0 0,0 0 0,0 0 1,0-1-1,1 1 0,-1-1 0,1 1 0,0-1 1,-1 0-1,1-1 0,0 1 0,0-1 1,0 1-1,2-1-1,5 2 5,0 0 0,0-1 0,1-1 0,-1 0 0,0 0 0,0-1 0,1-1 0,-1 1 0,7-3-5,-9-1-4,0-1 0,-1 0 0,0 0 0,0 0 0,0-1 0,0-1-1,-1 1 1,0-1 0,-1 0 0,1-1 0,-1 0 0,-1 0 0,0 0-1,0 0 1,0-1 0,-1 0 0,0 0 0,-1 0 4,4-11-12,-1 1 0,-1-1 1,-1 0-1,-1-1 0,-1 1 1,0 0-1,-1-1 0,-3-16 12,2 37 0,0-6 11,-1 0 1,0 0-1,-1 1 0,1-1 0,-1 0 0,-1 1 0,1-1 0,-1 1 0,1 0 0,-1 0 0,-1 0 0,1 0 0,-1 1 0,0-1 0,0 1 0,0 0 0,-1 0 0,1 1 0,-1-1 0,0 1 0,0 0 1,0 0-1,0 0 0,-1 1 0,1 0 0,-1 0 0,1 0 0,-5 0-11,9 3-2,0-1 1,0 1 0,0 0-1,0 0 1,0-1 0,0 1-1,0 0 1,0 0-1,0 0 1,0 0 0,0 0-1,0 0 1,1 0-1,-1 1 1,0-1 0,1 0-1,-1 0 1,1 0-1,0 1 1,-1-1 0,1 0-1,0 1 1,0-1 0,-1 0-1,1 1 1,0-1-1,1 0 1,-1 1 0,0-1-1,0 0 1,0 0-1,1 1 1,-1-1 0,1 0-1,-1 0 1,1 1-1,-1-1 1,1 0 0,0 0-1,0 0 1,-1 0 0,1 0-1,0 0 1,0 0-1,0 0 1,0 0 0,0 0-1,1 0 2,46 30-24,31 33-19,-34 54-8,-45-110 29,2 1 1,-1 0 0,1-1-1,0 1 1,0-1 0,1 0 0,1 0-1,-1 0 1,1 0 0,0-1-1,1 1 1,0-1 0,0 0-1,1 0 1,0-1 0,0 0 0,0 0-1,1 0 1,-1-1 0,1 0-1,1 0 1,-1 0 0,1-1-1,0-1 1,1 1 21,135 4-2518,-120-8 1434,1-2 1,-1 0-1,0-2 1,0-1 0,0-1-1,-1 0 1,0-2-1,0-1 1,-1-1-1,5-3 1084,27-45-883,-52 54 1250,-1 0 1,1-1-1,-1 1 1,1 0-1,-2-1 1,1 1 0,0-1-1,-1 1 1,0-1-1,0 1 1,0-1-1,0 1 1,-1-1-1,0 1 1,0-1-1,-1-2-367,-2 1 317,-1 0-1,0 1 0,-1-1 0,0 1 0,1 0 1,-2 1-1,1-1 0,0 1 0,-1 0 1,0 1-1,0 0 0,0 0 0,0 0 0,0 1 1,-1 0-1,1 0 0,-1 1 0,1 0 0,-6 0-316,-140-4 2508,149 6-2473,0 1 0,0 0 0,0 0 1,0 0-1,1 0 0,-1 0 0,1 1 0,-1-1 0,1 1 0,0 0 0,0 0 0,0 0 0,0 1 0,0-1 0,1 1 0,0-1 0,0 1 0,0 0 0,0 0 1,0 0-1,1 0 0,-1 0 0,1 0 0,0 0 0,1 1 0,-1-1 0,1 0 0,0 0 0,0 1 0,0-1 0,0 0 0,1 1 0,0-1 0,0 0 1,1 3-36,-2 0 42,0-4-37,0 0 0,0 0 0,1 0 0,-1 0 0,1 0 0,0 0 0,0 0 0,0 0 0,0 0 0,0 0 0,1-1 0,-1 1 0,1 0 0,0-1 0,0 0 0,0 1-1,0-1 1,0 0 0,0 0 0,1 0 0,-1 0 0,1 0 0,-1 0 0,1-1 0,0 1 0,0-1 0,0 0 0,0 0 0,-1 0 0,1 0 0,1-1 0,-1 1-5,102 4 15,-99-5-15,-1 0 0,0-1 0,0 0 0,0 0 0,0 0 0,0-1 0,0 0 0,0 0 0,0 0 0,-1 0 0,1-1 0,-1 0 0,0 0 0,1 0 0,-1 0 0,-1-1 0,1 1 0,0-1 0,-1 0 0,0 0 0,0 0 0,0-1 0,0 1 0,-1-1 0,0 0 0,0 1 0,0-1 0,0 0 0,0-4 0,0-94 178,-11 93-108,8 16-126,1 8 28,-1-8 26,0 0 1,1 0 0,-1 0-1,1 0 1,1 0-1,-1 0 1,1 0 0,0 0-1,0 0 1,1 0-1,-1 0 1,2 0 0,-1-1-1,0 1 1,1-1-1,0 1 1,0-1 0,1 0-1,-1 0 1,1-1 0,0 1-1,1-1 1,-1 0-1,2 1 2,6 1-11,0-2 0,0 0-1,1 0 1,-1-2 0,1 1 0,-1-1-1,1-1 1,0 0 0,0-1-1,0-1 1,9-1 11,-6 2-14,-10 0 17,1-1 0,-1 1 0,0-1 0,0-1 0,1 1 0,-1-1 0,0 0 1,0 0-1,-1-1 0,1 0 0,0 0 0,-1 0 0,0-1 0,1 1 0,-1-1 0,-1-1 1,1 1-1,-1-1 0,0 1 0,0-1 0,0-1 0,0 1 0,-1 0 0,0-1 0,0 0 1,-1 1-1,1-1 0,-1 0 0,-1-1 0,1 1 0,-1 0 0,0 0 0,0-1 0,-1 1 1,0 0-1,0-6-3,0 2 34,1 9-27,-1 0 0,0 1 0,1-1 0,-1 0 0,0 1 0,0-1 0,0 0 0,0 1 0,0-1 0,0 0 0,1 1 0,-2-1 0,1 0 1,0 1-1,0-1 0,0 0 0,0 1 0,0-1 0,0 0 0,-1 1 0,1-1 0,0 0 0,-1 1 0,1-1 0,0 1 0,-1-1 0,1 0 0,-1 1 0,1-1 0,-1 1 0,1 0 0,-1-1 0,1 1 0,-1-1 0,1 1 0,-1 0 0,0-1 0,1 1 0,-1 0 0,0 0 0,1-1 0,-1 1 0,0 0 0,1 0 0,-1 0 0,0 0-7,-16 30 5,2 111 12,15-138-15,0-1 0,0 1 1,1-1-1,-1 1 0,1-1 1,0 1-1,-1-1 1,1 1-1,0-1 0,0 0 1,1 1-1,-1-1 1,0 0-1,1 0 0,-1 0 1,1 0-1,0 0 1,0 0-1,0 0 0,-1-1 1,2 1-1,-1-1 1,0 1-1,0-1 0,0 0 1,1 0-1,-1 0 1,1 0-1,-1 0 0,0-1 1,1 1-1,0-1 1,-1 1-1,1-1 0,-1 0 1,1 0-1,-1 0 0,1-1 1,2 1-3,7 2 25,1-1 0,-1 0 0,0-1 1,1 0-1,-1 0 0,0-2 0,1 1 0,-1-2 1,0 0-1,0 0 0,0-1 0,-1 0 0,0-1 1,1 0-1,-1-1 0,-1-1 0,1 1 0,8-9-25,30-39 257,-48 53-258,-1 1 0,1 0 0,0-1 0,-1 1 0,1 0-1,-1-1 1,1 1 0,0 0 0,-1 0 0,1 0 0,0 0 0,-1-1 0,1 1 0,0 0 0,-1 0 0,1 0 0,0 0 0,-1 0 0,1 1 0,0-1 0,-1 0 0,1 0 0,0 0 0,-1 1 0,1-1 0,-1 0 0,1 0 0,0 1 0,-1-1 0,1 1 0,-1-1 0,1 0 0,-1 1 0,1-1 0,-1 1 0,1-1 0,-1 1 0,0 0 0,1-1 0,-1 1 0,0-1 0,0 1 0,1 0 0,-1-1 0,0 1 0,0-1 0,0 1 0,1 0 0,-1-1 0,0 1 0,0 0 0,0-1 0,0 1 0,-1 0 0,1-1 0,0 1 0,0 0 0,0-1 0,0 1 0,-1 0 0,1 0 1,10 54 12,-3 2 0,-3-1-1,-2 1 1,-2-1 0,-5 30-12,3-56 2,-2 0 0,-1-1 1,-1 0-1,-1 0 0,-2 0 1,0-1-1,-12 20-2,20-44-4,-1 0 0,0 0 0,0-1 0,0 1-1,0 0 1,-1-1 0,0 0 0,1 1 0,-1-1 0,0 0 0,-1-1 0,1 1 0,0 0 0,-1-1 0,1 0 0,-1 0-1,0 0 1,0 0 0,0-1 0,0 1 0,0-1 0,0 0 0,0 0 0,0-1 0,-1 1 0,1-1 0,0 0-1,0 0 1,-1 0 0,1-1 0,0 1 0,-3-2 4,1-1-147,-1 0 1,1-1-1,0 0 0,1 0 1,-1-1-1,1 1 0,0-1 1,0 0-1,0-1 0,1 1 1,-1-1-1,2 0 0,-1 0 1,0 0-1,1-1 0,0 1 1,-1-5 146,-7-11-1685,-8-13-2410</inkml:trace>
  <inkml:trace contextRef="#ctx0" brushRef="#br0" timeOffset="-46388.697">4368 2042 7091,'0'0'2335,"0"0"-414,0 0-30,11-20-354,47-83 867,-55 108-484,-15 260-274,-15-123-1326,12-71-282,3 1 1,3 0-1,2 40-38,7-112-3,-1 1 0,1-1-1,0 1 1,-1-1 0,1 1-1,0-1 1,0 1 0,0 0-1,0-1 1,0 1-1,0-1 1,0 1 0,0-1-1,0 1 1,0 0 0,0-1-1,0 1 1,0-1 0,0 1-1,0 0 1,0-1 0,1 1-1,-1-1 1,0 1-1,1-1 1,-1 1 0,0-1-1,1 1 1,-1-1 0,0 1-1,1-1 1,-1 0 0,1 1-1,-1-1 1,1 1 0,-1-1-1,1 0 1,-1 0-1,1 1 1,-1-1 0,1 0-1,-1 0 1,1 0 0,0 1-1,-1-1 1,1 0 0,-1 0-1,1 0 1,-1 0 0,1 0-1,0 0 1,-1 0 0,1 0-1,-1-1 1,1 1-1,0 0 1,-1 0 0,1 0-1,-1-1 1,1 1 0,-1 0-1,1 0 1,-1-1 0,1 1-1,-1-1 1,1 1 3,53-32-84,30-9-158,-76 40 217,0 0-1,0 1 1,0 0-1,-1 0 0,1 1 1,0 0-1,0 0 1,0 0-1,-1 1 0,1 1 1,0-1-1,-1 1 0,0 0 1,0 1-1,3 1 26,7 6-11,-9-5-3,0 0-1,1 0 0,0-1 1,0 0-1,0-1 0,1 0 1,0 0-1,0-1 0,0-1 1,0 1-1,0-2 1,10 2 14,-13-3-2,0 0 0,0-1 0,0 0 0,0 0 0,0 0 1,0-1-1,-1 0 0,1 0 0,-1 0 0,1-1 0,-1 0 1,0-1-1,0 1 0,0-1 0,0 0 0,-1-1 0,1 1 1,-1-1-1,2-3 2,0 1-8,1 0-1,-2-1 1,1 1 0,-1-1 0,0-1 0,-1 1 0,0-1-1,-1 0 1,1 0 0,-2-1 0,1 1 0,-1-1-1,-1 0 1,0 0 0,1-7 8,-3 19-22,0 10-33,1 0 0,0 0 0,1-1 0,0 1 0,1 0 0,0-1 0,1 1 0,0-1 0,4 6 55,-7-15-166,1 0 0,0-1 0,0 1 0,0-1 0,0 1 0,0-1 0,0 1 0,0-1 0,0 0 0,0 0 0,1 0 1,-1 0-1,0-1 0,1 1 0,-1-1 0,1 1 0,-1-1 0,1 0 0,-1 0 0,0 0 0,1 0 0,-1 0 1,1-1-1,-1 1 0,1-1 0,-1 1 0,0-1 0,1 0 0,-1 0 0,0 0 0,0 0 0,0-1 0,0 1 0,0-1 1,0 1-1,0-1 0,2-1 166,27-31-4701</inkml:trace>
  <inkml:trace contextRef="#ctx0" brushRef="#br0" timeOffset="-46050.733">5019 2078 1008,'0'0'9960,"0"0"-6924,0 0-2001,-22 7-16,-66 25-344,87-31-646,-1 0 0,0-1 1,1 1-1,-1 0 0,1 0 0,0 0 0,-1 0 1,1 0-1,0 0 0,0 1 0,-1-1 1,1 0-1,0 0 0,0 1 0,0-1 0,1 1 1,-1-1-1,0 1 0,1-1 0,-1 1 0,0 0 1,1-1-1,0 1 0,-1 0 0,1-1 0,0 1 1,0 0-1,0-1 0,0 1 0,0 0 1,0 0-1,1-1 0,-1 1 0,1 0-29,0 5 165,2-3-101,0 0 0,1 0-1,-1 0 1,1-1 0,0 1 0,0-1 0,0 0-1,0 0 1,1 0 0,-1-1 0,1 1 0,0-1 0,-1 0-1,1-1 1,0 1 0,0-1 0,0 0 0,1 0 0,-1 0-1,0-1 1,0 0 0,0 0 0,0 0 0,1-1-1,-1 0 1,3 0-64,9 1 109,-7 1-69,0 0 0,1-1 0,-1 0 0,0 0 0,0-1 0,1-1 0,-1 0 1,0 0-1,0-1 0,-1 0 0,1 0 0,0-2 0,-1 1 0,0-1 0,0 0 0,5-5-40,-13 8 3,0 1 0,0-1 0,0 0 0,0 0 0,0 0 0,-1 0 0,1 0 0,-1 0 1,0-1-1,1 1 0,-1 0 0,0 0 0,0 0 0,0 0 0,-1 0 0,1 0 0,0 0 0,-1 0 0,1 0 0,-1 0 0,0 0 0,0 0 0,0 0 1,0 0-1,0 0 0,0 0 0,0 1 0,-1-1 0,1 0 0,0 1 0,-1-1 0,0 1 0,1 0 0,-1-1 0,0 1 0,1 0 0,-1 0 0,0 0 0,0 0 1,0 1-1,0-1 0,0 0 0,0 1 0,0-1 0,0 1 0,-1 0 0,-1 0-3,-113-8-427,114 8 293,1 0-1,-1 0 1,0 0-1,0 1 1,1-1-1,-1 1 0,1 0 1,-1 0-1,0 0 1,1 0-1,0 0 1,-1 0-1,1 1 1,0-1-1,-1 1 1,1 0-1,0 0 1,0-1-1,0 1 1,1 1-1,-1-1 1,0 0-1,1 0 0,0 0 1,-1 1-1,1-1 1,0 1-1,0-1 1,0 1-1,0 0 1,1-1-1,-1 1 1,1 0-1,0-1 1,0 1-1,0 0 1,0-1-1,0 1 1,0 0-1,1 0 135,5 25-3492,25-3-1793</inkml:trace>
  <inkml:trace contextRef="#ctx0" brushRef="#br0" timeOffset="-45772.02">5626 2189 8196,'0'0'3847,"0"0"-1534,0 0-574,0 0-559,0 0-388,-19-4-197,-60-9-240,77 13-344,-1 0 0,1 0 0,0 0 0,0 1 0,0-1 0,0 0 0,0 1 0,1-1 1,-1 1-1,0 0 0,0 0 0,0 0 0,0 0 0,1 0 0,-1 0 0,0 0 0,1 0 0,-1 1 1,1-1-1,-1 1 0,1-1 0,0 1 0,0-1 0,-1 1 0,1 0 0,0 0 0,1-1 0,-1 1 1,0 0-1,0 0 0,1 0 0,-1 1-11,-2 4 29,0 4-12,0-1 0,0 1 0,1 0-1,1 0 1,-1 0 0,2 0 0,0 1 0,0-1 0,2 10-17,-1-14 0,1 0-1,0-1 1,0 1 0,1-1 0,-1 0-1,1 0 1,1 0 0,-1 0-1,1 0 1,0-1 0,0 1 0,1-1-1,0 0 1,0-1 0,0 1 0,0-1-1,1 0 1,-1 0 0,1 0-1,0-1 1,4 1 0,34 28-21,-43-31 11,0-1 0,0 1 0,0 0 0,0-1 0,0 1-1,-1 0 1,1 0 0,0 0 0,0 0 0,-1 0 0,1 0 0,0 0-1,-1 0 1,1 0 0,-1 0 0,1 0 0,-1 0 0,0 0 0,0 0-1,1 0 1,-1 0 0,0 0 0,0 1 0,0-1 0,0 0 0,0 0-1,0 0 1,0 0 0,-1 1 0,1-1 0,0 0 0,0 0 0,-1 0-1,1 0 1,-1 0 0,1 0 0,-1 0 0,0 0 0,1 0 0,-1 0-1,0 0 1,0 0 0,1-1 0,-1 1 0,0 0 0,0-1 0,0 1-1,0 0 11,-54 25-1210,-110 2-3615,53-33-1619,62-8-116</inkml:trace>
  <inkml:trace contextRef="#ctx0" brushRef="#br0" timeOffset="-45337.155">5972 1764 12486,'0'0'2019,"0"0"-474,0 0-275,0 0-176,0 0-326,-11 17-130,9-14-607,-12 19 160,0 0 0,2 0 0,1 1 1,0 1-1,-5 22-191,-6 47 32,5 1 0,4 0 0,4 2 0,4-1 0,5 30-32,0-125-38,0 1 1,-1-1 0,1 0-1,0 1 1,-1-1-1,1 1 1,0-1-1,-1 0 1,1 1-1,0-1 1,0 1 0,0-1-1,0 1 1,-1-1-1,1 0 1,0 1-1,0-1 1,0 1-1,0-1 1,0 1 0,0-1-1,0 1 1,0-1-1,0 1 1,0-1-1,1 1 1,-1-1-1,0 1 1,0-1 0,0 0-1,0 1 1,1-1-1,-1 1 1,0-1-1,1 0 1,-1 1-1,0-1 1,0 0 0,1 1-1,-1-1 1,1 0-1,-1 1 1,0-1-1,1 0 1,-1 0-1,1 1 1,-1-1 0,0 0-1,1 0 1,-1 0-1,1 0 1,-1 0-1,1 0 1,-1 0-1,1 0 1,-1 0 0,1 0-1,-1 0 1,1 0-1,-1 0 1,1 0-1,-1 0 1,0 0-1,1 0 1,-1 0-1,1-1 1,-1 1 37,15-27-5673,-12-1-2342</inkml:trace>
  <inkml:trace contextRef="#ctx0" brushRef="#br0" timeOffset="-45077.123">5683 2210 2993,'0'0'9365,"0"0"-7813,0 0-655,0 0-97,0 0-192,0 0 33,184-3-241,-94-12-400,12-10-720,7-6-577,1-7-2673</inkml:trace>
  <inkml:trace contextRef="#ctx0" brushRef="#br0" timeOffset="-44855.776">6728 1655 9524,'0'0'4536,"0"0"-2439,0 0-891,0 0 66,-24 19-266,2-2-779,6-6-99,1 1-1,1 1 0,0 0 0,0 1 0,1 0 0,1 1 0,0 1 0,2 0 0,-6 9-127,-5 16 102,1 1 0,2 1 1,2 1-1,1 0 0,3 1 0,2 0 0,1 1 0,3 0 0,2 1 0,1-1 0,4 29-102,-1-72-47,0 1-1,0-1 1,0 0 0,1 1-1,-1-1 1,1 0-1,0 0 1,0 0-1,0 1 1,1-1-1,-1 0 1,1 0-1,-1-1 1,1 1-1,0 0 1,0-1-1,0 1 1,1-1-1,-1 1 1,1-1-1,-1 0 1,1 0-1,0 0 1,-1 0-1,1-1 1,0 1-1,0-1 1,0 0-1,0 1 1,1-1-1,-1-1 1,0 1-1,0 0 1,1-1-1,-1 0 1,0 0-1,1 0 1,-1 0-1,0 0 1,4-1 47,-2 1-481,0-1 1,0 1-1,0-1 1,0 0-1,0 0 1,0 0-1,0-1 1,0 0-1,0 0 0,-1 0 1,1 0-1,-1-1 1,1 0-1,-1 0 1,0 0-1,3-4 481,36-33-11763</inkml:trace>
  <inkml:trace contextRef="#ctx0" brushRef="#br0" timeOffset="-44580.793">7096 1628 5587,'0'0'7953,"0"0"-5029,0 0-1847,0 0-188,9 25 109,80 181 453,-30-110-968,-37-67-433,-2 0 1,-2 2-1,0 0 1,-3 1-1,0 1 0,-2 0 1,-1 1-1,-2 0 1,-2 1-1,-1 0 1,1 17-51,-8-45 51,1-6-95,-1 1 0,1-1 0,-1 0 0,1 0 0,-1 1 0,0-1 0,1 0 0,-1 1 0,0-1 0,0 0 0,0 1 0,0-1 0,0 0 0,0 1 0,0-1 0,-1 0 0,1 1 0,0-1 0,-1 0 0,1 0 0,-1 1 0,0-1 0,1 0 0,-1 0 0,0 0 0,1 0 0,-1 0 0,0 0 0,0 0 0,0 0 0,0 0 0,0 0 0,0 0 0,0-1 0,-1 1 0,1 0 0,0-1 0,0 1 0,0-1 0,-1 1 0,1-1 0,0 0 0,-1 1 0,1-1 0,0 0 0,-1 0 0,1 0 0,0 0 0,-1 0 0,1 0 0,-1-1 44,-57-8-5750,27-13-893</inkml:trace>
  <inkml:trace contextRef="#ctx0" brushRef="#br0" timeOffset="-43213.759">8098 1997 12294,'0'0'1923,"0"0"-560,0 0-130,0 0-126,0 0-402,-11 0-289,0-1-346,-17 0 53,55-2 23,570-61 910,-474 55-1107,-123 9 0,1 0-1,-1 0 1,0 0 0,1-1-1,-1 1 1,1 0-1,-1 0 1,0 0-1,1 0 1,-1-1-1,1 1 1,-1 0-1,0-1 1,1 1 0,-1 0-1,0-1 1,0 1-1,1 0 1,-1-1-1,0 1 1,0 0-1,1-1 1,-1 1-1,0-1 1,0 1 0,0 0-1,0-1 1,0 1-1,0-1 1,1 1-1,-1-1 1,0 1-1,0 0 1,0-1 0,0 1-1,-1-1 1,1 1-1,0-1 1,0 1-1,0-1 1,0 1-1,0 0 1,-1-1-1,1 1 1,0-1 0,0 1-1,0 0 1,-1-1-1,1 1 1,0 0-1,-1-1 1,1 1-1,0 0 1,-1 0-1,1-1 1,-1 1 51,-39-31-6139,19 13 1209</inkml:trace>
  <inkml:trace contextRef="#ctx0" brushRef="#br0" timeOffset="-42921.131">8633 1670 9989,'0'0'1462,"0"0"-123,0 0-99,0 0-47,-21 8-86,-64 25-306,84-32-780,0-1 0,0 1 1,0-1-1,0 1 0,0 0 1,0-1-1,0 1 1,0 0-1,1 0 0,-1 0 1,0-1-1,0 1 1,1 0-1,-1 0 0,0 0 1,1 0-1,-1 0 1,1 1-1,-1-1 0,1 0 1,0 0-1,0 0 0,-1 0 1,1 0-1,0 1 1,0-1-1,0 0 0,0 0 1,0 0-1,0 0 1,1 1-1,-1-1 0,0 0 1,0 0-1,1 0 1,-1 0-1,1 0 0,-1 0 1,1 0-1,0 0 1,-1 0-1,1 0 0,0 0 1,0 0-1,-1 0 0,1 0 1,0-1-1,0 1 1,0 0-1,0-1 0,0 1 1,0 0-1,0-1 1,0 1-1,0-1 0,0 0 1,1 1-1,-1-1 1,0 0-1,0 0 0,0 0 1,1 0-22,-2 1 15,26 11 212,0-1-1,1-1 0,0-1 0,1-2 1,0 0-1,25 1-226,-14-1 118,256 59 290,-291-66-409,1 1 0,-1 0 0,0-1 0,1 1 0,-1 1-1,0-1 1,0 1 0,0-1 0,0 1 0,0 1 0,0-1 0,-1 0 0,1 1 0,-1 0 0,1 0-1,-1 0 1,0 0 0,0 0 0,0 1 0,-1-1 0,1 1 0,-1 0 0,0-1 0,0 1 0,0 0 0,-1 0-1,1 1 1,-1-1 0,0 0 0,0 0 0,0 1 0,-1-1 0,0 1 0,0-1 0,0 0 0,0 1 0,0-1-1,-1 1 1,-1 2 1,-5 3-41,-1 0-1,0 0 0,0-1 0,-1 0 1,-1-1-1,1 1 0,-1-2 0,-1 0 1,1 0-1,-1-1 0,0 0 1,-1-1-1,0 0 0,-10 2 42,-63 19-1305,26-20-2400,44-6-145</inkml:trace>
  <inkml:trace contextRef="#ctx0" brushRef="#br0" timeOffset="-33889.526">513 4772 12662,'0'0'1040,"0"0"97,0 0-417,0 0-496,0 0 112,0 0 65,189-9-33,-122 3-160,-5-3-192,-9-2-16,-14-1-128,-9-3-753,-7-5-1040,-6-5-1696,-5-6-2034</inkml:trace>
  <inkml:trace contextRef="#ctx0" brushRef="#br0" timeOffset="-33625.724">918 4448 6227,'0'0'2940,"0"0"-1099,0 0-307,0 0-350,0 0-386,-2 11-150,1-8-609,0 0 0,0-1 0,0 1 0,1 0 0,-1-1 0,1 1 0,0 0 0,0 0 0,0-1 0,0 1 0,0 0 0,1 0 0,-1 0 0,1-1 0,0 1 0,-1 0 0,1-1 0,0 1 0,1-1 0,-1 1 0,0-1 0,1 0 0,0 1 0,-1-1 0,1 0 0,0 0 0,0 0 0,0 0 0,0 0 0,0-1 0,1 1 0,-1-1 0,1 1 0,-1-1 0,1 0 0,0 0-39,78 37 695,-61-32-575,-1 1-1,0 2 0,0 0 1,-1 1-1,0 0 0,-1 2 0,0 0 1,-1 1-1,0 0 0,-1 2 0,-1-1 1,0 2-1,2 4-119,-13-13 30,1 0 1,-2 1 0,1-1-1,-1 1 1,0 0-1,0 0 1,-1 0-1,0 0 1,-1 0-1,0 0 1,0 0-1,-1 1-30,1 1 5,0-7-170,-1 0 1,0 0 0,0 0-1,0 0 1,-1 0 0,1-1-1,0 1 1,-1-1 0,0 1-1,0-1 1,0 1 0,0-1-1,0 0 1,0 0-1,0 0 1,-1 0 0,1 0-1,-1-1 1,0 1 0,1-1-1,-1 0 1,0 1 0,0-1-1,0 0 1,0-1 0,0 1-1,0 0 1,0-1-1,0 0 1,0 0 0,0 0-1,0 0 1,0 0 0,0-1-1,0 1 1,0-1 0,0 0-1,-1 0 165,-1-4-5664</inkml:trace>
  <inkml:trace contextRef="#ctx0" brushRef="#br0" timeOffset="-32970.601">2348 4853 13350,'0'0'1187,"0"0"-197,0 0 344,-19 21-93,-62 69-420,8 9 1970,72-99-2594,1 0-18,0 0 5,-27 3 278,29-314-897,3 273 357,1 1 1,2 0-1,2 1 0,1 0 1,2 0-1,1 1 0,2 1 1,1 0-1,15-19 78,-28 47-14,-2 2 8,0 0-1,0 1 1,0-1 0,1 1 0,-1-1-1,1 1 1,0 0 0,0 0 0,0 0 0,1 0-1,-1 1 1,1 0 0,-1-1 0,1 1-1,0 0 1,0 0 0,3 0 6,-5 2-5,-1 0 1,1 0-1,-1 1 1,1-1-1,-1 1 0,1-1 1,-1 1-1,1-1 1,-1 1-1,0 0 1,0 0-1,1 0 0,-1 0 1,0 0-1,0 0 1,0 0-1,0 0 1,0 0-1,0 0 1,0 1-1,0-1 0,-1 0 1,1 1-1,0-1 1,-1 1-1,1-1 1,-1 1-1,0-1 0,1 1 1,-1 0 4,1 0-5,23 67 7,-3 1-1,-3 0 1,-3 1-1,3 55-1,20 89-222,-36-204-106,7 25-224,2-20-2882,-9-15-738,-1-1-1727</inkml:trace>
  <inkml:trace contextRef="#ctx0" brushRef="#br0" timeOffset="-32706.98">2226 4853 3474,'0'0'8644,"0"0"-7364,0 0-1024,0 0-112,0 0 192,130 0-223,-61 0-113,6 0-593,-5-16-2864,-11-4-4531</inkml:trace>
  <inkml:trace contextRef="#ctx0" brushRef="#br0" timeOffset="-31041.937">2898 4889 8660,'0'0'3423,"0"0"-2033,0 0-787,0 0 285,17-24-34,58-78-286,-67 93-466,0 1 0,0-2 0,0 1 1,-1-1-1,-1 0 0,0-1 0,0 1 0,-1-1 0,0-1 0,-1 1 0,0 0 0,-1-1 0,0 0 0,-1 0 0,0 0 0,-1 0 1,0 0-1,-1 0 0,-1-5-102,-2 8 41,-1 1 1,0 0-1,0 0 1,-1 0-1,0 1 1,0-1-1,-1 1 1,0 1-1,0-1 1,0 1-1,-1 0 1,0 0-1,0 1 1,-1 0-1,1 0 1,-1 1-1,0 0 1,0 0-1,-1 1 1,1 0-1,-1 0 1,0 1-1,1 0 1,-1 1-1,0 0 1,0 0-1,-2 1-41,9 0-6,0 0 0,0-1 1,0 1-1,0 1 0,0-1 0,0 0 0,0 0 0,0 1 0,0-1 1,0 1-1,0 0 0,0-1 0,0 1 0,1 0 0,-1 0 0,0 0 0,0 0 1,1 1-1,-1-1 0,1 0 0,-1 1 0,1-1 0,-1 1 0,1 0 1,0-1-1,0 1 0,0 0 0,0 0 0,0-1 0,0 1 0,1 0 0,-1 0 1,0 0-1,1 0 0,0 0 0,-1 0 0,1 0 0,0 0 0,0 0 0,0 0 1,0 1-1,1-1 0,-1 0 0,0 0 0,1 0 0,-1 0 0,1-1 1,0 1-1,0 0 0,0 0 6,3 4-18,1 0 1,0 0-1,0-1 1,1 0-1,0 0 1,-1-1-1,1 1 1,1-1-1,-1-1 0,1 1 1,-1-1-1,1 0 1,0-1-1,0 1 1,1-1-1,-1-1 1,0 1-1,5-1 18,-7 0-20,204 23-175,-207-23 192,0 0 0,0 0 0,0 0 0,0 1 0,0-1 0,0 1 0,-1 0 0,1-1 0,-1 1 0,1 0 0,-1 0 0,0 0 0,1 0 0,-1 0 0,0 0 0,0 0 0,-1 0 0,1 0 0,0 0 0,-1 1 0,1-1 0,-1 0 0,0 1 1,0-1-1,0 0 0,0 1 0,0-1 0,0 0 0,0 0 0,-1 1 0,0-1 0,1 0 0,-1 0 0,0 1 0,0-1 3,0 16-3,1 82 171,1-97-162,0 1 0,0-1-1,0 1 1,0-1 0,0 1-1,1-1 1,0 0-1,0 0 1,0 0 0,0 0-1,0 0 1,1 0 0,-1-1-1,1 1 1,-1-1 0,1 0-1,0 1 1,0-1 0,0 0-1,1-1 1,-1 1 0,0-1-1,1 1 1,-1-1 0,0 0-1,1 0 1,0-1 0,-1 1-1,1-1 1,-1 1 0,1-1-1,0 0 1,-1-1 0,1 1-1,-1-1 1,1 1 0,0-1-1,-1 0 1,1-1-6,4 2 25,6-2-13,0-1 0,-1-1 1,1-1-1,-1 1 0,0-2 0,-1 0 1,1-1-1,-1 0 0,-1 0 1,1-2-1,-1 1 0,-1-1 1,1-1-1,-2 0 0,1 0 1,-1-1-1,-1 0 0,1-3-12,-3 4 13,0 0 1,-1-1-1,0 1 0,-1-1 0,0-1 1,-1 1-1,0 0 0,0-1 1,-2 1-1,1-1 0,-1 0 0,-1 1 1,0-1-1,-2-9-13,2 16 1,-2-10 15,0 1 1,-1-1 0,-1 0-1,0 1 1,-1 0 0,-1 0-1,0 0 1,-1 0-1,0 1 1,-1 0 0,-1 1-1,0 0 1,-3-3-17,-10-7 267,21 20-193,0 7-80,1 0-1,0 1 0,0-1 0,0 0 0,1 0 0,0 1 0,0-1 0,0 0 0,0 0 0,1 0 0,0 0 0,0 0 0,0-1 0,1 1 0,-1 0 0,1-1 1,0 0-1,1 0 0,-1 0 0,1 0 0,0 0 0,0-1 0,0 1 0,0-1 0,3 2 7,40 23 2,38 39-33,-79-59 29,14 21-72,0-1 1,2-1 0,1-1 0,2-1 0,26 21 73,-43-41-327,0-1 1,0 1-1,1-2 1,-1 1-1,1-1 1,0 0 0,0-1-1,1 0 1,-1-1-1,0 0 1,1 0 0,-1-1-1,0 0 1,1 0-1,-1-1 1,0 0 0,1-1-1,-1 0 1,0-1-1,0 0 1,-1 0 0,1-1-1,-1 0 1,1 0-1,-1-1 1,1-2 326,2-1-342,-1 0 1,0-1 0,-1 0-1,0 0 1,0-1-1,-1-1 1,0 1-1,-1-1 1,2-5 341,-4 7 442,-1 0 0,-1 1 0,0-2 1,0 1-1,0 0 0,-1 0 0,-1-1 1,0 1-1,0-1 0,-1 0 0,0 1 1,0-1-1,-2-2-442,2 10 101,-1-1 0,0 1 0,0-1 0,0 1 0,0-1 0,0 1 0,0-1 0,-1 1 0,0 0 0,1 0 0,-1 0 0,0 0 0,0 0 0,0 0 0,0 0 0,0 1 0,0-1 0,0 1 1,-1-1-1,1 1 0,-1 0 0,1 0 0,-1 0 0,1 0 0,-1 1 0,0-1 0,1 1 0,-1-1 0,-1 1-101,-81-1 1320,75 3-1237,1 0 1,0 1 0,0 0-1,0 1 1,1 0 0,-1 0-1,1 1 1,0 0 0,0 0-1,1 1 1,-1 0 0,1 0-1,1 1 1,-1 0 0,1 0-1,0 1 1,1 0 0,-1 0-1,2 0 1,-1 0-1,1 1 1,1 0 0,-1 0-1,1 0 1,1 0 0,0 0-1,0 0 1,1 1 0,0-1-1,0 1 1,1 4-84,1-12 2,-1 0 1,0 1-1,1-1 0,-1 1 1,1-1-1,-1 0 0,1 0 1,0 1-1,0-1 0,0 0 1,1 0-1,-1 0 0,0 0 1,1 0-1,-1 0 0,1 0 1,0-1-1,-1 1 0,1-1 1,0 1-1,0-1 0,0 1 1,0-1-1,0 0 0,1 0 1,-1 0-1,0 0 0,0-1 1,1 1-1,-1-1 0,0 1 1,1-1-1,-1 0 0,1 0 1,-1 0-1,0 0 0,1 0 1,-1 0-1,1-1 0,0 1-2,4 0 2,1 0 0,-1 0 0,0 0 0,1-1-1,-1 0 1,0-1 0,0 1 0,0-2 0,0 1 0,0 0-1,0-1 1,-1-1 0,1 1 0,-1-1 0,0 0-1,0 0 1,0-1 0,-1 0 0,0 0 0,0 0 0,0-1-1,3-3-1,-1-1-8,0 1-1,0-1 0,-1 0 1,0 0-1,-1 0 0,0-1 1,-1 0-1,0 0 0,-1 0 1,0-1-1,-1 1 0,0-1 1,-1 0-1,0 1 0,0-1 1,-2-8 8,1 17 11,1 2-5,-1 0 0,1 0 0,-1 0 0,1 0 0,-1 0 0,0 0 0,0-1 0,1 1 1,-1 0-1,0 0 0,0 0 0,0 0 0,0 0 0,0 0 0,0 0 0,0 0 0,-1-1 1,1 1-1,0 0 0,-1 0 0,1 0 0,0 0 0,-1 0 0,0 0 0,1 0 0,-1 0 1,1 1-1,-1-1 0,0 0 0,0 0 0,1 0 0,-1 1 0,0-1 0,0 0 0,0 1 1,0-1-1,0 1 0,0-1 0,0 1 0,0-1 0,-1 1-6,-12 65-91,13-49 92,-1-10 0,1 0 0,0 0 0,0 0 0,0 0 0,1 0 0,0 0 0,0 0 0,1 0 0,-1 0 0,1 0 1,1 0-1,-1 0 0,1 0 0,0-1 0,0 1 0,1 0 0,-1-1 0,1 0 0,1 1 0,-1-1 0,1-1 0,-1 1 0,2 0 0,-1-1 0,0 0 0,1 0 0,0 0 0,0-1 0,0 1 0,1-1-1,107 5 104,-100-9-102,0-1 0,0 0 0,-1-1-1,1 0 1,-1-1 0,0-1-1,0 0 1,0 0 0,0-2 0,-1 1-1,0-1 1,-1-1 0,0 0-1,5-4-1,-11 7 12,1-1-1,-1 0 1,1 0-1,-2 0 1,1 0-1,-1-1 1,0 1-1,0-1 1,0 0-1,-1 0 1,0 0-1,-1 0 1,0 0-1,0 0 1,0 0-1,-1-1 1,0 1-1,0 0 1,-2-7-12,2 4 3,-15 225-96,15-213 94,0 1 1,0-1-1,0 0 1,1 0 0,-1 0-1,1 0 1,-1 0 0,1 0-1,0 0 1,-1 0 0,1 0-1,0 0 1,1 0 0,-1 0-1,0-1 1,0 1 0,1 0-1,-1-1 1,1 1 0,-1-1-1,1 0 1,0 1 0,-1-1-1,1 0 1,0 0-1,0 0 1,0 0 0,0 0-1,0-1 1,0 1 0,0 0-1,0-1 1,0 0 0,1 1-2,78-2 95,-71 0-84,0-1 8,0 0 1,0-1-1,-1 0 0,0-1 0,0 0 0,0-1 0,0 1 0,0-2 0,-1 1 1,0-1-1,0-1 0,-1 1 0,5-6-19,25-19 106,-37 30-108,1 1 0,-1-1 1,0 1-1,1-1 0,-1 1 0,0 0 0,1-1 1,-1 1-1,0-1 0,1 1 0,-1 0 0,1-1 1,-1 1-1,1 0 0,-1-1 0,1 1 0,-1 0 1,1 0-1,-1-1 0,1 1 0,0 0 0,-1 0 1,1 0-1,-1 0 0,1 0 0,-1 0 0,1 0 1,0 0-1,-1 0 0,1 0 0,-1 0 0,1 0 1,-1 0-1,1 1 0,-1-1 0,1 0 0,0 0 1,-1 1-1,1-1 0,-1 0 0,0 1 0,1-1 0,-1 0 1,1 1-1,-1-1 0,1 0 0,-1 1 0,0-1 1,1 1-1,-1-1 0,0 1 0,0-1 0,1 1 1,-1-1-1,0 1 0,0 0 0,0-1 0,0 1 1,1-1-1,-1 1 0,0-1 0,0 1 0,0 0 1,0-1-1,0 1 0,-1-1 0,1 1 0,0 0 2,4 68 147,-4 1 0,-3-1 0,-7 43-147,-83 337 178,89-428-410,4-18-224,0-9-112,0-146-8138,0 82 271</inkml:trace>
  <inkml:trace contextRef="#ctx0" brushRef="#br0" timeOffset="-30476.934">5124 3895 12102,'0'0'1806,"0"0"-302,0 0 22,0 0-130,0 0-511,0 0-434,2 6-237,3 9-68,-1 1-1,-1-1 1,0 1 0,-1 0 0,-1 1 0,0-1-1,-2 0 1,-1 13-146,1 17 258,1 438 1180,7-482-1302,218-2-501,-217-1 306,0 1 0,0-1 0,0-1 0,0 0 0,-1 0 0,1 0 0,0-1 0,-1 0 0,1-1 0,-1 0 0,0 0-1,0 0 1,-1-1 0,1 0 0,-1 0 0,0-1 0,-1 1 0,1-1 0,-1-1 0,0 1 0,0-1 0,-1 0 0,3-5 59,-2-84 160,5 111-739,6 93 270,-16-106 214,1-1 1,0 0-1,-1 0 0,1 0 1,0 0-1,0 0 1,-1 0-1,1-1 0,0 1 1,0 0-1,0 0 1,0 0-1,0-1 0,0 1 1,0-1-1,0 1 1,1-1-1,-1 1 0,0-1 1,0 0-1,0 1 1,1-1-1,-1 0 0,0 0 1,0 0-1,0 0 1,1 0-1,-1 0 0,0 0 1,0 0-1,1-1 1,-1 1-1,0 0 1,0-1-1,0 1 0,0-1 1,0 1-1,1-1 1,-1 0-1,0 1 0,0-1 1,-1 0-1,1 0 1,0 1-1,0-1 0,0 0 1,0 0-1,-1 0 1,1 0-1,0 0 0,-1-1 1,1 1-1,-1 0 1,1 0-1,-1 0 0,0 0 1,1-2 94,13-29-4488,-1-5-2189</inkml:trace>
  <inkml:trace contextRef="#ctx0" brushRef="#br0" timeOffset="-30162.548">5604 3978 5987,'0'0'4701,"0"0"-2383,0 0-768,0 0-16,0 0-411,-23 5-218,-67 22-294,88-26-589,0 0 0,0 0-1,1 0 1,-1 0 0,0 1 0,1-1 0,-1 0 0,1 1 0,-1-1 0,1 1 0,0 0 0,-1 0 0,1-1 0,0 1 0,0 0 0,0 0 0,0 0 0,1 0 0,-1 0 0,1 0 0,-1 0 0,1 0 0,0 0 0,-1 0 0,1 1 0,0-1 0,0 0 0,1 0 0,-1 0-1,0 0 1,1 1-22,0 7 112,-2-8-84,1 1 1,0-1-1,1 0 0,-1 0 1,0 1-1,1-1 0,-1 0 1,1 0-1,-1 0 0,1 0 1,0 1-1,0-1 1,0 0-1,0 0 0,1-1 1,-1 1-1,1 0 0,-1 0 1,1-1-1,-1 1 0,1-1 1,0 1-1,0-1 0,-1 0 1,1 1-1,0-1 1,0 0-1,0 0 0,1-1 1,-1 1-1,0 0 0,0-1 1,0 1-1,1-1 0,-1 0 1,0 1-1,0-1 0,1 0 1,-1-1-1,0 1 0,0 0 1,1-1-1,-1 1-28,5 1 47,0 0 0,0 0 1,0 0-1,0-1 0,0 0 0,0 0 0,0-1 0,0 0 0,0 0 0,0-1 1,0 0-1,-1 0 0,1-1 0,-1 1 0,1-1 0,-1-1 0,0 1 1,0-1-1,0 0 0,-1-1 0,1 1 0,-1-1 0,0 0 0,2-4-47,-5 7-8,-1-1 0,1 1-1,-1-1 1,0 1 0,0-1 0,0 0-1,0 1 1,0-1 0,-1 0-1,1 0 1,-1 0 0,0 1-1,1-1 1,-1 0 0,-1 0-1,1 0 1,0 0 0,-1 0-1,1 1 1,-1-1 0,0 0 0,0 0-1,0 1 1,0-1 0,-1 1-1,1-1 1,-1 1 0,1-1-1,-1 1 1,0 0 0,0 0-1,0 0 1,0 0 0,0 0 0,-2-1 8,1 3-105,0-1 1,0 1-1,0-1 1,0 1 0,0 0-1,0 0 1,0 0-1,0 1 1,0-1 0,0 1-1,0-1 1,1 1-1,-1 0 1,0 0 0,0 1-1,0-1 1,1 0 0,-1 1-1,1 0 1,-1-1-1,1 1 1,0 0 0,0 0-1,0 0 1,0 1-1,0-1 1,0 0 0,0 1-1,1 0 1,-1-1-1,0 3 105,-12 61-6520,18-46 3041,12-4-48</inkml:trace>
  <inkml:trace contextRef="#ctx0" brushRef="#br0" timeOffset="-29840.843">5870 4103 3922,'0'0'2219,"0"0"-244,0 0 250,0 0-168,0 0-345,12-11-151,34-36-251,-47 47-1288,1 1 0,0-1 0,-1 0 0,1 0 0,0 0 0,-1 0-1,1 0 1,0 0 0,-1 0 0,1 0 0,0 0 0,-1 0 0,1 0 0,0 0 0,-1 0 0,1 0-1,0 0 1,-1 0 0,1-1 0,0 1 0,-1 0 0,1 0 0,0 0 0,-1 0 0,1-1 0,0 1 0,0 0-1,-1 0 1,1-1 0,0 1 0,0 0 0,0 0 0,-1-1 0,1 1 0,0 0 0,0-1 0,0 1-1,0 0 1,0-1 0,-1 1 0,1 0 0,0-1 0,0 1 0,0 0 0,0-1 0,0 1 0,0 0-1,0-1 1,0 1 0,0 0 0,0-1 0,1 1 0,-1 0 0,0-1 0,0 1 0,0 0 0,0 0 0,0-1-1,1 1 1,-1 0-22,-1 0 87,-2 0-57,-1 0 0,1 0 1,0 0-1,-1 1 0,1 0 0,0 0 0,-1 0 1,1 0-1,0 0 0,0 0 0,0 1 1,0 0-1,0-1 0,0 1 0,1 0 1,-1 0-1,1 1 0,-1-1 0,1 1 1,0-1-1,0 1 0,0 0 0,0-1 1,0 1-1,0 0 0,1 0 0,0 1 1,-1-1-1,1 0 0,0 0 0,1 1-30,-11 108 500,11-105-481,0-3-8,-1 6 25,1 0 0,0 0 0,0 0 0,1-1 1,1 1-1,0 0 0,0 0 0,1-1 0,0 1 0,1-1 1,0 2-37,56 72 421,-58-81-422,0-1 0,-1 1 0,0-1-1,1 1 1,-1-1 0,0 1 0,0 0 0,0 0 0,0 0 0,0 0-1,0 0 1,0 0 0,-1 0 0,1 0 0,-1 0 0,0 0-1,1 0 1,-1 0 0,0 0 0,0 0 0,0 0 0,-1 1-1,1-1 1,0 0 0,-1 0 0,1 0 0,-1 0 0,0 0-1,0 0 1,0 0 0,0 0 0,0-1 0,0 1 0,0 0 0,0-1-1,-1 1 1,1 0 0,-1-1 0,1 0 0,-1 1 0,0-1-1,1 0 1,-1 0 0,0 0 0,0 0 0,0 0 1,-13 3-487,0-1 0,1 0 0,-1-1 0,0-1 0,0 0 0,0-1 1,0 0-1,-2-2 487,3-5-2991,11-12-1566</inkml:trace>
  <inkml:trace contextRef="#ctx0" brushRef="#br0" timeOffset="-29557.906">6218 3949 9636,'0'0'3423,"0"0"-1408,0 0-313,0 0-126,0 0-596,8-5-410,-7 4-556,-1 2-4,-1 0 0,1 0 0,0 0 0,-1 0 0,1 0 0,0-1 0,0 1 0,0 0 0,0 0 0,0 0 0,0 0 1,0 0-1,0 0 0,0 0 0,0 0 0,0 0 0,0 0 0,1 0 0,-1 0 0,0 0 0,1 0 0,-1 0 0,1 0 0,-1 0 1,1-1-1,-1 1 0,1 0 0,0 0 0,-1-1 0,1 1 0,0 0 0,0-1 0,0 1 0,-1-1 0,1 1 0,0-1 0,0 1 1,0-1-1,0 0 0,0 1 0,0-1 0,0 0 0,0 0 0,0 1 0,0-1 0,0 0 0,0 0 0,0 0 0,0 0 0,0-1 1,0 1-1,0 0 0,0 0 0,-1 0 0,1-1 0,0 1 0,0-1 0,0 1 0,0-1 0,0 1 0,0-1 0,-1 1 0,1-1 0,0 0 1,0 1-1,-1-1 0,1 0-10,-3 486-729,2-484-655,0-1-1393,0-1-1329,0-9-3295</inkml:trace>
  <inkml:trace contextRef="#ctx0" brushRef="#br0" timeOffset="-29293.996">6064 4213 10053,'0'0'2961,"0"0"-1552,0 0 95,0 0-559,0 0-545,0 0-112,107-7 176,-60 7-304,0 0-160,-2-16-544,2-10-1313,-2-8-768,-3-4-4770</inkml:trace>
  <inkml:trace contextRef="#ctx0" brushRef="#br0" timeOffset="-29111.127">6932 3436 11205,'0'0'2844,"0"0"-1486,0 0-259,-10 28 289,-100 311 1680,84-237-2397,-17 65-24,8 2 1,5 11-648,28-164 3,-1 2-8,0-1-1,2 1 1,0 0 0,1 0-1,1 0 1,0-1-1,1 1 1,1-1-1,3 6 6,-5-19-64,1 0-1,0-1 0,-1 1 0,2-1 0,-1 1 1,0-1-1,1 0 0,-1 0 0,1 0 0,0 0 0,0 0 1,0-1-1,0 1 0,1-1 0,-1 0 0,1 0 1,-1 0-1,1-1 0,0 1 0,0-1 0,-1 0 0,1 0 1,0 0-1,0 0 0,0-1 0,0 0 0,0 1 65,29-26-3055,-25-5-2149,-6-5-5684</inkml:trace>
  <inkml:trace contextRef="#ctx0" brushRef="#br0" timeOffset="-27746.882">7375 3613 10293,'0'0'2921,"0"0"-1595,0 0-478,-26 16 43,-81 59-66,98-67-747,1-1 1,1 1-1,0 1 1,0-1-1,1 1 1,0 0-1,0 1 1,1 0-1,0-1 0,1 2 1,0-1-1,0 0 1,1 1-1,0 3-78,0-3 54,-7 31 41,1 1-1,3-1 0,1 1 0,2 0 1,2 1-1,5 39-94,-4-77-17,0 0 0,0 0 1,1 0-1,0 0 0,0 0 0,1 0 1,0 0-1,-1 0 0,2-1 0,-1 1 1,1-1-1,0 1 0,0-1 0,0 0 1,1 0-1,0-1 0,0 1 0,0-1 1,0 0-1,1 0 0,0 0 0,0 0 1,0-1-1,0 0 0,0 0 0,1 0 1,-1-1-1,1 0 0,0 0 0,-1 0 0,1-1 1,1 1 16,2-1-370,0 0 0,0 0 0,0-1 0,0 0 0,0 0 0,0-1 0,0 0 0,0-1 0,0 0 0,0 0 0,-1-1 0,1 0 0,-1-1 0,0 0 0,4-2 370,34-28-4455,0-2-1713</inkml:trace>
  <inkml:trace contextRef="#ctx0" brushRef="#br0" timeOffset="-27401.068">7606 3998 5523,'0'0'3580,"0"0"-1291,0 0-600,0 0-435,0 0-401,-15 1-212,-48 9-49,61-9-557,0 0 1,1 1-1,-1-1 1,0 1-1,1-1 0,-1 1 1,1-1-1,0 1 1,0 0-1,-1-1 1,1 1-1,0 0 0,0 0 1,1 0-1,-1 0 1,0 0-1,1 0 0,-1 0 1,1 0-1,0 0 1,-1 1-1,1-1 1,0 0-1,0 0 0,0 0 1,1 0-1,-1 0 1,1 2-36,-1 6 155,0-7-126,-1 0-1,1 0 1,0 0-1,0 0 1,0 0-1,0 0 1,1 0 0,-1 0-1,1 0 1,0 0-1,-1 0 1,1 0-1,1 0 1,-1 0 0,0 0-1,1 0 1,0-1-1,-1 1 1,1-1-1,0 1 1,0-1 0,0 0-1,1 0 1,-1 0-1,0 0 1,1 0-1,0 0 1,-1-1 0,1 1-1,0-1 1,0 1-29,11 1 41,0 0 0,0-1 1,-1 0-1,2-1 1,-1-1-1,0 0 0,0-1 1,0 0-1,-1-2 0,1 1 1,0-1-1,-1-1 0,1-1 1,3-2-42,85-50 98,-99 54-92,1 0 0,0 0 0,-1 0 0,0 0 0,0-1 0,0 1 0,0-1 0,0 0 0,-1 0 0,0 0 0,0 0 0,0-1 0,0 1 1,0 0-1,-1-1 0,0 1 0,0-1 0,0 0 0,-1 1 0,1-1 0,-1 0 0,0 1 0,-1-5-6,-1 5-7,0 1 0,-1-1 1,0 1-1,1-1 0,-1 1 0,0 0 0,0 0 0,-1 0 0,1 1 0,-1-1 1,1 1-1,-1 0 0,0 0 0,0 0 0,0 0 0,0 1 0,0-1 0,0 1 1,0 0-1,-1 1 0,1-1 0,0 1 0,-1-1 0,0 1 7,1 0-11,-212-8-1990,211 8 1588,-26 1-404,20 6-3881,11-6-224</inkml:trace>
  <inkml:trace contextRef="#ctx0" brushRef="#br0" timeOffset="-27104.791">8086 3582 6819,'0'0'3700,"0"0"-1392,0 0-574,0 0-181,0 0-440,-5-12-308,2 6-709,-13-26 157,16 32-248,-1 0-1,1-1 0,-1 1 0,1 0 0,-1-1 0,1 1 1,-1 0-1,1 0 0,-1-1 0,0 1 0,1 0 0,-1 0 1,1 0-1,-1 0 0,0 0 0,1 0 0,-1 0 1,0 0-1,1 0 0,-1 0 0,1 0 0,-1 0 0,0 1 1,1-1-1,-1 0 0,1 0 0,-1 1 0,1-1 0,-1 0 1,1 1-1,-1-1 0,1 0 0,-1 1 0,1-1 0,-1 1 1,1-1-1,-1 1 0,1-1 0,0 1 0,-1-1 0,1 1 1,0-1-1,0 1 0,-1-1 0,1 1 0,0 0 0,0-1 1,0 1-1,0-1 0,0 1 0,0 0 0,0-1 1,0 1-1,0 0 0,0-1 0,0 1 0,0 0-4,-8 25 93,2 1 0,1 1 0,1-1 0,1 1 0,1 0 0,2 0-1,2 24-92,-1 3 89,-2-29-80,1 0 0,1-1 0,1 1 0,2 0 0,1 0 0,0-1 0,2 0 0,1 0 0,1-1 0,1 0 0,8 12-9,-16-32-94,0 1 0,1-1 0,0 0 1,0-1-1,0 1 0,0 0 0,0-1 0,1 0 1,-1 0-1,1 0 0,0 0 0,0 0 0,0-1 1,1 0-1,-1 0 0,0 0 0,1 0 0,0-1 1,-1 0-1,1 0 0,0 0 0,-1 0 0,1-1 1,0 1-1,0-1 0,0-1 0,-1 1 0,1-1 1,0 0-1,0 0 0,0 0 94,28-26-2652,2-17-1689</inkml:trace>
  <inkml:trace contextRef="#ctx0" brushRef="#br0" timeOffset="-26827.646">8501 3508 10485,'0'0'1825,"0"0"-657,0 0 225,-52 147-225,49-79-367,3 5-257,0-3-240,0-5-288,3-12-16,7-14-64,2-13-384,6-17-913,2-9-464,2-4-1296,8-21-2738</inkml:trace>
  <inkml:trace contextRef="#ctx0" brushRef="#br0" timeOffset="-26532.072">8675 3839 9508,'0'0'2217,"0"0"-1072,0 0-358,0 0-147,0 0-98,3 9-113,-2-4-361,-1-3-55,0 1 1,1-1-1,-1 0 1,0 0-1,1 0 1,0 0-1,-1 0 1,1 0-1,0 0 1,0 0-1,0-1 1,0 1-1,0 0 1,1 0-1,-1-1 1,1 1-1,-1-1 1,1 1-1,-1-1 1,1 0-1,0 1 1,-1-1-1,1 0 1,0 0-1,0 0 1,0-1 0,1 1-14,-1 1 31,1-1 0,0 0 1,0 0-1,0 0 0,0 0 1,0 0-1,0 0 0,0-1 1,0 0-1,0 0 0,0 0 1,0 0-1,0 0 0,0 0 1,0-1-1,0 1 0,0-1 1,0 0-1,0 0 0,0 0 1,-1 0-1,1-1 1,0 1-1,-1-1 0,1 1 1,-1-1-1,1 0 0,-1 0 1,0 0-1,0-1 0,0 1 1,0 0-1,0-1 0,0 1 1,-1-1-1,1 0 0,-1 1 1,0-1-1,0 0 0,0 0 1,0 0-1,0 0 0,0 0 1,-1 0-32,-1 0 10,-1 0 1,0 0 0,0 0-1,0 0 1,0 1-1,0-1 1,0 1 0,-1-1-1,1 1 1,-1 0-1,1 0 1,-1 0 0,0 1-1,0-1 1,0 0-1,0 1 1,0 0-1,0 0 1,0 0 0,-1 0-1,1 0 1,0 1-1,-1-1 1,1 1 0,0 0-1,-1 0 1,1 0-1,0 1 1,-1-1 0,1 1-1,0 0 1,0-1-1,-1 2-10,-1 1-2,0 0 1,0 1-1,0-1 0,1 1 0,-1 0 0,1 1 0,0-1 0,0 1 1,1-1-1,-1 1 0,1 0 0,0 1 0,1-1 0,-1 0 0,1 1 1,0 0-1,0-1 0,1 1 0,0 0 0,0 0 0,0 0 0,0 0 1,1 3 1,-7 129-547,9-134 428,-1-1 0,1 0 0,0 0 0,0 0 0,0 0 0,0 0 0,0 0 0,1-1 0,-1 1 0,1-1 0,-1 1-1,1-1 1,0 0 0,0 0 0,0 0 0,1-1 0,-1 1 0,0-1 0,1 0 0,-1 0 0,1 0 0,-1 0 0,1 0 0,-1-1 0,1 0 0,-1 1 0,1-1 0,-1-1 0,1 1 0,0 0 0,-1-1 0,1 0 0,-1 0 0,1 0 0,-1 0 0,2-1 119,103-44-6357,-51 9 4017</inkml:trace>
  <inkml:trace contextRef="#ctx0" brushRef="#br0" timeOffset="-26331.508">9128 3732 5122,'0'0'3890,"0"0"-2193,0 0-32,0 0-145,-129 138-479,116-77-225,8-1-352,5-4-320,0-9-144,23-16-16,19-17-96,10-14 48,13 0 48,4-25-400,-2-11-768,-7-6-1634,-5-10-1472,-10-3-2177</inkml:trace>
  <inkml:trace contextRef="#ctx0" brushRef="#br0" timeOffset="-25823.607">9533 3546 6067,'0'0'3089,"0"0"-1019,0 0-341,0 0-475,0 0-381,-11-11-364,6 6-475,6 7-24,-1-1-1,0 0 1,0 0 0,-1 1-1,1-1 1,0 0 0,0 0-1,0 1 1,-1-1-1,1 0 1,-1 0 0,1 0-1,-1 0 1,1 1-1,-1-1 1,0 0 0,0 0-1,1 0 1,-1 0-1,0-1 1,0 1 0,0 0-1,0 0 1,0 0 0,0-1-1,0 1 1,0 0-1,0-1 1,0 1 0,-1-1-1,1 0 1,0 1-1,0-1 1,-1 0 0,1 1-1,0-1 1,0 0 0,-1 0-1,1 0 1,0 0-1,0-1 1,-1 1 0,1 0-1,0 0 1,0-1-1,0 1 1,-1-1 0,1 1-1,0-1 1,0 1 0,0-1-1,0 0 1,0 1-1,0-1 1,0 0 0,0 0-1,0 0 1,0 0-1,1 0 1,-2 0-10,2 273 1017,1-243-1009,2-1 1,0 0-1,2 0 1,0 0 0,3-1-1,0 0 1,1 0-1,2-1 1,2 2-9,-10-22-21,-3-3-4,1-1 1,-1 0-1,1 0 0,0 0 0,0-1 0,0 1 1,0 0-1,0 0 0,1 0 0,-1-1 0,1 1 0,-1-1 1,1 1-1,-1-1 0,1 0 0,0 1 0,-1-1 1,1 0-1,0 0 0,0 0 0,0 0 0,0-1 0,0 1 1,2 0 24,-2-2-38,-1 0 0,0 0 1,0-1-1,1 1 0,-1 0 0,0-1 1,0 1-1,0-1 0,0 1 1,-1-1-1,1 1 0,0-1 0,-1 0 1,1 1-1,-1-1 0,1 0 1,-1 1-1,0-1 0,0 0 1,0 0-1,0 1 0,0-1 0,0 0 1,0 0-1,-1 1 0,1-1 38,0-3-132,1-3 75,-1 0 0,1 0 0,-1 1 0,-1-1 1,0 0-1,0 0 0,-1 0 0,1 1 0,-2-1 0,1 0 0,-1 1 0,0 0 0,-1 0 0,1 0 0,-4-4 57,-102-103 2079,109 112-2055,1 1 1,0 0-1,0 0 0,0 0 1,0 0-1,0 0 1,0 0-1,0 0 0,0 0 1,0 0-1,0 0 1,1 1-1,-1-1 1,0 0-1,0 1 0,1-1 1,-1 1-1,1 0 1,-1-1-1,0 1 0,1 0 1,-1 0-1,1 0 1,-1 0-1,0 0 1,1 0-1,-1 0 0,1 0 1,-1 0-1,0 1 1,1-1-1,-1 1 1,1-1-1,-1 1 0,0 0 1,1 0-25,13-1 94,31-5 49,1-1-1,-1-3 1,0-2-1,-1-1 1,32-15-143,-76 27 7,1 0 0,-1 1 1,1-1-1,0 0 0,-1 1 1,1-1-1,-1 1 0,0 0 1,1-1-1,-1 1 0,1 0 1,-1 0-1,0 0 0,0 0 1,1 0-1,-1 0 0,0 0 0,0 0 1,0 1-1,0-1 0,0 0 1,-1 1-1,1-1 0,0 0 1,-1 1-1,1-1 0,-1 1 1,1-1-1,-1 1 0,0 0 1,1-1-1,-1 1 0,0-1 1,0 1-1,0-1 0,0 1 0,0 0 1,-1-1-1,1 1 0,0-1 1,-1 1-1,1-1 0,-1 1 1,0-1-1,0 2-7,1 12 60,10 62 31,-3-64-1483,7-11-3397,2-2-1793</inkml:trace>
  <inkml:trace contextRef="#ctx0" brushRef="#br0" timeOffset="-25511.79">10113 3633 7331,'0'0'0</inkml:trace>
  <inkml:trace contextRef="#ctx0" brushRef="#br0" timeOffset="-25262.121">10371 3689 4226,'0'0'7529,"0"0"-5360,0 0-1196,-21 6 532,-70 25-256,87-29-1179,1-1 1,-1 1-1,0 1 0,0-1 1,1 0-1,-1 1 1,1 0-1,0 0 1,0 0-1,0 0 0,0 0 1,0 1-1,1-1 1,0 1-1,-1 0 0,1-1 1,-1 5-71,-2 2 121,-13 74 458,19-81-563,1 0 0,-1 0 1,1 0-1,0 0 1,0-1-1,0 1 0,1-1 1,-1 1-1,0-1 1,1 0-1,0 0 0,-1 0 1,1 0-1,0 0 1,0-1-1,0 1 0,0-1 1,0 0-1,0 0 1,1 0-1,-1 0 0,0-1 1,0 1-1,1-1 1,-1 0-1,0 0 0,1 0 1,-1 0-1,0-1 0,1 1 1,-1-1-1,1 0-16,1 1 17,4 1 0,0 0 0,0-1-1,0 0 1,-1-1 0,1 0-1,0 0 1,0-1 0,-1 0-1,1 0 1,-1-1 0,0 0 0,1-1-1,-1 0 1,-1 0 0,1 0-1,-1-1 1,0 0 0,0-1-1,0 0 1,-1 0 0,1 0 0,-2-1-1,1 0 1,-1 0 0,0 0-1,0-1 1,0 0-17,-3 2 8,0 0 1,0 1-1,0-1 1,0 0-1,-1 0 0,0 0 1,0 0-1,-1-1 1,1 1-1,-1 0 0,-1 0 1,1 0-1,-1 0 0,0 0 1,-1 0-1,1 0 1,-1 0-1,0 0 0,-1 0 1,1 1-1,-1-1 1,0 1-1,-1 0 0,1 0 1,-1 0-1,0 0 0,0 1 1,-5-4-9,-2 1-64,-1 2 1,0 0-1,0 0 1,-1 1-1,1 1 0,-1 0 1,0 1-1,1 0 1,-1 1-1,0 0 1,0 1-1,0 1 1,0 0-1,0 1 0,0 0 1,0 0-1,-5 4 64,-43 22-2166,26-1-4557,23-13-3522</inkml:trace>
  <inkml:trace contextRef="#ctx0" brushRef="#br0" timeOffset="-24863.026">10662 3642 3586,'0'0'7990,"0"0"-5448,0 0-1138,0 22 103,-5 109 73,5-105-497,0-26-736,7-2 221,123-154-227,-129 156-343,50-43-30,-50 42 24,1 0 1,-1 0 0,0 0 0,0 0 0,1 0 0,-1 1-1,0-1 1,1 1 0,-1-1 0,1 1 0,-1-1-1,1 1 1,-1 0 0,0 0 0,1 0 0,-1 0 0,1 0-1,-1 0 1,1 0 0,-1 0 0,1 0 0,-1 1-1,1-1 1,-1 1 0,1-1 0,-1 1 0,0 0 0,1-1-1,-1 1 1,0 0 0,0 0 0,1 0 0,-1 0 0,0 0-1,0 0 1,0 0 0,0 0 0,0 0 0,-1 1-1,1-1 1,0 0 0,0 1 7,4 12-54,0 0 0,-1 1 0,0 0 0,-1-1 0,-1 1 0,-1 0 0,0 0 0,0 1 1,-2 4 53,-10-19-2492,-18-3-2236,-13-11-5170</inkml:trace>
  <inkml:trace contextRef="#ctx0" brushRef="#br0" timeOffset="-24595.834">9867 3286 12582,'0'0'3585,"0"0"-2848,0 0-417,0 0 272,0 0-208,0 0-368,67 36-16,-28-25-1120,-1-4-3538</inkml:trace>
  <inkml:trace contextRef="#ctx0" brushRef="#br0" timeOffset="-24179.449">12349 3353 8836,'0'0'4543,"0"0"-2496,0 0-793,-27 4 5,-86 16-261,108-19-926,-1 1 1,1 0 0,-1 0-1,1 0 1,0 1-1,-1-1 1,1 1 0,1 0-1,-1 1 1,0-1 0,1 1-1,0 0 1,0 0-1,0 1 1,0-1 0,1 1-1,-1-1 1,1 1 0,-1 3-73,3-6 18,-5 9 34,2 0-1,-1 1 1,1-1 0,1 1 0,0 0 0,1 0 0,0 0 0,1 0 0,0 0 0,1 1 0,0-1 0,1 0 0,1 4-52,-1-9-22,1 0 0,0 1 0,0-1 1,0 0-1,1 0 0,0-1 0,1 1 1,-1-1-1,1 1 0,1-1 1,-1 0-1,1 0 0,0-1 0,0 0 1,1 0-1,-1 0 0,1 0 0,0-1 1,0 0-1,1 0 0,-1-1 0,1 0 1,0 0-1,0 0 0,0-1 0,0 0 1,0 0-1,1-1 0,-1 0 1,0 0-1,1-1 0,-1 0 0,1 0 1,6-1 21,-9 0-154,1 1 0,0-1 0,-1 0 0,1 0 1,-1 0-1,1-1 0,-1 0 0,0 0 0,0 0 0,0 0 1,0-1-1,0 0 0,0 0 0,-1-1 0,4-2 154,33-44-4450,-12 0-3508</inkml:trace>
  <inkml:trace contextRef="#ctx0" brushRef="#br0" timeOffset="-23868.465">12450 2807 11093,'0'0'4135,"0"0"-2641,0 0-984,34 27 144,241 200 554,-220-180-1020,-3 2 0,-2 2 0,-2 2 0,-3 2 1,-2 2-1,-2 2 0,-4 2 0,-1 2-188,-27-41 52,-1 1 0,0 1 0,-2-1 0,-1 1 1,-1 0-1,-1 1 0,-1-1 0,-1 0 0,-2 19-52,1-40-19,-1 0 1,1-1-1,-1 1 0,0 0 0,0 0 0,0-1 0,0 1 0,-1 0 1,1-1-1,-1 1 0,1-1 0,-1 0 0,0 0 0,0 1 1,0-1-1,0 0 0,0 0 0,-1-1 0,1 1 0,-1 0 0,1-1 1,-1 0-1,1 1 0,-1-1 0,0 0 0,1 0 0,-1-1 0,0 1 1,-2 0 18,-86 9-2631,44-9-968,2-1-2657</inkml:trace>
  <inkml:trace contextRef="#ctx0" brushRef="#br0" timeOffset="-22651.519">13557 3306 10405,'0'0'3332,"0"0"-1609,0 0-743,0 0-193,0 0 0,29 3-192,182 8 7,-50-11 132,-146 6-640,-15-6-145,0 0-192,0 0-229,0 0-241,0 0-503,0 0-1908,0 0-4581</inkml:trace>
  <inkml:trace contextRef="#ctx0" brushRef="#br0" timeOffset="-15298.351">2433 5652 9668,'0'0'2225,"0"0"-893,0 0-185,0 0 24,0 0-411,-3 2-373,-11 19-224,11 139 779,5-40-501,5 0 1,20 100-442,-9-170-101,-15-60-25,-3-11 116,1 12 2,0-1 0,-1 1-1,0-1 1,0 1 0,-1-1 0,-1 1 0,0-1-1,0 1 1,0 0 0,-1 0 0,-1 0 0,0 0-1,0 1 1,0-1 0,-1 1 0,-2-2 8,1 3-7,0 0 0,-1 1 1,0-1-1,0 2 0,-1-1 1,0 1-1,0 0 0,0 0 1,0 1-1,-1 0 0,1 1 1,-1 0-1,0 0 0,0 1 1,0 0-1,-5 0 7,15 1 2,-1 1 1,1 0-1,-1-1 0,0 1 1,1 0-1,-1-1 1,0 1-1,1 0 0,-1-1 1,0 1-1,0-1 0,1 1 1,-1-1-1,0 1 1,0-1-1,0 1 0,0 0 1,1-1-1,-1 1 0,0-1 1,0 1-1,0-1 1,0 1-1,0-1 0,0 1 1,0-1-1,-1 1 0,1-1 1,0 1-1,0-1 1,0 1-1,0-1 0,-1 1 1,1-1-1,0 1 0,0 0 1,-1-1-1,1 1 0,0-1 1,-1 1-1,1 0 1,0-1-1,-1 1 0,1 0 1,-1-1-1,1 1 0,0 0 1,-1 0-1,1 0 1,-1-1-1,1 1 0,-1 0 1,1 0-1,-1 0-2,99-46 85,2 5 1,85-23-86,-130 52 0,-55 16-14,-13 125 106,8-102-78,1 0 1,2 1-1,0-1 1,2 1 0,1-1-1,2 3-14,-2-26 4,2-1-1,-1 1 1,0-1 0,1 1-1,-1-1 1,1 0-1,0 0 1,0 0-1,0 0 1,1 0 0,-1-1-1,1 0 1,-1 1-1,1-1 1,0-1-1,0 1 1,0 0 0,0-1-1,0 0 1,0 0-1,0 0 1,0-1 0,1 1-1,-1-1 1,0 0-1,0 0 1,0 0-1,1-1 1,-1 0 0,0 1-1,0-1 1,0-1-1,0 1 1,0-1-1,0 1 1,0-1 0,-1 0-1,1-1 1,0 1-1,-1 0 1,3-3-4,16-12 45,-1 0-1,0-1 1,-1-2 0,-2 0-1,1-1 1,-2 0 0,-1-1-1,8-17-44,-19 33 16,0-1 0,-1 0 0,0 0 0,0-1-1,-1 1 1,0-1 0,0 0 0,-1 0 0,0 0-1,0 0 1,-1 0 0,1-7-16,-4 12-3,0 0 0,0 0 0,0-1 0,0 2 0,0-1 1,-1 0-1,1 0 0,-1 1 0,0-1 0,1 1 0,-1 0 0,0 0 0,-1 0 1,1 0-1,0 0 0,0 1 0,-1 0 0,1-1 0,-1 1 0,1 1 0,-1-1 0,0 0 1,1 1-1,-1 0 0,0-1 0,1 2 0,-1-1 0,0 0 0,1 1 0,-1-1 1,1 1-1,-4 1 3,-5-1-39,-76 21-874,51 24-2963,35-25-496</inkml:trace>
  <inkml:trace contextRef="#ctx0" brushRef="#br0" timeOffset="-14178.378">4049 5833 12998,'0'0'1184,"0"0"-735,-2 26 236,-10 155 1004,11-177-1665,0-1 0,1 1-1,0 0 1,0 0 0,0 0 0,1 0-1,-1-1 1,1 1 0,0 0-1,0 0 1,0-1 0,0 1 0,1-1-1,0 1 1,-1-1 0,1 0 0,0 1-1,1-1 1,-1 0 0,1 0 0,-1-1-1,1 1 1,0 0 0,0-1 0,0 0-1,0 0 1,0 0 0,1 0 0,-1 0-1,0 0 1,1-1 0,0 0-1,-1 0 1,1 0 0,0 0 0,0 0-1,-1-1 1,1 0 0,0 1-24,7-2-17,0 1 1,0-2 0,0 1-1,0-2 1,0 1-1,-1-1 1,1-1-1,-1 0 1,0-1 0,0 0-1,0 0 1,-1-1-1,0 0 1,0 0-1,0-1 1,-1-1-1,0 1 1,0-1 0,-1-1-1,0 1 1,-1-1-1,0-1 1,0 1-1,-1-1 1,1-1 16,4-43 27,-10 54-75,0 4-112,0 15 66,-1-15 105,0 1 0,0-1 0,0 1 0,0 0 0,1-1 0,0 1 0,0 0 0,1-1 0,-1 1 0,1 0 0,0-1 0,0 1 0,0-1 0,1 1 0,0-1 0,-1 1 0,2-1 0,-1 0 0,0 0 0,1 0 0,0 0 0,0-1 0,0 1 0,0-1 1,1 0-1,-1 0 0,1 0 0,0 0 0,0 0 0,0-1 0,0 0-11,5-1 24,0-1-1,0-1 1,0 1 0,0-2 0,0 1 0,0-1 0,0 0 0,0-1 0,-1 0-1,1-1 1,-1 1 0,0-2 0,0 1 0,0-1 0,-1 0 0,0-1 0,0 0-1,0 0 1,-1 0 0,1-1 0,-2 0 0,1 0 0,-1 0 0,0-1 0,4-8-24,2 3-8,75-122 142,-85 134-123,-1 0 0,1-1 0,0 1 0,0 0 0,-1 0 0,1-1 1,-1 1-1,1 0 0,-1-1 0,0 1 0,0-1 0,1 1 0,-1 0 0,0-1 1,0 1-1,0-1 0,-1 1 0,1-1 0,0 1 0,0 0 0,-1-1 0,1 1 1,-1 0-1,1-1 0,-1 1 0,0 0 0,1-1 0,-1 1 0,0 0 0,0 0 1,0 0-1,0 0 0,0 0 0,0 0 0,0 0 0,0 0 0,0 0 0,-1 1 1,1-1-1,0 0 0,0 1 0,-1-1 0,1 1 0,0-1 0,-1 1 0,1 0 1,-1-1-12,-123-3 643,124 4-609,15-5-172,311-86 231,-323 90-96,0 0 0,1 0 0,-1 0 0,0 0-1,0 0 1,1 1 0,-1-1 0,0 1 0,0 0 0,1-1 0,-1 1 0,1 0 0,-1 0-1,0 1 1,1-1 0,-1 0 0,0 1 0,0 0 0,1-1 0,-1 1 0,0 0 0,0 0 0,0 0-1,0 0 1,0 1 0,0-1 0,0 0 0,0 1 0,0-1 0,-1 1 0,1 0 0,-1 0 0,1 0-1,-1 0 1,0-1 0,0 2 0,1-1 0,-1 0 0,-1 0 0,1 0 0,0 0 0,0 1 0,-1 0 3,26 235-8,-26-237 9,0 0 1,-1 0-1,1 0 1,0 0-1,0 0 1,1 0-1,-1 0 1,0 0 0,0 0-1,0 0 1,1-1-1,-1 1 1,0 0-1,1 0 1,-1 0-1,1 0 1,-1 0 0,1-1-1,-1 1 1,1 0-1,-1 0 1,1-1-1,0 1 1,0 0-1,-1-1 1,1 1-1,0-1 1,0 1 0,0-1-1,0 1 1,-1-1-1,1 0 1,0 1-1,0-1 1,0 0-1,0 0 1,0 1 0,0-1-1,0 0 1,0 0-1,0 0 1,0 0-1,0-1 1,0 1-1,0 0 1,0 0 0,0 0-1,0-1 1,0 1-2,40-32 147,-31 23-133,123-122 31,-118 144-335,-13-7 282,0 2 16,1 0 1,0 0 0,0-1 0,1 1 0,0-1 0,1 1 0,-1-1 0,1-1 0,1 1 0,-1-1 0,1 0 0,0 0 0,0 0 0,1-1 0,0 0 0,0 0 0,0-1 0,0 0 0,1 0 0,0 0 0,0-1 0,0-1 0,0 1 0,0-1 0,2 0-9,-6-2 10,1 1 1,-1 0 0,0-1 0,0 0 0,1 0 0,-1 0 0,0-1 0,1 0 0,-1 0-1,0 0 1,0 0 0,0 0 0,0-1 0,0 0 0,0 1 0,0-2 0,0 1 0,-1 0-1,1-1 1,-1 0 0,0 1 0,0-1 0,0-1 0,0 1 0,2-3-11,1-2 19,0 0 1,-1-1-1,0 0 0,0 0 1,-1 0-1,0-1 1,-1 1-1,0-1 0,-1 0 1,0 0-1,1-5-19,5 20-464,0 10 276,-7-12 100,0 0 0,1 1 0,-1-1-1,0 0 1,1 0 0,0 0-1,0 0 1,0 0 0,0-1 0,0 1-1,1 0 1,-1-1 0,1 0-1,0 1 1,-1-1 0,1 0 0,0 0-1,0-1 1,1 1 0,-1-1-1,0 1 1,0-1 0,1 0-1,-1 0 1,0-1 0,1 1 0,-1-1-1,1 0 1,0 1 88,34-30-4772,-35 25 4280,21-32-5110</inkml:trace>
  <inkml:trace contextRef="#ctx0" brushRef="#br0" timeOffset="-13882.138">5562 5524 8948,'0'0'2318,"0"0"-869,0 0-94,0 0-125,0 0-456,-17 10-267,-49 32-3,50-24-45,28-15-188,-10-3-208,7 1 36,0 0 0,0-1 0,0-1 0,0 0 1,0 0-1,0-1 0,0 0 0,0 0 1,0-1-1,-1 0 0,1 0 0,-1-1 1,0-1-1,0 1 0,0-1 0,-1 0 1,0-1-1,0 0 0,0 0 0,1-3-99,-7 9 1,0 0 0,0-1 0,0 1 0,0-1 0,0 0 0,0 1 0,0-1 0,0 0 0,-1 0 0,1 1 0,0-1 0,0 0 1,-1 0-1,1 0 0,-1 0 0,1 0 0,-1 0 0,1 0 0,-1 0 0,0 0 0,1 0 0,-1 0 0,0 0 0,0 0 0,0 0 0,1 0 0,-1-1 0,-1 1 0,1 0 0,0 0 0,0 0 0,0 0 0,0 0 0,-1 0 0,1 0 0,-1 0 0,1 0 0,-1 0 0,1 0 0,-1 0 0,1 0 0,-1 0 0,0 0 0,1 1 0,-1-1 0,0 0 0,0 0 0,0 1 0,0-1 0,0 0 0,1 1 0,-1-1 0,0 1-1,-5-1-136,1 1 0,0 0 0,0 0 0,0 0 0,0 0 0,0 1 0,0 0 0,0 0 0,0 1 0,0-1 0,0 1 0,1 0 0,-1 0 0,0 1 0,1-1 0,0 1 0,0 0 0,0 0 0,0 1 0,0-1 0,0 1 0,1-1 0,0 1 0,0 1 0,0-1 0,0 0 0,0 1 0,1-1 0,0 1 0,0 0 0,0-1 0,1 1 0,0 0 0,-1 2 136,-4 34-3105,5-2-2471</inkml:trace>
  <inkml:trace contextRef="#ctx0" brushRef="#br0" timeOffset="-13291.087">6019 5542 10773,'0'0'2193,"0"0"-1278,0 0-35,0 0 206,-12 26-3,-40 84-176,46-96-753,1-1-1,0 1 0,1 0 0,1 0 0,0 0 0,1 1 0,0-1 0,1 1 0,1-1 0,1 3-153,-1-6 68,-1-9-62,0-1 1,1 1 0,-1 0 0,1 0 0,0-1 0,0 1 0,-1 0 0,1 0 0,0 0 0,0-1 0,1 1 0,-1 0-1,0 0 1,1 0 0,-1-1 0,1 1 0,-1 0 0,1-1 0,0 1 0,0 0 0,0-1 0,0 1 0,0-1-1,0 0 1,0 1 0,0-1 0,1 0 0,-1 1 0,0-1 0,1 0 0,-1 0 0,1 0 0,-1 0 0,1-1-1,0 1 1,-1 0 0,1-1 0,0 1 0,-1-1 0,1 1 0,0-1 0,0 0 0,0 0 0,1 0-7,15-2 39,1-1-1,-1-1 1,1-1 0,-1 0 0,-1-2 0,1 0-1,-1-1 1,0 0 0,-1-2 0,0 0 0,0 0 0,-1-2-1,12-11-38,-10 10 13,5-1 2,-1-1-1,-1 0 1,-1-2 0,0 0-1,-1-1 1,-1-1-1,0 0 1,-2-2 0,0 1-1,-2-2 1,0 0-1,-1-1 1,-2 0 0,0 0-1,-1-1 1,-2-1-1,5-21-14,-6-33 171,-5 342-19,-1-260-147,-1 0 0,1 0 0,1 0 1,-1 0-1,0 0 0,1 0 0,-1 0 0,1 0 0,0 0 0,0 0 0,0-1 0,0 1 0,1 0 1,-1-1-1,1 1 0,-1-1 0,1 1 0,0-1 0,0 0 0,0 1 0,1-1 0,-1 0 0,0-1 0,1 1 1,-1 0-1,1-1 0,-1 1 0,1-1 0,0 0 0,0 0 0,0 0 0,0 0 0,1 0-5,4-1 44,0-1-1,0 0 1,0 0-1,0-1 1,0 0-1,0 0 1,0 0-1,-1-1 1,1-1-1,-1 1 1,0-1-1,0 0 1,0-1-1,-1 0 1,5-4-44,31-19 28,-39 26-40,0-1 0,1 1 0,-1 0 0,1 0 0,0 0 0,-1 0 0,1 0 0,0 1 0,0 0 0,0-1 0,0 2 0,0-1 0,0 0 1,0 1-1,0 0 0,1 0 0,-1 0 0,0 0 0,0 1 0,0-1 0,0 1 0,0 0 0,0 1 0,0-1 0,0 0 0,0 1 0,-1 0 1,1 0-1,-1 0 0,1 1 0,-1-1 0,0 1 0,0 0 0,0 0 0,0 0 0,0 0 12,17 34-154,-18-31 23,0 0 1,0-1-1,1 1 1,0-1-1,0 0 1,0 0-1,0 0 1,1 0-1,0-1 1,0 1-1,0-1 1,1 0-1,-1 0 1,1-1-1,0 1 1,0-1-1,0 0 1,0 0-1,1-1 1,-1 1-1,1-1 1,3 0 130,27 1-4517,-22-3-896</inkml:trace>
  <inkml:trace contextRef="#ctx0" brushRef="#br0" timeOffset="-20080.49">15136 2971 12934,'0'0'971,"-22"7"-686,10-3-249,-3 0 69,0 2 0,0-1 0,0 2 0,1 0 0,0 1 0,0 0 0,1 1 0,0 0 0,1 1 0,-5 5-105,3 0 155,0 2 0,1-1-1,0 2 1,2-1-1,0 2 1,1 0 0,0 0-1,2 0 1,1 1-1,0 1 1,1-1-1,1 1 1,1 0 0,1 0-1,1 0 1,1 0-1,1 1 1,0-1 0,3 6-155,-2-19 13,1 0-1,0 0 1,1 0 0,0-1 0,0 1 0,1-1 0,0 0-1,0 0 1,1 0 0,0 0 0,0-1 0,0 1 0,1-2-1,0 1 1,0 0 0,1-1 0,-1 0 0,1-1 0,0 0-1,0 0 1,1 0 0,-1-1 0,1 0 0,0 0 0,0-1 0,0 0-1,0 0 1,0-1 0,0 0 0,0-1 0,1 1 0,6-2-13,15 3 35,0 0 0,0-3 1,0 0-1,0-2 0,0-1 1,-1-1-1,0-2 0,12-4-35,118-66 49,-152 73-43,0-1-1,0 0 1,-1 0-1,1-1 0,-1 0 1,-1 0-1,1 0 1,-1-1-1,0 0 1,-1 0-1,1 0 0,-1 0 1,-1-1-1,1 0 1,-1 1-1,-1-1 1,0-1-1,0 1 0,1-8-5,-2 9 18,0-1-1,0 0 0,-1 0 1,0 0-1,0 0 0,-1 0 1,0 1-1,-1-1 0,1 0 1,-1 0-1,-1 1 0,0 0 1,0-1-1,0 1 1,-1 0-1,0 0 0,0 1 1,-1-1-1,0 1 0,0 0 1,0 0-1,-4-2-17,-56-37 157,57 42-135,7 2-70,6 2-160,116 33-59,-76-27 283,1-2 1,-1-2-1,1-2 1,8-2-17,-1 1 19,-53 0 34,0 3-21,-34 81 249,31-81-277,1 1 0,0-1 0,0 1 0,0 0 1,1 0-1,-1 0 0,1 0 0,0 0 1,0 0-1,0 0 0,0 0 0,1 1 0,0-1 1,0 0-1,0 0 0,0 0 0,0 1 0,1-1 1,0 0-1,0 0 0,0 0 0,1 0 1,-1 0-1,1 0 0,0-1 0,0 1 0,0 0 1,1-1-1,-1 1 0,1-1 0,0 0 0,0 0 1,0 0-1,0 0 0,0-1 0,1 1 0,-1-1 1,2 1-5,17 0 10,0-1 0,0-1 0,-1 0-1,1-2 1,0-1 0,0-1 0,-1 0 0,0-2 0,1 0 0,-2-2 0,10-3-10,-7 2-1,1 0-1,-1-1 1,0-1-1,-1-1 1,0-2-1,-1 0 1,0-1-1,-1-1 1,-1-1 0,0 0-1,8-11 2,-24 23 4,0 0 1,-1-1-1,1 1 0,-1 0 0,0-1 1,-1 0-1,1 1 0,-1-1 0,0 0 1,0 1-1,0-1 0,-1 0 1,0 0-1,0 0 0,0-3-4,-2 5 4,0 0-1,0 0 1,0 0 0,0 0-1,-1 1 1,1-1-1,-1 1 1,1 0 0,-1 0-1,0 0 1,0 0 0,0 0-1,0 0 1,0 1-1,-1 0 1,1-1 0,0 1-1,-1 0 1,1 1-1,-1-1 1,1 1 0,-1-1-1,1 1 1,-1 0 0,1 0-1,-1 1 1,1-1-1,-1 1 1,1 0 0,-1 0-4,-1-1 8,3-1-6,-1 0-1,1 1 0,-1-1 0,1 1 0,0 0 0,-1 0 0,1 0 0,-1 0 0,1 0 0,0 0 0,-1 1 0,1-1 0,-1 1 0,1 0 0,0-1 0,0 1 0,-1 0 0,1 0 0,0 1 0,0-1 0,0 0 0,0 1 0,0-1 0,0 1 1,1 0-1,-1 0 0,0-1 0,1 1 0,0 0 0,-1 0 0,1 0 0,0 1 0,0-1 0,0 0 0,0 0 0,0 1 0,1-1 0,-1 0 0,1 1 0,-1-1 0,1 2-1,-1 2-4,0 0-1,0 0 1,1 0 0,-1-1-1,1 1 1,1 0 0,-1 0-1,1 0 1,0 0 0,1 0-1,-1-1 1,1 1 0,0 0-1,0-1 1,1 0 0,0 1-1,0-1 1,0 0 0,0 0-1,1-1 1,0 1 0,0-1-1,0 0 1,0 0-1,1 0 1,0 0 0,1 0 4,21 8-27,0 0 0,1-1 0,1-2 0,0-1 0,0-1 0,1-2-1,0 0 1,-1-3 0,1 0 0,0-2 0,28-3 27,-55 3-4,22 0-115,-1-2 0,0 0 0,0-2-1,0 0 1,0-2 0,0 0 0,-1-2-1,0-1 1,-1 0 0,0-2 0,-1 0 0,0-2-1,12-9 120,-29 19 10,0 1 0,0-1-1,0 0 1,-1 0-1,1-1 1,-1 1 0,0-1-1,0 0 1,0 0-1,-1 0 1,1 0 0,-1 0-1,0 0 1,0-1 0,0 1-1,-1-1 1,0 1-1,1-1 1,-2 0 0,1 1-1,-1-1 1,1 0 0,-1 0-1,0 1 1,-1-1-1,1 0 1,-1 0 0,-1-1-10,-2 1 32,-1 0 0,1 1 0,-2 0 1,1-1-1,0 2 0,-1-1 1,0 1-1,1-1 0,-1 2 0,0-1 1,-1 1-1,1 0 0,0 0 0,-1 0 1,1 1-1,-1 0 0,0 1 0,1-1 1,-1 1-1,0 0 0,1 1 0,-1 0-32,-14-2 28,16-1-6,0 1-1,1-1 0,-1 1 0,0 1 0,0-1 1,0 1-1,0-1 0,0 1 0,1 1 1,-1-1-1,0 1 0,0 0 0,0 0 0,1 0 1,-1 1-1,0-1 0,1 1 0,-1 0 1,1 1-1,0-1 0,0 1 0,0 0 0,0 0 1,0 0-1,1 0 0,-1 1 0,1-1 1,0 1-1,0 0 0,0 0 0,1 0 0,-1 0 1,0 2-22,2-2-1,0 0 0,0 0 0,0 0 0,1 0 0,0 0 0,-1 0 0,1 0 0,0 0-1,1 0 1,-1 0 0,1 0 0,0 0 0,0 0 0,0 0 0,0 0 0,1-1 0,0 1 0,0 0 0,0-1 0,0 1 0,0-1 0,0 0 0,1 0 0,0 0 0,0 0 0,0 1 1,12 2-6,0-1 0,1 0-1,-1 0 1,1-2 0,-1 0 0,1-1-1,0 0 1,0-2 0,0 1 0,1-2 0,-1 0-1,1-2 7,-13 3 3,0 0-1,0 0 1,0-1-1,0 1 1,0-1-1,0 0 1,0-1-1,0 1 0,-1-1 1,1 1-1,0-1 1,-1 0-1,0 0 1,1-1-1,-1 1 1,0-1-1,0 0 1,0 1-1,0-1 0,-1 0 1,1-1-1,-1 1 1,0 0-1,0-1 1,2-3-3,-4 3 32,0 4-48,0 0-8,0 0-24,1 19-35,0-16 84,0 1 0,0 0 0,0 0 1,0-1-1,1 1 0,0-1 0,0 1 0,0-1 0,0 0 0,0 0 0,0 0 1,1 0-1,-1 0 0,1 0 0,0-1 0,0 1 0,0-1 0,0 0 1,1 0-1,-1 0 0,1 0 0,-1-1 0,1 1 0,-1-1 0,1 0 1,0 0-1,0 0-1,112 6 54,-94-7-43,2-1-3,-1-1 0,1 0 0,-1-2 0,1-1 0,-1-1 0,-1-1 0,1 0 0,-1-2 0,0-1 0,-1-1 0,0 0 0,-1-2 0,0 0 0,-1-1 0,-1-1 0,0-1 0,-1 0 0,-1-2 0,0 0 0,-1-2-8,-6 1 32,-1 0 0,0-1 0,-2 1 1,-1-2-1,0 1 0,-1 0 0,-1-1 0,-1 0 0,-1 0 0,-1 0 0,-1 0 0,-2-9-32,2 7 39,2 14-9,-1 0 0,-1 0 0,0 1-1,0-1 1,-1 0 0,0 0 0,0 0-1,-1 1 1,0-1 0,0 1 0,-1 0-1,-1 0 1,0-1-30,4 8 1,1 0 0,-1 0 0,1 1 0,-1-1 0,0 0 0,1 1 0,-1-1 0,0 0 0,0 1 0,0-1 0,1 1 0,-1-1 0,0 1 0,0 0 0,0-1 0,0 1 0,0 0 0,0 0 0,0 0 0,0-1 0,0 1 0,0 0 0,0 0 0,0 0-1,0 0 1,0 1 0,0-1 0,1 0 0,-1 0 0,0 1 0,0-1 0,0 0 0,0 1 0,0-1 0,0 1 0,0-1 0,1 1 0,-1-1 0,0 1 0,0 0 0,1-1 0,-1 1 0,1 0 0,-1 0 0,0-1 0,1 1 0,-1 0 0,1 0 0,0 0 0,-1 0 0,1 0 0,0-1 0,-1 1 0,1 0 0,0 0 0,0 0 0,0 0 0,0 0 0,0 0 0,0 0 0,0 0 0,0 0 0,0 1-2,-14 49-15,2 1 0,2 0 0,2 1 0,3 0 0,2 1 0,3 45 16,-1-91-20,0 0-1,0-1 0,1 1 1,0-1-1,0 1 0,1 0 1,0-1-1,0 1 0,1-1 1,0 1-1,0-1 0,1 0 1,0 0-1,0 0 0,1 0 1,0 0-1,0-1 0,0 0 1,1 0-1,0 0 0,0 0 1,0-1-1,1 1 0,0-2 1,0 1-1,0 0 0,0-1 0,4 1 22,-2-2-171,1-1 0,0 0 0,0 0 1,0-1-1,0 0 0,0 0 0,0-1 1,0-1-1,0 1 0,-1-1 1,7-2 168,49-29-5183,-35-3-1096</inkml:trace>
  <inkml:trace contextRef="#ctx0" brushRef="#br0" timeOffset="-19833.554">17576 3022 12550,'0'0'1520,"0"0"-1456,0 0 33,0 0-81,0 0 128,147 11-144,-82-11-753,4 0-2496,3 0-2146</inkml:trace>
  <inkml:trace contextRef="#ctx0" brushRef="#br0" timeOffset="-19213.273">18275 2939 6723,'0'0'4541,"0"0"-2887,0 0-862,0 0 105,0 0 4,-6 5-34,-19 14-95,25-18-757,0-1 0,-1 1 0,1-1 0,0 1 1,0-1-1,0 1 0,-1-1 0,1 1 1,0-1-1,0 1 0,0 0 0,0-1 1,0 1-1,0-1 0,0 1 0,0-1 1,0 1-1,0-1 0,0 1 0,0-1 1,0 1-1,1 0 0,-1-1 0,0 1 1,0-1-1,1 0 0,-1 1 0,0-1 1,0 1-1,1-1 0,-1 1 0,1-1 1,-1 0-1,0 1 0,1-1 0,-1 0 1,1 1-1,-1-1 0,1 0 0,-1 1 1,1-1-1,-1 0 0,1 0 0,-1 0 1,1 0-1,-1 1 0,1-1 0,-1 0 1,1 0-1,0 0 0,-1 0 0,1 0 1,-1 0-1,1-1 0,0 1-15,2 1 55,1 2-23,1-1-1,0 0 1,0 0-1,1 0 1,-1 0-1,0-1 1,1 0-1,-1 0 1,1-1-1,-1 1 1,1-1-1,-1 0 1,1-1-1,-1 1 1,1-1-1,-1 0 1,0-1-1,1 1 1,-1-1-1,0 0 1,0 0-1,0-1 1,0 1-1,-1-1 1,1 0-1,-1 0 1,1-1-1,-1 0 1,0 1-1,0-1 1,-1 0-1,1-1 1,-1 1-1,0-1 1,0 0-1,-1 1 1,1-1-1,-1 0 0,0 0 1,0-1-1,0-3-30,-1 0 15,0 7-16,-1 0 1,1 0-1,-1 0 0,1 0 0,-1 0 1,0 0-1,1 0 0,-1 0 0,0 0 0,-1 0 1,1 0-1,0 0 0,-1 0 0,1 0 1,-1 0-1,1 0 0,-1 0 0,0 0 0,0 0 1,0 0-1,0 0 0,0 0 0,0 1 1,-1-1-1,1 1 0,0-1 0,-1 1 0,0-1 1,1 1-1,-1 0 0,0 0 0,1-1 1,-3 1-1,-8-2 24,0 1 1,0 1 0,0 0 0,0 1 0,0 0 0,-1 1-1,1 1 1,0-1 0,1 2 0,-1 0 0,0 0 0,1 1 0,-1 0-1,1 1 1,0 1 0,-2 1-25,3-1 52,0 0-1,1 0 1,0 1-1,0 0 1,1 1-1,0-1 1,0 2-1,1-1 1,0 1-1,0 0 1,1 1 0,0-1-1,1 1 1,0 0-1,0 1 1,1-1-1,1 1 1,0 0-1,0 0 1,1 0-1,1 0 1,-1 1-52,1-7 10,0 1-1,0 1 1,1-1 0,0 0-1,0 0 1,0 0 0,1 0 0,0 0-1,0 0 1,0 0 0,1-1-1,0 1 1,0 0 0,1-1 0,-1 1-1,1-1 1,0 0 0,1 1-1,-1-2 1,1 1 0,0 0 0,0-1-1,1 0 1,-1 0 0,3 2-10,5 0 15,1 1 0,0-2 0,1 0 1,-1 0-1,1-2 0,0 1 0,0-2 0,0 0 1,0 0-1,1-2 0,-1 1 0,0-2 0,0 0 1,0-1-1,1 0 0,-1-1 0,-1-1 1,1 0-1,0-1 0,-1 0 0,0-1 0,-1 0 1,1-1-1,-1-1 0,0 0 0,-1-1 1,5-4-16,6-5 12,-1 0 1,0-2 0,-2 0 0,0-1-1,-2-1 1,0 0 0,-2-2 0,0 0-1,-2 0 1,0-2 0,-2 1 0,-1-1 0,-1-1-1,2-12-12,-6 5-2,-5 33-41,0 20-384,2 189 107,1-194 311,1 1 0,0-1 0,2-1 0,-1 1 0,1-1 1,1 0-1,1 0 0,-1-1 0,2 0 0,0 0 0,0-1 0,1 0 0,1-1 0,-1 0 1,4 1 8,-14-10-5,0 0 1,-1 0 0,1 0-1,0 0 1,-1 0 0,1 0-1,-1 0 1,0-1 0,1 1-1,-1 0 1,0 0 0,1-1-1,-1 1 1,0 0 0,0-1 0,1 1-1,-1 0 1,0-1 0,0 1-1,0-1 1,0 0 0,0 1-1,0-1 1,0 0 0,0 1-1,0-1 1,0 0 0,0 0 0,0 0-1,0 0 1,0 0 0,0 0-1,0 0 1,0 0 0,0-1-1,0 1 1,0 0 0,0-1-1,0 1 1,0 0 0,0-1-1,0 1 1,1-1 0,-1 0 0,0 1-1,0-1 1,0 0 4,-8 1-67,4 1-105,-1-1 0,0 0 0,1 0 1,-1 0-1,0-1 0,1 1 0,-1-1 0,0-1 0,1 1 0,0-1 0,-1 0 0,1 0 1,0-1-1,0 1 0,0-1 0,0 0 0,0-1 0,1 1 0,0-1 0,0 0 0,-2-1 172,-5-19-3964</inkml:trace>
  <inkml:trace contextRef="#ctx0" brushRef="#br0" timeOffset="-11434.545">8598 4712 13030,'0'0'1158,"0"24"-707,-2 321 2049,0-309-2378,1 0 0,2 0 0,2 0 0,1 0 1,2-1-1,1 0 0,2 0 0,1 0 1,2-1-1,2-1 0,7 14-122,31 9-120,-47-60-117,-4-2 224,0 0 1,0-1 0,-1 1 0,0 0 0,0 0 0,0 0-1,-1-1 1,0 1 0,0 0 0,-1 0 0,1 0-1,-1 0 1,0 0 0,-1 1 0,0-1 0,0 1 0,0-1-1,0 1 1,-1 0 0,0 0 0,0 1 0,0-1 0,-4-2 12,-9-7 91,-1 0 1,-1 1 0,-1 1-1,1 1 1,-2 1 0,1 1-1,-2 0 1,1 2 0,-1 0-1,0 2 1,-10-2-92,22 5 170,22 2-224,10 0 53,26-11 95,0-2 1,-1-1 0,-1-3-1,28-15-94,-18 9 54,-5-1-8,-38 17-18,1 0 0,0 1 0,0 0 0,0 1 0,1 1 0,0 0 1,0 1-1,0 1 0,0 0-28,-11 5 8,0-1 0,-1 1 0,1 0 0,-1 0 0,0 1 0,0-1 0,0 1 1,0-1-1,0 1 0,-1 0 0,0 0 0,1 0 0,-2 0 0,1 0 0,0 1 0,-1-1 0,0 1 1,0-1-1,0 1 0,-1-1 0,1 1 0,-1-1 0,0 1 0,0 1-8,2 6 46,24 186 261,-26-196-303,0 1 0,0-1 0,1 0 0,-1 1 0,0-1 0,1 0 0,0 1 0,-1-1 0,1 0 0,0 0 0,0 0 0,0 0 0,1 0 0,-1 0 0,0 0 0,1 0 0,-1 0 0,1 0 0,0-1 0,-1 1 0,1-1 0,0 1 0,0-1 0,0 0 0,0 0 1,0 0-1,0 0 0,1 0 0,-1 0 0,0 0 0,0-1 0,1 1 0,-1-1 0,0 0 0,1 0 0,-1 0 0,1 0 0,-1 0 0,0 0 0,1 0 0,0-1-4,77-65 139,-17-2-185,-62 67 38,0 1-1,0-1 0,-1 1 0,1-1 0,0 1 0,0 0 0,0-1 1,0 1-1,0 0 0,0 0 0,0 0 0,-1 0 0,1 0 1,0 0-1,0 0 0,0 0 0,0 0 0,0 0 0,0 0 1,0 0-1,0 1 0,-1-1 0,1 0 0,0 1 0,0-1 0,0 1 1,0-1-1,-1 1 0,1-1 0,0 1 0,-1 0 0,1-1 1,0 1-1,-1 0 0,1-1 0,-1 1 0,1 0 0,-1 0 0,1 0 1,-1-1-1,0 1 0,1 0 0,-1 0 0,0 0 0,0 0 1,1 0 8,2 4-15,4 5 19,0-1 0,1-1 0,0 0 0,0 0 0,1 0-1,-1-1 1,2 0 0,-1-1 0,1 0 0,0-1 0,0 0 0,1 0 0,0-1 0,-1 0 0,1-1 0,1 0 0,-1-1 0,0 0 0,0-1 0,1 0 0,9-1-4,-21 0 0,14 0 11,0 1 1,0-1-1,0-1 0,-1-1 1,1 0-1,-1-1 1,1 0-1,-1-1 1,0 0-1,12-6-11,-17 7 13,0-1-1,0 0 0,0 0 0,0-1 1,-1 0-1,1 0 0,-1 0 0,0-1 1,-1-1-1,0 1 0,0-1 0,0 0 1,-1 0-1,0 0 0,0-1 0,-1 0 1,0 0-1,0 0 0,-1 0 0,0-1 0,0 0 1,0-5-13,-2 12 6,-1 0 0,0-1 1,1 1-1,-1 0 0,0-1 0,-1 1 1,1-1-1,0 1 0,-1 0 1,1 0-1,-1-1 0,1 1 0,-1 0 1,0 0-1,0 0 0,0-1 1,-1 1-1,1 0 0,0 1 0,-1-1 1,1 0-1,-1 0 0,0 1 1,1-1-1,-1 0 0,0 1 0,0 0 1,0-1-1,0 1 0,0 0 1,0 0-1,0 0 0,-1 1 0,1-1 1,0 0-1,-1 1 0,1 0 1,0-1-1,-1 1 0,1 0 0,0 0 1,-1 0-1,1 0 0,0 1 1,-1-1-7,-30 49-19,28-35 16,1 1-1,0-1 1,1 1 0,0 0-1,2-1 1,-1 1 0,2 0-1,0 1 4,0-13-11,0 0-1,1 0 0,-1 0 1,1-1-1,0 1 0,-1 0 1,1-1-1,1 1 0,-1 0 1,0-1-1,1 1 0,-1-1 1,1 0-1,0 1 1,-1-1-1,1 0 0,0 0 1,0 0-1,1-1 0,-1 1 1,0 0-1,1-1 0,-1 1 1,1-1-1,-1 0 1,1 0-1,-1 0 0,1 0 1,0 0-1,0-1 0,0 1 1,2-1 11,106 5-1463,-99-5 1113,103-12-4303,19-24-2478</inkml:trace>
  <inkml:trace contextRef="#ctx0" brushRef="#br0" timeOffset="-9184.555">11331 4980 13302,'0'0'838,"0"0"-483,0 0-81,0 0 41,0 0 0,9 14 107,-6-8-376,-2-3-30,1 1 0,-1-1 0,1 0 0,0 0 0,0 0 0,0 0 0,0 0 0,0 0 0,1-1 0,-1 1 0,1-1 0,0 1 0,-1-1 0,1 0 0,0 0 0,0 0 0,1-1 0,-1 1 0,0-1 0,1 0 0,-1 0-1,1 0 1,-1 0 0,1 0 0,-1-1 0,1 1 0,-1-1 0,1 0 0,0 0 0,-1-1 0,1 1 0,0-1-16,18-6 14,0 0-1,-1-2 0,0-1 1,0 0-1,-1-1 0,-1-2 1,3-1-14,-23 14-3,0 0 1,0 0 0,0-1 0,0 1 0,0 0 0,1 0 0,-1 0 0,0-1-1,0 1 1,0 0 0,0-1 0,1 1 0,-1-1 0,0 1 0,0-1 0,1 1 0,-1-1-1,0 0 1,1 1 0,-1-1 0,1 0 0,-1 1 0,1-1 0,-1 0 0,1 0-1,-1 0 1,1 1 0,0-1 0,-1 0 0,1 0 0,0 0 0,0 0 0,0 0-1,0 0 1,0 1 0,0-1 0,0 0 0,0 0 0,0 0 0,0 0 0,0 0 0,0 0-1,1 0 1,-1 1 0,0-1 0,1 0 0,-1 0 0,1 0 0,-1 1 0,1-1-1,-1 0 1,1 1 0,-1-1 0,1 0 0,0 1 0,-1-1 0,1 0 0,0 1 0,0-1-1,-1 1 1,1 0 0,0-1 0,0 1 0,0 0 0,-1-1 0,1 1 0,0 0-1,1 0 3,-14-3 33,0 0 0,0 1 0,0 0 0,-1 2 0,1-1 0,0 1-1,-1 1 1,1 0 0,0 1 0,0 0 0,0 1 0,0 0 0,0 1-1,1 0 1,-1 1 0,-7 4-33,9-1 68,0 1 0,1-1 0,0 1 1,0 1-1,0 0 0,2 0 0,-1 1 0,1 0 0,1 0 0,0 0 1,0 1-1,1 0 0,1 0 0,0 0 0,1 1 0,0 0 0,0-1 1,2 1-1,0 0 0,0 0 0,1 0 0,1 0 0,0 0 0,2 7-68,0-14 17,0-1-1,1 1 0,-1-1 0,2 0 0,-1 0 0,0-1 0,1 1 0,0-1 0,0 0 0,0-1 1,0 1-1,1-1 0,0 0 0,-1 0 0,1 0 0,0-1 0,0 0 0,1 0 0,-1-1 0,0 0 1,0 0-1,1 0 0,-1-1 0,1 0 0,-1 0 0,0 0 0,1-1 0,-1 0 0,5-1-16,6 1 29,-1-1 0,1-1-1,-1 0 1,1-1-1,-1-1 1,-1 0-1,1-1 1,-1-1 0,0 0-1,0-1 1,-1-1-1,0 0 1,9-9-29,159-155-68,-162 153 64,-1 0 0,-1 0-1,0-2 1,-2 0-1,-1-2 1,0 1-1,-2-2 1,-1 1-1,-1-2 1,-1 0 0,-1 0-1,-1 0 1,-2-1-1,-1-1 1,2-24 4,-7-25 507,-18 74-310,12 7-191,1 0-1,-1 0 0,1 0 1,0 1-1,0-1 0,1 1 1,-1 1-1,1-1 1,1 1-1,-1-1 0,1 1 1,-1 0-1,2 0 1,-1 0-1,1 1 0,0-1 1,0 2-6,-3 3 20,-8 27 35,3 1 0,1 0-1,1 0 1,3 1 0,1-1-1,1 1 1,3 0 0,1 1-55,-1-36 2,-1 0 0,1 0 0,-1 0-1,1 0 1,1 0 0,-1 1 0,1-1 0,0 0 0,0 0 0,1 0 0,-1 0 0,1-1 0,0 1 0,0 0 0,1-1 0,-1 1 0,1-1 0,0 0 0,0 0-1,1 0 1,-1 0 0,1-1 0,0 1 0,0-1 0,0 0 0,0 0 0,1 0 0,-1-1 0,1 1 0,0-1 0,-1 0 0,1-1 0,1 1-2,7 0-6,0 0 0,0-1 0,0 0 1,0-1-1,1-1 0,-1 0 0,0-1 1,0 0-1,-1-1 0,1 0 0,0-1 1,-1-1-1,0 0 0,0-1 0,0 0 1,-1 0-1,0-1 0,0-1 0,-1 0 0,0 0 1,0-1-1,-1-1 0,0 1 0,-1-1 1,7-10 5,-10 11-13,-1 0-1,0 0 1,0 0 0,-1-1 0,0 1 0,-1-1 0,0 0 0,0 0 0,-1 0 0,0 0-1,-1 0 1,0 0 0,-2-7 13,2-3-32,0 19 32,1 0 0,-1-1 0,0 1 0,0 0 1,0 0-1,0-1 0,0 1 0,0 0 0,0 0 0,0-1 1,0 1-1,0 0 0,-1 0 0,1-1 0,-1 1 0,1 0 0,-1 0 1,1 0-1,-1 0 0,0 0 0,1 0 0,-1 0 0,0 0 0,0 0 1,0 0-1,0 0 0,0 0 0,0 1 0,0-1 0,0 0 0,0 1 1,0-1-1,0 1 0,0-1 0,-1 1 0,1-1 0,0 1 0,0 0 1,-1 0-1,1-1 0,0 1 0,0 0 0,-1 0 0,1 0 0,0 1 1,0-1-1,-1 0 0,1 0 0,0 1 0,0-1 0,0 0 1,-1 1-1,1 0 0,0-1 0,0 1 0,-5 6-5,1 1 0,0 0 0,0 0 0,0 0 0,1 1 0,1-1 0,-1 1-1,1 0 1,1 0 0,0 0 0,-1 8 5,2-14 3,-15 179 127,18-179-128,-1 0 0,1 1-1,0-1 1,-1 0 0,2 0 0,-1 0-1,0 0 1,1-1 0,-1 1 0,1-1-1,-1 1 1,1-1 0,0 0 0,0 0-1,1 0 1,-1-1 0,0 1 0,0-1-1,1 1 1,-1-1 0,1 0 0,-1-1-1,1 1 1,-1 0 0,1-1 0,0 0-1,-1 0 1,1 0 0,0 0-1,-1-1 1,1 1 0,-1-1 0,1 0-1,-1 0 1,1 0 0,1-2-2,-3 3 4,11-3 1,0-1 1,0 0 0,0-1-1,0 0 1,-1-1-1,0-1 1,0 0-1,-1-1 1,0 0-1,0 0 1,-1-1-1,0-1 1,0 1-1,6-10-5,-9 10 15,-1 0 0,0 0 0,-1-1-1,0 1 1,0-1 0,-1 0 0,0-1-1,0 1 1,-2-1 0,1 1 0,-1-1-1,-1 0 1,0 0 0,0 0 0,-1 0-15,0 10 5,0 4-82,0 13-38,-1-4 109,0 0 0,1 0 0,0 0 0,1 0 0,0 0 1,1-1-1,1 1 0,0 0 0,0-1 0,1 1 0,1-1 0,-1 0 0,2-1 0,2 5 6,-5-13 10,0 0 0,1-1 1,-1 1-1,1 0 0,-1-1 0,1 0 0,-1 0 0,1 0 0,0-1 0,0 1 0,-1-1 0,1 1 0,0-1 1,0-1-1,0 1 0,-1 0 0,1-1 0,0 0 0,-1 0 0,1 0 0,0 0 0,-1-1 0,1 1 0,-1-1 1,0 0-1,0 0 0,1 0 0,-1 0 0,-1-1 0,1 1 0,0-1 0,2-2-10,12-13 29,0 0 0,-2-2 0,0 1 0,-1-2 0,0 0 0,8-20-29,-23 42-6,1-1 0,0 0 1,0 1-1,0-1 0,0 1 1,0-1-1,0 1 0,0-1 1,0 1-1,0-1 0,0 0 1,1 1-1,-1-1 0,0 1 1,0-1-1,0 0 0,0 1 0,1-1 1,-1 1-1,0-1 0,0 0 1,1 1-1,-1-1 0,0 0 1,1 1-1,-1-1 0,0 0 1,1 0-1,-1 1 0,0-1 1,1 0-1,-1 0 0,1 1 1,-1-1-1,0 0 0,1 0 1,-1 0-1,1 0 0,-1 0 1,1 0-1,-1 0 0,0 0 1,1 0-1,-1 0 0,1 0 1,-1 0-1,1 0 0,-1 0 1,1 0-1,-1 0 0,0-1 1,1 1-1,-1 0 0,1 0 1,-1 0-1,0-1 0,1 1 1,-1 0-1,0 0 0,1-1 1,-1 1-1,0 0 0,0-1 1,1 1 5,2 16-69,-1-4 73,-1 0 1,2 0-1,0-1 0,0 1 0,1 0 0,0-1 1,1 0-1,0 0 0,1-1 0,0 1 0,1-1 1,0 0-1,0-1 0,1 0 0,5 5-4,-8-13 3,-1 1 1,0-1-1,1 1 0,-1-1 0,1 0 0,-1-1 0,1 1 0,0-1 0,-1 0 1,1 0-1,-1-1 0,1 1 0,0-1 0,-1 0 0,1 0 0,-1 0 0,0-1 0,1 0 1,-1 0-1,0 0 0,0 0 0,0 0 0,0-1 0,2-2-3,14-13-12,-1-1-1,-1-2 1,-1 0-1,0 0 1,-2-1-1,0-1 1,-2-1-1,0 0 1,4-14 12,-15 33-27,4 17-199,-5-4 221,1 0 0,0-1 0,1 1 1,-1 0-1,1-1 0,1 0 0,0 1 1,0-1-1,0-1 0,1 1 0,-1-1 1,2 1-1,-1-1 0,1-1 0,0 1 0,0-1 1,0 0-1,1 0 0,0-1 0,0 0 1,0 0-1,0-1 0,5 2 5,1-3 10,1 0 0,-1-1 0,1 0-1,0-1 1,-1 0 0,1-1 0,0-1 0,-1 0 0,1-1-1,-1-1 1,0 0 0,0 0 0,0-1 0,-1-1-1,0 0 1,0-1 0,0 0 0,-1-1 0,0 0 0,0-1-1,-1 0 1,0-1 0,-1 0 0,0 0 0,5-8-10,-10 10 3,-1-1 0,0 1 1,0-1-1,0 1 0,-1-1 1,-1 0-1,1 0 1,-2 1-1,1-1 0,-1 0 1,0 0-1,-1-1-3,1-1 0,0 9-2,0-1 1,-1 0 0,1 1-1,-1-1 1,1 0-1,-1 1 1,0-1 0,0 1-1,0-1 1,0 1 0,0-1-1,-1 1 1,1 0 0,-1 0-1,0 0 1,1 0-1,-1 0 1,0 0 0,0 0-1,0 0 1,-1 1 0,1-1-1,0 1 1,-1-1-1,1 1 1,-1 0 0,1 0-1,-1 0 1,1 1 0,-1-1-1,0 0 1,1 1 0,-1 0-1,0-1 1,1 1-1,-1 1 1,0-1 0,1 0-1,-1 0 1,0 1 0,0 0 1,-1 1-2,1 1 0,-1-1 0,1 1 1,0 0-1,0 0 0,0 1 0,0-1 1,0 1-1,1-1 0,0 1 0,-1 0 1,1 0-1,1 0 0,-1 0 0,1 0 1,-1 0-1,1 0 0,0 0 1,1 1-1,-1 2 2,-2 4 5,-15 168 158,18-177-162,1 0-1,-1 0 0,0 1 1,1-1-1,0 0 1,-1 0-1,1 0 1,0 1-1,0-1 1,0 0-1,1 0 1,-1-1-1,0 1 1,1 0-1,-1 0 1,1-1-1,-1 1 1,1 0-1,0-1 1,0 0-1,0 1 1,0-1-1,0 0 1,0 0-1,0 0 1,0 0-1,0-1 0,0 1 1,1 0-1,-1-1 1,0 0-1,0 1 1,1-1-1,-1 0 1,1 0-1,86-13 114,-72 5-114,0-1 1,0 0-1,-1-1 1,0-1 0,-1-1-1,0 0 1,-1-1-1,0 0 1,-1-1-1,-1-1 1,0 0 0,-1-1-1,0 0 1,5-12-1,31-88 64,-47 164-360,4 103 360,-3-148-60,-1 0 0,1 0 0,1 0 0,-1-1 0,0 1 1,1 0-1,-1-1 0,1 0 0,0 1 0,0-1 0,0 0 0,0 0 1,0 0-1,0 0 0,1 0 0,-1 0 0,0-1 0,1 1 1,0-1-1,-1 0 0,1 1 0,0-1 0,0-1 0,-1 1 0,1 0 1,0-1-1,0 1 0,0-1 0,0 0 0,0 0 0,0 0 1,0 0-1,1-1-4,5 0 8,-1 0 0,0 0-1,1-1 1,-1 0 0,0-1 0,0 0 0,-1 0 0,1 0 0,-1-1 0,1-1 0,2-1-8,1-4 6,1 0 0,-2-1 0,1-1 0,-2 1 0,0-1 0,0-1 0,-1 0 0,0 0 0,3-10-6,0 3 2,5 8-121,-11 37-61,-5-24 177,0 0 2,27 136 113,-25-132-105,0 0-1,0 0 0,0 0 0,1 0 0,-1 0 0,1-1 0,0 1 1,1-1-1,-1 0 0,1 0 0,0 0 0,0 0 0,0 0 1,0-1-1,1 0 0,-1 0 0,1 0 0,0-1 0,0 1 0,0-1 1,0 0-1,0-1 0,0 1 0,3-1-6,11-1 22,1-1 0,-1 0 0,0-2 1,0 0-1,0-2 0,0 0 0,0-1 0,-1 0 0,0-2 0,0 0 0,-1-1 1,0-1-1,-1-1 0,0 0 0,-1-1 0,0 0 0,0-1 0,-2-1 0,0-1 1,0 0-1,-1 0 0,-1-1 0,-1-1 0,0-1-22,4-6 65,-2-2 0,-1 0 0,-1 0 0,-1-1 0,-1 0 0,-2 0-1,0-1 1,-2 0 0,-1 0 0,-2 0 0,0 0 0,-2-4-65,-21 291-131,-1 16-3991,23-274 966,0-1-1753</inkml:trace>
  <inkml:trace contextRef="#ctx0" brushRef="#br0" timeOffset="-8917.788">14520 4631 9172,'0'0'3682,"0"0"-3346,0 0 448,0 0 913,0 0-560,0 0-97,169 36-416,-115-36-431,-1 0-193,-6 0-369,-7 0-2704,-5-11-7012</inkml:trace>
  <inkml:trace contextRef="#ctx0" brushRef="#br0" timeOffset="-7827.031">16320 4381 12998,'0'0'1718,"0"0"-1251,-6 24-168,-45 171 1179,45-168-1299,1 1 1,1 0 0,1 0-1,2 0 1,0 0 0,2 4-180,-1-29 12,1 1 1,-1 0 0,1-1 0,-1 1 0,1 0 0,0-1 0,1 1 0,-1-1 0,0 0 0,1 1 0,0-1-1,0 0 1,0 0 0,0 0 0,0 0 0,1 0 0,-1-1 0,1 1 0,0-1 0,0 1 0,0-1 0,0 0-1,0 0 1,0-1 0,0 1 0,1-1 0,-1 1 0,1-1 0,-1 0 0,1 0 0,0-1 0,-1 1-1,1-1 1,-1 1 0,1-1 0,0 0 0,2-1-13,-2-1 17,0 0 0,0 0 0,0 0 0,0 0-1,-1-1 1,1 1 0,-1-1 0,0 0 0,1 0 0,-1-1-1,-1 1 1,1-1 0,0 1 0,-1-1 0,0 0 0,0 0-1,0 0 1,0 0 0,-1 0 0,0 0 0,1 0 0,-2-1-1,1 1 1,0 0 0,-1-1 0,0 1 0,0-1 0,0 1 0,0 0-1,-1-1 1,0 1 0,-1-4-17,3-7 13,-2 0 0,1 0 0,-2 1 0,0-1 0,-1 0-1,-1 1 1,0-1 0,-1 1 0,0 0 0,-1 1 0,-1-1 0,0 0-13,-25-42 63,14 29-62,2-1 0,1-1 1,1 0-1,1-1 0,2-1 1,1 0-1,1 0 0,2-1 1,-3-24-3,10 53 1,-1 1-8,1 0 0,-1 0 0,1-1 0,0 1 1,-1-1-1,1 1 0,0 0 0,0-1 0,1 1 0,-1 0 0,0-1 0,1 1 0,0 0 0,-1-1 0,1 1 1,0 0-1,0 0 0,0 0 0,0 0 0,1 0 0,-1 0 0,1 0 0,-1 0 0,1 0 0,-1 1 0,1-1 1,0 1-1,0-1 0,0 1 0,0 0 0,0-1 0,1 1 8,5-1-14,0 0 0,0 0 0,1 1 1,-1 0-1,0 1 0,1 0 0,-1 0 0,1 1 0,-1 0 0,0 0 0,0 1 0,1 0 1,-1 0-1,0 1 0,-1 0 0,1 1 0,0-1 0,-1 1 0,0 1 0,0 0 1,0 0-1,-1 0 0,0 1 0,0-1 0,0 2 0,3 3 14,7 8-30,-1 1-1,-1 1 0,-1 0 1,0 1-1,-2 1 1,0-1-1,-2 2 0,7 20 31,-4 10 141,-3 0-1,-2 0 0,-2 0 0,-2 1 0,-3 0 0,-5 32-140,-6 130 731,11-214-724,0 1 0,0-1 0,0 0 1,0 0-1,0 0 0,1 0 0,-1 1 0,1-1 1,0 0-1,-1 0 0,1 0 0,0 0 1,0 0-1,0 0 0,0-1 0,1 1 0,-1 0 1,1 0-1,-1-1 0,1 1 0,-1-1 0,1 1 1,0-1-1,-1 0 0,1 0 0,0 0 0,0 0 1,0 0-1,0 0 0,0 0 0,0-1 0,0 1 1,1-1-1,-1 1 0,0-1 0,0 0 0,0 0 1,0 0-1,1 0 0,-1 0 0,0-1 1,0 1-1,0 0 0,0-1 0,0 0 0,2 0-7,-2 1 8,24-4 33,0 0 1,-1-2-1,0-1 0,0-1 1,-1-2-1,0 0 1,0-1-1,-1-1 1,-1-2-1,0 0 1,-1-1-1,0-1 1,11-12-42,-25 22 5,-3 4 5,-1 0 0,0-1 0,0 1 0,0 0 0,0-1 0,0 0 0,-1 0 1,1 0-1,-1 0 0,0 0 0,0 0 0,0 0 0,0-1 0,-1 1 0,1-1 0,-1 0 0,0 1 0,0-2-10,-52-3 14,10 7-155,-91 11-916,130-8 532,2-1-7282,0-1 489</inkml:trace>
  <inkml:trace contextRef="#ctx0" brushRef="#br0" timeOffset="-3395.106">16039 4345 12566,'0'0'1024,"0"0"-322,0 0-62,0 0 107,0 0-40,0 0-160,-12 2-96,6-1-404,-28 7 145,54 7 73,177-4 40,-135-12-236,46 1-37,-107-1-36,1 1 1,-1 0-1,0 0 1,0-1-1,1 1 1,-1 0-1,0 0 1,1 1-1,-1-1 0,0 0 1,0 0-1,1 0 1,-1 1-1,0-1 1,0 1-1,1-1 1,-1 1-1,0 0 1,0-1-1,0 1 1,0 0-1,0 0 1,0-1-1,0 1 1,0 0-1,0 0 1,-1 0-1,1 0 0,0 0 1,0 1-1,-1-1 1,1 0-1,-1 0 1,1 0-1,-1 0 1,0 1-1,1-1 1,-1 0-1,0 1 1,0-1-1,0 0 1,0 0-1,0 1 1,0-1-1,0 0 1,0 1-1,0-1 0,-1 0 1,1 0-1,-1 1 1,1-1-1,-1 0 1,1 0-1,-1 0 1,1 0-1,-2 1 4,-3 9 12,0 0-1,-1 0 1,-1 0-1,1-1 1,-2 0-1,0 0 1,0-1-1,0 0 1,-1-1-1,-1 1 0,1-2 1,-1 1-1,-2-1-11,-5 7 35,-167 135 496,179-126-436,37-18-91,-30-5-1,405 1 47,-405 0-57,-1-1 0,1 1 0,-1 0 0,0 0 1,0 0-1,1 0 0,-1 0 0,0 0 0,0 0 0,0 0 0,0 0 0,0 0 0,0 1 0,-1-1 0,1 0 0,0 1 0,0-1 0,-1 1 0,1-1 0,-1 0 0,0 1 0,1-1 0,-1 1 0,0 0 0,0-1 0,0 1 0,0-1 0,0 1 0,0-1 0,0 1 0,-1-1 0,1 1 0,0-1 0,-1 1 1,1-1-1,-1 1 0,0-1 0,0 0 0,1 1 0,-1-1 0,0 0 0,0 0 0,0 1 0,0-1 0,0 0 0,0 0 0,-1 0 0,1 0 0,0-1 0,0 1 0,-1 0 0,1 0 0,-1-1 0,1 1 7,-158 124 550,158-123-551,1 0 1,-1 0 0,1 0-1,0-1 1,-1 1 0,1 0-1,0 0 1,0 0 0,1 0-1,-1 0 1,0 0 0,1-1-1,-1 1 1,1 0-1,-1 0 1,1 0 0,0-1-1,0 1 1,0 0 0,0-1-1,0 1 1,0-1 0,0 1-1,0-1 1,1 0 0,-1 1-1,1-1 1,-1 0 0,1 0-1,-1 0 1,1 0 0,0 0-1,-1 0 1,1-1-1,0 1 1,0 0 0,0-1 0,0 1-1,101 53-156,-90-24-3561,-13-24 2306,0 5-3412</inkml:trace>
  <inkml:trace contextRef="#ctx0" brushRef="#br0" timeOffset="-1956.008">18576 4172 11973,'0'0'1708,"0"0"-804,-26 2-23,7-2-694,7 0-71,0 0-1,-1 0 1,1 1-1,-1 1 1,1 0-1,0 1 1,0 0-1,0 1 1,0 1-1,1 0 1,0 0-1,0 1 1,-8 5-116,-4 4 237,1 2 1,1 0 0,0 2 0,1 0-1,1 1 1,1 1 0,1 1 0,-6 10-238,11 11 202,42-33-100,-13-9-71,0-1 0,0-1 0,-1-1 0,1 0 0,0-1 1,-1-1-1,0 0 0,0-2 0,1 0-31,5-2 5,-1 0-1,1-2 1,-2 0-1,0-2 1,0 0-1,-1-1 1,0-1-1,-1 0 1,-1-2-1,3-4-4,-14 8 75,4 15-230,103 52 27,-70-45 42,0-2 1,1-2-1,0-2 0,0-1 0,0-3 0,19-3 86,-22 2-47,-1-2-1,0-2 0,-1-2 1,1-2-1,-1-1 0,-1-2 1,0-1-1,18-10 48,-51 21-10,0 0-1,0 0 1,0 0 0,0 0 0,-1-1-1,1 1 1,-1-1 0,1 0 0,-1-1 0,0 1-1,0-1 1,-1 0 0,1 0 0,-1 0-1,0 0 1,0-1 0,0 1 0,0-1 0,-1 0-1,0 1 1,0-1 0,0 0 0,-1-1-1,2-4 11,-3 8 11,0 0 0,0 0 0,0-1 0,0 1 0,0 0 0,-1 0 0,1-1 0,-1 1 0,1 0 0,-1 0 0,0 0 0,0 0 0,0 0 0,0 0-1,0 0 1,0 0 0,-1 0 0,1 1 0,-1-1 0,1 0 0,-1 1 0,0-1 0,1 1 0,-1 0 0,0-1 0,0 1 0,0 0 0,0 0 0,0 0 0,0 1 0,0-1-1,0 0 1,-1 1 0,1-1 0,0 1 0,0 0 0,0 0 0,-1 0 0,1 0 0,-1 0-11,-6-2 27,-1 0 0,1 1-1,-1 0 1,0 1 0,1 0 0,-1 0 0,0 1 0,1 0-1,-1 1 1,1 0 0,-1 1 0,1 0 0,0 0 0,0 1-1,0 0 1,1 1 0,-1-1 0,-3 4-27,0 3 39,-1 0 0,2 1 0,-1 0 0,2 1 0,0 0 0,0 1-1,1 0 1,1 0 0,0 1 0,1 0 0,1 0 0,0 1 0,1 0 0,1 0 0,-1 4-39,5-18 3,0-1-1,1 1 1,-1-1-1,0 1 1,0-1-1,1 1 1,-1-1-1,1 1 1,-1-1-1,1 1 1,0-1-1,-1 0 1,1 1-1,0-1 1,0 0 0,0 0-1,0 1 1,0-1-1,0 0 1,0 0-1,1 0 1,-1 0-1,0 0 1,1-1-1,-1 1 1,0 0-1,1-1 1,-1 1-1,1-1 1,-1 1-1,1-1 1,-1 1 0,1-1-1,-1 0 1,1 0-1,0 0 1,-1 0-1,1 0 1,-1 0-1,1-1 1,-1 1-1,1 0 1,-1-1-1,1 1 1,-1-1-1,1 0-2,9 1 23,16-3 6,-1-1 1,0-2 0,0-1-1,0-1 1,-1-1-1,0-1 1,0-1-1,-1-1 1,-1-1 0,0-1-1,-1-1 1,13-12-30,-7 7-8,0-1 0,-2-2 1,-1 0-1,0-2 0,-2 0 1,-1-2-1,-1 0 0,14-25 8,-30 42 13,0-1 0,0 0 0,-1-1 0,-1 1 0,0-1-1,0 0 1,-1 1 0,-1-1 0,0 0 0,-1 0 0,0-5-13,1 14 8,-1 0 0,0 0 0,0 0 0,0 0 0,0 0 1,0 0-1,-1 0 0,1 1 0,-1-1 0,0 0 0,0 0 0,0 0 1,0 1-1,-1-1 0,1 0 0,0 1 0,-1 0 0,0-1 0,0 1 1,0 0-1,0 0 0,0-1 0,0 2 0,0-1 0,-1 0 0,1 0 1,-1 1-1,1-1 0,-1 1 0,0 0 0,1 0 0,-1 0 0,0 0 1,0 0-1,0 1 0,0-1 0,0 1 0,-1 0-8,-1 2-10,1 0 0,0 0-1,1 0 1,-1 0 0,0 1-1,0 0 1,1 0 0,0 0-1,0 0 1,-1 0 0,2 1-1,-1-1 1,0 1 0,1 0-1,0 0 1,0 0 0,0 0-1,0 0 1,1 1 0,-1-1-1,1 0 1,0 1 0,0-1 0,1 1-1,-1 3 11,-1 1-6,-5 17-6,2 0-1,1 0 1,2 0 0,0 0-1,1 1 1,2-1 0,1 0-1,1 4 13,-1-21-34,1-1-1,0 1 0,0-1 0,1 0 0,0 0 1,0 0-1,1-1 0,0 1 0,0-1 1,0 0-1,1-1 0,1 1 0,-1-1 1,1-1-1,0 1 0,0-1 0,0 0 0,1 0 1,0-1-1,0 0 0,0-1 0,0 0 1,0 0-1,1-1 0,0 0 0,-1 0 1,1-1-1,0 0 0,0 0 0,0-1 0,5-1 35,19 4-126,-1-2-1,1-1 1,-1-2-1,0-1 1,0-2-1,0-1 1,31-10 126,-30 6-359,0-2 1,0-2-1,-1 0 1,-1-3-1,-1 0 1,0-2-1,-1-1 1,4-5 358,-30 23 17,0 0 1,0-1-1,0 1 1,0-1-1,0 1 1,-1-1-1,1 0 0,-1 0 1,1 0-1,-1 0 1,0 0-1,-1-1 1,1 1-1,0-1 1,-1 1-1,0-1 1,0 0-1,0 1 0,0-1 1,-1 0-1,1 0 1,-1 1-1,0-1 1,0 0-1,0 0 1,-1 0-1,0 1 1,1-1-1,-1 0 1,0 0-1,-1 1 0,1-1 1,-1 1-1,1-1 1,-1 1-1,0 0 1,0 0-1,-1 0 1,1 0-1,-1 0 1,1 0-1,-1 0 0,0 1 1,0 0-1,0-1 1,-1 1-18,-3-1 66,-1 0 0,1 1-1,-1-1 1,0 2 0,1-1 0,-1 1 0,0 0 0,0 1 0,0 0 0,0 0-1,0 1 1,0 0 0,0 0 0,1 1 0,-1 0 0,0 0 0,1 1-1,0 0 1,-1 0 0,1 1 0,0 0 0,1 0 0,-1 0 0,1 1 0,0 0-1,0 0 1,0 1 0,1 0 0,-2 1-66,-11 17 138,1 0-1,1 1 1,1 0-1,1 1 1,1 1-1,1 1 1,2-1-1,1 2 1,1 0-138,6-21 27,1-7-21,1 0 0,-1 0-1,0 0 1,1 0 0,-1 1 0,0-1-1,1 0 1,0 0 0,-1 1-1,1-1 1,0 0 0,-1 1 0,1-1-1,0 1 1,0-1 0,0 0 0,0 1-1,1-1 1,-1 0 0,0 1 0,0-1-1,1 0 1,-1 1 0,1-1-1,-1 0 1,1 0 0,0 1 0,-1-1-1,1 0 1,0 0 0,0 0 0,0 0-1,0 0 1,0 0 0,0 0 0,0 0-1,0 0 1,0-1 0,0 1 0,1 0-1,-1-1 1,0 1 0,0-1-1,1 1 1,-1-1 0,0 0 0,1 1-1,-1-1 1,1 0 0,-1 0 0,0 0-1,1 0-5,23-4 50,1-2-1,-1 0 0,-1-1 0,1-2 1,-2-1-1,1 0 0,-1-2 1,-1 0-1,0-2 0,0 0 0,-2-2 1,0 0-1,-1-1 0,0-1 0,5-9-49,-7 12 11,155-160 134,-161 160-98,0 1 0,-1-1-1,0-1 1,-1 0-1,-1 0 1,-1-1-1,0 0 1,-1 0 0,-1 0-1,-1-1 1,0 0-1,-1-5-46,-1-85 539,-21 110-371,-37 113-381,37-63 144,2 0-1,2 1 1,3 1 0,2 0-1,3 0 1,2 1-1,2 0 1,3 14 69,-1-65-105,1 0 0,0 0 1,0 0-1,0 0 0,0 0 0,1 0 1,-1 0-1,1 0 0,0 0 0,1 0 0,-1 0 1,0-1-1,1 1 0,0 0 0,0-1 0,0 1 1,0-1-1,1 0 0,0 0 0,-1 0 0,1 0 1,0 0-1,0 0 0,0-1 0,1 0 1,-1 1-1,1-1 0,-1-1 0,1 1 0,0 0 1,-1-1-1,1 0 0,0 0 0,0 0 0,0 0 1,4 0 104,113-3-5886,-52-18 1004</inkml:trace>
  <inkml:trace contextRef="#ctx0" brushRef="#br0" timeOffset="-1245.342">21058 4092 9716,'0'0'2604,"0"0"-1430,0 0-339,0 0 40,0 0-138,-6 11-148,-19 35-194,25-44-378,0-1-1,0 1 1,0 0 0,0 0-1,0-1 1,0 1 0,1 0-1,-1-1 1,0 1 0,1 0-1,0-1 1,-1 1 0,1-1-1,0 1 1,0-1 0,0 1-1,0-1 1,0 0 0,0 1-1,0-1 1,0 0 0,1 0-1,-1 0 1,0 0 0,1 0-1,-1 0 1,1 0-1,-1 0 1,1-1 0,0 1-1,-1-1 1,1 1 0,-1-1-1,1 1 1,0-1 0,0 0-1,-1 0 1,1 0 0,0 0-1,-1 0 1,1 0 0,0 0-1,0-1 1,-1 1 0,1-1-1,-1 1 1,1-1 0,0 0-1,-1 1 1,1-1 0,0-1-17,8 2 151,-5-1-116,1 0 0,0 0 0,-1 0 0,1-1 0,-1 0 0,1 0 0,-1-1 0,0 1 0,0-1 0,0 0 0,0-1 0,0 1 0,-1-1 0,0 0 0,0 0-1,0 0 1,0 0 0,0-1 0,-1 0 0,0 0 0,0 0 0,0 0 0,-1 0 0,1 0 0,-1-1 0,-1 1 0,1-1 0,-1 0 0,0 1 0,0-1 0,0 0 0,-1 0 0,0 1 0,-1-7-35,0 9 9,0 0-1,-1 0 1,1 1-1,-1-1 1,0 0-1,0 0 1,0 1 0,0-1-1,0 1 1,0 0-1,-1 0 1,1 0-1,-1 0 1,0 0-1,1 0 1,-1 1-1,0-1 1,0 1-1,0 0 1,0 0-1,0 0 1,0 0-1,-1 0 1,1 1-1,0-1 1,0 1-1,-1 0 1,1 0-1,0 0 1,0 1-1,-1-1 1,1 1-1,0 0 1,0-1-1,0 1 1,0 1-1,0-1 1,0 0-1,0 1 1,0 0-1,1-1 1,-2 2-9,-3 6-21,1 1 0,0 0-1,0 0 1,1 0 0,0 1 0,1-1 0,0 1-1,1 0 1,0 1 0,1-1 0,0 0 0,1 1 0,0-1-1,1 1 1,0-1 0,1 1 21,-2-8-64,1 0-1,0 0 1,0-1 0,1 1-1,-1 0 1,1 0 0,0-1-1,0 1 1,0 0-1,0-1 1,1 1 0,0-1-1,-1 0 1,1 1 0,0-1-1,1 0 1,-1 0 0,0 0-1,1 0 1,0-1-1,0 1 1,0-1 0,0 0-1,0 0 1,0 0 0,0 0-1,1 0 1,-1 0 0,1-1-1,-1 0 1,1 0-1,2 1 65,15 2-464,0 0-1,0-1 1,0-1-1,0-1 0,1-1 1,20-3 464,-16 1-217,1 0-134,0-1-1,-1-2 1,0-1-1,0-1 1,0-1-1,-1-1 1,0-1-1,0-2 1,-1 0-1,-1-1 1,0-2-1,-1 0 1,-1-2-1,0 0 0,-1-1 1,-1-1-1,-1-1 352,-16 19 101,1-1 1,-2 0-1,1 1 0,0-1 0,0 0 0,0 0 0,-1 0 0,1 0 0,-1 0 0,0 0 0,0 0 1,1 0-1,-1-1 0,-1 1 0,1 0 0,0-1 0,0 1 0,-1-1 0,0 1 0,1 0 0,-1-1 0,0 1 1,0-1-1,0 1 0,-1-1 0,1 1 0,0-1 0,-1 1 0,0-1 0,0 1 0,0 0 0,0-1 1,0 1-1,0 0 0,0 0 0,-1 0 0,1 0 0,-1 0 0,1 0 0,-1 0 0,0 0 0,0 1 0,0-1 1,0 1-1,0-1 0,0 1 0,-2-1-101,-4 2 156,0 0-1,0 1 1,1 0 0,-1 1 0,0 0-1,1 0 1,-1 1 0,1 0 0,0 0-1,0 0 1,0 1 0,0 0 0,1 1-1,0-1 1,-1 1 0,2 0 0,-1 1-1,1-1 1,-1 1 0,1 0 0,1 1-1,-4 5-155,6-9 50,-16 15 254,1 2 0,1 0 1,0 1-1,2 0 0,1 1 0,0 1 0,2 0 0,-6 17-304,17-38 16,-1-1-1,1 1 1,0-1-1,0 1 1,0-1-1,-1 1 1,2-1-1,-1 1 1,0-1 0,0 1-1,0-1 1,1 1-1,-1-1 1,1 1-1,-1-1 1,1 1-1,0-1 1,-1 0-1,1 0 1,0 1-1,0-1 1,0 0-1,0 0 1,0 0-1,0 0 1,0 0-1,1 0 1,-1 0 0,0 0-1,0 0 1,1 0-1,-1-1 1,0 1-1,1-1 1,-1 1-1,1-1 1,-1 1-1,1-1 1,-1 0-1,1 0 1,-1 0-1,1 0 1,-1 0-1,1 0 1,-1 0-1,1 0 1,-1-1 0,1 1-1,-1 0 1,1-1-1,-1 0 1,1 1-1,-1-1 1,0 0-1,1 1 1,-1-1-1,0 0 1,0 0-1,0 0 1,0 0-1,1-1-15,13-4 64,1-2-1,-1 0 0,0-1 0,-1 0 0,0-1 1,-1-1-1,10-10-63,-19 19 3,83-73 129,-3-4 0,68-84-132,-136 144 49,0-1-1,-1-1 1,-1 0 0,-1-1-1,-1 0 1,-1-1 0,-1 0 0,-1-1-1,-1 0 1,-1 0 0,-1-1-1,1-11-48,-12 122-229,-16 37 83,10-71-344,2 0 0,2 1-1,3 0 1,2 0 0,2 1 0,4 12 490,17 10-5114</inkml:trace>
  <inkml:trace contextRef="#ctx0" brushRef="#br0" timeOffset="-972.289">22729 4300 16744,'0'0'2209,"0"0"-1137,0 0 353,0 0-609,0 0-656,0 0-160,-171-42-752,89 84-1169,-43 23-2433,-44 20-8676</inkml:trace>
  <inkml:trace contextRef="#ctx0" brushRef="#br0" timeOffset="2116.411">2791 8058 8388,'0'0'2091,"0"0"-581,0 0-45,0 0 171,0 0-28,-6-1-252,3 0-1313,0-1 0,1 1 1,-1-1-1,1 0 1,-1 0-1,1 0 0,0 0 1,0 0-1,0-1 0,0 1 1,0-1-1,1 1 1,-1-1-1,1 0 0,-1 0 1,1 1-1,0-1 0,0 0 1,0 0-1,1 0 1,-1 0-1,1 0 0,-1 0 1,1 0-1,0-1 1,0 1-1,1 0 0,-1 0 1,1 0-1,-1 0 0,1 0 1,0 0-1,1-1-43,-2-21 60,0-14-25,2 0 1,2 1-1,1-1 0,9-33-35,110-361 136,-102 372-66,-7 61-92,24 105-103,1 29 76,-6 1 0,-7 2 0,7 102 49,-31-192-729,-3-17-3464,-2-30-473,-11-3-4336</inkml:trace>
  <inkml:trace contextRef="#ctx0" brushRef="#br0" timeOffset="2385.18">2861 7816 10661,'0'0'2193,"0"0"-1633,0 0 641,0 0-65,0 0-672,0 0-432,0 0-32,112-65-32,-53 43-1152,1 0-1777,-13 6-3891</inkml:trace>
  <inkml:trace contextRef="#ctx0" brushRef="#br0" timeOffset="3262.199">3380 7754 7571,'0'0'2551,"0"0"-1164,0 0-157,0 0 112,0 0-3,5-12-533,17-33-457,-12 29-239,-1-1-1,-1 1 0,0-2 1,-2 1-1,0-1 1,-1 0-1,0 0 1,-2-1-1,0 0 0,-1 1 1,-1-1-1,0-2-109,-3 17 37,-1-1-1,1 1 1,-1-1 0,0 1-1,0 0 1,0 0 0,0 0-1,-1 0 1,0 1 0,0-1-1,0 1 1,0 0-1,0 0 1,-1 0 0,1 1-1,-1 0 1,1 0 0,-1 0-1,0 0 1,0 1 0,0 0-1,-5-1-36,-21-10 93,30 12-106,1 0-46,0 0-152,143 2-744,-135 2 944,0 1 0,0 0 0,0 0 0,-1 1 0,0 0 0,0 0 0,0 0 0,-1 1 0,0 0-1,0 0 1,-1 1 0,0 0 0,0 0 0,-1 0 0,0 0 0,-1 1 0,1-1 0,-1 4 11,6 7-11,-3-8 23,-5-5-5,1 1 0,0-1 1,1 0-1,-1 0 1,1 0-1,1 0 1,-1-1-1,1 0 0,0 1 1,0-1-1,0 0 1,1-1-1,-1 1 0,1-1 1,1 0-1,-1 0 1,0 0-1,1-1 1,0 0-1,0 0 0,0-1 1,0 1-1,0-1 1,0 0-1,7 0-7,-7-1 21,-1-1 1,1 1-1,-1-2 0,1 1 0,-1 0 0,1-1 1,-1 0-1,1 0 0,-1-1 0,0 0 1,0 0-1,1 0 0,-1 0 0,-1-1 1,1 1-1,0-1 0,-1-1 0,1 1 1,-1-1-1,0 1 0,0-1 0,0-1 0,-1 1 1,0 0-1,3-4-21,1-6 49,0-1 1,-1 1-1,-1-1 0,0 0 0,-1-1 1,0 1-1,-2-1 0,1 1 1,-2-1-1,0 0 0,-1 0 1,-2-16-50,2 19 67,-1 7-34,-1 0-1,1 0 1,-1 1-1,0-1 1,0 1 0,-1-1-1,1 1 1,-1 0-1,0 0 1,-1 0 0,1 1-1,-1-1 1,0 1 0,0 0-1,-1 0 1,1 0-1,-1 0 1,0 1 0,0 0-1,0 0 1,0 0-1,0 1 1,-1-1 0,1 1-1,-1 1 1,0-1 0,1 1-1,-1 0 1,0 0-1,0 0 1,-2 1-33,6 0-37,2 0-54,3 6-96,156 98 182,-19 98-129,-135-198-59,-1 0 0,1 0 0,0-1-1,0 1 1,0-1 0,0 0-1,1-1 1,-1 1 0,1-1 0,0 0-1,0-1 1,0 1 0,0-1-1,0-1 1,0 1 193,94-2-6673,-97 1 6364,57-9-4088,0-8 1857</inkml:trace>
  <inkml:trace contextRef="#ctx0" brushRef="#br0" timeOffset="4023.322">4582 7333 9492,'0'0'2380,"0"0"-990,0 0-51,-26-8-85,-81-25-357,104 31-844,-1 0 0,1 1 0,-1 0 0,0-1 0,0 1 0,0 1 0,0-1 0,1 1 0,-1-1 0,0 1 0,0 0 1,0 0-1,0 1 0,0-1 0,0 1 0,0 0 0,0 0 0,1 0 0,-1 1 0,0-1 0,1 1 0,-1 0 0,1 0 0,-1 0 1,1 0-1,0 1 0,0-1 0,0 1 0,1 0 0,-1 0 0,0 0 0,1 0 0,0 0 0,0 1 0,0-1 0,0 1 0,0-1 1,1 1-1,0 0 0,-1 0 0,1-1 0,1 1 0,-1 0 0,1 0 0,-1 0 0,1 0 0,0 4-53,-1 117 326,2-121-321,0 0 0,0 0 1,0-1-1,0 1 0,1 0 0,-1-1 0,1 1 0,0-1 0,0 0 1,0 1-1,1-1 0,-1 0 0,1 0 0,0 0 0,0-1 0,0 1 1,0-1-1,0 0 0,0 1 0,1-2 0,-1 1 0,1 0 0,0-1 1,-1 1-1,1-1 0,0 0 0,0 0 0,0 0 0,0-1 0,2 1-5,1-1 7,0 0 0,0 0-1,0 0 1,0 0-1,0-1 1,0-1 0,0 1-1,0-1 1,0 0 0,-1 0-1,1-1 1,-1 0-1,1 0 1,-1-1 0,0 0-1,0 0 1,-1 0 0,1-1-1,-1 1 1,0-1-1,0-1 1,-1 1 0,1-1-1,-1 0 1,0 0 0,-1 0-1,1-1-6,-1-1 15,1 0-1,-2 1 1,1-1 0,-1-1 0,-1 1-1,1 0 1,-1 0 0,-1-1-1,0 1 1,0 0 0,-1-7-15,1-6 68,-5 32-197,18 98 112,-12-105 16,1 0 0,-1 0-1,1-1 1,-1 1 0,1 0 0,1-1-1,-1 1 1,0-1 0,1 1 0,-1-1 0,1 0-1,0 0 1,0-1 0,0 1 0,1 0-1,-1-1 1,1 0 0,-1 0 0,1 0 0,0 0-1,0-1 1,-1 1 0,1-1 0,0 0-1,4 1 2,-1-1 2,0 0 0,0-1-1,-1 1 1,1-1 0,0 0-1,0-1 1,0 0 0,0 0-1,-1 0 1,1-1 0,-1 0-1,1 0 1,-1-1 0,0 0-1,1 0 1,-1-1-2,0 2 14,-1-1 1,1 0-1,-1 0 0,0 0 0,0-1 1,0 0-1,-1 0 0,1 0 0,-1 0 0,0-1 1,0 0-1,0 0 0,-1 0 0,0 0 1,0 0-1,0-1 0,-1 1 0,1-1 0,-1 0 1,-1 0-1,1 0 0,-1 0 0,0 0 1,0 0-15,-1-17 122,0 22-103,0 1-30,0 4-21,-2 2 33,1 0 0,0 1 0,1-1 0,-1 0 0,1 0 0,1 1 0,-1-1 0,1 0 0,0 0 0,0 0 0,1 0 0,0 0 0,0 0 0,0 0 0,1 0 0,0-1 0,0 1 0,0-1 0,1 0 0,-1 0 0,1 0 0,1-1 0,-1 1 0,1-1 0,-1 0 0,1 0 0,0 0 0,1-1-1,-1 0 1,1 0 0,-1 0 0,1-1 0,3 1-1,1-1 18,0 0-1,0-1 1,0-1-1,0 0 1,0 0-1,0-1 1,0 0-1,0-1 1,0 0-1,0-1 1,0 0-1,-1 0 1,0-1-1,1 0 1,-2-1-1,1 0 1,0 0-1,6-6-17,43-39 222,-57 64-382,21 390 77,-6-318-643,-15-87 661,-1 1-1,0 0 0,0 0 1,0-1-1,0 1 0,0 0 1,1 0-1,-1 0 1,0-1-1,0 1 0,1 0 1,-1 0-1,0 0 0,0 0 1,0 0-1,1-1 1,-1 1-1,0 0 0,0 0 1,1 0-1,-1 0 1,0 0-1,1 0 0,-1 0 1,0 0-1,0 0 0,1 0 1,-1 0-1,0 0 1,0 0-1,1 0 0,-1 0 1,0 0-1,1 0 0,-1 1 1,0-1-1,0 0 1,0 0-1,1 0 0,-1 0 1,0 0-1,0 1 0,1-1 1,-1 0-1,0 0 1,0 0-1,0 1 0,0-1 1,1 0-1,-1 0 0,0 1 1,0-1-1,0 0 1,0 0-1,0 1 0,0-1 1,0 0-1,0 0 1,0 1-1,0-1 0,0 0 1,0 1 65,12-35-4394,0-18-3647</inkml:trace>
  <inkml:trace contextRef="#ctx0" brushRef="#br0" timeOffset="4513.672">5639 6679 14423,'0'0'976,"0"0"-554,0 25 311,-12 284 2197,7 6-2218,4-313-711,1 0 0,-1 0 1,1 0-1,0 1 0,0-1 0,0 0 0,0 0 1,1 1-1,-1-1 0,0 0 0,1 0 0,0 0 1,-1 0-1,1 0 0,0 0 0,0 0 1,0 0-1,0 0 0,1 0 0,-1 0 0,0 0 1,1-1-1,-1 1 0,1-1 0,0 1 0,-1-1 1,1 1-1,0-1 0,0 0 0,0 0 1,0 0-1,0 0 0,0 0 0,0-1 0,0 1 1,1 0-1,-1-1 0,0 0 0,0 0 0,0 1 1,1-1-1,-1 0 0,0-1 0,1 1-1,4-1 17,-1-1 0,0 0-1,0 0 1,0-1 0,0 0 0,-1 0-1,1 0 1,-1 0 0,1-1-1,-1 0 1,0 0 0,-1-1 0,1 1-1,-1-1 1,0 0 0,4-5-17,34-31-38,-37 38 6,1 0 0,-1 1 0,1-1 0,0 1 0,0 0 0,0 1 0,0-1 0,0 1 0,0 1 0,0-1 0,1 1 0,-1 0 0,0 0 0,0 1-1,0 0 1,0 0 0,0 0 0,0 1 0,0 0 0,0 0 0,0 1 0,-1-1 0,1 1 0,-1 0 0,0 1 0,1 0 32,-1-3-6,-1 0 0,1 0 0,-1-1 0,1 1 0,-1-1 0,1 0 0,0 0 0,-1-1 0,1 0 0,-1 1 0,1-1 0,-1-1 0,1 1 0,-1-1 0,0 0 0,0 0 0,0 0 0,0 0 0,0-1 0,0 1 0,0-1 0,-1 0 0,0 0 0,1 0 0,-1-1 0,0 1 0,-1-1 0,1 0 0,-1 0 0,1-1 6,17-16-14,3-3 72,-15 23-199,1 95-1244,-8-93 1179,-1 1 1,1-1-1,0 0 0,1 1 0,-1-1 1,0 0-1,0 0 0,0 0 0,1 0 1,-1 0-1,0-1 0,1 1 0,-1 0 1,1 0-1,-1-1 0,1 1 0,-1-1 1,1 0-1,0 1 0,-1-1 0,1 0 1,-1 0-1,1 0 0,0 0 0,-1 0 1,1 0-1,0 0 0,-1-1 0,1 1 1,-1-1-1,1 1 0,-1-1 0,1 1 1,-1-1-1,1 0 0,-1 0 0,0 0 1,1 0-1,-1 0 0,0 0 0,1 0 206,17-25-6459</inkml:trace>
  <inkml:trace contextRef="#ctx0" brushRef="#br0" timeOffset="4813.113">6148 6883 12086,'0'0'1523,"0"0"-325,0 0 269,0 0-274,0 0-558,-18 5-323,-57 20-101,74-25-208,1 0 0,-1 0 0,0 0 1,0 0-1,1 0 0,-1 1 1,0-1-1,0 0 0,1 0 0,-1 1 1,0-1-1,0 0 0,1 1 1,-1-1-1,1 1 0,-1-1 0,0 1 1,1-1-1,-1 1 0,1 0 1,-1-1-1,1 1 0,-1 0 0,1-1 1,0 1-1,-1 0 0,1-1 1,0 1-1,0 0 0,-1 0 0,1-1 1,0 1-1,0 0 0,0 0 1,0-1-1,0 1 0,0 0 1,0 0-1,0 0 0,0-1 0,0 1 1,1 0-1,-1 0 0,0-1 1,0 1-1,1 0 0,-1 0 0,0-1 1,1 1-1,-1 0 0,1-1 1,-1 1-1,1-1 0,-1 1 0,1-1 1,0 1-1,-1-1 0,1 1 1,0-1-1,-1 1 0,1-1-3,37 18 40,-28-16 1,1 1 0,0-1 0,-1-1 1,1 0-1,0-1 0,0 0 1,0 0-1,0-1 0,0-1 0,0 0 1,-1 0-1,1-1 0,-1 0 1,0-1-1,0 0 0,0-1 0,0 0 1,-1-1-1,6-3-41,-15 9 2,1-1 0,0 0 0,0 1 0,0-1 0,0 0-1,-1 0 1,1 1 0,0-1 0,0 0 0,-1 0 0,1 0 0,-1 0 0,1 0 0,-1 0 0,1 0-1,-1 0 1,0 0 0,0 0 0,1 0 0,-1 0 0,0 0 0,0 0 0,0-1 0,0 1 0,0 0 0,0 0-1,0 0 1,0 0 0,-1 0 0,1 0 0,0 0 0,-1 0 0,1 0 0,-1 0 0,1 0 0,-1 0 0,1 0-1,-1 0 1,0 0 0,1 0 0,-1 1 0,0-1 0,0 0 0,0 1 0,0-1 0,1 0 0,-1 1-1,0-1 1,0 1 0,0-1 0,0 1 0,0 0 0,0-1 0,0 1 0,-1 0 0,1 0 0,0-1 0,0 1-1,0 0 1,0 0 0,0 0 0,0 1 0,-1-1-2,-2-2-90,-1 0 1,0 1-1,0-1 0,0 1 0,1 1 1,-1-1-1,0 1 0,0-1 1,0 1-1,0 1 0,0-1 0,0 1 1,0 0-1,0 0 0,0 0 1,1 0-1,-1 1 0,0 0 0,1 0 1,0 0-1,-1 1 0,1 0 1,0 0-1,0 0 0,0 0 0,1 0 1,-1 1-1,1-1 0,0 1 1,0 0-1,0 0 0,0 0 0,1 1 1,-1-1-1,1 1 90,0 31-2959,2-2-1987</inkml:trace>
  <inkml:trace contextRef="#ctx0" brushRef="#br0" timeOffset="5135.774">6643 6975 9748,'0'0'2570,"0"0"-1018,-22-1-367,-73 2-198,91 0-949,1 0-1,-1 1 1,0-1-1,0 1 1,0 0-1,1-1 1,-1 2-1,1-1 1,-1 0-1,1 1 1,0-1-1,0 1 1,0 0-1,0 0 1,1 0-1,-1 1 1,1-1 0,0 0-1,-1 1 1,2 0-1,-1-1 1,0 1-1,1 0 1,0 0-1,0 0 1,0 0-1,0 0 1,1 0-1,-1 0 1,1 0-1,0 1 1,0-1-1,1 0 1,-1 0-1,1 0 1,0 0 0,0 0-1,0 0 1,1 0-1,-1 0 1,1-1-1,0 1 1,0-1-1,0 1 1,1 0-38,8 15 20,0-1 1,1 0-1,1 0 0,1-1 1,0-1-1,8 6-20,26 31 41,-49-53-29,1 0 0,-1 0 0,1 0 0,-1 0 0,0 0 1,1 0-1,-1 0 0,1 0 0,-1 0 0,0 0 0,1 0 1,-1 0-1,1 0 0,-1 0 0,1 0 0,-1 1 1,1-1-1,-1 0 0,1 0 0,-1 1 0,1-1 0,-1 0 1,1 1-1,-1-1 0,1 1 0,-1-1 0,1 0 0,0 1 1,-1-1-1,1 1 0,0-1 0,-1 1 0,1-1 1,0 1-1,0-1 0,0 1 0,-1 0 0,1-1 0,0 1 1,0-1-1,0 1 0,0-1 0,0 1 0,0 0 1,0-1-1,0 1 0,0-1 0,0 1 0,0-1 0,1 1 1,-1 0-1,0-1 0,0 1 0,1-1 0,-1 1 0,0-1 1,0 1-1,1-1 0,-1 1 0,1-1-12,-3 0-29,-9 1-112,1 0-1,-1-1 1,0-1 0,1 0-1,-1 0 1,1-1-1,-1 0 1,1-1 0,0 0-1,0-1 1,0 0-1,0 0 1,1-1 0,-1 0-1,1-1 1,-5-4 141,2-36-5536,12 16-1243</inkml:trace>
  <inkml:trace contextRef="#ctx0" brushRef="#br0" timeOffset="5454.765">7061 6630 3922,'0'0'10693,"0"0"-8997,0 0-895,0 0 383,0 0-847,0 0-145,-20 105 192,8-33-32,2 11-192,5 2-112,0-5-48,5-10-160,0-21-448,0-16-833,0-19-1376,5-14-2482</inkml:trace>
  <inkml:trace contextRef="#ctx0" brushRef="#br0" timeOffset="5726.692">6817 7004 11813,'0'0'2434,"0"0"-1218,0 0-608,0 0-432,0 0-64,157-11 17,-102-7-129,7-14-2049,5-6-3666</inkml:trace>
  <inkml:trace contextRef="#ctx0" brushRef="#br0" timeOffset="5911.057">7872 6122 7603,'0'0'5958,"0"0"-3885,-23 21-1065,18-16-926,-30 27 496,2 2 0,2 0-1,1 2 1,-20 33-578,-9 27 740,5 3 0,4 2-1,5 2 1,-12 45-740,47-118 15,0 0 0,2 1 0,2 0 0,0 1 0,2 0 0,2-1 0,1 1 0,2 20-15,-1-46-34,1-1 0,0 1 0,0-1 0,0 1 0,1-1 0,0 0 0,0 1 0,0-1 0,1 0 1,0 0-1,0-1 0,0 1 0,0 0 0,1-1 0,0 0 0,0 0 0,0 0 0,0 0 0,0-1 0,1 0 0,0 0 0,-1 0 0,1 0 0,1-1 0,-1 0 0,0 0 0,0 0 0,3 0 34,161 16-6330,-103-18-1892</inkml:trace>
  <inkml:trace contextRef="#ctx0" brushRef="#br0" timeOffset="6226.226">8153 6762 11477,'0'0'2225,"0"0"-1568,0 0 303,0 0 129,-25 148-433,25-103-336,0-3-112,3-6-144,19-14-64,0-11-320,3-11-400,3 0-913,-4-29-608,4-13-2994</inkml:trace>
  <inkml:trace contextRef="#ctx0" brushRef="#br0" timeOffset="6563.875">8180 6605 3025,'0'0'6110,"-25"-5"-3400,-82-16-1264,98 19-1204,1 1 0,-1 0 0,0 0 0,0 0 0,0 1 0,1 1-1,-1 0 1,0 0 0,0 0 0,1 1 0,-1 0 0,1 1-1,-1 0 1,-3 2-242,8-2 82,0 0 0,1 0 1,-1 0-1,0 1 0,1 0 0,0-1 0,0 1 0,0 0 0,0 1 0,0-1 0,1 0 0,0 1 0,0-1 0,0 1 1,1 0-1,-1 0 0,1 0 0,0 0 0,1 0 0,-1-1 0,1 1 0,0 1-82,-1-4 18,1 0 1,-1 0-1,1 0 0,-1 0 0,1 0 0,0 0 1,0 0-1,0 0 0,0 0 0,0 0 1,0 0-1,0 0 0,1 0 0,-1 0 1,1 0-1,0 0 0,-1 0 0,1 0 0,0-1 1,0 1-1,0 0 0,0 0 0,1-1 1,-1 1-1,0-1 0,1 1 0,-1-1 1,1 0-1,-1 1 0,1-1 0,0 0 0,-1 0 1,1 0-1,0 0 0,0 0 0,0-1 1,0 1-1,0-1 0,0 1 0,0-1 1,0 1-1,2-1-18,9 3 66,0-1 1,1 0-1,-1-1 1,1 0-1,0-1 1,-1-1-1,1 0 1,-1-1-1,1 0 1,-1-1-1,0 0 1,0-1-1,0-1 1,-1 0-1,1-1 1,-1 0-1,-1-1 1,1 0-1,-1-1 0,0 0 1,-1-1-1,0 0 1,0-1-1,-1 0 1,2-3-67,-9 10 4,0 0 0,0 0 0,-1 0 1,1 0-1,-1 0 0,0 0 0,0 0 0,0 0 1,0 0-1,-1-1 0,1 1 0,-1 0 0,0-1 0,0 1 1,0 0-1,0-1 0,-1 1 0,1 0 0,-1-1 1,0 1-1,0 0 0,0 0 0,0 0 0,-1 0 0,1 0 1,-1 0-1,0 0 0,0 0 0,0 1 0,0-1-4,-13-4-103,-1 2-1,0 0 0,1 1 1,-2 0-1,1 2 1,0 0-1,0 0 0,-1 2 1,1 0-1,-1 0 1,1 2-1,-2 0 104,14-1-85,1-1 1,-1 1-1,0-1 1,1 1-1,-1 0 0,1 1 1,0-1-1,-1 0 0,1 1 1,0 0-1,0 0 0,0 0 1,0 0-1,0 0 1,1 1-1,-1-1 0,-2 3 85,4-3-213,-1 1 0,0-1 0,1 1 1,0-1-1,0 1 0,0-1 0,0 1 0,0 0 0,0 0 0,0-1 0,1 1 0,0 0 0,-1 0 0,1 0 0,0 0 0,1-1 0,-1 1 0,0 0 1,1 0-1,-1 0 0,1-1 0,0 1 0,0 0 213,23 25-3855,23-8-1057</inkml:trace>
  <inkml:trace contextRef="#ctx0" brushRef="#br0" timeOffset="7110.245">8454 6632 1249,'0'0'7067,"0"0"-3922,0 0-1408,0 0-219,0 0-323,22 16-165,67 53-174,-85-66-802,-1 1-1,0 0 1,0 0-1,0 0 1,0 0-1,-1 0 1,0 0-1,1 1 0,-2-1 1,1 1-1,0 0 1,-1-1-1,0 1 1,0 0-1,-1 0 1,1 0-1,-1-1 0,0 1 1,0 2-54,0 10 204,2 13 141,17 78 737,-18-107-1073,0 0 0,0-1 1,0 1-1,0 0 0,0 0 0,0-1 1,1 1-1,-1 0 0,0-1 0,1 1 0,-1-1 1,0 0-1,1 1 0,-1-1 0,0 0 0,1 0 1,-1 0-1,1 0 0,-1 0 0,0 0 1,1 0-1,-1-1 0,1 1 0,-1 0 0,0-1 1,1 1-1,-1-1 0,0 0 0,0 1 1,0-1-1,1 0 0,-1 0 0,0 1 0,0-1 1,0 0-1,0 0 0,0 0 0,0-1 0,0 1 1,-1 0-1,1 0 0,0 0 0,-1 0 1,1-1-1,-1 1 0,1 0 0,-1-1 0,1 1 1,-1 0-1,0-1 0,0 0-9,6-5 32,12-20-113,0 0 0,-2-1 1,-1 0-1,-1-1 1,4-14 80,-9 25-75,-8 17 32,4 19-253,63 133 215,-64-144 88,1 0 0,0-1 1,0 1-1,1-1 0,-1 0 1,2 0-1,-1-1 0,0 0 1,1 0-1,0 0 0,0-1 1,1 0-1,-1-1 1,1 1-1,0-1 0,0-1 1,0 1-1,6 0-7,-2-2 18,-1 0-1,1 0 1,-1-1 0,1 0-1,0-1 1,-1 0 0,1-1-1,-1-1 1,1 0 0,-1 0 0,0-1-1,0 0 1,-1-1 0,1 0-1,-1-1 1,0 0 0,-1-1-1,1 0 1,0-1-18,7-6 15,0-1 0,0 0 0,-2-1 1,0-1-1,-1 0 0,0-1 0,-2-1 0,0 0 0,-1 0 0,-1-1 0,-1-1 0,-1 0 1,0 0-1,-2 0 0,-1-1 0,0 0 0,-1 0 0,0-18-15,-3 21 31,0-1 0,-1 1 1,-1-1-1,-1 1 0,0 0 0,-2-1 0,0 1 0,-1 1 0,-6-15-31,-37-60 94,47 92-95,1 0 1,0 0 0,0 0 0,-1 0 0,1 0-1,0 0 1,-1 0 0,1 0 0,-1 0 0,1 0-1,-1 0 1,0 0 0,1 0 0,-1 0 0,0 1-1,1-1 1,-1 0 0,0 1 0,0-1 0,0 0-1,0 1 1,0-1 0,0 1 0,0-1 0,0 1-1,0 0 1,0-1 0,0 1 0,0 0 0,0 0-1,0 0 1,0 0 0,0 0 0,0 0 0,0 0-1,0 0 1,0 0 0,0 0 0,-1 1 0,1-1-1,0 0 1,0 1 0,0-1 0,1 1 0,-1-1-1,0 1 1,0-1 0,0 1 0,0 0 0,0-1-1,1 1 1,-1 0 0,0 0 0,-36 129-261,24-67 238,4 1 1,2 0-1,3 1 1,3-1 0,4 20 22,-3-75-50,1-1 0,0 1 0,1 0 0,0-1 0,0 1 0,1-1 0,0 0 0,0 0 0,1 0 0,0 0 0,0 0 0,1-1 0,0 0 0,1 0 0,0 0 50,-3-4-207,1 1-1,-1-1 0,1-1 1,0 1-1,0-1 0,0 1 1,0-1-1,1 0 0,-1 0 1,0-1-1,1 0 0,-1 1 1,1-2-1,0 1 0,-1 0 0,1-1 1,0 0-1,1 0 208,20-7-2641,-5-19-1404</inkml:trace>
  <inkml:trace contextRef="#ctx0" brushRef="#br0" timeOffset="7361.119">9150 6583 10325,'0'0'2785,"0"0"-1953,0 0 193,0 0 111,0 0-335,0 0-49,-72 60-272,142-60-144,32 0-336,32-26-1136,15-15-5603</inkml:trace>
  <inkml:trace contextRef="#ctx0" brushRef="#br0" timeOffset="8495.525">10802 6415 12166,'0'0'1366,"0"0"-518,-22 26 214,-72 91-94,85-104-834,0 0 1,0 1-1,1 1 0,1-1 0,1 1 0,0 1 1,0-1-1,2 1 0,-3 12-134,7-26 9,-12 131 508,11-129-513,1 0-1,0 0 1,0 0-1,0 1 1,1-1-1,-1 0 0,1 0 1,0 0-1,0 0 1,1 0-1,-1 0 1,1 0-1,0 0 1,0-1-1,0 1 1,1 0-1,-1-1 0,1 0 1,0 0-1,-1 0 1,2 0-1,-1 0 1,0 0-1,0-1 1,1 0-1,0 1 1,-1-1-1,1 0 0,0-1 1,0 1-1,0-1 1,0 0-1,0 0 1,0 0-4,15 3-68,0-1 0,0-1 0,0-1 0,0-1 0,0 0 0,0-1 0,0-2 0,0 0 0,0 0 0,-1-2 0,1 0 0,-1-1 0,-1-1 0,1-1 0,-1-1 0,0 0 0,13-10 68,-11 8-58,-1-1 0,-1 0-1,0-1 1,-1-1-1,0-1 1,-1 0-1,-1-1 1,0 0-1,-1-2 1,-1 1 0,8-17 58,-13-31 725,-8 62-675,-1 0 0,0 1 0,0-1 0,-1 1 1,1-1-1,0 1 0,-1 0 0,0 0 0,1 0 0,-1 0 0,0 0 0,0 0 0,0 1 0,0 0 0,0-1 0,0 1 0,0 1 0,-1-1 0,1 0 1,0 1-1,-1-1 0,1 1 0,0 0 0,-1 0 0,1 0 0,0 1 0,-1-1 0,1 1 0,-3 1-50,-2-2 85,1 1-66,1 1 1,-1 0-1,0 1 0,1-1 0,-1 1 1,1 1-1,0-1 0,0 1 1,0 0-1,0 0 0,1 1 1,-1 0-1,1 0 0,1 0 0,-1 1 1,1-1-1,0 1 0,0 0 1,0 0-1,1 1 0,0-1 1,0 1-1,1-1 0,0 1 0,0 0 1,0 0-1,1 0 0,0 0 1,0 0-1,1 0 0,0 0 1,0 0-1,1 0 0,0 1-19,1-4 3,0-1-1,0 0 1,0 0-1,0 0 1,1 0-1,-1 0 0,1 0 1,0 0-1,0-1 1,0 0-1,0 1 1,0-1-1,0 0 1,1-1-1,-1 1 1,1 0-1,-1-1 1,1 0-1,0 0 0,-1 0 1,1 0-1,0-1 1,0 1-1,0-1 1,-1 0-1,1 0 1,0 0-1,0-1 1,0 0-1,-1 1 1,1-1-1,0 0 0,1-1-2,15 1 15,-7 0-25,-1 0-1,0 0 1,0-1 0,1-1-1,-1 0 1,-1-1-1,1 0 1,-1-1-1,12-5 11,-18 7 2,-1 1-1,1-1 1,0 0-1,-1 0 0,0-1 1,0 1-1,0-1 1,0 0-1,0 0 1,-1 0-1,1 0 0,-1-1 1,0 1-1,-1-1 1,1 0-1,-1 0 0,0 0 1,0 0-1,-1 0 1,1 0-1,-1-1 0,0 1 1,0-6-2,5 14-59,78 82-218,-72-79 277,0-1 0,0-1 1,1 0-1,0 0 1,-1-1-1,1-1 0,0 0 1,0-1-1,0 0 1,1-1-1,-1-1 0,0 0 1,0 0-1,3-2 0,-11 2 24,1-1-1,0 1 1,-1-1 0,1 0-1,-1-1 1,0 1-1,0-1 1,1 0 0,-2 0-1,1-1 1,0 1 0,-1-1-1,0 0 1,0 0 0,0-1-1,0 1 1,0-1-1,-1 0 1,0 0 0,0 0-1,-1 0 1,1-1 0,-1 1-1,0 0 1,-1-1-1,1 0 1,-1 0 0,0-2-24,11 388-219,4-218 64,-9-144 46,-5-23 181,-1-174 381,-45-107-202,40 249-266,2 1 1,1-1-1,2 0 0,5-30 15,-6 63-10,1-1 0,0 1 0,0 0-1,0 0 1,0 0 0,1 0 0,0 0-1,-1 0 1,2 1 0,-1-1-1,0 1 1,1-1 0,-1 1 0,1 0-1,0 0 1,0 0 0,0 0-1,1 1 1,-1-1 0,1 1 0,-1 0-1,1 0 1,0 0 0,0 0 0,0 1-1,0-1 1,0 1 0,0 0-1,0 0 1,0 1 0,0-1 0,1 1-1,-1 0 1,2 0 10,-3 0-8,0 1-1,0 0 1,0-1 0,0 1 0,0 0-1,0 0 1,-1 1 0,1-1 0,0 0-1,-1 1 1,1 0 0,-1 0 0,1 0-1,-1 0 1,0 0 0,0 0 0,0 0-1,0 1 1,0-1 0,0 1 0,-1-1-1,1 1 1,-1 0 0,0 0 0,0-1-1,0 1 1,0 0 0,0 0 0,0 0-1,-1 0 1,0 2 8,9 102-131,-9-102 120,1 4-29,-1 0 0,-1-1 0,1 1 0,-1 0 0,-1-1-1,0 0 1,0 1 0,-1-1 0,0 0 0,-3 7 40,-25 13-3875,29-27 89,2-1-3321</inkml:trace>
  <inkml:trace contextRef="#ctx0" brushRef="#br0" timeOffset="8844.753">12401 6386 1313,'0'0'10020,"0"0"-7013,0 0-2047,-29 9 158,-93 34-165,113-39-853,1 0 1,-1 0 0,1 1-1,0 0 1,0 1-1,1 0 1,0 0 0,0 0-1,0 1 1,1 0 0,0 0-1,-4 7-100,4-6 81,2-3-43,-1 1 0,1-1 1,0 1-1,0 0 0,1 1 0,0-1 0,0 1 0,1-1 0,-1 1 0,1 0 0,1 0 1,-1 0-1,1 0 0,0 3-38,3-8 6,-1 1 0,1-1 1,-1 0-1,1 0 0,0 1 0,0-1 1,0 0-1,0-1 0,0 1 0,0 0 1,1-1-1,-1 1 0,1-1 0,-1 0 1,1 0-1,-1 0 0,1 0 0,0 0 1,-1 0-1,1-1 0,0 1 0,0-1 1,-1 0-1,1 0 0,0 0 0,0 0 1,0 0-1,-1-1 0,1 1 1,0-1-1,-1 0 0,1 0 0,0 0-6,13 1 47,6-4-59,0 0 1,0-2-1,0 0 0,-1-1 1,0-1-1,0-2 0,-1 0 0,-1 0 1,1-2-1,-2-1 0,0 0 0,0-1 1,6-7 11,2 0-8,-25 21-32,0-1 1,1 0-1,-1 1 0,0-1 0,0 1 1,0 0-1,1-1 0,-1 1 1,0 0-1,0-1 0,1 1 0,-1 0 1,0 0-1,0 0 0,1 0 0,-1 1 1,0-1-1,1 0 0,-1 0 0,0 1 1,0-1-1,0 1 0,1-1 1,-1 1-1,0-1 0,0 1 0,0 0 1,0-1-1,0 1 0,0 0 0,0 0 1,0 0-1,0 0 0,-1 0 0,1 0 1,0 0-1,0 0 0,-1 0 1,1 0-1,-1 1 0,1-1 0,-1 0 1,0 0-1,1 0 0,-1 1 0,0-1 1,0 0-1,0 1 0,0-1 0,0 0 1,0 0-1,0 1 0,0-1 1,0 0-1,-1 0 0,1 1 0,-1 0 40,9 23-904,-7-23 640,0 0 1,0 0-1,0 0 1,1-1-1,-1 1 0,1 0 1,-1-1-1,1 0 1,0 1-1,-1-1 1,1 0-1,0 0 1,0 0-1,0 0 0,0 0 1,0 0-1,0 0 1,0-1-1,0 1 1,0-1-1,0 1 1,1-1-1,-1 0 1,0 0-1,0 0 0,0 0 1,0 0-1,2-1 264,25 1-4479</inkml:trace>
  <inkml:trace contextRef="#ctx0" brushRef="#br0" timeOffset="9278.085">12958 6245 7443,'0'0'2535,"0"0"-1126,0 0-284,0 0-87,0 0-40,-25 17 8,-78 57-158,98-71-790,1 1 0,0 0-1,-1 0 1,1 1 0,0-1 0,1 1-1,-1 0 1,1 0 0,0 0 0,0 0-1,1 0 1,0 1 0,0-1 0,0 1-1,0 0 1,1-1 0,0 1 0,0 0 0,0 0-1,1 0 1,0 0 0,0 3-58,0 2 47,0-8-34,-1 0-2,0 0 0,1 0 0,-1 0-1,1 0 1,-1 0 0,1 0 0,0 0-1,0 0 1,1 0 0,-1 0 0,0 0-1,1 0 1,0 0 0,0 0 0,0 0-1,0-1 1,0 1 0,0 0 0,1 0-1,0-1 1,-1 1 0,1-1 0,0 0-1,0 1 1,0-1 0,0 0 0,1 0-1,-1 0 1,1 0 0,-1-1 0,1 1-1,0-1 1,-1 1 0,4 0-11,113 5 275,-94-9-271,0-1 0,-1-1 1,0-1-1,0-2 0,0 0 0,-1-2 1,0 0-1,0-2 0,-1 0 0,2-3-4,-20 13 18,-1-1 0,0 1 0,1-1 0,-1 0 0,0 0 0,0 0 0,0 0 0,0 0 0,-1-1 0,1 1 0,-1-1 0,1 0 0,-1 0 0,0 0 0,0 0-1,0 0 1,-1 0 0,1 0 0,-1-1 0,1 1 0,-1-1 0,0 1 0,-1-1 0,1 1 0,0-1 0,-1 0 0,0 1 0,0-1 0,0 0-18,-3-8 197,1 28-226,2 0-2,-2-11 25,1 0-1,0 0 1,0 0-1,1 0 1,-1 1-1,1-1 1,0 0-1,1 0 1,-1 0-1,1 0 1,0 0-1,0 0 1,1 0-1,-1 0 0,1 0 1,0-1-1,1 1 1,-1-1-1,1 1 1,0-1-1,0 0 1,0 0-1,0 0 1,1 0-1,-1-1 1,1 1-1,0-1 1,0 0-1,1 0 1,-1-1-1,1 1 1,-1-1-1,1 0 0,0 0 1,0 0 6,0-1-243,1-1 0,-1 1 0,0-1 0,1 0-1,-1 0 1,1 0 0,-1-1 0,0 0 0,1 0 0,-1 0 0,0-1 0,0 0 0,0 0 0,0 0-1,0-1 1,0 1 0,-1-1 0,1 0 0,-1-1 0,0 1 0,0-1 0,0 1 0,0-1 0,-1-1 0,3-2 243,26-32-5037</inkml:trace>
  <inkml:trace contextRef="#ctx0" brushRef="#br0" timeOffset="9587.872">13241 6026 11845,'0'0'1673,"0"0"-643,0 0 91,0 0-332,0 0-215,-11 12-43,-32 42-96,42-53-428,1-1 0,-1 1 0,1 0 0,0 0 1,-1 0-1,1 0 0,0 0 0,-1-1 1,1 1-1,0 0 0,0 0 0,0 0 0,0 0 1,0 0-1,0 0 0,0 0 0,0 0 1,0 0-1,0 0 0,0 0 0,1 0 0,-1 0 1,0 0-1,1 0 0,-1-1 0,1 1 1,-1 0-1,1 0 0,-1 0 0,1-1 0,0 1 1,-1 0-1,1-1 0,0 1 0,-1 0 1,1-1-1,0 1 0,0-1 0,0 1 0,0-1 1,-1 1-1,1-1 0,0 0 0,0 0 1,0 1-1,0-1 0,0 0 0,0 0 0,0 0 1,0 0-1,0 0 0,0 0 0,0 0-7,3 1 36,117 6 495,-114-7-518,1 0-1,-1 0 0,1-1 1,-1 0-1,1 0 0,-1 0 1,0-1-1,0-1 1,0 1-1,0-1 0,0 0 1,0 0-1,-1-1 0,0 0 1,1 0-1,-2-1 0,1 0 1,0 0-1,2-3-12,-7 6 3,0 1 0,0-1 0,1 0 0,-2 1 0,1-1 0,0 0 0,0 0 0,-1 0 0,1 1 0,-1-1 0,1 0 0,-1 0 0,0 0 0,1 0 0,-1 0 0,0 0 0,-1 0 0,1 0 0,0 0 0,0 0 0,-1 0 0,0 0 0,1 0 0,-1 1 0,0-1 0,1 0 0,-1 0 0,0 1 0,-1-1 0,1 0 0,0 1 0,0-1 0,-1 1 0,1 0 0,0-1 0,-1 1 0,0 0 0,-1-1-3,-72-18-141,63 20 55,0 1 0,-1 0 0,1 0 0,0 1 0,-1 1 0,1 0-1,0 1 1,1 0 0,-4 2 86,10-4-254,0 1 1,1 0-1,0 0 0,-1 0 1,1 0-1,0 0 0,0 1 0,1 0 1,-1 0-1,1 0 0,0 0 1,0 1-1,0-1 0,-1 5 254,2 3-3505,6-11-2071</inkml:trace>
  <inkml:trace contextRef="#ctx0" brushRef="#br0" timeOffset="10413.669">13704 5838 8788,'0'0'3492,"0"0"-1750,0 0-562,0 0-159,0 0-458,0 15-202,0 519 1015,0-527-1509,-1-5 46,1 1 1,-1-1 0,1 0-1,-1 1 1,1-1-1,0 1 1,0-1-1,0 1 1,1-1-1,-1 1 1,1-1-1,-1 0 1,1 1-1,0-1 1,0 0-1,0 1 1,0-1 0,0 0-1,0 0 1,0 0-1,1 0 1,-1 0-1,1 0 1,0-1-1,-1 1 1,1 0-1,0-1 87,11-33-4428,-12 27 4166,-1-1 0,1 0 0,-1 1 0,0-1 1,-1 0-1,1 0 0,-1 1 0,0-1 0,0 1 1,-1-1-1,0 1 0,0-1 0,0 1 0,-1 0 1,-2-4 261,-115-96 6485,120 105-6422,1 1 1,-1-1-1,0 1 0,0-1 1,0 1-1,0-1 0,0 0 0,0 1 1,0-1-1,0 1 0,0-1 0,0 1 1,0-1-1,0 0 0,0 1 1,0-1-1,-1 1 0,1-1 0,0 1 1,0-1-1,0 0 0,-1 1 0,1-1 1,0 0-1,0 1 0,-1-1 1,1 0-1,0 1 0,-1-1 0,1 0 1,0 0-1,-1 1 0,1-1 0,-1 0 1,1 0-1,0 0 0,-1 1 1,1-1-1,-1 0 0,1 0 0,0 0 1,-1 0-1,1 0 0,-1 0 1,1 0-1,-1 0 0,1 0 0,0 0 1,-1 0-1,1 0 0,-1 0 0,1 0 1,-1-1-1,1 1 0,0 0 1,-1 0-1,1 0 0,-1-1 0,1 1 1,0 0-1,-1 0 0,1-1 0,0 1 1,-1 0-1,1-1 0,0 1-63,14 36 127,-6-31-91,1-1 0,0 1 0,1-1 0,-1-1-1,1 0 1,0 0 0,-1-1 0,1 0 0,0-1-1,0 0 1,1 0 0,-1-1 0,0-1-1,0 1 1,0-2 0,0 1 0,1-2-36,10-2 31,-2 0 0,1-2 0,-1 0 0,0-1 0,0-1 0,-1-1 1,-1 0-1,1-2 0,8-7-31,-16 11 94,-1 0 1,0-1-1,0 0 0,-1-1 1,0 0-1,0 0 1,-1-1-1,5-9-94,-12 19 115,0 4-99,-7 174 69,10-175-76,-1 0 0,1 1 0,0-1 0,0 0-1,0-1 1,0 1 0,0 0 0,0-1 0,0 1 0,0-1 0,1 0 0,-1 0 0,1-1-1,-1 1 1,1-1 0,-1 1 0,1-1 0,-1 0 0,1-1 0,-1 1 0,1 0 0,-1-1 0,0 0-1,1 0 1,1-1-9,1 2 13,103-41 153,-100 35-164,1 1 0,0 0 0,1 0 0,-1 1 0,1 0 0,0 1 0,0 0 0,0 1 0,0 0 0,6 0-1,-15 3-7,1 1 0,0-1 1,0 1-1,-1 0 1,1 0-1,-1 0 1,0 0-1,1 0 1,-1 0-1,0 1 1,0-1-1,0 1 1,-1-1-1,1 1 1,-1 0-1,1 0 1,-1 0-1,0 0 0,0 0 1,0 0-1,-1 0 1,1 0-1,-1 0 1,1 0-1,-1 0 1,0 0-1,0 0 1,-1 1-1,1-1 1,-1 2 5,1-4 0,1 14 22,0-1 0,-1 1 0,-1-1 1,0 1-1,-1-1 0,0 1 0,-1-1 0,-1 0 0,0 0 0,-1 0 0,-1-1 0,0 0 0,-1 0 1,-4 6-23,-14 19 67,-2-1 1,-2-1 0,-2-1 0,0-2-1,-18 13-67,46-43 4,-1 1-1,1-1 0,-1 0 0,0 1 1,0-2-1,0 1 0,-1 0 0,1-1 1,-1 0-1,1 0 0,-1 0 0,0-1 1,0 1-1,-3 0-3,7-3 6,0 1 1,1 0-1,-1 0 1,0-1-1,0 1 1,1-1-1,-1 1 1,0 0-1,1-1 0,-1 1 1,1-1-1,-1 1 1,0-1-1,1 0 1,-1 1-1,1-1 1,-1 0-1,1 1 1,0-1-1,-1 0 1,1 1-1,0-1 1,0 0-1,-1 0 1,1 1-1,0-1 1,0 0-1,0 0 1,0 0-1,0 1 0,0-1 1,0 0-1,0 0 1,0 0-1,0 1 1,0-1-1,1 0 1,-1 0-1,0 0-6,0-4 31,-2-11-79,1 1 1,1 0-1,0-1 1,1 1-1,0 0 1,1-1-1,1 1 1,0 0 0,2 0-1,-1 1 1,2-1-1,0 1 1,0 0-1,8-10 48,-10 17-120,2 1 0,-1 0 0,1 0-1,0 0 1,0 1 0,0 0 0,1 0 0,-1 0-1,1 1 1,1 0 0,-1 1 0,0-1-1,4 0 121,40-10-4063,-33 9-182</inkml:trace>
  <inkml:trace contextRef="#ctx0" brushRef="#br0" timeOffset="10710.004">14719 5242 13670,'0'0'1566,"-2"24"-1072,2-19-493,-4 75 953,3 0 0,4 0 0,4 12-954,93 312 1728,-77-294-1389,-5 1 0,-5 0 0,-1 101-339,-12-211-5,1 0-1,-1 1 1,0-1 0,0 0 0,0 0-1,1 1 1,-1-1 0,0 0 0,0 0 0,-1 1-1,1-1 1,0 0 0,0 0 0,-1 0-1,1 1 1,0-1 0,-1 0 0,1 0-1,-1 0 1,0 0 0,1 0 0,-1 0 0,0 0-1,0 0 1,0 0 0,1 0 0,-1 0-1,0 0 1,0 0 0,0-1 0,0 1 0,-1 0-1,1-1 1,0 1 0,0-1 0,0 1-1,0-1 1,-1 0 0,1 1 0,0-1-1,0 0 1,-1 0 0,1 0 0,0 0 0,0 0-1,-1 0 1,1 0 0,0-1 0,-1 1 5,-39 3-1436,0-2 1,0-2 0,0-1-1,-40-8 1436,0-14-6152</inkml:trace>
  <inkml:trace contextRef="#ctx0" brushRef="#br0" timeOffset="17235.098">6805 7852 13030,'0'0'1377,"0"0"-177,0 0-79,0 0-321,0 0-368,0 0-176,-35 123 16,35-56 81,0 5-241,0-5-16,0-2-96,8-11-32,-3-10-64,-3-8-353,-2-9-1023,0-9-721,0-9-1073,-7-7-1520</inkml:trace>
  <inkml:trace contextRef="#ctx0" brushRef="#br0" timeOffset="17608.32">6606 8396 4386,'0'0'4341,"0"0"-1673,0 0-980,0 0-220,0 0-254,-5-3-555,5 3-652,0 0 0,-1 1 0,1-1 0,0 1 0,0-1 0,0 0 0,0 1 0,0-1 1,-1 0-1,1 1 0,0-1 0,0 0 0,-1 1 0,1-1 0,0 0 0,-1 1 0,1-1 1,0 0-1,-1 0 0,1 1 0,0-1 0,-1 0 0,1 0 0,0 0 0,-1 0 0,1 0 1,-1 1-1,1-1 0,0 0 0,-1 0 0,1 0 0,-1 0 0,1 0 0,0 0 0,-1 0 1,1 0-1,-1 0 0,1-1 0,0 1 0,-1 0 0,1 0 0,-1 0 0,1 0 0,0 0 1,-1-1-1,1 1 0,0 0 0,-1 0 0,1-1 0,0 1 0,-1 0 0,1-1 1,0 1-1,0 0 0,-1-1 0,1 1 0,0 0 0,0-1 0,0 1-7,23 43 431,-15-28-286,3 2 46,89 130 538,-94-141-711,0 1 1,0-1 0,1 0-1,0-1 1,0 1 0,1-1 0,0-1-1,0 0 1,0 0 0,0 0-1,0-1 1,1 0 0,-1-1-1,1 1 1,0-2 0,0 1 0,0-1-1,3-1-18,-6-2 18,0 0 0,0 0 0,-1-1 0,1 0 0,0 0 0,-1 0 0,0-1 0,0 0 0,0 0 0,0 0-1,-1-1 1,1 0 0,-1 1 0,0-1 0,-1-1 0,1 1 0,-1 0 0,0-1 0,-1 0 0,1 0 0,-1 0 0,0 0 0,0 0 0,-1 0-1,1-5-17,-22 102 134,2-30-359,-24 66-320,2-50-6201,24-53-801</inkml:trace>
  <inkml:trace contextRef="#ctx0" brushRef="#br0" timeOffset="19323.856">5589 9580 8180,'0'0'1643,"0"0"-720,-3 21-154,-9 65-17,12-85-729,-1-1 0,1 1-1,-1 0 1,1 0 0,-1 0 0,1 0 0,0 0-1,-1 1 1,1-1 0,0 0 0,0 0 0,0 0-1,0 0 1,0 0 0,0 0 0,0 0 0,0 0-1,0 0 1,0 0 0,1 0 0,-1 1 0,0-1-1,1 0 1,-1 0 0,1-1 0,-1 1 0,1 0-1,-1 0 1,1 0 0,0 0 0,0 0 0,-1 0-1,1-1 1,0 1 0,0 0 0,0-1 0,0 1-1,0-1 1,0 1 0,0-1 0,0 1 0,0-1-1,0 0 1,0 1 0,0-1 0,0 0 0,0 0-1,0 0 1,0 0 0,0 0 0,0 0 0,0 0-1,1 0 1,-1 0 0,0 0 0,0-1 0,0 1-1,0 0 1,0-1-23,8 0 168,0-2-100,1-1 0,-2 0 0,1-1-1,0 0 1,-1 0 0,0 0 0,0-1 0,0-1 0,-1 1 0,0-1 0,0 0 0,-1-1 0,0 0 0,0 0 0,-1 0 0,0 0 0,0-1 0,-1 0 0,1-5-68,11-70 440,-17 81-399,-1 0 0,-1 1-1,1-1 1,0 1 0,-1-1-1,1 1 1,-1 0 0,0 0-1,1 0 1,-1 1 0,0-1 0,0 1-1,0-1 1,-1 1 0,1 0-1,0 0 1,0 0 0,-1 1 0,1-1-1,0 1 1,-1 0 0,1 0-1,0 0 1,-1 0 0,1 1-1,0-1 1,-1 1 0,1 0 0,0 0-1,0 0 1,-3 1-41,-4 2 20,0 1-1,1 0 1,-1 0-1,1 1 1,0 0 0,1 1-1,-1 0 1,1 0-1,1 0 1,-1 1 0,1 1-1,1-1 1,0 1-1,0 0 1,0 0 0,1 1-1,1 0 1,-1 0-1,2 0 1,-1 0 0,2 1-1,-1-1 1,0 7-20,-4 16 115,2 1 0,1-1 0,2 1 0,1-1 0,1 1 0,2 0 1,3 12-116,-4-37 15,1 0 0,1-1 0,-1 1 1,1-1-1,1 1 0,0-1 0,0 0 1,0-1-1,1 1 0,0-1 1,1 0-1,-1 0 0,1 0 0,1-1 1,-1 0-1,1 0 0,0-1 0,1 0 1,-1 0-1,1 0 0,0-1 1,0 0-1,0-1 0,1 0 0,-1 0 1,1-1-1,0 0 0,-1 0 0,7-1-15,5 0 22,1-1 0,-1-1 0,1-1 0,-1-1 0,0 0 0,0-2 0,0 0 0,-1-2 0,0 0 0,0-1 0,-1 0 0,1-2 0,-2 0 0,0-1 0,0-1 0,-1-1 0,0 0 0,-1-1 0,-1 0 0,0-2 0,0-1-22,-6 5 23,-1 1 0,0-1 0,-1 0-1,0 0 1,-1-1 0,0 0 0,-1 0 0,-1 0 0,0 0-1,-1 0 1,0-1 0,-1 1 0,0-1 0,-1 0 0,-1 1-1,-1-6-21,-19-37 772,20 66-743,2 4-36,0 0 0,1 1 0,0-1 0,1 0 0,1 0 0,0 0 0,1 0 0,0-1 1,1 0-1,1 0 0,1 1 6,-5-7-1,1-1 1,1 0-1,-1 0 1,1 0-1,0-1 0,0 0 1,0 0-1,1 0 1,0 0-1,0-1 1,0 0-1,0 0 0,1 0 1,-1-1-1,1 0 1,0-1-1,0 1 0,0-1 1,1-1-1,-1 1 1,0-1-1,8 0 1,-8-1 11,-1-1 1,1 0-1,0 0 0,-1 0 0,1-1 1,-1 1-1,0-2 0,1 1 0,-1-1 1,0 0-1,0 0 0,-1 0 0,1-1 1,-1 0-1,0 0 0,1-1 0,-2 1 1,1-1-1,-1 0 0,1-1 0,-2 1 1,1-1-1,1-2-11,7-8 52,-1 0-1,0-1 1,-1 0-1,-1-1 1,-1 0-1,-1-1 1,0 0 0,-1 0-1,-1 0 1,-1-1-1,-1 1 1,1-19-52,10 60-243,-8-9 223,-3-1 16,0 0-1,2 0 1,-1-1 0,1 0-1,1 1 1,0-2-1,1 1 1,0-1-1,0 0 1,1-1 0,0 1-1,1-2 1,0 1-1,0-1 1,1 0-1,0-1 1,0 0-1,1-1 1,0 0 0,0-1-1,1 0 1,11 3 4,-17-7 1,0 0 1,0-1-1,1 0 1,-1 0 0,0 0-1,0-1 1,0 0-1,0 0 1,1-1 0,-1 0-1,-1 0 1,1 0-1,0 0 1,0-1-1,-1 0 1,0 0 0,0-1-1,0 0 1,0 1-1,0-2 1,0 1 0,-1 0-1,0-1 1,0 0-1,-1 0 1,1 0-1,1-4-1,2-5 16,0 0 0,-1 0 1,-1-1-1,0 1 0,-1-1 0,-1 0 0,-1 0 0,0-1 0,0 1 0,-2 0 0,0-1 0,-2-14-16,2 5 42,1 51-79,1-1-1,1 0 1,1-1 0,1 1-1,2-1 1,0 0 0,1 0-1,6 10 38,-11-28-4,0-1 0,0 0-1,1 0 1,0 0-1,0-1 1,0 0-1,0 1 1,1-1 0,-1-1-1,1 1 1,0 0-1,0-1 1,0 0-1,1-1 1,-1 1 0,1-1-1,0 0 1,-1 0-1,1-1 1,0 1-1,0-2 1,0 1 0,0 0-1,0-1 1,0 0-1,0-1 1,0 1-1,1-1 6,5-1 8,-1 0 0,1 0 0,-1-1 0,1 0 0,-1-1 0,0-1 0,0 1 0,-1-2 0,0 0 0,0 0 0,0-1 0,0 0 0,-1 0 0,0-1-9,-3 0 23,1-1 0,-1 1-1,-1-1 1,1 0 0,-2-1 0,1 1-1,-1-1 1,-1 0 0,0 0-1,0 0 1,-1 0 0,0 0 0,-1-1-1,0 1 1,0-1 0,-1 1 0,-1-1-1,-1-6-22,2 10 42,44 330-450,-6-116 245,-38-207 171,0-1 0,1 1 0,-1 0 0,0 0 0,0 0 0,0 0 0,0 0 0,1 0 0,-1-1 0,0 1 0,0 0 0,0 0 0,0 0 0,1 0 0,-1 0 0,0 0 0,0 0 0,0 0 0,1 0 0,-1 0 0,0 0 0,0 0 0,0 0 1,1 0-1,-1 0 0,0 0 0,0 0 0,0 0 0,1 0 0,-1 0 0,0 0 0,0 1 0,0-1 0,0 0 0,1 0 0,-1 0-8,1-26 174,-1 24-175,-2-12 40,0 1 1,-1-1 0,0 0-1,-1 1 1,0 0 0,-1 0-1,-1 0 1,0 1 0,-3-4-40,-21-50 139,21 38-134,1-1 0,1 1 1,2-1-1,1 0 0,1 0 1,1-1-1,2 1-5,-1 22-8,1 1-1,0 0 1,0-1-1,0 1 1,1 0-1,0-1 1,0 1-1,1 0 1,-1 0-1,1 0 1,1 0-1,-1 0 1,1 0-1,0 1 1,0-1-1,1 1 1,0 0-1,0 0 1,0 0 0,0 1-1,1-1 1,0 1-1,0 0 1,0 1-1,0-1 1,1 1-1,-1 0 1,1 0 8,8-3-34,-1 1 1,1 1 0,0 0 0,0 1 0,0 0-1,0 2 1,1-1 0,-1 2 0,0 0-1,1 0 1,11 3 33,-20-1-10,1 1 0,-1-1 0,0 1 0,0 0 0,0 1 0,0 0-1,-1 0 1,1 0 0,-1 0 0,0 1 0,0 0 0,-1 0 0,1 1 0,-1-1 0,0 1 0,-1 0-1,1 0 1,-1 0 0,-1 0 0,1 0 0,-1 1 0,0-1 0,0 1 0,-1 0 0,0-1-1,0 1 1,0 0 0,-1 0 0,0 0 0,-1 0 0,1-1 0,-1 1 0,-2 6 10,3-7-100,-1 0 1,0 0-1,0 0 1,0-1-1,0 1 1,-1 0-1,0-1 1,0 1-1,-1-1 1,1 0-1,-1 0 1,-1 0-1,1 0 1,0 0-1,-1-1 1,0 1-1,0-1 1,-1 0-1,1-1 1,-1 1-1,0-1 1,1 1-1,-2-2 1,1 1-1,0 0 1,0-1-1,-1 0 1,0 0-1,1-1 1,-1 1-1,0-1 1,0-1-1,1 1 1,-1-1-1,0 0 1,0 0-1,0-1 100,4 1-225,0 0 0,0-1 0,0 1 1,0-1-1,1 0 0,-1 1 0,0-1 0,0 0 0,1 0 0,-1 0 1,1 0-1,-1 0 0,1-1 0,-1 1 0,1 0 0,0-1 0,0 1 0,-1-1 1,1 1-1,0-1 0,0 0 0,1 0 0,-1 1 0,0-1 0,0 0 1,1 0-1,-1 0 0,1 1 0,0-1 0,0 0 0,-1 0 0,1 0 0,0 0 1,1 0-1,-1-1 225,-2-50-8831</inkml:trace>
  <inkml:trace contextRef="#ctx0" brushRef="#br0" timeOffset="20051.877">7927 9036 13014,'0'0'1587,"0"0"-498,0 0-163,0 0-195,3 24-54,16 272 1137,-19 62-1472,9-403-585,-8-59 112,-4 93 126,-1 1 0,0-1 0,-1 1 0,0 0 0,0 0 0,-1 0 0,0 1 0,-1 0 0,0 0 0,0 0 0,-1 1 0,0 0 0,-1 1 0,0 0 0,0 0 0,0 1 0,-1 0 0,-4-1 5,-19-12 157,28 21-66,5 10-100,0-1 0,1 0 0,1 0 1,0 0-1,0-1 0,1 1 0,0 0 0,1-1 0,0 0 1,1 0-1,0 0 0,1 0 0,4 4 9,-8-7 1,1-1 1,0 0-1,0-1 0,1 1 0,-1-1 1,1 1-1,1-1 0,-1 0 0,1 0 1,0-1-1,0 1 0,0-1 0,0-1 1,1 1-1,0 0 0,0-1 0,0 0 1,0-1-1,0 0 0,0 1 0,1-2 1,-1 1-1,1-1 0,-1 0 0,1 0 1,0-1-1,-1 0 0,1 0 1,0-1-1,-1 1 0,1-2 0,-1 1 1,1-1-1,0 0-1,11-8 33,-2 0 1,1-2-1,-1 0 0,-1 0 1,-1-1-1,13-15-33,-12 13 27,-4 6 43,0 0 1,-1-2-1,0 1 1,-1-1-1,0-1 1,0 1-1,-2-1 1,1-1-1,-1 0 1,-1 0-1,-1 0 1,0 0-1,0-1 1,-1 0 0,-1 0-1,1-9-70,-4 155-117,-1-130 117,1 1 0,0-1 0,0 1 1,0 0-1,1-1 0,-1 1 1,0 0-1,1-1 0,0 1 0,-1-1 1,1 1-1,0-1 0,1 1 0,-1-1 1,0 0-1,1 1 0,-1-1 0,1 0 1,-1 0-1,1 0 0,0 0 1,0 0-1,0-1 0,0 1 0,0-1 1,1 1-1,-1-1 0,0 0 0,1 0 1,-1 0-1,1 0 0,-1 0 1,1 0-1,-1-1 0,1 1 0,0-1 1,-1 0-1,1 1 0,0-1 0,1-1 0,8 2 25,1-1 0,-1 0 0,1-1 0,-1 0 0,0-1 0,0-1 0,0 0 0,0 0-1,11-6-24,142-79 187,-164 87-192,1 0 0,-1 1 0,0 0 0,0-1 0,1 1 0,-1 0 0,0-1-1,1 1 1,-1 0 0,0 0 0,1 0 0,-1 0 0,0 0 0,1 1 0,-1-1 0,0 0 0,1 1 0,-1-1-1,0 0 1,0 1 0,1 0 0,-1-1 0,0 1 0,0 0 0,0-1 0,0 1 0,0 0 0,0 0-1,0 0 1,0 0 0,0 0 0,0 0 0,-1 0 0,1 1 0,0-1 0,-1 0 0,1 0 0,-1 0 0,1 1-1,-1-1 1,0 0 0,1 1 0,-1-1 0,0 0 0,0 1 0,0-1 0,0 0 0,0 1 0,0-1 0,0 0-1,-1 1 1,1-1 0,0 0 0,-1 0 0,1 1 5,3 34-7,-1 1 0,-2-1 0,-2 1 0,-1-1-1,-2 0 1,-1 0 0,-2 0 0,-2-1 0,-10 25 7,-36 55-459,56-114 394,0 1-1,0-1 1,0 0-1,-1 0 1,1 0 0,-1 0-1,1 0 1,-1 0-1,1 0 1,-1 0-1,1-1 1,-1 1-1,0 0 1,1 0 0,-1 0-1,0 0 1,0-1-1,0 1 1,0 0-1,0-1 1,1 1-1,-1-1 1,0 1 0,0-1-1,-1 0 1,1 1-1,0-1 1,0 0-1,0 0 1,0 1-1,0-1 1,0 0 0,0 0-1,0 0 1,0 0-1,0-1 1,0 1-1,-1 0 1,1 0 0,0-1-1,0 1 1,0 0-1,0-1 1,0 1-1,0-1 1,0 1-1,1-1 1,-1 0 0,0 1-1,0-1 1,0 0 65,-10-34-5277</inkml:trace>
  <inkml:trace contextRef="#ctx0" brushRef="#br0" timeOffset="20793.712">9610 9669 11733,'0'0'1113,"0"0"-630,0 0 144,0 0 603,22-25-11,163-187-69,-169 194-1060,23-21 19,-2-2-1,-2-1 1,-2-2 0,-2-1-1,-2-2 1,-2-1 0,12-30-109,-33 59 31,-1-1 0,0 0-1,-2 0 1,0-1 0,-1 1 0,-1-1 0,-1-4-31,0 23 12,1 1-1,-1-1 1,0 0 0,0 1-1,1-1 1,-1 0 0,0 0 0,-1 1-1,1-1 1,0 0 0,0 0-1,-1 1 1,1-1 0,-1 0 0,1 1-1,-1-1 1,0 0 0,0 1-1,0-1 1,0 1 0,0-1 0,0 1-1,0 0 1,0 0 0,0-1-1,-1 1 1,1 0 0,0 0 0,-1 0-1,1 0 1,-1 0 0,0 0-1,1 1 1,-1-1 0,1 1 0,-1-1-1,0 1 1,0-1 0,1 1 0,-1 0-1,0 0 1,0 0 0,1 0-1,-1 0 1,0 0 0,0 0-12,-4 2 6,-1 0 0,1 0 1,0 1-1,0 0 0,0 0 1,0 0-1,0 1 0,1-1 1,-1 1-1,1 1 0,0-1 0,1 1 1,-1 0-1,1 0 0,0 0 1,0 1-1,0-1 0,1 1 1,0 0-1,0 0 0,0 0 1,0 3-8,-9 18 31,1 0-1,1 0 1,1 1-1,1 1 0,2 0 1,1-1-1,1 2 0,1-1 1,2 0-1,2 30-29,-1-51 3,0-1 0,0 1 0,0 0 0,1 0 0,1 0 0,-1-1 0,1 1 0,0 0 0,1-1 0,0 0 0,0 0 0,1 0 0,0 0 0,0 0 0,0 0 0,1-1 0,0 0 0,0 0 0,0-1 0,1 1 0,0-1 0,0 0 0,4 2-3,2-1 10,1 0-1,0-1 1,0-1 0,0 0-1,0 0 1,0-1-1,1-1 1,0 0-1,-1-1 1,1-1-1,0 0 1,4-1-10,-5 0 9,0 0-1,0 0 1,0-1-1,1-1 1,-2 0-1,1-1 1,0-1 0,-1 0-1,0 0 1,0-1-1,0-1 1,-1 0-1,0 0 1,-1-1 0,1-1-1,-1 0 1,-1 0-1,0-1 1,0 0-9,-4 4 8,-1-1 0,0 0 0,-1 0 0,1 0 0,-1 0 0,-1 0 0,1 0 0,-1-1 0,0 0 0,-1 1 0,0-1 0,0 0 0,-1 1 0,0-1 0,0-2-8,0 134-280,0-122 239,0-1 0,1 1 1,-1 0-1,1 0 0,-1-1 1,1 1-1,0 0 0,-1-1 0,1 1 1,0 0-1,0-1 0,0 0 1,1 1-1,-1-1 0,0 1 1,0-1-1,1 0 0,-1 0 0,1 0 1,-1 0-1,1 0 0,0 0 1,-1 0-1,1-1 0,0 1 1,-1 0-1,1-1 0,0 0 0,0 1 1,-1-1-1,1 0 0,0 0 1,0 0-1,0 0 0,0 0 1,-1 0-1,1-1 0,0 1 0,0 0 1,-1-1-1,1 0 0,0 1 1,-1-1-1,1 0 0,0 0 1,-1 0-1,2-1 41,56-68-5467,-31 20-370</inkml:trace>
  <inkml:trace contextRef="#ctx0" brushRef="#br0" timeOffset="21108.405">10446 8882 9380,'0'0'1817,"0"0"-462,-21 21-71,-64 70-116,82-88-1091,0 0-1,0 0 1,0 0 0,1 0-1,-1 0 1,1 1 0,0-1-1,0 1 1,0-1 0,1 1-1,-1 0 1,1 0 0,0 0-1,0-1 1,0 1 0,0 0-1,1 1 1,0-1 0,0 3-77,0-3 77,1-3-42,0 1 0,0 0 1,0-1-1,1 1 0,-1 0 0,1-1 0,-1 0 0,1 1 0,-1-1 0,1 0 1,0 0-1,0 0 0,0 0 0,-1 0 0,1 0 0,0 0 0,0-1 0,0 1 1,0-1-1,0 0 0,0 1 0,0-1 0,1 0 0,-1 0 0,0 0 0,0 0 1,0-1-1,0 1 0,0-1 0,0 1 0,0-1 0,0 1 0,0-1 0,-1 0 1,3-1-37,1 1 53,19-6 35,-1-1 1,0-1-1,-1-1 1,1-1 0,-2-1-1,0 0 1,0-2-1,-2-1 1,1 0-1,-2-1 1,4-6-88,-11 13 9,-2 1 9,0 1 0,0-2-1,-1 1 1,0-1-1,-1 0 1,0-1 0,0 0-1,-1 0 1,0-1-18,-8 1 5,-69 16-544,49 2 254,1 0 0,1 1 0,0 2 0,0 0 0,1 1 0,-14 12 285,30-22-187,-1 0 1,2 0-1,-1 0 0,0 1 0,0-1 0,1 1 0,-1 0 0,1 0 1,0 0-1,0 0 0,0 0 0,0 0 0,1 0 0,-1 1 0,1-1 0,0 0 1,0 1-1,0-1 0,0 1 0,0 0 0,1-1 0,0 1 0,0 3 187,10 13-3465,26-6-852</inkml:trace>
  <inkml:trace contextRef="#ctx0" brushRef="#br0" timeOffset="21373.121">11030 8940 6531,'0'0'3772,"0"0"-2056,0 0-686,0 0-49,-20 21-311,-62 71-235,79-88-397,0 1 1,0 0-1,1-1 0,-1 1 1,1 0-1,0 0 1,1 1-1,-1-1 0,1 0 1,0 1-1,0-1 1,1 1-1,-1-1 0,1 0 1,0 1-1,1-1 0,0 4-38,0 12 135,-2 4-42,2 1 0,1-1 0,0 1 0,2-1 0,1 0 0,2 1-93,-7-26 24,0 1 1,0-1 0,0 1 0,0-1 0,-1 1-1,1-1 1,0 1 0,0 0 0,0-1 0,0 1-1,0-1 1,-1 1 0,1-1 0,0 1 0,-1-1-1,1 1 1,0-1 0,-1 0 0,1 1 0,0-1-1,-1 1 1,1-1 0,-1 0 0,1 1 0,-1-1-1,1 0 1,-1 1 0,1-1 0,-1 0 0,1 0-1,-1 0 1,1 0 0,-1 1 0,1-1 0,-1 0-1,1 0 1,-1 0 0,0 0 0,1 0 0,-1 0 0,1 0-1,-1 0 1,1-1 0,-1 1 0,1 0 0,-1 0-1,1 0 1,-1 0 0,1-1 0,-1 1 0,1 0-1,-1-1 1,1 1-25,-8-1 137,-78 1-818,-2 0-5276,67 0-1158</inkml:trace>
  <inkml:trace contextRef="#ctx0" brushRef="#br0" timeOffset="21639.412">11508 8747 9364,'0'0'6595,"0"0"-4898,0 0-1201,0 0-176,0 0 161,-17 159-113,17-78-96,0 2-256,19-3-16,9-13-144,-6-15-192,3-21-1153,0-17-1280,-3-14-2578</inkml:trace>
  <inkml:trace contextRef="#ctx0" brushRef="#br0" timeOffset="21902.755">11381 9141 9925,'0'0'4530,"0"0"-3186,0 0-912,0 0-63,129-11-193,-47-2-176,8-7-16,9-7-1553,8-2-2481</inkml:trace>
  <inkml:trace contextRef="#ctx0" brushRef="#br0" timeOffset="22185.361">12811 8848 12374,'0'0'2774,"0"0"-1509,0 0-846,0 0-161,30-6-41,96-21-76,-69 16-99,88-32-132,-143 43-7,-1 0-1,1 0 1,-1-1 0,1 1 0,-1-1-1,0 1 1,1-1 0,-1 1-1,1-1 1,-1 0 0,0 0-1,0 1 1,1-1 0,-1 0 0,0 0-1,0 0 1,0-1 0,0 1-1,0 0 1,0 0 0,-1 0 0,1-1-1,0 1 1,0 0 0,-1-1-1,1 1 1,-1-1 0,0 1-1,1-1 1,-1 1 0,0-1 0,0 1-1,0-1 1,0 1 0,0-1-1,0 1 1,0-1 0,0 1 0,-1-1-1,1 1 1,0 0 0,-1-1-1,1 1 1,-1-1 0,0 1 0,0 0-1,0-1 98,-73-34-2442,14 10 3857,59 25-964,1 3-208,19 36 93,-10-18-43,-1 0 1,-1 0-1,0 1 1,-2 0-1,-1 0 1,0 0-1,-2 0 1,0 1-1,-1-1 1,-1 1-1,-2-1 0,-1 12-293,3-27 7,0-1 0,-1 0 0,0 1-1,1-1 1,-2 0 0,1 0 0,-1 0-1,1 1 1,-1-2 0,-1 1-1,1 0 1,-1 0 0,0-1 0,0 1-1,0-1 1,0 0 0,-1 0-1,0 0 1,0 0 0,0-1 0,0 0-1,0 0 1,-1 0 0,0 0-1,1 0 1,-1-1 0,-5 2-7,-5-7-3060,3-8-4474</inkml:trace>
  <inkml:trace contextRef="#ctx0" brushRef="#br0" timeOffset="23094.989">14313 8277 10229,'0'0'2686,"0"0"-1389,0 0-425,-28-10 115,-99-29-213,120 37-727,-1 1 1,0 0-1,1 0 0,-1 0 1,0 1-1,0 0 1,0 1-1,1 0 0,-1 0 1,0 1-1,1 0 0,-1 0 1,1 0-1,0 1 0,-1 0 1,1 1-1,1 0 0,-1 0 1,1 0-1,-2 1-47,8-4 3,-7 2 22,1 0-1,1 0 1,-1 1 0,1 0 0,-1 0-1,1 1 1,0-1 0,0 1 0,1 0 0,0 0-1,0 1 1,0-1 0,0 1 0,1 0-1,0 0 1,0 0 0,0 0 0,1 1 0,0-1-1,1 1 1,-1-1 0,1 1 0,0 0-1,1-1 1,0 1 0,0 0 0,0 0-1,1 5-24,3-1 16,0 0 0,0 0 0,1 0 0,0-1 0,1 0 1,0 0-1,1-1 0,0 1 0,1-2 0,-1 1 0,2-1 0,-1 0 0,1 0 0,8 4-16,224 151 109,-136-98-173,-51-15 37,-54-49 26,1 0-1,-1 1 1,0-1-1,0 0 1,0 1-1,0-1 1,0 0-1,0 0 1,-1 1-1,1-1 1,0 0-1,-1 0 1,1 1-1,-1-1 1,1 0-1,-1 0 1,1 0-1,-1 0 0,0 0 1,0 0-1,1 0 1,-1 0-1,0 0 1,0 0-1,0 0 1,0 0-1,0-1 1,0 1-1,0 0 1,-1-1-1,1 1 1,0-1-1,0 1 1,0-1-1,-1 1 1,1-1-1,0 0 2,-30 11 26,1-2 0,-1-2 0,0 0 0,-1-2 0,-29 0-26,45-3 1,-199 6-12,216-9 7,-1 1 0,1-1-1,-1 1 1,0-1-1,1 1 1,-1-1 0,1 0-1,-1 1 1,0-1 0,0 0-1,1 1 1,-1-1 0,0 0-1,0 1 1,0-1-1,0 0 1,0 1 0,0-1-1,0 0 1,0 1 0,0-1-1,0 0 1,0 1 0,0-1-1,-1 0 1,1 1-1,0-1 1,-1 0 0,1 1-1,0-1 1,-1 0 0,1 1-1,0-1 1,-1 1-1,1-1 1,-1 1 0,1-1-1,-1 1 1,1-1 0,-1 1-1,0 0 1,1-1 0,-1 1-1,1 0 1,-1-1-1,0 1 1,1 0 0,-1 0-1,0 0 1,1 0 0,-1 0-1,0-1 1,1 1 0,-1 0-1,0 0 1,0 1-1,1-1 1,-1 0 0,0 0-1,1 0 1,-1 0 0,0 1-1,1-1 1,-1 0 0,1 0-1,-1 1 5,103-52-1216,338-133 695,-400 163 1199,-38 20-155,-2 2-56,-17 356 827,18-78-1012,13-238-220,-9-48 77,5-184 266,-64-150-400,53 327-7,-1 6-10,1 1 0,0-1 0,0 0 0,0 1 0,1-1 0,0 0 0,1 0 1,-1 1-1,2-1 0,-1 1 0,1-1 0,0 1 0,0-1 0,1 1 0,0 0 0,1 0 0,-1 0 0,1 1 1,1-1-1,-1 1 0,1 0 0,0 0 0,0 0 0,1 1 0,0 0 0,2-2 12,-4 5-7,0 0 0,0-1 0,0 2 0,0-1 0,0 0-1,0 1 1,1 0 0,-1 0 0,0 0 0,1 1 0,-1-1 0,0 1 0,1 0-1,-1 1 1,1-1 0,-1 1 0,0-1 0,1 1 0,-1 0 0,0 1-1,0-1 1,0 1 0,0 0 0,0 0 0,0 0 0,0 1 0,-1-1 0,1 1-1,-1 0 1,0 0 0,0 0 0,0 0 0,0 0 0,0 1 0,-1 0-1,1-1 1,-1 1 0,0 0 0,0 0 0,-1 0 0,1 0 0,-1 1 0,0-1-1,0 0 1,0 0 0,0 2 7,0-1-14,1 1 1,-1-1-1,0 0 0,0 1 0,0-1 0,-1 1 0,0-1 1,0 1-1,-1-1 0,1 1 0,-1-1 0,0 1 1,0-1-1,-1 0 0,0 0 0,0 0 0,0 0 1,-1 0-1,1 0 0,-1 0 0,0-1 0,-1 1 1,1-1-1,-1 0 0,1 0 0,-1 0 0,-1 0 0,1-1 1,0 0-1,-1 0 0,0 0 0,0 0 0,0-1 1,0 1 13,-53 5-1558,57-8 1475,1 0 1,-1 0 0,1 0 0,-1 0 0,1 0 0,-1 0 0,1 0 0,-1 0 0,1 0-1,-1 0 1,0 0 0,1 0 0,-1 0 0,1 0 0,-1-1 0,1 1 0,-1 0 0,1 0-1,0-1 1,-1 1 0,1 0 0,-1-1 0,1 1 0,-1-1 0,1 1 0,0 0 0,-1-1-1,1 1 1,0-1 0,0 1 0,-1-1 0,1 1 0,0-1 0,0 1 0,-1-1-1,1 1 1,0-1 0,0 1 0,0-1 0,0 1 0,0-1 0,0 1 0,0-1 0,0 0-1,0 1 1,0-1 0,0 1 0,1-1 0,-1 1 0,0-1 82,0-3-742,0-22-4925</inkml:trace>
  <inkml:trace contextRef="#ctx0" brushRef="#br0" timeOffset="23469.377">14950 8515 4530,'0'0'7540,"0"0"-4664,0 0-1631,0 0-281,0 0-322,0 7-169,0-2-392,-1-3-60,1 1-1,0-1 0,-1 0 0,1 0 0,0 0 0,0 1 1,1-1-1,-1 0 0,0 0 0,1 1 0,-1-1 0,1 0 1,0 0-1,0 0 0,0 0 0,0 0 0,0 0 1,0 0-1,1 0 0,-1-1 0,0 1 0,2 1-20,7 1 33,-1-1 0,1-1 0,-1 0 0,1 0 0,0-1 0,0 0 0,0 0-1,0-1 1,-1-1 0,1 0 0,0 0 0,6-2-33,-11 3 1,0-1-1,0 0 1,0 0 0,0-1-1,0 1 1,0-1 0,-1 0-1,1-1 1,-1 1-1,1-1 1,-1 0 0,0 0-1,0 0 1,0 0 0,0-1-1,-1 0 1,1 0-1,-1 0 1,0 0 0,0 0-1,0 0 1,-1-1 0,0 0-1,0 1 1,0-1-1,0 0 1,-1 0 0,0 0-1,0 0 1,0 0 0,0 0-1,-1 0 1,0-1-1,0-1 0,-5 2-1,1 1 0,-1 0-1,0 0 1,0 1 0,-1-1-1,1 1 1,-1 0 0,0 1-1,0-1 1,0 1 0,0 0-1,0 0 1,0 1 0,0 0-1,-1 0 1,1 1 0,0 0-1,-6 0 2,7-1 1,1 1-1,0-1 0,-1 1 0,1 0 0,-1 0 1,1 0-1,0 1 0,-1 0 0,1 0 0,0 0 1,0 0-1,0 1 0,0-1 0,0 1 0,0 0 1,0 0-1,0 1 0,1-1 0,-1 1 0,1 0 1,0 0-1,0 0 0,0 0 0,0 0 0,0 1 1,1-1-1,-2 4 0,-7 13-6,2 0-1,0 1 1,1 0 0,1 1 0,1-1-1,1 1 1,2 1 0,0-1 0,0 0 0,2 1-1,1-1 1,2 16 6,-1-34-77,-1-1-1,1 1 1,-1 0-1,1-1 1,0 1-1,0-1 1,1 1 0,-1-1-1,1 0 1,-1 1-1,1-1 1,0 0-1,0 0 1,1 0 0,-1 0-1,1-1 1,-1 1-1,1-1 1,0 1-1,0-1 1,0 0 0,0 0-1,0 0 1,1-1-1,-1 1 1,0-1-1,1 0 1,-1 1 0,1-2-1,0 1 1,-1 0-1,1-1 1,0 1-1,-1-1 1,1 0-1,0-1 1,-1 1 0,1-1-1,0 1 1,-1-1-1,2 0 78,4 0-615,1 0 0,-1-1 0,1 0-1,-1-1 1,0 0 0,0 0 0,0 0 0,-1-2-1,1 1 1,6-5 615,44-26-6317</inkml:trace>
  <inkml:trace contextRef="#ctx0" brushRef="#br0" timeOffset="23871.369">15505 8315 7876,'0'0'3228,"-14"22"-1398,0-1-1423,2-3-53,0 0 0,1 1 0,1 0 0,1 0 1,1 1-1,-3 12-354,-3 121 2307,14-149-2285,-1-1 0,1 1 0,0-1-1,0 1 1,0-1 0,1 1-1,-1-1 1,1 0 0,0 1 0,0-1-1,0 0 1,0 1 0,0-1-1,1 0 1,0 0 0,-1 0 0,1 0-1,0 0 1,1-1 0,-1 1-1,0-1 1,1 1 0,-1-1 0,1 0-1,0 0 1,0 0 0,0 0-1,0 0 1,2 0-22,12 4 43,1-2 1,0 0-1,0-1 0,0-1 0,0 0 0,1-2 1,-1 0-1,0-1 0,1 0 0,4-3-43,-13 3 13,0 0-1,0 0 1,0-2 0,-1 1-1,1-1 1,-1 0-1,0-1 1,1 0-1,-2-1 1,1 0 0,0 0-1,-1 0 1,0-1-1,-1-1 1,1 1-1,-1-1 1,0-1-1,-1 1 1,0-1 0,0 0-1,-1-1 1,1 1-1,-2-1 1,0 0-1,0 0 1,0 0 0,-1-1-1,0 0 1,-1 1-1,0-1 1,-1-1-13,-1-24 488,-6 164-736,7-127 224,0 1 0,0 0 0,0-1-1,1 1 1,-1-1 0,0 1 0,1-1 0,0 1 0,0-1 0,-1 0 0,1 0-1,0 0 1,1 0 0,-1 0 0,0-1 0,1 1 0,-1 0 0,1-1-1,-1 0 1,1 0 0,-1 0 0,1 0 0,0 0 0,0 0 0,0-1 0,-1 1-1,1-1 1,0 0 0,2 0 24,52-13-3459,-25-19-482</inkml:trace>
  <inkml:trace contextRef="#ctx0" brushRef="#br0" timeOffset="24175.113">15793 8217 12406,'0'0'779,"0"0"-382,0 0 257,0 0 168,0 0-14,13 5-72,-6-2-631,96 19 1092,-92-22-1114,0-1 0,0-1-1,0 0 1,-1-1 0,1 0-1,0 0 1,-1-1 0,0 0 0,0-1-1,0-1 1,-1 1 0,1-1-1,6-7-82,-15 13 5,0-1 0,1 0 0,-1 0-1,0 0 1,0 0 0,0 0 0,0-1-1,-1 1 1,1 0 0,0 0-1,0-1 1,-1 1 0,1 0 0,-1-1-1,1 1 1,-1-1 0,1 1 0,-1 0-1,0-1 1,0 1 0,0-1 0,0 1-1,0-1 1,0 1 0,0-1-1,0 1 1,-1-1 0,1 1 0,0 0-1,-1-1 1,1 1 0,-1-1 0,0 1-1,1 0 1,-1 0 0,0-1 0,0 1-1,0 0 1,0 0 0,0 0 0,0 0-1,0 0 1,0 0 0,-1 0-1,1 0 1,0 1 0,0-1 0,-1 0-1,0 0-4,-17-3-74,1 0 0,-1 1 0,0 0-1,0 2 1,0 0 0,0 1 0,-5 2 74,-14-2-340,34 0 115,0-1-1,0 1 0,0 0 0,0 0 0,-1 1 1,1-1-1,0 1 0,0 0 0,0 0 0,0 0 1,0 0-1,0 1 0,0 0 0,1 0 0,-1 0 1,0 0-1,1 0 0,0 1 0,-1-1 0,1 1 1,0 0-1,0 1 226,-8 13-5365</inkml:trace>
  <inkml:trace contextRef="#ctx0" brushRef="#br0" timeOffset="24886.819">16693 7953 7972,'0'0'3841,"0"0"-2355,0 0-952,-17 26 178,13-20-654,-19 29 256,1 0 1,3 1-1,0 2 1,3-1-1,-5 19-314,-4 22 308,4 1-1,3 0 0,3 2 0,4 0 0,4 0 1,3 1-1,4 31-307,0-108-3,0-1 0,-1 1 1,2-1-1,-1 1 0,1-1 0,-1 1 1,1-1-1,0 1 0,1-1 0,-1 0 1,1 1-1,0-1 0,0 0 0,0 0 1,0-1-1,1 1 0,0 0 0,0-1 1,0 1-1,0-1 0,0 0 0,0 0 1,1 0-1,0 0 0,0-1 1,-1 0-1,1 0 0,1 0 0,-1 0 1,0 0-1,0-1 0,1 0 0,-1 0 1,1 0-1,-1 0 0,1-1 0,-1 1 1,4-1 2,-4-1-4,0 0 0,-1-1 1,1 1-1,0 0 0,-1-1 1,1 0-1,-1 0 0,0 0 1,1 0-1,-1-1 0,0 1 0,0-1 1,-1 0-1,1 0 0,0 0 1,-1 0-1,0 0 0,0-1 1,0 1-1,0-1 0,0 1 1,-1-1-1,0 1 0,1-1 1,-1 0-1,-1 0 0,1 0 4,13-112-79,-15 106 86,-1-1 0,0 1 1,0-1-1,-1 1 0,0 0 0,0 0 0,-1 0 1,-1 0-1,0 1 0,0 0 0,-1 0 1,0 0-1,0 1 0,-1-1 0,0 2 0,-1-1 1,-6-5-8,-8-5 76,0 0 0,-1 2 0,0 1 0,-1 0 0,-1 2 0,-7-2-76,9 5 229,22 10-143,6 0-161,63 1 64,-32 1 29,-1-1 0,1-2 1,-1-2-1,1-1 0,21-7-18,-2-6 33,-1-2 1,-2-3-1,0-2 0,6-6-33,-40 76-381,8-7-309,-25-38 517,1-1 0,0 1 0,0-1-1,-1 1 1,1-1 0,0 1 0,0-1-1,0 0 1,0 0 0,-1 0-1,1 0 1,0 0 0,0 0 0,0-1-1,0 1 1,-1-1 0,1 1 0,0-1-1,0 0 1,-1 1 0,1-1 0,-1 0-1,1 0 1,0 0 0,-1 0 0,1-1 173,27-25-4728</inkml:trace>
  <inkml:trace contextRef="#ctx0" brushRef="#br0" timeOffset="25201.571">16964 8040 9380,'0'0'2652,"0"0"-1206,0 0-205,-21 5-134,-63 17-325,84-22-710,0 1 0,0-1 1,0 0-1,1 1 1,-1-1-1,0 0 1,0 1-1,0-1 0,0 0 1,0 1-1,0-1 1,0 1-1,0-1 1,0 0-1,0 1 0,0-1 1,0 0-1,0 1 1,0-1-1,0 1 0,0-1 1,0 0-1,0 1-72,0-1 87,19 0 82,1-1-1,-1 0 1,0-2-1,0 0 0,0-1 1,0-1-1,-1-1 1,10-4-169,56-37 264,-83 47-264,-1-1 0,0 0 0,1 0 0,-1 0 1,0 0-1,0 0 0,0 0 0,0 0 0,0 0 0,0 0 0,0 0 0,0 0 1,0 0-1,0 0 0,-1 0 0,1 0 0,0 0 0,-1 0 0,1 0 1,-1 1-1,1-1 0,-1 0 0,1 0 0,-1 0 0,1 0 0,-1 1 1,0-1-1,1 0 0,-1 1 0,0-1 0,0 1 0,0-1 0,0 1 1,1-1-1,-1 1 0,0-1 0,0 1 0,0 0 0,0-1 0,0 1 0,0 0 1,0 0-1,0 0 0,0 0 0,0 0 0,0 0 0,0 0 0,0 0 1,0 0-1,0 1 0,0-1 0,0 0 0,0 0 0,1 1 0,-1-1 1,0 1-1,0-1 0,-1 1 0,-7-3-100,-1 1 0,0 0 1,0 0-1,0 1 0,0 0 0,0 1 0,0 0 1,1 0-1,-1 1 0,0 0 0,1 1 1,-1 0-1,1 1 0,0 0 0,0 0 1,0 1-1,1 0 0,0 1 0,0-1 1,0 2-1,0-1 0,1 1 0,0 0 1,1 1-1,-1-1 0,2 1 0,-1 0 1,0 3 99,2-2-452,1 1 1,0-1 0,1 1 0,0-1 0,0 1 0,1 0 0,1 0-1,0-1 1,0 1 0,1 6 451,10 35-4175</inkml:trace>
  <inkml:trace contextRef="#ctx0" brushRef="#br0" timeOffset="25459.871">17656 8235 3858,'0'0'7518,"0"0"-5002,-26 10-1369,-87 40 176,104-44-1163,-1 0 1,1 0-1,0 1 0,1 0 0,-1 0 0,1 1 0,1 0 1,0 0-1,0 1 0,0 0 0,0 3-160,-2 0 164,1-2-47,1 1-1,0-1 0,1 1 1,0 0-1,1 1 0,0 0 1,1 0-1,0 0 0,1 0 1,-2 10-117,6-18 6,-1-1 0,1 1 1,0-1-1,1 0 0,-1 0 1,0 1-1,1-1 0,0 0 1,0 0-1,0-1 1,0 1-1,0 0 0,0-1 1,1 1-1,-1-1 0,1 1 1,0-1-1,0 0 0,0 0 1,0-1-1,0 1 0,0-1 1,0 1-1,0-1 1,1 0-1,-1 0 0,0 0 1,1-1-1,-1 1 0,1-1 1,-1 0-1,1 0 0,-1 0 1,1 0-1,-1-1 0,0 1 1,1-1-1,-1 0 1,0 0-1,1-1-6,1 2-9,134-17-1716,-61-35-5010,-58 27 444</inkml:trace>
  <inkml:trace contextRef="#ctx0" brushRef="#br0" timeOffset="27479.154">19282 8085 8244,'0'0'2574,"0"0"-1125,0 0-192,0 0-230,-26 0-336,11 0-602,3 0-23,0-1 1,-1 2-1,1 0 0,0 0 0,-1 1 0,1 0 1,0 2-1,1-1 0,-1 1 0,0 1 0,1 0 1,0 0-1,0 1 0,-7 6-66,6-5 77,1 1 0,-1 0 0,2 1 0,-1 0 1,1 1-1,0 0 0,1 0 0,1 1 0,-1 1 0,2-1 0,-1 1 0,2 0 0,-1 1 0,2 0 0,0 0 1,0 0-1,2 0 0,-1 1 0,1 4-77,4-14 7,0-1 0,0 0-1,0 0 1,0 0 0,1 0 0,-1 0 0,1 0 0,0 0 0,0 0 0,0-1 0,1 1-1,-1-1 1,0 1 0,1-1 0,0 0 0,-1 0 0,1 0 0,0 0 0,0-1 0,0 1-1,0-1 1,0 0 0,1 0 0,-1 0 0,0 0 0,1 0 0,-1-1 0,0 0 0,1 1-1,-1-1 1,1 0 0,-1-1 0,0 1 0,1-1 0,-1 1 0,0-1 0,0 0 0,2-1-7,7 2 13,17-2 14,1 0 0,-1-3 1,-1 0-1,1-2 1,-1-1-1,0-1 0,-1-1 1,0-1-1,0-2 1,-1-1-1,15-11-27,-9-5-5,-32 30-11,0 0-14,0 0-7,0 6-40,0-4 74,0 0 0,0 0 1,0 0-1,0 0 1,0-1-1,0 1 0,0 0 1,1 0-1,-1 0 1,1-1-1,-1 1 1,1 0-1,0-1 0,-1 1 1,1 0-1,0-1 1,0 1-1,0-1 0,1 1 1,-1-1-1,0 0 1,0 1-1,1-1 0,-1 0 1,1 0-1,-1 0 1,1 0-1,-1 0 0,1 0 1,0-1-1,-1 1 1,1 0-1,0-1 1,0 1-1,0-1 3,15 4 9,1 0 1,0-1-1,0-1 0,0-1 1,0 0-1,0-2 0,16-1-9,-21 1 10,3 0 0,0 0 1,1-1 0,-1-1 0,0 0 0,-1-1 0,1-1-1,-1-1 1,0 0 0,0-1 0,-1 0 0,1-1 0,-2-1-1,1-1 1,-1 1 0,-1-2 0,0 0 0,1-2-11,-10 8 6,0 0 0,0-1 0,-1 1 0,1-1 0,-1 1 0,-1-1 0,1 0 0,-1 0 0,0 0 1,0 0-1,-1 0 0,0 0 0,0 0 0,0 0 0,-1 1 0,1-1 0,-2 0 0,1 0 0,-1 0 0,1 0 0,-2 1 1,1-1-1,-1 1 0,1 0 0,-2-2-6,-5-3 3,1 0 0,-1 1 0,-1 0 0,0 1 0,0 0 0,0 1 1,-1 0-1,0 0 0,-1 1 0,1 0 0,-1 1 0,-6-1-3,18 16-187,6-4 180,0 1-1,0-2 1,1 1-1,-1-1 1,1 0-1,0-1 0,1 1 1,-1-1-1,1-1 1,0 0-1,0 0 1,0 0-1,0-1 1,0 0-1,1-1 0,-1 0 1,1 0-1,3 0 8,252 27-2,-260-26-3,0 1 0,0-1 0,0 1 0,0-1 0,-1 1 0,1 0 0,-1 1 0,0-1 1,0 0-1,0 1 0,0 0 0,0 0 0,-1 0 0,0 0 0,0 0 0,0 0 0,0 1 1,0-1-1,-1 1 0,0-1 0,0 1 0,0-1 0,-1 1 0,0 0 0,1-1 0,-1 1 1,-1 0-1,1-1 0,-1 1 0,0-1 0,0 1 0,-2 3 5,4 56-30,23-60 107,-17-4-67,1-1 0,-1 1 0,1-1 0,-1-1 0,1 0 1,-1 0-1,0 0 0,0-1 0,0 0 0,0 0 0,0-1 0,-1 0 0,1 0 0,-1-1 0,0 1 0,0-1 0,0-2-10,4-1 19,-1-1-1,0 0 1,0-1-1,-1 0 1,0 0-1,-1 0 1,0-1-1,-1 0 1,0-1-1,-1 0 1,0 0-1,-1 0 1,0 0-1,-1 0 1,0-1 0,-1 0-1,0 1 1,-1-1-1,-1-11-18,-14-106 247,13 125-233,0 0-1,-1 0 0,0 0 0,0 0 1,0 0-1,-1 0 0,0 0 0,0 1 1,0-1-1,0 1 0,-1 0 0,0 0 1,1 0-1,-2 1 0,1-1 1,0 1-1,-1 0 0,1 0 0,-1 0 1,0 1-1,0 0 0,-4-2-13,7 4-1,0 0 0,0 1 0,1-1 0,-1 0 0,0 1 0,0-1 0,1 1 0,-1 0 0,0-1 0,1 1 0,-1 0 0,0 0 0,1 0 0,-1 0 0,1 0 0,0 1 0,-1-1 0,1 0 0,0 1-1,0-1 1,0 1 0,0-1 0,0 1 0,0-1 0,0 1 0,0 0 0,1-1 0,-1 1 0,1 0 0,-1 0 0,1 0 0,0-1 0,-1 1 0,1 0 0,0 0 0,0 0 0,0 0 0,1-1 0,-1 1 0,0 0 0,1 0 0,-1 0 0,1-1 0,0 1 0,-1 0 0,2 1 1,-2 8-4,0-7 2,0 0-1,0 0 1,0 0-1,0 0 1,1 0-1,-1 0 1,1 0-1,0 0 1,0 0-1,1 0 1,-1 0 0,1 0-1,0-1 1,0 1-1,0-1 1,0 0-1,0 1 1,1-1-1,0 0 1,-1 0-1,1 0 1,1-1-1,-1 1 1,0-1-1,0 0 1,1 0-1,-1 0 1,1 0-1,0 0 1,0-1 2,15 5-13,1-1 0,0 0 0,0-2 0,1 0 0,-1-2 0,1 0 0,-1-1 0,11-2 13,10 2-27,116-11-114,-151 17-12,-11 165-529,4-169 624,1-1 1,0 1 0,-1 0 0,1-1 0,0 1 0,0 0-1,0-1 1,0 1 0,0 0 0,0-1 0,1 1 0,-1 0-1,0-1 1,1 1 0,-1 0 0,1-1 0,0 1-1,-1-1 1,1 1 0,0-1 0,0 1 0,0-1 0,0 0-1,0 0 1,1 1 0,-1-1 0,0 0 0,0 0 0,1 0-1,-1 0 1,1 0 0,-1-1 0,1 1 0,-1 0 0,1-1-1,0 1 1,-1-1 0,1 1 0,-1-1 0,1 0 0,0 0-1,0 1 58,30-1-928,0 0-1,0-2 1,0-2-1,0-1 0,-1-1 1,0-2-1,0 0 1,-1-3-1,0 0 1,-1-2-1,3-3 929,-20 11-188,66-28-4702</inkml:trace>
  <inkml:trace contextRef="#ctx0" brushRef="#br0" timeOffset="28272.728">21433 7868 5939,'0'0'2030,"0"0"-61,0 0 128,0 0-606,-23-19-533,-78-56-123,96 72-770,0 1 0,0-1 1,-1 1-1,1 0 0,0 0 0,-1 0 1,1 1-1,-1 0 0,0 0 0,1 0 1,-1 1-1,0-1 0,0 2 0,1-1 0,-1 0 1,0 1-1,1 0 0,-1 1 0,0-1 1,-2 2-66,-1 2 63,0 0 1,0 0 0,0 0 0,1 1 0,0 1 0,0 0 0,1 0-1,0 0 1,0 1 0,0 0 0,1 0 0,0 0 0,1 1-1,0 0 1,0 0 0,1 1 0,0-1 0,1 1 0,0 0 0,0 0-1,1 0 1,1 0 0,-1 0 0,2 0 0,-1 1 0,2-1-1,-1 0 1,1 0 0,1 4-64,-1-9-1,-1-1-1,1 1 1,0-1-1,0 1 1,1-1-1,-1 1 1,1-1 0,0 0-1,0 0 1,1 0-1,-1 0 1,1 0-1,0-1 1,0 1 0,0-1-1,0 0 1,1 1-1,-1-2 1,1 1-1,0 0 1,0-1-1,0 1 1,0-1 0,0 0-1,0-1 1,1 1-1,-1-1 1,0 0-1,1 0 1,3 1 1,144 5-210,-144-7 166,0 0 1,0-1 0,0 0 0,0 0-1,0-1 1,0 0 0,0-1 0,-1 1-1,1-1 1,-1-1 0,0 1 0,0-2-1,0 1 1,0 0 0,-1-1 0,1-1-1,-1 1 1,-1-1 0,1 0 0,-1 0-1,0 0 1,0-1 0,-1 0-1,0 0 1,0 0 0,0 0 0,-1-1-1,1-5 44,-1 6 63,-2-1 0,1 1 0,-1 0 0,0 0 0,-1-1 0,0 1 0,0 0 0,0-1 0,-1 1 0,0 0 0,-1-1 0,0 1 0,0 0 0,0 0 0,-1 0 0,0 1 0,0-1 0,0 1 0,-1-1 0,0 1 0,-1 0 0,1 0 0,-1 1 0,0 0 0,-3-3-63,7 8 2,0 1 0,0-1 0,0 1 1,0-1-1,1 1 0,-1-1 0,0 1 1,0-1-1,1 1 0,-1 0 1,0-1-1,1 1 0,-1 0 0,0 0 1,1-1-1,-1 1 0,1 0 1,0 0-1,-1 0 0,1 0 0,0 0 1,-1-1-1,1 1 0,0 0 0,0 0 1,0 0-1,0 0 0,0 0 1,0 0-1,0 0 0,0 0 0,0 0 1,0 0-1,0 0 0,1 0 1,-1 0-3,0 2 6,0 0-8,-2 4 0,0 0-1,0 1 1,1-1 0,0 1-1,0-1 1,1 1 0,0-1-1,0 1 1,1-1 0,0 1-1,0-1 1,1 1 0,0-1-1,0 0 1,1 0 0,0 0-1,0 0 1,1-1 0,0 1-1,0-1 1,0 0 0,1 0-1,-1 0 1,2 0 0,-1-1-1,0 0 1,1 0 0,0-1-1,6 4 3,5-2 6,1-2-1,0 0 0,0 0 1,0-2-1,0 0 0,1-1 1,-1-1-1,0-1 0,17-3-5,-26 4 9,0-2 0,0 1 0,-1-1 0,1 0 0,0-1 0,-1 0 0,1 0 0,-1-1 0,0 0 0,0-1 0,-1 0 0,1 0 0,-1 0 0,0-1 0,-1 0 0,1 0 0,-1-1 0,0 0 0,-1 0 0,0 0 0,0-1 0,2-4-9,-3-34 629,-4 45-418,0 3-96,15 124-419,-14-121 299,0-1 0,1 1 1,0-1-1,0 0 0,0 1 0,1-1 0,-1 0 0,1 0 0,0-1 1,0 1-1,0-1 0,1 1 0,-1-1 0,1 0 0,0 0 1,0-1-1,0 1 0,0-1 0,0 0 0,1 0 0,-1 0 1,0-1-1,1 1 0,0-1 0,-1 0 0,2 0 5,12 1 17,1 0-1,-1-1 0,0-1 1,0-1-1,1 0 1,-1-1-1,0-1 1,0-1-1,-1-1 0,1 0 1,-1-1-1,0-1 1,6-4-17,102-52 109,-124 63-113,-1 0 0,1 0 1,0 0-1,0 0 0,0 0 0,-1 0 1,1 0-1,0 0 0,0 0 0,0 1 1,-1-1-1,1 0 0,0 1 0,-1-1 1,1 0-1,0 1 0,-1-1 0,1 1 1,0-1-1,-1 1 0,1-1 0,-1 1 0,1 0 1,-1-1-1,1 1 0,-1 0 0,1-1 1,-1 1-1,0 0 0,1 0 0,-1-1 1,0 1-1,0 0 0,0 0 0,1-1 1,-1 1-1,0 0 0,0 0 0,0 0 0,0-1 1,0 1-1,0 0 0,-1 0 0,1 0 1,0-1-1,0 1 0,-1 0 0,1 0 1,0-1-1,-1 1 4,1 6-4,1 3 7,-1 0 0,-1 0 1,0 0-1,0 0 0,0 0 0,-2-1 0,1 1 1,-1 0-1,0-1 0,-1 0 0,0 0 0,-1 0 1,0 0-1,0-1 0,-5 6-3,-6 10 7,-1-2 0,-1 0 0,-1-1 0,-1-1 0,-1-1 0,0-1 0,-1 0-1,-1-2 1,-1-1 0,-4 2-7,26-16 4,1 1 0,-1-1 0,1 0 0,-1 0 0,1 0 0,-1 0 0,0 0 0,0-1 0,1 1 0,-1 0 0,0-1 0,0 1 0,0-1 0,0 0-1,1 0 1,-1 1 0,0-1 0,0 0 0,0-1 0,0 1 0,0 0 0,0 0 0,1-1 0,-1 1 0,0-1 0,0 0 0,0 0 0,1 1 0,-1-1 0,0 0 0,1 0-1,-1 0 1,1-1 0,-1 1 0,1 0 0,0-1 0,0 1 0,-1 0 0,1-1 0,0 0 0,0 1 0,0-1 0,0 0 0,1 1 0,-1-1 0,0-1-4,-1-8 13,0-1 0,0 0 1,1 1-1,1-1 0,0 1 1,0-1-1,1 0 0,1 1 1,0-1-1,0 1 0,1 0 1,1-1-1,0 1 0,0 1 1,1-1-1,1 1 1,4-7-14,-1 5-135,0 0 1,1 0 0,0 1 0,1 0 0,0 1-1,1 0 1,0 1 0,1 1 0,0-1 0,0 2-1,1 0 1,0 1 0,0 0 0,0 1 0,1 0-1,-1 2 1,1-1 0,0 2 0,1 0 0,0 1 134,10 10-2938,-21 24-1402</inkml:trace>
  <inkml:trace contextRef="#ctx0" brushRef="#br0" timeOffset="28784.415">18544 8947 11957,'0'0'1593,"0"0"-731,-26-3 280,-84-5-70,102 9-992,1 0 0,-1 1 0,1-1 0,-1 1 0,1 1 0,0-1 1,0 1-1,0 0 0,1 1 0,-1 0 0,1 0 0,-1 0 0,2 1 0,-1 0 0,0 0 0,1 0 0,-4 5-80,3-4 61,-1 1-24,-1 1 1,1 0-1,1 0 0,0 0 0,0 1 1,0 0-1,1 0 0,1 0 0,-1 1 0,2-1 1,-1 1-1,1 0 0,1 0 0,0 0 0,0 1 1,1-1-1,0 0 0,1 1 0,0 0-37,1-1 11,1 1 0,0 0 0,0-1 1,1 0-1,1 1 0,0-1 0,0-1 0,1 1 0,0 0 0,1-1 0,0 0 0,0-1 0,1 1 0,0-1 0,0 0 0,1-1 0,0 0 1,1 0-1,-1-1 0,7 4-11,198 150 136,-212-160-137,0 0-1,-1 0 1,1 0 0,0 0 0,0 0 0,-1 0-1,1 0 1,0 1 0,-1-1 0,1 0 0,0 1-1,-1-1 1,1 0 0,-1 1 0,1-1 0,0 1-1,-1-1 1,1 1 0,-1-1 0,1 1 0,-1-1-1,0 1 1,1-1 0,-1 1 0,0 0 0,1-1-1,-1 1 1,0 0 0,1-1 0,-1 1 0,0 0-1,0-1 1,0 1 0,0 0 0,0-1 0,0 1-1,0 0 1,0 0 0,0-1 0,0 1 0,0 0-1,0-1 1,0 1 0,-1 0 0,1-1 0,0 1-1,-1 0 1,1-1 0,0 1 0,-1 0 0,1-1-1,-1 1 1,1-1 0,-1 1 0,1-1 0,-1 1-1,1-1 1,-1 1 0,1-1 0,-1 0 0,0 1-1,1-1 1,-1 0 0,0 1 0,1-1 0,-1 0-1,0 0 1,1 0 0,-2 0 1,-33 4 41,-1-2-1,0-2 1,0-1-1,0-2 1,-12-3-41,45 6-68,0 0 0,0-1 0,-1 1 0,1-1 0,0 1 0,0-1 0,0 0 0,1 0 0,-1 0 0,0-1 0,0 1 1,1 0-1,-1-1 0,0 0 0,1 0 0,0 0 0,-1 0 0,1 0 0,0 0 0,0-1 0,0 1 0,0-1 0,1 1 0,-1-1 0,1 0 0,-1 1 0,1-1 1,0 0-1,0 0 0,0 0 0,1 0 0,-1 0 0,1 0 0,0 0 0,-1 0 0,1 0 0,1 0 0,-1 0 0,0-1 0,1 1 0,-1 0 0,1 0 0,0 0 68,84-56-6064,-72 52 5035,62-30-5132</inkml:trace>
  <inkml:trace contextRef="#ctx0" brushRef="#br0" timeOffset="29060.861">18971 9152 5026,'0'0'4963,"0"0"-2706,0 0-1489,0 0 737,0 0-241,-39 157-175,21-110-449,6-2-192,4-7-400,3-11-48,5-12-256,0-15-1537,0 0-1168,5-26-3538</inkml:trace>
  <inkml:trace contextRef="#ctx0" brushRef="#br0" timeOffset="29360.816">18892 8982 11333,'0'0'2193,"0"0"-1761,0 0-127,0 0-305,0 0-977,0 0-688,22-9-1520,13 16-3858</inkml:trace>
  <inkml:trace contextRef="#ctx0" brushRef="#br0" timeOffset="29804.921">19399 9003 11477,'0'0'1454,"0"0"-773,0 0-127,0 0 207,0 0 63,5 15-79,42 108 468,-43-115-1163,-1 1 0,0-1 0,-1 0-1,1 1 1,-2 0 0,1-1 0,-1 1-1,-1 0 1,0 0 0,0-1-1,0 1 1,-1 0 0,-1 0 0,1-1-1,-1 1 1,-1-1 0,0 1 0,0-1-1,0 0 1,-1 0 0,-1-1-1,1 1 1,-1-1 0,0 0 0,-6 6-50,-70 80 285,80-92-284,1 0-1,0 0 1,0 0 0,0 0-1,0-1 1,1 1 0,-1 0-1,0 0 1,0 0-1,0-1 1,1 1 0,-1 0-1,0 0 1,1-1-1,-1 1 1,1 0 0,-1 0-1,1-1 1,-1 1 0,1-1-1,-1 1 1,1 0-1,0-1 1,-1 1 0,1-1-1,0 1 1,0-1 0,-1 0-1,1 1 1,0-1-1,0 0 1,-1 0 0,1 1-1,0-1 1,0 0 0,0 0-1,-1 0 1,1 0-1,0 0 1,0 0 0,0 0-1,0 0 1,-1 0 0,1 0-1,0-1 1,0 1-1,0 0 1,-1-1 0,1 1-1,0 0 1,0-1 0,-1 1-1,1-1 1,0 1-1,-1-1 1,1 1 0,0-1-1,33 3 18,-30 4-11,0-1 0,0 1 0,-1 0 0,1 0 0,-1 0 0,0 1 0,-1-1 0,0 1 1,0-1-1,0 1 0,-1 0 0,0-1 0,0 1 0,-1 0 0,1 3-7,0-1 10,1-1-1,-1 0 1,0 1-1,-1-1 0,0 0 1,0 1-1,-1-1 1,0 0-1,-1 1 1,0-1-1,0 0 1,0 0-1,-1 0 1,0 0-1,-1-1 0,0 1 1,0-1-1,-1 0 1,1 0-1,-2-1 1,1 1-1,-1-1 1,0 0-1,-2 2-9,-3-1 7,0-1 0,0 0 1,0 0-1,-1-1 0,0-1 0,0 0 0,0 0 0,0-1 1,-1-1-1,1 0 0,-1-1 0,1 0 0,-8-1-7,18 0-6,0 0-1,0 1 1,0-1 0,0 0-1,0 0 1,0-1-1,0 1 1,0 0-1,0-1 1,-1 1 0,1-1-1,0 1 1,1-1-1,-1 0 1,0 0-1,0 0 1,0 0-1,0 0 1,1-1 0,-1 1-1,1 0 1,-1-1-1,1 1 1,-1-1-1,1 0 1,0 1-1,0-1 1,0 0 0,0 0-1,0 0 1,0 0-1,0 0 1,1 0-1,-1 0 1,1 0-1,-1 0 1,1 0 0,0 0-1,0 0 1,0 0-1,0-1 7,-1-2-55,0 0 0,0 0-1,1 0 1,0 0-1,0 0 1,0-1 0,0 1-1,1 0 1,0 0 0,0 0-1,1 0 1,-1 0 0,1 0-1,0 1 1,0-1 0,1 1-1,-1-1 1,1 1-1,0 0 1,0 0 0,1 0-1,-1 0 1,1 0 0,3-2 55,194-116-894,-69 48 603,-83 46 381,-2-2 0,-1-2 0,-1-2 0,-2-1 0,-2-3 0,-1-2 0,25-32-90,-61 66 112,1-1-1,-1 0 1,-1 1 0,1-1 0,-1 0 0,0-1 0,-1 1 0,1-1-1,-2 1 1,1-1 0,-1 0 0,0 1 0,0-1 0,-1-3-112,-24 10 565,16 6-542,-1 1 0,1 0 0,0 0 0,1 0 0,0 1 0,0 0 0,0 1 0,1 0 0,0 0 0,0 0 0,1 0 0,0 1 0,1 0-1,-2 5-22,4-12 13,-6 13-1,0 0 1,2 0-1,-1 0 1,2 1-1,0 0 1,1 0-1,0 0 1,2 1 0,0-1-1,1 1 1,0-1-1,1 1 1,2 11-13,1-23-226,0 1 0,1-1 1,0 1-1,0-1 0,0 0 1,0 0-1,1-1 1,0 1-1,0-1 0,0 0 1,0-1-1,1 1 0,-1-1 1,1 0-1,0 0 1,0-1-1,0 1 0,1-2 1,-1 1-1,0-1 0,1 1 1,-1-2-1,1 1 1,-1-1-1,1 0 0,-1 0 1,1-1-1,0 0 226,85 3-6806</inkml:trace>
  <inkml:trace contextRef="#ctx0" brushRef="#br0" timeOffset="30070.833">20518 9345 14102,'0'0'2546,"0"0"-1314,0 0-319,0 0-561,0 0-352,0 0 48,-12-25-48,-8 30-1057,-15 19-6210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03:0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694 683 1281,'0'0'7294,"0"0"-4512,0 0-1192,0 0-197,0 0-235,0 0-91,-9-7-195,2 0-662,5 4-148,-1 1 0,1-1 1,-1 0-1,0 1 1,0 0-1,0 0 1,-1 0-1,1 0 1,0 0-1,-1 1 1,1 0-1,-1-1 1,0 1-1,1 0 1,-1 1-1,0-1 1,0 1-1,-2-1-62,-11 3 92,0 1 0,0 1-1,0 0 1,1 1 0,0 0 0,0 2-1,0 0 1,1 0 0,0 2-1,1 0 1,-1 0 0,2 1-1,0 1 1,0 1 0,0-1 0,-1 5-92,7-9 24,0 1 1,1 0 0,0 0 0,1 0-1,0 1 1,0 0 0,0 0 0,1 0-1,1 0 1,0 1 0,0-1 0,0 1-1,2 0 1,-1 0 0,1 0 0,0 0-1,1 0 1,1 9-25,-1-17 1,1 1 0,0 0 0,-1 0 0,1-1 0,0 1 0,0 0 0,1-1 0,-1 1 0,0-1 0,1 1 0,-1-1 0,1 0 0,0 0 0,0 0 0,0 0 0,0 0-1,0 0 1,0 0 0,1-1 0,-1 1 0,1-1 0,-1 0 0,1 1 0,-1-1 0,1 0 0,0-1 0,-1 1 0,4 0-1,85 7 16,-78-9-11,0 1 10,1 0 0,-1-2 1,0 0-1,0 0 0,0-1 0,0-1 0,0 0 0,-1 0 0,1-2 0,-1 1 0,0-2 1,-1 0-1,0 0 0,0-1 0,0 0 0,-1-1 0,0 0 0,-1 0 0,0-1 1,-1-1-1,1 1 0,-2-1 0,0-1 0,0 1 0,-1-1 0,-1 0 0,0-1 0,0 1 1,-1-1-1,1-9-15,-2-52 572,-3 66-263,0 41-262,0-32-50,-1 149 75,-7 0 1,-7 0-1,-28 119-72,40-257-3,-1 14-12,-2 0 0,-1 0-1,-1-1 1,-1 0 0,-1 0 0,-11 18 15,20-41-8,0 0 0,0-1 0,0 1 0,0-1 1,0 1-1,0-1 0,0 1 0,-1-1 0,1 0 0,0 1 0,-1-1 0,1 0 0,-1 0 0,0 0 0,1 0 0,-1 0 0,0-1 0,0 1 0,1 0 0,-1-1 1,0 1-1,0-1 0,0 0 0,0 0 0,1 0 0,-1 0 0,0 0 0,0 0 0,0 0 0,0 0 0,0-1 0,1 1 0,-1-1 0,0 1 0,0-1 1,0 0-1,1 0 0,-1 0 0,1 1 0,-1-2 0,1 1 0,-1 0 8,-49-59-195,45 47 134,1 0-1,1-1 1,0 1-1,1-1 1,0 0 0,1 0-1,1 0 1,0 0 0,1 0-1,0-1 1,1 1 0,1 0-1,0 0 1,1 1 0,1-1-1,3-9 62,9-7-99,1 0 1,1 2-1,2 1 0,1 0 1,0 1-1,2 1 0,1 2 0,21-17 99,283-214-96,-319 248 103,-4 3-1,1-1 1,-1 1-1,0-1 0,0 0 0,0 0 1,-1-1-1,1 0 0,-1 1 1,0-1-1,-1-1 0,1 1 1,-1-1-1,0 1 0,0-1 1,-1 0-1,1 0 0,-1 0 0,0-3-6,-2 8 21,1-1 0,-1 1 0,0 0 0,0-1 0,0 1 0,0-1 0,0 1 0,0 0 0,0-1 0,0 1 0,0-1 0,-1 1 0,1 0 0,-1-1 0,1 1 0,-1 0 0,1-1 0,-1 1 0,0 0 0,0 0 0,1 0 0,-1 0 0,0 0 0,0 0 0,0 0 0,0 0 0,0 0 0,-1 0 0,1 0 0,0 0 0,0 1 0,0-1-1,-1 1 1,1-1 0,0 1 0,-1-1 0,1 1 0,-1 0 0,1-1 0,0 1 0,-1 0 0,1 0 0,-1 0-21,-4 0 26,0 0 1,0 0-1,0 0 0,0 1 0,0 0 1,0 0-1,0 1 0,0-1 0,1 1 1,-1 0-1,1 1 0,-1-1 0,1 1 0,0 0 1,0 1-1,0-1 0,0 1 0,1 0 1,0 0-1,-1 1 0,2-1 0,-1 1 1,0 0-1,1 0 0,0 0 0,0 0 1,0 0-1,1 1 0,0 0 0,-1 3-26,-3 8 51,1 1 0,0 0 0,2 0 0,0 0 0,1 1 0,1-1 0,1 1 0,1 8-51,-2-21 4,1 0-1,0 0 1,0 0-1,0 1 1,1-1-1,0 0 0,0-1 1,1 1-1,-1 0 1,1 0-1,1-1 0,-1 1 1,1-1-1,0 1 1,0-1-1,0 0 1,1 0-1,0-1 0,0 1 1,0-1-1,0 0 1,1 0-1,0 0 0,0 0 1,0-1-1,0 0 1,0 0-1,1 0 1,-1-1-1,1 0 0,0 0 1,3 0-4,10 0 12,0-1-1,0-1 1,1-1 0,-1-1-1,0-1 1,0 0 0,0-2-1,-1 0 1,0-1 0,0 0-1,0-2 1,0 0 0,-1-1-1,-1-1 1,0 0 0,0-1-1,-1-1 1,0-1 0,-1 0 0,0 0-1,9-14-11,-6 11 13,0-1 0,-1-1 0,-1 0 0,-1-1 0,-1 0 0,0-1 0,-2-1 0,0 0 0,-1 0 0,-1-1 0,-1-1 0,-2 1 0,0-1 0,-1 0 0,-1 0 0,1-22-13,-4-120 304,-1 165-299,-1-1 0,1 1 0,0-1-1,0 0 1,0 1 0,0-1-1,-1 1 1,1-1 0,0 1-1,0 0 1,-1-1 0,1 1-1,0-1 1,-1 1 0,1-1-1,0 1 1,-1 0 0,1-1-1,-1 1 1,1 0 0,-1 0-1,1-1 1,-1 1 0,1 0-1,-1 0 1,1-1 0,-1 1-1,1 0 1,-1 0 0,1 0-1,-1 0 1,1 0 0,-1 0 0,1 0-1,-1 0 1,0 0 0,1 0-1,-1 0 1,1 0 0,-1 1-1,1-1 1,-1 0 0,1 0-1,-1 0 1,1 1 0,-1-1-1,1 0 1,0 1 0,-1-1-1,1 0 1,-1 1 0,1-1-1,0 0 1,-1 1 0,1-1-1,0 1 1,-1-1 0,1 1-1,0-1 1,0 1 0,-1-1 0,1 1-1,0-1 1,0 1 0,0-1-1,0 1 1,0-1 0,0 1-1,0 0-4,-8 17-14,1 2 0,0-1 0,2 1 0,0 0 0,2 0 0,0 0 0,0 14 14,3-33 0,-6 226-32,5-221-25,0 0 1,1 0 0,-1 0 0,1 0 0,1-1-1,-1 1 1,1 0 0,0 0 0,0 0 0,1-1-1,-1 1 1,1 0 0,1-1 0,-1 0 0,1 1-1,0-1 1,0 0 0,0 0 0,1-1 0,0 1-1,0-1 1,0 0 0,0 0 0,1 0 0,-1 0-1,1-1 1,0 0 0,0 0 0,0 0-1,3 1 57,-5-4-235,1 1 0,-1-1-1,0 0 1,1 0-1,-1 0 1,0 0-1,1 0 1,-1-1-1,0 0 1,1 1 0,-1-1-1,0 0 1,0-1-1,0 1 1,0-1-1,0 1 1,0-1 0,0 0-1,-1 0 1,1 0-1,0 0 1,-1-1-1,0 1 1,1-1 235,20-26-4141</inkml:trace>
  <inkml:trace contextRef="#ctx0" brushRef="#br0" timeOffset="282.012">1458 685 13142,'0'0'2321,"0"0"-1024,0 0-49,0 0-399,0 0-417,0 0-192,97 0 48,-25 0-240,7-6-48,3-12-256,-2-2-1345,-8 0-1216,-12-3-2546</inkml:trace>
  <inkml:trace contextRef="#ctx0" brushRef="#br0" timeOffset="623.666">2152 462 12694,'0'0'1838,"0"0"-320,0 0-155,0 0-485,0 0-256,-5 27-9,-26 183 510,4 131-55,27-340-986,0-158 1391,-7-121-1075,-3 39-204,10 238-199,1-1-1,0 1 1,-1 0 0,1 0-1,0-1 1,-1 1-1,1 0 1,0 0-1,0 0 1,0 0 0,0 0-1,0 0 1,0 0-1,0 0 1,0 1 0,1-1-1,-1 0 1,0 1-1,0-1 1,1 1-1,-1-1 1,0 1 0,1-1-1,-1 1 1,0 0-1,1 0 1,-1 0 0,0 0-1,1 0 1,-1 0-1,1 0 1,-1 0-1,0 1 1,1-1 0,-1 0-1,0 1 1,1-1-1,-1 1 1,1 0 5,13 0-5,196 3-1551,-71 13-3395,-94-7-131,-9 3-3615</inkml:trace>
  <inkml:trace contextRef="#ctx0" brushRef="#br0" timeOffset="964.299">2211 710 11557,'0'0'2431,"0"0"-1220,0 0-301,0 0-86,0 0-8,19 5-173,129 21-120,-122-24-497,0-2 0,0-2 0,0 0 0,0-1 0,0-2 0,-1 0 0,0-2 0,0-1 0,0-1 0,-1-1 0,18-10-26,-40 19 53,1-1 0,0 0 0,0 1 1,-1-1-1,1 0 0,-1 0 0,1 0 1,-1-1-1,0 1 0,0-1 0,0 1 0,0-1 1,-1 0-1,1 1 0,-1-1 0,1 0 1,-1 0-1,0 0 0,0 0 0,0-1-53,-1 4 163,0 5-48,-15 167-1230,24-175-2669,7-21-87,4-10-2956</inkml:trace>
  <inkml:trace contextRef="#ctx0" brushRef="#br0" timeOffset="1212.549">2831 343 8852,'0'0'3105,"0"0"-1536,0 0-336,0 0-833,0 0-400,0 0-704,-43 56-1345,43-16-4130</inkml:trace>
  <inkml:trace contextRef="#ctx0" brushRef="#br0" timeOffset="1631.674">3121 757 7828,'0'0'5762,"0"0"-3110,0 0-990,0 0-429,0 0-534,16-21-286,49-70-79,38-85 407,-102 175-775,-1 1-76,0 0-18,27 0-667,84 0 814,-110 0 122,-24 17-6303,11-7-1354</inkml:trace>
  <inkml:trace contextRef="#ctx0" brushRef="#br0" timeOffset="2495.085">2878 858 13558,'0'0'2465,"0"0"-1259,0 0-189,0 0 138,0 0-245,19-8-241,205-119 108,-210 119-770,1-1 0,-2 0 0,1-1 0,-1 0 0,0-1 0,-1-1 0,-1 0 1,0 0-1,0-1 0,-1-1 0,-1 0 0,0 0 0,-1-1 0,-1 0 0,0 0 0,-1 0 1,-1-1-1,4-14-7,-9 26 10,0-1 0,0 1 1,0 0-1,0 0 1,-1-1-1,1 1 0,-1 0 1,0 0-1,0 0 1,-1 0-1,1 0 0,-1 0 1,0 0-1,0 1 1,0-1-1,-1 1 0,1-1 1,-1 1-1,0 0 1,0 0-1,0 0 0,0 0 1,0 0-1,-1 1 1,1 0-1,-1-1 0,1 1 1,-1 1-1,0-1-10,-3-1 16,0 0-1,0 1 1,-1 0-1,1 0 1,0 0-1,-1 1 1,1 0 0,-1 1-1,1 0 1,-1 0-1,0 1 1,1-1-1,-2 2-15,6-2-1,0 1 0,0-1-1,0 1 1,0 0 0,0 0-1,0 0 1,0 0 0,1 1-1,-1-1 1,0 1 0,1-1 0,-1 1-1,1 0 1,0 0 0,0 0-1,-1 0 1,1 1 0,0-1-1,1 1 1,-1-1 0,0 1-1,1-1 1,0 1 0,-1 0-1,1 0 1,0 0 0,0 0-1,1 0 1,-1 0 0,1 0 0,-1 0-1,1 3 2,0-3-7,0 0 1,1 0-1,-1 0 0,1 0 0,-1 0 1,1 0-1,0 0 0,0 0 0,0-1 1,1 1-1,-1 0 0,1-1 0,-1 1 1,1-1-1,0 1 0,0-1 0,0 0 1,0 1-1,1-1 0,-1 0 0,1-1 1,-1 1-1,1 0 0,-1-1 0,1 1 1,0-1-1,0 0 0,0 0 0,0 0 1,0 0-1,0-1 0,1 1 7,24 6-29,-1-1-1,1-1 1,1-2-1,-1 0 1,0-2 0,0-2-1,9-1 30,22 1-85,14-1-288,-72 2 210,-2 22-10,-2-10 195,-1 0 0,0 1 1,0-1-1,-1-1 0,-1 1 1,0-1-1,-1 0 0,0 0 1,-4 3-23,-15 26 73,19-29-41,1-1-1,0 1 0,1-1 0,0 2 0,1-1 0,0 0 0,0 1 0,1 0 1,1 0-1,0 0 0,1 0 0,0 0 0,1 0 0,0 1 0,2 8-31,0-19 14,0 1 0,0 0-1,1-1 1,-1 0 0,1 1-1,-1-1 1,1 0 0,0 0-1,0-1 1,0 1 0,0 0 0,0-1-1,0 0 1,0 0 0,1 0-1,-1 0 1,0 0 0,1-1-1,-1 1 1,1-1 0,-1 0-1,0 0 1,1 0 0,-1-1-1,1 1 1,-1-1 0,0 0-1,2 0-13,14 0 39,0-2-7,-1-2 1,0 0-1,0 0 0,0-2 1,-1 0-1,0-1 0,0-1 0,-1 0 1,0-2-1,-1 0 0,0 0 1,-1-1-1,0-1 0,-1 0 1,0-1-1,-1-1 0,0 0-32,0-2 9,0 0 0,-1-1-1,-1 0 1,-1 0-1,0-1 1,-2-1-1,0 1 1,-1-1-1,-1 0 1,0 0-1,-2-1 1,0 1-1,-2-1 1,0 0 0,-2-9-9,1-27 8,0 57-9,0 0 1,0-1 0,0 1 0,0-1-1,0 1 1,0 0 0,0-1 0,0 1 0,0 0-1,0-1 1,0 1 0,0 0 0,0-1 0,0 1-1,0 0 1,0-1 0,0 1 0,0 0-1,-1-1 1,1 1 0,0 0 0,0-1 0,-1 1-1,1 0 1,0 0 0,0-1 0,-1 1 0,1 0-1,0 0 1,0 0 0,-1-1 0,1 1-1,0 0 1,-1 0 0,1 0 0,0 0 0,-1 0-1,1 0 1,0-1 0,-1 1 0,1 0-1,-1 0 1,1 0 0,0 0 0,-1 0 0,1 0-1,0 0 1,-1 1 0,1-1 0,0 0 0,-1 0-1,1 0 1,0 0 0,-1 0 0,1 1-1,0-1 1,-1 0 0,1 0 0,0 0 0,0 1-1,-1-1 1,1 0 0,0 0 0,0 1 0,-1-1-1,1 0 1,0 1 0,0-1 0,0 0 0,0 0-1,-7 8-19,1 0 0,1 1 1,0 0-1,0 0 1,0 0-1,1 0 1,0 1-1,1-1 0,0 1 1,1 0-1,0 0 1,0 4 19,-1-1-11,1 0 0,1 0 0,0 0 0,0-1-1,1 1 1,1 0 0,0 0 0,1 0 0,0 0 0,1-1 0,0 1 0,1-1 0,1 0 0,5 12 11,2-8-4,1 0-1,1 0 1,0-1-1,0-1 1,2 0-1,0-1 1,0-1-1,1 0 1,10 4 4,46 34 0,-73-50-3,1 0 1,-1 0-1,1 0 1,-1 0-1,1 0 1,-1 0-1,0 0 1,1 0-1,-1 1 1,1-1-1,-1 0 1,1 0-1,-1 0 1,0 0-1,1 1 1,-1-1-1,0 0 1,1 0-1,-1 1 1,0-1-1,1 0 1,-1 1-1,0-1 1,1 0-1,-1 1 1,0-1-1,0 0 1,0 1-1,1-1 1,-1 1-1,0-1 1,0 0-1,0 1 1,0-1-1,0 1 1,0-1-1,0 1 1,0-1-1,0 0 1,0 1-1,0-1 1,0 1-1,0-1 1,0 1-1,0-1 1,0 0-1,0 1 1,0-1-1,-1 1 1,1-1-1,0 0 1,0 1-1,0-1 1,-1 1-1,1-1 1,0 0-1,-1 0 1,1 1-1,0-1 1,-1 0-1,1 1 1,0-1-1,-1 0 1,1 0-1,-1 0 1,1 1-1,0-1 1,-1 0-1,1 0 1,-1 0 2,-36 2-323,29-2 245,0-1-45,0 0 1,0 0 0,0 0-1,0-1 1,0 0-1,0 0 1,1-1 0,-1 0-1,1-1 1,0 1 0,0-1-1,0-1 1,1 1-1,-1-1 1,1 0 0,0-1-1,0 0 1,1 0 0,0 0-1,-2-3 123,3 4-343,1 0 0,0 0-1,1-1 1,-1 1 0,1-1 0,0 1-1,1-1 1,-1 0 0,1 1 0,0-1-1,1 0 1,-1 0 0,1 0 0,0 0-1,1 0 1,-1 0 0,1 1 0,1-1-1,-1-2 344,16-29-5384</inkml:trace>
  <inkml:trace contextRef="#ctx0" brushRef="#br0" timeOffset="2764.425">4285 298 11301,'0'0'3188,"0"0"-1051,0 0-277,0 0-460,0 0-274,9-11-275,26-32-229,-26 32-214,-9 15-181,-27 236 178,26-217-428,-1-12-8,0 0 0,1 0 0,1 1-1,0-1 1,0 0 0,1 1-1,0-1 1,1 0 0,1 0-1,-1 0 1,2 0 0,0-1-1,0 1 1,0-1 0,2 0-1,-1 0 1,1-1 0,4 6 31,23-6-2543,-14-35-3735,-18 4-1613</inkml:trace>
  <inkml:trace contextRef="#ctx0" brushRef="#br0" timeOffset="3033.582">4094 504 14423,'0'0'1969,"0"0"-721,0 0 353,0 0-865,0 0-176,171-29-95,-96 22-369,-5 1-96,2-8-16,-10-1-417,-5-6-447,-10 1-1969,-12-2-1825,-2 2-6291</inkml:trace>
  <inkml:trace contextRef="#ctx0" brushRef="#br0" timeOffset="3294.635">5054 1 160,'0'0'11942,"0"0"-8061,0 0-2203,0 0-104,-25 10-541,-77 40-281,95-46-702,2 1 0,-1 0 0,0 1 0,1-1 0,0 1 0,0 0 0,1 1 0,0-1 0,0 1 0,0 0-1,1 0 1,0 0 0,0 0 0,1 0 0,0 1 0,0 3-50,-4 8 58,-11 35-53,2 1 0,3 0 1,2 1-1,2 0 0,3 0 1,3 1-1,2-1 0,3 11-5,-3-63-62,1 1 0,0-1 0,0 1-1,0-1 1,0 1 0,1-1-1,-1 0 1,1 0 0,1 0 0,-1 0-1,0 0 1,1 0 0,0 0-1,0-1 1,0 1 0,2 1 62,-4-4-219,1 0 0,0 0 0,0 0 0,0 0 0,0 0 0,0 0 0,0-1 0,0 1 0,0-1-1,1 1 1,-1-1 0,0 0 0,0 0 0,0 0 0,1 0 0,-1 0 0,0 0 0,0 0 0,0-1 0,0 1 0,0-1 0,0 0 0,1 0 0,-1 0 219,24-15-3853</inkml:trace>
  <inkml:trace contextRef="#ctx0" brushRef="#br0" timeOffset="3545.974">5280 54 11989,'0'0'2770,"0"0"-1698,0 0 529,0 0 304,87 184-929,-37-104-431,5 5 79,2 5-304,-10 2-192,-12-3-128,-15-1-112,-18-8-704,-2-6-385,-44-7-1728,-36-4-5827</inkml:trace>
  <inkml:trace contextRef="#ctx0" brushRef="#br0" timeOffset="5411.224">945 2100 7155,'0'0'2593,"0"0"-965,0 0-86,0 0-221,0 0-169,-2-29 6030,-1 20-7566,-3 5 394,-1 1 0,0 0 0,0 0 0,0 1 0,0 0-1,0 0 1,0 1 0,-1-1 0,1 2 0,0-1 0,-1 1 0,1 0 0,-1 0 0,1 1 0,0 0 0,-1 1 0,1 0 0,0 0 0,0 0 0,0 1 0,0 0 0,-6 3-10,-6 4-9,0 0 1,0 1 0,1 1-1,0 0 1,1 1 0,0 2-1,1-1 1,1 2 0,0 0-1,2 1 1,-1 0 0,2 1-1,1 0 1,0 1 0,1 1-1,1-1 1,1 2 0,0-1-1,2 1 1,1 0 0,0 0-1,1 0 1,2 1 0,0 0-1,1 7 9,3-25-3,-1-1 0,1 1 0,0-1 0,0 0 0,0 0 0,1 0 0,-1 0 0,1 0 0,-1-1 0,1 1 0,0-1 0,0 1 0,0-1 0,1 0 0,-1 0 0,0-1 0,1 1 0,-1-1 0,1 1-1,0-1 1,-1 0 0,1-1 0,0 1 0,0-1 0,-1 1 0,1-1 0,0 0 0,0 0 0,0-1 0,-1 1 0,1-1 0,0 0 0,-1 0 0,1 0 0,3-2 3,5 2 16,1-1 30,0-1-1,0-1 1,0 0 0,-1 0 0,0-1 0,0-1 0,0 0 0,-1-1-1,0 0 1,0 0 0,0-2 0,-1 1 0,-1-1 0,1 0 0,-2-1-1,1 0 1,-1-1 0,-1 0 0,0 0 0,0 0 0,-1-1-1,0 0 1,-1 0 0,-1-1 0,0 1 0,-1-1 0,1-7-46,-2 27-166,-2 0 130,1 59-12,-3 0 0,-3-1-1,-2 1 1,-6 11 48,-100 295-27,111-366 22,-53 109-389,53-110 335,-1 0 0,0-1 0,-1 1-1,1-1 1,-1 0 0,0 0 0,0 0 0,0 0 0,-1-1 0,1 0-1,-1 0 1,0 0 0,0 0 0,0-1 0,0 0 0,0 0 0,0 0-1,-1 0 1,1-1 0,-4 0 59,6-1-30,-1 0 0,0 0-1,0-1 1,1 1 0,-1-1-1,0 0 1,1 0 0,-1 0 0,1-1-1,-1 1 1,1-1 0,0 0-1,-1 0 1,1 0 0,0 0 0,0-1-1,1 1 1,-1-1 0,0 0-1,1 1 1,0-1 0,-1-1 0,1 1-1,0 0 1,1 0 0,-1-1-1,1 1 1,-1-1 0,1 1 0,0-1-1,0 0 1,1 1 0,-1-2 30,-9-130-300,12 120 243,0 0 1,2 1 0,-1-1-1,2 1 1,0 0 0,0 0-1,2 0 1,-1 1 0,2 0-1,0 0 1,0 1 0,1 0-1,1 0 1,0 1-1,0 0 1,10-6 56,26-22-163,2 2 0,1 3 0,31-16 163,-63 39 30,110-63-16,-62 39 7,-1-4-1,-3-3 0,12-11-20,-69 49 53,1 1 0,-1-1 1,0 0-1,0 0 0,0 0 0,0-1 1,0 0-1,-1 1 0,0-1 0,0 0 1,-1 0-1,1-1 0,-1 1 0,0 0 0,-1-1 1,1 1-1,-1-1 0,0 0 0,0 0 1,-1 1-1,0-1 0,0-3-53,-2 7 41,0 0-1,0 0 1,0 1 0,0-1-1,-1 0 1,1 1 0,-1 0-1,1 0 1,-1 0 0,1 0-1,-1 0 1,0 0 0,1 1-1,-1-1 1,0 1 0,0 0-1,1 0 1,-1 0 0,0 0-1,0 0 1,0 0 0,1 1-1,-1-1 1,0 1 0,1 0-1,-1 0 1,1 0 0,-1 0-1,-1 1-40,-6 5 30,0 1 0,1 0 0,0 0 0,0 1 0,1 0 0,0 0 0,0 1 0,1 0 0,1 0 0,-1 1 0,2 0 1,-4 9-32,3-7 28,1 0 0,1 1 0,0 0 0,1 0 0,1 0 0,0 0 0,1 0 0,0 0-1,1 0 1,2 12-27,-2-20 6,1 0 0,0 0 0,0-1 0,1 1 0,0-1 0,0 1 0,0-1 0,0 0 0,1 1 0,0-1 0,0-1 0,0 1 0,1 0 0,0-1 0,0 0 0,0 1-1,0-2 1,1 1 0,-1 0 0,1-1 0,0 0 0,0 0 0,0 0 0,0-1 0,1 0 0,-1 0 0,1 0-6,6 1 11,1 0 1,0-1-1,-1 0 0,1-1 1,0 0-1,0-1 0,0-1 0,-1 0 1,1 0-1,0-2 0,-1 1 1,1-2-1,-1 0 0,0 0 1,0-1-1,0 0 0,8-6-11,14-12 25,-1-2 1,-1 0-1,-1-3 0,-1 0 0,-2-2 0,0-1 0,-3-1 1,0-2-1,-2-1-25,-13 13 21,0-1-1,-2 1 1,0-2 0,-2 1 0,0-1-1,-2 0 1,-1-1 0,0 1-1,-2-1 1,-1 1 0,-2-19-21,2 30 12,0 6-4,0 0 1,0 0-1,0 0 0,-1 0 1,0 1-1,0-1 1,0 0-1,-1 0 0,0 1 1,-1-1-1,0 1 0,0-1 1,0 1-1,0 0 0,-2 0-8,4 5 1,1 1 0,-1-1 0,0 1 0,0-1 0,0 1 0,0 0 0,0-1-1,0 1 1,0 0 0,0 0 0,0 0 0,0 0 0,0 0 0,0 0 0,0 0 0,0 0-1,0 0 1,0 1 0,0-1 0,0 0 0,0 1 0,0-1 0,0 0 0,0 1 0,0-1-1,1 1 1,-1 0 0,0-1 0,0 1 0,0 0 0,1-1 0,-1 1 0,0 0 0,1 0-1,-1-1 1,1 1 0,-1 0 0,1 0 0,-1 0 0,1 0 0,0 0 0,-1 0 0,1 0-1,0 0 1,0 0 0,0 0 0,-1 0 0,1 0 0,0 0 0,1 0 0,-1 0-1,-15 43-45,3 1 1,2 0 0,2 1-1,1 0 1,3 0 0,2 0-1,1 0 1,3 3 44,-2-46-70,-1-1 0,1 1 0,-1 0 0,1-1 0,0 1 0,0 0 0,0-1 1,0 1-1,0 0 0,1-1 0,-1 1 0,1 0 0,0-1 0,0 1 0,0-1 0,0 1 0,0-1 0,0 0 0,1 1 0,-1-1 1,1 0-1,0 0 0,0 0 0,-1 0 0,1 0 0,0 0 0,1-1 0,-1 1 0,0-1 0,0 1 0,1-1 0,-1 0 0,1 0 1,-1 0-1,1 0 0,-1-1 0,1 1 0,-1 0 0,1-1 0,0 0 0,-1 0 0,1 0 0,0 0 0,0 0 0,-1 0 1,1-1-1,-1 1 0,3-2 70,36-39-6857,-28 18-997</inkml:trace>
  <inkml:trace contextRef="#ctx0" brushRef="#br0" timeOffset="5709.48">1480 2183 2273,'0'0'12470,"0"0"-10277,0 0-769,0 0-239,0 0-513,0 0-288,10-14-79,42 14-113,8 0-192,2 0 0,-7-6-256,-5-10-721,-3-2-1248,3-4-1200,9-3-3267</inkml:trace>
  <inkml:trace contextRef="#ctx0" brushRef="#br0" timeOffset="6012.388">2303 1704 10965,'0'0'3177,"0"0"-1312,0 0-163,0 0-341,0 0-502,-17 26-117,9-15-654,-11 16 128,1 2 0,1 0-1,2 1 1,1 0-1,1 2 1,0 3-216,-122 421 899,126-377-1030,13-78-8,126-33-1847,-78 13 654,132-56-10861,-134 47 6575</inkml:trace>
  <inkml:trace contextRef="#ctx0" brushRef="#br0" timeOffset="6544.583">2612 2091 7523,'0'0'3645,"0"0"-1169,0 0-550,0 0-275,0 0-365,-28-11-349,-88-27-212,112 37-677,0 1 0,0-1 0,0 1-1,1 0 1,-1 1 0,0-1 0,0 0-1,0 1 1,0 0 0,1 0 0,-1 0-1,0 1 1,1-1 0,-1 1 0,1 0-1,0 0 1,-1 0 0,1 0 0,0 1-1,0-1 1,0 1 0,1 0 0,-1-1-1,1 1 1,-2 3-48,-5 4 175,0 1-87,0 0 0,1 1 0,0 0-1,1 0 1,0 1 0,1 0 0,1 0 0,0 0 0,0 1 0,2 0 0,0 0-1,0 0 1,1 0 0,1 0 0,0 1 0,1-1 0,1 7-88,-1-18-1,1-1 0,-1 1 0,1 0 0,-1-1 0,1 1 0,0-1 0,0 1 0,0 0 0,0-1-1,0 0 1,1 1 0,-1-1 0,1 0 0,-1 0 0,1 0 0,0 0 0,0 0 0,0 0 0,0 0 0,0 0 0,0-1 0,1 1 0,-1-1 0,0 0 0,1 0 0,-1 0 0,1 0 0,-1 0 0,1 0 0,0-1 0,-1 1 0,1-1 0,0 0 0,-1 0 0,1 0 1,5 1-10,-1 0 1,1-1-1,-1-1 1,1 1-1,-1-1 1,1 0 0,-1-1-1,0 0 1,0 0-1,1-1 1,-1 1-1,4-4 10,-1-1-32,-1 0-1,1-1 1,-2 0-1,1-1 0,-1 0 1,0 0-1,-1-1 0,0 0 1,0 0-1,-1-1 0,-1 0 1,1 0-1,-2 0 0,0 0 1,0-1-1,-1 0 0,0 0 1,-1 0-1,-1 0 0,0 0 1,0-6 32,-1 12-9,0 0-23,-4 36 49,0-14 20,0 1 1,1 1-1,1-1 0,1 0 1,1 1-1,0-1 0,2 8-37,-1-21 7,1 0 0,1 0 0,-1-1-1,1 1 1,-1 0 0,1-1 0,0 0 0,0 1-1,1-1 1,-1 0 0,0-1 0,1 1 0,0-1-1,0 1 1,0-1 0,0 0 0,0-1 0,0 1-1,0-1 1,1 1 0,-1-1 0,0-1-1,1 1 1,-1-1 0,1 1 0,-1-1 0,1-1-1,-1 1 1,1 0 0,-1-1 0,0 0 0,3-1-7,5 2 25,2-2-3,0-1-1,0-1 1,-1 0-1,1-1 1,-1 0-1,0-1 1,0 0-1,-1-1 1,0-1-1,0 0 1,0-1-1,-1 0 1,-1 0 0,2-3-22,1 2 15,0-1 1,-1-1 0,0 0-1,-1 0 1,0-1 0,-1-1-1,0 0 1,-1 0 0,-1-1-1,-1 0 1,0 0 0,0-1 0,-2 0-1,0 0 1,-1 0 0,0-1-1,-1-1-15,-1-87 14,-2 100-15,0 4 1,1-1 0,-1 1-1,1 0 1,-1-1 0,0 1-1,0-1 1,0 1-1,0 0 1,0-1 0,0 1-1,0-1 1,0 1 0,0-1-1,-1 1 1,1 0-1,-1-1 1,1 1 0,-1 0-1,1-1 1,-1 1 0,0 0-1,0 0 1,1 0-1,-1 0 1,0-1 0,0 1-1,0 0 1,0 1 0,0-1-1,-1 0 1,1 0-1,0 0 1,0 1 0,-1-1-1,1 0 1,0 1 0,-1-1-1,1 1 1,0 0-1,-1-1 1,1 1 0,-1 0 0,-2 2-9,0 0 1,1 0 0,-1 0 0,1 0 0,0 1-1,-1-1 1,1 1 0,0 0 0,1 0-1,-1 0 1,0 0 0,1 0 0,0 1-1,0-1 1,0 1 0,0 0 0,0 0 0,1-1-1,0 1 1,-1 0 0,1 0 0,1 0-1,-1 0 1,1 4 8,-5 16-13,1 0-1,1 0 1,1 1-1,2-1 1,0 0-1,1 1 1,2-1-1,1 0 0,0 0 1,2-1-1,0 1 1,2-1-1,1 0 1,2 1 13,9 19-36,-13-32 2,-1 1-1,0 0 0,-1 0 1,0 1-1,-1-1 1,-1 1-1,0 0 1,0 0-1,-1 7 35,-18-18-406,4-3 136,1 0 0,-1-1 0,0 0 0,1-1 0,0 0 0,-1 0 0,1-2 0,0 1 0,1-1 0,-1-1 0,-3-3 270,-58-58-6132,47 23 270</inkml:trace>
  <inkml:trace contextRef="#ctx0" brushRef="#br0" timeOffset="7503.343">4427 1529 816,'0'0'10683,"0"0"-7589,0 0-2227,0 0 305,-29 20 25,-94 70-159,112-81-938,2 1-1,-1 0 1,1 1-1,1 0 0,0 0 1,0 1-1,1 0 1,1 1-1,0-1 1,1 1-1,0 0 1,-2 9-100,2-5 90,-8 26 35,3 0 0,2 1 0,1 0 0,3 0 0,1 0 0,3 1 0,1-1 0,3 6-125,-5-40-24,1 0 1,1-1-1,-1 1 0,1 0 1,1-1-1,0 1 0,0-1 0,1 0 1,0 0-1,1 0 0,0 0 1,1 0-1,-1-1 0,1 0 0,1 0 1,0 0-1,0-1 0,0 1 1,1-1-1,0-1 0,0 0 1,1 0-1,0 0 0,0-1 0,0 0 1,4 1 23,-3-4-327,0-1 0,1 0-1,-1 0 1,0-1 0,1 0 0,-1-1 0,0 0 0,0-1 0,0 0 0,0 0 0,0-1 0,0 0 0,-1 0 0,1-1-1,-1 0 1,0-1 0,0 0 0,0 0 0,-1-1 0,1 0 327,68-51-7526</inkml:trace>
  <inkml:trace contextRef="#ctx0" brushRef="#br0" timeOffset="7795.373">5031 1469 7459,'0'0'7142,"0"0"-4826,0 0-1828,12 22-138,21 44 234,-3 1 0,-3 1 1,5 27-585,-19-37 244,-2 2 0,-3-1 1,-3 1-1,-2 0 0,-2 1-244,-1-53-1,1 0-1,-1 0 1,-1 0-1,1 0 1,-1-1-1,-1 1 0,1 0 1,-1 0-1,-1-1 1,0 1-1,0-1 1,0 0-1,-1 0 0,1 0 1,-2 0-1,1-1 1,-1 0-1,0 1 0,0-2 1,-1 1-1,0-1 1,0 0-1,0 0 1,-1 0-1,1-1 0,-1 0 1,-6 3 1,4-4-216,1-1 0,-1 0 1,0 0-1,0 0 0,0-1 0,0-1 1,0 1-1,0-1 0,0-1 0,0 0 1,0 0-1,-6-2 216,-52-41-7378,46 13-1325</inkml:trace>
  <inkml:trace contextRef="#ctx0" brushRef="#br0" timeOffset="6839.279">3783 1668 13350,'0'0'3322,"0"0"-1738,0 0-618,0 0-203,0 0-139,-21 32-13,0-2-425,1-4-25,2 2-1,1 0 0,2 1 0,0 0 0,2 1 1,-6 22-161,-2 18-6,4 2 1,2 0 0,3 1-1,4 0 1,3 0 0,3 21 5,2-92-28,0-1-30,-1 0 1,1 0 0,-1 0-1,1 0 1,-1 0-1,1 0 1,0 1-1,0-1 1,0 0-1,-1 0 1,1 0 0,0 0-1,0 1 1,1-1-1,-1 0 1,0 0-1,0 0 1,1 1-1,-1-1 1,0 0 0,1 0-1,-1 0 1,1 0-1,-1 0 1,1 0-1,0 0 1,0 0-1,-1 0 1,1 0 0,0 0-1,0-1 1,0 1-1,0 0 1,0 0-1,0-1 1,0 1-1,0-1 1,0 1 0,0-1-1,0 1 1,0-1-1,0 0 1,1 1-1,-1-1 1,0 0-1,0 0 1,0 0-1,1 0 1,-1 0 0,1 0 57,14-31-8164,-15 3-3108</inkml:trace>
  <inkml:trace contextRef="#ctx0" brushRef="#br0" timeOffset="7129.616">3470 2073 10389,'0'0'4130,"0"0"-3410,0 0-128,0 0 1025,0 0-176,0 0-673,15 34-64,17-28-352,13-6-207,2 0-33,3 0-112,-6 0-192,-6 0-849,-8-9-2288,-8-6-3523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04:18.28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24335 4553 8740,'0'0'6659,"0"0"-5618,0 0-65,0 0 529,0 0-897,0 0-384,-134 117-32,134-59-48,0-6-112,0-8-32,12-10-208,16-12-224,6-15-256,9-7-1105,4-16-1505,-2-20-6082</inkml:trace>
  <inkml:trace contextRef="#ctx0" brushRef="#br0" timeOffset="293.695">24328 3965 13142,'0'0'2084,"0"0"-862,0 0-363,10 28 18,2 4-611,1-1 0,1 0 0,2-1 0,1-1 0,2 0 0,21 25-266,350 392 1080,-378-433-1050,-1 1 1,0-1-1,-1 2 0,0-1 0,-2 1 0,1 1 1,-2 0-1,0 0 0,-1 0 0,-1 1 0,0 0 0,-1 0 1,-1 0-1,-1 0 0,0 0 0,-1 1 0,-1-1 1,-1 1-1,-1 10-30,-6-6-18,-1 0 0,0 0 0,-2 0 0,0-2 1,-2 1-1,0-1 0,-1-1 0,-1-1 0,-1 0 0,-1-1 1,0 0-1,-1-1 0,-1-2 0,0 0 0,-1 0 0,-2-1 18,-8 7-170,0-2 0,-2-1 0,0-1 0,-1-2 0,0-1 0,-2-1 170,-128 14-5825,98-26-1179</inkml:trace>
  <inkml:trace contextRef="#ctx0" brushRef="#br0" timeOffset="-150873.098">4380 113 7876,'0'0'2924,"0"0"-1708,0 0-656,-6 21 340,-93 269 2202,-51 36-2000,126-263-824,24-63-201,0 0 46,0 0 13,16 1-113,1-1 0,-1 2 0,0 0 1,0 1-1,0 0 0,0 2 0,10 4-23,-11-3 17,1-1-1,-1-1 1,1 0-1,0 0 1,-1-2-1,1 0 1,1-1-1,-1 0 1,0-2-1,0 0 0,0 0 1,0-2-1,0 0 1,0-1-1,-1 0 1,0-1-1,0-1 1,13-6-17,-17 6 46,4-2 32,0 0 1,-1-1 0,0 0 0,0-1 0,-1-1 0,0 0 0,0 0 0,-2-2 0,1 1 0,4-9-79,-10 23 48,8 27-244,-13-25 181,0 0 0,0 0 0,0-1 0,1 1 0,0-1 0,-1 1 1,1-1-1,0 1 0,1-1 0,-1 0 0,1 0 0,-1 0 0,1 0 1,0 0-1,0-1 0,0 1 0,0-1 0,1 0 0,-1 0 0,1 0 1,-1 0-1,1-1 0,0 0 0,-1 1 0,1-1 0,0 0 0,0-1 1,0 1-1,1-1 15,0 0-295,1-1 0,0 1 1,-1-1-1,1-1 0,-1 1 1,0-1-1,1 0 0,-1 0 1,0-1-1,0 1 1,0-1-1,0 0 0,-1-1 1,1 1-1,2-3 295,34-41-6503,-19 13-1375</inkml:trace>
  <inkml:trace contextRef="#ctx0" brushRef="#br0" timeOffset="-150576.039">4755 417 9540,'0'0'2740,"0"0"-1136,0 0-44,0 0-124,0 0-585,-13-6-494,-38-13-199,49 21-136,1 0 1,0-1-1,-1 1 0,1 0 1,0 0-1,0 1 1,0-1-1,0 0 1,1 0-1,-1 0 0,1 1 1,-1-1-1,1 0 1,0 0-1,0 1 1,0-1-1,0 0 0,0 1 1,0-1-1,1 0 1,-1 0-1,1 1 1,0-1-1,-1 0 0,1 0 1,0 0-1,0 0 1,0 0-1,1 0 0,-1 0 1,0 0-1,2 1-22,1 1 39,1 1 0,-1-2 1,1 1-1,0 0 0,0-1 0,0 0 0,0 0 0,0-1 0,1 1 0,0-1 0,-1 0 0,1-1 0,0 1 0,0-1 0,0 0 0,-1-1 0,1 1 0,0-1 1,0 0-1,0-1 0,6 0-39,-2 1 38,-6-1-39,0 1 0,0 0 0,1-1 0,-1 0 0,0 0-1,0 0 1,0 0 0,0-1 0,0 0 0,0 1 0,-1-2-1,1 1 1,-1 0 0,1-1 0,-1 1 0,0-1-1,0 0 1,0 0 0,0 0 0,0-1 0,-1 1 0,0 0-1,1-1 1,-1 0 0,0 0 0,-1 1 0,1-1 0,-1 0-1,0 0 1,0-1 0,0 1 0,0 0 0,-1 0 0,0 0-1,1-1 1,-2 1 0,1 0 0,0 0 0,-1 0 0,0-1-1,0 1 2,0 1-62,-1 1-1,1 0 1,-1 0-1,0 0 1,0 0-1,0 0 1,0 0 0,0 0-1,0 0 1,-1 1-1,1-1 1,0 1-1,-1 0 1,1-1-1,-1 1 1,0 1-1,1-1 1,-1 0-1,0 0 1,1 1-1,-1 0 1,0-1-1,0 1 1,1 0-1,-1 0 1,0 1 62,-43 15-4426,37 8 29,7 3-2081</inkml:trace>
  <inkml:trace contextRef="#ctx0" brushRef="#br0" timeOffset="-150255.954">5377 460 8868,'0'0'3508,"0"0"-1371,0 0-552,0 0-382,-22-3-354,-69-9-185,88 12-643,0-1 1,0 1-1,0-1 1,0 1-1,0 0 1,0 0-1,0 1 1,0-1-1,1 0 1,-1 1 0,0 0-1,0 0 1,0 0-1,0 0 1,1 0-1,-1 0 1,0 1-1,1-1 1,-1 1-1,1 0 1,0 0-1,0 0 1,-1 0-1,1 0 1,0 0-1,1 1 1,-1-1-1,0 1 1,1-1-1,-1 1 1,1 0-1,0-1 1,0 1-1,0 0 1,0 0-1,0 0 1,1 0-1,0 0 1,-1 0-1,1 0 1,0-1-1,0 1 1,0 0-1,1 0 1,-1 0-1,1 0 1,0 0-1,0 0 1,0 0-1,1 2-21,-2 0 0,2 2 14,0 1 0,0-1 1,1 1-1,-1-1 0,2 0 0,-1 0 0,1 0 1,0 0-1,1-1 0,-1 1 0,1-1 0,0 0 1,1-1-1,0 1 0,1 0-14,-1-1 10,0 0-1,0 1 1,-1-1 0,0 1 0,0 0 0,-1 1-1,0-1 1,0 1 0,0 0 0,-1 0-1,0 0 1,0 0 0,-1 0 0,0 1-1,0-1 1,0 1 0,-1 3-10,-4-8-14,0-1-1,0 1 1,-1-1 0,1 0 0,-1 0 0,0 0-1,1 0 1,-1-1 0,0 0 0,0 1-1,0-1 1,0-1 0,0 1 0,0 0 0,0-1-1,0 0 1,0 0 0,-1 0 0,1-1-1,0 1 1,0-1 0,0 0 0,0 0-1,-1-1 15,-2 1-211,0 0-1,1 0 0,-1-1 0,1 1 0,0-1 0,-1-1 0,1 1 0,0-1 1,0 0-1,1-1 0,-1 1 0,0-1 0,1 0 0,0-1 0,0 1 0,1-1 1,-1 0-1,1 0 0,0 0 0,0-1 0,0 0 0,1 1 0,0-1 0,-2-5 212,3-25-3281,2-4-2244</inkml:trace>
  <inkml:trace contextRef="#ctx0" brushRef="#br0" timeOffset="-150006.162">5797 111 11077,'0'0'2420,"0"0"-547,0 0-331,0 0-291,0 0-672,2 21-270,-14 174 913,-8-104-966,3 1-1,4 1 0,1 72-255,12-161-70,-1-3 16,1-1-1,0 1 1,-1 0 0,1-1 0,-1 1 0,1 0 0,0 0 0,-1-1 0,1 1 0,0 0 0,0 0 0,0-1-1,0 1 1,-1 0 0,1 0 0,0 0 0,0-1 0,1 1 0,-1 0 0,0 0 0,0 0 0,0-1 0,0 1-1,1 0 1,-1 0 0,0-1 0,1 1 0,-1 0 0,1-1 0,-1 1 0,1 0 0,-1-1 0,1 1 0,-1-1-1,1 1 1,-1-1 0,1 1 0,0-1 0,-1 1 0,1-1 0,0 1 0,-1-1 0,1 0 0,0 0 0,0 1 0,-1-1-1,1 0 1,0 0 0,0 0 0,0 0 0,-1 0 0,1 0 0,0 0 0,0 0 0,0 0 0,-1 0 0,1 0 54,10-15-3122,-3-8-2118</inkml:trace>
  <inkml:trace contextRef="#ctx0" brushRef="#br0" timeOffset="-149805.566">5548 449 11973,'0'0'1745,"0"0"-912,0 0 687,0 0-431,0 0-593,0 0 48,95 2 193,-38 7-337,-2-5-176,5-1-144,-3-3-80,5 0 0,3 0-336,-13 0-1937,-15-3-5859</inkml:trace>
  <inkml:trace contextRef="#ctx0" brushRef="#br0" timeOffset="-153869.132">244 254 10949,'0'0'1091,"0"0"-130,0 0 167,0 0 70,0 0-123,0 0-226,0-8-297,0-21-243,0 21-93,-3 41 30,0 0-1,-2 0 1,-2-1-1,-1 1 1,-1-2-1,-13 28-245,-8 32 251,-99 347 216,118-367-331,26-65-3,166-22 331,-86 0-938,0 4-1,1 5 0,51 4 475,-146 3-1273,-1 0-850,0-2-2082,0-10-3140</inkml:trace>
  <inkml:trace contextRef="#ctx0" brushRef="#br0" timeOffset="-153586.995">863 675 13094,'0'0'1201,"0"0"175,0 0 305,0 0-785,0 0-640,0 0-79,-12 94 79,9-36-160,3 0 0,0-2-96,0-18 0,0-11-160,10-14-337,7-13-799,6 0-1201,4-29-929,0-15-4866</inkml:trace>
  <inkml:trace contextRef="#ctx0" brushRef="#br0" timeOffset="-153323.049">925 384 10885,'0'0'1366,"0"0"-288,0 0 146,0 0-215,0 0-201,-20 21 73,-59 71-222,77-91-642,0 1 1,1-1-1,-1 0 1,1 1-1,0-1 1,-1 1-1,1 0 1,0-1-1,0 1 1,0 0-1,0 0 1,0 0-1,1-1 1,-1 1-1,1 0 1,-1 0-1,1 0 1,-1 0-1,1 0 1,0 0-1,0 0 1,0 0-1,0 0 1,0 0-1,1 0 1,-1 0-1,1 0 1,-1 0-1,1 0 1,0 0-1,-1 0 1,1 0-1,0 0 1,0-1-1,1 1 1,-1 0-1,0-1 1,0 1-1,1-1 1,-1 1-1,1-1 1,-1 0-1,1 0 1,0 1-1,0-1 1,-1 0-1,1-1 1,0 1-1,0 0 1,0 0-1,0-1 1,0 1-1,0-1 1,0 0-1,0 1 1,0-1-1,0 0 1,0 0-1,1-1-17,13 5 65,-1-1-1,1-1 1,0-1 0,0 0 0,0-2-1,0 1 1,0-2 0,0 0 0,-1-1-1,1 0 1,-1-1 0,0-1 0,0-1-1,0 0 1,12-7-65,-23 10 5,1 1-1,-1-1 1,0 0-1,0 0 1,-1 0 0,1 0-1,-1-1 1,1 0-1,-1 1 1,0-1-1,0 0 1,-1-1 0,1 1-1,-1 0 1,0-1-1,0 1 1,-1-1-1,1 0 1,-1 0 0,0 1-1,0-1 1,-1 0-1,1 0 1,-1 0-1,0 0 1,-1 0 0,1 0-1,-2-4-4,-1 6-61,0 1 0,0 0 0,-1 0 0,1 0 0,-1 0-1,0 0 1,1 1 0,-1-1 0,0 1 0,0 0 0,0 0 0,0 1-1,0-1 1,0 1 0,0 0 0,0 0 0,0 0 0,0 1 0,0-1 0,0 1-1,0 0 1,0 0 0,-1 1 61,-78 44-3381,40 1-2018,18-7-3768</inkml:trace>
  <inkml:trace contextRef="#ctx0" brushRef="#br0" timeOffset="-152953.523">1281 740 9620,'0'0'2121,"0"0"-194,0 0-239,0 21-351,2 108 82,-1-129-1388,-1 1-1,1 0 0,0-1 1,0 1-1,-1-1 1,1 1-1,0 0 0,0-1 1,0 0-1,-1 1 1,1-1-1,0 1 0,0-1 1,0 0-1,0 0 0,0 0 1,0 1-1,0-1 1,0 0-1,0 0 0,0 0 1,0 0-1,-1-1 1,1 1-1,0 0 0,0 0 1,0 0-1,0-1 0,0 1 1,0-1-1,0 1 1,-1 0-1,1-1 0,0 0 1,0 1-1,-1-1 0,1 1 1,0-1-1,-1 0 1,1 1-1,0-1 0,-1 0 1,1 0-1,-1 0 1,1 1-1,-1-1 0,0 0 1,1 0-1,-1 0 0,0 0 1,0 0-1,1 0 1,-1 0-1,0 0-30,18-20 60,1 0 0,1 1 0,1 1 0,1 1 0,0 1 0,11-6-60,-30 21-12,1 0 0,0 0-1,0 0 1,-1 0 0,1 1 0,0 0-1,0-1 1,1 1 0,-1 1 0,0-1-1,0 0 1,0 1 0,1 0 0,-1 0-1,0 1 1,0-1 0,0 1 0,1 0 0,-1 0-1,0 0 1,0 0 0,2 2 12,1 6-17,0 2 0,-1-1 1,0 1-1,-1 0 0,0 0 0,-1 1 1,0 0-1,-1-1 0,0 1 0,-1 0 1,1 11 16,32 187-59,-35-209 35,1 0-1,-1 0 1,1 0 0,-1 0-1,1 0 1,0 0 0,-1 0-1,1 0 1,0-1 0,0 1-1,-1 0 1,1-1 0,0 1-1,0 0 1,0-1 0,0 1 0,0-1-1,0 0 1,0 1 0,0-1-1,0 0 1,0 1 0,0-1-1,0 0 1,0 0 0,0 0-1,1 0 1,-1 0 0,0 0-1,0 0 1,0 0 0,0-1-1,0 1 1,0 0 0,0-1-1,0 1 1,0-1 0,0 1-1,0-1 1,0 1 0,0-1-1,0 1 1,-1-1 24,40-73-4847,-20 25-249</inkml:trace>
  <inkml:trace contextRef="#ctx0" brushRef="#br0" timeOffset="-152691.994">1995 234 10613,'0'0'1419,"0"0"86,0 0 370,0 0-223,0 0-652,1 1-496,3 15-125,-32 117 865,-2 54-413,8 1 0,2 170-831,21-357-52,-1 0 0,1 0 0,0-1 0,0 1 0,0 0 1,0-1-1,0 1 0,0 0 0,0-1 0,0 1 0,0-1 0,0 1 0,0-1 1,0 0-1,0 0 0,0 1 0,0-1 0,0 0 0,0 0 0,1 0 1,-1 0-1,0 0 0,0 0 0,0 0 0,0-1 0,0 1 0,0 0 1,0-1-1,0 1 0,0 0 0,1-1 0,-2 0 0,1 1 0,0-1 1,0 1-1,0-1 0,0 0 0,0 0 0,0 1 0,-1-1 0,1 0 52,73-84-5429,-27 28-1729</inkml:trace>
  <inkml:trace contextRef="#ctx0" brushRef="#br0" timeOffset="-151885.349">2489 377 13142,'0'0'2081,"0"0"-347,0 0-280,-27 5-435,-92 21-261,112-24-696,0 1 1,0 0-1,0 0 0,1 1 1,-1 0-1,1 0 0,0 0 1,0 1-1,0 0 0,0 0 1,1 1-1,0-1 0,0 1 1,1 0-1,0 1 0,-1 0-62,-2 3 89,-3 4-48,1 0 0,0 1 0,2 0 0,-1 0 0,2 1 0,0 0 0,1 0 0,0 0 0,2 1 0,-1-1 0,2 1 0,1 0 0,0 0 0,1 0 0,0 0 0,2 4-41,-1-15 1,1 0 0,-1 0-1,1 0 1,0 0 0,0 0 0,1 0 0,0 0 0,0-1-1,0 1 1,1-1 0,0 0 0,0 0 0,0 0-1,0-1 1,1 1 0,0-1 0,0 0 0,0-1 0,0 1-1,0-1 1,1 0 0,0 0 0,0 0 0,-1-1-1,5 1 0,11 3-27,1-1-1,0 0 0,0-2 0,0 0 0,0-2 0,17-1 28,-20 1-63,1-1 0,-1-2 0,1 0 0,-1-1 0,1 0-1,-1-2 1,0 0 0,-1-2 0,1 0 0,-1 0 0,-1-2 0,0 0-1,0-1 1,0-1 0,3-4 63,-15 9 5,-1 1-1,1-1 1,-1 0 0,0-1-1,0 1 1,-1-1-1,0 0 1,0 0-1,-1 0 1,0 0 0,0 0-1,0-1 1,-1 1-1,0 0 1,-1-1-1,1 1 1,-1-1 0,-1 1-1,0-1 1,0 1-1,-2-8-4,3 13 4,0 0 0,0-1 0,-1 1 0,1 0 0,-1 0 0,1 0 0,-1-1 0,0 1 0,0 0 0,0 0 0,0 0 0,-1 0 0,1 0 0,0 0 0,-1 1 0,1-1 0,-1 0 0,0 1 0,1-1 0,-1 1 0,0-1 0,0 1 0,0 0 0,0 0 0,0 0 0,0 0 0,0 0 0,-1 1 0,1-1 0,0 1 0,0-1 0,-1 1 0,1 0 0,0-1 0,-1 1 0,1 1 0,0-1 0,0 0 0,-1 0 0,1 1 0,0 0 0,0-1 0,-1 1 0,-1 1-4,0 4-18,-1 0 0,1 0 1,0 1-1,1 0 0,0 0 0,0 0 0,0 0 0,1 0 0,0 0 0,0 1 0,1-1 0,0 1 0,0-1 0,0 1 0,1 0 0,1-1 0,-1 1 1,2 3 17,-1-5-27,0 1 0,0-1 0,0 0 0,1 0 0,0 0 1,0-1-1,1 1 0,0 0 0,0-1 0,0 0 1,0 0-1,1 0 0,0 0 0,0 0 0,1-1 1,-1 1-1,1-1 0,0 0 0,0-1 0,0 1 1,0-1-1,1 0 0,-1 0 0,1-1 0,0 0 0,0 0 1,0 0 26,18 6-152,0-1 0,0-2 0,1 0 0,0-1 0,-1-2 0,7 0 152,-5 1-119,1-2 1,-1 0-1,0-2 0,0-1 0,0-1 1,0-2-1,-1 0 0,1-1 1,-1-2-1,-1 0 0,1-2 0,-2-1 1,1-1-1,4-4 119,-23 13 31,-1-1-1,0 0 1,0 0 0,0 0-1,0-1 1,-1 0 0,0 1-1,0-1 1,0 0 0,0 0-1,-1-1 1,0 1 0,0-1 0,0 1-1,-1-1 1,1 1 0,-1-1-1,-1 0 1,1 0 0,-1 1-1,0-1 1,-1 0 0,1 0-1,-1 1 1,0-1 0,-1-3-31,-1 5 26,1 0-1,-1 0 1,0 0 0,0 1 0,-1-1 0,1 1-1,0 0 1,-1 0 0,0 0 0,0 0 0,0 1-1,0 0 1,0 0 0,-1 0 0,1 0 0,-1 0 0,1 1-1,-1 0 1,1 0 0,-1 0 0,0 1 0,0-1-1,1 1 1,-1 0 0,0 1 0,0-1 0,1 1-1,-1 0 1,1 0 0,-1 0 0,0 1 0,1-1 0,0 1-1,-1 0 1,1 1 0,0-1 0,-3 3-26,-3 3 11,1-1 0,0 1 0,1 0 0,0 1 1,0 0-1,1 1 0,0-1 0,1 1 0,0 0 0,0 1 1,1 0-1,1 0 0,0 0 0,0 0 0,1 0 0,0 1 0,1 0 1,1-1-1,0 1 0,0 0 0,1 0 0,1 11-11,2-20 9,0 0-1,0 0 1,0 0-1,0 0 1,0 0-1,0-1 1,1 1-1,-1-1 0,1 0 1,0 0-1,0 0 1,0-1-1,-1 1 1,1-1-1,1 0 1,-1 0-1,0 0 1,0-1-1,0 0 1,0 1-1,1-1 0,-1-1 1,0 1-1,0-1 1,0 1-1,0-1 1,0 0-1,0-1 1,4-1-9,7 0 32,0-2 1,0 0 0,0 0 0,0-2-1,-1 0 1,0 0 0,-1-1-1,0-1 1,5-4-33,14-8 5,-28 18-4,18-8 15,-1-2 0,0-1-1,0-1 1,-2 0-1,0-1 1,0-1 0,-2-1-1,0-1 1,-1 0 0,-1-1-1,-1-1 1,3-8-16,-4-7 186,-1-1 0,-2 0 0,-2-1 0,-2 0 0,-1 0 0,-2 0 1,-1-1-1,-3-12-186,-28 131-88,15-50 49,-1-5 3,2 1-1,1 1 0,1 0 1,1 1-1,2 0 1,0 0-1,2 1 0,1 0 1,2 0-1,1 0 1,1 0-1,1 12 37,2-32-157,0 1 0,0-1 0,1 0 0,1 1 0,-1-2 0,1 1 0,1 0 0,0-1 0,0 1 0,0-1 0,1-1 0,0 1 0,1-1 0,0 0 0,0-1 0,0 1 0,1-1 0,0-1 0,0 0 0,0 0-1,3 1 159,108 46-4593</inkml:trace>
  <inkml:trace contextRef="#ctx0" brushRef="#br0" timeOffset="-146857.138">7777 276 8708,'0'0'1884,"0"0"-729,-23-2-190,-74-6-15,86 9-824,0 0 1,0 0-1,1 1 0,-1 1 0,1 0 0,-1 0 1,1 1-1,0 0 0,1 1 0,-1 0 0,1 1 1,0-1-1,0 2 0,0-1 0,1 2 1,0-1-1,1 1 0,-1 0 0,2 0 0,-1 1 1,1 0-1,0 0 0,-2 6-126,-1-2 83,1 0 0,0 1 0,0 0 0,2 0 0,0 1 0,0-1 1,1 1-1,1 1 0,1-1 0,0 1 0,1-1 0,1 1 0,0 0 0,1 5-83,2-17 15,0 0-1,0-1 1,0 1 0,0-1-1,1 0 1,0 0-1,-1 0 1,1 0 0,0 0-1,1 0 1,-1-1-1,0 1 1,1-1 0,-1 0-1,1 0 1,0 0-1,-1-1 1,1 0 0,0 1-1,0-1 1,0 0-1,0-1 1,0 1 0,1-1-1,-1 0 1,0 0-1,0 0 1,0 0 0,0-1-1,0 0 1,4 0-15,5 1 38,34-4 34,-1-2 0,0-3-1,0-1 1,-1-2 0,0-2 0,-1-2 0,-1-2-1,-1-2 1,0-2 0,-2-1 0,9-9-72,-6 8 36,-2-3 0,0-2 1,-2-1-1,-1-2 0,9-12-36,-31 28 24,-1-1 0,0 0 0,-2-1 0,0-1 0,-1 0 0,0-1 0,-2 0 0,-1-1 0,0 0 0,-2-1 0,0 1 0,1-12-24,-4-13 384,-29 46-82,16 7-306,-1 0 0,1 1 0,0 0 0,0 0 0,1 1-1,0 0 1,1 0 0,0 1 0,-1 1 4,4-6-3,-21 30 2,2 1 0,1 1 0,1 0 0,2 2 0,2 0 0,2 1 0,2 1 0,1 0 0,2 1 0,2 0 0,0 15 1,6-51-5,1 1 0,0-1-1,0 1 1,0-1 0,1 1 0,0 0 0,0-1-1,1 1 1,0-1 0,0 1 0,0-1-1,1 1 1,0-1 0,0 0 0,1 1-1,0-1 1,0-1 0,0 1 0,1 0-1,-1-1 1,1 1 0,1-1 0,-1 0 0,1-1-1,0 1 1,0-1 0,2 1 5,9 2-6,2 0 1,-1-2-1,1 0 0,0 0 1,0-2-1,0 0 1,0-2-1,0 0 1,1 0-1,-1-2 0,2 0 6,7-1-6,0-1 1,-1-1-1,1-1 0,-1-1 0,0-1 0,-1-2 0,0 0 0,0-2 0,-1-1 0,0 0 0,-1-2 0,-1-1 0,2-2 6,-18 12 2,1 0-1,-1-1 1,-1 0 0,1 0 0,-1-1-1,0 0 1,0 0 0,-1 0-1,0 0 1,0 0 0,0-1-1,-1 0 1,-1 0 0,1 0 0,-1 0-1,0 0 1,-1 0 0,0 0-1,-1-1 1,1 1 0,-1 0-1,-2-9-1,2 14 7,0 0-1,0 0 0,0 0 0,0 0 0,-1 0 1,1 0-1,-1 0 0,0 0 0,0 0 0,0 0 1,-1 0-1,1 1 0,-1-1 0,1 0 0,-1 1 1,0-1-1,0 1 0,0 0 0,0-1 0,0 1 1,-1 0-1,1 0 0,0 1 0,-1-1 0,0 0 1,1 1-1,-1 0 0,0 0 0,0-1 0,0 1 1,0 1-1,0-1 0,0 0 0,-3 1-6,-1-1 2,-1 1 0,0 0 0,1 1 0,-1-1 0,1 2 0,-1-1 0,1 1 0,0 0 0,0 0 0,-1 1 0,2 0-1,-1 0 1,0 1 0,1 0 0,-1 0 0,1 1 0,0-1 0,0 1 0,1 1 0,0-1 0,0 1 0,-1 0-2,-6 5-2,0-1 0,1 2 0,0 0 0,0 0 0,2 1 0,-1 0 0,2 0 0,-1 1 0,2 0 0,0 1 0,1 0 0,0 0 0,1 0 0,1 1 1,-2 14 1,7-29 0,-1 0 0,1 1 0,0-1 0,0 0 0,0 0 0,0 0 0,0 1 1,0-1-1,0 0 0,0 0 0,0 0 0,0-1 0,1 1 0,-1 0 0,0 0 1,1-1-1,-1 1 0,0-1 0,1 1 0,-1-1 0,1 1 0,-1-1 0,1 0 1,-1 0-1,1 0 0,-1 0 0,0 0 0,1 0 0,-1 0 0,1 0 0,-1-1 1,1 1-1,-1-1 0,2 0 0,6 1 14,13-3 2,0 0-1,0-2 1,-1-1 0,0 0-1,0-2 1,-1 0-1,0-1 1,0-1 0,-1-1-1,0-1 1,-1-1-1,-1 0 1,7-7-16,-17 16 8,-1-1 1,1-1-1,-1 1 0,1-1 1,-2 0-1,1 0 0,-1-1 1,0 0-1,0 0 0,0 0 0,-1 0 1,-1-1-1,1 0 0,-1 0 1,0 0-1,-1 0 0,0-2-8,-16 33-64,6-11 75,1 0-1,0 1 0,1 0 1,1 0-1,0 0 0,0 0 0,1 1 1,1 0-1,0 0 0,1 0 1,1 0-1,0 0 0,1 0 0,1 9-10,0-20 3,1 0-1,0 0 0,0-1 0,0 1 0,0-1 0,1 0 0,-1 0 0,1 0 0,-1 0 0,1 0 1,0 0-1,-1-1 0,1 1 0,0-1 0,0 0 0,0 1 0,1-2 0,-1 1 0,0 0 0,0-1 1,0 1-1,1-1 0,-1 0 0,0 0 0,0 0 0,1 0 0,-1-1 0,0 0 0,2 0-2,3 1 49,12-3-3,-1-1 0,0-1 0,0 0 0,0-2 0,-1 0-1,0-1 1,0-1 0,-1 0 0,0-2 0,0 0 0,11-11-46,-25 20 4,12-8 7,0-1-1,-1 0 0,-1-2 0,0 1 0,-1-1 0,0-1 1,-1 0-1,0-1 0,-1 0 0,-1-1 0,0 0 0,-2 0 0,0-1 1,0 0-1,-2 0 0,0-1 0,-1 1 0,0-1 0,-2 0 1,0 0-1,-1-5-10,-2 22 1,1 0 0,-1 0 1,0 0-1,0 0 0,0 0 0,0 0 1,0 0-1,0 0 0,0 0 0,0 1 1,0-1-1,0 0 0,0 1 0,0-1 1,-1 1-1,1-1 0,0 1 0,0-1 1,-1 1-1,1 0 0,0 0 0,-1 0 1,1 0-1,0 0 0,-1 0 0,1 0 1,0 0-1,0 0 0,-1 1 0,1-1 1,0 0-1,-2 1-1,-5 0-40,6-2 30,1 1 0,-1 0 1,0 0-1,1 0 1,-1 0-1,0 0 0,1 1 1,-1-1-1,1 0 0,-1 1 1,0-1-1,1 1 0,-1-1 1,1 1-1,0 0 0,-1 0 1,1-1-1,-1 1 0,1 0 1,0 0-1,0 1 0,-1-1 1,1 0-1,0 0 1,0 0-1,0 1 0,1-1 1,-1 1-1,0-1 0,0 1 1,1-1-1,-1 1 0,1-1 1,-1 1-1,1-1 0,0 1 1,-1 0-1,1-1 0,0 1 1,0-1-1,0 1 0,0 0 1,1-1-1,-1 1 1,0 0-1,1-1 0,0 2 10,1 211-26,-2-207 25,-1 1 0,-1 0 0,1 0 1,-1 0-1,0 0 0,-1-1 1,0 1-1,0-1 0,0 0 1,-1 0-1,0 0 0,-1 0 0,0-1 1,0 1-1,0-1 0,0-1 1,-1 1-1,0-1 0,-5 4 1,10-7 8,1-2-21,0 0-16,15-1-49,52-48 381,-34 17-302,249-215 106,-255 223-108,-2-1 0,-1-2 0,-1 0 0,-2-2 0,8-12 1,-20 20 61,-17 24-45,3 2-29,-1 1 1,1 1-1,1-1 0,-1 0 0,1 1 1,0 0-1,1 0 0,-1 1 1,2-1-1,-1 0 0,1 1 0,0 0 1,0-1-1,1 1 0,0 0 0,1 0 1,-1 0-1,1 0 0,1 0 1,0 0-1,0 0 0,0-1 0,1 1 1,1 0-1,-1-1 0,1 2 13,10 10-8,0 0 0,1 0 0,1-1 0,0-1 0,2-1 0,0 0 0,1-1 0,9 6 8,2 2 8,-4-2 7,-17-16-11,0 1 0,0-1 0,0 1 0,-1 1 0,0-1-1,0 1 1,-1 0 0,0 1 0,0-1 0,-1 1 0,0 0 0,0 1 0,-1-1 0,0 1 0,0 0 0,-1 0 0,0 0 0,1 10-4,-5-15 0,-1 0 0,0 0 1,0 0-1,0 0 0,0 0 1,0-1-1,-1 1 1,0-1-1,0 0 0,0 1 1,0-1-1,0-1 0,-1 1 1,1 0-1,-1-1 1,1 0-1,-1 0 0,0 0 1,0 0-1,0-1 0,0 1 1,-1-1-1,1 0 1,0 0-1,0-1 0,-1 1 1,1-1-1,0 0 0,-1 0 1,1 0-1,0-1 1,-1 1-1,1-1 0,0 0 1,-3-1-1,4 2-8,-26 0-707,0-1 1,0-1-1,0-2 1,1-1-1,-1-1 1,-22-8 714,-32-15-5091</inkml:trace>
  <inkml:trace contextRef="#ctx0" brushRef="#br0" timeOffset="-145773.118">77 1125 6163,'0'0'2980,"0"0"-1371,0 0-481,0 0-71,0 0-180,-13 1-63,-40 5-94,53-5-698,0-1 0,1 0 0,-1 1 0,0-1 0,0 0 0,1 0 0,-1 1 0,0-1 0,0 1 0,0-1 0,0 0 0,1 1 0,-1-1 0,0 0 0,0 1 0,0-1 0,0 1 0,0-1 0,0 0 0,0 1-1,0-1 1,0 1 0,0-1 0,0 0 0,0 1 0,-1-1 0,1 0 0,0 1 0,0-1 0,0 1 0,0-1 0,-1 0 0,1 1 0,0-1 0,0 0 0,0 0 0,-1 1 0,1-1 0,0 0 0,-1 0 0,1 1 0,0-1 0,-1 0 0,1 0-1,0 0 1,-1 1 0,1-1 0,0 0 0,-1 0 0,1 0 0,-1 0 0,1 0 0,0 0 0,-1 0 0,1 0 0,-1 0 0,1 0 0,0 0 0,-1 0 0,1 0 0,-1 0 0,1 0 0,0 0 0,-1 0 0,1-1-22,95 27 1343,-69-23-1136,176 18 692,1-9 0,32-9-899,11 1 371,1730 43 480,-316-43-584,287-39 34,-1474 29-251,1434-35 292,-1790 34 165,-115 7-264,-2 0 112,0 0-150,0-29-6808,0 25 2905,0 1-2670</inkml:trace>
  <inkml:trace contextRef="#ctx0" brushRef="#br1" timeOffset="-135044.849">6767 1906 14391,'0'0'2241,"0"0"-1841,0 0 96,0 0 48,0 0-320,0 0-32,107-11 33,-40 11-161,-5 0-16,-4 0-32,-9 0-16,-4 0-48,-5 0-64,-5 0-449,-6-12-1039,-4-6-1410,-7 1-1264,-8-1-736</inkml:trace>
  <inkml:trace contextRef="#ctx0" brushRef="#br1" timeOffset="-134794.435">7185 1686 10117,'0'0'2009,"0"0"-521,0 0-322,0 0-293,0 0-401,-1 9-163,0-5-274,0 0 0,1-1 0,0 1 0,0 0 0,0-1 0,0 1 1,1 0-1,-1-1 0,1 1 0,0 0 0,0-1 0,1 1 0,-1-1 0,0 1 0,1-1 0,0 0 0,0 0 0,0 0 0,0 0 0,1 0 0,-1 0 0,1 0-35,245 207 1019,-245-208-1009,-1 0 0,1 0-1,-1 0 1,0 0-1,1 1 1,-1-1 0,0 1-1,-1 0 1,1 0 0,0-1-1,-1 1 1,0 0-1,0 0 1,0 0 0,0 0-1,0 1 1,0-1 0,-1 0-1,1 0 1,-1 1-1,0-1 1,0 0 0,-1 0-1,1 0 1,0 1 0,-1-1-1,0 0 1,0 2-10,-5 0 24,0-1 1,0 0 0,-1 1 0,1-2-1,-1 1 1,0-1 0,0 0-1,0-1 1,0 1 0,0-1-1,-1-1 1,1 0 0,-4 1-25,-2 0 23,-78 12 12,82 0-2911,9-8-1132</inkml:trace>
  <inkml:trace contextRef="#ctx0" brushRef="#br1" timeOffset="-138773.776">1365 1648 1601,'0'0'5394,"0"0"-2985,0 0-885,0 0-62,0 0-302,0 0-325,-2-3-245,0-2-497,2 5-77,0 0 1,0 1 0,0-1-1,0 0 1,-1 0 0,1 1-1,0-1 1,0 0 0,0 0-1,-1 1 1,1-1 0,0 0-1,0 0 1,0 0 0,-1 1-1,1-1 1,0 0 0,-1 0-1,1 0 1,0 0 0,0 0-1,-1 0 1,1 1 0,0-1-1,-1 0 1,1 0 0,0 0-1,0 0 1,-1 0 0,1 0 0,0 0-1,-1 0 1,1 0 0,0 0-1,-1-1 1,1 1 0,0 0-17,-59 516 2134,38-398-1953,3-27-227,5 0 0,4 1 0,3 1 46,16-194-9749,2 58 2100</inkml:trace>
  <inkml:trace contextRef="#ctx0" brushRef="#br1" timeOffset="-138475.999">1333 2044 9828,'0'0'1761,"0"0"-533,0 0-28,0 0-202,0 0-208,-5-1-163,-7-6 12,38 6-142,-6 2-382,334-4 1112,-236-17-1534,-70 6-3753,-18 1-3408</inkml:trace>
  <inkml:trace contextRef="#ctx0" brushRef="#br1" timeOffset="-138001.555">2400 1780 10005,'0'0'2185,"0"0"-1358,0 0-278,0 0 17,0 0 122,-9 23 48,-61 153 230,62-157-851,0 1 1,2 0-1,0 0 0,1 0 0,1 0 1,1 1-1,1 0 0,1-1 1,1 1-1,1 14-115,0-32 19,0 0-1,0 0 1,0 0 0,0 0-1,1 0 1,-1-1 0,1 1 0,0 0-1,0-1 1,0 1 0,0-1 0,0 0-1,0 0 1,0 0 0,1 0 0,-1 0-1,1 0 1,0 0 0,0-1 0,-1 0-1,1 1 1,0-1 0,0 0 0,0 0-1,0-1 1,0 1 0,3 0-19,91 6 250,-90-7-217,19 1-228,-6 0 76,0-1-1,0-1 0,-1-1 0,1 0 1,-1-1-1,20-6 120,-34 7-571,0 0 1,0 0-1,0-1 0,0 0 0,-1 1 1,1-2-1,-1 1 0,0 0 1,0-1-1,0 0 0,0 0 0,0 0 1,-1 0-1,0-1 0,0 1 1,0-1-1,1-2 571,3-15-6985</inkml:trace>
  <inkml:trace contextRef="#ctx0" brushRef="#br1" timeOffset="-137725.661">2499 2018 8900,'0'0'2817,"0"0"-1440,0 0 16,0 0-113,0 0-591,0 0-321,0-12-320,38 12 80,6 0-32,6 0-16,-5 0-80,-5-11-528,-3-7-1393,-7-4-1681,-13-5-4578</inkml:trace>
  <inkml:trace contextRef="#ctx0" brushRef="#br1" timeOffset="-137476.628">2534 1693 10501,'0'0'1553,"0"0"-737,0 0-624,0 0 176,0 0 64,172 16-336,-105 2-96,-5 2-1248,-7 0-4499</inkml:trace>
  <inkml:trace contextRef="#ctx0" brushRef="#br1" timeOffset="-137286.959">3171 1868 13270,'0'0'1313,"0"0"-721,0 0 272,0 0-383,0 0-337,0 0 48,67 56-96,-27-30 0,2 1 0,3 2-48,-8-4-32,-2-5 0,-5-2-16,-8-7-48,-2-2-176,-10-7-993,-10-2-2160,0 0-2658</inkml:trace>
  <inkml:trace contextRef="#ctx0" brushRef="#br1" timeOffset="-137025.765">3462 1843 848,'0'0'10197,"0"0"-8772,0 0-897,0 0 336,0 0 65,0 0-33,-159 130-111,124-88-337,0 3-160,5-7-128,8-6-112,7-6-48,10-10-112,5-5-752,0-11-2130,5 0-6946</inkml:trace>
  <inkml:trace contextRef="#ctx0" brushRef="#br1" timeOffset="-136565.651">3813 1595 8244,'0'0'4210,"0"0"-3154,0 0-287,0 0-225,0 0-304,0 0 336,-10 127 96,-3-53-207,3 9-289,0-5 32,3-2-176,4-11 0,3-13-32,0-14-16,0-16-128,0-13-304,5-9-1777,3 0-3762</inkml:trace>
  <inkml:trace contextRef="#ctx0" brushRef="#br1" timeOffset="-136297.457">3658 1928 6531,'0'0'5539,"0"0"-4723,0 0-208,0 0 337,0 0-641,140-9-192,-88 9-112,-2 2-208,2 1-1745,-5-3-2961</inkml:trace>
  <inkml:trace contextRef="#ctx0" brushRef="#br1" timeOffset="-135351.994">4106 1924 8884,'0'0'1844,"0"0"-1183,0 0-359,0 0 301,0 0 61,27 0-96,91 0-34,-109 1-493,0 1 1,0-2 0,1 1-1,-1-1 1,0 0-1,0-1 1,0 0 0,0-1-1,0 0 1,0 0-1,0-1 1,0 0-1,-1 0 1,1-1 0,-1 0-1,0-1 1,0 0-1,-1 0 1,1-1 0,-1 0-1,0 0 1,-1 0-42,-4 4-14,-1 0-1,1 0 1,-1 0 0,0 0 0,0 0 0,0 0 0,0 0-1,-1 0 1,1 0 0,0 0 0,-1 0 0,1 0-1,-1-1 1,0 1 0,0 0 0,0 0 0,0-1-1,0 1 1,0 0 0,-1 0 0,1 0 0,-1-1 0,1 1-1,-1 0 1,0 0 0,0 0 0,0 0 0,0 0-1,0 0 1,-1 1 0,1-1 0,0 0 0,-1 0-1,0 1 1,1-1 0,-1 1 0,0-1 0,1 1 0,-1 0-1,0 0 1,0 0 0,0 0 0,0 0 0,-1 0 14,-13-3 15,0 1 0,0 0 0,-1 1 0,1 1 0,-1 0 0,1 1 0,-1 1 0,-4 1-15,15 0 39,0 0 0,0 0 1,0 1-1,0 0 1,1 0-1,-1 0 0,1 1 1,0 0-1,0 0 1,0 0-1,1 0 1,-1 1-1,1 0 0,0 0 1,0 0-1,1 0 1,-1 1-1,1-1 0,1 1 1,-1 0-1,1 0 1,0 0-1,0 0 0,0 0 1,1 0-1,0 1 1,1-1-1,-1 0 0,1 1 1,0-1-1,1 0 1,-1 1-1,1-1 0,1 0 1,-1 1-40,-1-2 27,1 0-1,-1 0 1,1 0 0,0 0-1,0 0 1,1 0 0,-1 0-1,1-1 1,0 1 0,0-1-1,1 1 1,0-1 0,-1 1-1,1-1 1,1 0 0,-1-1-1,0 1 1,1 0 0,0-1-1,0 0 1,0 0 0,0 0 0,1 0-1,-1-1 1,1 0 0,-1 0-1,1 0 1,0 0 0,4 0-27,11 3 126,0-1 0,0-2 0,1 1 0,-1-2 0,0-1 1,1-1-1,9-1-126,-22 1 43,1-1 0,-1 1 0,0-1 0,0-1 0,0 1 0,0-2 1,0 1-1,0-1 0,-1 0 0,0 0 0,0-1 0,0 0 0,0 0 1,-1-1-1,0 0 0,0 0 0,0 0 0,-1-1 0,0 0 0,-1 0 0,1 0 1,-1-1-1,0 1 0,-1-2-43,10-19 312,-13 28-272,3 2-189,12 38-104,-15-36 260,1 1 1,0-1 0,0 1 0,0-1-1,1 1 1,0-1 0,0 0-1,0 1 1,0-1 0,0 0 0,1 0-1,0-1 1,0 1 0,0-1 0,0 1-1,0-1 1,1 0 0,-1 0-1,1 0 1,0-1 0,0 1 0,0-1-1,0 0 1,0 0 0,1 0 0,-1-1-1,1 0 1,-1 0 0,1 0-1,-1 0 1,1 0-8,5-1 30,-1 0 1,1 0-1,0-1 0,-1 0 0,1-1 0,0 0 0,-1 0 0,0-1 1,0 0-1,8-4-30,126-81 56,-136 86-78,0 0 1,0 0 0,1 1 0,-1 0-1,0 0 1,0 1 0,1 0 0,-1 0-1,0 1 1,0 0 0,0 0 0,1 1-1,-1 0 1,0 0 0,-1 1-1,1-1 1,0 1 0,-1 1 0,5 2 21,10 4-58,-5-5 57,0-1 0,0 0 0,0-1 0,1-1 0,-1 0 0,1-1 0,-1-1 0,7-1 1,-22 1 0,3 1-1,0-1-1,1 0 1,-1 0-1,0-1 1,0 1-1,1-1 0,-1 0 1,0 0-1,0 0 1,0-1-1,0 0 1,0 1-1,0-1 1,0 0-1,0-1 1,-1 1-1,1-1 1,-1 0-1,0 0 0,0 0 1,0 0-1,0 0 1,-1-1-1,1 1 1,-1-1-1,0 1 1,0-1-1,0 0 1,0 0-1,-1 0 1,1 0-1,-1-1 0,0 0 2,-1 3-5,0 1-1,0-1 1,0 1-1,-1-1 1,1 1-1,-1 0 1,1-1-1,-1 1 1,1 0-1,-1-1 1,0 1-1,1 0 1,-1 0-1,0 0 1,0 0-1,0 0 1,0 0-1,0 0 0,0 0 1,0 0-1,-1 0 1,1 0-1,0 0 1,0 1-1,-1-1 1,1 1-1,0-1 1,-1 1-1,1-1 1,-1 1-1,1 0 1,0 0-1,-1 0 1,1 0-1,-1 0 0,1 0 1,-1 0-1,1 0 1,0 0-1,-1 1 1,1-1-1,-1 0 1,1 1-1,0-1 6,-8 1-5,5 1 0,0 1-1,0 0 1,0 0 0,0 0-1,1 1 1,-1-1-1,1 1 1,0 0-1,0 0 1,0 0-1,1 0 1,0 0-1,-1 1 1,1-1 0,1 1-1,-1 0 1,1-1-1,0 1 1,0 0-1,0 0 1,0 0-1,1 4 6,-1-7 2,1-1 0,-1 1 0,1-1 0,-1 1 0,1-1 0,0 1 0,-1-1 0,1 1 0,0-1 0,0 1-1,0 0 1,0-1 0,1 1 0,-1-1 0,0 1 0,1-1 0,-1 1 0,0-1 0,1 1 0,0-1 0,-1 1 0,1-1-1,0 0 1,0 1 0,0-1 0,0 0 0,0 0 0,0 1 0,0-1 0,0 0 0,1 0 0,-1 0 0,0-1 0,1 1 0,-1 0-1,0 0 1,1-1 0,-1 1 0,1-1 0,-1 1 0,1-1 0,0 0 0,-1 1 0,1-1 0,-1 0 0,1 0 0,-1 0-1,1 0 1,0 0 0,0-1-2,9 2 25,-1-1 0,1 0-1,0 0 1,-1-2 0,1 1-1,-1-1 1,1 0 0,-1-1-1,0-1 1,0 1 0,0-2-1,5-2-23,5-1 4,-1-1 0,0-1 1,-1 0-1,0-1 0,-1-1 1,0-1-1,-1-1 0,0 0 1,-1-1-1,-1 0 0,0-1 1,-1-1-1,-1 0 0,0-1 1,-2 0-1,0-1 0,6-15-5,-3-122 280,-40 297-469,15 15-155,21-82-1206,36-11-2316</inkml:trace>
  <inkml:trace contextRef="#ctx0" brushRef="#br1" timeOffset="-131700.846">7956 2210 6867,'0'0'2511,"0"0"-937,0 0-179,0 0-288,0 0-226,0 0-286,0 0-225,8-19-119,58-115 83,-29 71 123,-4-2 1,-3-1 0,-1-5-458,63-131 1222,-35 105-595,-57 98-625,0-1 0,-1 1-1,1-1 1,0 0 0,0 1-1,0-1 1,0 1 0,0-1-1,1 0 1,-1 1 0,0-1-1,0 1 1,0-1 0,0 0-1,0 1 1,0-1 0,1 1-1,-1-1 1,0 0 0,0 1-1,1-1 1,-1 0 0,0 0-1,0 1 1,1-1 0,-1 0-1,0 0 1,1 1 0,-1-1-1,0 0 1,1 0 0,-1 0-1,0 1 1,1-1 0,-1 0-1,1 0 1,-1 0 0,0 0-1,1 0 1,-1 0 0,1 0-1,-1 0 1,0 0 0,1 0-1,-1 0 1,1 0 0,-1 0-1,0 0 1,1 0 0,-1 0-1,1-1 1,-1 1 0,0 0-1,1 0 1,-1 0-1,0-1 1,1 1 0,-1 0-1,0 0 1,0-1 0,1 1-2,44 523-563,-43-503-1194,-2-7-4829,0-11 1261</inkml:trace>
  <inkml:trace contextRef="#ctx0" brushRef="#br1" timeOffset="-131415.319">8137 2013 6851,'0'0'2913,"0"0"-1440,0 0-400,0 0-433,0 0-400,0 0 64,73-13-32,-31 6-208,3-4-64,-3 0-336,3-1-720,-3 3-1217,-2 1-1217,-8 1-3169</inkml:trace>
  <inkml:trace contextRef="#ctx0" brushRef="#br1" timeOffset="-130377.139">8722 1375 9748,'0'0'1617,"0"0"-491,0 0-120,0 0-347,0 0-334,-2 5-146,-9 110 480,11-82-483,0 415 3119,-4-490-2974,2 34-316,1 0 1,0 0-1,0 1 0,1-1 0,0 0 1,0 0-1,1 0 0,0 0 0,0 0 1,1 1-1,0-1 0,1-3-5,2 4-2,-1 0 0,1 0 1,0 0-1,1 1 0,0 0 0,0 0 0,0 0 1,1 1-1,0 0 0,0 0 0,0 1 0,0 0 1,1 0-1,-1 0 0,1 1 0,0 0 0,0 1 0,1 0 1,-1 0-1,0 1 0,1 0 0,-1 0 0,1 1 1,-1 0-1,2 1 2,-5 1-8,0 1 0,0 0-1,0 0 1,0 1 0,0-1 0,-1 1 0,0 0 0,0 0 0,0 1 0,0-1-1,-1 1 1,1 0 0,-1 0 0,0 0 0,-1 0 0,1 0 0,-1 1 0,0-1-1,-1 1 1,1-1 0,-1 1 0,0 0 0,0 0 8,1 3-1,1 0-1,-2 0 1,1 0-1,-1 0 1,-1 0 0,0 0-1,0 0 1,0 0-1,-1 0 1,-1 1-1,0-2 1,0 1 0,0 0-1,-1 0 1,-1-1-1,1 1 1,-3 2 1,-1-2-82,0 0 0,-1-1 0,0 0 0,-1 0 0,0 0 0,0-1 1,0-1-1,-1 0 0,0 0 0,0-1 0,0 0 0,-1 0 0,0-1 0,0-1 0,0 0 0,0 0 0,-6-1 82,29-4 7,1-1 0,-1 0-1,1-1 1,-1 0 0,-1-1-1,1 0 1,-1-1 0,0-1-1,4-3-6,11-4 10,3-2 34,-1-1 1,0-1-1,-1-2 1,-2-1-1,0 0 0,-1-2 1,16-21-45,-30 32 54,0-1-1,0 0 1,-2-1 0,0 0 0,0 0-1,-1-1 1,-1 0 0,0 0 0,-1-1-1,-1 1 1,-1-1 0,0 0 0,-1 0-1,0 0 1,-2 0 0,0-10-54,-1 24 1,0 1 0,0 0 0,0 0 0,0 0 0,0 0 0,0 0 0,0 0 0,0 0 0,-1 0 0,1 0 0,0 0-1,-1 1 1,1-1 0,0 0 0,-1 1 0,1 0 0,-1-1 0,1 1 0,-1 0 0,1 0 0,-1-1 0,1 1 0,-1 0 0,1 1 0,-1-1 0,0 0 0,1 0 0,0 1 0,-1-1 0,1 1 0,-1-1 0,1 1 0,-1-1 0,1 1 0,0 0 0,-1 0-1,-3 3-6,0 0 1,0 0-1,0 1 1,0-1-1,0 1 1,1 0-1,0 1 1,0-1 0,1 1-1,-1 0 1,1 0-1,1 0 1,-1 0-1,1 0 1,0 0-1,0 1 1,1-1-1,0 1 1,0 0 0,0-1-1,1 1 1,0 0-1,1 4 6,1-1-2,1 1-1,0-1 0,1 0 0,0 0 1,0 0-1,1 0 0,1-1 1,0 0-1,0 0 0,0-1 1,1 1-1,0-1 0,1-1 1,0 1-1,0-1 0,1-1 1,0 0-1,0 0 0,0 0 1,1-1-1,-1-1 0,1 0 3,54 39-13,-62-42 1,0 0 1,0 0-1,0 1 0,-1-1 1,1 1-1,0-1 0,0 1 1,-1 0-1,1 0 0,-1 0 0,0-1 1,1 1-1,-1 0 0,0 1 1,0-1-1,0 0 0,-1 0 0,1 0 1,0 1-1,-1-1 0,0 0 1,1 0-1,-1 1 0,0-1 1,0 0-1,0 1 0,0-1 0,-1 0 1,1 1-1,-1-1 0,0 2 12,-5-1-120,0 0-1,0 0 0,0-1 0,-1 1 0,1-1 0,-1-1 1,0 1-1,1-1 0,-1-1 0,0 1 0,0-1 1,0 0-1,-3-1 121,1 1-206,-19 1-557,-70-3-2312,43-19-2785,33-1-858</inkml:trace>
  <inkml:trace contextRef="#ctx0" brushRef="#br1" timeOffset="-130112.507">9659 1563 11397,'0'0'2946,"0"0"-2162,0 0-128,0 0-192,0 0-303,0 0 351,0 146 0,0-77-352,-2 1-32,-1-3-32,3-7-96,0-11-32,0-13-288,0-9-400,0-14-1009,0-10-2049,0-3-3681</inkml:trace>
  <inkml:trace contextRef="#ctx0" brushRef="#br1" timeOffset="-129890.969">9431 1843 11189,'0'0'2641,"0"0"-1760,0 0-65,0 0-48,0 0-207,179-22-385,-122 19-176,-2 3-496,-11 0-1377,-4 0-4002</inkml:trace>
  <inkml:trace contextRef="#ctx0" brushRef="#br1" timeOffset="-129107.711">9868 1968 3410,'0'0'4410,"0"0"-2151,0 0-986,0 0-19,0 0-323,17-13-195,53-42-96,-65 51-549,0 0 0,0 0 0,0 0 0,-1 0 0,1-1 0,-1 0 0,0 0 0,-1 0 0,1 0 0,-1-1 0,0 1 0,0-1 0,0 0 0,-1 0 0,0 0 0,0 0 0,-1 0 0,0 0 0,0 0 0,0-1 0,-1 1 0,0-1 0,0 1 0,0 0 0,-1-1-91,1-1 97,0 3-46,-1 0 1,1 1-1,-1-1 0,0 0 0,0 1 0,-1-1 0,1 0 0,-1 1 0,0 0 1,0-1-1,-1 1 0,1 0 0,-1 0 0,0 0 0,0 1 0,0-1 1,-1 1-1,1-1 0,-1 1 0,0 0 0,0 1 0,0-1 0,0 1 0,-1-1-51,3 3-1,1 0 0,-1 1 0,0-1 0,1 0 0,-1 1 0,0 0-1,0-1 1,1 1 0,-1 0 0,1 0 0,-1 0 0,1 0-1,-1 0 1,1 0 0,0 0 0,-1 0 0,1 1 0,0-1-1,0 0 1,0 1 0,0-1 0,0 1 0,0-1 0,0 1-1,1 0 1,-1-1 0,0 1 0,1 0 0,0-1 0,-1 1 0,1 0-1,0 0 1,0 0 0,0-1 0,0 1 0,0 0 0,0 0-1,0-1 1,1 1 0,-1 0 0,1 0 0,-1-1 0,1 1-1,0-1 1,0 1 0,0 1 1,2 0-2,0 1 0,0-1 0,0 0 0,0 0 0,0 0 0,1-1-1,-1 1 1,1-1 0,0 0 0,0 0 0,0 0 0,0-1 0,0 1 0,0-1 0,0 0 0,0 0 0,1 0-1,-1-1 1,0 0 0,1 1 0,-1-2 0,0 1 0,0 0 0,1-1 0,-1 0 0,1 0 2,2 1 14,130-19 69,-84 1-115,-48 17 18,-4 1-15,-1 0-54,-1 20-23,-4 25 124,2-41-17,2 0 0,-1 0 0,0 1-1,1-1 1,0 0 0,0 1 0,0 0 0,1-1-1,0 1 1,0-1 0,0 1 0,0-1-1,0 1 1,1 0 0,0-1 0,0 0-1,0 1 1,1-1 0,-1 0 0,1 1-1,0-1 1,1 0 0,-1 0 0,0 0-1,1-1 1,0 1 0,0-1 0,0 1-1,0-1 1,1 0 0,0 0 0,-1-1 0,1 1-1,0-1 1,0 1-1,17 1 18,0-1 1,0 0-1,1-2 0,-1-1 1,0 0-1,0-2 0,4 0-18,-11 0 5,0-1-1,0 0 1,0-1-1,-1-1 1,1 0-1,-1 0 1,-1-2-1,1 1 1,-1-2-1,0 1 1,0-2-1,-1 0 1,7-7-5,-15 13 6,0 0 0,0 0 0,-1 0 0,1-1 0,-1 1 0,0-1 0,0 0 0,0 1 0,0-1-1,-1 0 1,1 0 0,-1 0 0,0 0 0,0-1 0,-1 1 0,1 0 0,-1 0 0,0-1 0,0 1 0,0 0 0,-1 0 0,1 0 0,-1 0 0,0-1 0,-1 1 0,1 0 0,0 0 0,-1 1 0,0-1 0,0 0 0,0 0 0,-1 1 0,1 0 0,-1-1 0,0 1 0,0 0 0,0 0 0,-1-1-6,-3 2 3,0-1 1,0 1 0,-1 0 0,1 1 0,0 0 0,0 0 0,-1 0 0,1 1 0,-1 0-1,1 1 1,0-1 0,-1 2 0,1-1 0,0 1 0,0 0 0,0 0 0,0 1 0,0 0-1,1 0 1,-1 1 0,1-1 0,0 1 0,0 1 0,-1 0-4,4-2 1,-1 0-1,1 1 1,0-1 0,0 1 0,0 0 0,1-1-1,-1 1 1,1 0 0,0 1 0,0-1-1,1 0 1,-1 1 0,1-1 0,0 0-1,0 1 1,0 0 0,1-1 0,-1 1-1,1-1 1,0 1 0,1 4-1,1-7 5,1 0-1,-1 0 1,1-1 0,-1 1-1,1-1 1,-1 0 0,1 1-1,0-1 1,0 0 0,-1-1-1,1 1 1,0 0 0,0-1-1,0 0 1,0 0 0,0 1-1,0-2 1,0 1 0,0 0-1,1-1-3,4 1 20,212 1 331,-207 0-386,-1 1 0,1 1 1,-1 0-1,0 0 0,0 2 1,-1-1-1,1 1 0,-1 1 1,0 0-1,0 1 0,-1 0 1,8 7 33,-14-12-52,31 11-2149,-10-12-3703,-3-1-4296</inkml:trace>
  <inkml:trace contextRef="#ctx0" brushRef="#br1" timeOffset="-128611.828">11189 1570 2785,'0'0'8231,"0"0"-5774,0 0-1443,-24 15 210,-74 53-314,92-63-836,0-1 0,1 1-1,-1 1 1,1-1 0,1 1 0,-1 0 0,1 0-1,0 0 1,0 0 0,1 1 0,-1 0 0,2-1 0,-1 1-1,1 0 1,0 1 0,0-1 0,1 0 0,0 0-1,0 4-73,0-4 31,-3 66 265,4-71-290,1 0 1,-1 0 0,0 0-1,1 1 1,-1-1 0,1 0-1,0 0 1,-1 0-1,1 0 1,0 0 0,0 0-1,0 0 1,1 0 0,-1-1-1,0 1 1,1 0 0,-1-1-1,1 1 1,0-1-1,-1 1 1,1-1 0,0 0-1,0 0 1,0 0 0,0 0-1,0 0 1,0 0-1,0 0 1,0-1 0,0 1-1,0-1 1,1 1 0,-1-1-7,84 3 146,-66-4-111,2-2-14,-1-1 0,0-1 0,-1-1 0,1 0 0,-1-2 1,0 0-1,-1-2 0,0 0 0,-1-1 0,0-1 0,7-6-21,-9 8 35,0-1 0,-1-1 0,0 0-1,-1-1 1,0-1 0,-1 0 0,0-1 0,-2 0 0,0-1 0,0 0-1,-2-1 1,0 0 0,0 0 0,-2-1 0,0 0 0,2-14-35,39-264 1093,-48 290-1041,2-7 413,-6 25-288,-77 275-393,68-86 61,12-197 99,0 0 0,1 0-1,0 0 1,0 0 0,0 0-1,0 0 1,0-1 0,1 1-1,0 0 1,0 0 0,0 0-1,0-1 1,0 1 0,1 0-1,0-1 1,0 0 0,0 1-1,0-1 1,0 0 0,1 0-1,-1 0 1,1 0 0,0 0-1,0-1 1,0 1 0,0-1-1,0 0 1,0 0 0,1 0-1,-1 0 1,1-1 0,-1 1-1,1-1 1,0 0 0,3 1 56,-3-2-553,15-4-4969,-14-13-1193</inkml:trace>
  <inkml:trace contextRef="#ctx0" brushRef="#br1" timeOffset="-128346.495">11445 1568 9204,'0'0'2513,"0"0"-1872,0 0 127,0 0 353,0 0-49,0 0-224,50 22-287,-13-15-353,20-7-208,20 0-1601,25 0-4882</inkml:trace>
  <inkml:trace contextRef="#ctx0" brushRef="#br1" timeOffset="-127622.287">12330 1386 2753,'0'0'4416,"0"0"-2069,0 0-730,0 0 115,0 0-126,4-4-318,41-43-250,-37 41-899,-1-1-1,1 1 0,-1-1 0,-1 0 1,0-1-1,0 1 0,0-1 0,-1-1 1,0 1-1,0-1 0,-1 0 1,0 0-1,-1 0 0,0 0 0,-1 0 1,0-1-1,0 0 0,0-2-138,-4 10 7,1-1-1,-1 1 1,1-1-1,-1 1 1,0-1-1,0 1 1,0 0-1,0 0 1,0 0 0,-1 0-1,1 0 1,0 1-1,-1-1 1,0 1-1,1-1 1,-1 1-1,0 0 1,0 0-1,1 0 1,-1 0-1,0 1 1,0-1 0,0 1-1,0 0 1,0 0-1,0 0 1,0 0-1,0 0 1,0 1-1,0-1 1,0 1-1,0 0 1,1 0-1,-3 1-5,-7-2 6,-5 1-9,1 1 0,-1 1 0,1 0 1,-1 1-1,1 1 0,0 0 1,1 1-1,-1 1 0,1 1 0,1 0 1,-1 1-1,1 0 0,1 1 1,-4 4 1,12-10-5,1 1 1,0 0 0,0 0 0,0 0 0,1 0-1,0 1 1,0 0 0,0-1 0,0 1 0,1 0-1,0 0 1,0 0 0,1 1 0,0-1 0,0 0-1,0 1 1,1-1 0,0 0 0,0 1 0,0-1 0,1 0-1,0 1 1,1-1 0,-1 0 0,1 0 0,0 0-1,1 0 1,0 2 4,8 8 6,0-1 0,0-1 0,1 0 0,1 0-1,1-2 1,0 1 0,0-2 0,1 0 0,1 0 0,-1-2-1,13 6-5,93 71 94,-119-85-92,0 0 0,-1 0 0,1 1 0,-1-1 0,0 0 0,1 1 0,-1-1 0,0 1 1,0-1-1,0 1 0,0 0 0,0-1 0,0 1 0,-1 0 0,1 0 0,0-1 0,-1 1 0,1 0 1,-1 0-1,0 0 0,0 0 0,0 0 0,0 0 0,0-1 0,0 1 0,0 0 0,0 0 0,-1 0 1,1 0-1,-1 0 0,0-1 0,1 1 0,-2 1-2,-89 19 67,-199-13-2239,286-8 1922,1-1 0,-1 0 0,1 0 0,-1-1 1,1 1-1,0-1 0,-1 1 0,1-1 0,-1 0 0,1 0 0,0-1 0,0 1 0,0-1 1,0 0-1,0 1 0,0-1 0,0-1 0,0 1 250,-3-16-4530</inkml:trace>
  <inkml:trace contextRef="#ctx0" brushRef="#br1" timeOffset="-125102.546">12661 1480 7732,'0'0'3265,"0"0"-1616,0 0-457,0 0-42,0 0-283,0 0-320,-11 9-227,-36 30-125,46-39-187,1 1 0,-1-1 1,0 0-1,0 1 0,1-1 0,-1 1 0,0-1 0,1 1 0,-1 0 1,0-1-1,1 1 0,-1 0 0,1-1 0,-1 1 0,1 0 0,0-1 1,-1 1-1,1 0 0,0 0 0,-1 0 0,1-1 0,0 1 0,0 0 1,0 0-1,0 0 0,-1 0 0,1 0 0,0-1 0,1 1 1,-1 0-1,0 0 0,0 0 0,0 0 0,0 0 0,1-1 0,-1 1 1,0 0-1,1 0 0,-1-1 0,1 1 0,-1 0 0,1 0 0,-1-1 1,1 1-1,-1 0 0,1-1 0,0 1 0,-1-1 0,1 1 0,0-1 1,0 1-1,-1-1 0,1 0 0,0 1 0,0-1 0,0 0-8,42 9 264,-42-9-254,7 2 15,1-1 1,0 0-1,-1 0 0,1 0 0,0-1 0,-1-1 0,1 1 0,0-1 0,-1-1 0,1 0 0,-1 0 0,0 0 0,0-1 0,1-1 0,-2 1 0,1-1 0,0 0 0,-1-1 0,0 0 0,0 0 0,0-1 0,-1 0-25,-5 5 0,0 0 1,0-1-1,0 1 0,0 0 1,-1-1-1,1 1 1,-1-1-1,1 1 1,-1-1-1,1 1 0,-1-1 1,0 1-1,0-1 1,0 1-1,0-1 1,0 1-1,0-1 0,0 1 1,0-1-1,-1 1 1,1-1-1,-1 1 1,1-1-1,-1 1 1,1-1-1,-1 1 0,0 0 1,0-1-1,0 1 1,0 0-1,0 0 1,0-1-1,0 1 0,0 0 1,0 0-1,0 0 1,-1 1-1,1-1 1,0 0-1,-1 0 0,1 1 1,0-1-1,-2 0 0,-12-3 2,0 0-1,-1 0 0,1 2 0,-1 0 0,0 0 0,0 2 1,0 0-1,0 1 0,-10 2-1,22-1-5,0 0 0,0 0 1,0 0-1,0 1 0,1-1 0,-1 1 0,1 0 0,0 0 1,0 0-1,0 1 0,0-1 0,1 1 0,-1-1 1,1 1-1,0 0 0,0 0 0,0 0 0,1 0 0,-1 1 1,1-1-1,0 0 0,0 1 0,1-1 0,-1 0 1,1 1-1,0-1 0,0 1 0,1-1 0,-1 0 0,1 1 1,1 2 4,-2-2-3,1-1 0,-1 1 0,1-1 0,0 1-1,1-1 1,-1 0 0,1 1 0,0-1 0,0 0 0,0 0 0,1-1 0,-1 1 0,1 0 0,0-1 0,0 1 0,0-1 0,0 0 0,1 0 0,-1 0 0,1-1 0,0 1 0,0-1 0,0 0 0,0 0 0,0 0 0,4 1 3,121 24 92,86-29-15,-199 0-51,-1-1 0,1 0 1,-1-1-1,0-1 0,0-1 0,0 0 0,-1-1 0,0 0 0,0-1 0,0-1 0,-2 0 0,1-1 0,-1-1 1,0 1-1,-1-2 0,0 0 0,-1 0 0,2-4-26,-10 15 38,-1-1 0,1 0 0,-1 0 0,1 0 0,-1 0-1,1 0 1,-1-1 0,0 1 0,0 0 0,0 0 0,0-1 0,-1 1 0,1-1 0,-1 1 0,1 0 0,-1-1 0,0 1 0,0-1 0,0 1 0,0-1 0,0 1 0,-1-1-1,1 1 1,-1-1 0,1 1 0,-1 0 0,0-1 0,0 1 0,0 0 0,0 0 0,-1-1 0,1 1 0,-1 0 0,1 0 0,-1 1 0,0-1 0,1 0 0,-1 0-1,0 1 1,0-1 0,0 1 0,0 0 0,-1-1 0,1 1 0,0 0 0,0 0 0,-1 1 0,1-1 0,-1 0 0,0 1-38,-6-1-10,1 1 1,-1 1-1,0-1 1,0 1-1,1 1 1,-1 0-1,0 0 1,1 0-1,0 1 0,0 1 1,0-1-1,0 1 1,0 1-1,1-1 1,-1 1-1,1 1 1,0-1-1,1 1 1,0 0-1,0 1 1,0 0-1,0 0 1,1 0-1,1 0 1,-1 1-1,1 0 0,0 0 1,-2 7 9,0 54-53,8-66 51,0 0 0,0-1 0,0 1 1,0 0-1,1-1 0,-1 1 0,1-1 1,-1 0-1,1 0 0,0 0 0,0 0 1,0 0-1,0-1 0,0 1 0,0-1 1,0 0-1,1 0 0,-1 0 1,0 0-1,1 0 0,-1-1 0,1 0 1,-1 1-1,0-1 0,1-1 0,-1 1 1,1 0-1,-1-1 0,1 0 0,-1 0 1,1 0 1,8 1 27,-5 0-14,0 0-1,0 0 1,0 0-1,0-1 1,0 0-1,0-1 1,0 0 0,0 0-1,0 0 1,-1-1-1,1 0 1,-1 0 0,1 0-1,-1-1 1,-1 0-1,1 0 1,0-1 0,-1 1-1,0-1 1,0-1-1,0 1 1,-1-1 0,0 1-1,0-1 1,0-1-13,4-28 88,-18 477-307,11-439 219,0 0 0,0 0 0,0 0 0,0 0 0,0-1 0,1 1 0,-1-1 0,1 1 0,0-1 0,0 1 0,0-1 0,0 0 0,0 0 0,0 0 0,0 0 0,1 0 0,-1-1 0,1 1 0,-1-1 0,1 1 0,0-1 0,0 0 0,-1 0 0,1 0 0,0 0 0,0-1 0,0 1 0,0-1 0,0 0 0,0 0 0,0 0 0,0 0 0,0 0 0,0-1 0,0 1 0,0-1 0,0 0 0,-1 0 0,1 0 0,0 0 0,0 0 0,-1-1 0,1 1 0,-1-1 0,1 0 0,-1 1 0,0-1 0,0 0 0,1-1 0,11-9 13,-2 0 1,1-1-1,-2 0 0,1-1 1,-2 0-1,0-1 0,-1 0 1,0-1-1,-1 0 0,-1 0 1,-1 0-1,3-12-13,44-209 192,-40 149-18,-13 87-209,0 10-235,-1-5 266,0 1-1,0-1 0,1 1 0,-1-1 0,1 1 1,0-1-1,1 1 0,-1-1 0,1 1 1,0-1-1,0 1 0,0-1 0,0 0 0,1 1 1,0-1-1,0 0 0,0 0 0,0 0 0,1-1 1,0 1-1,-1 0 0,1-1 0,0 0 1,1 0-1,-1 0 0,1 0 0,-1 0 0,1-1 1,0 1-1,0-1 0,0 0 0,0 0 0,0-1 1,4 2 4,-3-3 0,5 2 13,-1-1 1,1-1-1,-1 1 0,1-2 0,-1 1 0,1-1 0,-1-1 0,0 1 0,0-2 0,0 1 0,0-1 1,0-1-1,0 0 0,3-1-13,54-44 72,-64 49-80,-1 0 0,1 0 0,-1-1 0,1 1 0,-1 0 0,1 0 0,-1 0 0,1 1 0,-1-1 0,1 0 0,-1 1 0,1-1 0,-1 1 0,0-1 0,1 1 0,-1-1 0,0 1 0,1 0 0,-1 0 0,0 0 1,0 0-1,0 0 0,0 0 0,0 0 0,0 0 0,0 0 0,0 0 0,1 2 8,30 17-164,-20-20 177,-1-2 0,1 1 1,-1-2-1,0 1 0,1-1 0,-1-1 0,-1 0 1,1-1-1,-1 0 0,1-1 0,-1 0 1,-1 0-1,1-1 0,-1 0 0,-1-1 0,1 0 1,-1 0-1,-1-1 0,1 0 0,-1 0 1,-1-1-1,3-5-13,-7 12 0,0 1 1,-1 0 0,0-1 0,1 1-1,-1-1 1,0 1 0,0-1-1,0 0 1,-1 1 0,1-1-1,-1 0 1,0 0 0,1 1 0,-1-1-1,0 0 1,0 0 0,-1 1-1,1-1 1,-1 0 0,1 0-1,-1 1 1,0-1 0,0 1 0,0-1-1,0 0 1,-1 1 0,1 0-1,-1-1 1,1 1 0,-1 0-1,0 0 1,0 0 0,0 0 0,0 0-1,0 0 1,0 1 0,-1-1-1,0 0 0,1 2-4,-1-1 0,1 1 0,0 0 0,-1 0 0,1 1 0,0-1 0,-1 0 0,1 1 0,0-1 0,0 1 0,-1 0 0,1 0-1,0 0 1,0 0 0,0 0 0,0 0 0,0 1 0,0-1 0,1 1 0,-1-1 0,0 1 0,1-1 0,-1 1 0,1 0 0,-1 0-1,1 0 1,0 0 0,0 0 0,0 0 0,0 0 0,0 0 0,1 1 0,-1-1 0,0 0 0,1 0 0,0 2 4,-13 130-27,13-131 28,0 0-1,0 0 1,1 0-1,-1 0 1,1 0 0,0-1-1,0 1 1,0 0-1,0 0 1,1-1-1,-1 1 1,1-1 0,-1 1-1,1-1 1,0 0-1,0 0 1,0 0 0,0 0-1,0 0 1,0 0-1,1 0 1,-1-1-1,1 1 1,-1-1 0,1 1-1,-1-1 1,1 0-1,0 0 1,0-1 0,0 1-1,-1 0 1,4-1-1,97 1 120,-95-4-108,1-1 1,-1 1-1,0-2 0,-1 1 1,1-1-1,-1-1 1,0 1-1,0-1 1,0 0-1,-1-1 0,0 1 1,0-1-1,-1 0 1,0-1-1,0 0 1,0 1-1,-1-1 0,-1-1 1,1 1-1,-1-1 1,-1 1-1,0-1 1,0 0-1,0-5-12,11-20 14,-13 90-430,0 56 429,0-111-9,0 1-1,1 0 1,-1-1-1,0 1 1,1-1 0,-1 1-1,1-1 1,-1 1 0,1-1-1,0 0 1,0 1-1,-1-1 1,1 0 0,0 1-1,0-1 1,0 0-1,1 0 1,-1 0 0,0 0-1,0 0 1,1 0-1,-1 0 1,0 0 0,1-1-1,-1 1 1,1 0-1,-1-1 1,1 1 0,-1-1-1,1 0 1,-1 1-1,1-1 1,-1 0 0,1 0-1,0 0 1,-1 0 0,1 0-1,-1-1 1,1 1-1,0 0-3,64-19 267,21-54-18,-74 60-236,1 1-1,-1 0 0,2 0 1,0 2-1,0 0 1,1 0-1,4-1-12,-18 10-11,1 0 0,-1 0 0,1 0 0,-1 0 0,1 0 1,-1 0-1,1 0 0,0 1 0,-1-1 0,1 1 0,0 0 0,-1 0 0,1 0 0,0 0 0,-1 0 0,1 1 0,0-1 0,-1 1 1,1 0-1,-1-1 0,1 1 0,-1 0 0,1 1 0,-1-1 0,0 0 0,1 1 0,-1-1 0,0 1 0,0 0 0,0 0 0,0 0 1,0 0 10,12 21-89,30 35-75,-42-56 139,0-1 1,0 0-1,0 0 0,-1 0 1,1-1-1,0 1 0,0 0 1,0-1-1,0 1 0,1-1 1,-1 1-1,0-1 0,0 0 0,0 0 1,0 0-1,0 0 0,0-1 1,0 1-1,0 0 0,0-1 1,0 1-1,0-1 0,0 0 1,0 0-1,0 0 0,0 0 1,0 0-1,0 0 0,-1 0 0,1-1 1,-1 1-1,1-1 0,1-1 25,9-8-440,-1-1-1,0 0 0,0-1 0,-1 0 1,-1-1-1,0 0 0,-1 0 0,-1-1 1,0 0-1,-1-1 0,-1 1 1,3-12 440,24-200-704,-8 49 4082,-24 245-2071,-3-14-1200,-3-1-1,-1 1 1,-4-1-1,-6 18-106,3-19 33,3 2-1,3-1 0,1 1 0,2 20-32,5-69 7,-1-3-6,1-1 0,-1 1 1,1 0-1,-1 0 0,1-1 0,-1 1 1,1 0-1,-1 0 0,1 0 0,0 0 1,-1 0-1,1-1 0,0 1 0,0 0 0,0 0 1,0 0-1,0 0 0,0 0 0,0 0 1,0 0-1,0 0 0,0 0 0,1 0 1,-1-1-1,0 1 0,0 0 0,1 0 0,-1 0 1,1 0-1,-1 0 0,1-1 0,-1 1 1,1 0-1,0-1 0,-1 1 0,1 0 1,0-1-1,-1 1 0,1-1 0,0 1 0,0-1 1,-1 1-1,1-1 0,0 1 0,0-1 1,0 0-1,0 1 0,0-1 0,0 0 1,0 0-1,-1 0 0,1 0 0,0 0 0,0 0 1,1 0-2,0-5-15,1 1-1,-1-1 1,0 0 0,-1 0 0,1 0-1,-1 0 1,0 0 0,0 0 0,0 0 0,-1 0-1,0 0 1,0-1 0,0 1 0,-1-5 15,0-5-46,-1 8 40,0 0-1,0 0 1,-1 0 0,0 0 0,0 1-1,-1-1 1,0 1 0,0 0-1,0 0 1,-1 0 0,0 1-1,0 0 1,0-1 0,-1 2 0,0-1-1,1 1 1,-2 0 0,1 0-1,0 0 1,-1 1 0,0 0-1,0 1 1,-3-1 6,0-3 38,-5-1 222,24 14-113,25 12-71,-10-12 14,1-1-1,1-1 0,-1-2 1,1 0-1,-1-1 0,1-2 1,0-1-1,0 0 0,0-2-89,70-1 341,-93 5-349,0 0 0,0 1 0,0-1 0,0 1 0,-1 0 1,1 0-1,0 0 0,-1 0 0,0 1 0,1-1 0,-1 1 0,0-1 1,0 1-1,0 0 0,-1 0 0,1 0 0,-1 0 0,0 0 0,1 0 1,-1 0-1,-1 0 0,1 1 0,0 0 8,9 20-9,-8-19-88,1 0 0,0 0 0,0-1-1,0 1 1,0-1 0,0 0 0,1 1 0,0-2-1,0 1 1,0 0 0,1-1 0,-1 0 0,1 0-1,-1 0 1,1 0 0,0-1 0,0 0-1,1 0 1,-1 0 0,0-1 0,0 1 0,1-1-1,-1-1 1,1 1 0,-1-1 0,1 0 0,-1 0-1,1 0 1,-1-1 0,1 0 0,-1 0-1,4-2 98,27-18-3238,-3-10-1458</inkml:trace>
  <inkml:trace contextRef="#ctx0" brushRef="#br1" timeOffset="-124796.326">15524 1035 288,'0'0'9167,"0"0"-5928,0 0-2023,0 0-210,0 0-270,-20 12-98,-58 43-120,77-54-496,-1 1-1,0-1 1,1 1 0,-1-1 0,1 1 0,-1 0 0,1 0 0,0-1 0,0 1 0,0 0-1,0 0 1,0 0 0,0 0 0,0 1 0,1-1 0,-1 0 0,1 0 0,-1 0-1,1 1 1,0-1 0,0 0 0,0 0 0,0 0 0,1 1 0,-1 0-22,1 7 165,0-7-105,1-1 0,-1 1-1,1 0 1,0-1 0,0 1 0,0-1 0,0 1 0,0-1-1,0 0 1,1 0 0,-1 0 0,1 0 0,0-1-1,-1 1 1,1-1 0,0 1 0,0-1 0,0 0-1,0 0 1,0 0 0,0-1 0,0 1 0,0-1 0,0 1-1,1-1 1,-1 0 0,0 0 0,0-1 0,0 1-1,0-1 1,0 1 0,3-2-60,1 2 92,5 0 8,-8 1-62,1 0-1,0 0 0,0 0 1,0-1-1,0 1 0,0-1 1,0-1-1,0 1 0,0-1 0,0 1 1,-1-1-1,1-1 0,0 1 1,0-1-1,-1 0 0,1 0 1,-1 0-1,0 0 0,1-1 1,-1 0-1,0 0 0,-1 0 0,1 0 1,0-1-1,-1 1 0,0-1 1,0 0-1,0 0 0,0 0 1,-1-1-1,1 1 0,-1 0 1,0-1-1,0-1-37,4-86-19,-6 91 9,0 0 1,0 0-1,0-1 0,0 1 0,0 0 0,0 0 0,0 0 1,0 0-1,0-1 0,-1 1 0,1 0 0,0 0 0,-1 0 1,1 0-1,-1 0 0,1 0 0,-1 0 0,0 0 0,1 0 1,-1 0-1,0 0 0,0 0 0,1 0 0,-1 0 0,0 1 1,0-1-1,0 0 0,0 1 0,0-1 0,0 1 0,0-1 1,0 1-1,0-1 0,-1 1 0,1 0 0,0-1 0,0 1 1,0 0-1,0 0 0,0 0 0,-1 0 0,1 0 0,0 0 1,0 0-1,0 1 0,0-1 0,-1 0 0,1 1 0,0-1 1,0 0-1,0 1 10,-8 3-95,1 0 1,0 1-1,1 0 1,-1 0 0,1 1-1,0-1 1,1 2-1,-1-1 1,1 1-1,0 0 1,1 0 0,0 0-1,0 1 1,0 0 94,-5 7-228,3-6-320,0 0 0,1 1 0,1 0 0,-1 1 0,2-1 0,-1 1 0,2 0 0,-1 0 0,2 0 0,-1 0 0,1 0 0,1 1 0,0 6 548,1 23-4994</inkml:trace>
  <inkml:trace contextRef="#ctx0" brushRef="#br1" timeOffset="-124143.218">15758 1431 3121,'0'0'4624,"0"0"-1796,0 0-750,0 0-448,0 0-216,6-9-133,19-30-385,-25 38-883,-1 0 1,1 1-1,0-1 0,0 1 1,0-1-1,-1 0 0,1 1 1,0-1-1,0 1 0,-1-1 1,1 1-1,-1-1 0,1 1 0,0-1 1,-1 1-1,1-1 0,-1 1 1,1 0-1,-1-1 0,1 1 1,-1 0-1,0-1 0,1 1 0,-1 0 1,1 0-1,-1-1 0,0 1 1,1 0-1,-1 0 0,1 0 1,-1 0-1,0 0 0,1 0 0,-1 0 1,0 0-1,1 0 0,-1 0 1,0 0-1,1 0 0,-1 1 1,1-1-1,-1 0 0,0 0 0,1 1 1,-1-1-1,1 0 0,-1 1 1,1-1-1,-1 1-13,-2-1 39,-6 3-2,0 0 1,0 1-1,0 0 0,1 0 0,-1 1 0,1 0 0,0 1 1,0-1-1,1 2 0,0-1 0,0 1 0,0 0 1,1 0-1,0 1 0,0 0 0,-1 2-37,-8 46 299,55-51 58,-35-5-345,1 1 0,-1-2 0,0 1 0,0-1 0,1 0 0,-1 0 0,0 0 0,0 0 0,0-1 0,0 0 0,0 0 0,-1-1 0,1 1 0,0-1 0,-1 0 0,0 0 0,0-1 1,2-1-13,10-10 5,-13 11-3,1 0 1,-1 1-1,1-1 1,0 1-1,0 0 1,0 0-1,1 0 1,-1 0-1,1 1 1,-1 0-1,1 0 1,0 0-1,0 0 1,-1 1-1,4-1-2,17 45-184,-23-38 193,0 0 0,0 0 0,0 0 0,0-1 0,1 1 0,0 0 0,0-1 0,0 0 0,0 0 0,1 0 0,-1 0 0,1 0 0,0-1 1,0 0-1,1 1 0,-1-2 0,1 1 0,-1 0 0,1-1 0,0 0 0,0 0 0,0 0 0,0-1 0,0 0 0,1 0 0,2 0-9,6 1 53,0-1 1,0 0 0,1-2-1,-1 1 1,0-2-1,0 0 1,1 0 0,-2-2-1,1 1 1,0-2-1,-1 0 1,11-6-54,-7 2 34,-1-1-1,-1 0 1,0-1 0,0-1 0,-1 0 0,-1-1-1,0-1 1,-1 0 0,0-1 0,-1 0 0,-1-1-1,0 0 1,-1 0 0,-1-1 0,6-17-34,2-18 74,-3-1 0,-2 0 1,-2-1-1,-1-23-74,28-141 506,-52 289-469,-110 289-29,121-338-11,1 0 1,2 0-1,0 1 0,1-1 1,1 1-1,2 8 3,-2-26-7,1 0-1,0-1 0,0 1 1,0 0-1,1-1 1,-1 1-1,1-1 1,0 1-1,0-1 0,1 0 1,-1 0-1,1 0 1,0 0-1,0 0 0,1-1 1,-1 1-1,1-1 1,-1 0-1,1 0 1,0 0-1,0-1 0,0 1 1,1-1-1,1 1 8,46 8-4631,-49-11 960</inkml:trace>
  <inkml:trace contextRef="#ctx0" brushRef="#br1" timeOffset="-122868.827">16864 744 8100,'0'0'4340,"0"0"-2477,0 0-572,0 0-11,0 0-431,-3 5-441,-18 90-114,20-83-265,-55 487 1158,48-333-1083,7-165-98,1 1-1,0-1 1,0 1 0,0-1 0,-1 1-1,2-1 1,-1 1 0,0-1 0,0 1-1,0-1 1,1 1 0,-1-1-1,1 1 1,-1-1 0,1 1 0,-1-1-1,1 0 1,0 1 0,0-1 0,0 0-1,0 0 1,0 1 0,0-1-1,0 0 1,0 0 0,0 0 0,1 0-1,-1 0 1,0-1 0,0 1-1,1 0 1,-1-1 0,1 1 0,-1-1-1,1 1 1,-1-1 0,1 1 0,-1-1-1,1 0 1,-1 0 0,1 0-1,-1 0 1,1 0 0,-1 0 0,1 0-1,-1-1 1,1 1 0,0-1-6,5 0 20,1-1-1,-1 0 1,0-1 0,0 0 0,0 0 0,0 0 0,-1-1-1,1 0 1,-1 0 0,0 0 0,0-1 0,0 0 0,-1 0-1,0-1 1,0 0 0,0 0 0,0 0 0,-1 0 0,0-1-1,-1 1 1,2-5-20,50-57 27,-52 67-39,0 0 1,-1 0 0,1 0-1,0 1 1,0-1 0,0 1-1,0-1 1,0 1 0,0 0-1,0 0 1,0 0 0,0 1-1,0-1 1,0 1 0,0 0-1,0-1 1,-1 1 0,1 1-1,0-1 1,0 0 0,-1 1-1,1-1 1,-1 1 0,1 0-1,-1 0 1,0 0 0,0 0-1,0 0 1,0 0 0,0 0-1,0 1 1,0-1 0,-1 1-1,0 0 1,1-1-1,-1 2 13,12 11 7,-5-8-9,-1 0 1,1-1-1,0 0 1,1-1-1,-1 1 1,1-2 0,0 1-1,0-1 1,1 0-1,-1-1 1,1 0-1,0-1 1,0 0 0,0-1-1,0 0 1,0 0-1,0-1 1,0 0 0,5-1 0,-9-1-24,1 0 1,-1 0 0,0-1-1,1 0 1,-1 0 0,0 0-1,-1-1 1,1 1 0,-1-2-1,1 1 1,-1 0 0,0-1-1,-1 0 1,1 0 0,-1-1-1,0 1 1,0-1 0,-1 0-1,0 0 1,0 0 0,0 0-1,-1-1 1,0 1 0,0-1-1,0 1 1,-1-1 0,0 0 0,0 0-1,-1 1 1,0-1 0,-1-6 23,2-8-7,0 17 9,0 0 0,-1 0-1,1 0 1,-1 0 0,0 0 0,0 0-1,0 0 1,-1 0 0,0 0 0,1 0-1,-2 0 1,1 0 0,0 0 0,-1 0-1,1 1 1,-1-1 0,0 1-1,0-1 1,-1 1-2,2 2 1,-1 1-1,0 0 0,1 0 1,-1 0-1,1 1 0,-1-1 1,0 0-1,1 1 0,-1-1 1,1 1-1,-1-1 1,1 1-1,-1 0 0,1-1 1,0 1-1,-1 0 0,1 0 1,0 0-1,0 0 0,0 0 1,-1 1-1,1-1 1,0 0-1,0 0 0,1 1 1,-1-1-1,0 0 0,0 1 1,1-1-1,-1 1 0,1-1 1,-1 1-1,1-1 1,0 1-1,-1 0 0,1-1 1,0 1-1,0-1 0,0 1 1,0 0-1,0-1 0,1 1 1,-1-1-1,0 1 0,-1 1-8,0 0 0,-1 0 1,1 0-1,0 0 0,0 0 0,1 0 0,-1 1 0,1-1 1,-1 0-1,1 0 0,0 0 0,0 1 0,1-1 0,-1 0 0,1 0 1,-1 0-1,1 1 0,0-1 0,0 0 0,0 0 0,1 0 0,-1 0 1,1-1-1,0 1 0,0 0 0,-1-1 0,2 1 0,-1-1 0,0 0 1,0 1-1,1-1 0,-1 0 0,1 0 0,0-1 0,0 1 0,2 1 8,57-4-1450,-9-27-3721,-34 4-896</inkml:trace>
  <inkml:trace contextRef="#ctx0" brushRef="#br1" timeOffset="-122562.184">17247 899 9412,'0'0'3092,"0"0"-1990,0 0-277,0 0 159,0 0-208,-10 4-277,-30 17-77,35-8 23,13-10-304,1 0-1,0 0 1,0-1 0,0 0-1,0-1 1,0 0-1,0 0 1,0-1-1,0 0 1,0-1-1,5 0-140,13 0 108,-23 2-98,-1-1-1,1 1 0,0-1 1,0 0-1,0 0 0,0-1 1,-1 1-1,1-1 0,0 0 0,0 0 1,-1 0-1,1 0 0,-1 0 1,1-1-1,-1 0 0,1 0 1,-1 0-1,0 0 0,0 0 0,0-1 1,0 1-1,0-1 0,-1 0 1,1 1-1,-1-1 0,0-1 0,0 1 1,0 0-1,0-1 0,0 1 1,-1 0-1,1-1 0,0-3-9,-29 2-459,21 4 254,0 2 0,0-1 0,1 1 0,-1 0-1,0 0 1,0 0 0,0 1 0,1 0-1,-1 0 1,1 0 0,0 1 0,-1 0 0,1 0-1,0 0 1,-3 4 205,-25 53-6145,31-33 391</inkml:trace>
  <inkml:trace contextRef="#ctx0" brushRef="#br1" timeOffset="-122266.982">17931 1028 7700,'0'0'3574,"0"0"-2248,0 0-376,-23-1 235,-75-4-70,95 4-1072,1 0 0,-1 1 0,1-1 1,-1 1-1,0 0 0,0 0 0,1 0 0,-1 0 0,0 0 0,1 1 1,-1-1-1,0 1 0,1 0 0,-1 0 0,1 0 0,-1 0 1,1 0-1,0 0 0,-1 1 0,1-1 0,0 1 0,0 0 1,0-1-1,0 1 0,0 0 0,0 0 0,1 0 0,-1 0 0,0 1 1,1-1-1,0 0 0,0 1 0,0-1 0,0 1 0,0-1 1,0 1-1,0 0 0,1-1 0,-1 1 0,1 0 0,0-1 1,0 1-1,0 0 0,0-1 0,1 1 0,-1 0 0,1-1 0,-1 1 1,1 0-1,0-1 0,1 3-43,1 3 19,0 1-1,0-1 1,1 0 0,0-1-1,1 1 1,-1-1 0,2 1-1,-1-1 1,1-1 0,0 1-1,0-1 1,1 0 0,-1-1-1,7 4-17,23 25 68,-31-29-73,-1-1 1,1 1 0,-1 1 0,0-1-1,0 1 1,0-1 0,-1 1-1,0 0 1,0 1 0,-1-1 0,0 0-1,0 1 1,0-1 0,-1 1-1,0-1 1,0 1 0,0 3 3,-3-8-18,0 1-1,1 0 1,-1-1 0,-1 1 0,1-1 0,0 0 0,0 1-1,-1-1 1,1 0 0,-1-1 0,0 1 0,0 0 0,1-1-1,-1 1 1,0-1 0,0 0 0,-1 0 0,1 0 0,0-1 0,0 1-1,0-1 1,0 1 0,-1-1 0,1 0 0,0 0 0,0-1-1,0 1 1,-1-1 0,1 1 0,0-1 0,-1-1 18,-9 2-208,7 1-94,0-1 1,-1 0-1,1-1 1,-1 0-1,1 0 1,0 0-1,-1 0 1,1-1-1,0 0 1,0-1 0,0 1-1,1-1 1,-1 0-1,0 0 1,1-1-1,0 0 1,0 0-1,0 0 1,0-1-1,1 1 302,-18-29-5282</inkml:trace>
  <inkml:trace contextRef="#ctx0" brushRef="#br1" timeOffset="-122032.578">18332 780 10949,'0'0'3201,"0"0"-2288,0 0 175,0 0-335,0 0-369,0 0 32,-8 168 64,-2-88-288,0 1-96,0-5-80,0-13-16,5-12-128,3-15-720,-1-16-1105,3-15-1488,0-5-4259</inkml:trace>
  <inkml:trace contextRef="#ctx0" brushRef="#br1" timeOffset="-121849.282">18013 1098 2273,'0'0'10037,"0"0"-8997,0 0-544,142 6 529,-82 6-305,-6 1-672,-9 0-48,-15 1-736,-18 4-1697,-12 0-4643</inkml:trace>
  <inkml:trace contextRef="#ctx0" brushRef="#br1" timeOffset="-116385.989">1196 2530 8292,'0'0'2014,"0"0"-720,0 0-256,0 0-254,0 0-178,0 0-166,-3 8-141,-9 35-12,2 0 1,2 1 0,1 1 0,3-1-1,1 9-287,-8 71 293,-35 144 718,47-266-963,0-1 0,0 1-1,0-1 1,0 0 0,0 1 0,0-1-1,0 0 1,0 0 0,0 0-1,1 0 1,-1 0 0,0 0-1,1 0 1,-1 0 0,1 0 0,-1-1-1,1 1 1,-1-1 0,1 1-1,0-1 1,-1 0 0,1 1-1,-1-1 1,1 0 0,0 0 0,-1 0-1,1 0 1,0 0 0,-1-1-1,1 1 1,0 0 0,-1-1-1,1 1 1,-1-1 0,1 0-48,10 1 169,83 0-458,124-2 803,-74-11-8650,-100 5-3301</inkml:trace>
  <inkml:trace contextRef="#ctx0" brushRef="#br1" timeOffset="-116100.334">2283 2982 13542,'0'0'2609,"0"0"-2144,0 0-465,0 0 80,0 0 32,0 0 0,-10 103 16,10-62-80,0-12-32,3-9-16,9-11-240,3-9-977,0 0-928,-5-11-2817</inkml:trace>
  <inkml:trace contextRef="#ctx0" brushRef="#br1" timeOffset="-115819.837">2106 2785 10309,'0'0'2142,"0"0"-1099,0 0-69,0 0-136,0 0-299,-9 10-137,-29 33-33,38-43-361,-1 0 0,1 1 0,-1-1 0,1 1 1,0-1-1,-1 1 0,1-1 0,0 1 0,-1 0 1,1-1-1,0 1 0,0-1 0,0 1 0,-1 0 1,1-1-1,0 1 0,0 0 0,0-1 0,0 1 1,0-1-1,0 1 0,0 0 0,0-1 0,1 1 1,-1 0-1,0-1 0,0 1 0,0-1 0,1 1 1,-1 0-1,0-1 0,1 1 0,-1-1 0,0 1 1,1-1-1,-1 1 0,1-1 0,-1 0 0,1 1 1,-1-1-1,1 1 0,-1-1 0,1 0 0,-1 1 1,1-1-1,-1 0 0,1 0 0,0 1 0,-1-1 1,1 0-1,-1 0 0,1 0 0,0 0 0,-1 0 1,1 0-1,0 0 0,-1 0 0,1 0 0,0 0 1,-1 0-1,1 0 0,-1-1 0,1 1 0,0 0 1,-1 0-1,1-1 0,-1 1 0,1 0-8,2 0 67,9 0 24,-1 1-1,0-2 1,0 1 0,1-2-1,-1 1 1,0-2 0,0 1 0,0-2-1,-1 1 1,1-1 0,-1-1-1,0 0 1,0 0 0,0-1 0,-1-1-1,0 1 1,0-1 0,0-1-1,-1 0 1,2-3-91,-9 11 2,0-1 0,0 0-1,0 1 1,0-1 0,0 0 0,0 0-1,-1 0 1,1 0 0,0 0 0,0 0-1,-1 0 1,1 0 0,-1 0 0,1 0-1,-1 0 1,1 0 0,-1 0 0,0-1-1,1 1 1,-1 0 0,0 0 0,0 0 0,0-1-1,0 1 1,0 0 0,0 0 0,0-1-1,0 1 1,-1 0 0,1 0 0,0 0-1,-1 0 1,1-1 0,-1 1 0,1 0-1,-1 0 1,0 0 0,1 0 0,-1 0-1,0 0 1,0 0 0,0 1 0,0-1-1,0 0 1,0 0 0,0 1 0,0-1 0,0 0-2,-60-12-240,46 12 43,0 0 0,0 1 0,0 1 0,0 0 0,0 1 0,0 1 0,0 0-1,-8 3 198,19-4-284,0 0 0,-1 0-1,1 1 1,0-1 0,0 1-1,0 0 1,0 0 0,1 1-1,-1-1 1,1 1 0,0-1-1,0 1 1,0 0 0,1 0-1,-1 0 1,1 1 0,0-1-1,0 1 1,0-1 284,-5 28-5917</inkml:trace>
  <inkml:trace contextRef="#ctx0" brushRef="#br1" timeOffset="-114723.77">2497 2899 4322,'0'0'5370,"0"0"-3358,0 0-627,7 23-126,56 157 1033,-63-177-2239,1 0 0,0 0 0,-1 0 1,1-1-1,1 1 0,-1 0 1,0-1-1,1 1 0,-1-1 1,1 1-1,0-1 0,0 0 0,0 0 1,0 0-1,0 0 0,0 0 1,1 0-1,-1 0 0,1-1 0,-1 1 1,1-1-1,-1 0 0,1 0 1,0 0-1,0 0 0,0 0 0,-1-1 1,1 1-1,0-1 0,0 0 1,0 1-1,0-1 0,0-1 0,0 1 1,0 0-1,0-1 0,-1 0 1,1 1-1,1-2-53,3-3 54,-1-1 0,-1-1 0,1 1 0,-1-1-1,0 0 1,-1 0 0,0 0 0,0-1 0,0 1 0,-1-1 0,0 0 0,-1 0 0,1 0-54,21-48 145,-23 53-154,-1 2 5,1-1 0,-1 0 0,0 1 0,1-1 0,-1 1 0,1-1 0,-1 0 0,1 1 0,0-1 0,-1 1 0,1 0 0,0-1 0,0 1 0,0 0 1,0-1-1,1 1 0,-1 0 0,0 0 0,0 0 0,1 0 0,-1 0 0,1 0 0,-1 0 0,1 1 0,-1-1 0,1 0 0,-1 1 0,1-1 0,-1 1 0,1 0 0,0-1 0,-1 1 0,1 0 0,0 0 0,-1 0 0,1 0 1,0 1-1,-1-1 0,1 0 0,0 1 0,-1-1 0,1 1 0,-1-1 0,1 1 0,0 0 4,22 41-87,-22-37 92,-1 0-1,1-1 1,1 1 0,-1 0 0,1 0 0,0-1 0,0 0 0,0 1 0,0-1 0,1 0 0,-1-1-1,1 1 1,0-1 0,0 1 0,1-1 0,-1 0 0,1-1 0,-1 1 0,1-1 0,0 0-1,0 0 1,0 0 0,0-1 0,0 0 0,0 0 0,3 0-5,0-2 12,0 0 0,1-1 0,-1-1 0,0 1 0,-1-1 0,1 0 0,0-1 0,-1 0 0,0 0 0,0 0 1,0-1-1,0 0 0,-1-1 0,0 0 0,0 1 0,0-2 0,-1 1 0,0-1 0,0 0 0,-1 0 0,0 0 0,0 0 0,0-1 0,-1 0 0,0 0-12,0-34 131,-3 42-174,0 16-181,0-13 224,-1 0-1,1-1 1,-1 1-1,1 0 0,0 0 1,0-1-1,1 1 1,-1 0-1,0 0 0,1-1 1,-1 1-1,1 0 1,0-1-1,0 1 1,0-1-1,1 1 0,-1-1 1,0 0-1,1 1 1,0-1-1,-1 0 0,1 0 1,0 0-1,0 0 1,0 0-1,0 0 1,0-1-1,1 1 0,-1-1 1,1 0-1,-1 1 1,3 0 0,0-2 6,0 0 1,0 0 0,0 0 0,-1-1-1,1 0 1,0 0 0,0 0 0,-1 0-1,1-1 1,0 1 0,-1-1 0,0 0-1,1-1 1,-1 1 0,0-1-1,0 0 1,0 0 0,-1 0 0,4-4-7,33-53 112,-13 172-339,0 131 304,-26-116 9,-12-129 74,-41-82 83,41 57-205,0-2 1,2 1 0,1-1 0,2-1 0,0 1-1,2-1 1,2 0 0,0 0 0,2 0 0,1 0-1,2-6-38,-2 29-1,-1-1 0,1 0-1,0 1 1,1 0 0,0-1-1,0 1 1,0 0 0,1 0-1,0 0 1,1 0 0,0 1-1,0-1 1,0 1 0,0 0-1,1 0 1,0 0 0,1 1-1,-1 0 1,1 0 0,0 0-1,0 1 1,0 0 0,1 0-1,0 0 1,0 1 0,0 0-1,0 0 1,0 1 0,0 0-1,0 0 1,1 1 0,-1 0-1,1 0 1,0 1 0,-1 0-1,3 0 2,-6 1-8,0 0-1,0 0 1,0 1-1,-1-1 1,1 1-1,-1 0 1,1 0-1,-1 0 1,0 1-1,0-1 1,0 1-1,0-1 1,0 1-1,0 0 1,-1 0-1,1 1 1,-1-1-1,0 0 1,0 1-1,0-1 1,-1 1-1,1 0 1,-1-1-1,0 1 1,0 0 0,0 0-1,0 0 1,-1 0-1,0 0 1,0 0-1,0 1 9,1 2-4,-1 1-1,0 0 1,-1-1 0,1 1-1,-2 0 1,1-1 0,-1 1-1,0-1 1,0 0 0,-1 1 0,0-1-1,-1 0 1,1-1 0,-1 1-1,-5 5 5,5-6-157,-1-1-1,1 0 1,-1 0-1,-1 0 1,1 0-1,-1-1 0,1 0 1,-1 0-1,0-1 1,-1 0-1,1 0 1,-1 0-1,1-1 1,-1 0-1,0 0 1,0 0-1,0-1 0,0 0 1,-6 0 157,12-2-197,0 1 1,0 0-1,0 0 1,0-1-1,0 1 1,0 0-1,0-1 1,0 1-1,0-1 1,0 0-1,0 1 1,1-1-1,-1 0 1,0 1-1,0-1 1,1 0-1,-1 0 1,0 0-1,1 1 0,-1-1 1,1 0-1,-1 0 1,1 0-1,-1 0 1,1 0-1,0 0 1,-1 0-1,1 0 1,0-1-1,0 1 1,0 0-1,0 0 1,0 0-1,0 0 1,0 0-1,0 0 1,0-1 196,0 0-445,-1-32-8351</inkml:trace>
  <inkml:trace contextRef="#ctx0" brushRef="#br1" timeOffset="-114467.962">3663 2553 11605,'0'0'2369,"0"0"-1824,0 0 287,0 0 449,0 134-321,0-60-544,0 0-272,0-3-128,0-10-16,0-17 0,8-17-496,14-13-560,8-12-1666,7-2-2320</inkml:trace>
  <inkml:trace contextRef="#ctx0" brushRef="#br1" timeOffset="-114118.111">3875 2848 9636,'0'0'2690,"0"0"-1527,0 0-336,0 0-13,0 0-185,-2 4-79,2-3-522,0 0 0,-1 0 1,1 0-1,0 0 0,0 0 1,0 0-1,-1 0 0,1 0 1,0 1-1,0-1 0,1 0 1,-1 0-1,0 0 0,0 0 1,0 0-1,1 0 0,-1 0 1,1 0-1,-1 0 0,0 0 1,1 0-1,0 0 0,-1 0 1,1-1-1,0 1 0,-1 0 1,1 0-1,0 0 0,0-1 1,0 1-1,-1-1 0,1 1 1,0 0-1,0-1 0,0 1 1,0-1-1,0 0 0,0 1 1,0-1-1,0 0 0,0 0 1,0 0-1,1 1 0,-1-1 1,0 0-1,0 0 0,0-1 1,0 1-1,0 0 0,0 0 0,0 0 1,0-1-1,0 1 0,0-1 1,0 1-29,3 0 42,-1 0 0,1 0 0,-1 0 0,0-1 0,1 1 0,-1-1 0,0 0 0,1 0 0,-1 0 0,0 0 0,0 0 0,0-1 0,0 0 0,0 1 0,0-1 1,0 0-1,-1 0 0,1-1 0,-1 1 0,1 0 0,-1-1 0,0 0 0,0 1 0,0-1 0,0 0 0,-1 0 0,1 0 0,-1 0 0,1-3-42,9-80 406,-13 83-400,1 0 1,-1 1 0,0 0 0,0-1 0,0 1-1,0 0 1,0 0 0,-1 0 0,1 0 0,0 1 0,-1-1-1,1 1 1,-1-1 0,0 1 0,1 0 0,-1 0-1,0 0 1,0 0 0,0 1 0,0-1 0,0 1-1,0 0 1,0-1 0,0 1 0,0 1 0,0-1-1,1 0 1,-1 1 0,0-1 0,0 1 0,0 0 0,0 0-1,0 0 1,1 1 0,-1-1 0,1 0 0,-1 1-1,-1 1-6,-6 7 6,1 0-1,0 0 0,1 1 1,0 1-1,0-1 0,2 1 1,-1 0-1,1 1 0,1 0 1,0 0-1,1 0 0,1 0 1,-2 7-6,3-14 0,-1 0 0,1 1 0,0-1-1,0 0 1,1 0 0,0 1 0,0-1 0,1 1 0,-1-1 0,2 1 0,-1-1 0,0 1 0,1-1 0,1 1 0,-1-1-1,1 0 1,0 0 0,0 1 0,1-1 0,-1-1 0,2 1 0,-1 0 0,0-1 0,1 1 0,0-1 0,0 0 0,1-1-1,-1 1 1,1-1 0,0 0 0,1 0 0,-1 0 0,1 0 0,5-1-214,1-1 1,-1 0-1,0-1 0,0 0 1,0-1-1,1 0 0,-1-1 0,0 0 1,0-1-1,1 0 0,-1-1 1,-1 0-1,7-3 214,79-41-7253,-46 13-884</inkml:trace>
  <inkml:trace contextRef="#ctx0" brushRef="#br1" timeOffset="-112669.232">4265 2738 8708,'0'0'2671,"0"0"-801,0 0-112,0 0-360,0 0-587,-4 3-336,1 2-410,0 0 0,0 0 0,0 0 1,0 0-1,1 0 0,0 1 0,0-1 1,1 1-1,-1 0 0,1-1 0,0 1 0,1 0 1,-1 0-1,1-1 0,0 1 0,1 0 1,0 2-66,-2 15 145,-1 148 567,2-169-698,0 0-1,0 0 1,0 0 0,0 0-1,1 0 1,-1 0 0,1-1 0,-1 1-1,1 0 1,0 0 0,0-1-1,0 1 1,0 0 0,0-1-1,0 1 1,0-1 0,0 1 0,0-1-1,1 0 1,-1 1 0,1-1-1,-1 0 1,1 0 0,-1 0-1,1 0 1,0 0 0,0-1 0,-1 1-1,1 0 1,0-1 0,0 1-1,0-1 1,0 0 0,-1 1-1,1-1 1,0 0 0,0 0 0,0 0-1,0-1 1,0 1 0,0 0-1,-1-1 1,1 1 0,0-1-1,0 1 1,0-1 0,-1 0 0,1 0-1,0 0 1,-1 0 0,1 0-1,0-1-13,6-8 47,0 0 0,-1 0 0,0-1 0,-1 0 0,0 0 0,0 0 0,-1-1 0,-1 0 0,0 0-1,-1 0 1,0-1 0,0-2-47,36-129 86,-37 141-97,2 7-251,9 49 60,-11-41 226,1 1 0,0-1-1,0 0 1,1 0 0,1-1-1,0 1 1,0-1 0,1 0-1,4 4-23,-8-13 15,0-1 0,0 1 0,0-1 1,0 0-1,0 0 0,0 0 0,0 0 0,0-1 0,1 1 0,-1 0 0,0-1 0,1 0 0,-1 1 0,0-1 1,0 0-1,1 0 0,-1 0 0,0-1 0,1 1 0,-1-1 0,0 1 0,1-1 0,-1 0 0,0 1 1,0-1-1,0 0 0,0-1 0,0 1 0,0 0 0,0 0 0,0-1 0,0 1 0,-1-1 0,1 0 0,-1 0 1,1 1-1,-1-1 0,1-1-15,97-166 184,-98 168-192,0 0 0,1 0 0,-1 1 0,1-1-1,-1 0 1,1 1 0,-1 0 0,1-1 0,-1 1 0,1 0 0,0 0 0,-1 0 0,1 0 0,-1 0 0,1 0 0,-1 0 0,1 0 0,0 1-1,-1-1 1,1 1 0,-1-1 0,1 1 0,-1-1 0,0 1 0,1 0 0,-1 0 0,0 0 0,1 0 0,-1 0 0,0 0 0,0 0-1,0 0 1,0 0 0,0 1 0,0-1 0,0 0 0,0 1 0,-1-1 0,1 1 0,0-1 0,-1 1 0,1-1 0,-1 1 0,0-1 0,1 1-1,-1-1 1,0 1 0,0-1 0,0 1 0,0 0 0,0 0 8,4 6-18,5 11 22,-7-12 1,0-1 0,1 1 1,0-1-1,0 0 0,0 1 0,0-1 0,1-1 0,0 1 1,1-1-1,-1 1 0,1-1 0,0 0 0,0-1 0,0 1 1,1-1-1,0 0 0,0-1 0,0 1 0,0-1 1,0 0-1,1-1 0,-1 0 0,5 1-5,-8-2 6,0-1-1,0 0 1,0-1-1,0 1 1,1 0-1,-1-1 1,0 0-1,0 0 1,0 0-1,0 0 1,0 0-1,0-1 1,0 1 0,-1-1-1,1 0 1,-1 0-1,1 0 1,-1 0-1,1 0 1,-1 0-1,0-1 1,0 1-1,0-1 1,0 0-1,-1 1 1,1-1-1,0-3-5,5-9-4,-1-1 0,-1 1 0,-1-2 0,0 1-1,-1 0 1,0-1 0,-2 1 0,0-1-1,-1 0 1,0 1 0,-1-1 0,-2-3 4,2 19-3,-1 0 0,1 0 0,0 0 0,-1 0-1,0 0 1,1 0 0,-1 1 0,1-1 0,-1 0 0,0 1 0,0 0 0,1-1 0,-1 1 0,0 0 0,0 0 0,1 0 0,-1 0 0,0 0 0,0 0 0,1 0-1,-1 1 1,0-1 0,0 1 0,1-1 0,-1 1 0,1 0 0,-1 0 0,0-1 0,1 1 0,-1 0 0,1 0 0,0 1 0,-1-1 0,0 1 3,-7 9-6,0 0 1,0 1-1,1 1 1,0-1-1,1 1 1,1 0-1,0 1 0,1 0 1,0-1-1,1 2 1,1-1-1,0 0 1,1 1-1,0 13 6,-1 70 78,4-94-75,1-1 0,0 0-1,0 1 1,0-1 0,1 0 0,-1-1 0,1 1 0,-1 0 0,1-1 0,0 1 0,0-1 0,0 0-1,0 0 1,1 0 0,-1 0 0,0-1 0,1 1 0,-1-1 0,1 0 0,0 0 0,-1 0 0,1-1-1,0 1 1,0-1 0,-1 0 0,1 0 0,0 0 0,0 0 0,-1-1 0,1 0 0,0 0 0,-1 0-1,1 0 1,2-1-3,5 1 35,0-2-18,0 0 0,0-1-1,0 0 1,0-1 0,-1 0 0,0-1 0,0 0-1,-1-1 1,0 1 0,0-2 0,0 1 0,-1-1-1,0-1 1,0 0 0,-1 0 0,-1 0 0,1-1-1,-1 0 1,-1 0 0,0 0 0,0-1 0,-1 0-1,-1 0 1,0 0 0,0 0 0,-1 0 0,0-1-17,1-4 29,-3 24-114,-2 18 10,1 6 68,0-19 14,1 0 0,0 0-1,0 1 1,1-1 0,1 0 0,1 0 0,-1 0 0,5 8-7,-6-19 5,0 0 0,0 0 1,0-1-1,1 1 0,-1-1 0,1 1 0,-1-1 1,1 0-1,-1 1 0,1-1 0,0 0 1,0 0-1,-1 0 0,1 0 0,0-1 0,0 1 1,0 0-1,0-1 0,0 1 0,0-1 1,0 0-1,0 0 0,0 0 0,1 0 1,-1 0-1,0 0 0,0 0 0,0-1 0,0 1 1,0-1-1,0 1 0,0-1 0,0 0 1,-1 0-1,1 0 0,0 0 0,0 0 0,-1 0 1,1-1-1,0 1 0,-1 0 0,1-1 1,-1 1-1,0-1 0,0 0 0,1 1 0,-1-2-5,135-225 54,-136 228-61,1-1 0,-1 1 0,1-1 0,-1 1 0,1 0 0,-1-1 1,1 1-1,-1 0 0,1-1 0,-1 1 0,1 0 0,-1 0 0,1-1 0,0 1 0,-1 0 1,1 0-1,-1 0 0,1 0 0,0 0 0,-1 0 0,1 0 0,0 0 0,-1 0 0,1 0 1,-1 0-1,1 0 0,0 1 0,-1-1 0,1 0 0,-1 0 0,1 1 0,-1-1 0,1 0 1,-1 1-1,1-1 0,-1 0 0,1 1 0,-1-1 0,1 1 0,-1-1 0,0 1 1,1-1-1,-1 1 0,0-1 0,1 1 0,-1-1 0,0 1 0,0-1 0,0 1 0,1 0 1,-1-1-1,0 1 0,0-1 0,0 1 0,0 0 0,0-1 0,0 1 0,0-1 0,0 1 1,0 0-1,0-1 0,-1 1 0,1-1 0,0 1 0,0 0 0,-1 0 7,2 0 1,7 31 0,1-1-1,2 0 1,2 0-1,0-1 1,4 3-1,-15-30 6,0 0 0,1 0 0,-1-1 0,0 1 1,1 0-1,0-1 0,-1 0 0,1 0 0,0 0 0,0 0 0,0 0 1,1-1-1,-1 1 0,0-1 0,0 0 0,1 0 0,-1 0 0,1 0 0,-1-1 1,1 1-1,-1-1 0,1 0 0,-1 0 0,1 0 0,0-1 0,-1 1 1,0-1-1,1 0 0,-1 0 0,1 0 0,-1 0 0,0-1 0,0 1 1,1-1-1,-1 0 0,0 0 0,-1 0 0,1 0 0,0 0 0,0-1-6,13-17 26,-1 0 0,0-2 0,-2 1 0,-1-2 0,0 0-1,-2 0 1,8-23-26,-10 25-7,36-99-13,-27 69 39,3 1 0,1 1 0,3 1 0,5-6-19,-13 32 74,-15 25-172,-44 227 116,26-157 2,-41 249 56,56-242-510,2-79-57,3-8-2068,0-9-965,1-2-1534</inkml:trace>
  <inkml:trace contextRef="#ctx0" brushRef="#br1" timeOffset="-112328.264">5648 2776 9620,'0'0'2063,"0"0"-641,0 0-94,0 0 44,0 0-316,-8 17-261,-20 54-157,28-69-606,-1 1 1,1-1 0,0 1-1,0 0 1,0-1 0,0 1 0,1-1-1,-1 0 1,1 1 0,-1-1-1,1 1 1,0-1 0,0 0-1,0 1 1,0-1 0,0 0 0,1 0-1,-1 0 1,1 0 0,-1 0-1,1 0 1,0 0 0,0 0-1,-1-1 1,1 1 0,0-1 0,1 1-1,-1-1 1,0 0 0,0 0-1,1 0 1,-1 0 0,0 0-1,1-1 1,-1 1 0,1-1-1,-1 1 1,1-1 0,-1 0 0,1 0-1,-1 0 1,1 0 0,1-1-33,2 2 69,1-1 1,0 0-1,0 0 1,0-1-1,0 0 1,0 0-1,0-1 0,-1 1 1,1-2-1,-1 1 1,1-1-1,-1 0 1,0 0-1,0 0 1,0-1-1,0 0 1,-1 0-1,1-1 1,-1 0-1,0 1 1,-1-2-1,1 1 1,-1 0-1,3-6-69,100-162 859,-92 160-819,-14 18-144,4 213-80,-10-160 95,0-5-4037,5-47 305</inkml:trace>
  <inkml:trace contextRef="#ctx0" brushRef="#br1" timeOffset="-112052.111">6653 2844 16968,'0'0'1440,"0"0"-1103,0 0 191,0 0 64,0 0-208,154-23-80,-75 14-95,1 2-113,-5 7 16,-13-2-112,-12-2 16,-23 4-16,-12-2-128,-15-7-481,0 0-447,-28-9-2418,-21-9-7507</inkml:trace>
  <inkml:trace contextRef="#ctx0" brushRef="#br1" timeOffset="-111789.827">5785 2497 7603,'0'0'9093,"0"0"-8437,0 0-352,0 0 176,0 0 97,0 0-273,69-9-112,-34 9-144,0 6-48,5-1-96,9-1-480,6 1-1537,10-3-1809,0 5-5843</inkml:trace>
  <inkml:trace contextRef="#ctx0" brushRef="#br1" timeOffset="-110766.453">7148 2488 14567,'0'0'1192,"0"0"-266,0 0 197,0 0-213,0 0-377,8-2 153,109 68 252,-92-49-827,298 246 489,-235-196-557,-87-64-41,0-1 0,0 1 1,0 0-1,-1 0 1,1-1-1,-1 1 0,1 0 1,-1 0-1,0 0 0,0 0 1,0-1-1,-1 1 1,1 0-1,-1 0 0,1 0 1,-1-1-1,0 1 1,0 0-1,0-1 0,-1 1 1,1-1-1,-1 1 0,1-1 1,-1 0-1,0 1 1,0-1-1,1 0 0,-2 0 1,1 0-1,0-1 1,0 1-1,-1 0 0,1-1 1,-1 0-1,1 1 0,-1-1 1,1 0-1,-2 0-2,-23 17-74,-2-2 1,0-1-1,-1-1 0,0-2 0,-1 0 0,-32 6 74,60-16-962,6-2-6269,9 0-1530</inkml:trace>
  <inkml:trace contextRef="#ctx0" brushRef="#br1" timeOffset="-108050.09">8627 2288 11621,'0'0'1529,"0"0"-609,0 0-365,0 0 54,0 0 63,0 0-48,-1-6 259,-8 57 3517,4 40-4369,-5-1 0,-4 0 1,-3-1-1,-12 27-31,13-50 11,5 21-27,65-76-19,30-11 21,122 14-145,-189-10-334,1-1 1,-1-1 0,1 0 0,0-1 0,0-1 0,-1-1 0,1-1-1,0 0 1,-1-1 0,1-1 0,-1 0 0,0-2 0,0 0 0,-1-1-1,1 0 1,-2-1 0,4-3 492,74-69-1935,-68 4 6474,-25 75-3616,0 1-296,-5 7-571,1 1 1,0 0-1,0 0 1,1 0-1,0 0 0,0 1 1,1-1-1,0 1 0,0 0 1,1 0-1,0-1 1,1 1-1,0 0 0,0 0 1,2 2-57,-2-10-16,0 1 1,0-1-1,0 0 1,1 1-1,-1-1 1,1 0 0,-1 1-1,1-1 1,-1 0-1,1 0 1,0 0-1,0 0 1,-1 0-1,1 1 1,0-2 0,0 1-1,0 0 1,0 0-1,0 0 1,0 0-1,1 0 1,-1-1-1,0 1 1,0-1-1,1 1 1,-1-1 0,0 1-1,0-1 1,1 0-1,-1 1 1,0-1-1,1 0 1,-1 0-1,0 0 1,1 0 0,-1 0-1,1-1 1,-1 1-1,1 0 16,56-18-2476,-26-12-485,0-7-2730</inkml:trace>
  <inkml:trace contextRef="#ctx0" brushRef="#br1" timeOffset="-107753.612">9378 2517 3922,'0'0'5472,"0"0"-3119,0 0-878,-22-8 51,-70-23-184,92 30-1308,-1 0 0,1 0 0,-1 0 1,0 1-1,1-1 0,-1 0 0,0 1 0,0-1 0,1 0 0,-1 1 1,0-1-1,0 1 0,0 0 0,0-1 0,0 1 0,0 0 0,0-1 1,0 1-1,0 0 0,0 0 0,0 0 0,0 0 0,0 0 0,0 0 0,0 0 1,0 0-1,0 0 0,1 0 0,-1 1 0,0-1 0,0 0 0,0 1 1,0-1-1,0 0 0,0 1 0,0-1 0,0 1 0,1 0 0,-1-1 1,0 1-1,1 0 0,-1-1 0,0 1 0,1 0 0,-1 0 0,0 0 0,1-1 1,0 1-1,-1 0 0,1 0 0,-1 0 0,1 0 0,0 0 0,0 0 1,-1 0-1,1 0 0,0 0 0,0 0 0,0 0 0,0 0 0,0 0 1,0 0-1,1 0 0,-1 0 0,0 0 0,1 0-34,-1 6 124,0-5-102,-1 0 0,1-1-1,0 1 1,-1 0 0,1 0 0,0 0-1,0-1 1,0 1 0,1 0 0,-1 0-1,0 0 1,1-1 0,-1 1 0,1 0-1,-1-1 1,1 1 0,0 0 0,0-1-1,0 1 1,0-1 0,0 1-1,0-1 1,0 1 0,0-1 0,1 0-1,-1 0 1,0 1 0,1-1 0,-1 0-1,1 0 1,-1 0 0,1-1 0,0 1-1,-1 0 1,1-1 0,0 1 0,0-1-1,-1 1 1,1-1 0,0 0-22,18 3 74,-1 0 0,1-2 0,0 0 0,0-2 0,-1 0 1,1-1-1,-1-1 0,1 0 0,-1-2 0,0 0 0,0-2 0,-1 0 1,0 0-1,2-3-74,15-22-54,-68 24-434,19 7 387,3 0-67,0 0 1,1 0 0,-1 1 0,0 1 0,1 0 0,-1 0 0,0 1 0,1 0 0,-1 1-1,1 0 1,0 1 0,0 0 0,0 0 0,-5 4 167,-7 41-6032,22-25-526</inkml:trace>
  <inkml:trace contextRef="#ctx0" brushRef="#br1" timeOffset="-107453.879">10072 2546 11269,'0'0'2591,"0"0"-1020,0 0-269,-22 1-350,-73 9-354,90-8-563,0 0 0,0 0-1,0 1 1,0 0 0,1 0 0,0 0-1,-1 0 1,1 1 0,0 0 0,0-1 0,1 2-1,-1-1 1,1 0 0,0 1 0,0-1-1,1 1 1,-1 0 0,1 0 0,0 0 0,0 0-1,1 1 1,-1-1 0,1 0 0,0 1-1,1-1 1,-1 0 0,1 1 0,0-1-1,1 1 1,-1-1 0,1 1 0,1 2-35,-2-2 18,-1 5 0,1 1 0,0-1-1,1 1 1,1-1 0,-1 1-1,2-1 1,0 0 0,0 0 0,1 0-1,0 0 1,6 9-18,6 5 32,-12-19-13,1 1 1,-1-1-1,0 1 0,0 0 0,-1 0 0,0 1 0,0-1 0,-1 0 1,0 1-1,0 0 0,0 5-19,-2-11-1,-1 0 0,0 0 1,0 0-1,0 0 0,-1 0 1,1-1-1,0 1 0,-1 0 1,1-1-1,-1 1 0,1-1 1,-1 0-1,0 1 0,1-1 1,-1 0-1,0 0 0,0 0 1,0 0-1,0 0 0,0-1 1,0 1-1,0-1 0,0 1 1,0-1-1,0 0 0,0 1 1,-1-1-1,1 0 0,0-1 1,0 1-1,0 0 0,0-1 1,0 1-1,0-1 0,0 1 1,-2-2 0,-7 2-27,7 0-56,-1-1 1,1 1-1,0-1 0,0 1 1,-1-1-1,1 0 1,0-1-1,0 1 0,0-1 1,0 0-1,1 0 0,-1 0 1,0 0-1,1 0 0,0-1 1,-1 0-1,1 0 0,0 0 1,0 0-1,1 0 1,-1 0-1,1-1 0,-1 0 1,0-1 82,-8-70-5775,19 33-890</inkml:trace>
  <inkml:trace contextRef="#ctx0" brushRef="#br1" timeOffset="-107148.247">10458 2371 9780,'0'0'3746,"0"0"-2225,0 0-64,0 0-417,0 0-400,0 0 17,-8 141-193,3-65-336,5 0-80,0-6 0,0-14-48,3-16-48,9-15-448,1-16-1025,-3-9-2321,-8 0-2689</inkml:trace>
  <inkml:trace contextRef="#ctx0" brushRef="#br1" timeOffset="-106869.654">10264 2671 6771,'0'0'4482,"0"0"-4482,0 0-48,209 0-160,-73 0-128,31 0-2802</inkml:trace>
  <inkml:trace contextRef="#ctx0" brushRef="#br1" timeOffset="-106653.212">12077 2622 14599,'0'0'1664,"0"0"-1167,0 0 239,0 0-304,0 0-64,0 0 145,-35 134-257,35-100-192,0-5-64,5-13-128,10-7-593,5-9-831,0 0-1074,2-25-2608</inkml:trace>
  <inkml:trace contextRef="#ctx0" brushRef="#br1" timeOffset="-106465.972">11933 2340 12662,'0'0'1448,"-24"-4"-167,-75-11 325,20 12 462,80 3-2049,0 0-1,-1 0 1,1 0 0,0 1 0,0-1 0,0 0 0,0 1 0,0-1 0,0 0-1,0 1 1,-1-1 0,1 1 0,0-1 0,0 1 0,-1 0 0,1-1-1,0 1 1,-1 0 0,1-1 0,-1 1 0,1 0 0,-1 0 0,1 0 0,-1-1-1,1 1 1,-1 0 0,0 0 0,1 0 0,-1 0 0,0 0 0,0 0 0,0 0-1,0 0 1,0 0 0,0 0 0,0-1 0,0 1 0,0 0 0,0 0-1,0 0 1,-1 0 0,1 0 0,0 0 0,-1 0 0,1 0 0,-1-1 0,1 1-1,-1 0 1,1 0 0,-1 0 0,1-1 0,-1 1 0,0 0 0,0-1 0,1 1-1,-1-1 1,0 1 0,0-1 0,1 1 0,-1-1 0,0 1 0,0-1-1,0 0 1,0 0 0,0 1 0,0-1 0,0 0 0,0 0 0,0 0-19,25 2 110,1-1 0,0-1 1,-1-2-1,1 0 0,-1-2 1,0 0-1,0-2 0,0 0 1,-1-2-1,1-1 1,14-8-111,-34 16-2,-1 0 0,0 0 0,0 0 0,0 0 0,0 0 0,0-1 0,0 1 0,-1-1 0,1 0 0,0 0 0,-1 0 0,1 0 0,-1 0 0,0-1 0,0 1 0,0-1 0,0 1 0,0-1 0,0 0 0,-1 0 0,0 0 0,1 0 1,-1 0-1,0 0 0,0 0 0,-1 0 0,1 0 0,0-1 0,-1 1 0,0-2 2,-1 3-23,0 0 1,0 0 0,-1 0-1,1 1 1,0-1-1,-1 0 1,1 1 0,-1-1-1,0 1 1,1 0-1,-1-1 1,0 1 0,0 0-1,0 0 1,0 0-1,0 0 1,0 1 0,0-1-1,0 0 1,0 1 0,0 0-1,0-1 1,-1 1-1,1 0 1,-2 0 22,0-1-38,-7-1-138,0-1 0,-1 1 0,1 1 0,0 0 0,-1 0 0,1 1 0,-1 1 0,1 0 0,0 0 1,0 1-1,-1 0 0,1 1 0,0 1 0,1 0 0,-1 0 0,1 1 0,0 0 0,0 1 0,0 0 0,1 1 0,0-1 0,0 2 0,1 0 0,0 0 0,-4 5 176,1 14-3719,9 0-2620</inkml:trace>
  <inkml:trace contextRef="#ctx0" brushRef="#br1" timeOffset="-105984.475">12201 2474 9012,'0'0'1761,"0"0"77,0 0-210,9 25-271,29 82-295,-21-36 15,12 3-22,-24-71-1006,0 0-1,1 0 1,-1 0-1,1-1 1,-1 0 0,1 0-1,0 0 1,0-1 0,0 0-1,0 0 1,0 0-1,0-1 1,0 0 0,0 0-1,0 0 1,0-1 0,0 0-1,0 0 1,0 0-1,0-1 1,-1 0 0,3-1-49,-1-4-4,1 1-1,-2-2 1,1 1 0,-1 0-1,0-1 1,-1 0 0,0-1 0,0 1-1,0-1 1,-1 0 0,-1 0 0,0 0-1,0-1 1,-1 1 0,0-1 0,0 0-1,-1 1 1,0-4 4,3-9-6,-4 22-3,1 1-1,-1-1 1,0 0-1,0 0 1,1 0-1,-1 0 1,0 0 0,0 1-1,1-1 1,-1 0-1,0 0 1,1 0-1,-1 0 1,0 0-1,1 0 1,-1 0 0,0 0-1,0 0 1,1 0-1,-1 0 1,0 0-1,1 0 1,-1 0 0,0 0-1,1-1 1,-1 1 9,-1 31-138,0-16 131,1 0 0,0-1-1,1 1 1,0 0 0,2 0 0,-1 0 0,2-1 0,0 1 7,-1-12 10,1 1 0,-1-1 0,1 0 0,0 0 0,0-1 0,0 1 0,0-1 0,0 0 0,1 0 1,-1 0-1,1-1 0,-1 1 0,1-1 0,0 0 0,-1-1 0,1 1 0,0-1 0,-1 0 0,1 0 0,0 0 0,0-1 0,-1 1 0,1-1 0,0 0 1,-1-1-1,1 1 0,-1-1 0,0 0 0,1 0 0,-1 0 0,4-3-10,29-16 23,0 0 0,-1-3 0,-2-1 0,0-1 1,-2-2-1,3-6-23,-22 23 26,-1 0 0,-1-2 1,0 1-1,0-2 0,-2 1 1,1-1-1,-2-1 0,0 1 1,0-2-1,-2 1 0,0-1 1,-1 0-1,0 0 0,-1 0 1,1-14-27,-1-170 464,-4 201-464,-1-1-1,1 0 1,0 1 0,0-1 0,-1 0 0,1 0-1,0 1 1,0-1 0,-1 0 0,1 0 0,0 0 0,0 1-1,-1-1 1,1 0 0,0 0 0,-1 0 0,1 0-1,0 0 1,-1 1 0,1-1 0,0 0 0,-1 0 0,1 0-1,-1 0 1,1 0 0,0 0 0,-1 0 0,1 0-1,0 0 1,-1-1 0,1 1 0,0 0 0,-1 0-1,1 0 1,0 0 0,-1 0 0,1-1 0,0 1 0,-1 0-1,1 0 1,0 0 0,0-1 0,-1 1 0,1 0-1,0 0 1,0-1 0,0 1 0,-1 0 0,1-1 0,0 1-1,0 0 1,0-1 0,0 1 0,0 0 0,-1-1-1,1 1 1,0 0 0,0-1 0,0 1 0,0 0-1,0-1 1,0 1 0,0 0 0,0-1 0,0 1 0,1-1-1,-1 1 1,-19 26-62,-1 19 34,3 1 0,1 0 0,2 1 1,2 1-1,3 0 0,1 0 0,3 1 0,1 0 0,4 34 28,-1-78-42,0-1-1,0 1 1,1 0-1,0 0 1,0 0-1,0-1 1,0 1-1,1 0 1,0 0-1,0-1 1,0 1-1,1 0 1,-1-1-1,1 1 1,0-1-1,1 0 1,-1 0-1,1 1 1,-1-2-1,1 1 1,0 0-1,1 0 1,-1-1-1,1 0 1,-1 0-1,1 0 1,0 0-1,0 0 1,1-1 42,77 6-6254,-40-15-1363</inkml:trace>
  <inkml:trace contextRef="#ctx0" brushRef="#br1" timeOffset="-104942.368">12781 2409 13702,'0'0'1222,"0"0"-846,0 0-7,0 0 375,19 24-2,68 74-30,-80-92-646,0-1 0,1 1 0,0-1 0,-1-1 0,2 1 0,-1-1 0,0-1 0,1 1 0,0-1 0,0-1 1,0 0-1,0 0 0,0-1 0,8 1-66,-2-1 91,13 3-40,1-1 0,0-1 0,-1-2 0,1-1 0,0-1 0,-1-2 0,1-1-1,-1-1 1,0-1 0,-1-1 0,0-2 0,0-1 0,24-13-51,-46 22 7,-1 0-1,1-1 1,0 1-1,-1-1 1,0 0-1,1 0 1,-1-1-1,0 1 1,-1-1 0,1 0-1,-1 0 1,1 0-1,-1 0 1,-1-1-1,1 1 1,0-1 0,-1 0-1,0 0 1,0 0-1,-1 0 1,1 0-1,-1 0 1,0 0 0,-1-1-1,1 1 1,-1-2-7,0-2-7,1 7 14,-1 1 0,1-1 0,-1 1 1,0-1-1,1 1 0,-1-1 0,0 0 1,0 1-1,0-1 0,0 1 0,0-1 1,-1 0-1,1 1 0,0-1 0,-1 1 1,1-1-1,-1 1 0,1-1 0,-1 1 1,0-1-1,0 1 0,0 0 0,0-1 1,0 1-1,0 0 0,0 0 0,0-1 1,0 1-1,0 0 0,-1 0 1,1 1-1,0-1 0,-1 0 0,1 0 1,-1 1-1,1-1 0,-1 0 0,1 1 1,-1 0-1,0-1 0,1 1 0,-1 0 1,1 0-1,-2 0-7,-1-1 0,0 1 0,1-1 0,-1 1 0,0 0 0,0 0 0,0 1 0,1-1 0,-1 1 1,0 0-1,1 0 0,-1 0 0,0 0 0,1 1 0,0-1 0,-1 1 0,1 0 0,0 0 0,0 0 0,0 1 0,0-1 1,0 1-1,0-1 0,1 1 0,-1 0 0,1 0 0,0 0 0,0 0 0,0 1 0,0-1 0,1 1 0,-1-1 0,1 1 0,0 0 1,-6 19 24,1 0 0,1 0 1,1 0-1,2 1 0,0-1 1,1 1-1,2-1 0,2 20-25,-3-38 10,0 1 0,0 0 0,0 0-1,1-1 1,0 1 0,1 0 0,-1-1 0,1 1 0,0-1-1,0 1 1,1-1 0,-1 0 0,1 0 0,0 0-1,1-1 1,-1 1 0,1-1 0,0 1 0,0-1-1,0-1 1,1 1 0,-1 0 0,1-1 0,0 0-1,0 0 1,0-1 0,0 1 0,1-1 0,-1 0 0,1 0-1,-1-1 1,1 0 0,-1 0 0,3 0-10,6 0 28,1 0 1,-1-1 0,0-1 0,1 0-1,-1-1 1,0 0 0,0-1 0,0-1-1,-1 0 1,1-1 0,-1-1 0,0 0-1,0 0 1,-1-2 0,0 1-1,0-2 1,-1 1 0,0-2 0,0 1-1,-1-1 1,0-1 0,-1 0 0,-1 0-1,1-1 1,-2 0 0,2-4-29,1-6 26,-2 0 0,-1 0-1,-1-1 1,0 0 0,-2 0 0,-1 0 0,-1-1 0,0 1 0,-2-1 0,-2-8-26,3 30 0,0 0 1,-1 0-1,1 1 1,-1-1-1,1 0 1,-1 0-1,0 0 1,0 0-1,0 0 1,0 0 0,0 0-1,0 1 1,0-1-1,-1 0 1,1 0-1,-1 0 1,1 0-1,-1 0 1,0 1-1,0-1 1,1 0 0,-1 1-1,-1-1 1,1 1-1,0-1 1,0 1-1,0-1 1,-1 1-1,1 0 1,-1-1-1,1 1 1,-1 0 0,0 0-1,1 0 1,-1 1-1,0-1 1,1 0-1,-1 1 1,0-1-1,0 1 1,0-1-1,0 1 1,0 0 0,0 0-1,1 0 1,-1 0-1,0 0 1,0 0-1,0 0 0,-1 3-13,0-1-1,1 1 1,-1-1 0,1 1-1,0 0 1,-1 0 0,2 0-1,-1 0 1,0 1-1,0-1 1,1 0 0,0 1-1,0-1 1,0 1-1,0-1 1,0 1 0,1 0-1,0-1 1,-1 1-1,1 0 1,1-1 0,-1 1-1,0 0 1,1-1 0,0 1-1,1 3 14,-2 0-7,2-3 9,-1-1 0,1 1 0,0 0-1,0-1 1,0 1 0,0-1-1,1 1 1,-1-1 0,1 0 0,0 0-1,0-1 1,0 1 0,0 0 0,1-1-1,-1 0 1,1 0 0,-1 0 0,1 0-1,0 0 1,0-1 0,0 0-1,0 0 1,0 0 0,0 0 0,0-1-1,0 1 1,0-1 0,0 0 0,0 0-1,0 0 1,0-1 0,0 0-1,4-1-1,46 9 37,-46-3-45,0 1 0,0 1 1,0 0-1,0 0 1,-1 0-1,0 1 0,-1 0 1,1 0-1,-1 1 0,-1 0 1,1 0-1,-1 0 0,-1 1 1,0 0-1,0 0 0,0 0 1,-1 0-1,-1 0 0,1 1 1,-2-1-1,1 1 0,-1-1 1,-1 1-1,0 0 1,0-1-1,-1 4 8,15 70-52,-14-81 15,1 0 0,0-1 0,-1 1-1,1 0 1,0 0 0,0-1 0,1 1 0,-1-1 0,0 1-1,0-1 1,1 1 0,-1-1 0,1 0 0,-1 1 0,1-1-1,-1 0 1,1 0 0,0 0 0,0-1 0,-1 1 0,1 0-1,0-1 1,0 1 0,0-1 0,0 1 0,0-1 0,0 0-1,0 0 1,0 0 0,0 0 0,0 0 0,0 0 0,-1-1-1,1 1 1,0 0 0,0-1 0,0 0 0,0 1 0,0-1-1,-1 0 1,1 0 0,0 0 37,76-45-2401,-62 32 1840,0-1 0,-2 0 0,1-1 0,-2-1 0,0-1 0,-1 1 0,-1-2 561,13-24 131,-3-2 0,-1 0-1,-3-1 1,4-16-131,-3-20 3863,-27 99-2657,-59 101-584,5 3 1,5 3-1,-15 57-622,63-157 49,1 0 1,1 0-1,1 1 0,1 0 0,1 1 0,2-1 0,0 1 0,2 4-49,1-27 9,0 0 0,0 0 0,0 0 1,0 0-1,1 0 0,-1 0 1,1 0-1,0 0 0,0 0 0,0 0 1,0 0-1,0 0 0,1-1 0,-1 1 1,1-1-1,0 1 0,0-1 0,0 1 1,0-1-1,0 0 0,0 0 1,1 0-1,-1 0 0,1-1 0,-1 1 1,1 0-1,0-1 0,-1 0 0,1 0 1,0 0-1,0 0 0,0 0 0,0-1 1,0 1-1,0-1 0,0 1 1,0-1-1,1 0-9,6 1 30,-1 0 1,1 0-1,0-1 1,0 0 0,0 0-1,0-1 1,-1 0-1,1-1 1,0 0-1,-1-1 1,0 0-1,1-1 1,-1 1 0,0-2-1,-1 1 1,1-1-1,-1-1 1,0 1-1,0-2 1,-1 1-1,1-1 1,-2 0-1,1 0 1,-1-1 0,0 1-1,0-2 1,-1 1-1,0-1 1,-1 1-1,0-1 1,1-2-31,2-12 15,-1-1 0,-1 0-1,-1-1 1,-2 1 0,0-1 0,-1 1 0,-2-11-15,2 28-17,0 1 0,0 0 0,-1 0 0,0 0 0,0 0 0,0 0 0,-1 0 0,0 0 0,0 0 0,-1 0 0,1 0 0,-2 0 0,1 0 0,0 1 0,-1-1 0,0 1 0,0-1 0,-1 1 0,1 0 0,-1 1 0,0-1 0,-1 1 0,1-1 0,-1 1 0,0 1 0,1-1 0,-2 1 0,1-1 0,0 2 0,-2-2 17,-72 8-1385,78-3 1141,0-1 0,-1 1 0,1 0 1,-1-1-1,1 1 0,0 0 0,0 0 0,-1 0 0,1 0 0,0 0 0,0 0 0,0 0 0,0 0 0,0 0 0,0 0 0,0 1 0,1-1 0,-1 0 0,0 1 0,1-1 0,-1 0 0,1 1 0,-1-1 0,1 1 0,0-1 0,-1 1 0,1-1 0,0 1 0,0-1 0,0 1 0,0 0 244,3 8-7488</inkml:trace>
  <inkml:trace contextRef="#ctx0" brushRef="#br1" timeOffset="-103950.827">14755 2501 10853,'0'0'2078,"0"0"-493,0 0 141,0 0-363,0 0-610,-7-7-396,4 3-306,2 2-39,1 1-1,-1-1 1,0 1 0,0-1-1,0 1 1,0 0-1,-1-1 1,1 1 0,0 0-1,0 0 1,-1 0 0,1 0-1,-1 0 1,1 0 0,-1 0-1,1 0 1,-1 0 0,0 1-1,1-1 1,-1 1 0,0-1-1,1 1 1,-1 0 0,0 0-1,0 0 1,1 0 0,-1 0-1,0 0 1,0 0 0,1 0-1,-1 1 1,0-1 0,1 1-1,-1-1 1,-1 1-12,-3 7 61,-1 1-1,1-1 1,0 1 0,1 0-1,0 0 1,0 1-1,1 0 1,0-1 0,1 1-1,0 1 1,1-1 0,0 0-1,0 1 1,1-1-1,0 1 1,1-1 0,1 1-1,0 3-60,-1-12 17,1-1-1,0 0 1,-1 0-1,1 1 1,0-1-1,-1 0 1,1 0 0,0 0-1,0 0 1,0 0-1,0 0 1,0 0-1,0 0 1,0-1-1,0 1 1,1 0-1,-1-1 1,0 1-1,0-1 1,1 1-1,-1-1 1,0 1-1,1-1 1,-1 0 0,0 0-1,1 0 1,-1 0-1,0 0 1,1 0-1,-1 0 1,1 0-1,-1 0 1,0 0-1,1-1 1,-1 1-1,0-1 1,1 0-17,10 1 109,5-4-91,0 0 0,-1-1 1,1 0-1,-1-2 0,0 0 1,-1 0-1,0-2 0,0 0 1,-1 0-1,0-2 0,0 0 0,-1 0 1,-1-1-1,0-1 0,0 0 1,0-2-19,41-36-69,-50 75-809,-3-22 850,0 1 0,0 0-1,0 0 1,0-1 0,1 1 0,-1 0-1,1 0 1,0-1 0,0 1 0,0-1 0,0 1-1,0 0 1,1-1 0,-1 0 0,1 1-1,-1-1 1,1 0 0,0 0 0,0 0-1,0 0 1,0 0 0,0 0 0,0-1 0,1 1-1,-1-1 1,1 0 0,-1 1 0,1-1-1,-1 0 1,1 0 0,0-1 0,-1 1 0,1 0-1,0-1 1,-1 0 0,1 0 0,0 0-1,1 0 29,10 1-429,-1 0-1,0-1 0,0-1 0,0 0 1,0-1-1,0-1 0,0 1 0,-1-2 1,1 0-1,-1-1 0,12-5 430,121-71-3511,-58 15 4402,-69 46 840,-13 12 3074,-9 17-4788,0 1-1,1 0 0,0 1 0,0-1 1,1 1-1,1-1 0,0 1 0,0-1 1,1 1-1,0 0 0,2 9-16,1-16-25,0-1-1,0 1 1,0 0 0,0-1-1,1 1 1,0-1 0,0 0-1,0 0 1,0-1-1,0 1 1,0-1 0,1 0-1,-1 0 1,1 0 0,-1-1-1,1 0 1,0 0-1,0 0 1,0 0 0,-1-1-1,1 1 1,0-1 0,0 0-1,0-1 1,0 0-1,0 1 1,-1-1 0,1-1-1,4 0 26,1 1-235,13-3-473,0-1-1,0-2 1,-1 0-1,0-1 1,0-1-1,-1-1 1,0-1-1,-1 0 1,6-6 708,43-36-520,-41 4 3681,-33 69 1367,-2 39-3576,8-57-925,1-1 0,-1 1-1,1-1 1,-1 0 0,1 1 0,-1-1 0,1 0 0,0 0 0,0 0 0,-1 0-1,1-1 1,0 1 0,0 0 0,0-1 0,0 1 0,0-1 0,0 0-1,0 0 1,0 0 0,0 0 0,0 0 0,0 0 0,0 0 0,0 0 0,0-1-1,0 1 1,1-1-27,5 0 81,-5 2-82,-1 0 1,1-1 0,0 0 0,0 1-1,0-1 1,0 0 0,-1 0 0,1-1 0,0 1-1,0-1 1,0 1 0,-1-1 0,1 0 0,0 0-1,-1 0 1,1 0 0,-1-1 0,1 1-1,-1-1 1,1 1 0,-1-1 0,0 0 0,0 0-1,0 0 1,0 0 0,0 0 0,-1-1 0,1 1-1,0 0 1,-1-1 0,0 1 0,0-1-1,0 0 1,0 1 0,0-1 0,0 0 0,0-2 0,-3 3-12,1 1 1,-1-1 0,0 1-1,0-1 1,0 1 0,0 0-1,0 0 1,0 0 0,0 0-1,0 0 1,0 0 0,0 1-1,-1-1 1,1 1 0,0-1-1,0 1 1,-1 0 0,1 0 0,0 0-1,-1 0 1,1 0 0,0 1-1,0-1 1,-1 1 0,1-1-1,0 1 1,0 0 0,0 0-1,0 0 1,-1 0 0,2 0-1,-1 0 1,0 1 0,0-1-1,0 1 1,1-1 0,-3 3 11,-8 7 5,0 1 0,1 0-1,0 1 1,1 0 0,1 1 0,0 0 0,1 0 0,0 1 0,1 0 0,1 0 0,0 1 0,1 0 0,0 4-5,2-15 4,1 0 1,1 0-1,-1 0 1,1 0 0,-1 1-1,2-1 1,-1 0-1,0 0 1,1 1-1,0-1 1,1 1 0,-1-1-1,1 0 1,0 0-1,0 1 1,0-1 0,1 0-1,0 0 1,0 0-1,0 0 1,1-1-1,-1 1 1,1 0 0,0-1-1,1 0 1,-1 0-1,1 0 1,2 2-5,8 0-257,0-1 1,0-1-1,0 0 1,1-1-1,-1 0 1,1-2-1,0 1 1,0-2-1,0 0 1,-1-1-1,7-1 257,25 1-4827,-34 1-581</inkml:trace>
  <inkml:trace contextRef="#ctx0" brushRef="#br0" timeOffset="-84658.344">8428 4200 5122,'0'0'5435,"0"0"-3493,0 0-853,0 0 68,0 0-180,0-4-182,0-15 1046,-21 15-974,-125 18-258,140-12-589,-1-1 1,1 2 0,-1-1-1,1 1 1,0 0 0,0 0-1,0 1 1,0-1-1,1 1 1,-1 1 0,1-1-1,0 1 1,0 0 0,1 0-1,0 0 1,-1 1 0,2-1-1,-1 1 1,1 0 0,-2 3-21,4-6 3,-1 1 1,0-1-1,1 1 1,-1 0 0,1-1-1,0 1 1,1 0-1,-1 0 1,0 0 0,1 0-1,0 0 1,0-1-1,0 1 1,1 0 0,-1 0-1,1 0 1,0 0-1,0-1 1,0 1 0,0 0-1,1-1 1,0 1-1,-1-1 1,1 1 0,1-1-1,-1 0 1,0 0-1,1 0 1,-1 0 0,1 0-1,0-1 1,0 1-1,0-1 1,0 0 0,1 0-1,-1 0 1,1 0-1,-1 0 1,1-1 0,1 1-4,17 3 52,1-1 1,0-1-1,0-1 1,0 0 0,0-2-1,0-1 1,19-3-53,-39 4 8,1 0 1,-1 0-1,1 0 1,-1 0 0,0-1-1,1 1 1,-1-1-1,0 0 1,1 0-1,-1 0 1,0 0-1,0-1 1,0 1 0,0-1-1,0 0 1,0 0-1,0 0 1,-1 0-1,1 0 1,-1-1-1,0 1 1,1-1 0,-1 0-1,0 1 1,0-1-1,-1 0 1,1 0-1,-1 0 1,1 0-1,-1-1 1,0 1 0,0 0-1,0-1 1,0-2-9,-2 1 11,1 0 1,-1 0-1,0 0 1,0 0-1,-1 1 1,1-1-1,-1 0 1,0 1-1,0-1 1,0 1-1,-1-1 1,0 1-1,0 0 1,0 0-1,0 1 1,-1-1-1,1 1 1,-1-1-1,0 1 1,0 0-1,0 0 1,0 1-1,0-1 1,-2 0-12,-118-35-4265,112 35-1225,6-5-5729</inkml:trace>
  <inkml:trace contextRef="#ctx0" brushRef="#br0" timeOffset="-84363.298">8602 3723 12054,'0'0'2475,"0"0"-839,0 0-262,0 0-491,0 0-486,35 20-37,-13-7-284,10 4 15,-2 1 1,0 2-1,-1 1 0,-1 1 1,-1 2-1,-2 0 0,9 12-91,-9-4 49,-2 1 0,-1 1 0,-1 0 0,-3 2-1,0 1 1,-3 0 0,-1 1 0,-1 0-1,-3 1 1,-1 0 0,-1 1 0,-3 0 0,-1 0-1,-2 5-48,-1-19-1,2-14-18,-2 0 0,1 0 0,-2 1 1,1-1-1,-2 0 0,0 1 0,0-1 0,-1 0 0,-1 0 0,0 0 0,0 0 0,-1 0 1,-1-1-1,0 1 0,0-1 0,-1 0 0,-1-1 0,0 0 0,-8 9 19,2-9-407,-2-1 0,1-1 0,-1-1 0,-1 0 0,1-1 0,-1 0 0,0-1 0,-1-1 0,1-1 0,-1 0 0,1-1 0,-1-1 0,0 0 0,-5-2 407,-48 2-4322</inkml:trace>
  <inkml:trace contextRef="#ctx0" brushRef="#br0" timeOffset="-72027.215">8269 5630 16824,'0'0'877,"0"0"-340,0 0 90,0 0-62,-20 21-77,-61 72 33,78-88-486,0 0 1,0 0-1,0 0 1,0 1-1,1-1 1,0 1-1,0-1 1,0 1-1,1 0 1,0 0-1,0 0 1,0 0-1,1 0 1,0 0-1,0 0 1,1 4-36,-1 8 88,0-14-77,-1-1 0,1 1 0,0 0-1,0 0 1,1 0 0,-1 0 0,1 0 0,0-1 0,0 1-1,0 0 1,0 0 0,0-1 0,1 1 0,0-1 0,0 1 0,0-1-1,0 0 1,0 0 0,1 0 0,-1 0 0,1 0 0,0-1 0,0 1-1,0-1 1,0 1 0,0-1 0,1 0 0,-1-1 0,1 1-1,2 1-10,8 1 28,0-1 0,1 0 0,-1-1-1,1-1 1,-1 0 0,1-1-1,-1 0 1,11-3-28,-17 3 24,-1-1 0,1 0 1,-1 0-1,1-1 0,-1 0 1,0-1-1,0 1 0,0-1 1,0-1-1,-1 1 0,1-1 0,-1 0 1,0-1-1,0 1 0,0-1 1,-1 0-1,0-1 0,0 1 0,0-1 1,-1 0-1,1-1 0,-1 1 1,-1-1-1,1 1 0,-1-1 1,-1 0-1,1 0 0,-1 0 0,0-1 1,-1 1-1,0-1 0,0 1 1,0-1-1,-1 1 0,0-1 0,-1 1 1,1-1-1,-2 0-24,1 3 6,0 0 0,0 1-1,-1-1 1,1 1 0,-1-1 0,0 1 0,-1 0 0,1-1-1,-1 1 1,0 0 0,0 1 0,0-1 0,0 0 0,-1 1-1,0 0 1,1 0 0,-1 0 0,0 0 0,0 1 0,-1-1-1,1 1 1,0 0 0,-1 0 0,1 1 0,-1 0 0,-3-1-6,-130-11-569,134 13 519,-87 10-3005,87-9-722,3-1-2701</inkml:trace>
  <inkml:trace contextRef="#ctx0" brushRef="#br0" timeOffset="-71711.365">8622 5019 14919,'0'0'2081,"0"0"-881,0 0-602,19 26 32,225 295 965,-204-269-1429,-3 1 0,-1 1 0,-4 3 0,-1 0 0,15 45-166,-41-86 20,0 0 1,-1 0-1,0 0 1,-2 1-1,0-1 1,0 1-1,-2 0 1,0-1 0,-1 1-1,-2 8-20,2-20-7,0-1-1,0 1 0,-1-1 1,0 1-1,0-1 1,0 0-1,0 0 1,-1 0-1,0 0 0,1-1 1,-1 1-1,-1-1 1,1 1-1,0-1 1,-1 0-1,0 0 1,1-1-1,-1 1 0,0-1 1,-1 0-1,1 0 1,0 0-1,0 0 1,-1-1-1,1 0 1,-1 0-1,0 0 8,-133 10-1952,122-11 1414,-23 0-2245,3 0-2193</inkml:trace>
  <inkml:trace contextRef="#ctx0" brushRef="#br0" timeOffset="-96609.061">445 5097 8580,'0'0'1419,"0"0"-152,0 0 105,0 0-334,0 0-251,0 0-27,0-8-80,0-35 361,-50 7 1032,42 34-2040,1 0 0,-1 0 1,0 0-1,1 1 1,-1 0-1,0 0 0,0 1 1,0 0-1,1 1 1,-1-1-1,0 1 0,0 1 1,1 0-1,-1 0 1,1 0-1,-1 1 0,1 0 1,0 1-1,0-1 1,0 1-1,1 1 0,0-1 1,-1 1-1,1 0 1,1 0-1,-1 1 0,0 1-33,-2 1 4,0 0 0,1 1 0,0 0-1,0 0 1,1 1 0,0 0 0,0 0-1,1 1 1,1-1 0,0 1 0,0 0-1,1 0 1,1 0 0,0 1-1,-1 10-3,4-19 1,0-1 0,0 0 0,0 1-1,0-1 1,0 0 0,1 0 0,-1 0 0,1 0-1,-1 0 1,1 0 0,0 0 0,0-1-1,0 1 1,0-1 0,0 1 0,0-1-1,0 0 1,1 0 0,-1 0 0,0 0-1,1 0 1,-1 0 0,0-1 0,1 1-1,-1-1 1,1 0 0,-1 1 0,1-1-1,-1 0 1,1-1 0,-1 1 0,1 0-1,-1-1 1,1 1 0,-1-1 0,1 0-1,-1 0 1,1 0-1,13 0 30,6-1-3,0-2-1,-1-1 1,0 0-1,0-2 1,-1 0-1,1-1 1,-2-1-1,1-1 1,-1-1-1,-1-1 1,0 0-1,0-2 1,-2 0-1,1-1-26,-16 14 61,15 24-135,-13-16 43,1-1 1,0 0 0,1 1-1,-1-2 1,1 1 0,0-1-1,1 1 1,-1-1 0,1-1-1,0 1 1,0-1 0,0 0-1,1-1 1,0 1 0,-1-1-1,1 0 1,0-1 0,0 0-1,1 0 1,-1-1 0,0 1-1,1-2 1,-1 1 0,1-1-1,-1 0 1,1 0 0,3-2 30,8 1-352,1-1 1,-1-1 0,1-1 0,-1-1 0,0-1-1,0 0 1,-1-1 0,0-1 0,0-1 0,-1-1-1,0 0 1,-1-1 0,0-1 0,12-12 351,-24 21 21,-1 1 1,1-1 0,-1 0 0,0 0-1,0-1 1,0 1 0,0-1 0,-1 1-1,0-1 1,1 0 0,-1 0 0,-1 0 0,1 0-1,0 0 1,-1-1 0,0 1 0,0 0-1,0-1 1,-1 1 0,0 0 0,1-1-1,-1 1 1,-1-1 0,1 1 0,-1-1-1,0 1-21,-1 0 92,-1 1-1,-1-1 1,1 1-1,0 0 1,-1 0-1,0 0 1,1 1-1,-1-1 0,0 1 1,-1 0-1,1 0 1,0 0-1,0 1 1,-1-1-1,1 1 1,-1 0-1,0 0 1,1 1-1,-1-1 1,1 1-1,-4 1-91,4-2 51,-100-3 1221,100 4-1240,0 0 0,0 1-1,-1 0 1,1 0 0,0 0-1,0 0 1,0 1 0,0 0-1,1 0 1,-1 0 0,0 0-1,1 0 1,0 1 0,-1-1-1,1 1 1,0 0 0,0 0-1,0 0 1,1 1 0,-1-1-1,1 1 1,0-1 0,0 1-1,0 0 1,0-1-1,1 1 1,-1 0 0,1 0-1,0 4-31,-3 6 40,1 1-1,0-1 0,1 1 1,1-1-1,1 1 0,0 0 1,0-1-1,2 4-39,0-15 5,1 1 0,-1-1-1,1 0 1,0 0 0,0 0 0,1 0-1,-1 0 1,0 0 0,1-1 0,-1 0-1,1 0 1,0 0 0,0 0 0,0 0-1,0-1 1,0 0 0,0 0 0,1 0-1,-1 0 1,0-1 0,0 1 0,1-1-1,-1 0 1,0 0 0,1-1 0,-1 1-1,0-1 1,0 0 0,0 0 0,0-1-1,0 1 1,2-2-5,12-3 20,-1-2 0,0 0 0,-1 0 1,0-2-1,-1 0 0,1-1 0,-2 0 0,0-1 0,0-1 0,-1 0 0,-1-1 0,0 0 1,6-11-21,-7 12 32,1-2 0,-2 1 0,0-2 0,-1 1 0,-1-1 0,0-1 0,-1 1 0,-1-1 0,0 0 0,-1-1 0,-1 0 0,-1 1 0,0-4-32,0-4 79,-2 1 1,0-1 0,-1 0 0,-2 1-1,0 0 1,-2-1 0,-1 1-1,-5-17-79,-2 16 96,12 25-96,0 1 0,0-1 0,0 0 0,0 1 0,0-1 0,0 1 0,0-1 0,0 0 0,0 1 0,0-1 0,0 0 0,0 1 0,0-1 0,0 0 0,0 1 0,0-1 0,0 0 0,-1 1 0,1-1 0,0 0 0,0 1 0,0-1 0,-1 0-1,1 1 1,0-1 0,0 0 0,-1 0 0,1 1 0,0-1 0,-1 0 0,1 0 0,0 0 0,-1 0 0,1 1 0,0-1 0,-1 0 0,1 0 0,0 0 0,-1 0 0,1 0 0,0 0 0,-1 0 0,1 0 0,-1 0 0,1 0 0,0 0 0,-1 0 0,1 0-1,0 0 1,-1 0 0,1 0 0,0 0 0,-1-1 0,1 1 0,0 0 0,-1 0 0,1 0 0,0-1 0,-1 1 0,1 0 0,0 0 0,0-1 0,-1 1 0,1 0 0,0 0 0,0-1 0,0 1 0,-1 0 0,1-1 0,-8 51-47,1 0 1,3 1 0,2-1-1,3 29 47,-1-37-33,0-12-78,-1-4-48,1 0 1,1 0 0,2 0 0,0 0 0,7 25 158,-8-45-263,0-1 0,0 1 0,0 0 0,1-1 0,0 1 0,0-1 0,0 0 0,0 0 0,1 0 1,0 0-1,0-1 0,1 1 0,-1-1 0,1 0 0,0 0 0,0-1 0,0 0 0,0 0 0,1 0 0,-1 0 0,1-1 1,0 0-1,-1 0 0,1 0 0,0-1 0,0 0 0,6 0 263,42 1-4330</inkml:trace>
  <inkml:trace contextRef="#ctx0" brushRef="#br0" timeOffset="-96209.645">1659 4827 8196,'0'0'2444,"0"0"-414,-25-10-224,-82-27-419,102 35-1300,0 0 0,0 1 0,0-1-1,-1 1 1,1 0 0,-1 1 0,1-1-1,0 1 1,-1 0 0,1 1 0,-1-1 0,1 1-1,-1 0 1,1 0 0,0 1 0,0-1-1,0 1 1,0 1 0,0-1 0,0 1-1,0-1 1,1 1 0,-1 1 0,1-1 0,0 0-1,0 1 1,0 0 0,0 0 0,1 0-1,0 1 1,0-1 0,0 1 0,0 0-1,1 0 1,0 0 0,0 0 0,0 0 0,0 0-1,1 0 1,0 1 0,0-1 0,0 2-87,-18 134 640,19-138-635,0-1-1,0 0 1,0 0-1,0 1 1,1-1 0,-1 0-1,1 0 1,-1 1 0,1-1-1,0 0 1,-1 0 0,1 0-1,0 0 1,1 0-1,-1 0 1,0 0 0,0-1-1,1 1 1,-1 0 0,1-1-1,0 1 1,-1-1 0,1 1-1,0-1 1,0 0-1,0 0 1,0 0 0,0 0-1,0 0 1,0 0 0,0 0-1,0-1 1,0 1 0,1-1-1,-1 0 1,0 1-1,0-1 1,1 0 0,-1 0-1,0 0 1,0-1 0,1 1-5,12 0 22,0 0 1,0-1-1,-1 0 1,1-1 0,0-1-1,-1 0 1,1-1-1,-1-1 1,0 0 0,0-1-1,-1 0 1,0-1 0,0-1-1,0 0 1,-1-1-1,0 0 1,-1 0 0,0-2-1,1-1-22,0-3 25,-1-1-1,0 0 0,-1-1 1,-1 0-1,-1-1 0,-1 1 1,0-1-1,-1-1 1,-1 1-1,0-1 0,-2 0 1,0 0-1,-1-1 0,-1 1 1,-1 0-1,-1-1 1,0 1-1,-3-7-24,4-23 84,0 35-50,1 3-8,-1 1-1,0-1 0,0 1 1,-1-1-1,-1 1 1,1-1-1,-2 1 0,1 0 1,-2 0-1,1 0 1,-1 0-1,-2-1-25,6 11 3,0 1-1,0-1 1,0 0-1,0 1 1,0-1 0,0 0-1,0 1 1,-1-1-1,1 1 1,0-1 0,0 0-1,0 0 1,-1 1-1,1-1 1,0 0 0,-1 1-1,1-1 1,0 0-1,0 0 1,-1 1 0,1-1-1,0 0 1,-1 0-1,1 0 1,-1 0 0,1 1-1,0-1 1,-1 0-1,1 0 1,0 0 0,-1 0-1,1 0 1,-1 0-1,1 0 1,0 0 0,-1 0-1,1 0 1,-1 0-1,1 0 1,0 0 0,-1 0-1,1-1 1,0 1-1,-1 0 1,1 0 0,0 0-1,-1-1 1,1 1-1,0 0 1,-1 0 0,1-1-1,0 1 1,0 0-1,-1 0 1,1-1 0,0 1-1,0 0 1,-1-1 0,1 1-1,0 0 1,0-1-1,0 1 1,0-1 0,0 1-1,0 0 1,-1-1-1,1 1 1,0-1-3,-4 36-44,4-33 44,-1 387-245,1-372 126,12 119-541,-11-131 427,1-1 0,-1 1 0,1-1 0,0 0 0,0 1 0,0-1 0,1 0 0,-1 0 0,1-1 0,0 1 1,0 0-1,1-1 0,-1 0 0,1 0 0,-1 0 0,3 1 233,25 5-3778,7-8-2321</inkml:trace>
  <inkml:trace contextRef="#ctx0" brushRef="#br0" timeOffset="-95756.381">2271 4511 10549,'0'0'2420,"0"0"-820,0 0-60,0 0-473,0 0-523,0 22 32,0 360 1207,0-313-1530,6-70 539,-1-5-694,0-1 0,0 0-1,-1 0 1,0-1 0,0 1-1,-1-1 1,1 0 0,-2 0 0,1 0-1,-1 0 1,-1 0 0,1-1-1,-1-5-97,2-11 49,-2 0 0,0-1 1,-1 1-1,-2-1 0,-1 1 0,-1 0 0,-1 0 0,-1 0 0,-1 1 0,-5-12-49,-89-167 576,102 202-586,1-1 1,-1 1-1,0 0 0,1-1 0,-1 1 0,0 0 0,1 0 0,0 0 0,-1 0 0,1 0 0,-1 0 0,1 1 0,0-1 1,0 1-1,-1-1 0,1 1 0,0-1 0,0 1 0,0 0 0,0 0 0,-1 0 0,1 0 0,0 0 0,0 1 0,0-1 0,0 0 1,-1 1-1,1-1 0,0 1 0,1 0 10,8 0-12,244 4-1205,-252-5 1053,1 0-1,-1 1 1,1-1-1,-1 1 1,0 0-1,1 0 1,-1 0-1,0 1 1,0-1-1,0 1 1,0-1-1,0 1 1,0 0-1,-1 0 1,1 1-1,-1-1 1,1 0-1,1 3 165,3 44-5669,-15-7-1889</inkml:trace>
  <inkml:trace contextRef="#ctx0" brushRef="#br0" timeOffset="-95500.335">2233 4858 12102,'0'0'1504,"0"0"-559,0 0 543,147 0-831,-100 0-433,3 0-224,-3 0-368,1 0-865,-9 0-512,-11 0-2977</inkml:trace>
  <inkml:trace contextRef="#ctx0" brushRef="#br0" timeOffset="-95326.184">2708 4726 8436,'0'0'2193,"0"0"-1601,0 0-272,0 0 497,0 0-65,0 0-512,38 143-160,-28-121-32,2-8-48,3-12-736,2-2-2562,1-9-3489</inkml:trace>
  <inkml:trace contextRef="#ctx0" brushRef="#br0" timeOffset="-95109.788">2815 4404 11445,'0'0'1686,"0"0"-373,0 0 37,0 0-312,0 0-425,-8 14-92,-23 46 7,30-59-500,0 0 0,1 0 0,-1 0 1,0 1-1,1-1 0,-1 0 0,1 1 1,-1-1-1,1 0 0,0 1 0,0-1 1,-1 0-1,1 1 0,0-1 0,0 1 0,0-1 1,1 0-1,-1 1 0,0-1 0,0 0 1,1 1-1,-1-1 0,1 0 0,-1 1 0,1-1 1,0 0-1,-1 0 0,1 0 0,0 1 1,0-1-1,0 0 0,0 0 0,0 0 0,0 0 1,0-1-1,0 1 0,0 0 0,0 0 1,1-1-1,-1 1 0,0 0 0,0-1 1,1 0-1,-1 1 0,0-1 0,1 0 0,-1 1 1,0-1-1,1 0 0,-1 0 0,1 0 1,-1 0-1,0 0 0,1-1 0,-1 1 0,1 0 1,-1-1-1,0 1 0,0-1 0,1 1 1,-1-1-1,0 1-28,8-1 104,-2 0-48,1 0 0,0 0 0,-1-1 0,0 0-1,1-1 1,-1 0 0,0 0 0,0-1 0,0 1 0,-1-1 0,1-1 0,-1 1 0,0-1-1,0-1 1,-1 1 0,1-1 0,-1 1 0,0-2 0,-1 1 0,1-2-56,-4 7-16,0 1 0,-1-1 0,1 0 0,0 0 1,-1 0-1,1 0 0,-1 0 0,1 0 0,-1 0 0,0 0 0,1 0 1,-1 0-1,0 0 0,0 0 0,0 0 0,0 0 0,0 0 0,0 0 1,0 0-1,0 0 0,0 0 0,0 0 0,-1 0 0,1 0 0,0 0 1,-1 0-1,1 0 0,0 0 0,-1 0 0,0 0 0,1 0 0,-1 0 1,1 0-1,-1 1 0,0-1 0,0 0 0,1 0 0,-1 1 0,0-1 1,0 1-1,0-1 0,0 1 0,0-1 0,0 1 0,0-1 0,0 1 1,0 0-1,0-1 0,0 1 0,0 0 0,0 0 0,0 0 0,0 0 1,0 0-1,0 0 0,0 0 0,0 0 0,0 0 0,0 1 0,0-1 1,0 0-1,0 1 0,0-1 0,0 1 0,0-1 0,0 1 0,0-1 1,0 1-1,0 0 0,0 0 16,-9-1-152,4 0-125,0 0-1,0 1 1,0 0 0,0 0-1,0 0 1,0 1 0,1 0-1,-1 0 1,0 0 0,1 1-1,0 0 1,-1 0 0,1 0-1,1 1 1,-1 0 0,0-1-1,1 2 1,0-1 0,0 0-1,0 1 1,0 0 277,-20 31-4856</inkml:trace>
  <inkml:trace contextRef="#ctx0" brushRef="#br0" timeOffset="-94172.576">3002 4970 10053,'0'0'1827,"0"0"-173,0 0 24,0 0 75,0 0-398,20-10-573,66-32-400,-80 38-327,0-1 1,0 1 0,0-1 0,-1 0 0,0 0-1,0 0 1,0-1 0,0 1 0,-1-1 0,0-1-1,0 1 1,-1 0 0,0-1 0,0 0 0,0 0-1,-1 0 1,0 0-56,0 1 41,3-12 33,-1-1 1,-1 0-1,0 1 0,-2-1 0,0 0 0,-2-18-74,1 17 81,1 14-59,-1-1 0,-1 1 0,1-1 0,-1 1 0,0-1 0,0 1 0,-1-1 0,0 1 0,0 0 0,-1 0 0,1 0 0,-1 0 0,0 0 0,-1 1 0,0-1-1,0 1 1,-3-4-22,6 9-3,1-1 0,0 0 0,-1 1 0,1-1 0,-1 1 0,1-1 0,-1 1-1,1-1 1,-1 1 0,0-1 0,1 1 0,-1 0 0,1-1 0,-1 1 0,0 0 0,1-1-1,-1 1 1,0 0 0,0 0 0,1 0 0,-1-1 0,0 1 0,1 0 0,-1 0-1,0 0 1,0 0 0,1 0 0,-1 1 0,0-1 0,0 0 0,1 0 0,-1 0-1,0 1 1,1-1 0,-1 0 0,0 1 0,1-1 0,-1 0 0,1 1 0,-1-1-1,0 1 1,1-1 0,-1 1 0,1-1 0,0 1 0,-1 0 0,1-1 0,-1 1 0,1 0-1,0-1 1,-1 1 0,1 0 0,0-1 0,0 1 0,-1 0 0,1-1 0,0 1-1,0 0 1,0 0 0,0-1 0,0 2 3,-3 49-294,3-47 282,0-2 2,0 0 0,0 0 0,0 0-1,1-1 1,-1 1 0,1 0 0,0 0 0,-1 0-1,1 0 1,0-1 0,0 1 0,0 0-1,0-1 1,0 1 0,1-1 0,-1 1 0,0-1-1,1 0 1,-1 1 0,1-1 0,-1 0 0,1 0-1,0 0 1,0 0 0,-1 0 0,1-1 0,0 1-1,0 0 1,0-1 0,0 0 0,-1 1-1,1-1 1,1 0 10,75 3-16,-56-4 25,167-10-129,-185 39-152,-5-21 272,-1 1 1,0-1-1,-1 0 1,1 0 0,-1 0-1,-1 0 1,1-1-1,-1 1 1,0-1-1,0 0 1,-1 0-1,0 0 0,-22 34 42,23-33-35,0 0 0,0 0 1,1 1-1,0-1 0,0 1 1,0 0-1,1 0 0,1 0 1,-1 0-1,1 0 0,1 1 0,-1-1 1,2 0-1,-1 0 0,1 3-7,1-9 8,-1 0-1,1 0 0,0-1 0,0 1 1,-1-1-1,1 1 0,0-1 1,0 0-1,1 1 0,-1-1 0,0 0 1,0-1-1,1 1 0,-1 0 1,0-1-1,1 1 0,-1-1 0,0 0 1,1 1-1,-1-1 0,1 0 0,-1-1 1,0 1-1,1 0 0,-1-1 1,1 0-8,6 1 58,-6 0-35,16 1 55,0-1-1,1-1 0,-1-1 0,0-1 0,0 0 0,0-1 0,4-3-77,-4 2 33,-1-1 0,0 0-1,0-2 1,-1 0-1,0-1 1,0-1-1,-1 0 1,0-1 0,-1-1-1,0-1 1,-1 0-1,-1 0 1,0-2 0,0 1-1,-2-2 1,0 0-1,0 0 1,-2-1 0,0 0-1,-1 0 1,-1-1-1,0 0 1,2-15-33,-2-102 160,-15 117-107,-4 41-114,6 12 14,2 1-1,1 0 1,1 0-1,3 0 1,3 24 47,0-38 14,0 0 0,2-1 1,1 1-1,1-1 1,0-1-1,2 0 1,0 0-1,1-1 0,11 15-14,3 7 100,-16-19 4,-9-21-56,-3-2-8,-77-58-1615,43 2-3973,26 24-735</inkml:trace>
  <inkml:trace contextRef="#ctx0" brushRef="#br0" timeOffset="-93873.793">4551 4153 14359,'0'0'1568,"0"0"-2,0 0 123,0 0-475,0 0-630,1 2-440,-1 20-58,-55 236 76,44-169-108,3 0-1,4 66-53,4-149-110,-1-3 41,0-1 1,1 1-1,-1 0 0,1-1 0,-1 1 0,1 0 0,0-1 0,0 1 0,0 0 0,1-1 1,-1 1-1,1 0 0,-1-1 0,1 1 0,0-1 0,0 1 0,0-1 0,0 1 0,0-1 0,1 0 1,-1 1-1,1-1 0,0 0 0,-1 0 0,1 0 0,0 0 0,0 0 0,0-1 0,0 1 1,1-1-1,-1 1 0,0-1 0,1 0 0,-1 0 0,1 0 69,2-4-3057,-5-14-1943</inkml:trace>
  <inkml:trace contextRef="#ctx0" brushRef="#br0" timeOffset="-93570.082">4268 4444 10949,'0'0'2849,"0"0"-1552,0 0 384,0 0-529,0 0-143,0 0-113,114 33-208,-69-15-480,-5-7-79,-1-6-129,-4-5-321,3 0-623,-4 0-1393,-4-16-2481</inkml:trace>
  <inkml:trace contextRef="#ctx0" brushRef="#br0" timeOffset="-93320.412">5131 4010 3073,'0'0'9125,"0"0"-5884,0 0-1731,0 0-341,0 0-380,-10 19-36,-122 253 1397,106-214-2021,3 2 0,2 0 1,3 1-1,2 1 0,4 1 0,2 0 0,-1 44-129,10-101-40,0 0-1,0 0 1,1 1-1,0-1 0,0 0 1,0 0-1,1 1 0,0-1 1,0 0-1,1 0 0,-1 0 1,1 0-1,0 0 1,1 0-1,0-1 0,0 1 1,0-1-1,0 1 0,1-1 1,0 0-1,0-1 1,0 1-1,1-1 0,0 1 1,-1-2-1,1 1 0,1 0 1,-1-1-1,0 0 1,1 0-1,0 0 0,0-1 1,0 0-1,0 0 0,3 0 41,-7-2-209,0 0-1,0-1 0,0 1 0,0 0 0,0-1 0,0 1 0,0-1 0,0 0 0,0 0 0,0 1 1,0-1-1,0-1 0,-1 1 0,1 0 0,0 0 0,-1-1 0,1 1 0,-1-1 0,1 1 0,-1-1 1,0 0-1,1 1 0,-1-1 0,0 0 0,0 0 0,-1 0 0,1 0 0,0 0 0,0 0 0,-1 0 1,0 0-1,1 0 0,-1 0 0,0 0 0,0 0 0,0 0 0,0-1 210,2-38-9428</inkml:trace>
  <inkml:trace contextRef="#ctx0" brushRef="#br0" timeOffset="-90451.885">5504 4354 2497,'0'0'6046,"0"0"-3789,0 0-1118,0 0 16,-24 1-240,-77 4-357,97-4-496,-1-1 0,1 1 0,-1 0 0,1 1 0,-1-1 0,1 1 0,0 0 0,0 0 0,0 0 0,0 0 0,0 1 0,0-1 1,1 1-1,-1 0 0,1 0 0,0 1 0,0-1 0,0 1 0,0 0 0,0-1 0,1 1 0,0 0 0,0 0 0,0 1 0,0-1 0,1 0 0,-1 1 1,1-1-1,0 1 0,1-1 0,-1 1 0,1-1 0,0 1 0,0 4-62,-1 2 68,0-6-31,0 1 1,0 0 0,0 0-1,0 0 1,1 0 0,0 0-1,0 0 1,1-1-1,0 1 1,0 0 0,0 0-1,1 0 1,-1-1 0,1 1-1,1-1 1,-1 1-1,1-1 1,0 0 0,0 0-1,1 0 1,-1 0 0,1-1-1,0 1 1,0-1-1,2 1-37,4 0 88,0-1 0,1-1 0,-1 1 0,1-2 0,-1 1 0,1-1-1,0-1 1,0 0 0,0-1 0,-1 0 0,9-1-88,-4 1 98,-12-1-82,0 1-1,0-1 1,0 1 0,0-1 0,-1 0-1,1 0 1,0 0 0,-1 0 0,1-1-1,-1 1 1,1-1 0,-1 1 0,0-1-1,0 0 1,1 0 0,-1 0-1,-1 0 1,1 0 0,0-1 0,0 1-1,-1-1 1,1 1 0,-1-1 0,0 1-1,0-1 1,0 0 0,0 1 0,0-1-1,-1 0 1,1 0 0,-1 0 0,0 0-1,0 0-15,1-2 24,0 0 0,-1 0 0,0 0-1,0 0 1,0 0 0,0 0 0,-1 0-1,0 0 1,0 0 0,-1 0 0,1 0 0,-1 1-1,0-1 1,0 0 0,0 1 0,-1 0-1,0-1 1,0 1 0,0 0-24,-14-12-333,0 1-1,-1 1 1,0 1-1,-2 0 1,1 1-1,-11-4 334,13 12-5506,15 4-401</inkml:trace>
  <inkml:trace contextRef="#ctx0" brushRef="#br0" timeOffset="-89527.045">5760 4039 8980,'0'0'2487,"0"0"-865,0 0-240,0 0-299,0 0-350,-2 5-356,-7 163 1168,10-110-1276,-6 261 1163,-3-434-783,8 103-642,0 6-1,-1-1-1,1 0 0,1 0 1,-1 0-1,1 1 1,0-1-1,1 0 0,0 1 1,0-1-1,0 1 0,1-1 1,-1 1-1,3-2-5,-2 1 0,1 1 0,0 0 0,0 0 0,1 0 0,-1 0-1,1 1 1,0 0 0,1 0 0,-1 0 0,1 1 0,0 0 0,0 0 0,1 0 0,-1 1-1,1 0 1,0 0 0,0 0 0,0 1 0,0 0 0,0 1 0,0-1 0,0 1 0,0 1-1,3-1 1,-5 5 0,0-1-1,0 1 0,-1 0 0,1 0 0,-1 0 1,0 1-1,-1-1 0,1 1 0,-1 0 0,0 0 1,0 0-1,0 1 0,-1-1 0,1 1 0,-1-1 1,-1 1-1,1 0 0,-1 0 0,0-1 0,0 5 1,5 112 126,-8-119-147,0-1 0,0 1 0,0-1 0,-1 0 0,1 1 0,-1-1 0,1 0 0,-1-1 0,0 1 0,0 0 0,0-1 0,0 1 0,0-1 0,0 0 0,0 0 0,0 0 0,0-1-1,0 1 1,-1-1 0,1 0 0,0 1 0,0-2 0,-1 1 0,1 0 0,0 0 0,0-1 0,0 0 0,-3-1 21,-7 2-268,-52 0-2554,41-11-4013,23 2 464</inkml:trace>
  <inkml:trace contextRef="#ctx0" brushRef="#br0" timeOffset="-89276.97">6170 4343 5555,'0'0'3593,"0"0"-1456,0 0-253,0 0-214,2 24-96,6 158 499,-42 75-633,32-250-2843,3-46-1395,-1 11-988,0-15-5480</inkml:trace>
  <inkml:trace contextRef="#ctx0" brushRef="#br0" timeOffset="-88984.315">6170 4119 13062,'0'0'1339,"0"0"-605,0 0 312,0 0 117,0 0-275,-1 16-325,-1 45-91,3-59-443,0-1-1,0 1 1,0-1-1,0 0 0,0 1 1,1-1-1,-1 0 0,0 0 1,1 0-1,-1 0 1,1 0-1,0 0 0,-1 0 1,1 0-1,-1-1 1,1 1-1,0-1 0,0 1 1,-1-1-1,1 0 0,0 1 1,0-1-1,0 0 1,-1 0-1,1-1 0,0 1 1,0 0-1,-1 0 0,1-1 1,0 1-1,0-1-28,9 0 132,-2 2-98,0-1 1,0-1 0,0 0 0,0 0 0,0 0 0,0-1-1,0-1 1,-1 1 0,1-2 0,-1 1 0,0-1-1,0 0 1,0-1 0,0 1 0,-1-2 0,0 1 0,0-1-1,0 0 1,-1 0 0,5-7-35,1-44-128,-13 55 113,0 1 1,0 0 0,-1-1-1,1 1 1,0 0-1,0 0 1,-1 0-1,1 0 1,-1 0-1,1 0 1,-1 0-1,1 1 1,-1-1 0,0 0-1,1 1 1,-1-1-1,0 1 1,0 0-1,1 0 1,-1-1-1,0 1 1,0 0 0,1 1-1,-1-1 1,0 0-1,1 0 1,-1 1-1,0-1 1,-1 1 14,-7 0-88,3-1-61,0 0 0,0 1 0,0 0 1,0 1-1,0-1 0,1 1 0,-1 1 0,1-1 0,-1 1 0,1 1 1,0-1-1,0 1 0,0 0 0,0 0 149,-32 53-7747,35-34 439</inkml:trace>
  <inkml:trace contextRef="#ctx0" brushRef="#br0" timeOffset="-88756.753">6600 4198 10117,'0'0'2817,"0"0"-1392,0 0 95,0 0-239,0 0-321,0 0-431,-82 56-161,75-16-64,4 5-96,3 2-16,0-7-112,18-9-64,9-11-16,3-13-384,7-7-593,6 0-639,-1-13-977,3-14-2210</inkml:trace>
  <inkml:trace contextRef="#ctx0" brushRef="#br0" timeOffset="-88326.833">6884 4195 7171,'0'0'3629,"0"0"-1471,0 0-536,0 0-197,0 0-385,-18 6-248,6-3-649,8-3-107,0 1 1,0 0 0,0 0-1,0 0 1,0 0 0,0 1-1,0-1 1,0 1-1,1 0 1,-1 0 0,0 0-1,1 1 1,0-1 0,-1 1-1,1 0 1,0 0-1,1 0 1,-1 0 0,0 1-1,1-1 1,0 1 0,0-1-1,0 1 1,0 0-1,0 0 1,1 0 0,-1 3-37,-1 161 691,3-163-685,1 0 0,0 0 0,0 0 0,1-1 0,-1 1 0,1 0 0,0-1 1,1 1-1,-1-1 0,1 1 0,0-1 0,0 0 0,0 0 0,0-1 0,1 1 1,-1-1-1,1 1 0,0-1 0,0 0 0,0-1 0,1 1 0,-1-1 0,1 1 1,2 0-7,124 15 149,-113-20-159,1 0 0,-1-2 0,1 0 0,-1-2 0,-1 1 1,1-2-1,-1-1 0,0 0 0,-1-1 0,1 0 0,-2-2 0,0 0 0,0 0 1,-1-2-1,0 1 0,-1-2 0,-1 0 0,0-1 0,-1 0 0,9-15 10,-11 11 12,0-1-1,-2 0 1,0 0-1,-2 0 1,0-1-1,-1 1 1,-1-1-1,-1-1 0,0 1 1,-2 0-1,-1 0 1,-1-10-12,1-17 151,1 45-133,1 2-2,-1-1 0,1 1 0,-1-1-1,1 0 1,-1 1 0,0-1 0,0 0 0,0 1-1,0-1 1,0 0 0,0 1 0,0-1 0,0 0 0,-1 1-1,1-1 1,0 1 0,-1-1 0,0 0 0,1 1-1,-1-1 1,0 1 0,0-1 0,0 1 0,0 0-1,0-1 1,0 1 0,0 0 0,0 0 0,-1 0-1,1 0 1,0 0 0,-1 0 0,1 0 0,-1 0-1,1 0 1,-1 1 0,1-1 0,-1 1 0,1-1-1,-2 1-15,-2 3-6,1 1 0,0 0 0,0 0 0,1 1 0,-1-1 0,1 1 0,0 0 0,0-1 0,0 2 0,1-1 0,0 0 0,0 0 0,0 1 0,1-1 0,-1 1 0,1-1 0,0 3 6,-1 2-2,-8 37-131,3 0-1,1 1 0,3 0 0,2 0 0,3 23 134,18-22-1551,17-43-4368,-20-12-1237</inkml:trace>
  <inkml:trace contextRef="#ctx0" brushRef="#br0" timeOffset="-88166.507">7075 4207 13014,'0'0'1729,"0"0"-993,0 0-16,0 0-399,0 0-321,140-3-321,-58 3-2544,17 3-7107</inkml:trace>
  <inkml:trace contextRef="#ctx0" brushRef="#br0" timeOffset="-87192.03">7339 4310 4114,'0'0'2404,"0"0"-737,0 0 110,0 0-107,0 0-419,-2 0 4069,2 28-6302,0-27-309,0-1-635,0 0-993,0 0-1395</inkml:trace>
  <inkml:trace contextRef="#ctx0" brushRef="#br0" timeOffset="-85465.202">6568 4298 3890,'0'0'2772,"0"0"-1318,0 0-214,0 0 254,0 0 32,10 1-346,-4 0-1096,0 0 1,0-1 0,0 0 0,0 0 0,0 0 0,-1-1 0,1 0 0,0 0-1,0-1 1,-1 1 0,1-1 0,-1 0 0,1-1 0,-1 1 0,0-1 0,3-2-86,-5 3 20,-1 1-1,1-1 0,0 0 0,-1 0 0,1 0 1,-1 0-1,0-1 0,0 1 0,0-1 0,0 1 0,0-1 1,0 0-1,-1 1 0,1-1 0,-1 0 0,0 0 1,0 0-1,0 0 0,0-1 0,0 1 0,-1 0 0,0 0 1,1 0-1,-1-1 0,0 1 0,-1 0 0,1-1-18,-3 1-6,-1 1 0,1-1 0,-1 1-1,1 0 1,-1 0 0,0 0-1,0 0 1,0 1 0,0-1 0,0 1-1,0 0 1,0 1 0,-1-1-1,1 1 1,0-1 0,0 1 0,-1 0-1,-1 1 7,3-1-15,1-1-126,0 1 1,-1-1-1,1 1 0,0-1 0,0 1 0,-1 0 0,1 0 0,0 0 0,-1 1 1,1-1-1,0 0 0,0 1 0,-1-1 0,1 1 0,0 0 0,0 0 0,0 0 0,0 0 1,0 0-1,0 0 0,0 1 0,0-1 0,0 1 0,1-1 0,-1 1 0,1-1 1,-1 1-1,1 0 0,-1 0 0,1 0 0,0 0 0,0 0 0,0 0 0,0 0 1,0 0-1,1 2 141,-6 12-4058</inkml:trace>
  <inkml:trace contextRef="#ctx0" brushRef="#br0" timeOffset="-77294.292">582 6228 9236,'0'0'2017,"0"0"-747,0 0-144,0 0-158,0 0-135,-26-5-6,-88-11-198,106 16-566,0 0-1,0 1 0,0 0 0,1 0 0,-1 1 0,0 0 0,1 0 1,-1 1-1,1-1 0,0 2 0,0-1 0,0 1 0,0 0 1,1 1-1,-1 0-62,-11 7 169,1-4-99,1 1 1,0 2-1,1-1 0,0 2 0,1 0 1,0 0-1,1 1 0,1 1 0,0 1 0,0-1 1,2 2-1,0-1 0,0 2 0,2-1 0,0 1 1,1 0-1,0 1 0,2 0 0,0 0 1,1 0-1,1 0 0,0 6-70,2-22 4,1 0 0,-1 1 0,1-1 0,0 0 0,0 0 0,0 0 0,0 1 0,0-1 0,0 0 0,1 0 0,-1 0 0,1 1 0,0-1 0,-1 0 0,1 0 0,0 0 0,0 0 0,1 0 0,-1 0 0,0 0 0,0-1 0,1 1 0,-1 0 0,1-1 0,0 1 0,-1-1 0,1 0 0,0 1 0,0-1 0,0 0 0,0 0 0,0 0 0,0 0 0,0-1 0,0 1 0,0 0 0,1-1 0,-1 0 0,0 1 0,0-1 0,1 0 0,0 0-4,10 1 18,1 0 0,-1 0 1,0-1-1,0-1 0,1-1 0,-1 0 1,0 0-1,0-1 0,-1-1 0,1 0 1,-1-1-1,5-2-18,-1-1 15,0 0 1,-1-1-1,-1-1 0,1 0 1,-1-1-1,-1 0 0,0-1 1,-1-1-1,0 0 1,-1-1-1,0 0 0,-1 0 1,-1-1-1,-1-1 1,0 1-1,0-1 0,-1-3-15,-4 4 82,-3 14 106,0 22-244,-1-14 45,1 1-1,0-1 1,0 0 0,1 1 0,0-1 0,0 0 0,1 0 0,0 0 0,0 0 0,1 0-1,0 0 1,0 0 0,0-1 0,1 1 0,0-1 0,0 0 0,1 0 0,0-1-1,0 1 1,0-1 0,0 0 0,1-1 0,0 1 0,0-1 0,0 0 0,1 0 0,-1-1-1,1 0 1,0 0 0,1-1 11,9 2-42,0-1 1,1-1-1,-1-1 0,1-1 0,-1 0 1,0-1-1,1-1 0,-1-1 0,0 0 1,0-1-1,0-1 0,0-1 0,-1 0 1,0-1-1,0-1 0,-1 0 0,0-1 1,-1-1-1,1 0 0,-2-1 0,0-1 1,0 0-1,1-2 42,-10 10-4,0 1 0,0-1 0,0 0 0,0 0 0,-1 0 0,0 0 0,0-1 0,0 1 0,0-1 0,-1 0 0,1 0 0,-1 0 0,-1 0 0,1 0 0,-1 0 0,0-1 0,0 1 0,0 0 0,-1-1 0,1 1 0,-2-1 0,1 1 0,0 0 0,-2-3 4,-1 3 8,-1 1 1,0 1-1,0-1 1,-1 0-1,1 1 1,-1 0-1,0 0 0,0 1 1,0-1-1,0 1 1,0 0-1,0 0 1,-1 1-1,1-1 1,0 1-1,-1 1 1,1-1-1,-1 1 1,0 0-1,1 0 1,-1 0-1,1 1 0,-3 0-8,4-1 7,0 1-1,0-1 0,0 1 1,0 0-1,0 0 0,0 1 1,0-1-1,0 1 1,0 0-1,1 0 0,-1 0 1,1 0-1,-1 1 0,1-1 1,0 1-1,0 0 0,0 0 1,0 0-1,1 0 0,-1 1 1,1-1-1,0 1 0,0 0 1,0-1-1,0 1 0,1 0 1,-1 0-1,0 3-6,-18 119 225,20-123-217,-1-1-5,0 0 1,1 0-1,-1 0 1,1 0-1,-1 0 1,1 0-1,0 1 1,0-1-1,0 0 1,0 0-1,0 0 0,1 0 1,-1 0-1,0 1 1,1-1-1,0 0 1,-1 0-1,1 0 1,0 0-1,0 0 1,0 0-1,1-1 1,-1 1-1,0 0 1,1-1-1,-1 1 1,1 0-1,-1-1 1,1 0-1,0 1 1,-1-1-1,1 0 1,0 0-1,0 0 1,0 0-1,0 0 1,0 0-1,0-1 1,0 1-1,2 0-3,9-2 15,0 0 1,0-1-1,0 0 0,-1-1 0,1-1 1,-1 0-1,0 0 0,0-1 1,0-1-1,-1 0 0,0 0 0,0-1 1,0-1-1,-1 0 0,0 0 1,-1-1-1,0 0 0,0-1 0,-1 0 1,0 0-1,0-1 0,1-4-15,1 3 8,0 0 1,-1-1-1,-1 0 0,0 0 0,-1-1 0,0 0 1,-1 0-1,0-1 0,-2 1 0,1-1 0,-2-1 1,0 1-1,-1 0 0,0-3-8,0 5 27,-1 0 0,-1 0-1,0 1 1,0-1 0,-1 0 0,-1 0 0,0 1 0,-1-1-1,0 1 1,-1 0 0,-1 0 0,1 0 0,-2 0 0,0 1-1,0 0 1,-1 0 0,0 1 0,-6-6-27,13 15 5,-1 0 0,1 0 0,-1 0 0,0 0 0,1 1 0,-1-1 0,0 0 0,1 0 0,-1 1 0,0-1 0,0 0 0,0 1 0,0-1 0,0 1 0,0-1 1,0 1-1,0 0 0,0-1 0,0 1 0,0 0 0,0 0 0,0 0 0,0-1 0,0 1 0,0 0 0,0 0 0,0 1 0,0-1 0,0 0 0,0 0 0,0 0 0,0 1 0,0-1 0,0 1 0,0-1 0,0 0 0,0 1 1,0 0-1,0-1 0,0 1 0,0 0 0,1-1 0,-1 1 0,0 0 0,1 0 0,-1-1 0,0 1 0,1 0 0,-1 0 0,1 0 0,-1 0 0,1 0 0,-1 0 0,1 0 0,0 1-5,-6 18-18,2 1-1,0 0 1,1-1-1,1 1 1,1 1-1,1-1 1,2 8 18,-2 10-12,0-12-17,1 0 1,2 0 0,0 0-1,2 0 1,0 0-1,2-1 1,6 12 28,-10-28-108,1-1 0,1 1 1,0-1-1,0 0 0,0 0 1,1-1-1,1 1 1,0-1-1,0-1 0,0 1 1,1-1-1,0-1 0,0 1 1,1-1-1,-1-1 0,1 1 1,1-2-1,-1 1 0,1-1 1,0-1-1,1 1 108,9 1-636,0-2 1,0 0-1,1-1 0,-1 0 0,0-2 0,0-1 1,1 0-1,-1-2 0,0 0 0,0-1 1,0-1-1,-1-1 0,5-2 636,40-25-4063</inkml:trace>
  <inkml:trace contextRef="#ctx0" brushRef="#br0" timeOffset="-76908.487">1751 6378 3698,'0'0'2163,"0"0"-410,0 0 200,-8-20-115,-30-60-349,36 77-1377,0-1 0,-1 1 1,1 0-1,-1 0 0,0 0 1,1 0-1,-1 0 0,0 1 0,-1-1 1,1 1-1,0 0 0,-1 0 0,1 0 1,-1 0-1,0 1 0,1 0 1,-1-1-1,0 1 0,0 1 0,0-1 1,0 0-1,0 1 0,0 0 0,-3 0-112,0 0 209,3-1-133,1 0 0,-1 1 0,0 0 0,1 0 0,-1 0 0,0 0 0,1 0 0,-1 1 0,1 0 0,-1 0 0,1 0 0,-1 0 1,1 0-1,-1 1 0,1-1 0,0 1 0,0 0 0,0 0 0,0 0 0,0 0 0,0 1 0,0-1 0,1 1 0,0 0 0,-1-1 1,1 1-1,0 0 0,0 1 0,0-1 0,1 0 0,-1 0 0,1 1 0,-1 2-76,-6 15 140,2 0 0,0 0 0,1 1 0,2-1 0,0 1 0,1 0 0,1 0 1,2 14-141,-2-34 6,1 0 0,0 1 1,0-1-1,0 0 0,0 0 1,1 0-1,-1 0 0,1 1 1,-1-1-1,1 0 0,0 0 0,0 0 1,-1 0-1,1 0 0,1 0 1,-1-1-1,0 1 0,0 0 1,1 0-1,-1-1 0,1 1 1,-1-1-1,1 1 0,0-1 1,0 0-1,-1 0 0,1 0 1,0 0-1,0 0 0,0 0 1,0 0-1,0-1 0,0 1 1,1-1-1,-1 1 0,0-1 1,0 0-1,0 0 0,0 0 1,1 0-1,-1 0 0,0 0 1,2-1-7,5 1 11,0-1 0,0 0 0,0-1 1,-1 0-1,1 0 0,0-1 0,-1 0 1,1 0-1,-1-1 0,0 0 1,0-1-1,-1 0 0,1 0 0,-1 0 1,0-1-1,-1 0 0,1-1 0,-1 1 1,0-1-1,-1 0 0,1-2-11,4-5 16,-1 0-1,0-1 0,-1 0 1,-1 0-1,0-1 0,-1 0 1,-1 0-1,-1-1 0,0 1 1,-1-1-1,0-1-15,-1-9 77,0-1-1,-2 1 1,0 0-1,-2-1 1,-1 1-1,-2 0 1,0 0 0,-2 0-1,-1 1 1,-1 0-1,-1 1 1,-1 0-1,-5-7-76,16 33 5,0-1-1,0 1 1,0 0-1,-1 0 1,1-1-1,0 1 1,0 0-1,0-1 1,-1 1-1,1-1 1,0 1 0,-1 0-1,1-1 1,-1 1-1,1-1 1,-1 1-1,1-1 1,-1 1-1,1-1 1,-1 1-1,1-1 1,-1 0-1,1 1 1,-1-1-1,0 0 1,1 1-1,-1-1 1,0 0-1,1 0 1,-1 1-1,0-1 1,1 0-1,-1 0 1,0 0-1,1 0 1,-1 0-1,0 0 1,0 0-1,1 0 1,-1-1-1,0 1 1,1 0-1,-1 0 1,0 0 0,1-1-1,-1 1 1,1 0-1,-1-1 1,0 1-1,1-1 1,-1 1-1,0-1-4,-4 399-184,4-360 89,0-16-185,0 0-1,2-1 1,0 1-1,1 0 0,1 0 1,2-1-1,0 0 1,1 1-1,7 15 281,-12-34-306,0 0-1,0-1 0,1 1 1,-1 0-1,1-1 1,0 0-1,-1 1 0,1-1 1,0 0-1,0 0 1,1 0-1,-1 0 0,0 0 1,1 0-1,-1 0 1,1-1-1,0 0 0,-1 1 1,1-1-1,0 0 1,0 0-1,0 0 0,0-1 1,0 1-1,1-1 307,31 1-7713</inkml:trace>
  <inkml:trace contextRef="#ctx0" brushRef="#br0" timeOffset="-76580.49">2119 5818 10741,'0'0'2193,"0"0"-659,0 0 208,0 0-192,0 0-709,0 7-407,-4 73 61,-3 0-1,-3-1 0,-4 0 0,-17 52-494,5-1 342,37-130 34,169-41 152,-112 39-1469,0 2 0,0 3 1,46 10 940,-96-9-1294,1-2 1,0 1 0,0-2-1,-1-1 1,1 0 0,0-1-1,0-1 1,-1-1 0,17-5 1293,1-12-3490</inkml:trace>
  <inkml:trace contextRef="#ctx0" brushRef="#br0" timeOffset="-75897.791">2862 6114 8468,'0'0'2662,"0"0"-850,0 0-350,0 0-43,0 0-274,-14-13-361,-48-36-293,60 48-470,0 0-1,0 0 1,-1 1-1,1-1 1,0 0 0,-1 1-1,1 0 1,0-1-1,-1 1 1,1 0 0,0 0-1,-1 1 1,1-1-1,-1 0 1,1 1-1,0 0 1,0-1 0,-1 1-1,1 0 1,0 0-1,0 0 1,0 0 0,0 1-1,0-1 1,0 0-1,0 1 1,0-1 0,1 1-1,-1 0 1,1 0-1,-1 0 1,0 0-21,-3 4 93,-6 5-18,0 1 0,1 1 0,0 0 0,1 0 0,1 1-1,0 0 1,1 1 0,0 0 0,1 0 0,1 0 0,1 1-1,0-1 1,1 1 0,0 0 0,1 0 0,1 0 0,1 0 0,0 1-1,3 13-74,-2-28 7,1 0-1,0 1 0,0-1 1,0 0-1,1 0 1,-1-1-1,0 1 0,1 0 1,-1-1-1,1 1 0,0-1 1,-1 0-1,1 0 1,0 0-1,0 0 0,-1 0 1,1-1-1,0 1 0,0-1 1,0 0-1,0 0 0,0 0 1,0 0-1,0-1 1,0 1-1,0-1 0,-1 1 1,1-1-1,0 0 0,0 0 1,0-1-7,7-2 7,1-1 0,-1-1 0,0 0 1,0 0-1,-1-1 0,0 0 0,0-1 1,-1 0-1,1 0 0,-2-1 0,1 0 0,-2 0 1,1-1-1,-1 0 0,0 0 0,-1 0 0,0-2-7,-1 0 28,0 0 0,-1 0 0,0 0 0,-1 0 0,0 0-1,-1 0 1,-1-1 0,0 1 0,0-2-28,0 12 11,-31-2 122,28 7-139,0 0 0,0 0-1,0 0 1,0 1-1,0-1 1,0 1 0,1 0-1,0-1 1,0 1-1,0 0 1,0 0 0,1 0-1,-1 1 1,1-1-1,0 0 1,1 0 0,-1 1-1,0 2 7,0-2-7,-7 107-1,8-110 7,0-1-1,0 1 1,-1-1 0,1 1 0,0-1 0,0 1 0,0-1 0,0 1 0,1-1 0,-1 1 0,0-1 0,1 1 0,-1-1 0,1 0 0,-1 1 0,1-1-1,-1 0 1,1 1 0,0-1 0,0 0 0,0 0 0,0 0 0,0 1 0,0-1 0,0 0 0,0 0 0,0-1 0,1 1 0,-1 0 0,0 0 0,0-1-1,1 1 1,-1 0 0,1-1 0,-1 1 0,0-1 0,1 0 0,-1 1 0,1-1 0,-1 0 0,1 0 0,-1 0 0,1 0 0,-1 0 0,2-1 1,8 0 15,1-1 1,-1-1-1,1 0 1,-1 0-1,0-1 1,0-1-1,-1 1 1,1-2-1,-1 0 1,0 0-1,-1-1 1,1 0 0,-1 0-1,-1-1 1,6-6-16,0 2-4,15-12 37,-11 13-10,-1-2 1,1 0 0,-2-1 0,0-1 0,-1 0 0,0-1-1,-2-1 1,1 0 0,-2-1 0,-1 0 0,0-1-1,-1 0 1,-1 0 0,-1-1 0,0-1 0,-2 1 0,1-6-24,-7 24 0,1-2 2,1 1 1,-1-1 0,0 1-1,0-1 1,-1 1 0,1-1-1,-1 0 1,1 1 0,-1-1-1,0 0 1,-1 0 0,1 1-1,-1-1 1,0 0 0,1 1-1,-1-1 1,-1 1 0,1-1-1,-1 1 1,1 0 0,-1-1-1,0 1 1,0 0 0,0 0-1,-1 0 1,1 0 0,-1 1-1,1-1 1,-1 1 0,0-1-1,0 1 1,0 0 0,0 0-1,-1 1 1,1-1 0,0 0-1,-1 1 1,1 0 0,-2 0-3,2 0-6,-1 1 1,1 0-1,-1 0 1,0 0 0,1 0-1,-1 1 1,1-1-1,-1 1 1,1 0-1,-1 0 1,1 0 0,0 1-1,-1-1 1,1 1-1,0-1 1,0 1 0,0 0-1,0 1 1,0-1-1,1 0 1,-1 1 0,1 0-1,-1-1 1,1 1-1,0 0 1,0 0-1,0 0 1,1 0 0,-1 1-1,1-1 1,-1 0 5,-16 114-206,22-95 183,1-1-1,0-1 0,1 1 1,2-1-1,0 0 1,1 0-1,1-1 1,1-1-1,0 1 1,1-2-1,1 0 1,1 0-1,1-1 1,0-1-1,1 0 0,2 0 24,34 40-44,-50-52 40,1 0 2,0 0-1,0 0 0,0 0 1,0 0-1,-1 0 0,0 1 1,1-1-1,-1 1 1,-1 0-1,1-1 0,0 1 1,-1 0-1,0 0 0,0 0 1,0 0-1,0 0 1,-1 0-1,0 3 3,0-6-6,-1 0 1,1 1-1,-1-1 1,0 0-1,1 0 0,-1 0 1,0 0-1,0 0 1,0 0-1,0 0 0,0 0 1,0 0-1,0-1 1,-1 1-1,1 0 0,0-1 1,0 1-1,0 0 1,-1-1-1,1 0 0,0 1 1,-1-1-1,1 0 1,0 0-1,-1 1 0,1-1 1,0 0-1,-1 0 1,1-1-1,-1 1 0,1 0 1,-1 0 5,-4 0-37,-10 3-227,-1-1 1,1 0 0,0-1-1,0-1 1,-1-1 0,1 0-1,0-1 1,0 0 0,0-2-1,0 0 1,1 0 0,-1-2-1,1 0 1,0 0 0,1-2-1,0 0 1,-5-4 263,15 9-270,1 0 1,0 0-1,0 0 1,1-1-1,-1 0 0,1 1 1,0-1-1,0 0 1,0 0-1,0 0 0,0 0 1,1 0-1,0-1 0,0 1 1,0 0-1,1-1 1,-1-2 269,0-30-6048</inkml:trace>
  <inkml:trace contextRef="#ctx0" brushRef="#br0" timeOffset="-75620.129">3745 5814 1425,'0'0'12083,"0"0"-8338,0 0-2152,0 0-358,0 0-587,-9 7-314,2-1-288,0 0 0,1 0 1,0 1-1,0 0 0,0 1 0,1-1 1,0 1-1,0 0 0,1 0 0,0 1 1,1-1-1,-3 9-46,-8 41 77,3 0 0,1 0-1,4 2 1,2-1 0,4 56-77,0-107-108,12 76-218,-12-82 196,1 0-1,0-1 1,1 1 0,-1 0 0,0-1-1,0 1 1,1-1 0,-1 0 0,1 1 0,-1-1-1,1 0 1,-1 0 0,1 0 0,0 0-1,0 0 1,-1-1 0,1 1 0,0 0-1,0-1 1,0 1 0,0-1 0,0 0-1,0 0 1,0 1 0,0-1 0,0-1 130,9-1-3322,-5-11-2142</inkml:trace>
  <inkml:trace contextRef="#ctx0" brushRef="#br0" timeOffset="-75412.99">3303 6067 11877,'0'0'2994,"0"0"-2098,0 0-15,0 0 831,0 0-255,184 31-689,-95-31-431,1 0-193,-8 0-144,-13-5-449,-4-10-751,-10-1-1761,-10-2-2114</inkml:trace>
  <inkml:trace contextRef="#ctx0" brushRef="#br0" timeOffset="-75130.035">4683 5370 14519,'0'0'2150,"0"0"-1318,0 0-191,-27 30 426,2-2-796,-4 2 11,1 2 0,2 2 0,1 0 0,2 1 0,-8 18-282,-1 5 173,2 0 1,2 2 0,3 1 0,3 1-1,3 1 1,2 1 0,3 0 0,0 28-174,11-59 1,1 0 0,3 1 1,0-1-1,2 0 1,4 17-2,-5-41-31,1 0 1,-1 1 0,1-1-1,1-1 1,0 1 0,0 0-1,1-1 1,0 0 0,0 0-1,0-1 1,1 1 0,1-1-1,-1 0 1,1-1 0,0 1 0,1-1-1,-1-1 1,1 0 0,0 0-1,1 0 1,3 1 30,83 10-1731,-34-33-3827,-16-19-3969</inkml:trace>
  <inkml:trace contextRef="#ctx0" brushRef="#br0" timeOffset="-74305.426">5031 5858 6755,'0'0'4122,"0"0"-1993,-25 0-902,-83 3-146,99-2-930,1 0 1,-1 1 0,0 0 0,1 1-1,-1 0 1,1 0 0,0 1 0,0 0-1,0 0 1,1 1 0,-1 0-1,-2 3-151,-1-1 181,1-1-85,1 1 0,-1-1 0,1 2 0,0-1 0,1 1 1,0 1-1,0-1 0,1 1 0,0 1 0,0-1 1,1 1-1,1 0 0,0 1 0,0-1 0,1 1 0,0 0 1,1 0-1,0 0 0,0 1 0,1 3-96,2-12 10,0-1-1,0 1 1,0 0 0,0-1-1,1 1 1,-1-1-1,1 0 1,0 1 0,0-1-1,0 1 1,0-1-1,0 0 1,0 0 0,0 1-1,1-1 1,-1 0-1,1 0 1,0 0 0,-1-1-1,1 1 1,0 0-1,0-1 1,0 1 0,0-1-1,0 0 1,1 1-1,-1-1 1,0 0 0,1 0-1,-1-1 1,0 1 0,1 0-1,-1-1 1,1 1-1,-1-1 1,1 0 0,-1 0-1,1 0 1,0 0-1,-1-1-9,21 4 78,0-1 0,0-1 0,-1-2-1,1 0 1,0-1 0,-1-1 0,1-2-1,-1 0 1,0-1 0,0-1 0,-1-1-1,0-1 1,-1-1 0,17-10-78,-35 19 17,1-1 0,-1 1 0,0 0 0,0-1 1,1 1-1,-1-1 0,0 0 0,0 0 0,-1 0 0,1 0 0,0 0 1,-1 0-1,1 0 0,-1 0 0,0-1 0,0 1 0,1-1 0,-2 1 0,1-1 1,0 1-1,0-1 0,-1 1 0,0-1 0,1 0 0,-1 1 0,0-1 1,0 0-1,0 1 0,-1-1 0,1 0 0,-1 1 0,1-1 0,-1 1 1,0-1-1,0 1 0,0-1 0,0 1 0,-1 0 0,1-1 0,-1 0-17,-11-6-46,-1 1 0,0 1 0,0-1 0,0 2 0,-1 0 0,0 1 0,0 1 0,-1 0 0,1 1 0,-1 0 0,0 2 0,1 0 0,-1 0 0,0 2-1,-1 0 47,-16-1-466,-5 0-647,10 0-4519,27 0-611</inkml:trace>
  <inkml:trace contextRef="#ctx0" brushRef="#br0" timeOffset="-73870.339">5327 5554 13766,'0'0'1358,"0"0"-229,0 0-201,0 0-215,0 29-148,0 190 25,-1-158-506,10 119 26,-9-179-99,0 1-1,1-1 0,-1 0 1,0 1-1,0-1 0,1 0 1,-1 1-1,1-1 0,-1 0 1,1 0-1,0 1 0,-1-1 0,1 0 1,0 0-1,0 0 0,0 0 1,-1 0-1,1 0 0,0 0 1,0 0-1,1-1 0,-1 1 0,0 0 1,0 0-1,0-1 0,0 1 1,1-1-1,-1 1 0,1-1-10,5-31 526,-6 13-442,-1 12-78,-1 0-1,1 0 0,0 0 1,1 0-1,-1 0 0,1 0 1,0 0-1,1 0 1,-1 0-1,1 0 0,0 1 1,1-1-1,0 1 0,-1-1 1,2 1-1,-1 0 1,0 0-1,1 0 0,0 1 1,0-1-1,1 1 1,-1 0-1,1 0 0,1 0-5,6-2-23,0 2 0,0-1 0,1 2 0,-1-1 0,1 2 0,0 0 0,0 0 0,0 1 0,0 1 0,0 0 0,11 2 23,-19-2-7,0 2-1,0-1 1,-1 0 0,1 1-1,0 0 1,-1 0 0,0 1-1,1-1 1,-1 1 0,0 0-1,0 0 1,0 0 0,-1 1-1,1-1 1,-1 1 0,0 0-1,0 0 1,0 0 0,0 0-1,-1 0 1,0 1 0,0-1 0,0 1-1,0 0 1,-1-1 0,1 1-1,-1 0 1,-1 0 0,1 0-1,-1 0 1,1 0 0,-1 0-1,-1 0 1,1 0 0,-2 4 7,2-6 1,-1-1 1,1 1-1,-1-1 1,0 1-1,0-1 1,0 1-1,0-1 1,-1 0-1,1 1 1,0-1-1,-1 0 1,0 0-1,1 0 1,-1 0-1,0 0 1,0-1-1,0 1 1,0 0-1,-1-1 1,1 0-1,0 1 1,-1-1-1,1 0 1,-1 0-1,1 0 1,-1-1-1,1 1 1,-1-1-1,1 1 1,-1-1-1,0 0-1,-88 4-1400,85-4 1092,-17-4-2456,10-10-1441</inkml:trace>
  <inkml:trace contextRef="#ctx0" brushRef="#br0" timeOffset="-73650.174">5921 5843 9732,'0'0'1745,"0"0"32,0 0 304,5 168-672,-5-101-257,-7 2-79,-5 0-433,2-1-320,2-12-192,3-16-128,3-18-32,2-17-224,0-5-304,0-36-545,0-16-1872,15-10-2610</inkml:trace>
  <inkml:trace contextRef="#ctx0" brushRef="#br0" timeOffset="-73359.859">6066 5619 13030,'0'0'1289,"0"0"-486,0 0-123,0 0 83,0 0 8,-7 21-227,-22 64-37,29-85-491,-1 0 1,0 1-1,1-1 0,-1 1 1,0-1-1,1 1 0,-1-1 1,1 1-1,-1-1 0,1 1 1,-1 0-1,1-1 0,-1 1 1,1-1-1,-1 1 0,1 0 1,0 0-1,-1-1 0,1 1 1,0 0-1,0 0 0,0-1 1,-1 1-1,1 0 0,0 0 1,0 0-1,0-1 0,0 1 1,1 0-1,-1 0 0,0-1 1,0 1-1,0 0 0,0 0 1,1-1-1,-1 1 0,0 0 1,1 0-1,-1-1 1,1 1-1,-1 0 0,1-1 1,-1 1-1,1-1 0,-1 1 1,1-1-1,-1 1 0,1-1 1,0 1-1,-1-1 0,1 1 1,0-1-1,0 0 0,-1 1 1,1-1-1,0 0 0,0 0 1,-1 0-1,1 0 0,0 1 1,0-1-1,-1 0 0,1 0 1,0 0-1,0-1 0,0 1 1,-1 0-1,1 0 0,0 0 1,0-1-17,4 1 110,-1 0-79,0-1 1,0 1-1,0 0 0,0-1 1,0 0-1,0 0 0,0 0 1,0-1-1,0 1 0,0-1 1,-1 0-1,1 0 0,0 0 1,-1 0-1,0-1 0,0 0 1,0 1-1,0-1 0,0 0 1,0-1-1,-1 1 0,1 0 0,-1-1 1,0 1-1,0-1 0,0 0 1,-1 1-1,1-1 0,-1 0 1,0 0-1,0 0-31,1 1-4,-1 1-1,0-1 1,1 1 0,-1-1 0,0 0-1,0 1 1,-1-1 0,1 0-1,0 0 1,-1 1 0,0-1-1,0 0 1,0 0 0,0 0-1,0 0 1,0 1 0,-1-1-1,1 0 1,-1 0 0,0 1-1,0-1 1,0 0 0,0 1-1,0-1 1,-1 1 0,1-1-1,-1 1 1,1 0 0,-1-1-1,0 1 1,0 0 0,0 0 0,0 1-1,-1-1 1,1 0 0,0 1-1,-1-1 1,1 1 0,-1 0-1,1-1 1,-1 1 0,-2 0 4,-1 0-164,0 0 0,0 1 1,0 0-1,0 0 0,0 0 1,0 1-1,0-1 0,0 2 1,0-1-1,0 1 0,0-1 1,0 2-1,1-1 0,-1 1 1,1 0-1,-3 1 164,-34 55-5526,33-30-245</inkml:trace>
  <inkml:trace contextRef="#ctx0" brushRef="#br0" timeOffset="-72985.038">6287 5767 10629,'0'0'2358,"0"0"-1195,0 0-207,0 0 276,0 0-306,-3 0-347,77-7 958,-24-9-1487,-53 5-122,-95 9 35,93 2 33,0 0 0,0 0 1,0 1-1,0 0 0,0 0 0,0 0 1,1 0-1,-1 1 0,0 0 0,1 0 1,-1 0-1,1 1 0,0-1 0,-1 1 1,1 0-1,1 0 0,-1 1 0,0-1 1,1 1-1,0-1 0,-1 1 0,2 0 1,-1 1-1,0-1 0,1 0 0,0 1 1,-1 0 3,-1 8-74,0-1-1,0 1 1,1 0 0,1 0 0,0 0 0,0 1 0,2-1 0,0 0-1,1 12 75,-1-21-91,1-1 0,-1 0-1,1 0 1,0 0-1,0 0 1,0 0 0,0 0-1,0 0 1,1 0-1,-1 0 1,1 0 0,0 0-1,0-1 1,0 1-1,0-1 1,0 0 0,1 1-1,-1-1 1,1 0-1,-1 0 1,1-1 0,0 1-1,0 0 1,0-1-1,0 0 1,0 0 0,0 0-1,0 0 1,1 0 91,99 9-5973,-97-10 5536,48 0-4829</inkml:trace>
  <inkml:trace contextRef="#ctx0" brushRef="#br0" timeOffset="-72582.649">6700 5726 8772,'0'0'2500,"0"0"-958,0 0-315,0 0-168,0 0-18,-21 23-236,-64 76-199,82-95-585,1 0 0,-1 1 0,1-1 0,-1 0 1,1 1-1,1-1 0,-1 1 0,1 0 0,-1-1 0,1 1 0,1 0 0,-1 0 1,1 0-1,-1 0 0,2 0 0,-1 0 0,0 0 0,1 0-21,0 11 23,0-13-16,-1-1-1,1 1 1,-1 0-1,1 0 1,0 0 0,0-1-1,0 1 1,1 0 0,-1-1-1,1 1 1,-1-1-1,1 0 1,0 1 0,0-1-1,0 0 1,0 0 0,0 0-1,0 0 1,0 0-1,1-1 1,-1 1 0,1-1-1,-1 0 1,1 1 0,0-1-1,0 0 1,-1-1-1,1 1 1,0 0 0,0-1-1,0 0 1,0 1 0,0-1-1,0 0-6,105-11 186,-75-2-144,-1-2 1,0-1 0,-1-1-1,-1-2 1,-1-1 0,0-2-43,-29 21 0,15-7 27,-1-2 0,-1 1 0,0-2 0,0 0 0,-1 0 1,-1-1-1,1-1 0,-2 0 0,0-1 0,-1 1 0,0-2 0,-1 1 0,0-1 1,-2-1-1,1 1 0,-2-1 0,0 0 0,2-16-27,-3-110 432,-4 141-421,0-1 0,1 1-1,-1 0 1,0 0 0,0 0 0,0 0-1,0-1 1,0 1 0,0 0-1,0 0 1,0-1 0,0 1 0,-1 0-1,1 0 1,0 0 0,-1 0-1,1 0 1,-1-1 0,1 1 0,-1 0-1,0 0 1,1 0 0,-1 0 0,0 1-1,0-1 1,0 0 0,1 0-1,-1 0 1,0 1 0,0-1 0,0 0-1,0 1 1,-1-1 0,1 1-1,0-1 1,0 1 0,0-1 0,0 1-1,0 0 1,-1 0 0,1 0-1,0-1 1,0 1 0,0 0 0,-1 0-1,1 1 1,0-1 0,0 0-1,0 0 1,-1 1 0,1-1 0,0 0-1,0 1 1,0-1 0,0 1 0,0 0-1,0-1 1,0 1-11,-43 74-40,31-36-20,2 1 0,2 1 0,2 0 1,2 0-1,1 1 0,2-1 0,3 27 60,14 12-1293,29-54-2363,-25-25-877,-3-1-4393</inkml:trace>
  <inkml:trace contextRef="#ctx0" brushRef="#br0" timeOffset="-72318.326">6971 5688 3554,'0'0'10452,"0"0"-9235,0 0-353,0 0 305,0 0-513,0 0-320,47-4-336,43 4-32,27 4-1264,7-4-1714,0 0-5458</inkml:trace>
  <inkml:trace contextRef="#ctx0" brushRef="#br0" timeOffset="-32583.491">440 11393 11157,'0'0'1950,"0"0"-714,0 0-415,0 0 22,0 0 192,0 0-290,21-27-393,71-91-136,53-87 262,-143 201-447,1 0 0,-1 0 0,0 0 0,0 0 1,0 0-1,0 0 0,-1-1 0,0 1 0,1 0 1,-2-1-1,1 1 0,0-1 0,-1 1 0,0-1 1,0 0-1,-1 1 0,1-1 0,-1 1 0,0-1 1,0 1-1,0 0 0,-1-1 0,1 1 0,-1 0 0,0 0 1,-1-1-32,-3 0 34,0-1 1,0 1 0,-1 1-1,1-1 1,-1 1 0,-1 1-1,1-1 1,0 1 0,-1 0-1,1 1 1,-1 0 0,0 0 0,0 0-1,0 1 1,-7 0-35,14 2-5,1 0 1,-1 0-1,0 0 0,1 0 0,-1 0 1,1 0-1,-1 0 0,1 0 1,0 0-1,-1 0 0,1 1 1,0-1-1,0 0 0,0 0 1,0 0-1,0 0 0,0 1 0,0-1 1,0 0-1,0 0 0,1 0 1,-1 0-1,0 0 0,1 0 1,-1 0-1,1 0 0,-1 0 1,1 0-1,0 0 0,-1 0 1,1 0-1,0 0 0,0 0 5,12 4-23,0-1-1,0-1 1,0 0-1,0 0 1,1-2-1,-1 0 0,1 0 1,-1-1-1,1-1 1,3 0 23,17 0 0,13-1 20,89 11-29,-132-6 10,0 0 0,0 0 0,0 0 0,-1 0 1,0 0-1,1 1 0,-1 0 0,0 0 0,-1 0 0,1 0 0,-1 0 0,0 0 0,0 0 1,0 1-1,0-1 0,-1 1 0,0 0 0,0-1 0,0 1 0,0 0 0,-1 0 0,0-1 1,0 1-1,0 0 0,0 0 0,-1-1 0,0 1 0,0 0 0,-1 1-1,1 21 53,2 93 22,-1-117-142,0 0-1,0 1 1,1-1-1,0 0 1,0 1-1,0-1 1,0 0-1,0 0 1,0 0-1,1 0 1,-1 0-1,1 0 1,0 0-1,0-1 1,0 1-1,1-1 1,-1 1-1,0-1 1,1 0-1,0 0 1,-1 0-1,1 0 1,0 0-1,0-1 1,0 1-1,0-1 1,0 0-1,0 0 1,1 0-1,-1 0 1,0 0-1,1-1 1,-1 0-1,0 1 1,2-1 67,7 0-434,1 0-1,-1 0 1,0-1 0,0-1 0,0 0 0,0-1 0,0 0 0,0-1 0,3-1 434,37-19-3730,-2-3-1030</inkml:trace>
  <inkml:trace contextRef="#ctx0" brushRef="#br0" timeOffset="-32212.687">1430 11089 6963,'0'0'3204,"0"0"-1037,0 0-633,0 0-294,0 0-207,-19-5-185,-61-16-202,43 16 477,36 5-1027,1 0 24,8-2 189,4-3-264,-1-1-1,0 0 1,0-1-1,-1 0 1,0-1-1,0 0 1,-1 0-1,0-1 1,-1 0-1,1 0 1,-2-1-1,4-5-44,-10 13 1,0 1 1,0-1-1,-1 1 0,1-1 0,0 1 1,0-1-1,-1 0 0,1 0 0,-1 1 0,0-1 1,1 0-1,-1 1 0,0-1 0,0 0 1,0 0-1,0 0 0,0 1 0,-1-1 1,1 0-1,-1 0 0,1 1 0,-1-1 1,1 0-1,-1 1 0,0-1 0,0 1 1,0-1-1,0 1 0,0-1 0,0 1 0,0 0 1,0-1-1,0 1 0,-1 0 0,1 0 1,-1 0-1,1 0 0,-1 0 0,1 0 1,-1 0-1,1 1 0,-1-1 0,0 0 1,1 1-1,-1 0 0,0-1 0,0 1 1,1 0-1,-1 0 0,0 0 0,0 0 0,0 0 1,1 0-1,-1 0 0,0 1 0,0-1-1,-4 0-4,1 0 0,0 1 0,0-1-1,-1 1 1,1 0 0,0 0-1,0 0 1,0 1 0,0 0-1,0 0 1,0 0 0,0 1-1,1 0 1,-1 0 0,1 0-1,0 0 1,0 0 0,0 1 0,0 0-1,1 0 1,-1 0 0,1 0-1,0 1 1,0-1 0,1 1-1,-1 1 5,-2 1-2,0 1 0,1 0-1,0 0 1,1 0-1,0 0 1,0 1-1,1-1 1,0 1-1,0 0 1,1-1 0,0 1-1,1 0 1,0 0-1,0 0 1,1 0-1,0-1 1,0 1 0,1 0-1,0-1 1,1 1-1,0-1 1,0 0-1,1 0 1,0 0 0,0 0-1,1-1 1,0 1-1,1-1 1,-1 0-1,1-1 1,0 0 0,1 0-1,0 0 1,2 2 2,2-3-165,0 1 1,0-2 0,1 1-1,0-1 1,-1-1 0,1 0-1,0-1 1,1 0 0,-1-1-1,0 0 1,2-1 164,-1 0-754,0-1 1,0 0-1,-1 0 0,1-2 0,-1 1 0,1-2 0,-1 1 1,0-2-1,0 0 0,6-3 754,33-25-7321</inkml:trace>
  <inkml:trace contextRef="#ctx0" brushRef="#br0" timeOffset="-31313.426">1825 10926 8820,'0'0'3666,"0"0"-1564,0 0-613,0 0-598,0 0-448,0 12-19,48 247 1465,-49-257-1879,1 0-1,-1 0 1,1 0 0,0 0 0,0 0 0,0 0 0,0-1 0,0 1-1,1 0 1,-1 0 0,1 0 0,-1 0 0,1 0 0,-1 0 0,1 0 0,0-1-1,0 1 1,0 0 0,0 0 0,0-1 0,0 1 0,1-1 0,-1 1 0,1-1-1,-1 0 1,1 1 0,-1-1 0,1 0 0,-1 0 0,1 0 0,0 0-1,0 0 1,0-1 0,-1 1 0,1-1 0,0 1 0,0-1 0,0 1 0,0-1-1,0 0 1,0 0 0,0 0 0,0 0 0,0 0 0,0-1 0,0 1-1,0 0 1,0-1 0,0 0 0,-1 1 0,1-1 0,0 0 0,1 0-10,8-12 64,-1 0 1,-1 0-1,0-1 1,0 0 0,-1-1-1,-1 0 1,-1 0 0,2-6-65,45-84 75,-53 104-81,1 0 0,0-1 0,0 1 0,0 0 0,0 0 0,0 0 0,0-1 0,1 1 0,-1 0 0,0 1 0,0-1 0,1 0 0,-1 0 0,1 1 0,-1-1 0,1 0 0,-1 1 0,1-1 0,-1 1 0,1 0 0,-1 0 0,1-1 0,-1 1 0,1 0 0,0 0 0,-1 1 0,1-1 0,-1 0 0,1 0 0,-1 1 0,1-1 0,-1 1 0,1-1 0,-1 1 0,1 0 0,-1 0 0,0-1 0,1 1 0,-1 0 0,0 0 0,1 1 6,50 55-138,-38-39 156,-10-13-12,-1 0 0,2-1 0,-1 0-1,0 0 1,1 0 0,-1 0 0,1 0-1,0-1 1,1 0 0,-1 0 0,0-1-1,1 1 1,-1-1 0,1 0 0,0-1-1,0 1 1,0-1 0,0 0 0,0-1-1,0 1 1,0-1 0,0 0 0,0-1-1,0 0 1,0 0 0,0 0 0,-1 0-1,1-1 1,0 0 0,-1 0 0,1-1-1,-1 0-5,6-2 34,-1-2 0,0 0 0,0 0 0,-1-1 0,0 0 0,-1 0 0,1-1 0,-2 0-1,1-1 1,-1 0 0,-1 0 0,0 0 0,0-1 0,-1 0 0,0 0 0,-1 0-1,0-1 1,-1 1 0,-1-1 0,1-1-34,-3 12 32,0 8-157,-1 15 84,0-17 31,0 0-1,1 1 1,-1-1 0,1 1 0,0-1 0,0 1 0,1-1 0,0 0 0,0 1 0,0-1 0,0 0 0,1 1 0,0-1 0,0 0 0,0 0-1,1 0 1,0-1 0,0 1 0,0-1 0,0 1 0,1-1 0,0 0 0,0 0 0,1 1 10,4-1 6,0-1 0,0 1 0,0-1 1,1-1-1,-1 0 0,1 0 0,-1-1 0,1 0 0,-1-1 1,1 0-1,0 0 0,-1-1 0,1-1 0,-1 1 0,1-1 1,-1-1-1,0 0 0,0 0 0,0-1 0,0 0 0,-1-1 1,1 1-1,-1-2 0,0 1 0,-1-1 0,1 0 0,-1-1 1,0 0-1,1-2-6,8-59 242,-16 67-228,0 3-105,0 1 79,-1 1 8,0 1 0,0 0 0,0-1 1,1 1-1,0 0 0,0 0 1,0 0-1,1-1 0,-1 1 0,1 0 1,0 0-1,0-1 0,1 1 1,-1-1-1,1 1 0,0-1 0,1 0 1,-1 1-1,1-1 0,-1 0 1,1-1-1,0 1 0,1 0 0,-1-1 1,1 0-1,-1 0 0,1 0 1,0 0-1,0-1 0,0 1 0,1-1 1,-1 0-1,0 0 0,1 0 4,7 0 36,-1 0-1,1 0 1,0-1 0,-1 0-1,1-1 1,0 0-1,-1-1 1,1-1-1,-1 0 1,1 0 0,-1-1-1,0-1 1,0 1-1,0-2 1,0 0-1,-1 0 1,1-1 0,6-5-36,-15 9 11,0 0 0,-1 0 0,1 0 0,0 0 0,-1 0 0,1 0 0,-1 0 0,0-1 0,0 1 1,0-1-1,0 1 0,0-1 0,0 1 0,-1-1 0,1 1 0,-1-1 0,0 0 0,0 1 0,0-1 1,0 0-1,0 1 0,-1-1 0,1 1 0,-1-1 0,1 0 0,-1 1 0,0-1 0,0 1 0,0 0 0,0-1 1,-1 1-1,1 0 0,-1 0 0,1 0 0,-1 0 0,0 0 0,0 0 0,-1-1-11,-11-3-240,-1 0-1,1 1 1,-1 0-1,0 2 0,-1-1 1,1 2-1,-1 0 1,1 1-1,-1 0 1,0 2-1,1 0 1,-6 1 240,-17 14-6281,36-8-1159</inkml:trace>
  <inkml:trace contextRef="#ctx0" brushRef="#br0" timeOffset="-30799.689">3144 10823 12038,'0'0'2225,"0"0"-478,0 0-573,0 0-502,0 0-58,6 23-1,23 78-252,-28-93-341,0 0 1,0 1 0,1-1 0,1 0 0,-1 0 0,1 0-1,0 0 1,1 0 0,0-1 0,0 0 0,0 0 0,1 0 0,0 0-1,1 0 1,0-1 0,0 0 0,0-1 0,0 1 0,1-1-1,0 0 1,0-1 0,0 1 0,1-2 0,-1 1 0,1-1-1,0 0 1,0 0 0,0-1 0,1 0 0,-1-1 0,0 0 0,2 0-21,-5-1 8,0 0 0,0 0 1,-1 0-1,1-1 1,0 0-1,0 0 1,0 0-1,0 0 1,-1-1-1,1 0 1,-1 0-1,1 0 1,-1-1-1,0 1 1,0-1-1,0 0 0,0 0 1,0-1-1,-1 1 1,0-1-1,1 1 1,-1-1-1,0 0 1,-1 0-1,1-1 1,-1 1-1,0-1 1,0 1-1,0-1-8,2-10 43,-1 0-1,0-1 1,-1 1 0,-1-1-1,0 0 1,-2 1 0,1-1-1,-3-10-42,-9-18 273,10 43-233,3 16-216,1-10 173,-1 0 1,0 0-1,1 0 1,0 0-1,0-1 1,1 1-1,-1 0 1,1-1-1,0 0 1,0 0-1,1 0 1,-1 0-1,1 0 1,0-1-1,0 0 1,0 1-1,0-1 1,0-1-1,1 1 1,-1-1 0,1 0-1,0 0 1,0 0-1,0 0 1,0-1-1,0 0 1,0 0-1,1 0 3,15-3 5,0-2 0,0 0-1,0-1 1,-1-1 0,0-1 0,0-1 0,-1 0-1,0-2 1,0 0 0,-1-1 0,0-1-1,-1 0 1,-1-1 0,14-15-5,42-50 59,-68 67-62,-25 94-388,-6 27-406,18-36-4717,9-47-3116</inkml:trace>
  <inkml:trace contextRef="#ctx0" brushRef="#br0" timeOffset="-30363.482">4295 10440 11845,'0'0'2594,"0"0"-658,0 0-348,0 0-614,0 0-491,0 30-22,-7 201 323,-6 45 305,21-282-470,-2-8-515,-1 0-1,0 0 1,-2-1 0,1 0-1,-2 0 1,0 0 0,0 0-1,-2 0 1,0 0 0,0 0-1,-2-2-103,2-13 135,-22-196 68,-27 26-147,43 128 107,10 71-209,144 17-541,-91-3-71,43 14-1117,-46 6-2357,-32-8-1055</inkml:trace>
  <inkml:trace contextRef="#ctx0" brushRef="#br0" timeOffset="-30065.265">4310 10677 5042,'0'0'7903,"0"0"-5353,0 0-1832,0 0 50,0 0 78,18 3-166,116 12-264,71-25-837,-200 9 356,-3 1 46,0-1-1,1 0 1,-1 1 0,1-1-1,-1 1 1,1 0 0,-1 0-1,1 0 1,0 0 0,-1 0-1,1 1 1,-1-1 0,0 1-1,1-1 1,-1 1 0,1 0-1,-1 0 1,0 0 0,1 0-1,-1 1 1,0-1 0,0 1-1,1 0 20,18 125-168,18-105-1829,-7-27-2956,-7-16-5905</inkml:trace>
  <inkml:trace contextRef="#ctx0" brushRef="#br0" timeOffset="-29810.717">4845 10315 10773,'0'0'3137,"0"0"-1808,0 0-32,0 0-641,0 0-320,0 0-336,-70 2-208,70 34-1425,0 2-2225</inkml:trace>
  <inkml:trace contextRef="#ctx0" brushRef="#br0" timeOffset="-29150.252">5078 10785 14375,'0'0'2547,"0"0"-663,0 0-838,0 0-457,18-23-266,59-73-115,-35 46-98,43-74 282,-83 121-388,-1 1 0,1-1 0,-1 1 0,1-1 0,-1 0 0,0 0 0,0 1 0,0-1 0,0 0 0,-1 0 0,1 0 0,-1 0 0,1 0-1,-1 0 1,0 0 0,-1 0 0,1 0 0,0 0 0,-1 0 0,1 0 0,-1 0 0,0 0 0,0 0 0,0 0 0,-1 1 0,1-1 0,-1 0 0,1 1 0,-1-1 0,0 1 0,0 0 0,0-1 0,0 1 0,0 0 0,-1 0 0,1 1 0,-1-1 0,1 0 0,-1 1 0,0-1 0,1 1 0,-1 0 0,0 0 0,0 0 0,0 0 0,0 1 0,0-1 0,0 1 0,-1 0-4,3-1-16,0 1 1,0 0-1,1 0 1,-1 0 0,0 0-1,0-1 1,0 1-1,0 1 1,0-1-1,1 0 1,-1 0 0,0 0-1,0 0 1,0 1-1,0-1 1,1 0 0,-1 1-1,0-1 1,0 0-1,1 1 1,-1-1 0,0 1-1,1-1 1,-1 1-1,0 0 1,1-1 0,-1 1-1,1 0 1,-1-1-1,1 1 1,-1 0-1,1-1 1,0 1 0,-1 0-1,1 0 1,0 0-1,0-1 1,-1 1 0,1 0-1,0 0 1,0 0-1,0 0 1,0 0 0,0-1-1,0 1 1,0 0-1,0 0 1,1 0 0,-1 0-1,0-1 1,0 1-1,1 0 1,-1 0-1,0 0 1,1-1 0,-1 1-1,1 0 1,-1-1 15,59 25-488,-24-18 482,-26-6-3,-1 0 0,1 0 0,-1 1 0,0 0 0,0 1 0,0-1 0,0 2 0,0-1 0,0 1 0,-1 0 0,0 0 0,0 1 0,3 2 9,-8-1-8,0-1 0,0 0 0,-1 0 0,1 1 0,-1-1 0,-1 1 0,1-1 0,-1 1 0,0 0 0,0-1 0,0 1 0,-1-1 0,-1 5 8,2-1 8,-60 131-5,51-42 90,9-97-89,0 1 1,1 0 0,-1 0-1,0-1 1,1 1 0,-1 0-1,1-1 1,0 1-1,0 0 1,0-1 0,-1 1-1,1-1 1,1 1-1,-1-1 1,0 0 0,0 0-1,0 1 1,1-1-1,-1 0 1,1 0 0,-1 0-1,1 0 1,-1 0-1,1-1 1,-1 1 0,1 0-1,0-1 1,0 1-1,-1-1 1,1 1 0,0-1-1,0 0 1,-1 0-1,1 0-4,67-1 193,-54-3-161,0-1-1,0 0 1,0-1-1,-1-1 1,0-1-1,0 0 1,-1 0-1,0-2 1,0 1-1,-1-2 1,7-7-32,-7 8 11,11-6 42,-1-2 0,-1 0 0,0-1 0,-1-1 0,-2-1 0,0-1 0,-1-1 0,-1 0 0,-1-1 0,-1 0 0,-2-1 0,0-1 0,-2 0 0,6-23-53,-6-78 37,-10 148-46,1-1-1,1 0 1,0 0 0,2 0-1,0 0 1,1 0 0,1 0-1,1-1 1,1 0 0,1-1-1,0 0 1,1 0 0,1-1-1,8 10 10,9 6 18,-21-26-18,-1-1 1,0 1-1,0 0 1,0 0 0,-1 1-1,0 0 1,0 0-1,-1 0 1,0 0 0,-1 1-1,0-1 1,0 1 0,-1 0-1,0 0 1,0 4-1,-3-10-39,-1 0 0,1 0 1,-1-1-1,0 1 0,0 0 0,0-1 1,0 0-1,-1 1 0,1-1 1,-1 0-1,1 0 0,-1-1 0,0 1 1,0 0-1,1-1 0,-1 0 0,0 1 1,0-1-1,-1 0 0,1-1 0,0 1 1,0-1-1,0 1 0,-1-1 0,1 0 1,0 0-1,0 0 0,0 0 1,-1-1-1,1 0 0,0 1 0,0-1 1,0 0-1,0 0 0,-1-1 39,3 2-50,-2-1-164,0 0 0,1 0 0,-1 0 0,1 0-1,-1 0 1,1-1 0,-1 1 0,1-1 0,0 0 0,0 1 0,0-1 0,0 0 0,0 0 0,0 0 0,0-1 0,1 1 0,-1 0-1,1-1 1,0 1 0,-1-1 0,1 1 0,0-1 0,1 0 0,-1 1 0,0-1 0,1 0 0,-1 1 0,1-1 0,0 0 0,0 0-1,0 0 1,0 1 0,1-2 214,-2-36-5423</inkml:trace>
  <inkml:trace contextRef="#ctx0" brushRef="#br0" timeOffset="-28900.184">6374 10149 8180,'0'0'4508,"0"0"-2128,0 0-523,0 0-189,0 0-708,5 5-520,-1 3-385,0 1-1,-1-1 0,0 1 1,0 0-1,-1 0 0,-1 0 1,1 0-1,-2 0 1,1 0-1,-1 0 0,0 1 1,-1-1-1,0 0 0,-1 0 1,1 0-1,-2 0 1,1-1-1,-1 1 0,-4 7-54,-5 33 42,4-4-113,1 0 0,3 1-1,2-1 1,3 34 71,-2-78-57,1 0-1,0 0 1,0 0 0,0 0-1,0 0 1,0-1 0,0 1-1,0 0 1,1 0 0,-1 0-1,0 0 1,0 0 0,1-1-1,-1 1 1,0 0 0,1 0-1,-1-1 1,1 1 0,-1 0-1,1 0 1,-1-1 0,1 1-1,-1-1 1,1 1 0,0 0-1,-1-1 1,1 1 0,0-1-1,0 0 1,-1 1 0,1-1-1,0 0 1,0 1 0,0-1-1,-1 0 1,1 0 0,0 1 0,0-1-1,1 0 58,2-3-2833,-3-8-1740</inkml:trace>
  <inkml:trace contextRef="#ctx0" brushRef="#br0" timeOffset="-28698.245">6155 10308 11733,'0'0'2962,"0"0"-1490,0 0-463,0 0 848,0 0-513,164 22-479,-101-11-481,-1-8-320,5-3-64,-5 0-128,-5-7-480,-14-11-753,-19 7-1921,-11 0-1552</inkml:trace>
  <inkml:trace contextRef="#ctx0" brushRef="#br0" timeOffset="-28413.434">6934 9892 14150,'0'0'2145,"0"0"-835,0 0-224,-12 22-59,-113 245 948,118-250-1912,-10 23-20,2 2-1,1 0 0,2 0 1,2 1-1,2 0 0,2 1 1,0 13-43,6-55-44,-1-1 1,1 1 0,-1 0 0,1 0-1,-1-1 1,1 1 0,0 0-1,0 0 1,0-1 0,0 1 0,0 0-1,0 0 1,1-1 0,-1 1-1,1 0 1,-1 0 0,1-1 0,-1 1-1,1 0 1,0-1 0,0 1-1,0-1 1,0 1 0,0-1 0,0 0-1,0 1 1,0-1 0,1 0-1,-1 0 1,0 0 0,1 0 0,-1 0-1,1 0 1,0 0 0,-1 0-1,1 0 1,-1-1 0,1 1 0,0-1-1,0 1 1,-1-1 0,1 0-1,0 0 1,0 0 0,-1 0 0,1 0-1,0 0 1,0 0 0,0-1 43,1 1-287,1-1 0,-1 1 0,0-1-1,0 0 1,1-1 0,-1 1 0,0 0 0,0-1 0,0 0 0,0 1 0,-1-1 0,1 0 0,0-1-1,-1 1 1,0 0 0,1-1 0,-1 0 0,0 0 287,30-31-5400</inkml:trace>
  <inkml:trace contextRef="#ctx0" brushRef="#br0" timeOffset="-28166.138">7349 9699 4802,'0'0'9316,"0"0"-7491,0 0-1056,0 0 463,0 123 369,0-38-673,22 16-335,18 9-49,2 8-208,1 8 0,-11 8-176,-12 2-80,-18-6-80,-2-4-48,-47-8-672,-40-1-481,-37-5-896,-43-7-2961</inkml:trace>
  <inkml:trace contextRef="#ctx0" brushRef="#br0" timeOffset="-26254.711">744 12906 9236,'0'0'2076,"0"0"-721,0 0-117,0 0 117,28-12-245,95-47-285,-111 52-696,0 0 0,0-1 0,-1-1 0,0 1 1,-1-2-1,0 1 0,0-2 0,7-9-129,-6 7 98,-3 3-44,0 0 1,0 0 0,-1 0-1,0-1 1,0 0 0,-1 0 0,-1-1-1,0 1 1,-1-1 0,0 0-1,-1-1 1,0 1 0,-1-1-1,0 1 1,-1-1 0,0-2-55,-2 10 12,0 0-1,1-1 1,-2 1 0,1 0 0,-1 0 0,0-1-1,0 1 1,0 1 0,-1-1 0,1 0 0,-1 1 0,-1-1-1,1 1 1,0 0 0,-1 0 0,0 0 0,0 0-1,0 1 1,0 0 0,-1 0 0,0 0 0,1 0 0,-4-1-12,-4-2 19,-1 0 0,0 0 1,0 2-1,0-1 0,0 2 1,-1 0-1,1 0 1,-13 0-20,-28 3 42,53 0-47,0 1-1,0 0 0,0-1 1,0 1-1,0 0 0,0 0 1,0 0-1,1 0 0,-1 0 1,0 0-1,0 0 0,1 0 1,-1 0-1,1 0 0,-1 0 1,1 1-1,-1-1 0,1 0 1,0 0-1,0 1 0,0-1 1,-1 0-1,1 0 0,0 1 1,0-1-1,1 0 0,-1 0 1,0 1-1,0-1 0,1 0 1,-1 0-1,0 0 0,1 0 1,-1 1-1,1-1 0,0 0 1,-1 0-1,1 0 0,0 0 1,0 0 5,5 3-4,1 0 1,1 0 0,-1-1-1,0 0 1,1-1 0,-1 1 0,1-1-1,0-1 1,0 0 0,-1 0-1,1 0 1,0-1 0,6 0 3,411-8 261,-424 8-262,0 1 0,0 0-1,0 0 1,0 0 0,0 0 0,0 0-1,0 0 1,0 0 0,0 0-1,0 1 1,0-1 0,-1 0-1,1 1 1,0-1 0,-1 0-1,0 1 1,1-1 0,-1 0 0,0 1-1,1-1 1,-1 1 0,0-1-1,0 1 1,0-1 0,0 1-1,0-1 1,-1 0 0,1 1 0,0-1-1,-1 2 2,1 2 5,0 180 232,0-180-229,0-1 1,1 0-1,0 0 0,0 0 1,0 1-1,0-1 0,0 0 1,1-1-1,0 1 0,0 0 1,0 0-1,0-1 0,1 1 1,-1-1-1,1 0 0,0 0 1,0 0-1,0 0 1,0 0-1,1 0 0,-1-1 1,1 0-1,-1 0 0,1 0 1,0 0-1,0 0 0,0-1 1,2 1-9,124 19 44,-116-19-28,0-1 0,0-1 0,0 0 0,0-1 0,0 0 0,1-1 0,-2-1 0,1-1 0,0 1 0,-1-2 0,1 0 0,-1-1 0,-1 0 0,1-1 0,-1 0 0,0-1-16,-4 3 21,-1-1 1,0 1 0,0-1 0,-1-1-1,1 1 1,-1-1 0,-1 0 0,1 0-1,-1-1 1,0 1 0,-1-1 0,0 0-1,0 0 1,-1-1 0,0 1 0,-1-1-1,1 0 1,-2 0 0,1 0 0,-1-2-22,0 6 17,-1 0 0,0 0 1,0 0-1,0 0 0,0 0 1,-1 0-1,0 0 0,0 1 1,0-1-1,-1 0 0,0 0 1,0 1-1,0-1 0,0 1 1,-1 0-1,1-1 0,-1 1 1,0 0-1,0 1 0,-1-1 1,1 0-1,-3-1-17,2 1 12,0 1-1,-1-1 1,1 1-1,-1 0 1,1 0-1,-1 1 1,0 0-1,0-1 1,0 1-1,-1 1 1,1-1-1,0 1 1,-1 0-1,1 0 1,0 1-1,-1-1-11,4 3-3,0 0 1,0 0-1,0 0 1,0 0-1,1 0 0,-1 0 1,1 0-1,-1 1 0,1-1 1,0 1-1,0-1 0,0 1 1,0-1-1,0 1 0,1-1 1,-1 1-1,1 0 0,0 0 1,-1-1-1,1 1 0,1 0 1,-1-1-1,0 1 0,1 0 1,-1-1-1,2 3 3,-2 5-3,-2 0 3,0 0 0,1 1-1,1-1 1,0 0 0,0 1-1,1-1 1,0 1 0,1-1-1,0 0 1,0 0 0,2 0 0,-1 0-1,1 0 1,0-1 0,1 0-1,0 1 1,1-2 0,-1 1-1,2-1 1,-1 0 0,1 0 0,1 0-1,-1-1 1,1 0 0,0-1-1,1 0 1,0 0 0,0-3 8,0-1-1,0 1 1,0-1 0,1-1 0,-1 0-1,1 0 1,0-1 0,-1-1-1,1 1 1,-1-1 0,1-1-1,-1 0 1,0 0 0,1-1-1,-1 0 1,0 0 0,-1-1-1,1 0 1,-1-1 0,0 0-1,0 0 1,0-1 0,-1 0-1,1-1 1,1-1-8,-1-1 20,1-1 0,-2 0 0,1 0 0,-1 0 0,-1-1 0,0 0 0,0 0 0,-1-1 0,-1 0 0,0 1 0,0-2 0,-1 1 0,-1 0 0,0 0 0,-1-1 0,0 0 0,-1 1 0,0-1 0,-1 1 0,-1-4-20,4 32-13,-1 1 0,2-1 0,0-1 0,1 1-1,1 0 1,0-1 0,1 0 0,1 0 0,0-1 0,1 0-1,0 0 1,1 0 0,1-1 0,0-1 0,1 0 0,2 2 13,-9-12 8,1 1-1,-1 0 1,1-1 0,-1 0 0,1 0 0,0-1 0,0 1 0,0-1 0,0 0 0,0 0 0,0-1 0,0 0 0,0 1 0,0-2 0,0 1 0,0 0-1,0-1 1,0 0 0,0-1 0,0 1 0,0-1 0,-1 1 0,1-2 0,0 1 0,-1 0 0,0-1 0,1 0 0,-1 0 0,0 0 0,-1 0 0,1-1-1,0 1 1,-1-1 0,0 0 0,0 0 0,0-1 0,0 1 0,0-3-8,9-13 64,-1 0 0,-1 0 0,-1-2 0,-1 1 0,-1-1 0,-1 0 0,-1 0 0,-1-1 0,0 0 0,-2-3-64,15 55-563,-14-17 568,0-1-1,0 1 0,1-1 0,1 0 0,0 0 1,0-1-1,1 1 0,0-1 0,1 0 1,0-1-1,0 0 0,1 0 0,1 0 0,-1-1 1,1 0-1,1-1 0,-1 0 0,1-1 0,0 0 1,1 0-1,-1-1 0,1 0 0,0-1 0,1 0 1,-1-1-1,3 0-4,-8-2 16,0-1 0,0 0 0,0 0 0,0 0 0,0-1 0,0 0 0,0 0 0,-1 0 0,1-1 0,0 0 0,-1 0 0,1 0 0,-1-1 0,0 0 0,0 0 0,0 0 0,0 0 0,0-1 0,-1 0 0,0 0 0,0 0 0,2-3-16,4-5 21,0-1 1,-1 0-1,0 0 1,-2-1-1,1 0 1,-2 0-1,0-1 1,0 0-1,-2 0 1,0 0-1,0-1 1,-2 1-1,0-1 1,0 0-1,-2 1 1,0-1-1,-2-15-21,2 30-88,0 4-112,1 187-104,-1-186 301,1 1-1,0-1 0,0 0 1,0 0-1,1 0 1,-1 0-1,1 0 0,0 0 1,0 0-1,0-1 1,1 1-1,-1-1 0,1 1 1,0-1-1,0 0 1,0 0-1,0 0 0,1-1 1,-1 1-1,1-1 1,0 0-1,-1 0 0,1 0 1,0 0-1,0-1 0,0 1 1,1-1-1,-1 0 1,0 0-1,0-1 0,0 1 1,1-1-1,-1 0 1,0 0-1,1-1 0,-1 1 1,3-1 3,5 1 16,70-16 80,-78 14-86,0 0 0,0 0 0,0-1 0,-1 1 0,1-1 0,-1 0 0,1 0 0,-1 0 0,0 0 0,0-1 0,0 1 1,-1-1-1,1 1 0,-1-1 0,0 0 0,0 0 0,0 0 0,0-1 0,-1 1 0,0 0 0,0 0 0,0-1 0,0 1 0,-1-1 0,0 1 0,0-3-10,0 6-40,6 12-320,-3-3 355,0 0 0,1-1 0,0 0 0,0 1 0,1-2 0,0 1 0,0 0 0,1-1 0,-1 0 0,2 0 0,-1-1 0,0 0 0,1 0 0,0 0 0,0-1 0,0 0 0,1 0 0,0-1 0,-1 0 0,1 0 0,0-1 0,0 0 0,3 0 5,-5 0 25,-1 0 0,1 0-1,0 0 1,-1-1 0,1 0-1,0 0 1,0 0 0,0-1-1,0 0 1,0 0 0,0-1-1,0 1 1,0-1 0,0-1-1,0 1 1,-1-1 0,1 0-1,-1 0 1,1-1 0,-1 1-1,0-1 1,0-1 0,0 1-1,0-1 1,0 1 0,-1-1-1,0-1 1,1 1-1,-2-1 1,1 1 0,0-1-1,-1 0 1,1-2-25,-3 4 6,0-1 1,0 0-1,0 0 1,-1 0-1,1 1 0,-1-1 1,0 0-1,0 0 0,0 0 1,-1 0-1,1 0 1,-1 1-1,0-1 0,0 0 1,0 0-1,-1 1 0,1-1 1,-1 1-1,0-1 1,0 1-1,0 0 0,-1 0 1,1 0-1,-1 0 0,1 0 1,-1 0-1,0 1 0,0-1 1,0 1-1,0 0 1,-3-2-7,-12-5-165,0 0 1,-1 0-1,0 2 1,0 0-1,0 2 1,-1 0-1,0 1 1,0 1-1,-4 0 165,-65-1-7470,87 4 1102</inkml:trace>
  <inkml:trace contextRef="#ctx0" brushRef="#br0" timeOffset="-25730.909">3668 12177 11205,'0'0'2295,"0"0"-852,0 0-141,0 0-48,10 28-88,29 94-347,-20-27 68,11 2 77,-28-93-945,1-1-1,-1 0 1,1 0 0,0 0-1,0 0 1,0 0 0,0-1 0,1 1-1,-1-1 1,1 0 0,-1 0-1,1 0 1,0-1 0,-1 1-1,1-1 1,0 0 0,0 0-1,0 0 1,0 0 0,0-1-1,1 0 1,-1 1 0,0-2-1,0 1 1,0 0 0,0-1-1,0 0 1,0 0 0,0 0-1,0 0 1,0-1 0,-1 1-1,1-1 1,0 0 0,-1 0-1,3-3-18,3-3 11,0-2-1,-1 1 0,0-1 0,0-1 0,-1 1 0,-1-1 0,0 0 1,0-1-1,-1 1 0,-1-1 0,0 0 0,0-1 0,-1 1 0,-1-1 0,0 1 1,-1-1-1,0 0 0,-1 1 0,0-1 0,-1 0-10,1-67-27,0 80-21,0 4-136,0 2 136,-1 1 44,-1-1 1,1 1 0,1 0-1,-1-1 1,1 1 0,1 0 0,-1-1-1,1 1 1,0 0 0,0-1-1,1 1 1,0-1 0,0 0 0,1 0-1,0 1 1,0-1 0,0-1-1,1 1 1,-1 0 0,1-1 0,1 0-1,-1 0 1,1 0 0,0-1-1,0 1 1,0-1 0,0 0 0,1-1-1,4 3 4,9-4 30,0-1 0,-1-1 0,1 0-1,0-2 1,-1 0 0,1-1 0,-1-1 0,0 0-1,0-2 1,0 0 0,-1-1 0,0 0 0,0-2-1,-1 0 1,0-1 0,0 0 0,-1-1 0,0-2-30,-7 8 22,0 0 1,0-1 0,-1 0 0,0 0 0,0-1 0,-1 1 0,0-2 0,0 1 0,0-1-1,-1 1 1,0-1 0,-1-1 0,0 1 0,0-1 0,-1 0 0,0 0 0,0 0 0,-1 0-1,1-6-22,-3 15 0,-1 0 1,1 0-1,0 0 0,-1 0 0,1 1 0,0-1 0,-1 0 0,1 0 0,0 0 0,-1 0 0,1 0 0,0 0 0,0 0 0,-1 0 0,1-1 0,0 1 0,-1 0 0,1 0 0,0 0 0,-1 0 0,1 0 0,0 0 1,0-1-1,-1 1 0,1 0 0,0 0 0,0 0 0,-1-1 0,1 1 0,0 0 0,0 0 0,0-1 0,-1 1 0,1 0 0,0 0 0,0-1 0,0 1 0,0 0 0,0-1 0,0 1 0,-1 0 0,1 0 0,0-1 0,0 1 1,0 0-1,0-1 0,0 1 0,0 0 0,0-1 0,0 1 0,1 0 0,-1-1 0,0 1 0,0 0 0,0-1 0,0 1 0,0 0 0,0 0 0,1-1 0,-3 3 0,-9 8-3,0 2-1,0-1 0,1 1 1,1 1-1,0 0 1,0 0-1,2 1 1,-5 10 3,6-13-1,-5 8-29,1 1-1,1 0 1,1 0 0,1 1 0,0 0 0,2 0 0,0 0 0,2 1-1,0 0 1,1 20 30,2-39-52,0 0-1,0 0 0,0 0 1,1-1-1,-1 1 0,1 0 1,0-1-1,0 1 0,0 0 1,0-1-1,0 1 0,1-1 1,-1 1-1,1-1 0,-1 0 1,1 0-1,0 0 1,0 0-1,0 0 0,0 0 1,0 0-1,1-1 0,-1 1 1,0-1-1,1 1 0,-1-1 1,1 0-1,0 0 0,-1 0 1,1 0 52,92 8-1788,-81-9 1410,109 1-3648</inkml:trace>
  <inkml:trace contextRef="#ctx0" brushRef="#br0" timeOffset="-25234.565">4981 11628 9060,'0'0'4013,"0"0"-2415,0 0-657,-22 31 108,-140 226 872,136-208-1611,3 0 1,1 1 0,3 1-1,2 1 1,3 1 0,1 0-1,-4 50-310,17 88 246,0-186-248,1 1-1,0 0 1,0-1 0,0 1 0,0-1 0,1 1 0,0-1 0,0 0 0,1 1 0,0-1 0,-1 0 0,1-1 0,1 1 0,-1-1 0,1 1 0,0-1-1,0 0 1,0 0 0,1-1 0,-1 1 0,1-1 0,0 0 0,0 0 0,0 0 0,0-1 0,0 0 0,0 0 0,1 0 0,-1-1 0,1 0 0,2 1 2,12 0-110,1 0 0,-1-1 0,1-1 0,0-1 0,-1-1 0,1-1 0,-1-1 0,1 0 0,-2-2 0,1 0 0,6-4 110,124-69-5047,-110 53 1507</inkml:trace>
  <inkml:trace contextRef="#ctx0" brushRef="#br0" timeOffset="-24496.171">4949 11734 7684,'0'0'2577,"0"0"-835,0 0-91,0 0-408,0 0-229,-6 3-163,-59 51 1356,65-54-2247,0 1 0,0-1 0,0 1 0,0-1 0,-1 1 1,1-1-1,0 1 0,0-1 0,0 1 0,-1-1 0,1 1 1,0-1-1,-1 1 0,1-1 0,0 0 0,-1 1 0,1-1 0,-1 1 1,1-1-1,-1 0 0,1 0 0,-1 1 0,1-1 0,-1 0 0,1 0 1,-1 1-1,1-1 0,-1 0 0,1 0 0,-1 0 0,1 0 1,-1 0-1,1 0 0,-1 0 0,1 0 0,-1 0 0,1 0 0,-1 0 1,0 0-1,1 0 0,-1-1 0,1 1 0,-1 0 0,1 0 1,-1 0-1,1-1 0,-1 1 0,1 0 0,0-1 0,-1 1 0,1 0 1,-1-1-1,1 1 0,0-1 0,-1 1 0,1-1 0,0 1 0,0-1 1,-1 0 39,-1-35-4297,2 27 5043,9-75-490,11 33 3813,-20 53-990,1 18-2983,35 342 1601,-30-278-1431,-3 0 0,-4-1 0,-4 1 1,-4-1-1,-4 5-266,-43 157 349,83-264 1129,16-13-1417,1 3 0,2 1 0,0 2 0,2 2 0,1 3 0,0 1 0,36-7-61,102-15 56,-102 38-5192,-72-6-3198,0 0-916</inkml:trace>
  <inkml:trace contextRef="#ctx0" brushRef="#br0" timeOffset="-23781.911">5867 12031 13542,'0'0'2148,"0"0"-337,0 0-63,-26-1-572,12 0-1065,1-1-41,-1 1 1,1 1-1,-1 0 1,1 1-1,0 0 1,-1 1-1,1 1 1,0 0-1,0 1 1,0 0-1,1 1 1,-1 0-1,-6 5-70,14-7 35,-166 116 1167,163-112-1182,0 0-1,1 1 0,0 0 1,0 1-1,1-1 0,0 1 1,1 0-1,-1 0 0,2 1 1,0 0-1,0 0 0,0 0 1,1 0-1,1 0 0,0 1 1,0-1-1,1 1 0,0 1-19,1-8-1,0 0 0,1-1 1,-1 1-1,1 0 0,0-1 0,0 1 0,0-1 0,0 1 0,0-1 0,1 1 0,-1-1 1,1 0-1,0 0 0,0 0 0,1 0 0,-1 0 0,0 0 0,1-1 0,0 1 0,0-1 1,-1 0-1,1 0 0,1 0 0,-1 0 0,0 0 0,0 0 0,1-1 0,-1 0 0,1 0 0,-1 0 1,1 0 0,118 11 148,-112-12-125,7 1-4,0-1-1,0-1 1,0 0-1,0-2 0,0 0 1,0 0-1,-1-2 1,1 0-1,-1-1 0,3-2-18,-10 4 14,0-1-1,0 1 0,0-2 1,-1 1-1,0-1 0,0-1 1,0 1-1,-1-1 0,0-1 1,0 1-1,-1-1 0,0-1 1,0 1-1,-1-1 0,0 0 1,0 0-1,-1 0 0,-1-1 1,1 1-1,-1-1 0,1-8-13,2-56-104,-5 269-24,0-190 129,0 0 0,0 0-1,0 0 1,1 0 0,-1 0 0,1-1-1,0 1 1,1 0 0,-1-1-1,1 0 1,0 0 0,0 1 0,0-2-1,1 1 1,-1 0 0,1-1-1,0 0 1,0 1 0,0-2-1,0 1 1,1 0 0,-1-1 0,1 0-1,0 0 1,-1 0 0,1 0-1,0-1 1,3 0-1,1 1 11,1 0 0,-1-1 0,1 0 0,0-1 0,-1 0 0,1-1 0,0 0 0,-1-1 0,1 1 0,-1-2 0,0 1 0,0-2 0,0 1 0,0-1-1,0 0-10,16-12 34,0 0 0,-1-2 0,-1-1-1,0 0 1,-2-2 0,0 0-1,-2-2 1,15-20-34,-26 30 17,0 0 1,-1-1-1,0 0 1,-1 0-1,-1-1 1,0 1-1,-1-1 0,-1 0 1,0-1-1,-1 1 1,-1 0-1,0-1 1,-1-11-18,0 22-5,1 0 1,-1 1-1,0-1 1,0 0 0,-1 1-1,1-1 1,-1 0-1,0 1 1,-1-1 0,1 1-1,-1-1 1,1 1-1,-1 0 1,-1 0-1,1 0 1,-1 0 0,1 0-1,-1 0 1,0 1-1,0-1 1,-1 1 0,1 0-1,-1 0 1,0 0-1,0 0 1,1 1-1,-2-1 1,1 1 0,0 0-1,0 0 1,-1 1-1,-3-2 5,6 3-16,0 0 0,0 0 0,0 0 0,0 0 0,0 0-1,0 0 1,0 0 0,0 0 0,0 1 0,1-1 0,-1 1-1,0 0 1,0-1 0,0 1 0,1 0 0,-1 0 0,0 0-1,1 0 1,-1 0 0,1 1 0,-1-1 0,1 0 0,0 1 0,0-1-1,-1 1 1,1-1 0,0 1 0,0-1 0,0 1 0,1 0-1,-1 0 1,0 0 0,1-1 0,-1 3 16,-9 70-284,9-69 261,0 15-39,1 0 0,1 0 0,0-1 0,1 1 0,2 0 0,0-1 0,0 0 0,8 17 62,0-6-112,-3-11 57,-1 0 0,-1 1 0,-1-1 0,-1 1 0,0 0 0,-2 1 0,2 18 55,-9-30-18,-2-8-43,0-1 1,0 0-1,0 0 0,0-1 1,0 1-1,0-1 1,0-1-1,1 1 0,-1-1 1,0 0-1,1 0 1,-1-1-1,1 0 0,0 0 1,0 0-1,0 0 1,0-1-1,0 0 0,1 0 1,-1 0-1,-2-4 61,-39-54-2619,39 11-2171,7 7-2546</inkml:trace>
  <inkml:trace contextRef="#ctx0" brushRef="#br0" timeOffset="-23533.196">6867 11568 13270,'0'0'3330,"0"0"-1506,0 0-399,0 0-224,0 0-609,0 0-544,9 72 96,-9 13 96,8 9-80,2 0-160,0-9 0,5-16-48,0-20-256,2-13-272,-4-16-129,-4-15-495,-6-5-2674,-3 0-2321</inkml:trace>
  <inkml:trace contextRef="#ctx0" brushRef="#br0" timeOffset="-23346.56">6650 11960 13334,'0'0'2353,"0"0"-1488,0 0-321,0 0 768,129-3-527,-61-1-273,-1-5-416,5-7-96,5-13-400,5-2-416,-2-9-1986,-6-1-2272</inkml:trace>
  <inkml:trace contextRef="#ctx0" brushRef="#br0" timeOffset="-23115.486">7757 11355 11637,'0'0'3242,"0"0"-1065,0 0-611,0 0-419,-26 16-280,12-7-746,1-2-12,0 1 0,0 0-1,1 1 1,0 1 0,0 0 0,1 0-1,1 1 1,0 0 0,0 1 0,1 0-1,1 1 1,0 0 0,0 0 0,1 2-109,-12 31 142,2 2 0,3-1 0,1 2-1,3 0 1,2 0 0,2 1 0,2 0 0,2 0 0,5 48-142,-2-91-43,-1 0-1,1-1 1,0 1-1,1-1 0,0 0 1,0 1-1,0-1 0,1 0 1,-1 0-1,2 0 1,-1 0-1,1-1 0,-1 1 1,1-1-1,1 0 0,-1 0 1,1-1-1,0 1 1,0-1-1,0 0 0,1 0 1,-1-1-1,1 1 0,0-1 1,0-1-1,0 1 1,1-1-1,-1 0 0,0 0 1,1-1-1,-1 0 0,1 0 1,0-1-1,3 1 44,82-22-2765,-40-17-2143,-4-6-2882</inkml:trace>
  <inkml:trace contextRef="#ctx0" brushRef="#br0" timeOffset="-22820.713">8384 11259 15751,'0'0'2193,"0"0"-1472,0 0 511,44 152 33,-19-73-337,5 10-256,-3 5-287,-4 5 191,-16 1-320,-7-3-128,-10-10-128,-32-15-80,-8-28-528,-7-24-465,-5-20-95,-5-13-353,0-34-2641,2-18-4066</inkml:trace>
  <inkml:trace contextRef="#ctx0" brushRef="#br0" timeOffset="-22237.495">6665 10603 8932,'0'0'3810,"0"0"-2834,0 0-303,0 0-81,0 0 480,0 0-287,32 112-417,-7-87-304,5-7-64,7 0-16,6-7-736,1 0-657,-4-4-912,-5-1-3218</inkml:trace>
  <inkml:trace contextRef="#ctx0" brushRef="#br0" timeOffset="-20731.813">11400 3164 8756,'0'0'2713,"0"0"-1341,0 0-692,0 0-171,0 0-164,-2 25 300,-18 338 2146,15 336-1121,75 653-394,-65-1292-1226,182 1619 155,7-291 1,-25-314 187,-48-360-170,-24-22 223,-30 4-1,-29 58-445,-36-637-344,-2-141-694,-2 0 1,0 1 0,-2-1-1,-1 1 1,0-1-1,-2 2 1,-6-16 1037,-14-20-4586</inkml:trace>
  <inkml:trace contextRef="#ctx0" brushRef="#br0" timeOffset="-16981.022">13718 4054 12454,'0'0'1643,"0"0"-152,0 0-125,0 0-349,0 0-262,-1-3-189,-6-12-97,-3 14 542,-20 58-693,-259 801 872,273-807-1214,14-47 29,2-9 75,0-2-90,1 1-1,0-1 1,0 1 0,1-1 0,0 1 0,0 0-1,1 0 1,-1 0 0,1 0 0,1 0 0,-1 1-1,1-1 1,0 1 0,0 0 0,0 0 0,1 1-1,0-1 1,0 1 0,0 0 0,0 0-1,1 1 1,-1-1 0,1 1 0,5-2 10,5-2-21,1 0 1,-1 1 0,1 0-1,1 2 1,-1 0-1,1 1 1,-1 0 0,17 1 20,197 2-83,-221-1 95,-1 0-1,0-1 1,0 0-1,0 0 1,-1-1-1,1 0 1,-1 0-1,1-1 1,-1 0-1,0-1 1,0 0-1,-1 0 1,0-1-1,0 1 1,0-2-1,2-2-11,-6 8-7,0 1 0,-1-1 0,1 0 0,-1 1 0,1 0 0,0-1 0,0 1 0,-1 0 0,1 1 0,0-1 0,-1 0-1,1 1 1,0-1 0,-1 1 0,1 0 0,-1 0 0,1 0 0,-1 0 0,0 1 0,1-1 0,-1 0 0,0 1 0,0 0 0,0-1 0,0 1 0,0 0 0,0 0 0,0 0 0,-1 1 0,1-1 0,-1 0-1,0 0 1,1 1 0,-1-1 0,0 1 0,0-1 0,0 3 7,7 6 16,0 0 7,-3-5-100,-1 1-1,1-1 0,0 0 0,0 0 1,1-1-1,0 1 0,0-1 0,0-1 1,0 1-1,1-1 0,5 3 78,-9-6-148,0-1 0,0 1 0,-1-1 0,1 0 0,0 0 0,0 0 0,0 0 0,0 0 0,0 0 0,0-1 0,0 0 0,-1 1-1,1-1 1,0 0 0,0 0 0,-1-1 0,1 1 0,-1 0 0,1-1 0,-1 0 0,1 1 0,-1-1 0,1-1 148,34-34-3986,1-9-2937</inkml:trace>
  <inkml:trace contextRef="#ctx0" brushRef="#br0" timeOffset="-16667.8">14201 4294 7235,'0'0'5069,"0"0"-3134,-24 4-634,-72 16 196,93-19-1427,1 0 1,-1 0-1,0 0 0,0 1 1,1-1-1,-1 1 0,1 0 0,0-1 1,-1 1-1,1 0 0,0 1 1,0-1-1,0 0 0,0 1 0,0-1 1,1 1-1,-1-1 0,1 1 0,0 0 1,0 0-1,0-1 0,0 1 1,0 0-1,0 0 0,1 0 0,0 0 1,-1 0-1,1 0 0,0 0 1,1 0-1,-1 0 0,0 0 0,1 1-70,-1 4 144,1-6-120,0 1 0,0-1 1,0 0-1,0 1 1,0-1-1,0 0 1,1 0-1,-1 0 0,1 0 1,0 0-1,0 0 1,-1-1-1,1 1 1,0 0-1,0-1 1,1 0-1,-1 1 0,0-1 1,0 0-1,1 0 1,-1 0-1,0 0 1,1-1-1,-1 1 0,1-1 1,-1 1-1,1-1 1,-1 0-1,1 0 1,-1 0-1,1 0 0,0-1 1,-1 1-1,1-1 1,-1 1-1,2-1-24,5 1 54,17-2 59,0-1 1,0-1-1,0-1 0,-1-1 0,0-1 0,0-1 0,-1-2 0,0 0 0,0-2 0,-1 0 0,-1-2 0,0 0 0,9-10-113,-27 21 4,1 1 0,-1 0 0,0-1 0,-1 1 1,1-1-1,0 0 0,-1 0 0,1-1 0,-1 1 1,0-1-1,0 1 0,-1-1 0,1 0 1,-1 0-1,1 0 0,-1 0 0,-1-1 1,1 1-1,-1 0 0,1-1 0,-1-3-4,-2 6-16,0 0 0,0-1-1,0 1 1,0 0-1,-1 0 1,1 0 0,-1 0-1,0 0 1,1 1 0,-1-1-1,0 0 1,0 1-1,0-1 1,0 1 0,-1 0-1,1 0 1,0-1-1,0 2 1,-1-1 0,1 0-1,0 0 1,-1 1 0,1-1-1,-1 1 1,1 0-1,-1 0 1,1 0 0,-1 0-1,1 0 1,-1 0-1,1 1 1,-1-1 0,1 1-1,-1 0 1,1 0 16,-11-1-75,-6 0-134,1 0-1,-1 1 1,1 1-1,-1 1 1,1 1-1,0 1 0,0 0 1,1 1-1,-1 1 1,1 0-1,1 1 1,-1 1-1,1 1 1,1 0-1,-11 10 210,21-16-292,1 1-1,0-1 0,0 1 0,0 0 0,0 0 1,1 0-1,-1 0 0,1 1 0,1 0 0,-1-1 1,1 1-1,0 0 0,0 0 0,1 0 0,0 0 1,0 3 292,-1 42-4392</inkml:trace>
  <inkml:trace contextRef="#ctx0" brushRef="#br0" timeOffset="-16347.395">14805 4417 13286,'0'0'1574,"0"0"40,0 0-45,0 0-590,0 0-579,-12 9-224,7-6-162,0 0-7,0 0 0,1 0 0,0 1 0,0-1 0,0 1 0,0 0 0,0 0 0,1 0 0,-1 0 0,1 1 0,0-1 0,1 1 0,-1 0 0,1 0-1,0 0 1,0 0 0,0 0 0,1 0 0,0 1 0,0-1 0,0 1-7,-1 6 18,1 0 0,1 0-1,0 0 1,0 1 0,1-1-1,1 0 1,0 0 0,0 0-1,1 0 1,1 0 0,0-1-1,1 1 1,0-1 0,0 0 0,1-1-1,6 9-17,50 47 246,-62-65-237,1 0 1,-1 0-1,1 0 1,-1 0-1,0 0 1,1 0 0,-1 0-1,0 0 1,0 0-1,0 0 1,0 0-1,0 0 1,0 0-1,0 1 1,0-1 0,0 0-1,0 0 1,0 0-1,-1 0 1,1 0-1,-1 0 1,1 0 0,0 0-1,-1 0 1,0 0-1,1 0 1,-1 0-1,0 0 1,1 0-1,-1-1 1,0 1 0,0 0-1,0 0 1,0-1-1,1 1 1,-1-1-1,0 1 1,0-1 0,0 1-1,-1-1 1,1 1-1,0-1 1,0 0-1,0 0 1,0 1-1,0-1 1,0 0 0,-1 0-10,-1 1 5,-49 23-332,-2-1 0,-1-4 0,0-1 1,-35 5 326,46-20-4053,45-8 742,12-16-3695</inkml:trace>
  <inkml:trace contextRef="#ctx0" brushRef="#br0" timeOffset="-15732.408">14656 4435 9300,'0'0'2527,"0"0"-598,0 0-35,0 0-331,0 0-322,1-9-371,10-15-75,-1 419 1334,-10-395-2119,0 1 2,-1-1-1,1 1 1,-1-1 0,1 1-1,-1-1 1,1 1 0,-1-1-1,1 1 1,0-1 0,-1 1-1,1-1 1,0 1 0,0 0-1,-1-1 1,1 1 0,0-1-1,0 1 1,0 0 0,0-1-1,0 1 1,0 0 0,0-1-1,0 1 1,0 0 0,0-1-1,0 1 1,0 0 0,0-1-1,1 1 1,-1-1 0,0 1-1,0 0 1,1-1 0,-1 1-1,0-1 1,1 1 0,-1-1 0,1 1-1,-1-1 1,1 1 0,-1-1-1,1 1 1,-1-1 0,1 0-1,-1 1 1,1-1 0,-1 0-1,1 1 1,0-1 0,-1 0-1,1 0 1,-1 0 0,1 1-1,0-1 1,-1 0 0,1 0-1,0 0 1,-1 0 0,1 0-1,0 0 1,-1 0 0,1-1-1,0 1 1,-1 0 0,1 0-1,-1 0 1,1-1-12,64-139 613,-45 95-610,-9 17 0,1 1 0,1 0-1,2 1 1,1 1 0,9-11-3,-23 33-8,0 1 0,1 0 1,-1-1-1,1 1 1,-1 0-1,1 0 1,0 1-1,0-1 1,0 1-1,0-1 1,0 1-1,0 0 1,0 0-1,0 0 1,1 0-1,-1 1 1,0-1-1,0 1 0,1 0 1,-1 0-1,0 0 1,1 1-1,-1-1 1,0 1-1,0-1 1,1 1-1,-1 0 1,0 1-1,0-1 1,0 0-1,0 1 1,0 0-1,-1-1 1,1 1-1,0 0 0,-1 0 1,1 1-1,-1-1 1,0 1-1,0-1 1,0 1-1,0-1 1,0 1-1,-1 0 1,1 0 7,104 223-190,-106-225 131,0 1 0,1 0 0,-1-1 0,0 1 0,1-1 0,-1 1 0,1-1 0,0 1 0,-1-1 0,1 0 0,0 1 0,0-1 0,0 0 0,0 1 0,0-1 0,0 0 0,0 0 0,0 0 0,1 0-1,-1 0 1,0 0 0,1 0 0,-1 0 0,1-1 0,-1 1 0,0-1 0,1 1 0,0-1 0,-1 1 0,1-1 0,-1 0 0,1 0 0,-1 0 0,1 0 0,0 0 0,-1 0 0,1 0 0,-1 0 0,1 0 0,0-1 0,-1 1 0,1-1 0,-1 1 0,1-1-1,-1 0 1,0 0 0,1 1 0,-1-1 0,0 0 0,1 0 0,-1 0 0,0-1 0,0 1 0,1-1 59,39-60-6918,-26 30-1523</inkml:trace>
  <inkml:trace contextRef="#ctx0" brushRef="#br0" timeOffset="-15362.445">15454 3996 13702,'0'0'2329,"0"0"-386,0 0-305,0 0-422,0 0-447,-4 2-356,1 0-387,0 1 1,0 0-1,0 0 1,0 1-1,1-1 0,-1 0 1,1 1-1,0 0 0,0-1 1,0 1-1,0 0 0,1 0 1,0 0-1,0 0 0,0 0 1,0 0-1,0 1 1,1-1-1,0 0 0,0 0 1,0 3-27,-2 10 113,-9 101 330,6 0 0,5 49-443,1-65 42,-2-85-40,1 1 0,0 0 0,1-1-1,1 1 1,1-1 0,1 1-1,0-1 1,1 0 0,1-1-1,0 1 1,4 4-2,17 4-5,-27-25 26,0 0-2,4-124-8258,2 87 3832</inkml:trace>
  <inkml:trace contextRef="#ctx0" brushRef="#br0" timeOffset="-15018.949">15932 4007 11317,'0'0'2639,"0"0"-622,0 0-131,0 0-408,0 0-520,2-4-366,5-6-344,-15 19-106,-14 19 25,-26 23-16,-2-1 0,-2-3-1,-2-2 1,-2-3-1,-2-2 1,-2-2-1,-9 1-150,69-39 3,-1 0 0,1 0 0,0 1 0,-1-1-1,1 0 1,-1 0 0,1 1 0,-1-1 0,1 0 0,0 1-1,-1-1 1,1 1 0,-1-1 0,1 0 0,0 1-1,0-1 1,-1 1 0,1-1 0,0 1 0,0-1 0,-1 1-1,1-1 1,0 1 0,0-1 0,0 1 0,0-1-1,0 1 1,0-1 0,0 1 0,0-1 0,0 1 0,0-1-1,0 1 1,0-1 0,0 1 0,0-1 0,1 1-1,-1-1 1,0 1 0,0-1 0,1 1 0,-1-1 0,0 1-1,0-1 1,1 0 0,-1 1 0,1-1 0,-1 0-1,0 1 1,1-1 0,-1 0 0,1 1 0,-1-1 0,1 0-1,-1 0 1,0 1 0,1-1 0,-1 0 0,1 0 0,0 0-1,-1 0 1,1 0 0,-1 0 0,1 0 0,-1 0-1,1 0 1,-1 0 0,1 0 0,-1 0 0,1 0-3,1 1 1,54 30 5,2-3 1,1-2 0,0-2 0,2-4-1,54 12-6,39-29-1470,-89-29-4476,-37 2-1845</inkml:trace>
  <inkml:trace contextRef="#ctx0" brushRef="#br0" timeOffset="-14666.331">16322 4254 12070,'0'0'1755,"0"0"-715,0 0-95,0 0 133,0 0-214,2 13-338,10 40-195,-11-52-315,0 1 1,0-1 0,0 0 0,0 1-1,1-1 1,-1 0 0,0 0 0,1 0-1,-1 0 1,1 0 0,-1 0 0,1 0-1,-1 0 1,1-1 0,-1 1 0,1-1-1,0 1 1,-1-1 0,1 1 0,0-1-1,0 0 1,-1 0 0,1 0 0,0 0-1,0 0 1,-1 0 0,1-1 0,0 1-1,0 0 1,-1-1-17,10 0 68,1 2-23,0 0-1,0-1 0,0 0 0,0-1 0,1-1 0,-1 0 0,-1-1 0,1 0 0,0 0 0,-1-1 1,1-1-1,-1 0 0,-1-1 0,1 0 0,-1 0 0,0-1 0,4-4-44,-11 8 11,-1 0 1,0 0-1,0 1 0,-1-1 1,1 0-1,-1-1 0,1 1 1,-1 0-1,0 0 0,0-1 1,-1 1-1,1 0 0,-1-1 1,1 1-1,-1-1 0,0 1 1,0-1-1,-1 1 0,1 0 1,-1-1-1,0 1 0,1 0 1,-2-1-1,1 1 0,0 0 1,-1 0-1,1 0 0,-1 0 1,0 0-1,0 0 0,0 0 0,0 1 1,0-1-1,-1 1 0,1-1 1,-1 1-1,0 0 0,0 0 1,0 0-1,0 1 0,0-1 1,0 1-1,0-1 0,0 1 1,-3-1-12,0 1-10,0 1 0,0-1 0,0 1 0,0 0 1,0 0-1,0 1 0,0-1 0,0 1 0,0 1 0,1-1 1,-1 1-1,0 0 0,1 0 0,-1 1 0,1 0 0,0 0 1,0 0-1,0 0 0,0 1 0,0 0 0,1 0 0,0 0 1,0 0-1,0 1 0,0 0 0,1 0 0,-1 0 0,1 0 1,1 0-1,-1 1 0,1-1 0,0 1 0,0 0 0,0-1 1,1 1-1,0 0 0,0 0 0,1 0 10,-3 1-217,1-1 0,1 0 0,-1 1 0,1-1-1,0 1 1,1-1 0,-1 1 0,1-1 0,0 1 0,1-1-1,0 1 1,0-1 0,0 1 0,1-1 0,0 1 0,0-1-1,1 0 1,-1 0 0,1 0 0,1-1 0,-1 1 0,1-1-1,0 1 1,0-1 0,5 4 217,39 11-3951,13-9-2460</inkml:trace>
  <inkml:trace contextRef="#ctx0" brushRef="#br0" timeOffset="-14256.137">17071 4169 1969,'0'0'6355,"-22"-3"-3519,-71-5-1131,83 9-1483,1 0 0,-1 1 1,0 0-1,0 0 1,1 1-1,0 0 1,-1 1-1,1 0 0,1 1 1,-1-1-1,0 2 1,1-1-1,0 1 1,1 0-1,-1 1 1,1 0-1,0 0 0,1 1 1,0-1-1,0 1 1,1 1-1,-1-1 1,2 1-1,-3 5-222,1-4 117,0 0 0,1 0 1,0 0-1,0 0 0,1 1 0,1-1 0,-1 1 0,2 0 1,0 0-1,0 0 0,1 1 0,0-1 0,1 10-117,10-13 38,0-9-12,0 0 1,1-1 0,-1 0 0,0-1 0,0 0-1,-1-1 1,1 0 0,-1 0 0,1-1 0,-2 0-1,1-1 1,0 0 0,-1 0 0,0-1-1,4-4-26,-3 4 15,21-13 24,0 0 0,-2-2 0,0-2 0,-2 0 1,0-2-1,-2-1 0,-1 0 0,-1-2 0,-2-1 0,-1 0 0,-1-1 0,-1-1 1,-2-1-1,-2-1 0,5-17-39,-10-4 311,-2 0 1,-3 0-1,-2 0 1,-4-20-312,-7 61 666,-3 39-591,-6 61-72,4 0-1,4 1 0,4 0 0,3 0 0,6 46-2,-2-128-11,10 110-502,-9-111 418,0-1 0,0 1 0,1 0 0,-1 0 0,1-1 0,-1 1 0,1 0 0,1-1-1,-1 0 1,0 0 0,1 1 0,-1-1 0,1-1 0,0 1 0,0 0 0,0-1 0,0 1 0,1-1 0,-1 0 0,1 0-1,-1 0 1,1-1 0,0 1 0,-1-1 0,1 0 0,2 0 95,1 0-510,-1 0-1,0-1 1,0 0-1,1 0 1,-1-1 0,0 0-1,0 0 1,0 0 0,0-1-1,0 1 1,0-2-1,0 1 1,5-3 510,39-31-6267</inkml:trace>
  <inkml:trace contextRef="#ctx0" brushRef="#br0" timeOffset="-13728.77">17727 3602 8660,'0'0'4791,"0"0"-2648,0 0-628,0 0-192,0 0-370,-12 30-265,5-12-582,-10 23 156,2 1-1,2 1 1,2 0 0,-1 17-262,8-37 100,-11 58 209,4 1 0,4 0 0,3 77-309,4-156 12,0 1 0,1-1 0,-1 0 0,1 0 0,0 0 0,0 0 0,0 1 0,1-1 0,-1-1 0,1 1 0,-1 0 0,1 0 0,0-1 0,0 1 0,0-1 0,0 1 0,1-1 0,-1 0 0,1 0 0,-1 0 0,1 0 0,0 0 0,0-1 0,0 1 0,0-1 0,0 0 0,0 0 0,0 0 0,0 0 0,0 0 0,0-1 0,1 1 0,-1-1 0,0 0 0,0 0 0,3-1-12,4 1 30,1 0 0,0-1 0,-1-1 0,1 0 0,-1 0 0,1-1-1,-1 0 1,0-1 0,0 0 0,8-5-30,40-29 35,-46 29-59,-1 0 0,1 0 0,0 2-1,1-1 1,0 1 0,0 1 0,0 1-1,1 0 1,0 0 0,0 1 0,0 1-1,0 0 1,1 1 0,-1 1 0,14 0 24,57 33-67,-69-32 48,-1-1-1,0 0 1,0-1 0,0 0-1,0-1 1,0-1-1,0-1 1,-1 0 0,1-1-1,-1 0 1,-1-1-1,1-1 1,-1 0 0,-1 0-1,0-2 1,0 1 0,0-2-1,-1 0 1,4-6 19,-9 10-78,0 0 0,0-1-1,-1 1 1,0-1 0,-1 0 0,1-1 0,-2 1-1,1-1 1,-1 1 0,2-10 78,-30 156-1208,25-136 1616,1-2-539,-1 0 0,0 0 0,0 0 0,1 0 1,-1-1-1,0 1 0,1 0 0,-1 0 0,0 0 0,1 0 0,-1 0 0,0 0 0,1 0 0,-1 0 0,0 0 0,1 0 0,-1 0 0,0 1 0,1-1 0,-1 0 0,0 0 0,1 0 0,-1 0 0,0 0 0,0 1 0,1-1 0,-1 0 0,0 0 0,0 0 0,1 1 1,-1-1-1,0 0 0,0 1 0,1-1 0,-1 0 0,0 0 0,0 1 0,0-1 0,0 0 0,0 1 0,0-1 0,1 0 0,-1 1 0,0-1 0,0 0 0,0 1 0,0-1 0,0 0 0,0 1 0,0-1 0,0 0 0,0 1 0,-1-1 0,1 0 0,0 1 0,0-1 1,0 0-1,0 0 0,0 1 131,12-24-5454</inkml:trace>
  <inkml:trace contextRef="#ctx0" brushRef="#br0" timeOffset="-13385.748">18369 3600 13766,'0'0'1633,"0"0"-182,0 0 374,-22-12-368,-64-31-603,85 42-849,1 1 0,0-1 1,0 1-1,-1-1 1,1 1-1,0 0 0,0-1 1,-1 1-1,1-1 0,-1 1 1,1 0-1,0-1 1,-1 1-1,1 0 0,-1 0 1,1-1-1,-1 1 0,1 0 1,-1 0-1,1 0 1,-1-1-1,1 1 0,-1 0 1,1 0-1,-1 0 0,1 0 1,-1 0-1,1 0 1,-1 0-1,1 0 0,-1 0 1,1 0-1,-1 1 0,1-1 1,-1 0-1,1 0 1,-1 0-1,1 1 0,-1-1 1,1 0-1,-1 0 1,1 1-1,0-1 0,-1 0 1,1 1-1,-1-1 0,1 1 1,0-1-1,-1 0 1,1 1-1,0-1 0,0 1 1,-1-1-1,1 1 0,0-1 1,0 1-1,0-1 1,0 1-1,0-1 0,0 1 1,-1-1-1,1 1-5,0 8 31,-1-3 5,0 1 1,0-1-1,0 0 0,1 1 0,0-1 1,1 0-1,-1 1 0,1-1 0,0 0 1,1 1-1,-1-1 0,1 0 0,1 0 1,-1 0-1,1 0 0,0-1 0,0 1 1,1-1-1,-1 0 0,1 0 0,4 4-36,5-1 84,1-1-1,0 0 1,1-1-1,0 0 1,0-2-1,0 1 0,1-2 1,-1 0-1,1-1 1,0 0-1,0-1 0,-1-1 1,1-1-1,0 0 1,8-2-84,-18 3 3,-1 0 0,1-1 1,0 0-1,0 0 1,0 0-1,-1 0 0,1-1 1,-1 0-1,1 0 0,-1 0 1,0-1-1,0 0 0,0 0 1,0 0-1,0-1 1,-1 0-1,1 0 0,-1 0 1,0 0-1,0 0 0,-1-1 1,1 0-1,-1 0 1,0 0-1,-1 0 0,1 0 1,-1-1-1,0 1 0,0-1 1,0 1-1,-1-1 1,0 0-1,0 1 0,-1-1 1,1 0-1,-1 0 0,0 0 1,-1-2-4,-3 4-66,1 0 1,-1 1-1,0-1 0,0 1 1,0 0-1,0 1 0,-1-1 1,1 1-1,-1-1 1,0 1-1,1 1 0,-1-1 1,0 1-1,0-1 1,0 1-1,0 1 0,-1-1 1,1 1-1,0 0 1,0 0-1,0 1 0,0-1 1,0 1-1,0 0 1,0 0-1,0 1 0,0 0 66,-1-1-143,1 1 0,-1 1 0,1-1-1,0 1 1,-1 0 0,1 0 0,1 0 0,-1 1-1,0-1 1,1 1 0,0 1 0,0-1 0,0 0-1,0 1 1,1 0 0,0 0 0,0 0-1,0 1 144,-19 65-5844,21-34-186</inkml:trace>
  <inkml:trace contextRef="#ctx0" brushRef="#br0" timeOffset="-13081.974">19020 3779 9636,'0'0'3068,"0"0"-893,0 0 2,0 0-462,0 0-714,-11-8-481,4 4-460,5 1-50,-1 1-1,1-1 1,-1 1-1,0 0 1,0 0 0,0 1-1,0-1 1,0 1 0,-1-1-1,1 1 1,0 0 0,-1 0-1,1 0 1,0 1-1,-1-1 1,1 1 0,-1 0-1,1 0 1,-1 0 0,1 0-1,-1 1 1,1-1 0,-1 1-1,1 0 1,0 0-1,-1 0 1,0 1-10,-3 4 5,1 1-1,-1 0 1,1 0-1,1 0 1,-1 1-1,1 0 1,0 0-1,1 1 1,0-1 0,0 1-1,1 0 1,0 0-1,1 0 1,0 0-1,0 0 1,1 1-1,0-1 1,1 0-1,0 1 1,0-1 0,1 1-1,0-1 1,1 0-1,0 0 1,0 0-1,1 0 1,2 5-5,114 188 291,-114-151-241,-6-49-55,0 0-1,-1-1 0,1 1 1,0-1-1,-1 0 0,0 1 1,1-1-1,-1 0 0,0 0 1,1 0-1,-1 0 1,0 0-1,0 0 0,0 0 1,0-1-1,0 1 0,0-1 1,0 1-1,0-1 0,0 0 1,0 0-1,0 0 0,0 0 1,0 0-1,0 0 0,0-1 1,0 1-1,0-1 1,-2 0 5,-5 1-77,0-1-106,0 1-1,1-2 1,-1 1 0,0-1-1,1 0 1,0-1 0,0 0-1,-1 0 1,2-1 0,-1 0-1,0 0 1,1-1-1,0 0 1,-5-5 183,7 7-518,1-1 0,0 0-1,1-1 1,-1 1 0,1-1 0,-1 1-1,1-1 1,1 0 0,-1 0 0,1-1-1,0 1 1,0 0 0,0-1 0,1 1-1,-1-1 519,0-34-7822</inkml:trace>
  <inkml:trace contextRef="#ctx0" brushRef="#br0" timeOffset="-12809.28">19247 3553 11989,'0'0'2215,"20"-20"-134,63-64-24,-30 43 1774,-51 46-3364,0 81-337,-4-1 0,-4 1 0,-6 17-130,-8 213-542,32-262-446,7-44-3806,-19-10 45</inkml:trace>
  <inkml:trace contextRef="#ctx0" brushRef="#br0" timeOffset="-12615.254">19142 3853 13558,'0'0'1697,"0"0"-288,0 0 175,0 0-623,0 0-481,142 0-112,-62 0-208,9 0-160,3-9-240,0-13-672,-12-3-3298,-16-4-5235</inkml:trace>
  <inkml:trace contextRef="#ctx0" brushRef="#br0" timeOffset="-11901.48">20386 3282 6163,'0'0'7489,"0"0"-4920,0 0-904,0 0-6,0 0-531,-4-7-509,-21-11-287,-10 51-173,-10 24 59,3 2-1,3 2 0,3 1 0,2 2 1,3 1-1,3 2 0,3 1 1,3 1-1,-8 45-217,24-86-6,2 0-1,1 0 1,1 0 0,1 0 0,2 0 0,1 9 6,-2-35-37,1 1 1,-1-1-1,1 0 1,0 1-1,0-1 1,0 0-1,0 1 1,0-1-1,0 0 1,1 0-1,-1 0 1,1 0-1,-1 0 1,1 0-1,0-1 1,0 1-1,-1 0 1,1-1-1,0 0 1,1 1-1,-1-1 1,0 0-1,0 0 1,0 0-1,1 0 1,-1-1 0,1 1-1,-1 0 1,0-1-1,1 0 1,-1 0-1,1 0 1,1 0 36,81-20-3268,-40-16-1438,2-8-3575</inkml:trace>
  <inkml:trace contextRef="#ctx0" brushRef="#br0" timeOffset="-11617.946">20699 3249 14439,'0'0'1862,"0"0"-1115,0 0 101,0 19 369,16 163 701,3-120-1514,4-1 1,1-1-1,21 32-404,-23-50 54,-2 1 1,-1 1 0,-2 0-1,-3 2 1,-1-1 0,-2 2-1,3 33-54,-12-67-83,-1 0 0,0-1 0,-1 1 0,0 0 0,-1 0 0,0-1 0,-1 1 0,-1-1 0,0 1 0,0-1 0,-1 0 0,-1 0 0,0 0 0,-1-1 0,0 0 0,0 0 0,-1 0 0,-5 4 83,-6 4-933,-1 0 0,-1-1 0,-1-1 0,-1-1 0,0-1 0,-1-1 0,-11 5 933,-93 41-9287</inkml:trace>
  <inkml:trace contextRef="#ctx0" brushRef="#br0" timeOffset="-10353.809">13430 5800 8756,'0'0'2318,"0"0"-1029,0 0-225,0 0 14,0 0-187,0-10-136,0-69 3888,-7 58-2667,6 21-1928,0 6-90,-38 284-36,-67 409 81,103-672-475,-5-35 154,6 3 270,0 1 0,1-1-1,-1 1 1,1-1-1,1 0 1,-1 1 0,0-1-1,1 0 1,0 0 0,0 1-1,1-1 1,-1 0-1,1 1 1,0-1 0,0 0-1,1 1 1,-1-1-1,1 1 1,0 0 0,0-1-1,0 1 1,3-4 48,9 3-16,-1 0 1,0 0 0,1 1-1,0 1 1,0 1-1,0-1 1,0 2 0,12 0 15,8-2-24,3 0 25,1-2 0,-1-2-1,0-1 1,-1-2 0,1-1 0,-2-2-1,10-6 0,-25 9 84,0 0 0,0-1 0,-2-2-1,1 0 1,-2 0 0,0-2-1,0 0 1,0-2-84,-16 16 3,0 1 0,0-1 0,0 1 0,0 0 0,0-1 0,0 1 0,0 0 0,0 0 0,0-1 0,0 1 0,0 0 0,1 0 0,-1 0 0,0 0 0,0 1-1,0-1 1,0 0 0,0 0 0,0 1 0,0-1 0,0 1 0,0-1 0,0 1 0,0-1 0,0 1 0,0-1 0,0 1 0,0 0 0,-1 0 0,1-1 0,0 1 0,0 0 0,-1 0 0,1 0 0,-1 0 0,1 0 0,0 0 0,-1 0 0,0 0 0,1 0 0,-1 0-1,0 0 1,1 0 0,-1 0 0,0 0 0,0 0 0,0 0 0,0 1-3,3 4 13,4 8-39,-2-3-12,0 0 0,1-1 0,0 0 0,1 0 0,0-1 0,0 0 0,1 0 0,0-1 0,2 2 38,-8-9-253,1 0 1,-1 0 0,1 0-1,-1-1 1,1 1 0,-1 0 0,1-1-1,0 0 1,-1 0 0,1 0-1,-1 0 1,1 0 0,0 0-1,-1-1 1,1 1 0,-1-1-1,1 1 1,-1-1 0,1 0 0,-1 0-1,0 0 1,1-1 0,-1 1-1,0 0 1,0-1 0,0 0-1,0 1 1,0-1 0,0 0 0,0 0-1,-1 0 1,1 0 0,-1 0-1,1-1 1,0-1 252,21-31-7817</inkml:trace>
  <inkml:trace contextRef="#ctx0" brushRef="#br0" timeOffset="-10054.425">13999 6037 11797,'0'0'1959,"0"0"-673,0 0 277,0 0-256,0 0-501,-18 14-315,-53 41-219,72-55-268,-1 0 0,0 0 1,1 1-1,-1-1 0,0 0 1,1 0-1,-1 1 0,1-1 0,-1 0 1,0 0-1,1 1 0,-1-1 1,0 0-1,0 1 0,1-1 0,-1 0 1,0 1-1,0-1 0,1 0 0,-1 1 1,0-1-1,0 1 0,0-1 1,0 1-1,0-1 0,0 0 0,0 1 1,0-1-1,0 1 0,0-1 1,0 1-1,0-1 0,0 0 0,0 1 1,0-1-1,0 1 0,0-1 0,0 0 1,-1 1-1,1-1 0,0 1 1,0-1-1,0 0 0,-1 1 0,1-1 1,0 0-1,-1 1 0,1-1 1,0 0-1,0 1 0,-1-1 0,1 0 1,-1 0-1,1 0 0,0 1 0,-1-1 1,1 0-1,-1 0 0,1 0 1,0 0-1,-1 0 0,1 0 0,-1 1 1,1-1-1,-1 0 0,1 0 0,0 0 1,-1-1-5,18 3 96,0-2 0,1 0 0,-1-1 0,0 0 0,0-2 0,0 0 0,0 0 0,0-2 0,-1 0 0,0-1 0,0-1 0,0 0 0,-1-2 0,0 1 0,7-7-96,-21 14-3,1 1 0,-1 0-1,0-1 1,0 0 0,0 1-1,0-1 1,0 0 0,1 1-1,-1-1 1,-1 0-1,1 0 1,0 0 0,0 0-1,0 0 1,0 0 0,-1 0-1,1 0 1,0 0 0,-1-1-1,1 1 1,-1 0 0,1 0-1,-1-1 1,0 1-1,0 0 1,1 0 0,-1-1-1,0 1 1,0 0 0,0-1-1,0 1 1,-1 0 0,1 0-1,0-1 1,0 1 0,-1 0-1,1 0 1,-1-1-1,1 1 1,-1 0 0,1 0-1,-1 0 1,0 0 0,0 0-1,1 0 1,-1 0 0,0 0-1,0 0 1,0 0 0,0 0-1,0 1 1,0-1-1,0 0 1,-1 1 0,1-1-1,0 1 1,0-1 0,-2 0 3,-15-3-227,-1 1 1,0 1-1,0 1 1,0 0-1,0 1 1,0 1 0,0 1-1,-2 1 227,-55 30-2722,46 15-1839,23-9-1567</inkml:trace>
  <inkml:trace contextRef="#ctx0" brushRef="#br0" timeOffset="-9687.315">14405 6243 11989,'0'0'1980,"0"0"-1054,0 0 416,1 24 66,4 79-378,-5-91-896,0 0-1,0 0 0,1 1 1,1-1-1,0 0 1,1 0-1,0-1 0,1 1 1,0 0-1,1-1 1,1 3-134,-4-13 22,0 1 1,0-1 0,-1 0 0,1 1 0,0-1 0,0 0 0,0 0 0,0 0 0,0-1 0,0 1 0,1 0-1,-1-1 1,0 1 0,0-1 0,0 0 0,1 0 0,-1 0 0,0 0 0,0 0 0,1 0 0,-1-1-1,0 1 1,0-1 0,0 0 0,0 1 0,0-1 0,0 0 0,0 0 0,0 0 0,0 0 0,0-1 0,0 1-1,-1 0 1,1-1 0,0 0 0,-1 1 0,1-1 0,-1 0 0,0 1 0,1-1 0,-1-1-23,83-111 621,-84 112-624,1 1-1,0-1 0,0 1 0,0 0 0,0 0 1,0-1-1,0 1 0,0 0 0,1 0 1,-1 0-1,0 0 0,1 0 0,-1 0 1,0 1-1,1-1 0,-1 0 0,1 1 1,-1-1-1,1 1 0,0-1 0,-1 1 1,1 0-1,-1 0 0,1 0 0,0 0 1,-1 0-1,1 0 0,0 0 0,-1 0 1,1 1-1,-1-1 0,1 1 0,-1-1 1,1 1-1,-1-1 0,1 1 0,-1 0 4,52 43-363,-31-23 118,41 18-1779,-18-21-6562,-34-14-1184</inkml:trace>
  <inkml:trace contextRef="#ctx0" brushRef="#br0" timeOffset="-7889.708">15305 6075 6355,'0'0'1707,"0"0"-293,0 0-189,0 0-291,0 0-294,0 0-211,-1-4-143,0-14-121,0 14-45,1 4-93,0 0-214,0 0-98,0 0-57,0 0-58,0 0-11,0 0 11,0 0 181,0 0 158,0 0 40,-2-29 223,-1-8-503,3 23 614,-1-1 0,-1 1 0,0 0 0,-1 0-1,0 0 1,-1 0 0,0 1 0,-2-1 0,1 1 0,-2 0 0,-5-10-313,8 20 217,0-1 0,0 1 1,-1 0-1,1 0 0,-1 0 0,1 1 1,-1-1-1,0 1 0,0 0 1,0 1-1,0-1 0,0 1 1,0 0-1,-1 0 0,1 1 1,0-1-1,-1 1 0,1 0 1,0 1-1,0-1 0,-2 1-217,-9 0 212,13-1-190,0 1 0,0 0 0,0 0-1,1 1 1,-1-1 0,0 1 0,0-1 0,1 1 0,-1 0-1,1 0 1,-1 0 0,1 0 0,0 0 0,0 1 0,0-1-1,0 1 1,1-1 0,-1 1 0,0 0 0,1 0 0,0-1-1,0 1 1,0 0 0,0 0 0,0 0 0,1 0 0,-1 1-1,1-1 1,0 0 0,-1 0 0,2 0 0,-1 0 0,0 2-22,-1 4 34,-11 269 579,13-198-530,-1-38-50,-2-14-21,1 1-1,2-1 1,1 0-1,1 0 1,1 0-1,2 0 1,1-1-1,1 1 0,4 6-11,7-9-1011,-18-36-2273,-1-11-779,0-6-2834</inkml:trace>
  <inkml:trace contextRef="#ctx0" brushRef="#br0" timeOffset="-7001.864">15424 5825 10901,'0'0'2297,"0"0"-1174,-21 8 27,0 0-775,9-5-197,0 1 0,1 1 0,0-1-1,0 2 1,0 0 0,1 0 0,-1 1 0,2 0 0,-1 1 0,1 0 0,-2 2-178,-1 4 122,2-1 0,-1 2 0,2-1 0,0 1 1,0 1-1,2-1 0,0 1 0,1 1 0,0-1 0,1 1 1,1 0-1,1 0 0,0 1 0,2-1 0,0 1 0,0-1 1,2 1-1,0-1 0,3 11-122,-3-20 6,1 0 0,0 0-1,0 0 1,1 0 0,0-1 0,0 1 0,1-1 0,0 1 0,0-1-1,1 0 1,0-1 0,0 1 0,1-1 0,0 0 0,0-1-1,0 1 1,1-1 0,-1 0 0,1-1 0,0 1 0,1-1 0,-1-1-1,1 0 1,-1 0 0,6 1-6,10 3 4,-1-1-1,1-1 0,1-2 1,-1 0-1,0-1 0,1-2 1,-1 0-1,14-3-3,-27 2-6,1-1-1,-1 0 1,0-1-1,1-1 1,-1 1-1,0-2 1,-1 1-1,1-1 1,-1-1-1,0 1 0,0-2 1,-1 1-1,0-1 1,0-1-1,-1 1 1,1-1-1,-2 0 1,1-1-1,-1 0 1,0 0-1,-1 0 1,0-1-1,-1 0 1,0 1-1,0-2 0,-1 1 1,-1 0-1,1-1 1,-1-6 6,-2 15 2,-2-88 49,1 88-43,1-1-1,-1 1 1,0 0-1,0-1 1,0 1 0,0 0-1,0-1 1,0 1-1,-1 0 1,1 0 0,-1 0-1,1 0 1,-1 0-1,0 0 1,0 0 0,0 1-1,0-1 1,0 1-1,0-1 1,0 1-1,0 0 1,-1 0 0,1 0-1,-1 0 1,1 0-1,-1 1 1,1-1 0,-1 1-1,1-1 1,-1 1-1,1 0 1,-3 0-8,3 1-4,-1 0 0,1 1 0,-1-1 0,1 0 0,0 1 0,-1-1 0,1 1 0,0 0 0,0 0 0,0 0 0,1 0 0,-1 0 0,0 0 0,1 1 0,-1-1 0,1 0 0,0 1 0,0-1 0,0 1 0,0 0 0,0-1 0,0 1 0,1 0 0,-1-1 0,1 1 1,0 0-1,0-1 0,0 1 0,0 0 0,1 0 0,-1-1 0,1 1 0,-1 0 0,1-1 0,0 1 4,-1 7-16,-1-1-4,1-1 1,-1 0-1,2 1 0,-1-1 0,1 1 1,0-1-1,1 0 0,0 0 0,0 0 1,1 0-1,0 0 0,0 0 0,1-1 0,0 1 1,0-1-1,1 0 0,1 2 20,4-1-220,-1-1-1,1 1 1,1-2 0,-1 0-1,1 0 1,0-1-1,1 0 1,-1-1 0,1 0-1,0-1 1,0 0-1,0-1 1,0 0 0,0-1-1,0 0 1,1-1 0,-1-1-1,0 0 1,0 0-1,1-1 1,-1-1 0,-1 0-1,1-1 1,0 0-1,-1-1 1,0 0 0,0 0-1,2-3 221,18-8-854,0-3 0,-2 0 0,0-2 0,-1-1 0,-1-2 0,-2 0 0,0-1 0,10-15 854,-32 35 233,0 1 1,0-1-1,0 0 1,0 0-1,-1 0 0,0 0 1,0-1-1,-1 1 1,1-1-1,-1 1 1,0-1-1,0 1 1,-1-1-1,0 1 0,0-1 1,0 0-1,-1 1 1,0-3-234,-2 4 176,0 1 0,0 0 1,0 0-1,0 1 0,-1-1 1,1 1-1,-1-1 0,0 1 0,0 0 1,0 0-1,0 1 0,0-1 1,0 1-1,0 0 0,0 0 1,-1 0-1,1 1 0,0-1 1,0 1-1,-1 0 0,1 1 0,0-1 1,-1 1-1,1-1-176,-11 0 335,6-1-174,0 1-1,1-1 1,-1 1 0,0 1 0,1 0 0,-1 0 0,1 0 0,-1 1 0,1 0 0,0 1 0,0 0 0,0 1 0,0-1 0,0 1 0,1 1 0,-1-1 0,-3 4-161,3 3 103,0-1 0,0 1 0,1 0 0,0 1 0,1-1 0,1 1 0,0 1 0,0-1 0,1 1 0,1 0 0,0 0 0,1 0 0,0 0 0,1 0 0,0 0 0,1 1 0,1-1 0,0 4-103,1-14 6,-1 1-1,1-1 1,0 1-1,-1-1 1,2 0 0,-1 0-1,0 0 1,1 0-1,-1 0 1,1 0 0,0-1-1,0 1 1,0-1-1,0 0 1,0 0 0,0 0-1,1 0 1,-1 0 0,1-1-1,-1 1 1,1-1-1,0 0 1,-1 0 0,1-1-1,0 1 1,0-1-1,0 0 1,-1 0 0,1 0-1,0 0 1,0-1-1,0 1 1,-1-1 0,1 0-1,0 0 1,-1-1-1,1 1 1,-1-1 0,3-1-6,19-7 12,-1-2 1,0-1 0,-1 0-1,-1-2 1,0 0-1,-1-1 1,-1-2 0,-1 0-1,0-1 1,-1-1-1,1-3-12,-5 9 9,0-1 0,-1 0 0,0-1 0,-1 0 0,-1-1 0,-1-1 0,-1 1 0,0-2 0,-1 1 0,-1-1 0,0 0 0,-2-1 0,0 1 0,-1-5-9,0 5 58,-1-1 0,-1 0 0,-1 0 0,-1 0 0,-1-1 1,0 1-1,-1 0 0,-2 1 0,0-1 0,-1 1 0,-1-1 0,0 1 0,-2 1 1,-9-18-59,17 35 3,0 0 1,-1 0 0,1 0 0,-1 0 0,1 0 0,-1 1 0,1-1-1,-1 0 1,1 0 0,-1 0 0,0 1 0,0-1 0,1 0 0,-1 1-1,0-1 1,0 0 0,0 1 0,1-1 0,-1 1 0,0-1 0,0 1 0,0 0-1,0-1 1,0 1 0,0 0 0,0 0 0,0 0 0,0 0 0,0 0-1,0 0 1,0 0 0,0 0 0,0 0 0,0 0 0,0 0 0,0 1-1,0-1 1,0 0 0,0 1 0,0-1 0,0 1 0,0-1 0,0 1 0,0-1-1,1 1 1,-1 0 0,0-1 0,0 1 0,1 0 0,-1 0 0,0-1-1,1 1 1,-1 0 0,1 0 0,-1 0 0,1 0 0,0 0 0,-1 0-1,1 0 1,0 0 0,-1 0 0,1 0 0,0 0 0,0 0 0,0 0 0,0 0-1,0 1-3,-10 41-19,2 1 0,1 0 0,3 0-1,2 0 1,1 1 0,3 11 19,-2-7-21,0-35 13,-2 1-141,1 1 1,0 0-1,1 0 1,1 0-1,0 0 1,1 0-1,1-1 1,1 1-1,0-1 1,0 0-1,2 0 1,0 0-1,1-1 1,0 0-1,1 0 1,1 0 0,0-1-1,1 0 149,-4-9-352,1 0 1,0 0-1,0-1 0,0 0 0,0 0 0,0-1 1,1 1-1,-1-2 0,1 1 0,-1-1 1,1 0-1,0-1 0,-1 0 0,1 0 1,0-1-1,-1 1 0,1-2 0,-1 1 1,1-1-1,2-1 352,45-29-7441</inkml:trace>
  <inkml:trace contextRef="#ctx0" brushRef="#br0" timeOffset="-6509.091">16926 5400 12598,'0'0'2558,"0"0"-1200,0 0-213,0 0-123,0 0-446,-2 14-235,-13 125 843,7-1-1,8 104-1183,1-125 160,18 7-136,-18-120-19,1 0 0,0 0 0,0-1 0,1 1-1,-1 0 1,1-1 0,0 1 0,-1-1 0,2 0 0,-1 0 0,0 0 0,1 0 0,-1-1 0,1 0 0,0 1 0,0-1 0,-1 0-1,2-1 1,-1 1 0,0-1 0,0 0 0,0 0 0,1 0 0,-1 0 0,0-1 0,5 0-5,-2 1 5,1-1 0,0-1-1,0 1 1,0-1 0,0-1 0,0 1 0,0-2 0,-1 1 0,1-1-1,-1 0 1,0 0 0,0-1 0,0 0 0,0 0 0,0-1-1,-1 0 1,0 0 0,0 0 0,0-1 0,-1 0 0,0 0 0,4-6-5,-3 3 2,-1 0-1,0 0 1,0-1 0,-1 1 0,0-1 0,-1 0 0,0 0 0,0-1 0,-1 1 0,0-1 0,-1-9-2,-1 18-32,0 2-40,11 7-342,3 8 158,-10-9 139,0-1 1,1 1-1,-1-1 0,1 0 0,0 0 1,1-1-1,-1 1 0,1-1 1,0 0-1,0-1 0,0 1 0,0-1 1,0-1-1,1 1 0,0-1 1,-1 0-1,1 0 0,0-1 0,0 0 1,0 0-1,0-1 0,0 0 1,0 0-1,4-1 117,20-15-2911,3-12-1803</inkml:trace>
  <inkml:trace contextRef="#ctx0" brushRef="#br0" timeOffset="-6054.678">17215 5608 11301,'0'0'1689,"0"0"-835,0 0-81,0 0 97,0 0-27,13 5-34,-3 0-667,0-1 0,0-1 1,0 0-1,0 0 0,1-1 1,-1 0-1,1-1 0,-1 0 1,1-1-1,-1 0 1,11-1-143,6-5 218,0-1 1,-1-1 0,0-1 0,0-2-1,23-13-218,-46 23 37,0 0 0,0 0-1,0-1 1,0 1-1,0-1 1,0 0 0,-1 0-1,1 0 1,-1 0-1,1-1 1,-1 1 0,0-1-1,0 1 1,0-1-1,0 0 1,0 0 0,-1 1-1,1-1 1,-1-1-1,0 1 1,0 0 0,0 0-1,0 0 1,-1 0 0,1-4-38,-2 6 4,1 0-1,-1 0 0,1 0 0,-1 0 1,0 0-1,1 0 0,-1 0 0,0 0 1,0 0-1,0 0 0,0 0 0,0 1 0,0-1 1,0 0-1,0 1 0,0-1 0,0 1 1,0-1-1,-1 1 0,1-1 0,0 1 0,0 0 1,0 0-1,-1-1 0,1 1 0,0 0 1,0 0-1,0 0 0,-1 1 0,1-1 0,-1 0-2,-5 0 1,-157 2-637,157-1 406,1 0 1,-1 1 0,1 0 0,0 0 0,-1 1 0,1 0-1,0 0 1,0 0 0,1 1 0,-1-1 0,1 1 0,0 1 0,0-1-1,0 1 1,0 0 0,1 0 0,0 0 0,0 1 0,0-1 0,1 1-1,0 0 1,0 0 0,0 3 229,-7 31-3783</inkml:trace>
  <inkml:trace contextRef="#ctx0" brushRef="#br0" timeOffset="-5748.371">17824 5626 12486,'0'0'1534,"0"0"2,0 0-322,0 0-624,0 0-291,-18 15-35,-53 54-45,68-66-209,1 1 1,0 0-1,0 0 1,0 0 0,0 0-1,0 0 1,1 0-1,0 0 1,0 1-1,0-1 1,0 0 0,1 1-1,-1-1 1,1 0-1,0 1 1,1-1-1,-1 1 1,1 0-11,0 15 58,29 93 61,-6-49-65,-23-63-54,-1 0-1,1 0 0,0 0 1,-1 1-1,0-1 0,1 0 1,-1 0-1,0 0 1,1 0-1,-1 0 0,0 0 1,0 1-1,0-1 1,0 0-1,0 0 0,0 0 1,0 0-1,0 1 1,-1-1-1,1 0 0,0 0 1,-1 0-1,1 0 0,-1 0 1,1 0-1,-1 0 1,1 0-1,-1 0 0,0 0 1,0 0-1,1 0 1,-1 0-1,0 0 0,0-1 1,0 1-1,0 0 1,0-1-1,0 1 0,0-1 1,0 1-1,0-1 0,0 1 1,0-1-1,-1 0 1,1 1-1,0-1 0,0 0 1,0 0-1,0 0 1,0 0-1,-1 0 0,1 0 1,0 0-1,0-1 1,0 1-1,0 0 0,-1 0 1,1-1-1,0 1 0,0-1 1,0 0 0,-9 1-115,4 0-138,0 0-1,0-1 1,-1 0-1,1 0 1,0-1-1,1 1 1,-1-1 0,0-1-1,0 1 1,1-1-1,-1 0 1,1 0-1,0-1 1,0 1-1,0-1 1,1 0-1,-5-5 254,-15-23-4594</inkml:trace>
  <inkml:trace contextRef="#ctx0" brushRef="#br0" timeOffset="-5447.863">18152 5447 6067,'0'0'6915,"0"0"-5314,0 0 240,0 0-81,0 0-655,0 0-769,58-45-320,-61 101 288,-7 13-32,5 9-128,3 1-112,2-3-32,0-11-16,0-18-160,2-16-224,11-11-592,-6-13-2434,-2-7-1904</inkml:trace>
  <inkml:trace contextRef="#ctx0" brushRef="#br0" timeOffset="-5189.67">17993 5717 10981,'0'0'2977,"0"0"-1952,0 0-161,0 0-47,150-4-193,-71-5-448,11-9-176,-1-7-192,1-8-1329,-16-3-2289</inkml:trace>
  <inkml:trace contextRef="#ctx0" brushRef="#br0" timeOffset="-4939.659">18988 4923 14359,'0'0'1315,"0"0"-264,-9 20 75,-64 175 760,-46 246 448,108-401-2244,1-1 0,2 1-1,2 1 1,2-1 0,0 25-90,4-61-6,-1 0 1,1 0-1,-1 0 1,1 0 0,0 0-1,0-1 1,1 1-1,-1 0 1,1 0 0,0 0-1,0 0 1,0-1-1,1 1 1,-1 0-1,1-1 1,0 1 0,0-1-1,0 0 1,0 0-1,1 1 1,-1-1 0,1-1-1,0 1 1,0 0-1,0-1 1,0 0 0,0 1-1,1-1 1,-1 0-1,1-1 1,-1 1-1,1-1 1,0 1 0,-1-1-1,2 0 6,13 3-259,0-2 0,0 0 1,1 0-1,-1-2 0,0 0 0,1-1 0,-1-1 0,1-1 259,85-27-5863,-29-9-3251</inkml:trace>
  <inkml:trace contextRef="#ctx0" brushRef="#br0" timeOffset="-3798.844">19426 4867 12742,'0'0'1371,"0"0"-506,-23 8 148,15-4-908,-6 0 22,0 2-1,0 0 1,0 0 0,1 1-1,1 1 1,-1 0 0,1 1-1,0 0 1,1 1 0,0 0-1,1 1 1,-3 3-127,-7 15 157,1 0 0,2 1 1,1 0-1,1 2 0,1 0 0,2 0 0,1 1 1,2 1-1,1-1 0,2 2 0,1-1 0,2 1 1,1 13-158,1-43 7,1 1 0,-1-1 0,1 1 0,0-1 0,0 1 0,1-1 0,0 1 0,0-1 0,0 1 0,0-1 0,1 0 0,0 1 0,0-1 0,1 0 0,-1 0 0,1-1 0,0 1 0,0-1 0,1 1 0,-1-1-1,1 0 1,0 0 0,0 0 0,0-1 0,1 0 0,-1 1 0,1-2 0,0 1 0,2 1-7,11 1 24,0 0 0,1-1 0,-1-1-1,1-1 1,0 0 0,0-1 0,0-2-1,0 0 1,0 0 0,6-3-24,-2 0 1,0-1-1,1-1 1,-2-1 0,1-1 0,-1-2 0,-1 0-1,1 0 1,-2-2 0,0-1 0,13-11-1,-28 21 5,-1 0 1,0 0-1,0-1 1,0 1-1,0-1 1,0 0-1,-1 0 0,0-1 1,0 1-1,0-1 1,0 1-1,-1-1 1,0 0-1,0 0 1,0 0-1,-1 0 1,1 0-1,-1-1 0,0 1 1,-1 0-1,1-1 1,-1 1-1,0-4-5,-2 6 7,0-1-1,0 1 0,0-1 1,-1 1-1,1 0 0,-1 0 1,0 0-1,0 0 0,0 0 1,0 1-1,0 0 1,0-1-1,-1 1 0,1 0 1,-1 0-1,1 1 0,-1-1 1,0 1-1,0 0 0,0 0 1,0 0-1,0 0 0,0 1 1,0-1-1,0 1 1,0 0-1,0 1 0,0-1 1,0 1-1,0-1 0,0 1 1,-1 1-7,-3-2 4,6 0-5,1 1 0,-1-1-1,1 1 1,-1-1 0,1 1-1,-1-1 1,1 1 0,0 0-1,-1 0 1,1 0 0,0 0-1,0 0 1,0 0 0,0 0-1,-1 0 1,2 1 0,-1-1-1,0 0 1,0 1 0,0-1-1,0 0 1,1 1 0,-1-1-1,1 1 1,-1-1 0,1 1-1,0 0 1,-1-1 0,1 1-1,0-1 1,0 1 0,0-1-1,0 1 1,1 0 0,-1-1-1,0 1 1,1-1 1,15 63-15,-7-57 16,-1 0 0,2 0 0,-1-1 0,1 0 0,0-1 0,0 0-1,1 0 1,0-1 0,-1-1 0,1 0 0,0 0 0,1-1 0,-1 0 0,0-1-1,1 0 1,-1-1 0,0-1 0,1 0 0,5-1-1,-15 2 2,4 1 4,-1 0 0,0-1-1,1 0 1,-1 0 0,1 0 0,-1 0 0,1-1-1,-1 0 1,1 0 0,-1-1 0,0 1 0,0-1-1,0-1 1,0 1 0,0 0 0,0-1 0,0 0 0,-1 0-1,0-1 1,1 1 0,-1-1 0,-1 0 0,1 0-1,0 0 1,-1-1 0,0 1 0,0-1 0,0 0-1,-1 1 1,0-1 0,1-1 0,-2 1 0,1 0-1,0-4-5,-2 6-2,-1 1 0,1-1 0,-1 0 0,0 1 0,0 0-1,0-1 1,0 1 0,-1 0 0,1-1 0,0 1-1,-1 0 1,0 0 0,0 0 0,1 0 0,-1 0 0,0 1-1,0-1 1,-1 1 0,1-1 0,0 1 0,0 0 0,-1-1-1,1 1 1,-1 1 0,1-1 0,-1 0 0,1 0-1,-2 1 3,-76-13-323,-3 12-1686,83 1 1873,1 0 0,-1 0 0,0 0 0,0-1 0,1 1 0,-1 0 0,0 0 0,0 0 0,1 0 0,-1 0 0,0-1 0,0 1 0,1 0 0,-1 0 0,0 0 0,0 0 0,0-1 0,0 1 0,1 0 0,-1 0 0,0-1 0,0 1 0,0 0 0,0 0 0,0-1 0,0 1 0,0 0 0,0-1 0,1 1 0,-1 0 0,0 0 0,0-1 0,0 1 0,0 0 0,0-1 0,-1 1 0,1 0 0,0 0 0,0-1 0,0 1 0,0 0 0,0 0 0,0-1 0,0 1-1,0 0 1,-1 0 0,1-1 0,0 1 0,0 0 0,0 0 0,-1 0 0,1-1 0,0 1 0,0 0 0,0 0 0,-1 0 0,1 0 0,0-1 0,0 1 0,-1 0 0,1 0 136,29-16-4461</inkml:trace>
  <inkml:trace contextRef="#ctx0" brushRef="#br0" timeOffset="-3353.987">20199 4959 7459,'0'0'2564,"0"0"-440,0 0 32,2-20-372,6-87 783,-23 122-1044,4 19-1449,2 0-1,1 0 1,2 0-1,1 1 1,2 0-1,1 0 0,2 18-73,0-50 4,-1 47 75,7 148 53,-5-193-150,0 0 0,0 0 1,1 0-1,-1-1 0,1 1 1,0-1-1,1 1 0,-1-1 1,1 0-1,0 1 0,0-1 1,0-1-1,0 1 1,1 0-1,0-1 0,-1 0 1,1 0-1,1 0 0,-1 0 1,0-1-1,1 1 0,-1-1 1,1 0-1,-1 0 0,1-1 1,0 0-1,0 1 1,0-2-1,0 1 0,0 0 1,0-1-1,0 0 0,0 0 1,0-1-1,0 0 0,0 1 1,0-1-1,0-1 0,-1 1 1,1-1-1,0 0 1,-1 0-1,1 0 0,0-1 18,13-9-253,0 0-1,-1-2 0,-1 0 1,0 0-1,0-2 0,-2 0 1,0 0-1,-1-1 0,-1-1 0,0 0 1,-1-1-1,-1-2 254,4-10 8,-1-1 0,-2-1-1,-1 0 1,-2 0 0,-1-1 0,-2 0-1,-1 0 1,-2 0 0,-1-1 0,-2 1 0,-3-18-8,5 49 129,-1-1 1,0 0 0,-1 1 0,1-1 0,-1 0 0,1 1 0,-1-1 0,0 0 0,0 1 0,-1-1 0,1 1 0,-1 0 0,0-1 0,1 1 0,-1 0 0,-1 0 0,-1-2-130,3 5 21,0 0 0,-1 0 1,1 0-1,0 0 1,0 1-1,-1-1 1,1 0-1,0 0 1,0 1-1,-1-1 0,1 1 1,0-1-1,0 1 1,0 0-1,0-1 1,0 1-1,0 0 1,0 0-1,0 0 1,0 0-1,0 0 0,0 0 1,1 0-1,-1 0 1,0 0-1,1 0 1,-1 0-1,0 0 1,1 0-1,0 1 1,-1-1-1,1 0 0,0 0 1,-1 1-1,1-1-21,-1 1 39,-13 36 24,2-1-1,1 2 1,2-1-1,2 1 0,1 1 1,3-1-1,1 1 1,1 0-1,3 0 1,3 24-63,-5-58-35,-1 0 0,1 0 1,0 1-1,0-1 1,0 0-1,1 0 0,0 1 1,1-1-1,-1 0 1,1 0-1,0 0 0,1-1 1,-1 1-1,1 0 1,0-1-1,0 1 0,1-1 1,0 0-1,0-1 1,0 1-1,0 0 0,1-1 1,0 0-1,0 0 1,0-1-1,0 1 0,1-1 1,-1 0-1,1 0 1,0-1-1,5 2 35,-4-4-457,0 0 0,0-1 0,0 0 0,0 0 0,0-1 1,0 0-1,-1 0 0,1 0 0,-1-1 0,1 0 0,-1 0 0,0-1 0,0 0 0,0 0 0,1-2 457,34-23-6192</inkml:trace>
  <inkml:trace contextRef="#ctx0" brushRef="#br0" timeOffset="-2965.035">20886 5100 10485,'0'0'1849,"0"0"-534,0 0-136,0 0-173,0 0-168,-8 13-302,-22 46-99,30-58-416,-1 1 0,0 0 0,1 0 0,-1 0 0,1-1 0,0 1 0,0 0 0,-1 0 0,1 0 0,1 0 0,-1 0 0,0 0 0,0-1 0,1 1 0,-1 0 0,1 0 0,-1 0 0,1-1 0,0 1 0,0 0 0,-1-1 0,1 1 0,0 0 0,1-1 0,-1 1 0,0-1-1,0 0 1,1 1 0,-1-1 0,1 0 0,-1 0 0,1 0 0,-1 0 0,1 0 0,0 0 0,-1 0 0,1-1 0,0 1 0,0-1 0,0 1 0,-1-1 0,1 0 0,0 1 0,0-1 0,0 0 0,0 0 0,0 0 0,0-1 0,-1 1 0,1 0 0,0-1 0,0 1 0,0-1 0,-1 0 0,1 1 0,0-1-1,0 0 1,0-1-21,9 2 113,-4 0-99,-1-1 0,1 0 1,-1 0-1,0 0 0,1 0 0,-1-1 1,0 0-1,0-1 0,0 0 0,0 1 1,-1-2-1,1 1 0,-1-1 0,0 0 0,0 0 1,0 0-1,0 0 0,-1-1 0,0 0 1,0 0-1,0 0 0,-1-1 0,1 1 1,-1-1-1,0 0 0,-1 0 0,0 0 0,0 0 1,0 0-1,0 0 0,-1-1 0,0 1 1,0-5-15,-1 9 0,1 1 1,-1-1 0,1 1 0,-1-1-1,0 0 1,0 1 0,0-1 0,0 1 0,0-1-1,0 0 1,0 1 0,0-1 0,-1 0-1,1 1 1,0-1 0,-1 1 0,0-1-1,1 1 1,-1-1 0,0 1 0,0-1 0,0 1-1,0 0 1,0-1 0,0 1 0,0 0-1,0 0 1,0 0 0,-1 0 0,1 0-1,0 0 1,-1 0 0,1 0 0,-1 1 0,1-1-1,-1 0 1,1 1 0,-1 0 0,1-1-1,-1 1 1,0 0 0,1-1 0,-1 1 0,0 0-1,0 0 0,-4 3-6,1-1 0,0 0 0,0 1 0,0 0 0,0 0 0,1 1 0,-1 0 0,1-1 0,0 1 0,0 0 0,0 1 0,1-1 0,-1 1 0,1 0 0,0 0 0,1 0-1,-1 0 1,1 0 0,0 0 0,0 1 0,1-1 0,-1 3 6,-1-2-5,-2 8-97,0-1 1,1 1 0,1 0 0,0 1 0,1-1 0,0 0 0,1 1-1,1-1 1,1 1 0,0-1 0,1 7 101,0-17-267,1 0-1,0 0 1,0 0 0,0 0-1,0 0 1,0-1 0,1 1-1,0-1 1,-1 0 0,1 0-1,0 0 1,1-1 0,-1 0-1,0 0 1,1 0 0,-1 0-1,1 0 1,0-1 0,-1 0-1,1 0 1,0 0 0,0-1-1,0 1 1,0-1 0,0 0-1,0-1 1,-1 1-1,1-1 1,0 0 0,2-1 267,2 2-792,53 0-3901</inkml:trace>
  <inkml:trace contextRef="#ctx0" brushRef="#br0" timeOffset="-2225.018">21592 4983 7139,'0'0'4434,"0"0"-2622,-24-5-636,-81-13 25,101 18-1136,1 0 1,-1 0-1,0 0 0,1 0 1,-1 1-1,1-1 0,-1 1 1,1 0-1,-1 0 0,1 0 1,-1 0-1,1 1 1,0 0-1,-1-1 0,1 1 1,0 0-1,0 0 0,0 1 1,1-1-1,-1 1 0,1-1 1,-1 1-1,1 0 0,0 0 1,0 0-1,0 0 1,0 0-1,1 1 0,-1 0-65,-1 0 74,-5 13 54,1 0-1,1 1 1,0 0 0,2 0 0,0 0 0,0 0 0,2 1-1,0-1 1,2 1 0,0-1 0,0 1 0,3 5-128,-3-19-4,1-1 0,-1 1 0,1-1 0,1 1 0,-1-1 0,1 1 1,-1-1-1,1 0 0,0 0 0,1 0 0,-1 0 0,1 0 0,0 0 0,0-1 0,0 1 1,0-1-1,1 0 0,-1 0 0,1 0 0,0 0 0,0-1 0,0 0 0,0 1 0,0-1 0,0-1 1,0 1-1,1-1 0,-1 1 0,1-1 0,-1-1 0,1 1 0,0-1 0,-1 1 0,1-1 1,0-1-1,-1 1 0,2-1 4,13 1-179,0-1 0,0 0 0,0-2 0,0 0 0,0-1 0,-1-1 0,0-1 0,0-1 0,0 0 0,-1-1 0,0-1 0,0-1 1,-1 0-1,6-6 179,5-2-547,-2-2 1,0-1 0,-1-1 0,-2 0 0,0-2 0,-1-1 0,-2 0-1,0-2 1,-2 0 0,0-2 546,-6 6 173,0 0-1,-1-1 0,-2 0 1,0-1-1,-2 0 1,-1 0-1,-1 0 1,0-6-173,-2-126 3006,-3 158-2948,1-1 1,0 1-1,0 0 0,-1-1 0,1 1 0,-1 0 0,1-1 0,-1 1 0,1-1 0,-1 1 0,1-1 0,-1 1 0,1-1 0,-1 1 0,0-1 0,1 1 0,-1-1 0,0 0 0,1 1 0,-1-1 0,0 0 0,0 0 0,1 0 0,-1 1 0,0-1 0,0 0 0,1 0 0,-1 0 0,0 0 0,0 0 0,1 0 0,-1-1 0,0 1 0,1 0 0,-1 0 0,0 0 0,0-1 0,1 1 0,-1 0 0,0-1 1,1 1-1,-1-1 0,1 1 0,-1-1 0,0 1 0,1-1 0,-1 1 0,1-1 0,-1 1 0,1-1 0,0 0 0,-1 1 0,1-1 0,0 0 0,-1 1 0,1-1-58,-17 56 132,2 0 0,3 2 1,3-1-1,2 1 0,2 1 0,3-1 1,2 0-1,5 21-132,-4 25 14,-2-95-19,1 0-1,0-1 0,1 1 1,-1-1-1,2 1 0,-1-1 1,1 1-1,0-1 0,0 0 1,1 0-1,0 0 0,1 0 0,-1-1 1,1 1-1,1 0 6,-5-7-6,0 0 0,0 1-1,0-1 1,0 1 0,0-1 0,0 1 0,0-1-1,0 0 1,0 1 0,0-1 0,0 1-1,0-1 1,0 0 0,1 1 0,-1-1 0,0 0-1,0 1 1,1-1 0,-1 0 0,0 1 0,0-1-1,1 0 1,-1 1 0,0-1 0,1 0-1,-1 0 1,0 1 0,1-1 0,-1 0 0,0 0-1,1 0 1,-1 0 0,1 0 0,-1 1-1,0-1 1,1 0 0,-1 0 0,1 0 0,-1 0-1,1 0 1,-1 0 0,0 0 0,1 0 0,-1 0-1,1-1 1,-1 1 0,0 0 0,1 0-1,-1 0 1,0 0 0,1 0 0,-1-1 0,1 1-1,-1 0 1,0 0 0,1-1 0,-1 1-1,0 0 1,0-1 0,1 1 0,-1 0 0,0-1-1,0 1 1,1 0 0,-1-1 0,0 1 0,0 0-1,0-1 7,3-29-192,-3 30 196,0-12-13,0 0-1,0 0 1,-1 0 0,-1 0-1,0 1 1,-1-1 0,0 0-1,0 1 1,-2 0 0,1 0-1,-1 0 1,-5-7 9,-2-1 127,-1 0 0,0 0-1,-1 2 1,-1 0 0,-1 0-1,0 2 1,-1 0 0,-3-1-127,8 10 552,11 6-477,1 2-171,2 1 99,0 0 1,-1 0-1,1 0 1,0-1-1,0 1 1,1-1-1,-1 1 0,0-1 1,1 0-1,-1 0 1,1 0-1,0 0 1,0-1-1,0 1 1,0-1-1,0 0 1,0 0-1,0 0 0,0 0 1,0 0-1,1 0 1,-1-1-1,0 0 1,0 0-1,1 0 1,-1 0-1,1 0-3,30 2 95,0-1 1,1-2-1,-1-1 0,1-2 1,-1-1-1,-1-2 0,12-4-95,101-24 53,-138 63-370,-8 122-1903,0-149-1037,1-1-1257,6-2-1900</inkml:trace>
  <inkml:trace contextRef="#ctx0" brushRef="#br0" timeOffset="-1970.825">22500 4885 8580,'0'0'3345,"0"0"-3072,0 0 399,0 0 64,0 0-736,0 0-336,-28 24-2081,28-10-3746</inkml:trace>
  <inkml:trace contextRef="#ctx0" brushRef="#br0" timeOffset="-1706.949">22895 4918 11365,'0'0'2321,"0"0"-1067,-21 6 264,-70 20-48,83-23-1310,1 0 0,0 0 0,-1 1 0,1 0 0,1 1 0,-1 0 0,1 0-1,0 0 1,0 1 0,0-1 0,1 1 0,0 1 0,0-1 0,0 1 0,1 0 0,-3 5-160,6-9 30,-1-1 1,1 1-1,-1 0 1,1-1-1,0 1 1,0 0-1,0 0 1,0 0-1,0 0 1,1 0-1,-1 0 1,1 0-1,0 0 1,0 0-1,0 0 1,0 0-1,1 0 1,-1 0-1,1 0 0,0-1 1,0 1-1,0 0 1,0 0-1,0 0 1,0-1-1,1 1 1,0-1-1,1 3-30,10-2 99,0 0-1,1-2 1,-1 1-1,1-2 0,-1 0 1,0 0-1,1-1 0,10-3-98,2-1 51,-1 0 0,-1-2 0,1-1-1,-1-1 1,-1-1 0,0-1-1,0-1 1,12-10-51,-32 21-16,-1 0 1,1 0-1,-1 0 0,1 0 1,-1 0-1,0-1 0,0 1 1,1-1-1,-1 1 0,0-1 0,-1 0 1,1 0-1,0 0 0,0 0 1,-1 0-1,1-1 0,-1 1 1,0 0-1,0-1 0,0 1 1,0-1-1,0 1 0,0-1 1,-1 1-1,1-1 0,-1 0 1,0 1-1,1-1 0,-1 0 0,-1 1 1,1-1-1,0 0 0,-1-1 16,-45-17-1467,43 21 1392,-107-4-4115,80 4 1198,-5 0-3784</inkml:trace>
  <inkml:trace contextRef="#ctx0" brushRef="#br0" timeOffset="-1445.011">23213 4773 7507,'0'0'4581,"0"0"-2380,0 0-563,0 0-480,0 0-192,7 15-118,25 92 462,-33-105-1252,1 1 0,0-1 0,0 0 0,0 0 0,1 1 0,-1-1 0,0 0 0,1 0 0,0 0 0,-1 0 0,1 0 0,0 0 0,0 0 0,0 0 0,0 0 0,1 0 0,-1 0 0,0 0 0,1-1 0,-1 1 0,1-1 0,0 1 0,-1-1 0,1 1 0,0-1 0,0 0 0,0 0 0,0 0 0,0 0 0,0 0 0,0-1 0,0 1 0,1 0 0,-1-1 0,0 0 0,0 1 0,0-1 0,1 0 0,-1 0 0,0 0 0,0-1 0,1 1-58,210-8 1467,-210 8-1494,1 1-1,-1 0 0,0 0 1,0 0-1,0 0 0,0 0 0,0 0 1,0 1-1,0 0 0,-1-1 1,1 1-1,0 0 0,-1 0 0,0 0 1,1 1-1,-1-1 0,0 1 1,0-1-1,0 1 0,-1 0 0,1-1 1,0 1-1,-1 0 0,0 0 1,0 0-1,0 0 0,0 1 0,0 0 28,8 94-1945,-9-91 1740,0 3-394,0 0 1,-1 0 0,0-1-1,-1 1 1,0 0 0,0-1-1,-1 1 1,0-1 0,-1 0-1,0 0 1,-4 7 598,-34 45-9562</inkml:trace>
  <inkml:trace contextRef="#ctx0" brushRef="#br1" timeOffset="4764.194">18471 6503 13062,'0'0'1553,"-35"130"-1025,18-34 192,4 9-368,1 3-352,-3-5-16,0-9-800,-5-12-913,3-17-1936,-1-22-1954</inkml:trace>
  <inkml:trace contextRef="#ctx0" brushRef="#br1" timeOffset="5026.42">18128 7083 10261,'0'0'2945,"0"0"-1128,0 0-523,0 0-414,-2 29-117,2-24-729,-1 17 110,0 1 0,1 0-1,2 0 1,0-1 0,2 1 0,0-1 0,1 0 0,1 0 0,9 18-144,-10-23 22,2-1 1,0 0-1,0 0 1,2 0-1,0-1 0,1 0 1,0-1-1,1 0 1,1-1-1,0 0 1,1-1-1,0-1 0,1 1 1,0-2-1,1 0 1,0-1-1,0 0 1,1-2-1,0 1 1,0-2-1,1 0 0,11 1-22,-19-5 30,0-1-1,0 0 0,-1 0 0,1-1 0,0-1 1,0 1-1,0-1 0,0-1 0,0 0 0,-1 0 0,1-1 1,-1 0-1,1 0 0,-1-1 0,0 0 0,0 0 1,6-5-30,-4-1 27,-1 0 1,0-1 0,0 0 0,-1-1-1,0 1 1,-1-2 0,-1 1 0,0-1-1,0 0 1,-1 0 0,-1 0 0,0-1-1,-1 0 1,-1 1 0,0-1 0,0 0-1,-2 0 1,0 0 0,0 0 0,-3-13-28,3 25-100,0 1 0,0-1 1,-1 1-1,1-1 1,-1 0-1,1 1 0,-1-1 1,1 1-1,-1-1 1,0 1-1,0 0 0,0-1 1,0 1-1,0 0 1,0-1-1,0 1 0,0 0 1,0 0-1,-1 0 1,1 0-1,0 0 0,-1 0 1,1 0-1,-1 1 1,1-1-1,-1 1 0,1-1 1,-1 1-1,1-1 1,-1 1-1,0 0 0,1-1 1,-1 1-1,1 0 1,-1 0-1,0 0 0,1 1 1,-1-1-1,0 0 1,1 1-1,-1-1 0,1 1 1,-1-1-1,1 1 1,-1 0-1,1-1 0,-1 1 1,1 0 99,-31 25-5312</inkml:trace>
  <inkml:trace contextRef="#ctx0" brushRef="#br1" timeOffset="5811.25">15700 8533 7587,'0'0'4264,"0"0"-2005,0 0-687,0 0-278,-25 3-419,-88 20-206,27 39-52,61-38-490,2 2 0,1 0 1,1 1-1,1 1 0,2 1 1,1 1-1,1 0 1,1 1-1,2 1 0,1 0 1,2 1-1,1 0 0,1 1 1,2-1-1,-1 29-127,7-57 9,-2 3-1,0-1 0,1 1 1,0 0-1,0-1 0,0 1 0,1-1 0,1 1 0,-1 0 1,1-1-1,1 1 0,-1-1 0,1 1 0,0-1 0,1 0 0,0 1 1,0-1-1,0-1 0,1 1 0,0 0 0,1-1 0,-1 0 1,1 0-1,0 0 0,1-1 0,-1 0 0,1 0 0,0 0 0,3 1-8,-1-3 4,0-1 0,1 0-1,-1-1 1,1 1-1,-1-1 1,1-1 0,-1 0-1,1 0 1,0-1-1,-1 0 1,1 0 0,-1-1-1,0 0 1,1-1-1,-1 1 1,0-2-1,0 1 1,6-5-4,127-93-20,-126 89 23,-13 10-3,17-13-36,0-1 1,-1-1-1,-1 0 1,0-2-1,-2 0 1,2-3 35,-11 9-28,-3 19-184,-3 13 194,-2-13 19,1 0 1,1 0-1,-1 1 0,1-1 0,0 0 0,0 1 0,1-1 0,0 0 1,0 0-1,0 1 0,1-1 0,0 0 0,0 0 0,0 0 0,1-1 1,0 1-1,0-1 0,0 1 0,1-1 0,0 0 0,0 0 0,0-1 1,1 1-1,0-1 0,-1 0 0,1 0 0,4 2-1,5-3 20,-1 0 0,1 0-1,0-2 1,0 0-1,0 0 1,0-1 0,0-1-1,-1 0 1,1-1 0,0-1-1,-1 0 1,1-1 0,-1 0-1,0-1 1,0 0 0,-1-1-1,1-1 1,-1 0-1,-1-1 1,1 0 0,-1 0-1,7-9-19,-7 10 31,-1 0-1,0-1 0,-1 0 0,0-1 0,0 0 1,-1-1-1,0 0 0,-1 0 0,0 0 0,0-1 1,-1 0-1,-1 0 0,0-1 0,0 1 0,-1-1 0,-1 0 1,0 0-1,0-1 0,-1-6-30,-2 17 6,0 0-1,0 0 1,-1 0 0,1 0-1,-1 1 1,1-1-1,-1 0 1,0 1 0,1-1-1,-1 0 1,0 1 0,0-1-1,0 1 1,-1-1 0,1 1-1,0 0 1,0 0 0,-1-1-1,1 1 1,-1 0-1,1 0 1,-1 0 0,1 0-1,-1 1 1,0-1 0,1 0-1,-1 1 1,0-1 0,0 1-1,0-1 1,1 1-1,-1 0 1,-1 0-6,-70-2-43,60 2 36,-2 2-125,-1-1 0,1 2 1,-1 0-1,1 1 0,0 0 0,0 1 0,1 1 0,0 0 1,0 1-1,0 0 0,1 2 0,-2 0 132,16-9-96,-1 0 0,1 1 0,-1-1-1,1 0 1,-1 0 0,0 0 0,1 1 0,-1-1 0,1 0 0,-1 0-1,0 1 1,1-1 0,-1 0 0,0 1 0,1-1 0,-1 0 0,0 1 0,0-1-1,1 1 1,-1-1 0,0 1 0,0-1 0,0 0 0,0 1 0,1-1-1,-1 1 1,0-1 0,0 1 0,0-1 0,0 1 0,0-1 0,0 1-1,0-1 1,0 1 0,-1-1 0,1 0 0,0 1 0,0-1 0,0 1-1,0-1 1,0 1 0,-1-1 0,1 0 0,0 1 0,0-1 0,-1 1-1,1-1 1,0 0 0,-1 1 0,1-1 0,0 0 0,-1 0 0,1 1-1,-1-1 1,1 0 0,0 0 0,-1 1 0,1-1 0,-1 0 0,1 0 0,-1 0-1,1 0 1,-1 0 0,1 0 0,-1 0 0,1 0 0,0 0 0,-1 0-1,1 0 1,-1 0 96,37-1-5916,19-18 479</inkml:trace>
  <inkml:trace contextRef="#ctx0" brushRef="#br1" timeOffset="6441.272">16441 8750 2225,'0'0'6574,"0"0"-3338,0 0-1523,0 0-291,0 0-168,15 9-65,-6-4-991,-2-1-75,1 0 0,-1 0-1,0 1 1,0 0 0,-1 0-1,1 1 1,-1 0 0,-1 0-1,1 0 1,-1 1 0,0 0 0,0 0-1,2 4-122,90 205 1820,-69-191-1409,-23-48 93,-3 9-461,0-2-37,0 0 0,0 0 0,2 1 0,0-1 0,1 1 0,0 0 0,1 0 0,1 1 0,0-1 0,1 2 0,8-12-6,-6 13-10,1 1 0,-1 0 0,2 0-1,0 1 1,0 0 0,1 1 0,0 1-1,0 0 1,1 1 0,0 0 0,0 1-1,3 0 11,-8 25 58,-10-12-33,-14 215 503,15-216-526,0 0 0,0-1-1,0 1 1,1 0-1,0 0 1,0 0 0,0-1-1,1 1 1,-1 0-1,1-1 1,1 0 0,-1 1-1,1-1 1,0 0-1,0 0 1,0 0 0,1-1-1,0 1 1,0-1-1,0 0 1,0 0 0,1 0-1,0-1 1,-1 0-1,1 1 1,1-2 0,-1 1-1,0 0 1,1-1-1,-1 0 1,1-1 0,-1 1-1,1-1 1,0 0-1,0 0-1,11-3 10,0-1 0,0 0-1,0-2 1,-1 0-1,1 0 1,-1-2-1,-1 0 1,1-1 0,-1 0-1,-1-1 1,1-1-1,-2 0 1,1-1-1,-1 0 1,-1-1 0,0-1-1,7-10-9,-3 8 12,-2-1-1,0 0 1,0-1-1,-2-1 0,0 0 1,-1 0-1,-1-1 1,-1 0-1,0-1 1,-2 0-1,0-1 1,-1 1-1,-1-1 1,-1 0-1,-1-1 0,-1 1 1,-1-10-12,-16-96 235,14 124-230,0-1 0,0 0 0,-1 1 0,1-1-1,-1 1 1,0 0 0,0-1 0,0 1 0,0 0 0,-1 0 0,1 0 0,-1 1 0,1-1 0,-1 1 0,0-1-1,0 1 1,-1 0 0,1 0 0,0 0 0,-1 0 0,1 1 0,-1 0 0,1-1 0,-1 1 0,0 0 0,1 1 0,-1-1-1,0 1 1,0-1 0,1 1 0,-1 0 0,0 1-5,0 1-7,0 0 0,0 0-1,1 0 1,-1 1 0,1-1 0,0 1 0,0 0-1,0 0 1,0 0 0,1 1 0,-1-1-1,1 1 1,-1-1 0,1 1 0,1 0 0,-1 0-1,0-1 1,1 1 0,0 1 0,0-1-1,0 0 1,0 0 0,1 0 0,-1 0 0,1 1-1,0-1 1,1 0 0,-1 0 0,1 1-1,0 0 8,-1-2-7,-1 13-13,1 0 0,0 0 0,2 0 0,0-1 0,0 1 0,2 0 0,0-1 0,1 1 0,0-1 0,1-1 0,1 1 0,0-1 0,1 0 0,1 0 20,141 184-510,-147-196 506,-1 1 1,1 0-1,0-1 0,-1 1 0,0 0 0,0 0 0,0 0 0,0 0 0,0 1 1,0-1-1,-1 0 0,0 1 0,0-1 0,0 1 0,0-1 0,0 1 1,-1 0-1,1-1 0,-1 1 0,0 0 0,0-1 0,0 1 0,-1 0 0,0-1 1,1 1-1,-1 0 0,0-1 0,-1 1 0,1-1 0,0 0 0,-1 1 1,0-1-1,0 0 0,0 0 0,0 0 0,-1 0 0,1-1 0,-1 1 0,1 0 1,-1-1 3,-16 3-78,0-1 0,0-1 1,0-1-1,0 0 1,0-2-1,-1 0 1,1-1-1,-6-2 78,8 2-81,10 2-17,-1-1-1,1 1 1,0-2 0,0 1 0,-1-1 0,1 0-1,0-1 1,0 0 0,0 0 0,0 0 0,0-1-1,1 0 1,-1 0 0,1-1 0,0 0 0,0 0-1,0 0 1,0-1 0,1 0 0,0 0-1,0 0 1,0-1 0,1 1 0,-1-1 0,1-1-1,1 1 1,-1 0 0,1-1 0,0 1 0,1-1-1,0 0 1,-2-5 98,4 5-432,0 0 0,0 1 1,1-1-1,-1 0 0,1 0 0,1 1 0,-1-1 0,1 1 0,0-1 0,1 1 0,0 0 1,0-1-1,0 2 0,1-1 0,-1 0 0,1 1 0,5-5 432,51-57-6963</inkml:trace>
  <inkml:trace contextRef="#ctx0" brushRef="#br1" timeOffset="6692.394">17904 8197 1377,'0'0'12437,"0"0"-10292,0 0-576,0 0 0,0 0-753,0 0-432,52 47 145,-52 50-49,0 5-272,10-1-176,12-5-32,3-4-48,0-16-336,-10-18-529,-5-15-1136,-8-23-2257,1-15-4530</inkml:trace>
  <inkml:trace contextRef="#ctx0" brushRef="#br1" timeOffset="6869.799">17799 8674 1008,'0'0'14919,"0"0"-13702,0 0-609,0 0-80,0 0-288,135-58-240,-76 56-160,-9 2-2417,-5 0-1649,5 17-4658</inkml:trace>
  <inkml:trace contextRef="#ctx0" brushRef="#br1" timeOffset="7839.652">18304 8732 12662,'0'0'1243,"0"0"-301,14-23 16,92-138 303,-98 150-1141,7-5 101,-1-1 1,-1-1-1,0 0 0,-2-1 0,0 0 1,-1-1-1,-1 0 0,-1-1 0,-1 1 1,0-2-1,-2 1 0,3-19-221,-10 38 26,-1 0 1,1 1-1,0 0 0,-1-1 1,1 1-1,-1 0 0,1 1 1,-1-1-1,0 0 0,1 1 1,-1-1-1,0 1 0,1 0 1,-1 0-1,0 0 0,1 0 1,-1 0-1,0 0 0,1 1 1,-1 0-1,0-1 0,1 1 1,-1 0-1,1 0 0,-1 0 1,1 1-1,0-1 0,-1 1 1,1-1-1,0 1 0,0 0-26,-4 2-3,0 1-1,1-1 0,-1 1 1,1 1-1,1-1 0,-1 1 0,1 0 1,0 0-1,0 0 0,0 0 0,1 1 1,0-1-1,0 1 0,1 0 0,0 0 1,0 0-1,1 0 0,0 0 1,0 0-1,0 7 4,3-11-4,0-1 1,0 0 0,0 0-1,0 0 1,0 0 0,0 0-1,0 0 1,1 0-1,-1-1 1,1 1 0,-1-1-1,1 0 1,0 0 0,0 0-1,-1 0 1,1 0 0,0-1-1,0 1 1,0-1-1,0 0 1,0 1 0,0-2-1,0 1 1,-1 0 0,1 0-1,0-1 1,0 0 0,0 1-1,0-1 1,-1 0 0,2-1 2,2 1-1,13-3 4,-1-1 0,1 0 1,-2-2-1,1 0 0,-1-1 0,0-1 0,0 0 0,-1-1 0,14-12-2,81-43 181,-110 64-181,-1 1 1,1-1-1,-1 1 0,1-1 1,0 1-1,-1-1 0,1 1 1,-1-1-1,1 1 0,0 0 0,0-1 1,-1 1-1,1 0 0,0-1 1,-1 1-1,1 0 0,0 0 1,0 0-1,0 0 0,-1 0 1,1 0-1,0 0 0,0 0 0,-1 0 1,1 0-1,0 0 0,0 1 1,-1-1-1,1 0 0,0 0 1,0 1-1,-1-1 0,1 0 0,-1 1 1,1-1-1,0 1 0,-1-1 1,1 1-1,-1-1 0,1 1 1,-1 0-1,1-1 0,-1 1 1,1-1-1,-1 1 0,0 0 0,1 0 1,-1-1-1,0 1 0,1 0 1,-1-1-1,0 1 0,0 0 1,0 0-1,0 0 0,0-1 1,0 1-1,0 0 0,0 0 0,0-1 1,0 1-1,0 0 0,-1 0 1,1-1-1,0 1 0,0 0 1,-1 0-1,1-1 0,0 1 0,-1 0 0,-13 130 40,1 40 14,16-168-50,-1 0 0,0 0 0,1-1 1,0 1-1,-1-1 0,1 0 0,0 0 1,0 0-1,0 0 0,1 0 0,-1-1 0,0 1 1,1-1-1,-1 0 0,0 0 0,1 0 0,0 0 1,-1-1-1,1 1 0,-1-1 0,1 0 0,0 0 1,-1-1-1,1 1 0,-1-1 0,1 1 0,0-1 1,-1 0-1,0-1 0,2 1-4,-2 0 2,18-4 26,-1-1-1,0-2 1,0 0 0,-1 0-1,0-2 1,-1-1-1,0 0 1,-1-1 0,0-1-1,0 0 1,12-15-28,-20 20 55,1-1 0,-1 0 0,-1-1 0,0 0 0,0 0 0,-1-1 0,-1 1 0,0-2 0,0 1 0,-1-1 1,0 0-1,-1 0 0,0 0 0,-1 0 0,-1-1 0,0 0 0,0 1 0,-2-1 0,1-4-55,-21 231 216,20-203-217,-1-9-2,0 1 1,1 0 0,-1-1-1,1 1 1,-1-1 0,1 1-1,0 0 1,0-1 0,1 1-1,-1 0 1,0-1-1,1 1 1,-1-1 0,1 1-1,0 0 1,0-1 0,0 0-1,0 1 1,1-1 0,-1 0-1,1 1 1,-1-1-1,1 0 1,0 0 0,-1 0-1,1 0 1,0-1 0,0 1-1,1-1 1,-1 1 0,0-1-1,0 1 1,1-1-1,-1 0 1,1 0 0,-1 0-1,1-1 1,-1 1 0,2 0 2,16-2 8,0 0 1,-1-1-1,1-1 1,-1 0-1,1-2 1,-2 0-1,1-1 1,0-1-1,-1-1 1,0-1-1,-1 0 1,0-1 0,-1-1-1,0 0 1,8-9-9,-9 11 26,-1-1 0,-1 0 0,1-1 1,-2-1-1,0 0 0,0 0 1,-1-1-1,-1-1 0,0 0 0,-1 0 1,0-1-1,-1 0 0,4-12-26,-6 125-443,15 10-62,-20-105 421,1 0 0,-1-1-1,1 1 1,0 0 0,-1-1 0,1 1-1,0-1 1,1 1 0,-1-1-1,0 0 1,1 0 0,-1 0-1,1 0 1,-1-1 0,1 1 0,0-1-1,0 1 1,0-1 0,0 0-1,0 0 1,0 0 0,0-1-1,0 1 1,0-1 0,0 1 0,0-1-1,1 0 1,-1-1 0,0 1-1,0 0 1,0-1 0,0 0-1,2 0 85,7-3-464,-1 0-1,1-1 0,-1-1 0,0 0 0,0 0 0,0-1 0,-1-1 1,0 0-1,-1 0 0,3-4 465,16-11-981,9-7-600,-1-3-1,-1 0 1,-3-3-1,27-35 1582,-43 48 884,0-1 1,-1-1-1,-2 0 0,-1-1 0,6-16-884,-9-20 4680,-10 62-4625,0 0 1,0-1 0,0 1-1,0 0 1,1-1-1,-1 1 1,0 0 0,0 0-1,0 0 1,0-1 0,0 1-1,0 0 1,0 1-1,0-1 1,0 0 0,0 0-1,1 0 1,-1 0-1,0 1 1,0-1 0,0 0-1,0 1 1,0-1 0,1 1-1,-1-1 1,0 1-1,0-1 1,1 1 0,-1 0-1,0-1 1,1 1-1,-1 0 1,0-1 0,1 1-1,-1 0 1,1 0 0,0 0-1,-1-1 1,1 2-56,-15 20 118,2 1 0,0 1 1,2 0-1,0 1 0,2 0 0,1 0 1,1 1-1,1 0 0,0 11-118,-6 103 43,11-137-86,1 0 0,-1 1 0,1-1 0,0 0 0,0 1 0,0-1 0,0 0 0,1 1 0,-1-1 0,1 0 0,0 0 1,0 0-1,0 1 0,0-1 0,0 0 0,1 0 0,-1-1 0,1 1 0,0 0 0,0 0 0,0-1 0,0 1 0,1-1 0,-1 0 0,1 0 0,-1 0 0,1 0 0,0 0 0,0 0 0,0-1 0,0 1 0,0-1 0,0 0 1,0 0-1,0 0 0,0 0 0,1-1 0,-1 1 0,0-1 0,4 0 43,6 1-404,1-1-1,0 0 1,-1-1 0,1-1-1,0 0 1,-1-1 0,0 0 0,0-1-1,0-1 1,0 0 0,0 0 0,-1-2-1,0 1 1,-1-1 0,4-3 404,71-52-4712</inkml:trace>
  <inkml:trace contextRef="#ctx0" brushRef="#br1" timeOffset="9127.078">21035 7367 11589,'0'0'1734,"0"0"-250,0 0 271,0 0-346,0 0-627,-3 12-361,-36 175 725,8 0 0,7 19-1146,13-120 179,4 1 1,4-1 0,5 52-180,-1-139-4,-1 0 0,1 0 1,-1 1-1,1-1 0,0 0 0,-1 1 1,1-1-1,0 0 0,0 1 0,-1-1 1,1 1-1,0-1 0,0 1 0,0-1 1,0 1-1,0 0 0,0 0 1,0-1-1,-1 1 0,1 0 0,0 0 1,0 0-1,0 0 0,0 0 0,0 0 1,0 0-1,0 0 0,0 0 0,0 1 1,0-1-1,0 0 0,0 0 1,0 1-1,-1-1 0,1 1 0,0-1 1,0 1-1,0-1 0,-1 1 0,1 0 1,0-1-1,0 1 0,-1 0 0,1-1 1,-1 1-1,1 0 0,-1 0 0,1 0 1,-1 0-1,1-1 0,-1 1 1,0 0-1,1 0 0,-1 0 0,0 0 1,0 0-1,0 0 0,0 0 0,0 0 1,0 0-1,0 0 0,0 0 0,0 0 1,0 0-1,-1 0 4,5-11-13,-1-1 0,0 0 0,-1 1 0,0-1 0,-1 0 0,0 0 1,-1 0-1,0 0 0,-1 0 0,0 0 0,0 0 0,-1 0 0,-1 0 0,0 1 0,0-1 0,-1 1 0,-1 0 0,0 0 1,-3-6 12,-14-12 14,-1 1 0,-1 1 1,-1 1-1,-1 0 1,-2 3-1,0 0 1,-17-9-15,35 22 103,31 12-161,127 35 112,-112-34-33,1 0 0,0-3 0,0-1-1,0-2 1,-1-1 0,1-2 0,23-7-21,113-24 19,-172 40-54,-25 115 121,15-96-76,0-1 0,2 1 1,0 0-1,2 1 0,0 0 0,2 0 1,0 6-11,3-28-3,0 0 0,1 0 0,-1 0 0,0 0 0,1-1 0,0 1 1,-1 0-1,1 0 0,0-1 0,0 1 0,0 0 0,0-1 0,0 1 0,0-1 0,0 1 0,1-1 1,-1 0-1,0 1 0,1-1 0,-1 0 0,1 0 0,0 0 0,-1 0 0,1 0 0,0 0 1,-1-1-1,1 1 0,0-1 0,0 1 0,0-1 0,0 0 0,-1 1 0,2-1 3,72 2-30,-68-3 33,11-1-7,1-2 0,-1 0-1,1-1 1,-2-1 0,1-1 0,0 0 0,-1-1-1,-1-1 1,1-1 0,-1 0 0,-1-1-1,0-1 1,-1 0 0,0-1 0,-1 0 0,0-1-1,-1-1 1,-1 0 0,4-6 4,-11 14 2,-1 0 0,1 0 0,-1-1 0,-1 1 0,1-1 0,-1 0 0,-1 0 0,1 1 0,-1-1 0,-1 0 0,1 0 0,-1 0 0,-1 0 0,1 0 0,-2 0 0,1 0 0,-1 0 0,0 0 0,0 1 0,-1-1 0,0 1 0,-1-1 0,1 1 0,-5-5-2,3 5 12,-1 0 0,0 0-1,-1 1 1,1 0 0,-1 0 0,0 1-1,-1 0 1,1 0 0,-1 1 0,0-1-1,0 2 1,0-1 0,-1 1 0,1 1-1,-1-1 1,0 1 0,1 1 0,-1 0 0,0 0-1,0 1 1,0 0 0,-8 1-12,15 1 1,-1 0 0,1 0 0,0 0 1,0 1-1,0-1 0,0 1 0,0-1 0,0 1 1,1 0-1,0 0 0,-1 0 0,1 0 0,0 0 1,0 0-1,1 0 0,-1 0 0,0 0 1,1 0-1,0 0 0,0 1 0,0-1 0,0 0 1,1 0-1,-1 0-1,0 5 0,-2 0-3,0 1 0,1-1 0,0 0 1,1 1-1,0 0 0,0-1 0,1 1 0,0-1 0,0 1 0,1-1 0,0 0 0,1 0 1,0 0-1,0 0 0,0 0 0,1 0 0,0-1 0,1 0 0,0 1 0,0-2 0,0 1 1,1-1-1,0 0 0,3 2 3,-3-4 10,1 0 0,-1-1 0,1 0 0,0-1 1,0 1-1,0-1 0,0-1 0,0 1 0,1-1 0,-1-1 1,0 1-1,1-1 0,-1 0 0,0-1 0,0 0 0,1 0 0,-1 0 1,0-1-1,0 0 0,0-1 0,0 0 0,0 0 0,-1 0 1,0-1-1,1 1 0,0-3-10,14-10 59,-2-1 0,0-1 0,-1 0 0,0-2 0,-2 0 1,0-1-1,-2 0 0,0-1 0,-2-1 0,0 0 0,-1-1 0,-2 0 0,0-1 1,-2 0-1,0 0 0,-2 0 0,-1-1 0,-1 0 0,-1-14-59,-1 27 5,-1 12-4,1 0-1,-1-1 1,0 1 0,1 0 0,-1-1-1,0 1 1,0 0 0,1-1 0,-1 1-1,0-1 1,0 1 0,-1 0-1,1-1 1,0 1 0,0 0 0,-1-1-1,1 1 1,-1 0 0,1-1 0,-1 1-1,0 0 1,1 0 0,-1-1 0,0 1-1,0 0 1,0 0 0,0 0-1,0 0 1,0 0 0,0 0 0,0 1-1,0-1 1,0 0 0,0 0 0,-1 1-1,1-1 1,0 1 0,0-1 0,-1 1-1,1-1 1,-1 1 0,1 0-1,0 0 1,-1 0 0,1 0 0,0 0-1,-1 0 1,1 0-1,-3 0-8,1 1 1,0-1-1,-1 1 0,1 0 1,0 0-1,0 0 0,-1 0 0,1 1 1,0-1-1,0 1 0,1 0 1,-1 0-1,0 0 0,1 0 0,-1 0 1,1 1-1,-1-1 0,1 1 1,0-1-1,0 1 0,0 0 1,1 0-1,-1 0 0,1 0 0,0 0 1,-1 0-1,1 0 0,0 1 1,1-1-1,-1 0 0,1 1 0,-1-1 1,1 0-1,0 1 0,0-1 1,1 2 7,1-2-4,1 0 1,-1 0-1,1 0 1,0-1-1,-1 1 1,1-1-1,1 1 1,-1-1-1,0 0 1,1 0-1,-1 0 1,1-1 0,-1 1-1,1-1 1,0 0-1,-1 0 1,1 0-1,0-1 1,0 1-1,0-1 1,0 0-1,-1 0 1,1 0-1,0-1 1,1 1 3,4 0 12,56 5 56,91 16-11,-152-19-58,-1-1 0,0 1-1,1-1 1,-1 1 0,0 0-1,0 1 1,0-1 0,0 0 0,-1 1-1,1 0 1,-1-1 0,1 1-1,-1 0 1,0 0 0,0 1-1,0-1 1,0 0 0,-1 1-1,0-1 1,1 1 0,-1-1-1,0 1 1,-1-1 0,1 1 0,-1 0-1,1 0 1,-1-1 0,0 2 1,-24 103 55,10-79-44,5-13-6,1 0-1,0 1 0,2 0 1,0 0-1,0 0 1,2 1-1,0 0 0,1 0 1,0 10-5,3-26 1,0 0 0,0 0 0,0 1 0,1-1 1,-1 0-1,1 0 0,-1 0 0,1 0 0,0 0 0,0 0 1,0 0-1,0 0 0,0 0 0,0 0 0,0 0 1,1 0-1,-1-1 0,1 1 0,-1-1 0,1 1 0,0-1 1,0 1-1,-1-1 0,1 0 0,0 0 0,0 0 0,0 0 1,0 0-1,0-1 0,1 1 0,-1-1 0,0 1 1,0-1-1,1 1-1,80-5 72,-69 0-54,-1 0 0,0-2 0,0 0 0,0 0 0,-1-1 0,1 0 0,-2-1 0,1-1 0,-1 0 0,-1 0 0,6-7-18,4-2 15,7-1 27,0-2 0,-2 0 0,-1-2 0,0 0 0,-2-2 0,-1-1 0,-1 0 0,-1-2 0,-1 0 0,-2-1 0,0 0 0,-2-2 0,-2 1 0,-1-2 0,1-6-42,-12 154-102,0 358-10,1-451 44,0-1-1,-2 0 0,-1 1 1,-1-1-1,0 0 1,-2 0-1,-1-1 0,0 1 1,-2-1-1,0 0 0,-6 8 69,-10 3-653,-1-1 0,-2-1 0,-1-2 0,-2 0 0,0-2 0,-2-1 0,-1-2 0,0-1 0,-2-2 0,0-1 0,-1-2 0,-1-1 0,-20 5 653,-185 74-6864</inkml:trace>
  <inkml:trace contextRef="#ctx0" brushRef="#br1" timeOffset="9509.76">16909 10055 16744,'-299'76'1334,"70"-11"-921,15 8 294,214-73-705,0 0-1,1 1 1,-1-1 0,0 0-1,0 0 1,0 0-1,0 0 1,0 1 0,1-1-1,-1 0 1,0 0-1,0 1 1,0-1 0,0 0-1,0 0 1,0 0-1,0 1 1,0-1 0,0 0-1,0 0 1,0 1-1,0-1 1,0 0 0,0 0-1,0 1 1,0-1-1,0 0 1,0 0 0,0 1-1,0-1 1,0 0-1,-1 0 1,1 0 0,0 1-1,0-1-1,84-12-139,124-49 275,129-45 550,115-34-496,87-20-132,158-29 511,8 31-1,252-6-568,-492 114 491,-121 33-251,-144 22-224,-198-5-21,0-1-1,0 1 1,0 0 0,0 0 0,0 0 0,0 0-1,0 0 1,0 1 0,0-1 0,0 1 0,0-1-1,-1 1 1,1 0 0,0-1 0,0 1 0,0 0-1,-1 0 1,1 0 0,-1 1 0,1-1 0,-1 0-1,1 0 1,-1 1 0,0-1 0,1 1 0,-1-1 0,0 1-1,0 0 1,0 0 0,0-1 0,-1 1 0,1 0-1,0 0 1,-1 0 0,1 0 0,-1 0 0,0-1-1,1 2 6,-4 2-32,-1 1-1,1-1 0,-1 0 1,0 0-1,0 0 0,0 0 1,-1-1-1,0 1 0,0-1 1,0 0-1,0-1 0,0 1 0,-1-1 1,0 0-1,0-1 0,-2 2 33,-227 89-346,-130 16 207,-108 12 123,225-59 50,-1663 460 900,1559-398 0,174-34 27,177-90-955,0 1 1,0 0 0,0-1 0,0 1 0,0 0 0,0 0-1,0 0 1,1-1 0,-1 1 0,0 0 0,0 0 0,1 1-1,-1-1 1,0 0 0,1 0 0,-1 0 0,1 0 0,0 0 0,-1 1-1,1-1 1,0 0 0,0 0 0,0 1 0,0-1 0,0 0-1,0 0 1,0 1 0,0-1 0,0 0 0,0 0 0,1 1 0,-1-1-1,1 0 1,-1 0 0,1 0 0,-1 0 0,1 0 0,0 0-1,-1 0 1,1 0 0,0 0 0,0 0 0,0 0 0,0 0-1,-1 0 1,1 0 0,1-1 0,-1 1 0,0 0 0,0-1 0,0 1-1,0-1 1,0 1 0,0-1 0,1 0 0,-1 1 0,0-1-1,0 0 1,1 0 0,-1 0 0,0 0 0,0 0 0,1 0 0,-1 0-1,0-1 1,0 1 0,1 0 0,-1-1 0,0 1-7,247 13 82,197-28-103,176-49-120,146-37-65,121-15 49,782-63-1575,-566 86-4542,-348 35-7890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18:48.457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AB008B"/>
    </inkml:brush>
    <inkml:brush xml:id="br2">
      <inkml:brushProperty name="width" value="0.05" units="cm"/>
      <inkml:brushProperty name="height" value="0.05" units="cm"/>
    </inkml:brush>
    <inkml:brush xml:id="br3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12818 499 5442,'0'0'2503,"0"0"-673,0 0-157,0 0-198,0 0-432,-15-1-242,-48-2-57,60 3-698,1 0-1,-1 1 1,0-1-1,1 0 1,-1 1-1,1 0 1,-1 0 0,1 0-1,-1 0 1,1 0-1,0 0 1,-1 1-1,1-1 1,0 1-1,0-1 1,0 1 0,0 0-1,0 0 1,1 0-1,-1 0 1,1 0-1,-1 0 1,1 0-1,-1 1 1,1-1 0,0 0-1,0 1 1,0-1-1,1 1 1,-1-1-1,1 1 1,-1 0-1,1-1 1,0 1-1,0-1 1,0 1 0,0 0-1,0-1 1,1 1-1,-1 0-45,22 1 168,-15-5-157,0 1-1,0-1 1,1 0-1,-1-1 0,0 0 1,0 0-1,0 0 1,0-1-1,-1 0 1,1 0-1,-1-1 0,1 0 1,-1 0-1,0 0 1,-1-1-1,1 0 1,-1 0-1,0 0 0,0-1 1,-1 0-1,0 1 1,1-2-1,-2 1 0,1 0 1,-1-1-1,0 0 1,-1 0-1,1 0 1,-1 0-1,-1 0 0,1 0 1,-1-2-11,-4 6 10,1 1 0,-1-1 0,0 1 0,0 0 0,0 0 0,-1 0 0,1 0 0,0 1 0,-1-1 0,1 1 0,-1 0 0,1 0 0,-1 0 0,0 1 0,1-1 0,-1 1 0,0 0 0,1 0 0,-1 0 0,0 0 1,0 0-1,1 1 0,-1 0 0,1 0 0,-2 0-10,5-1 0,-8 2 9,0-1 1,0 1 0,0 0-1,1 1 1,-1 0 0,1 0-1,-1 1 1,1-1 0,1 2-1,-1-1 1,0 1-1,1 0 1,0 0 0,0 1-1,1 0 1,-1 0 0,1 0-1,1 0 1,-1 1 0,1 0-1,0 0 1,-2 5-10,-1 4 39,0 0 0,1 0 0,1 1 0,0-1 0,1 1 0,1 0 0,0 1 0,2-1 0,0 0 1,1 1-40,0-14 7,0 0 0,1 1 0,-1-1 0,1 0 0,0 0 0,0 0 0,1 0 0,-1 0 0,1 0 0,0-1 0,0 1 0,0 0 0,1-1 0,-1 1 0,1-1 0,-1 0 0,1 0 0,0 0 0,1 0 0,-1-1 0,0 1 0,1-1 0,-1 0 0,1 0 0,0 0 0,0 0 0,0-1 0,0 0 0,0 1 0,0-2 0,0 1 0,0 0 0,0-1 0,0 1 0,3-1-7,18 2 33,1 0 0,-1-2-1,0 0 1,0-2 0,0-1 0,0-1 0,0-1-1,0-1 1,-1-1 0,0-1 0,-1-1-1,10-6-32,16-10-6,-2-2 0,-1-2 0,-1-1 0,-2-3 0,11-12 6,-42 36-1,-1-1 0,0 0 1,0 0-1,-1-1 0,-1 0 0,0-1 1,0 0-1,-1-1 0,-1 0 0,0 0 1,0-1-1,-2 1 0,0-1 0,0-1 1,-1 1-1,-1 0 0,0-1 1,0-10-1,-3 22 3,-7-111 48,6 110-34,0 0 0,0 0 0,0 0 0,-1 0 0,0 0 0,0 0 0,0 1 0,0-1 0,0 1 0,-1 0 0,1-1 0,-1 1 0,0 0 0,0 0 0,0 1-1,-1-1 1,1 1 0,-1-1 0,1 1 0,-1 0 0,0 1 0,1-1 0,-1 1 0,0-1 0,0 1 0,-1 0-16,0 0 5,0 1-1,0 0 0,0 0 0,0 0 0,0 0 1,0 1-1,0 0 0,1 0 0,-1 0 0,0 0 1,0 1-1,1 0 0,-1 0 0,1 0 0,0 1 1,-1-1-1,1 1 0,0 0 0,1 0 0,-1 0 1,0 1-1,1 0 0,0-1 0,0 1 0,0 0 1,0 0-1,1 1 0,-1-1 0,1 1 1,0-1-1,0 1 0,1-1 0,-1 5-4,-6 11 7,2 0 1,1 0-1,0 0 0,2 0 1,0 1-1,1-1 0,1 1 1,2 19-8,-2-30 5,1 0 1,0 0-1,1 0 1,0 0-1,0 0 0,1 0 1,1 0-1,-1-1 1,2 1-1,-1-1 1,1 0-1,1 0 1,-1 0-1,2-1 1,-1 1-1,1-1 0,0 0 1,1-1-1,0 0 1,0 0-1,1 0 1,-1-1-1,2 0 1,-1 0-6,9 2 17,1-1 0,0 0 1,0-1-1,0-1 0,0-1 1,1-1-1,-1 0 0,1-2 1,0 0-1,0-1 0,0-1 1,11-2-18,-18 3 3,-1-1 0,1-1 0,0 0 0,-1 0 0,1-1 0,-1-1 0,0 0 0,0 0 0,-1-1 1,1-1-1,-1 0 0,0 0 0,0-1 0,-1 0 0,0-1 0,0 0 0,-1 0 0,0-1 0,5-7-3,-10 13 4,-1 0 0,1-1-1,-1 1 1,0-1 0,0 1-1,-1-1 1,1 1 0,-1-1-1,0 0 1,0 0 0,0 0-1,0 0 1,-1 0 0,0 0-1,1 0 1,-1 0 0,-1 0-1,1 1 1,-1-1 0,1 0-1,-1 0 1,0 0 0,-1 0-1,1 0 1,0 1 0,-1-1-1,0 1 1,0-1 0,0 1-1,-1 0 1,1-1 0,-1 1-1,1 1 1,-1-1 0,0 0-1,0 1 1,0-1 0,-1 1-1,1 0 1,-1 0 0,1 0-1,-1 0 1,1 1 0,-1 0-1,0-1 1,0 1 0,0 1-1,-2-1-3,3 1-2,1 0 1,-1 1-1,1 0 0,0-1 0,-1 1 0,1 0 0,-1 0 0,1 1 0,0-1 0,0 0 0,0 1 0,0-1 0,0 1 0,0 0 0,0 0 0,0 0 1,1-1-1,-1 2 0,1-1 0,-1 0 0,1 0 0,0 0 0,0 1 0,0-1 0,0 0 0,0 1 0,0-1 0,1 1 0,-1 0 2,-9 79-56,10-74 57,-1-4 1,0 0-1,0 1 1,0-1 0,1 0 0,0 1 0,-1-1 0,2 1 0,-1-1 0,1 1-1,-1-1 1,1 1 0,0-1 0,1 0 0,-1 0 0,1 1 0,0-1 0,0 0-1,0-1 1,0 1 0,1 0 0,-1 0 0,1-1 0,0 0 0,0 0 0,1 1-1,-1-2 1,1 1 0,-1 0 0,1-1 0,0 0 0,0 1 0,0-1 0,0-1-1,4 2-1,1-1 7,1 0 0,-1 0 0,1-1 0,0-1 0,-1 0 0,1 0 0,0-1 0,-1 0 0,1 0 0,-1-1 0,1-1 0,-1 1 0,0-2 0,0 1 0,0-1 0,0 0 0,-1-1 0,1 0 0,-1-1 0,-1 1 0,1-1 0,-1-1 0,0 0 0,0 0 0,-1 0 0,0-1 0,0 1 0,-1-1 0,0-1 0,0 1 0,-1-1 0,0 0 0,-1 0 0,2-4-7,1-20 52,-3 15-122,1 43-32,-4-20 109,-1 0 1,1 0 0,-1 0 0,1 0-1,1 0 1,-1-1 0,1 1 0,0 0-1,0 0 1,0 0 0,1-1 0,0 1-1,0 0 1,0-1 0,0 0 0,1 1-1,-1-1 1,1 0 0,0 0 0,0-1-1,1 1 1,-1 0 0,1-1-1,0 0 1,0 0 0,0 0 0,0-1-1,0 1 1,1-1 0,-1 0 0,1 0-1,-1 0 1,1-1 0,0 0 0,0 0-1,0 0 1,0 0 0,0-1 0,0 0-1,3 0-7,0-4 26,-1-1-1,0 0 0,0 0 1,0-1-1,-1 0 0,1 0 1,-1 0-1,-1-1 0,1 0 1,-1 0-1,0-1 0,-1 1 1,0-1-1,1-2-25,40-83 85,-44 92-91,-1 1 0,1-1 0,0 1-1,0-1 1,0 1 0,0 0 0,0-1-1,0 1 1,0 0 0,0 0 0,0 0-1,-1 0 1,1-1 0,0 1 0,0 1-1,0-1 1,0 0 0,0 0 0,0 0-1,0 0 1,0 1 0,0-1 0,0 0-1,0 1 1,0-1 0,-1 1 0,1-1-1,0 1 1,0-1 0,0 1 0,-1 0 0,1-1-1,0 1 1,-1 0 0,1 0 0,-1 0-1,1-1 1,-1 1 0,1 0 0,-1 0-1,0 0 1,1 0 0,-1 0 0,0 0-1,1 0 1,-1 0 0,0-1 0,0 1-1,0 0 1,0 0 0,0 0 0,0 0-1,0 0 1,-1 0 0,1 1 6,1 1 15,13 30-15,-11-24 5,0 0-1,1-1 0,-1 0 0,2 0 1,-1 0-1,1 0 0,0-1 0,0 0 1,1 0-1,4 4-4,-6-9 7,1 0-1,-1 0 1,1-1 0,-1 1 0,1-1-1,-1 0 1,1-1 0,0 1-1,-1-1 1,1 0 0,0 0 0,-1 0-1,1-1 1,0 1 0,-1-1 0,1 0-1,0-1 1,-1 1 0,0-1-1,1 0 1,-1 0 0,0 0 0,0-1-1,0 1 1,3-4-7,8-8 9,-13 11-22,0 0 1,0 0 0,1 0-1,-1 0 1,1 0-1,0 0 1,0 1 0,0-1-1,0 1 1,0 0-1,1 0 1,-1 0 0,1 0-1,-1 1 1,1-1 0,0 1-1,-1 0 1,1 0-1,0 0 1,0 1 0,0-1-1,0 1 1,0 0 0,0 0-1,-1 0 1,1 1-1,0-1 1,0 1 0,0 0-1,1 1 13,1 0 5,0 1 0,1-1 0,0-1 0,-1 1 0,1-1 0,0 0 0,0-1 0,-1 1 0,1-1 0,0-1 0,0 1 0,0-1 0,-1 0 0,1-1 0,0 0 0,-1 0 0,1 0 0,-1-1 1,0 1-1,0-2 0,0 1 0,0-1 0,-1 0 0,1 0 0,1-2-5,-2 4-2,0-1 1,-1-1-1,1 1 1,-1-1-1,1 1 0,-1-1 1,0 0-1,0-1 1,-1 1-1,1-1 1,-1 0-1,0 0 1,-1 0-1,1 0 1,-1 0-1,0 0 1,0-1-1,0 1 1,-1-1-1,0 1 1,0-1-1,0 0 1,-1 0-1,0 1 0,0-1 1,0 0-1,-1 1 1,0-1-1,0 0 1,0 1-1,-1-1 1,0 1-1,0-1 1,0 1-1,-1-1 2,1 3 2,0 0-1,0 0 1,0 1 0,0-1-1,-1 0 1,1 1-1,-1-1 1,1 1-1,-1 0 1,0 0 0,0 0-1,0 0 1,0 0-1,-1 1 1,1-1-1,0 1 1,-1 0 0,1 0-1,-1 0 1,1 1-1,-1-1 1,1 1-1,-1 0 1,0 0 0,1 0-1,-1 0 1,1 1-1,-1-1 1,1 1-1,-1 0 1,1 0 0,0 0-1,-1 1 1,1-1-1,0 1 1,0 0-1,0 0 1,0 0 0,-1 1-2,-5 14 0,0 0 0,2 1 0,0 0 0,1 0 1,1 1-1,0 0 0,2 0 0,0 0 0,1 0 1,1 0-1,1 0 0,0 1 0,2 2 0,-1-19 1,1 0-1,-1 1 1,1-1 0,0 0-1,0 0 1,0 0 0,0 0-1,0 0 1,1 0-1,-1-1 1,1 1 0,0-1-1,0 1 1,-1-1-1,2 0 1,-1 0 0,0-1-1,0 1 1,1-1-1,-1 1 1,1-1 0,-1 0-1,1 0 1,-1-1-1,1 1 1,0-1 0,-1 0-1,1 0 1,0 0-1,-1 0 1,1 0 0,-1-1-1,1 0 1,0 0-1,-1 0 1,2-1-1,15 2 18,-4 0-4,1-1 1,-1-1-1,0-1 0,0 0 0,0-1 0,0-1 0,0 0 0,-1-1 0,0-1 0,0 0 0,-1-1 1,0 0-1,0-2 0,-1 1 0,0-2 0,-1 1 0,0-2 0,-1 0 0,0 0 0,0-1 0,1-4-14,11-28 83,-23 45-102,0 0-29,0 19-149,-1 3 177,0-16 24,-1-1 1,1 0-1,0 1 1,1-1-1,-1 1 1,1-1-1,0 0 1,1 1-1,-1-1 1,1 1-1,0-1 1,0 0-1,1 1 1,-1-1-1,1 0 1,0 0-1,1 0 1,-1 0-1,1-1 1,0 1-1,0-1 1,0 1-1,1-1 1,0 0-1,0 0 1,0-1-1,0 1 1,0-1-1,1 0 1,-1 0-1,1 0 1,0-1-1,0 0-4,4-1 8,-1 0 1,1-1-1,-1 0 0,0-1 1,1 0-1,-1 0 0,0 0 0,1-1 1,-1-1-1,0 0 0,0 0 1,-1 0-1,1-1 0,-1 0 0,1 0 1,-1-1-1,-1 0 0,1 0 1,-1-1-1,0 1 0,0-2 0,0 1 1,-1-1-1,0 1 0,0-1 1,-1-1-1,0 1 0,3-8-8,40-45-72,-37 78-339,-6 0 380,-4-12 30,0 1 0,0-1 0,1 1 0,-1-1 0,2 1 0,-1-1 1,1 1-1,0-1 0,0 0 0,0 0 0,1 0 0,0 0 0,0-1 0,1 1 0,0-1 0,0 1 0,0-1 1,0-1-1,1 1 0,0-1 0,0 1 0,0-1 0,0-1 0,1 1 0,0-1 0,-1 0 0,1 0 0,0-1 1,0 1-1,5 0 1,4-3 20,-1 0 0,0-1 0,1-1 0,-1 0 0,0-1 1,0-1-1,0 0 0,-1-1 0,1 0 0,-1-1 0,0 0 0,-1-2 1,1 1-1,-1-1 0,-1-1 0,0 0 0,0-1 0,1-1-20,5-4 33,-2 0 0,0-1-1,0-1 1,-2 0 0,0-1-1,-1 0 1,0-1 0,-2 0-1,0-1 1,-2 0-1,0-1 1,-1 0 0,-1 0-1,-1 0 1,-1-1 0,-1 1-1,0-15-32,-1-94 230,-4 123-177,-2 19-79,3-8 17,-24 76-128,4 0 0,3 2 0,4 0 0,3 1 0,2 52 137,9-120-134,-1-14 104,0 0 0,1 1-1,-1-1 1,1 0 0,0 0-1,-1 1 1,1-1 0,0 0-1,0 1 1,0-1 0,0 1-1,0-1 1,0 0 0,0 1-1,0-1 1,0 0 0,1 1-1,-1-1 1,1 0 0,-1 0-1,1 1 1,-1-1 0,1 0-1,0 0 1,-1 0 0,1 1-1,0-1 1,0 0 0,0 0-1,0-1 1,0 1 0,0 0-1,0 0 1,0 0 0,0-1-1,1 1 1,-1 0 0,0-1-1,0 1 1,1-1 0,-1 0-1,0 1 1,2-1 30,0-1-258,-1 0 1,0 0-1,1-1 0,-1 1 1,0-1-1,0 0 0,0 0 1,0 0-1,0 0 1,0 0-1,0 0 0,-1 0 1,1 0-1,-1-1 0,1 1 1,-1-1-1,0 1 1,0-1-1,0 0 0,0 1 1,-1-1-1,1 0 0,-1 0 258,6-24-4690</inkml:trace>
  <inkml:trace contextRef="#ctx0" brushRef="#br0" timeOffset="357.691">15671 347 11749,'0'0'990,"0"0"-491,0 0 347,0 0 501,0 0-85,22 3-294,3 1-686,-7 0-105,0-1 1,1-1 0,-1-1 0,1 0 0,-1-2 0,1 0-1,2-1-177,6-4 203,0-1 0,0-1 0,-1-1-1,0-1 1,-1-2 0,0-1 0,22-14-203,-43 25 47,0 0-1,-1 1 1,0-1 0,0-1-1,1 1 1,-1 0 0,0-1 0,-1 1-1,1-1 1,0 0 0,-1 0 0,0 0-1,0 0 1,0-1 0,0 1-1,0 0 1,0-1 0,-1 0 0,0 1-1,0-1 1,0 0 0,0 1 0,0-1-1,-1 0 1,0 0 0,1 0 0,-1 0-1,-1 0 1,1 1 0,-1-1-1,1 0-46,-1 3 3,-1 0 0,1 0-1,0 0 1,0 0 0,0 0-1,-1 0 1,1 0 0,0 1-1,-1-1 1,1 0 0,0 1-1,-1-1 1,1 1 0,-1 0-1,1-1 1,-1 1 0,1 0-1,-1 0 1,1 0 0,-1 0-1,0 0 1,1 0 0,-1 0-1,1 1 1,0-1 0,-1 1-1,1-1 1,-1 1 0,1-1-1,-1 1 1,1 0 0,0 0-1,0-1 1,-1 1 0,1 0-1,0 0 1,0 0 0,0 1-1,0-1 1,0 0 0,0 0-1,0 1 1,1-1 0,-1 0-1,0 1 1,1-1 0,-1 0-1,0 1-2,-6 22-19,0-1-1,1 1 0,2 0 0,0 0 1,2 1-1,0-1 0,2 15 20,-3 27 10,2-54-26,-1 21-103,-1 0 0,-1 0 0,-2 0 0,-2 0 0,-5 13 119,-8-31-2289,11-32-3182,9-12-5716</inkml:trace>
  <inkml:trace contextRef="#ctx0" brushRef="#br0" timeOffset="648.83">16514 497 15319,'0'0'2577,"0"0"-1520,0 0 159,0 0-575,0 0-641,0 0-353,-67-12-2160,29 12-10997</inkml:trace>
  <inkml:trace contextRef="#ctx0" brushRef="#br1" timeOffset="-106085.145">1122 642 9476,'0'0'1484,"-23"10"-238,5-3-975,-1 0 28,1 1 0,0 0 1,0 2-1,0 0 0,2 1 1,-1 1-1,-12 11-299,13-9 176,2 1-1,-1 0 1,2 1-1,0 0 1,1 1 0,1 0-1,0 1 1,1 0-1,1 1 1,1 0 0,1 1-1,0-1 1,2 1 0,0 0-1,1 1 1,1-1-1,1 15-175,-1-23 28,2 0 0,-1 0 0,2 1 0,0-1 0,0 0 0,1 1 0,1-1 0,0 0 0,0 0 0,2 0 0,-1 0 0,1-1 0,1 1 0,0-1 0,1 0-1,0 0 1,0-1 0,1 0 0,7 8-28,-5-11-55,1 0-1,-1 0 1,1-1 0,1-1-1,-1 0 1,1 0-1,0-1 1,0 0 0,0-1-1,0 0 1,1-1-1,-1 0 1,1-1 0,0 0-1,-1-1 1,1 0 0,10-2 55,-12 2-480,1 0 0,-1-1 0,1 0 1,-1-1-1,0 0 0,0-1 1,0 0-1,0 0 0,0-1 1,1-2 479,40-20-5515</inkml:trace>
  <inkml:trace contextRef="#ctx0" brushRef="#br1" timeOffset="-105716.491">1430 962 9092,'0'0'2292,"0"0"-1073,0 0-58,-22 6-185,-69 25-264,88-30-669,0 1 0,0-1 0,0 1 0,0 0 0,0 0 0,0 0 0,1 0 0,-1 0 0,1 1 0,-1-1 0,1 1 0,0 0 0,0-1 0,0 1 0,0 0 0,1 0 0,-1 0 0,1 1 0,0-1 0,0 0 0,0 0 0,0 1 0,1-1 0,-1 1-43,-1 4 94,0-1-42,0 0-1,0-1 1,1 1-1,-1 0 1,1 1-1,1-1 0,0 0 1,0 0-1,0 0 1,1 0-1,0 0 1,0 0-1,0 0 1,1 0-1,1 0 0,-1-1 1,1 1-1,0-1 1,0 1-1,1-1 1,1 2-52,8-2 23,0 0-1,0-1 1,0-1 0,1 0 0,-1 0 0,1-2 0,0 0 0,0 0 0,0-1-1,0-1 1,0-1 0,0 0 0,0 0 0,8-3-23,-13 3 15,1 0 0,-1-1 0,1 0 0,-1-1 0,0 0 0,0 0 0,0-1 0,0 0 0,0-1 1,-1 0-1,0 0 0,0 0 0,0-1 0,-1-1 0,0 1 0,0-1 0,1-2-15,-6 4 38,0 0 0,0 0 0,0 0 0,0 0 0,-1 0 0,0 0 0,0 0 0,0 0-1,-1-1 1,0 1 0,0 0 0,0 0 0,-1-1 0,0 1 0,0 0 0,0 0 0,0 0 0,-1-2-38,-5-1 6,0 1 1,-1-1-1,1 2 0,-1-1 0,0 1 1,-1 0-1,0 0 0,0 1 1,0 0-1,0 1 0,-1 0 0,0 1 1,1 0-1,-11-2-6,-59 1-1321,66 13-3425,12-5-77</inkml:trace>
  <inkml:trace contextRef="#ctx0" brushRef="#br1" timeOffset="-105397.656">1948 584 11253,'0'0'1686,"0"0"-85,0 0-32,0 0-401,0 0-394,0-4-379,0 212 792,0-139-1062,4-1-1,2 1 1,3-1 0,17 60-125,-26-124-19,0 0 1,1 1-1,0-1 0,0 0 1,0 1-1,1-1 0,-1 0 0,1 0 1,0 0-1,0 0 0,0-1 1,1 1-1,-1 0 0,1-1 1,0 0-1,0 1 0,0-1 1,0-1-1,1 1 0,-1 0 1,1-1-1,0 1 0,0-1 1,0 0-1,0-1 0,0 1 1,0 0-1,0-1 0,0 0 1,1 0-1,-1-1 0,0 1 1,1-1-1,-1 0 0,0 0 1,2 0 18,-2-1-181,1 0 0,-1-1 1,1 0-1,-1 0 0,0 0 1,1 0-1,-1 0 0,0-1 1,-1 0-1,1 0 1,0 0-1,-1 0 0,1 0 1,-1-1-1,0 1 0,0-1 1,-1 0-1,1 0 0,-1 0 1,0-1 180,6-6-1056,20-27-3442</inkml:trace>
  <inkml:trace contextRef="#ctx0" brushRef="#br1" timeOffset="-105134.917">2455 561 10629,'0'0'2449,"0"0"-995,0 0-173,0 0-110,-13 25-125,0-2-836,5-10-119,0 1 1,1 0 0,0 1 0,1 0 0,1 0 0,0 0 0,2 1-1,-1-1 1,2 1 0,-1 7-92,1 204 608,2-214-610,1-1 0,0 0-1,1 0 1,0 0-1,1 0 1,0 0-1,1 0 1,1-1 0,-1 1-1,2-1 1,0-1-1,0 1 1,1-1 0,0 0-1,1 0 1,0-1-1,0 0 1,1 0 0,0-1-1,1 0 1,7 4 2,-9-8-251,0-1-1,0-1 1,1 1 0,-1-1 0,1 0 0,-1-1-1,1 0 1,0-1 0,-1 1 0,1-2 0,0 1 251,57-16-6167,-25-8-3643</inkml:trace>
  <inkml:trace contextRef="#ctx0" brushRef="#br1" timeOffset="-104698.228">2818 928 10549,'0'0'2353,"0"0"-1230,0 0-141,0 0-102,0 0-258,-5 13-131,-14 38-150,19-49-326,1-1 1,0 1-1,-1 0 0,1-1 0,0 1 0,0-1 1,0 1-1,0-1 0,0 1 0,0-1 0,0 0 1,0 1-1,1-1 0,-1 0 0,0 0 0,1 0 0,-1 0 1,1 0-1,-1 0 0,1 0 0,0-1 0,-1 1 1,1 0-1,0-1 0,-1 0 0,1 1 0,0-1 1,0 0-1,0 0 0,-1 0 0,1 0 0,0 0 0,0 0 1,-1-1-1,1 1 0,0 0 0,0-1 0,0 0-15,2 1 29,1 1-16,0-1 0,0 1 0,1-1 0,-1-1 0,0 1 0,0-1 0,0 0 0,0 0 0,0 0-1,-1-1 1,1 1 0,0-1 0,0 0 0,-1-1 0,0 1 0,1-1 0,-1 0 0,0 0 0,0 0 0,0-1 0,-1 1 0,1-1 0,-1 0 0,0 0 0,0 0 0,0 0 0,-1-1 0,1 0-13,-1 2 2,-1 0 1,0 0-1,1 0 1,-1 0-1,0 0 0,0 0 1,-1 0-1,1 0 1,-1-1-1,0 1 1,1 0-1,-1 0 1,-1-1-1,1 1 1,0 0-1,-1 0 1,0 0-1,1-1 1,-1 1-1,-1 0 0,1 0 1,0 0-1,-1 1 1,1-1-1,-1 0 1,0 0-3,-7-1 19,1 1 0,-1 0 0,0 0 0,0 1 1,0 0-1,0 1 0,0 0 0,0 0 0,0 1 0,-1 0 1,-6 1-20,-2 0 13,12-1 2,0 1 0,0-1 0,0 2-1,0-1 1,0 1 0,0 0 0,0 0 0,1 0 0,-1 1 0,1 0 0,0 0-1,-1 0 1,2 1 0,-1 0 0,0 0 0,1 0 0,-1 0 0,1 1 0,1-1 0,-1 1-1,0 0 1,1 1 0,0-1 0,1 0 0,-1 2-15,-4 8 31,0 0 0,2 1 1,0-1-1,1 1 0,0 1 0,2-1 0,0 0 0,0 14-31,1-19 17,0-7-15,1 1 0,-1-1-1,1 1 1,0 0-1,0-1 1,0 1 0,1-1-1,-1 1 1,1-1-1,1 1 1,-1-1 0,0 1-1,1-1 1,0 0 0,0 1-1,0-1 1,1 0-1,-1-1 1,1 1 0,0 0-1,2 2-1,7 1-235,0 0 0,0-1 0,1-1 0,0 0 0,0-1 0,0 0 0,0-1 0,1 0 0,-1-1 0,1-1 0,-1 0 0,1-1 0,0 0 0,0-1 0,-1 0-1,1-1 1,-1-1 0,0 0 0,0-1 0,3-2 235,46-16-2881,-5-3-2100</inkml:trace>
  <inkml:trace contextRef="#ctx0" brushRef="#br1" timeOffset="-104451.9">3388 814 9780,'0'0'1841,"0"0"-373,0 0-385,0 0-432,0 0-134,-25 15 54,-73 54-72,94-65-470,0 1 1,0-1-1,0 0 0,0 1 0,1 0 1,0 0-1,0 0 0,1 0 1,-1 1-1,1-1 0,0 1 0,1-1 1,-1 1-1,1 0 0,0 0 0,1-1 1,-1 1-1,1 4-29,-1 2 44,-1 79 127,2-88-178,0 0-1,1 0 1,-1 0 0,0 0 0,1 0-1,-1 0 1,1 0 0,0-1 0,0 1-1,0 0 1,1 0 0,-1-1 0,1 1-1,-1-1 1,1 1 0,0-1 0,0 0-1,0 1 1,0-1 0,0 0 0,0-1 0,1 1-1,-1 0 1,1-1 0,-1 1 0,1-1-1,0 0 1,0 1 0,-1-1 0,1-1-1,0 1 1,0 0 0,0-1 0,0 1-1,0-1 8,18 4-279,0 0 0,0-1 0,0-1 0,0-2 0,0 0 0,0 0 0,0-2 0,0-1 0,0-1 0,0 0 0,-1-2 0,9-3 279,45-30-4477,-8-9-4244</inkml:trace>
  <inkml:trace contextRef="#ctx0" brushRef="#br1" timeOffset="-103867.383">3887 391 11237,'0'0'1716,"0"0"-265,0 0-42,0 0-628,0 0-490,-1 15-11,-3 211 1142,62 95-669,-54-302-715,-1-6-6,-1 0 0,1 0 0,1-1-1,1 1 1,-1-1 0,2 0 0,0 0 0,0 0 0,7 7-32,-12-19-4,-1 0 0,1 0 1,-1 0-1,1 0 0,0-1 0,-1 1 1,1 0-1,-1 0 0,1-1 0,-1 1 1,1 0-1,-1-1 0,1 1 0,-1-1 0,1 1 1,-1 0-1,0-1 0,1 1 0,-1-1 1,0 1-1,1-1 0,-1 0 0,0 1 0,0-1 1,1 1-1,-1-1 0,0 1 0,0-1 1,0 0-1,0 1 0,0-1 0,0 1 0,0-1 1,0 0-1,0 1 0,0-1 0,0 0 1,0 1-1,0-1 0,-1 1 0,1-1 1,0 1-1,0-1 0,-1 0 0,1 1 0,0-1 1,-1 1-1,1-1 0,0 1 0,-1 0 1,1-1 3,-1 0-21,-2-9-3,-1-1-1,-1 2 1,0-1 0,0 1 0,-1-1 0,0 1 0,0 1 0,-1 0 0,0-1 0,-1 2 0,0-1 0,0 1 0,-1 1 0,1-1 0,-1 2 0,-9-5 24,-14-14 3,-1 0 194,32 23-63,1 1-86,4 0-133,132 15 15,-130-15 78,11 2 1,0-2-1,-1 0 1,1-1 0,-1 0-1,1-1 1,-1-1-1,0-1 1,0 0 0,3-3-9,2-2 86,1-1 0,-2-2 0,1 0 1,-2-1-1,0-1 0,3-4-86,-13 22-232,-1 37 155,31 89 121,-36-125-59,-1 0 0,1 0 0,1-1 0,-1 1 0,0-1 1,1 0-1,0 1 0,0-2 0,0 1 0,1 0 0,-1-1 0,1 0 0,0 0 0,0 0 0,0-1 0,0 0 0,0 0 0,0 0 1,1 0-1,-1-1 0,1 0 0,-1 0 0,2 0 15,46-5-2252,-11-26-3393,-21-7-3090</inkml:trace>
  <inkml:trace contextRef="#ctx0" brushRef="#br1" timeOffset="-103499.874">4375 611 11861,'0'0'1254,"0"0"11,0 0-115,0 0-323,0 0-86,-1 15-23,-4 51-150,5-63-536,-1-1 0,2 1 0,-1 0 0,0-1 0,1 1 0,-1-1-1,1 1 1,0-1 0,-1 1 0,1-1 0,0 0 0,1 1 0,-1-1-1,0 0 1,1 0 0,-1 0 0,1 0 0,0 0 0,-1 0 0,1 0-1,0-1 1,0 1 0,0-1 0,1 1 0,-1-1 0,0 0 0,0 0-1,1 0 1,-1 0 0,1 0 0,-1 0 0,1-1 0,-1 1 0,1-1-1,-1 0 1,1 0 0,-1 0 0,1 0 0,-1 0 0,1 0 0,0-1-1,-1 1 1,1-1 0,-1 0 0,0 0 0,3-1-32,4 2 103,-3-1-76,1 0 0,-1-1 0,0 0 0,1 0 0,-1 0 0,0-1 0,0 1 0,-1-2 0,1 1 0,0 0 0,-1-1-1,0 0 1,0-1 0,0 1 0,-1-1 0,1 0 0,-1 0 0,0 0 0,-1 0 0,1-1 0,-1 0 0,0 1 0,0-1 0,-1 0 0,0-1 0,0 1 0,0 0 0,-1-1 0,0 1 0,0-5-27,1 7 10,-1 0 1,0 0-1,-1 0 1,1 0-1,-1 0 1,0 0 0,0 0-1,0 0 1,0 0-1,-1 0 1,1 0 0,-1 0-1,0 0 1,0 0-1,-1 0 1,1 0 0,-1 1-1,0-1 1,0 0-1,0 1 1,0 0 0,-1-1-1,1 1 1,-1 0-1,0 0 1,0 1 0,0-1-1,0 0 1,-1 1-1,1 0 1,-1 0-1,1 0 1,-1 0 0,-3-1-11,2 2-59,1-1 1,-1 1 0,0 0-1,0 1 1,0-1-1,0 1 1,1 0 0,-1 0-1,0 1 1,0-1 0,0 1-1,0 0 1,0 0-1,1 1 1,-1-1 0,1 1-1,-1 0 1,1 0 0,-1 1-1,1-1 1,0 1-1,0 0 1,1 0 0,-1 1-1,-3 3 59,-28 49-2689,14 6-4309,14-23-2033</inkml:trace>
  <inkml:trace contextRef="#ctx0" brushRef="#br1" timeOffset="-103148.979">4827 803 2961,'0'0'9098,"0"0"-6273,0 0-1456,0 0-265,0 0-397,-17 8-221,-56 32-9,69-37-435,-1 0 1,2 0-1,-1 1 0,0-1 0,1 1 0,-1 0 0,1 0 0,0 1 0,1-1 0,-1 1 0,1-1 1,0 1-1,0 0 0,0 0 0,1 0 0,-1 3-42,-2 4 92,-12 105 610,17-115-689,-1 0-1,0 1 1,1-1 0,-1 0 0,1 0 0,0 0 0,-1 0 0,1 0 0,0 0 0,0-1-1,0 1 1,1 0 0,-1 0 0,0-1 0,1 1 0,-1-1 0,1 1 0,0-1 0,-1 1-1,1-1 1,0 0 0,0 0 0,0 0 0,0 0 0,0 0 0,0-1 0,0 1 0,0 0-1,0-1 1,0 0 0,0 1 0,2-1-13,79 3 153,-69-3-105,-7-1-23,1 1-1,-1-1 1,1 0 0,-1-1-1,1 0 1,-1 0-1,0 0 1,1-1 0,-1 0-1,-1-1 1,1 0-1,0 0 1,-1 0-1,0 0 1,0-1 0,0 0-1,-1-1 1,0 1-1,0-1 1,0 0 0,0 0-1,-1-1 1,0 1-1,-1-1 1,1 0-1,-1 0 1,-1 0 0,2-6-25,-2 7-10,-1 0 1,0 0 0,-1 0-1,0 0 1,0 0-1,0 0 1,0 0 0,-1 0-1,0 0 1,-1 0 0,1 0-1,-1 1 1,0-1-1,0 1 1,-1-1 0,0 1-1,0 0 1,0-1-1,0 2 1,-1-1 0,0 0-1,0 1 1,0-1 0,-1 1-1,1 1 1,-1-1-1,0 0 1,0 1 0,0 0-1,-1 0 1,1 1 0,-1 0-1,1 0 1,-1 0-1,-5-1 10,-74-1-1584,33 21-3485,33-3-430</inkml:trace>
  <inkml:trace contextRef="#ctx0" brushRef="#br1" timeOffset="-102762.362">5049 749 10261,'0'0'1224,"0"0"225,3 19 21,18 125 678,-7-29-340,-14-114-1757,0 0 0,1 0-1,-1 0 1,1 0 0,-1 0-1,1 0 1,-1-1 0,1 1-1,0 0 1,-1 0 0,1 0-1,0 0 1,0-1-1,0 1 1,0 0 0,-1-1-1,1 1 1,0-1 0,0 1-1,0-1 1,0 1 0,0-1-1,1 0 1,-1 0 0,0 1-1,0-1 1,0 0 0,0 0-1,0 0 1,0 0 0,0 0-1,0 0 1,0 0-1,0-1 1,1 1 0,-1 0-1,0-1 1,0 1 0,0-1-1,0 1 1,0-1 0,-1 1-1,1-1 1,0 1 0,0-1-1,0 0 1,0 0 0,-1 1-1,1-1 1,0 0-1,-1 0 1,1 0 0,0 0-1,-1 0 1,1 0 0,-1 0-1,0 0 1,1 0 0,-1 0-1,0 0 1,1 0 0,-1 0-1,0 0 1,0 0 0,0 0-51,82-157 421,-82 157-431,0 0 1,1 0-1,0-1 0,-1 1 0,1 0 0,0 0 1,0 0-1,0-1 0,-1 1 0,1 0 0,0 0 1,0 1-1,1-1 0,-1 0 0,0 0 1,0 0-1,0 1 0,1-1 0,-1 0 0,0 1 1,0-1-1,1 1 0,-1 0 0,0-1 1,1 1-1,-1 0 0,1 0 0,-1 0 0,0 0 1,1 0-1,-1 0 0,1 0 0,-1 1 0,0-1 1,1 0-1,-1 1 0,0-1 0,1 1 1,-1 0-1,0-1 0,0 1 0,0 0 0,1 0 1,-1-1-1,0 1 0,0 0 0,0 0 1,0 0-1,0 0 0,-1 1 0,2-1 10,68 144-52,-40-71 70,-27-69-440,5 14 747,-14-12-6455,-28-7-2045</inkml:trace>
  <inkml:trace contextRef="#ctx0" brushRef="#br1" timeOffset="-102077.498">259 544 9076,'0'0'2140,"0"0"-379,0 0-259,0 0-248,0 0-534,2 9-264,41 328 2063,4 342-1044,-47-670-1464,1 28 15,1-1 1,2 0 0,1 0-1,2 0 1,4 7-27,5-11 44,-16-32-54,0 1 0,0-1 0,1 1 1,-1-1-1,0 0 0,1 1 0,-1-1 1,0 1-1,1-1 0,-1 1 1,1-1-1,-1 0 0,1 1 0,-1-1 1,0 0-1,1 0 0,-1 1 1,1-1-1,-1 0 0,1 0 0,0 0 1,-1 1-1,1-1 0,-1 0 0,1 0 1,-1 0-1,1 0 0,-1 0 1,1 0-1,-1 0 0,1 0 0,0-1 1,-1 1-1,1 0 0,-1 0 0,1 0 1,-1 0-1,1-1 0,-1 1 1,1 0-1,-1-1 0,1 1 0,-1 0 1,0-1-1,1 1 0,-1 0 1,0-1-1,1 1 0,-1-1 0,0 1 1,1-1-1,-1 1 0,0-1 0,0 1 1,1-1-1,-1 1 0,0-1 1,0 1-1,0-1 0,0 1 0,0-1 10,28-102-2723,-21 29-2090,-5-24-5459</inkml:trace>
  <inkml:trace contextRef="#ctx0" brushRef="#br1" timeOffset="-101037.314">38 530 1697,'0'0'5637,"0"0"-3559,0 0-757,0 0 197,0 0-424,-7-1-366,-18-5 14,19 4 26,6 2-125,79 0 763,231 15-376,-176-2-832,1-6 1,-1-7-1,5-5-198,373-47 365,61-24-373,321-38 40,-256 31-82,171 2-14,-301 72 152,-138 29-43,-311-21-13,95 13-93,-150 18 50,3-8 30,1-1 0,0 0 0,2-1 0,0 0 0,1 0 0,6 5-19,41 82 33,-31-25 135,-3 0 1,-4 2-1,-4 0 1,3 60-169,-5-49 163,55 251 472,-44-201-178,-29-210-1850,-32 34-1715,-29 2-3415</inkml:trace>
  <inkml:trace contextRef="#ctx0" brushRef="#br1" timeOffset="-100058.076">468 1815 4370,'0'0'3079,"0"0"-1038,0 0-633,0 0-164,0 0-252,7 1-122,224 7 2006,1113-47-1035,-192-61-1580,-325 52-77,-65-34 107,-235 35-147,-194 23 216,-291 17 1460,-38-1-3382,-3 1-4112,-1-3-2884</inkml:trace>
  <inkml:trace contextRef="#ctx0" brushRef="#br1" timeOffset="-96199.771">1137 1833 5587,'0'0'1467,"0"0"-392,0 0 163,0 0-56,0 0-139,0 0-203,-1 3-85,-5 78 2849,5 49-3066,1-85-155,-9 444 1130,6-60-243,3-429-1233,0 0 46,0 0-3,0 0 11,0 0 90,0 0 6,0 0-49,0 0-68,0 0-57,0 0-53,0 0-27,0 0-18,0 0 21,0 0 35,0 0 45,0 0 32,0 0-30,0 0-28,0 0-1,0 0 27,0 0 24,0 0-5,0 0 2,0 0 32,0 0 51,0 0 19,0 0-13,0 0-30,0 0-32,0 0-30,0 0-12,0 0-4,268-1-91,0-11 0,86-22 73,-280 20 2,-63 1 252,17 13-5211,-9 0 323</inkml:trace>
  <inkml:trace contextRef="#ctx0" brushRef="#br1" timeOffset="-94454.351">2679 2247 8612,'0'0'2158,"0"0"-570,0 0-97,0 0-112,0 0-328,0-4-207,0-8-284,-1 24-157,-1 26-142,-9 105 366,-32 239 432,3-199-549,51-180 325,205-12-632,-83 9-932,-77-25-1473,-1-59-6918,-43 63 6009,11-19 643,19-36 2224,-14-4 8980,-33 129-3609,1 97-4542,5-144-629,0 0-1,0-1 1,0 1-1,0 0 1,0 0 0,1-1-1,-1 1 1,0-1 0,1 1-1,0-1 1,-1 0-1,1 1 1,0-1 0,-1 0-1,1 0 1,0 0-1,0 0 1,0-1 0,0 1-1,0 0 1,0-1 0,0 0-1,0 1 1,0-1-1,1 0 1,-1 0 0,0 0-1,0 0 1,0 0-1,0-1 1,0 1 0,0-1-1,0 1 1,0-1 0,0 0-1,0 0 1,0 0-1,0 0 1,-1 0 0,1 0-1,0 0 1,-1-1-1,1 1 1,0-1 44,19-23-2700,-4-5-2782</inkml:trace>
  <inkml:trace contextRef="#ctx0" brushRef="#br1" timeOffset="-94100.176">3094 2348 10917,'0'0'1929,"0"0"-694,0 0-133,0 0-438,0 0-114,-7 13 2,-19 43-69,26-56-470,-1 1 0,1-1-1,-1 1 1,1 0 0,-1-1 0,1 1 0,0-1-1,-1 1 1,1 0 0,0-1 0,0 1-1,-1 0 1,1 0 0,0-1 0,0 1 0,0 0-1,0-1 1,0 1 0,0 0 0,0 0 0,0-1-1,0 1 1,0 0 0,0-1 0,0 1 0,1 0-1,-1 0 1,0-1 0,0 1 0,1 0-1,-1-1 1,1 1 0,-1-1 0,0 1 0,1 0-1,-1-1 1,1 1 0,-1-1 0,1 1 0,0-1-1,-1 0 1,1 1 0,-1-1 0,1 0 0,0 1-1,-1-1 1,1 0 0,0 1 0,0-1 0,-1 0-1,1 0 1,0 0 0,-1 0 0,1 0-1,0 0 1,0 0 0,-1 0 0,1 0 0,0 0-1,-1 0 1,1-1 0,0 1-13,5 0 95,9 1-5,1-1 0,0-1 0,-1-1 0,1 0 0,-1-1 0,0 0-1,1-1 1,-2-1 0,1-1 0,0 0 0,-1-1 0,0 0 0,-1-1 0,0 0-1,0-2 1,11-9-90,-20 16 2,-1 0 0,0 0 0,0 1 0,0-2 0,-1 1 0,1 0 0,-1-1 0,1 1 0,-1-1-1,0 0 1,-1 1 0,1-1 0,0 0 0,-1 0 0,0 0 0,0 0 0,0-1 0,-1 1 0,0 0 0,1 0-1,-1-2-1,-1 4-17,0 1 0,0-1 0,-1 1 0,1 0 0,0-1 0,0 1 0,0 0 0,-1 0 0,1 0-1,-1 0 1,1 0 0,-1 0 0,1 0 0,-1 1 0,0-1 0,1 0 0,-1 1 0,0 0 0,1-1-1,-1 1 1,0 0 0,0 0 0,1 0 0,-1 0 0,0 0 0,0 0 0,1 0 0,-1 1 0,0-1-1,1 1 1,-2-1 17,-6 1-99,-1-1-168,0 0 1,0 0-1,1 1 1,-1 1-1,0 0 1,0 0-1,1 1 1,-1 0-1,1 1 1,-7 3 266,-37 52-5969,44-33 252</inkml:trace>
  <inkml:trace contextRef="#ctx0" brushRef="#br1" timeOffset="-93723.383">3733 2421 5555,'0'0'6069,"0"0"-3628,0 0-955,0 0-371,0 0-232,-20 9-165,-65 28-160,81-36-533,0 1 1,1 1 0,-1-1-1,1 0 1,-1 1-1,1 0 1,0 0 0,0 0-1,0 0 1,1 0 0,-1 1-1,1-1 1,0 1-1,0 0 1,0 0 0,0-1-1,1 1 1,-1 0 0,1 0-1,0 1 1,0-1-1,0 0 1,1 0 0,0 0-1,0 1 1,0-1 0,0 0-1,0 0 1,1 1-1,0-1 1,0 0 0,0 0-1,1 2-25,0 0 10,1 0 0,-1 0 0,1 0-1,1 0 1,-1 0 0,1-1 0,0 1 0,0-1-1,0 0 1,1 0 0,-1-1 0,1 1-1,5 2-9,-5-4 13,-1 1 0,1-1 0,-1 1 0,0 0 0,0 0-1,0 1 1,-1-1 0,0 1 0,1 0 0,-2 0 0,1 0-1,0 0 1,-1 0 0,0 1 0,0-1 0,-1 0 0,0 1-1,0 0 1,0 1-13,-1-4 9,-1 1-1,0-1 0,-1 1 1,1-1-1,-1 0 1,1 0-1,-1 1 1,0-1-1,0-1 0,-1 1 1,1 0-1,0 0 1,-1-1-1,0 1 1,1-1-1,-1 0 0,0 0 1,0 0-1,0 0 1,-1 0-1,1-1 1,0 0-1,-1 1 0,1-1 1,-4 0-9,0 2 11,-25 11-225,-1-1 0,0-3 0,-1 0 0,-1-2 1,1-2-1,-1-1 0,-9-1 214,43-3-90,-1 0 0,0 0-1,1 0 1,-1-1 0,0 1 0,0-1 0,1 1 0,-1-1-1,0 1 1,0-1 0,0 0 0,1 0 0,-1 0-1,0 0 1,0-1 0,0 1 0,0 0 0,1-1 0,-1 1-1,0-1 1,0 0 0,1 1 0,-1-1 0,1 0 0,-1 0-1,1 0 1,-1 0 0,1 0 0,-1 0 0,1-1-1,0 1 1,0 0 0,-1-1 0,1 1 0,0-1 0,0 0-1,1 1 1,-1-1 0,0 1 0,0-1 0,1 0 0,-1 0-1,1 1 1,0-1 0,-1 0 0,1 0 0,0 0 0,0 0-1,0 1 1,0-2 90,14-35-4565,25-3-4519</inkml:trace>
  <inkml:trace contextRef="#ctx0" brushRef="#br1" timeOffset="-93418.777">4074 2182 12438,'0'0'2209,"0"0"-291,0 0-336,0 0-632,0 0-441,2 5-261,4 13-145,-2 0 0,0 0 0,-1 1 0,0-1 0,-2 1 0,0-1 0,-2 1 0,-1 15-103,1 16 46,2 239 122,-1-285-224,-1-1 0,1 1-1,0-1 1,0 1 0,0-1-1,1 1 1,-1-1 0,1 0 0,0 1-1,0-1 1,0 1 0,0-1-1,0 0 1,1 0 0,0 0-1,0 0 1,-1 0 0,2 0 0,-1 0-1,0-1 1,1 1 0,-1-1-1,1 1 1,-1-1 0,1 0-1,0 0 1,0 0 0,0-1 0,4 2 55,7-38-6688,-14 32 5775,0-24-6708</inkml:trace>
  <inkml:trace contextRef="#ctx0" brushRef="#br1" timeOffset="-93134.898">3895 2536 10501,'0'0'2660,"0"0"-889,0 0-111,0 0-508,0 0-466,30-4-81,214-26 161,155-30-56,-388 57-1053,-21 1-4301,-10 2 325</inkml:trace>
  <inkml:trace contextRef="#ctx0" brushRef="#br1" timeOffset="-82206.002">1107 3037 2465,'0'0'2697,"0"0"-1144,0 0-339,0 0 88,0 0-115,0 0-53,1 4 2380,-39 128-1826,29 159-393,10-187-1045,-1 546 281,-7-528-67,42-109-208,305-10 275,29-22-517,-349 17 23,-18 2 30,-2 0 50,0 0-40,0 0-23,15-19-6708,-3 9-2833</inkml:trace>
  <inkml:trace contextRef="#ctx0" brushRef="#br1" timeOffset="-80972.842">2980 3742 4338,'0'0'2241,"0"0"-550,0 0 132,0 0-292,0 0-467,0 0-186,-4-3-72,-17-16 517,0 10 2009,14 11-3326,0 0 0,0 1 0,0 0 0,0 1 0,0-1 0,1 1 0,0 0 0,-1 1 0,2 0 0,-1 0 0,0 0 0,1 1 0,0-1 0,1 1 0,-3 4-6,-5 3 38,-7 6 33,0 0 0,2 0 0,0 2 0,2 0-1,0 1 1,1 1 0,1 0 0,1 1 0,2 0-1,0 0 1,1 1 0,2 1 0,-4 19-71,11-36 8,-2-2-2,0 0-1,1 0 1,0 0 0,0 0-1,0 0 1,1 0-1,1 0 1,-1 1-1,1-1 1,0 0-1,0 0 1,1 0-1,0 0 1,1-1-1,-1 1 1,1 0-1,1-1 1,-1 0-1,1 0 1,0 0-1,0 0 1,1 0 0,-1-1-1,1 0 1,4 3-6,2-3 9,-1-1 1,0-1 0,1 0 0,0 0 0,0-1-1,0 0 1,0-1 0,0-1 0,0 1 0,0-2 0,2 0-10,7 1 12,9-4-2,0-2 0,0 0 0,0-2 0,-1-2 0,0 0 0,-1-2 1,0 0-1,-1-2 0,-1-2 0,0 0 0,-1-1 0,0-1 0,-2-2 1,0 0-1,1-3-10,-14 15-6,0-1 1,0 1 0,0-2-1,-1 1 1,0-1 0,-1 0-1,0-1 1,-1 0 0,0 0-1,-1 0 1,0-1 0,-1 1-1,0-1 1,-1 0 0,0-1-1,-1 1 1,0 0 0,-1-1-1,0 1 1,-2-6 5,1 13-6,-1-1-1,0 1 1,-1 0-1,1 0 1,-1 0-1,0 0 1,-1 0 0,1 0-1,-1 0 1,0 1-1,0 0 1,0-1-1,-1 1 1,1 0 0,-1 0-1,0 1 1,0-1-1,0 1 1,-1 0-1,1 0 1,-1 0 0,0 1-1,0 0 1,0-1-1,0 2 1,0-1-1,-1 0 7,-13-3-56,0 1 0,-1 0 0,1 1 0,-1 1 0,1 1 0,-18 2 56,28-2-20,0 1 0,1 0 0,-1 0 0,1 1 0,-1 0 0,1 0 0,0 1 0,-1 0 0,1 1-1,0 0 1,0 0 0,1 1 0,-1-1 0,1 2 0,-1-1 0,1 1 0,1 0 0,-1 1 0,1 0-1,0 0 1,0 0 0,0 0 0,1 1 0,0 0 0,1 0 0,-1 1 0,1-1 0,1 1 0,-1 0-1,1 2 21,2-2-8,0 1 0,1 0 0,0 0 0,1 0 0,0 0-1,0 0 1,1-1 0,0 1 0,0 0 0,1-1 0,0 1-1,1-1 1,0 0 0,0 0 0,0-1 0,1 1 0,1-1-1,-1 0 1,1 0 0,4 3 8,142 113-111,66 18 175,-216-140-67,0 0 1,-1 0-1,1 1 0,-1-1 1,1 1-1,-1-1 1,0 1-1,0 0 0,0-1 1,0 1-1,0 0 0,0 0 1,0 0-1,0-1 1,-1 1-1,1 0 0,-1 0 1,1 0-1,-1 0 1,0 0-1,0 0 0,0 0 1,0 1-1,0-1 1,0 0-1,-1 0 0,1 0 1,-1 0-1,1-1 1,-1 1-1,0 0 0,0 0 1,1 0-1,-1 0 1,-1-1-1,1 1 0,0 0 1,0-1-1,-1 1 1,1-1-1,-1 1 0,0-1 3,-12 5-502,-1-2 0,0 0 0,-1 0 0,1-2 0,0 0 0,-1 0 0,1-2 0,-1 0-1,0 0 1,-14-4 502,6-4-2673,17-14-1257</inkml:trace>
  <inkml:trace contextRef="#ctx0" brushRef="#br1" timeOffset="-80555.691">3683 3952 10165,'0'0'3214,"0"0"-1290,0 0-366,0 0-283,0 0-562,-4 3-425,1-1-276,1 1 0,-1 0 0,1 0 0,-1 1 0,1-1 0,0 0 0,1 1 0,-1-1 0,1 1 0,-1 0 0,1 0 1,0-1-1,0 1 0,1 0 0,-1 0 0,1 0 0,0 0 0,0 0 0,0 0 0,0 0 0,1-1 0,0 1 0,0 3-12,0 17 59,-2-19-53,1 1 0,0-1-1,0 1 1,0-1 0,1 1 0,0-1 0,0 0-1,0 1 1,0-1 0,1 0 0,0 0 0,0 0-1,0 0 1,1 0 0,0 0 0,0-1 0,0 0-1,0 1 1,1-1 0,0 0 0,0 0 0,0-1-1,0 1 1,0-1 0,1 0 0,-1 0 0,1 0-1,0-1 1,0 0 0,0 0 0,0 0 0,0 0 0,1-1-1,3 1-5,1-1 17,0-1 0,0 0 0,0 0 0,0-1 0,0-1 0,-1 1 0,1-1 0,0-1 0,-1 0 0,0 0 0,0-1 0,0-1 0,0 1 0,0-1-1,-1 0 1,0-1 0,0 0 0,-1-1 0,1 1 0,0-3-17,0 2 36,-1-1 0,0 0 1,-1-1-1,1 1 0,-2-1 0,1-1 0,-1 1 0,-1-1 1,0 1-1,0-1 0,-1-1 0,0 1 0,-1 0 0,0-1 1,0 1-1,-1-1 0,-1 1 0,0-11-36,27 92-403,-24-67 334,0-1 0,0 0 0,0-1 0,0 1 0,0 0 0,1-1 0,-1 0 0,1 1 0,-1-1 0,1-1-1,0 1 1,0-1 0,0 1 0,0-1 0,0 0 0,0 0 0,0-1 0,0 1 0,0-1 0,1 0 0,-1 0 0,0-1 0,0 1-1,0-1 1,2 0 69,99-33-3654,0-22-1908,-63 33 106</inkml:trace>
  <inkml:trace contextRef="#ctx0" brushRef="#br1" timeOffset="-79759.981">4440 3854 7908,'0'0'2294,"0"0"-600,0 0-373,0 0-251,0 0-78,0 0-253,-9 10-205,-26 31-70,34-40-452,1 0 1,0 1 0,-1-1-1,1 0 1,0 0-1,0 1 1,0-1-1,0 0 1,0 1 0,0-1-1,0 0 1,0 1-1,0-1 1,0 0 0,1 0-1,-1 1 1,1-1-1,-1 0 1,1 0-1,-1 0 1,1 1 0,0-1-1,-1 0 1,1 0-1,0 0 1,0 0 0,0 0-1,0 0 1,0-1-1,0 1 1,0 0-1,0 0 1,0-1 0,0 1-1,1-1 1,-1 1-1,0-1 1,0 1 0,1-1-1,-1 0 1,0 1-1,0-1 1,1 0-1,-1 0 1,0 0 0,1 0-1,-1 0 1,0 0-1,1-1 1,-1 1 0,0 0-1,0-1 1,1 1-1,-1-1 1,0 1-1,0-1 1,0 1 0,1-2-13,2 2 49,4 0-33,-1-1 0,0 1 0,0-2 0,0 1 1,0-1-1,0 0 0,0 0 0,0-1 0,0 0 0,-1 0 0,0-1 1,1 0-1,-1 0 0,-1 0 0,1-1 0,0 1 0,-1-1 0,0-1 0,0 1 1,3-6-17,-5 7-4,-1 1 0,1-1 1,-1 0-1,0 0 1,0 0-1,0 0 0,-1 0 1,1 0-1,-1-1 1,0 1-1,0 0 0,0-1 1,-1 1-1,0-1 0,0 1 1,0 0-1,0-4 4,-2 5 0,1 0 0,-1 0 1,0 0-1,0 1 0,0-1 0,0 0 0,0 1 0,-1 0 0,1 0 0,-1-1 0,1 1 1,-1 1-1,0-1 0,0 0 0,0 1 0,0-1 0,0 1 0,0 0 0,0 0 0,0 0 1,-1 0-1,1 1 0,0-1 0,0 1 0,-1 0 0,1 0 0,0 0 0,-1 1 0,1-1 1,0 1-1,0-1 0,-2 2 0,-2-2-1,2 0 14,0 1-1,0-1 1,0 1 0,0 0 0,0 1-1,0-1 1,1 1 0,-1 0 0,0 0-1,1 1 1,-1-1 0,1 1 0,0 0-1,0 0 1,0 0 0,0 1 0,1 0-1,-1-1 1,1 1 0,0 0-1,0 0 1,0 1 0,1-1 0,0 1-1,-2 2-12,-1 6 79,0 0 0,0 0 0,2 0-1,-1 0 1,2 1 0,0-1 0,0 1-1,1 0 1,1 1-79,0-5 64,-1-7-54,1 0 0,-1 0 0,1 0 0,0 0 0,0 0 0,0-1 0,1 1 0,-1 0 0,1 0 0,-1 0-1,1 0 1,0-1 0,0 1 0,0 0 0,0-1 0,1 1 0,-1-1 0,1 1 0,0-1 0,-1 0 0,1 1-1,0-1 1,0 0 0,1 0 0,1 1-10,7 2 10,1 0 0,0-1 0,0-1 0,0 0 0,0-1 0,1 0 0,-1-1 0,0 0 0,1-1 0,-1 0 0,9-2-10,9 2 26,-13 1-15,1-2 0,-1 0 0,0 0 0,1-2 0,-1 0 0,-1-1 0,1-1 0,0 0 0,-1-1 0,0-1 0,0-1 0,-1 0 0,0-1 0,-1 0 0,0-1 0,0-1 0,-1 0 0,3-5-11,-10 7 46,-1 0-1,0-1 1,-1 0 0,0 0 0,-1 0 0,0 0 0,0-1 0,-1 1-1,-1-1 1,0 1 0,0-1 0,-1 0 0,0 1 0,-1-1 0,0 0-1,-1-2-45,2 13 5,-1 1 0,1-1 0,0 1 0,0-1 0,0 0 0,0 1 0,0-1 0,-1 0 0,1 1 1,0-1-1,0 0 0,-1 1 0,1-1 0,0 0 0,0 1 0,-1-1 0,1 0 0,0 0 0,-1 1 0,1-1 0,0 0 0,-1 0 0,1 0 0,-1 0 0,1 1 0,0-1 0,-1 0 0,1 0 0,0 0 0,-1 0 0,1 0 0,-1 0 0,1 0 0,-1 0 0,1 0 0,0 0 0,-1 0 0,1 0 0,-1 0 0,1-1 0,0 1 0,-1 0 0,1 0 0,0 0 0,-1 0 0,1-1 0,0 1 0,-1 0 0,1 0 0,0-1 0,-1 1 0,1 0 0,0-1 0,0 1 0,-1 0 0,1-1 0,0 1 0,0-1-5,-6 33 14,2 1-1,1-1 0,1 0 1,2 1-1,4 29-13,-2-58 1,1 0 1,0 0-1,0 0 0,0 0 1,0 0-1,1 0 0,-1-1 1,1 0-1,0 1 0,0-1 1,0-1-1,0 1 1,0-1-1,1 0 0,0 0 1,-1 0-1,1 0 0,0-1 1,-1 0-1,1 0 0,0 0 1,0 0-1,0-1 1,0 0-1,0 0 0,0 0 1,0-1-1,0 0 0,0 1 1,2-2-2,-4 2 15,5 1-1,-1-1 1,1 0 0,-1 0-1,0 0 1,1-1-1,-1 0 1,0-1-1,1 0 1,-1 0-1,0 0 1,0-1-1,0 0 1,-1 0 0,1-1-1,-1 1 1,0-1-1,0-1 1,0 0-1,0 1 1,-1-2-1,0 1 1,0 0-1,0-1 1,-1 0 0,0 0-1,0-1 1,0 1-1,-1-1 1,0 0-1,0 0 1,0-3-15,2-123 696,-5 136-714,-1 5 4,0 0 0,0 0 0,1-1 0,0 1 0,1 0 0,-1 0 0,1 0 0,1-1 0,-1 1 0,1 0 0,1-1 0,0 1 0,0-1 0,0 0 0,1 0 0,0 0 0,0-1-1,0 1 1,1-1 0,0 0 0,1 0 0,-1-1 0,1 1 0,3 1 14,2-2-143,-1 0 0,1-1 1,1-1-1,-1 0 0,0 0 0,1-1 0,0 0 0,-1-1 0,1-1 0,0 0 1,-1 0-1,1-1 0,2-1 143,-12 2-56,64-16-2576,-7-19-3417,-28 11-706</inkml:trace>
  <inkml:trace contextRef="#ctx0" brushRef="#br1" timeOffset="-79355.427">5638 3796 9364,'0'0'1959,"0"0"-631,0 0-231,0 0-196,0 0-220,0 7-60,0-2-525,0-3-49,-1 1-1,1-1 1,-1 1-1,1-1 1,0 1-1,0-1 1,0 1-1,1-1 1,-1 0-1,0 1 1,1-1-1,0 1 0,-1-1 1,1 0-1,0 0 1,0 1-1,0-1 1,1 0-1,-1 0 1,0 0-1,1 0 1,0 0-1,-1-1 1,1 1-1,0 0 0,0-1 1,0 1-1,0-1 1,0 0-1,0 1 1,0-1-1,0 0 1,1 0-1,-1-1 1,0 1-1,2 0-46,-1 0 35,1-1 1,-1 0-1,0 1 0,1-1 0,-1 0 0,0-1 1,1 1-1,-1-1 0,0 1 0,1-1 1,-1 0-1,0 0 0,0-1 0,0 1 1,0-1-1,0 1 0,0-1 0,0 0 1,-1 0-1,1 0 0,0 0 0,-1-1 0,0 1 1,0-1-1,1 1 0,-2-1 0,1 0 1,0 0-1,0 0 0,-1 0 0,0 0 1,1 0-1,-1 0 0,0-2-35,7-95 467,-8 98-462,0 0 0,-1 0-1,1 0 1,0 0 0,-1 0 0,1 0 0,-1 0-1,0 0 1,0 1 0,0-1 0,0 0 0,0 0 0,0 1-1,0-1 1,0 0 0,-1 1 0,1 0 0,-1-1 0,1 1-1,-1 0 1,1 0 0,-1-1 0,0 1 0,0 0 0,1 1-1,-1-1 1,0 0 0,0 1 0,0-1 0,0 1 0,0-1-1,0 1 1,0 0 0,0 0 0,0 0 0,0 0 0,0 0-1,0 0 1,0 1 0,0-1 0,0 0 0,-2 2-5,-5 2 7,0 1 0,0 0 0,0 0 0,1 1 0,0 0 0,0 0 0,0 1 0,1 0 0,0 1 0,0 0 0,1 0 0,0 0 0,0 1 0,1 0 0,0 0 0,1 0 0,0 0 0,0 1 0,1 0-7,-6 10-1,2 0 0,0 1-1,1 0 1,1 0 0,1 1 0,1-1 0,1 1 0,1 0-1,1 2 2,0-21-8,0 0-1,1 0 0,-1 0 0,1 0 0,-1 0 0,1 0 1,0 0-1,0 0 0,1-1 0,-1 1 0,0 0 1,1 0-1,0-1 0,-1 1 0,1-1 0,0 0 0,0 0 1,0 1-1,1-1 0,-1 0 0,0-1 0,1 1 1,0 0-1,-1-1 0,1 1 0,0-1 0,0 0 1,-1 0-1,1 0 0,0 0 0,2-1 9,100 9-854,-90-9 479,-13 0 254,26 0-2291,-13 0-2429,-12 0-4888</inkml:trace>
  <inkml:trace contextRef="#ctx0" brushRef="#br1" timeOffset="-78295.234">1027 4326 5539,'0'0'2003,"0"0"-757,0 0-152,0 0 144,0 0-22,0 8-159,18 315 3160,47 169-2796,-42-330-902,-18-128-420,-3-11-39,1-1-1,1 0 1,1 0 0,1-1 0,1 1 0,0-1 0,3 1-60,-4-16 26,1 0 0,0 0 0,0-1 0,0 0 0,1 0 0,0-1 1,-1 0-1,2-1 0,-1 1 0,0-1 0,1-1 0,-1 0 0,1 0 0,0-1 0,-1 0 0,1 0 1,0-1-1,0 0 0,0 0 0,0-1 0,-1-1 0,2 0-26,16 2 42,296 0-207,-329-1-302,-1 1 0,0 0 0,1 1 0,-1 0 0,1 0 0,-1 0 1,1 1-1,-1 0 0,1 1 0,0 0 0,0 0 0,0 0 0,0 1 467,-16 13-4044</inkml:trace>
  <inkml:trace contextRef="#ctx0" brushRef="#br1" timeOffset="-76823.17">2942 5233 7491,'0'0'2092,"0"0"-873,0 0-74,14-22-126,42-69-288,-51 85-561,0-1 1,-1 0-1,0 0 1,0-1-1,0 1 1,-1-1-1,0 0 1,0 1-1,-1-1 0,0-1 1,-1 1-1,1 0 1,-2 0-1,1-1 1,-1 1-1,0 0 1,-1-1-1,0 1-170,-1 6 37,0 0 0,-1 1 0,1-1 0,0 1 0,-1-1 0,1 1 0,-1 0 0,0 0 0,1 0 0,-1 0 0,0 0 0,0 1 0,0-1 0,1 1 0,-1 0 0,0-1 0,0 1 0,0 1 0,0-1 0,0 0 0,1 1 0,-3 0-37,-5-1 74,-9 2-62,0 1 0,0 1 0,0 0-1,0 2 1,1 0 0,0 1 0,0 1-1,0 0 1,1 1 0,1 1 0,0 1-1,0 0 1,1 2 0,0-1-1,1 2-11,11-11 7,-1 0-1,1 0 1,0 0-1,0 1 1,0-1-1,1 1 0,-1 0 1,1-1-1,0 1 1,0 0-1,1 0 0,-1 1 1,1-1-1,-1 0 1,1 1-1,1-1 0,-1 0 1,1 1-1,-1-1 1,1 1-1,1-1 0,-1 1 1,1-1-1,-1 1 1,1-1-1,0 0 0,1 1 1,-1-1-1,1 0 1,0 0-1,0 0 0,0 0 1,1 0-1,-1-1 1,1 1-1,0-1 0,0 1 1,0-1-1,0 0 1,3 1-7,26 17 89,1-3 1,1 0 0,1-2 0,0-2 0,1-1 0,1-2-1,0-1 1,31 3-90,-15 0 31,-11-4 1,-19-4-22,0 0 0,0 1 0,-1 2-1,0 0 1,0 1 0,8 6-10,-28-14 5,-1 0 0,1-1 0,-1 1 0,0 0 0,1 0 0,-1 0 0,0 0 0,0 0 0,0 1 0,0-1 0,0 0 0,0 0 0,0 1 0,0-1 0,0 1 0,-1-1 0,1 0 0,0 1 0,-1-1 0,1 1 0,-1 0 0,0-1 0,0 1 0,1-1 0,-1 1 0,0 0 0,0-1 0,0 1 0,-1-1 0,1 1 0,0 0 0,-1-1 0,1 1 0,-1-1 0,1 1 0,-1-1 0,0 1 0,1-1 0,-1 0 0,0 1 0,0-1 0,0 0 0,0 0 0,0 1 0,-1-1 0,1 0 0,-1 0-5,-15 10 21,-1-2-1,-1 0 1,1-1 0,-1-1 0,0-1 0,-1 0-1,0-2 1,1 0 0,-1-1 0,-7-1-21,-4 3-122,-1-2 1,1-1 0,0-1-1,-1-2 1,1-1 0,-28-5 121,-19-42-1138,76 48 1027,1-1 0,0 1 0,-1-1 0,1 0 0,0 0 0,0 1 0,0-1 0,0 0 0,0 0 0,0 0 0,1 0 0,-1 0 0,1-1 0,-1 1 0,1 0 0,0 0 0,0 0 0,0 0 0,0 0 0,0-1 0,0 1 0,1 0 0,-1 0 0,1 0 0,-1 0 0,1 0 0,0 0 0,0 0 0,0 0 0,0 0 0,0 0 0,0 1 0,1-1 0,-1 0 0,0 1 0,1-1 0,-1 1 0,1-1 0,0 1 0,0 0 0,-1 0 0,1 0 111,52-29-3642,18 2-691</inkml:trace>
  <inkml:trace contextRef="#ctx0" brushRef="#br1" timeOffset="-76206.376">3534 5246 7764,'0'0'2467,"0"0"-666,0 0-422,0 0-469,0 0-19,1 8-74,0 25-276,-1-32-521,1 0 0,-1 0-1,0 0 1,0 0 0,1 1 0,-1-1-1,0 0 1,1 0 0,-1 0-1,1 0 1,0 0 0,-1 0 0,1 0-1,0 0 1,-1 0 0,1 0-1,0-1 1,0 1 0,0 0 0,0 0-1,0-1 1,0 1 0,0-1-1,0 1 1,0-1 0,0 1-1,0-1 1,0 1 0,0-1 0,1 0-1,-1 0 1,0 0 0,0 0-1,0 0 1,0 0 0,1 0 0,-1 0-1,0 0 1,0 0 0,0 0-1,0-1 1,1 1 0,-1-1 0,1 1-20,9-1 125,-6 0-105,0 0 0,0 0-1,0 0 1,0-1 0,0 0 0,0 0 0,-1 0 0,1 0 0,-1-1 0,1 0 0,-1 0 0,0 0 0,0 0 0,0-1 0,-1 1 0,1-1 0,-1 0-1,0 0 1,0 0 0,0-1 0,-1 1 0,0-1 0,1 1 0,-2-1 0,1 0 0,0 0 0,-1 0 0,0 0 0,0 0 0,0 0 0,-1 0-1,0 0 1,0 0 0,0 0-20,-2 2 19,0 1 0,-1 0-1,1 0 1,-1 0-1,1 0 1,-1 1 0,0-1-1,0 1 1,1-1-1,-1 1 1,0 0 0,0 0-1,0 1 1,0-1-1,-1 0 1,1 1-1,0 0 1,0 0 0,0 0-1,0 0 1,0 0-1,-1 1 1,1-1 0,0 1-1,0 0-18,-7-1 37,4 0-29,0-1 1,1 1 0,-1 0-1,0 1 1,1-1-1,-1 1 1,0 0-1,1 1 1,-1-1-1,1 1 1,0 0-1,0 0 1,0 1-1,0 0 1,0 0 0,0 0-1,0 0 1,1 1-1,0-1 1,0 1-1,0 0 1,0 1-1,1-1 1,-1 1-1,0 1-8,-1 4 21,1 1-1,0 0 1,0 1-1,1-1 0,0 1 1,1 0-1,1-1 1,0 1-1,0 0 0,1 0 1,1 0-1,0 0 1,0-1-1,1 1 1,1 0-1,0-1 0,1 1 1,0-1-1,0 0 1,1-1-1,1 1 0,0-1 1,3 4-21,1-4 10,0 0 1,1-1 0,0-1-1,0 0 1,1 0-1,0-1 1,1-1 0,0 0-1,0-1 1,0 0-1,0-1 1,1 0-1,-1-1 1,1-1 0,0 0-1,0-1 1,0 0-1,0-1 1,0-1 0,0 0-1,0-1 1,0 0-1,0-2 1,-1 1-1,1-1 1,-1-1 0,0-1-1,-1 0 1,1 0-1,7-6-10,17-7 10,0-2 0,-1-2-1,-1-1 1,-1-1 0,-1-2 0,-1-2-1,-2 0 1,-1-2 0,-2-2-1,0 0 1,5-13-10,-22 23 12,0 0 0,-2-1 0,0 0 0,-2-1 0,-1 1 0,-1-1 0,-1 0-1,-1 0 1,-1-1 0,-1 1 0,-2-9-12,2 28 2,1-8 37,-1-1-1,-1 1 1,0 0-1,-1-1 1,0 1-1,-1 0 0,-1 0 1,0 0-1,-1 1 1,-1 0-1,0 0 0,0 0 1,-1 0-1,-1 1 1,-7-9-39,14 20 5,0-1 0,0 0 0,0 1 0,0 0 0,0-1 0,0 1 0,0 0 0,-1-1 0,1 1 0,0 0 0,-1 0 0,1 0 0,-1 0 0,1 0 0,-1 0 0,1 1 0,-1-1 0,0 0 0,1 1 0,-1-1 0,0 1 0,0 0 0,1 0 0,-1-1 0,0 1 0,0 0 0,1 1 0,-1-1 0,0 0 0,0 0 0,1 1 0,-1-1 0,0 1 0,1-1 0,-1 1 0,0 0 0,1 0 0,-1 0 0,1 0 0,-1 0 0,1 0 0,0 0 0,-1 0 0,1 0 0,0 1 0,0-1 0,0 0 0,0 1 0,0 0-5,-6 20-10,2 0-1,0 1 1,2-1-1,0 1 1,2 0-1,0 0 1,3 16 10,-2-11 1,-1 23-2,-1-28-5,0-1 0,1 0-1,1 0 1,1 1 0,1-1 0,1 0 0,2 0 0,0-1 0,0 1-1,2-1 1,1 0 0,1 0 0,0-1 0,2-1 0,9 15 6,-15-29-71,-1-1 1,1 0-1,0-1 0,0 1 1,0-1-1,0 0 1,1 0-1,-1 0 0,1-1 1,0 0-1,-1 0 0,1-1 1,0 1-1,0-1 1,0 0-1,0-1 0,1 0 1,-1 0-1,0 0 1,0 0-1,0-1 0,0 0 1,0-1-1,0 1 1,0-1-1,-1 0 0,1 0 1,0-1-1,-1 0 1,5-3 69,36-62-5961,-34 32-609</inkml:trace>
  <inkml:trace contextRef="#ctx0" brushRef="#br1" timeOffset="-75940.081">4071 5022 3025,'0'0'10117,"0"0"-8964,0 0-385,0 0 288,0 0 33,135 16-241,-53-16-303,0 0-241,0-14-160,-10-6-144,-15 7-48,-14 4-1041,-19 7-1904,-21 2-3586</inkml:trace>
  <inkml:trace contextRef="#ctx0" brushRef="#br1" timeOffset="-57270.678">5074 5109 6339,'0'0'3063,"0"0"-1022,0 0-374,0 0-272,0 0-360,-3 0-376,-5 2-201,20 2-110,28 4 92,252 4 577,-208-13-956,339-12 430,-360 10-1526,-93 1-4133,17-2-824</inkml:trace>
  <inkml:trace contextRef="#ctx0" brushRef="#br1" timeOffset="-56479.292">5877 4767 8724,'0'0'2857,"0"0"-1000,0 0-339,0 0-293,0 0-257,-6-4-69,-27-23 974,27 20 904,6 7-2614,0 0-37,0 0 42,0 0-11,0 0-8,0 0-85,0 0-37,0 0 16,0 0-11,0 3-64,3 5 29,0-1 1,1 1-1,0-1 1,0 0-1,0 0 1,1 0 0,0-1-1,1 0 1,-1 1-1,1-2 1,0 1-1,1-1 1,2 2 2,27 19-95,1-1 1,1-1-1,1-3 1,1-1-1,32 11 95,-25-10-77,49 22-702,-95-43 775,0 1 0,-1-1 0,1 1 0,-1-1 0,1 1 0,-1 0 0,1-1 0,-1 1 0,1 0-1,-1 0 1,0-1 0,0 1 0,1 0 0,-1 0 0,0 0 0,0-1 0,0 1 0,0 0 0,0 0 0,0 0 0,0-1 0,0 1 0,0 0-1,0 0 1,0 0 0,0-1 0,-1 1 0,1 0 0,0 0 0,-1-1 0,1 1 0,0 0 0,-1 0 0,1-1 0,-1 1 0,1-1 0,-1 1 0,1 0-1,-1-1 1,0 1 0,1-1 0,-1 1 0,0-1 0,1 0 0,-1 1 0,0-1 0,0 1 0,1-1 0,-1 0 0,0 0 0,0 0 0,1 1-1,-1-1 1,0 0 0,0 0 0,0 0 0,0 0 0,1 0 0,-2-1 4,-54 32 19,0 2-1,3 3 1,0 2 0,3 2-1,1 2 1,-8 13-19,26-23-88,30-31-224,1-1-318,0 0-127,0 0-38,-3 0-4776,1 0-1595</inkml:trace>
  <inkml:trace contextRef="#ctx0" brushRef="#br1" timeOffset="-55534.935">6991 5065 4994,'0'0'3941,"0"0"-1986,0 0-749,0 0-45,6-24-284,35-120 628,-34 78 515,-8 64-1993,-1 1 1,1 0-1,-1-1 1,0 1-1,0 0 1,0 0-1,1 0 1,-1 0-1,0 0 1,0 1-1,-1-1 1,1 0-1,0 1 1,0 0-1,0-1 1,0 1-1,0 0 1,0 0-1,-1 0 1,1 1-1,0-1 1,0 0-1,-2 1-26,-3-1 41,-5 2-34,-1-1 1,1 2-1,0 0 1,0 0-1,0 1 1,1 0-1,-1 1 1,1 0-1,0 1 1,1 0-1,-1 1 1,1 0-1,0 1 1,1 0-1,0 1 1,-8 9-9,13-14 8,0 0 0,0 1 1,0 0-1,1 0 1,0 0-1,0 1 0,0-1 1,0 1-1,1-1 0,0 1 1,0 0-1,1 0 0,-1 0 1,1 0-1,1 0 0,-1 0 1,1 0-1,0 0 0,0 0 1,1 0-1,0 0 0,0 0 1,0 0-1,1 0 0,0 0 1,0 0-1,0-1 1,1 1-1,0-1 0,0 0 1,1 1-9,11 9 13,0-1 1,1 0 0,1-2 0,0 0-1,1 0 1,0-2 0,1 0 0,0-1 0,0-1-1,1-1 1,13 3-14,54 24 83,-87-34-81,1 0-1,-1 0 0,1 0 0,0 0 0,-1 0 0,1 0 0,-1 0 1,1 0-1,0 0 0,-1 0 0,1 0 0,-1 1 0,1-1 1,-1 0-1,1 0 0,-1 1 0,1-1 0,-1 0 0,1 1 0,-1-1 1,1 0-1,-1 1 0,1-1 0,-1 1 0,0-1 0,1 1 1,-1-1-1,0 1 0,1-1 0,-1 1 0,0-1 0,0 1 0,1-1 1,-1 1-1,0 0 0,0-1 0,0 1 0,0-1 0,0 1 1,0 0-1,0-1 0,0 1 0,0-1 0,0 1 0,0 0 0,0-1 1,0 1-1,-1-1 0,1 1 0,0-1 0,0 1 0,-1-1 1,1 1-1,0-1 0,-1 1 0,1-1 0,0 1 0,-1-1 0,1 1 1,-1-1-1,1 0 0,-1 1 0,1-1 0,-1 0 0,1 1 1,-1-1-1,1 0-1,-24 10 14,1 0 1,-2-2-1,1-1 1,-1-1-1,0-2 1,0 0-15,-4 2-18,-246 21-1791,276-27 1733,0 0 1,0 0-1,-1 0 0,1-1 0,0 1 0,0 0 1,-1-1-1,1 1 0,0 0 0,-1-1 0,1 1 1,0-1-1,-1 1 0,1-1 0,-1 0 0,1 1 1,-1-1-1,1 1 0,-1-1 0,0 0 0,1 1 1,-1-1-1,0 0 0,1 0 0,-1 1 0,0-1 0,0 0 1,1 0-1,-1 1 0,0-1 0,0 0 0,0 0 1,0 0-1,0 1 0,0-1 0,-1 0 0,1 0 1,0 1-1,0-1 0,0 0 0,-1 0 0,1 1 1,0-1-1,-1 0 0,1 1 0,-1-1 0,1 0 1,-1 1-1,1-1 0,-1 0 0,1 1 0,-1-1 1,0 1-1,1 0 0,-1-1 0,0 1 0,1-1 0,-1 1 1,0 0-1,1-1 0,-1 1 0,0 0 0,0 0 1,1 0-1,-1 0 0,0-1 0,0 1 0,0 0 1,1 0-1,-1 1 76,44-28-5320</inkml:trace>
  <inkml:trace contextRef="#ctx0" brushRef="#br1" timeOffset="-54521">7469 5013 11157,'0'0'2060,"0"0"-793,0 0-24,0 0-202,-23 19-278,-69 63-296,90-79-446,-1-1 0,1 1 0,-1 0 0,1 0 0,0 1 0,0-1 0,0 0 0,1 1 0,-1-1 0,1 1 0,0 0 0,0-1 0,0 1 0,0 0 0,1-1 0,-1 1 0,1 0 1,0 0-1,0 0 0,1-1 0,-1 3-21,1 10 59,-1-12-50,1 1-1,-1-1 0,1 0 1,0 0-1,0 1 0,0-1 1,0 0-1,1 0 1,0 0-1,0 0 0,0-1 1,0 1-1,0 0 1,1-1-1,0 0 0,-1 1 1,1-1-1,0 0 0,1 0 1,-1-1-1,1 1 1,-1-1-1,1 1 0,0-1 1,-1 0-1,1-1 1,0 1-1,1-1 0,-1 0 1,0 0-1,0 0 0,0 0 1,1-1-1,-1 1 1,2-1-9,10 2-9,1-1 0,0 0 1,-1-2-1,1 0 1,0 0-1,-1-2 1,1 0-1,7-3 9,-18 5-12,-1-1 0,0 1 0,0-2 0,0 1 0,0 0 0,0-1 0,-1 0-1,1 0 1,-1 0 0,1-1 0,-1 1 0,0-1 0,-1 0 0,1 0 0,-1-1 0,1 1 0,-1-1 0,-1 1-1,1-1 1,-1 0 0,1 0 0,-1 0 0,-1-1 0,1 1 0,-1 0 0,0-1 0,0-2 12,0 2 1,-1 1-1,0-1 1,0 1 0,-1 0 0,1-1-1,-1 1 1,0 0 0,-1 0 0,1 0 0,-1-1-1,0 2 1,-1-1 0,1 0 0,-1 0 0,0 1-1,0-1 1,0 1 0,0 0 0,-1 0 0,0 0-1,0 0 1,0 1 0,0 0 0,0 0 0,-1 0-1,0 0 1,-4-2-1,1 1 26,-1 0 0,0 1 0,0-1 0,0 2 0,0-1 0,0 1 0,-1 1-1,1-1 1,-1 2 0,1-1 0,-1 1 0,1 1 0,-1 0 0,-6 1-26,14 0 12,0-1 1,0 1-1,0 0 1,0 0-1,0 0 0,0 0 1,1 0-1,-1 0 1,0 0-1,1 1 1,0-1-1,0 1 0,0-1 1,0 1-1,0-1 1,0 1-1,0 0 1,1-1-1,-1 1 0,1 0 1,0-1-1,0 1 1,0 0-1,0 0 1,1-1-1,-1 1 0,1 2-12,-1 2 6,0-4-4,1-1-1,-1 1 0,1-1 1,-1 1-1,1-1 0,0 0 1,0 1-1,0-1 0,0 0 0,0 0 1,1 1-1,-1-1 0,0 0 1,1 0-1,0-1 0,-1 1 1,1 0-1,0 0 0,0-1 1,0 1-1,0-1 0,0 0 0,1 0 1,-1 1-1,0-1 0,1-1 1,-1 1-1,0 0 0,1-1 1,-1 1-1,3-1-1,85 7 21,-79-7-16,0 1-3,0-1-1,0 0 0,0-1 1,0 0-1,0-1 1,0 0-1,-1-1 1,1 0-1,-1-1 0,0 0 1,0 0-1,0-1 1,1-1-2,-2 2 6,0-1-1,-1-1 1,1 1 0,-1-1 0,0-1 0,-1 1 0,0-1 0,0-1-1,0 1 1,-1-1 0,0 0 0,0-1 0,-1 1 0,0-1-1,-1 0 1,0 0 0,0-1 0,-1 1 0,0-1 0,-1 0 0,1-6-6,-2 13 11,0 0 1,0 0-1,-1 0 1,1 0-1,-1 0 1,0-1-1,0 1 1,0 0-1,0 0 1,0 0-1,-1 0 1,1 0-1,-1 0 1,0 0-1,0 0 1,0 0-1,0 0 1,-1 0-1,1 0 1,-1 1-1,0-1 1,0 1-1,0-1 1,0 1-1,0 0 1,0-1-1,0 1 1,-1 0 0,1 0-1,-1 1 1,0-1-1,1 1 1,-1-1-1,0 1 1,0 0-1,0 0 1,0 0-1,0 0 1,0 1-1,0-1 1,-2 1-12,4 1-2,-1 0 0,0 0 1,0 0-1,1 0 0,-1 0 1,0 0-1,1 1 0,-1-1 1,1 1-1,0-1 0,-1 1 1,1-1-1,0 1 0,0 0 1,0 0-1,0 0 0,1 0 0,-1-1 1,0 1-1,1 0 0,-1 0 1,1 0-1,0 0 0,-1 0 1,1 0-1,0 1 0,0-1 1,1 0-1,-1 0 0,0 0 1,1 0-1,-1 0 0,1 0 1,0 0 1,-1 9-18,1-10 13,0 1 0,0 0 0,0 0 0,0 0 1,0-1-1,0 1 0,1 0 0,-1-1 0,1 0 0,-1 1 0,1-1 0,-1 0 0,1 1 1,0-1-1,0 0 0,-1 0 0,1-1 0,0 1 0,0 0 0,0-1 0,0 1 0,0-1 0,0 1 1,0-1-1,0 0 0,0 0 0,0 0 0,0 0 0,1 0 0,-1 0 0,0-1 0,0 1 1,0-1-1,0 0 0,0 0 5,11 1-5,-10 0 3,20 1-49,-1-2 0,1 0 1,0-1-1,-1-1 0,1-1 0,5-3 51,31-10-227,-59 28 38,-35 187 728,35-186-521,-1-10-8,1 0 0,-1 0 0,1 0-1,0 0 1,0 1 0,0-1-1,0 0 1,0 0 0,0 0 0,1 1-1,-1-1 1,1 0 0,-1 0 0,1 0-1,0 0 1,0 0 0,0 0 0,0 0-1,0 0 1,0 0 0,0-1 0,1 1-1,-1 0 1,1-1 0,-1 1-1,1-1 1,0 0 0,-1 1 0,1-1-1,0 0 1,0 0 0,0 0 0,0 0-1,1 0-9,14 3 55,-1 0-1,1-2 1,0 0-1,0 0 1,-1-2-1,1 0 1,0-1-1,1-1-54,10 0 74,-6 1-58,-1-1 0,0-1 0,0-1 0,0-1 1,0-1-1,-1-1 0,0-1 0,0 0 0,-1-2 0,0 0 0,0-1 0,-1-1 1,-1 0-1,0-2 0,-1 0 0,0 0 0,-1-2 0,-1 0 0,-1-1 0,0 0 1,-1-1-1,1-2-16,-7 4 29,-1 0 0,0-1 0,-1 1 1,-1-1-1,0 0 0,-1 0 0,-1 0 1,-1 0-1,0 0 0,-1 0 0,-1 0 0,-1 0 1,0 1-1,-1-1 0,-1 1 0,-1 0 0,0 0 1,-1 0-1,0 1 0,-1 0 0,-9-11-29,15 22 20,0 1 4,1 0 0,-1 0 0,0 0 0,0 1 0,0-1 0,0 1 1,0-1-1,-1 1 0,1 0 0,-1-1 0,1 1 0,-1 0 0,0 1 0,0-1 0,0 0 1,0 1-1,0 0 0,0 0 0,-2-1-24,4 2-1,-1 1-1,1-1 1,0 1-1,-1-1 1,1 1 0,0-1-1,0 1 1,-1 0 0,1-1-1,0 1 1,0 0 0,0 0-1,0 0 1,0 0 0,0 0-1,0 0 1,1 0-1,-1 0 1,0 1 0,0-1-1,1 0 1,-1 0 0,1 1-1,-1-1 1,1 0 0,0 0-1,-1 1 1,1-1 0,0 1-1,0-1 1,0 0-1,0 1 1,0-1 0,0 0 1,-1 3-2,-8 60 2,2 1 1,2 0-1,4 0 1,4 28-1,-1 12-7,-2-90 22,12 119-359,-11-130 313,1 1 0,-1-1 0,1 0 0,0 1 0,0-1 0,1 0 0,-1 0 0,1 0 0,0-1 0,0 1 0,0-1 0,0 1 0,1-1 0,-1 0 0,1 0 1,0-1-1,0 1 0,0-1 0,0 0 0,0 0 0,1 0 0,-1 0 0,1-1 0,-1 0 0,1 0 0,3 0 31,-4 0-146,0 0 0,0 0 1,1-1-1,-1 0 0,0 0 1,1 0-1,-1 0 0,0-1 1,1 0-1,-1 0 0,0 0 1,0 0-1,0-1 0,0 1 0,0-1 1,3-2 145,27-37-5262,-20 10-1117</inkml:trace>
  <inkml:trace contextRef="#ctx0" brushRef="#br1" timeOffset="-53778.713">8424 4942 7171,'0'0'3653,"0"0"-2039,0 0-923,0 0 144,0 0 64,23 10-115,80 33-136,-91-39-511,0 0-1,0-1 0,0 0 0,1-1 0,-1 0 0,1-1 0,-1-1 0,1 0 0,-1 0 0,5-2-136,10 0 238,-14 1-188,0-1 0,0 0 1,-1-1-1,1 0 1,-1-1-1,0-1 1,0 0-1,0-1 1,-1 0-1,0 0 1,0-1-1,1-2-50,-10 8 30,0 0-1,-1-1 1,1 1-1,0-1 0,-1 1 1,1-1-1,-1 0 1,0 1-1,0-1 1,0 0-1,0 0 1,0 0-1,0 0 0,0 0 1,0 0-1,-1 0 1,1 0-1,-1-1 1,0 1-1,1 0 1,-1 0-1,0 0 1,0 0-1,0-1 0,-1 1-29,-1 0 6,0 0 0,0 0-1,0 0 1,0 0-1,0 1 1,0-1-1,-1 1 1,1-1-1,-1 1 1,1 0-1,-1 0 1,1 0-1,-1 0 1,0 1-1,0-1 1,1 1-1,-1 0 1,0-1-1,0 1 1,1 0 0,-1 1-1,0-1 1,0 0-1,1 1 1,-1 0-1,0-1 1,1 1-1,-2 1-5,0 3-20,0 1 0,1 0-1,0 0 1,0 0 0,0 0-1,1 0 1,0 1 0,0-1-1,1 1 1,0-1 0,0 1-1,0 0 1,1-1 0,0 1-1,0 0 1,0 0 0,2 4 20,-2 5-58,1-11 18,-1 1-1,1 0 0,0 0 1,1-1-1,-1 1 1,1 0-1,0-1 0,1 1 1,-1-1-1,1 0 0,0 0 1,0 0-1,1 0 0,0-1 1,-1 1-1,1-1 1,1 0-1,-1 0 0,1-1 1,-1 1-1,1-1 0,0 0 1,0 0-1,1 0 0,-1-1 1,1 0 40,11 5-157,1 0 1,-1-2-1,1 0 0,0-1 1,1-1-1,-1 0 0,17-1 157,-15 0-214,0-1-1,0 0 0,1-2 0,-1 0 0,0-2 0,0 0 0,0-1 1,0-1-1,-1 0 0,0-2 0,0 0 0,0-2 0,-1 0 0,0 0 1,8-8 214,-23 15 47,1-1 0,-1 0 1,0-1-1,0 1 0,0-1 1,0 1-1,-1-1 0,0 0 0,1 0 1,-1 0-1,-1 0 0,1 0 1,0-1-1,-1 1 0,0-1 1,0 1-1,-1 0 0,1-1 1,-1 0-1,0 1 0,0-1 1,0 1-1,-1-3-47,1 3 63,-1 1 0,1-1-1,-1 1 1,0 0 0,0 0 0,0-1 0,0 1-1,-1 0 1,1 0 0,-1 0 0,0 0 0,0 0-1,0 0 1,0 1 0,0-1 0,0 1 0,-1-1-1,0 1 1,1 0 0,-1 0 0,0 0-1,0 1 1,0-1 0,0 0 0,0 1 0,0 0-1,-2-1-62,-95-16 1296,90 21-1238,0 1 1,0-1 0,0 1 0,0 1-1,1 0 1,-1 0 0,1 1-1,1 0 1,-1 1 0,1-1-1,0 2 1,1-1 0,0 1-1,0 0 1,0 1 0,1-1 0,1 1-1,-1 1 1,1-1 0,1 1-1,0 0 1,0 0 0,0 2-59,1-4 27,0 0 0,0-1-1,1 1 1,0 0 0,0 1 0,1-1 0,0 0 0,1 0 0,-1 0 0,2 1 0,-1-1 0,2 8-27,-1-15 0,-1 0 0,1 0 1,0 0-1,-1 1 1,1-1-1,0 0 0,0 0 1,0 0-1,0 0 1,0-1-1,0 1 0,0 0 1,0 0-1,1-1 1,-1 1-1,0 0 0,0-1 1,0 1-1,1-1 0,-1 0 1,0 1-1,1-1 1,-1 0-1,0 0 0,1 0 1,-1 0-1,0 0 1,1 0-1,-1 0 0,1 0 1,0-1-1,4 1 6,16-2 24,0-1-1,1-1 0,-2-1 1,1-1-1,0-1 0,-1-1 1,-1 0-1,1-2 0,-1-1 1,-1 0-1,0-1 0,-1-1 1,0-1-1,6-7-29,-9 11 21,0-1-1,-1 0 1,0-1-1,-1-1 1,0 0-1,-1-1 1,0 0-1,-1-1 1,-1 0-1,0-1 1,-2 0-1,1 0 1,-2-1-1,0 0 1,-1 0-1,-1-1-20,-2-3 61,0 1 1,-2-1-1,0 1 0,-1-1 0,-1 0 0,-1 1 0,-1-1 0,-1 1 1,0 0-1,-2 0 0,0 0 0,-2 1 0,-7-16-61,15 35 0,0-1 5,0 0 0,0 0 0,0 0-1,-1-1 1,1 1 0,0 0 0,-1 0 0,1 0-1,0 0 1,-1 0 0,1 0 0,-1 0-1,0 0 1,1 0 0,-1 0 0,0 0 0,0 0-1,1 0 1,-1 0 0,0 1 0,0-1-1,0 0 1,0 1 0,0-1 0,0 1 0,0-1-1,0 1 1,0-1 0,-1 1 0,1 0-1,0-1 1,0 1 0,0 0 0,0 0 0,-1 0-1,1 0 1,0 0 0,0 0 0,0 0-1,0 0 1,-1 1 0,1-1 0,0 0 0,0 1-1,0-1 1,0 1 0,0-1 0,-1 1-5,-31 103-102,14 166-172,18-261 75,0 0 0,1 1 1,0-1-1,1 0 1,0 0-1,0 1 1,1-1-1,0 0 1,0 0-1,1-1 1,0 1-1,1 0 1,0-1-1,0 0 1,1 0-1,0 0 1,0-1-1,1 1 1,0-1-1,0 0 1,1-1-1,5 5 199,49 18-3911,8-15-3025</inkml:trace>
  <inkml:trace contextRef="#ctx0" brushRef="#br1" timeOffset="-53284.266">10269 4633 1489,'0'0'9129,"0"0"-6261,0 0-1531,0 0 146,-23-9-368,-74-25-242,8 25 346,83 9-1175,1 0 0,-1 1 0,0-1-1,1 1 1,-1 0 0,1 0 0,-1 1 0,1 0 0,0 0 0,-1 0 0,1 1 0,0-1-1,1 1 1,-1 0 0,0 1 0,1-1 0,0 1 0,-1 0 0,1 0 0,1 0-1,-1 0 1,1 1 0,0 0 0,0 0 0,0 0 0,0 0 0,1 0 0,0 0-1,0 2-42,1-3-4,0 0 1,1-1-1,-1 1 1,1 0 0,0 0-1,0 0 1,1-1-1,-1 1 1,1 0 0,0-1-1,0 1 1,0 0-1,0-1 1,1 1 0,-1-1-1,1 0 1,0 1-1,0-1 1,0 0 0,1 0-1,-1 0 1,1-1-1,-1 1 1,1-1 0,0 1-1,0-1 1,0 0 0,0 0-1,1 1 3,137 81-12,-106-67-20,-1 3 1,0 1-1,-2 1 0,22 20 32,-50-39-4,0 1-1,1-1 1,-2 1-1,1 0 0,0 0 1,-1 0-1,0 0 1,0 0-1,0 1 1,0-1-1,-1 1 0,0 0 1,0 0-1,0 0 1,-1 0-1,1 0 0,-1 0 1,0 1-1,-1-1 1,1 0-1,-1 1 0,0-1 1,-1 0-1,1 0 1,-1 4 4,-1-6 4,0 0 1,0 0 0,0 0 0,0 0-1,0-1 1,0 1 0,-1-1 0,1 1 0,-1-1-1,0 0 1,0 0 0,1 0 0,-1 0-1,-1-1 1,1 1 0,0-1 0,0 1-1,0-1 1,-1-1 0,1 1 0,-2 0-5,3 0 1,-28 7-53,-1-2 0,0 0 0,0-2 0,-1-2 0,1 0 0,-1-2 0,0-2 0,-2-1 52,27 3-82,-1-1 0,0 0 0,0-1 0,1 1 0,-1-1 0,1-1 0,0 0 0,-1 0 0,1 0 1,0-1-1,1 0 0,-5-3 82,-6-31-2942,22 21-1428,22 3-3593</inkml:trace>
  <inkml:trace contextRef="#ctx0" brushRef="#br1" timeOffset="-52665.624">10535 4955 4418,'0'0'7323,"0"0"-4847,0 0-1481,0 0-74,0 0-364,3 10-290,-2-4-216,0-4-38,-1 1 0,0-1 1,0 0-1,1 0 0,-1 0 0,1 0 1,0 0-1,0 0 0,-1 0 0,1 0 0,1 0 1,-1 0-1,0 0 0,0 0 0,1-1 1,-1 1-1,1-1 0,-1 1 0,1-1 1,0 1-1,-1-1 0,1 0 0,0 0 1,0 0-1,0 0 0,0 0 0,0 0 1,0 0-1,0-1-13,4 1 17,0 0 0,1-1 0,-1 0 0,0 0 0,0-1 1,0 0-1,0 0 0,0 0 0,0-1 0,-1 0 0,1 0 0,0 0 0,-1-1 0,1 1 0,-1-1 0,0-1 1,0 1-1,0-1 0,0 0 0,-1 0 0,0 0 0,1-1 0,-2 1 0,1-1 0,0 0 0,-1 0 1,2-5-18,-3 8-7,0 0 0,-1 0 0,0-1 0,1 1 1,-1 0-1,0-1 0,0 1 0,0-1 0,-1 1 1,1-1-1,0 0 0,-1 1 0,0-1 1,0 1-1,0-1 0,0 0 0,0 1 0,0-1 1,-1 0-1,1 1 0,-1-1 0,1 1 1,-1-1-1,0 1 0,0-1 0,-1 1 0,1-1 1,0 1-1,-1 0 0,1 0 0,-1 0 1,0 0-1,0 0 0,0 0 0,0 0 0,0 0 1,0 1-1,0-1 0,0 1 0,-1 0 0,1 0 1,0 0-1,-1 0 0,1 0 0,-1 0 1,0 0-1,1 1 0,-3-1 7,0 0 19,0-1-1,1 1 1,-1 0-1,0 1 1,0-1-1,0 1 1,0 0-1,1 0 1,-1 0-1,0 1 1,0 0 0,0 0-1,0 0 1,1 0-1,-1 1 1,1 0-1,-1 0 1,1 0-1,0 1 1,-3 1-19,1 7 72,1 1 0,1-1 1,0 1-1,0 1 0,1-1 0,0 0 1,1 1-1,1 0 0,0-1 0,1 1 1,0 0-1,2 9-72,-2-5 53,-1-11-35,0 0-1,0 0 1,1 0-1,-1 1 0,1-1 1,1 0-1,-1 0 1,1 0-1,0 0 1,1 0-1,-1 0 1,1 0-1,0-1 0,1 1 1,-1 0-1,1-1 1,0 0-1,1 0 1,-1 0-1,1 0 0,0 0 1,0-1-1,1 1 1,-1-1-1,1 0 1,0-1-1,0 1 1,4 1-18,5-1 81,1-1 0,0 0 0,0-1 0,0-1 0,1 0 0,-1-1 0,0 0 0,0-2 0,0 0 0,0 0 0,0-1 0,0-1 0,5-3-81,3-2 34,0-2-1,0-1 0,-2-1 0,1-1 1,-1 0-1,-1-2 0,-1 0 0,0-2 1,-1 0-1,-1 0 0,-1-2 0,0 0 1,0-4-34,-4-2 44,-1 0 1,-1-1 0,-2 0 0,-1-1-1,0 0 1,-3 0 0,0 0 0,-1 0 0,-2-1-1,-1 1 1,-1-1 0,-4-17-45,3-40 143,-7 15 177,8 70-319,1 0-1,-1 1 1,1-1-1,-1 1 1,0-1-1,1 1 1,-1 0-1,0-1 1,1 1 0,-1 0-1,0-1 1,1 1-1,-1 0 1,0 0-1,0-1 1,1 1-1,-1 0 1,0 0 0,0 0-1,1 0 1,-1 0-1,0 0 1,0 0-1,1 0 1,-1 0 0,0 1-1,0-1 1,1 0-1,-1 0 1,0 1-1,0-1 1,1 1-1,-1-1 1,1 0 0,-1 1-1,0-1 1,1 1-1,-1-1 1,1 1-1,-1 0 1,1-1-1,-1 1 1,1-1 0,-1 1-1,1 0 1,0-1-1,-1 1 1,1 0-1,0 0 1,0-1-1,0 1 1,-1 0 0,1 0-1,0-1 1,0 1-1,0 0 1,0 0-1,0-1 1,0 1-1,1 0 1,-1 0 0,0 0-1,-13 45-24,2 0 0,3 2 1,1-1-1,2 1 0,3-1 0,1 1 1,3 7 23,-2-46-5,-1 0-31,0 0-1,0 0 1,0-1 0,1 1-1,1 0 1,-1 0 0,2-1-1,-1 1 1,1 0 0,0-1-1,1 1 1,0-1 0,0 0-1,1 0 1,0 0 0,0 0-1,1-1 1,0 0 0,1 0-1,-1 0 1,1-1 0,0 1-1,1-1 1,0-1 0,0 1-1,4 2 37,-2-4-380,0-1-1,0 1 1,0-1-1,0-1 0,0 0 1,0 0-1,1-1 1,-1 0-1,1-1 0,-1 0 1,1 0-1,6-2 381,16-7-5133</inkml:trace>
  <inkml:trace contextRef="#ctx0" brushRef="#br1" timeOffset="-52464.296">10888 4707 1953,'0'0'9284,"0"0"-8323,0 0-129,0 0 977,0 0 64,202 44-561,-103-44-639,-2 0-257,-15 0-384,-22 0-32,-23 0-689,-24 16-1808,-13 6-3201</inkml:trace>
  <inkml:trace contextRef="#ctx0" brushRef="#br0" timeOffset="-6761.825">6091 720 10197,'0'0'2337,"0"0"-1601,0 0-32,0 0-95,0 0-129,0 0 160,0 0-80,162 25-191,-108-21-145,-4 3-32,-8 0-96,-7 0-64,-3-3-32,-7-4-144,-7 0-561,-3 0-911,-3-20-401,-4-9-2465</inkml:trace>
  <inkml:trace contextRef="#ctx0" brushRef="#br0" timeOffset="-6323.419">6461 485 10261,'0'0'1659,"0"0"-752,0 0 184,0 0 17,0 0-263,-7 0-250,-23 1-205,54 10 367,130 14-236,-125-23-423,0 2 0,0 0 1,0 2-1,-1 2 1,0 0-1,0 2 0,-1 0 1,17 11-99,-42-20 4,1 0 0,-1-1 1,0 1-1,0 1 1,0-1-1,0 0 0,0 0 1,0 1-1,0-1 0,0 1 1,0 0-1,-1-1 0,1 1 1,-1 0-1,1 0 1,-1 0-1,0 0 0,0 0 1,0 1-1,0-1 0,0 0 1,0 0-1,-1 1 1,1-1-1,-1 0 0,1 1 1,-1-1-1,0 1 0,0-1 1,0 0-1,0 1 1,-1-1-1,1 1 0,0-1 1,-1 0-1,0 1 0,0-1 1,0 0-1,0 0 0,0 0 1,0 1-1,0-1 1,0 0-1,-1 0 0,1-1 1,-1 1-1,-1 1-4,-249 167 718,158-96-825,91-74-300,3-2-7923,0-7 243</inkml:trace>
  <inkml:trace contextRef="#ctx0" brushRef="#br0" timeOffset="-3699.995">7906 382 5138,'0'0'1844,"0"0"-513,0 0 11,0 0-211,0 0-192,0-2-261,-14-20 2259,-7 9-1154,12 11-1767,0 1 1,-1 0-1,1 1 1,0 0-1,0 0 1,0 1-1,-1 0 1,1 1-1,0 0 1,0 0-1,1 1 1,-1 0-1,1 1 1,-1-1-1,1 2 1,-5 3-17,1-1 9,0 0 0,1 1 0,0 1 0,1 0 0,-1 0 0,2 1 0,0 0 0,0 1 0,0 0 0,2 0 0,-1 1 0,1 0 0,1 0 0,0 1 0,1 0 0,1 0 0,-1 0 0,-1 14-9,7-25 0,0 0 0,0 0 0,0 0 0,0-1 0,0 1 0,1 0 0,-1 0-1,1-1 1,-1 1 0,1-1 0,-1 1 0,1-1 0,0 0 0,0 1 0,0-1 0,0 0-1,0 0 1,0 0 0,0-1 0,0 1 0,0 0 0,0-1 0,0 1 0,1-1 0,-1 0-1,0 0 1,0 0 0,0 0 0,1 0 0,-1 0 0,0-1 0,0 1 0,0-1 0,0 1-1,0-1 1,0 0 0,0 0 0,0 0 0,0 0 0,9 0 34,7-4 38,0 0 1,0 0 0,0-2-1,-1 0 1,1-1 0,-2-1-1,1-1 1,-1 0 0,3-4-73,47-27 167,-64 40-161,-1 0 0,1 0 0,0 0 0,-1 0 0,1 0 0,0 0 0,0 0-1,0 1 1,0-1 0,0 0 0,-1 1 0,1 0 0,0-1 0,0 1 0,0 0-1,0 0 1,0 0 0,0 1 0,0-1 0,0 0 0,0 1 0,0-1 0,0 1-1,0-1 1,0 1 0,0 0 0,-1 0 0,1 0 0,0 0 0,-1 0 0,1 0-1,0 1 1,-1-1 0,0 1 0,1-1 0,-1 1 0,0-1 0,1 2-6,18 77 182,-18-58-140,-1-1 0,-1 0 0,0 0 0,-2 0 0,-1 0 1,0 0-1,-2 0 0,0 0 0,-3 3-42,2-8-44,-1-1 1,0 1 0,-1-1-1,-1 0 1,0-1 0,-1 0-1,0-1 1,-11 10 43,20-21-31,-1-1 1,1 1-1,-1-1 0,0 0 1,0 0-1,0 1 1,0-1-1,0 0 0,0-1 1,0 1-1,0 0 0,0-1 1,0 1-1,0-1 1,0 1-1,-1-1 0,1 0 1,0 0-1,0 0 0,0 0 1,-1-1-1,1 1 1,0-1-1,0 1 0,0-1 1,0 0-1,0 1 0,0-1 1,0 0-1,0 0 1,0-1-1,0 1 0,1 0 1,-1-1-1,0 1 0,1-1 1,-1 1-1,1-1 1,-1 0-1,1 1 0,0-1 1,0 0-1,0 0 0,0 0 1,0 0-1,0 0 1,1 0-1,-1-2 31,1-8-59,0 0 0,1 0 0,1 1 0,0-1 1,0 0-1,1 1 0,1-1 0,0 1 0,1 0 0,0 1 0,0-1 0,1 1 1,1 0-1,-1 0 0,2 1 0,-1 0 0,1 0 0,1 0 0,-1 1 0,2 1 1,-1-1-1,1 2 0,2-2 59,21-22-4,-4 3 41,-14 16 9,-1 0 1,-1 0 0,0-2 0,-1 0 0,0 0 0,-1-1-1,-1 0 1,0-1 0,0 0 0,-2-1 0,0 0 0,-1 0-1,0-1 1,-2 1 0,2-8-47,-6-66 579,-1 90-561,0 0-1,0 0 1,-1 0 0,1 1 0,0-1-1,0 0 1,0 0 0,-1 0-1,1 0 1,0 0 0,0 1 0,-1-1-1,1 0 1,0 0 0,0 0-1,-1 0 1,1 0 0,0 0 0,-1 0-1,1 0 1,0 0 0,0 0-1,-1 0 1,1 0 0,0 0 0,0 0-1,-1 0 1,1-1 0,0 1-1,0 0 1,-1 0 0,1 0 0,0 0-1,0 0 1,-1 0 0,1-1 0,0 1-1,0 0 1,0 0-18,-1 1-3,0 1-1,1 0 1,-1 0-1,1-1 1,0 1 0,0 0-1,-1 0 1,1-1-1,0 1 1,1 0 0,-1 0-1,0-1 1,0 1 0,1 0-1,-1 0 1,1-1-1,-1 1 1,1 0 0,0-1-1,0 1 1,0-1-1,0 1 1,0-1 0,0 1-1,0-1 1,0 0 0,0 1-1,1-1 1,-1 0-1,1 0 1,-1 0 0,1 0-1,-1 0 1,1 0 0,-1-1-1,1 1 1,0 0-1,-1-1 1,1 1 0,0-1-1,1 0 4,15 2 22,0 0 0,0-2 0,0 0-1,0-1 1,0-1 0,0-1 0,0 0 0,-1-2 0,1 0-1,-1 0 1,9-6-22,68-16 32,-93 40-120,-53 191 488,52-195-392,-1-6-3,0-1 0,0 1 0,1-1 0,0 1 0,-1 0 0,1-1-1,0 1 1,0 0 0,0-1 0,1 1 0,-1-1 0,1 1 0,-1 0 0,1-1 0,0 1 0,0-1 0,0 1 0,0-1 0,0 0 0,1 1 0,-1-1 0,1 0 0,0 0 0,-1 0 0,1 0 0,0 0 0,0-1-1,0 1 1,0 0 0,1-1 0,-1 0 0,0 1 0,3 0-5,10 1 9,0-1 0,1-1 0,-1 0 0,1-1-1,-1 0 1,1-1 0,-1-1 0,1-1 0,-1 0 0,0-1-1,0 0 1,0-2 0,-1 1 0,0-2 0,0 0 0,11-7-9,-14 7-5,-7 6 8,-1 0 1,1 0 0,-1-1 0,0 1 0,1-1 0,-1 0 0,0 0-1,0 0 1,0 0 0,0-1 0,-1 1 0,1-1 0,-1 0 0,1 0-1,-1 0 1,0 0 0,0 0 0,0 0 0,-1 0 0,1-1-1,-1 1 1,1-1 0,-1 1 0,0-1 0,-1 0 0,1 1 0,-1-1-1,1 0 1,-1-1-4,-1 4 2,1 0-1,-1 1 0,0-1 0,0 1 0,1-1 1,-1 1-1,0 0 0,0-1 0,1 1 0,-1 0 1,0-1-1,0 1 0,0 0 0,0 0 0,1 0 1,-1 0-1,0 0 0,0 0 0,0 0 0,0 0 1,0 0-1,0 0 0,1 0 0,-1 0 0,0 1 1,0-1-1,0 0 0,1 1 0,-1-1 1,0 0-1,0 1 0,1-1 0,-1 1 0,0 0 1,1-1-1,-1 1 0,0-1 0,1 1 0,-1 0 1,1-1-1,-1 1 0,1 0-1,-2 70-80,4-68 80,0 0 0,1 0 0,0 0 0,0 0-1,0 0 1,0 0 0,0-1 0,0 1 0,0-1 0,1 0 0,-1 0 0,1 0 0,0-1-1,0 1 1,0-1 0,-1 0 0,1 0 0,0 0 0,0 0 0,0-1 0,0 0 0,1 0-1,-1 0 1,0 0 0,0-1 0,0 1 0,0-1 0,0 0 0,0 0 0,1-1 0,1 1 8,-1 1 1,-1-1-1,0 0 1,1 0 0,-1-1-1,0 1 1,0-1-1,0 0 1,0 0 0,0 0-1,-1 0 1,1-1-1,-1 0 1,1 0-1,-1 0 1,0 0 0,0 0-1,0 0 1,-1-1-1,1 0 1,-1 1-1,0-1 1,0 0 0,0 0-1,0 0 1,-1 0-1,0-1 1,0 1 0,0 0-1,0 0 1,0-1-1,-1 1 1,0-1-1,0 1 1,0 0 0,-1-1-1,1 1 1,-1-2-9,-1 2-8,0 1 0,1 0 0,-1 0 0,0 0 0,-1 1 0,1-1 0,0 0 0,-1 1 0,0-1 0,1 1 0,-1 0 0,0 0 0,0 0 0,0 0 0,0 1 0,-1-1 0,1 1 0,0 0 0,-1 0 0,1 0 0,-1 0 0,1 1 0,-1-1 0,1 1 0,-1 0 0,1 0 0,-1 0 0,1 0 0,-3 1 8,4 0-178,1 0 0,0 0 0,0 0 1,0 0-1,0 0 0,0 0 0,0 1 0,0-1 1,1 0-1,-1 0 0,0 1 0,1-1 1,-1 0-1,1 1 0,-1-1 0,1 1 0,0-1 1,-1 1-1,1-1 0,0 0 0,0 1 1,0-1-1,0 1 0,0-1 0,0 1 0,1-1 1,-1 1-1,1-1 0,-1 0 0,1 1 1,-1-1-1,1 1 0,0 0 178,61 4-6590,-16-6 3351</inkml:trace>
  <inkml:trace contextRef="#ctx0" brushRef="#br0" timeOffset="-2967.179">9200 347 7043,'0'0'2844,"0"0"-677,0 0-527,0 0-343,0 0-283,-6-2-350,5 1-647,-1 1 1,1-1-1,0 1 0,0 0 1,0-1-1,-1 1 0,1 0 1,0 0-1,-1 0 0,1 0 1,0 0-1,0 0 0,-1 0 1,1 0-1,0 1 0,0-1 1,-1 0-1,1 1 0,0-1 1,0 1-1,0-1 0,-1 1 1,1 0-1,0-1 0,0 1 1,0 0-1,0 0 1,1 0-1,-1 0 0,0 0 1,0 0-1,0 0 0,1 0 1,-1 0-1,0 0 0,1 0 1,-1 1-1,1-1 0,0 0 1,-1 0-1,1 1 0,0-1 1,0 0-1,-1 0 0,1 1 1,0-1-1,0 0 0,1 0 1,-1 1-1,0-1 0,0 0 1,1 0-1,-1 1 0,0-1 1,1 0-1,0 1-17,-1 15 113,-1-15-104,0 1 0,0-1 1,1 1-1,-1 0 0,1-1 0,0 1 0,0 0 0,0-1 0,0 1 0,0 0 0,0-1 1,1 1-1,0-1 0,-1 1 0,1 0 0,0-1 0,0 1 0,0-1 0,1 0 0,-1 1 1,0-1-1,1 0 0,0 0 0,-1 0 0,1 0 0,0 0 0,0 0 0,0-1 0,0 1 1,0 0-1,1-1 0,-1 0 0,0 0 0,1 1 0,-1-1 0,1-1 0,-1 1 0,1 0 0,0-1 1,-1 1-10,16 1 36,0-1 1,0 0 0,-1-2 0,1 0-1,0 0 1,0-2 0,-1 0 0,0-1-1,15-6-36,-7 1 7,100-51-16,-123 58 32,-1 0-1,1 0 1,-1 0 0,1 0 0,-1 0 0,0 0 0,0 0-1,1 0 1,-2 0 0,1-1 0,0 1 0,0 0 0,-1-1-1,1 1 1,-1-1 0,0 1 0,0-1 0,0 1 0,0 0-1,0-1 1,-1 0-23,1-5 166,0 8-54,0 3-56,-2 103-149,2-105 87,0 1 1,0 0-1,1 0 0,-1-1 0,1 1 1,-1 0-1,1 0 0,0-1 0,0 1 1,-1-1-1,1 1 0,0-1 0,0 1 1,1-1-1,-1 1 0,0-1 0,0 0 1,1 0-1,-1 1 0,1-1 0,-1 0 1,1 0-1,-1-1 0,1 1 0,0 0 1,-1 0-1,1-1 0,0 1 0,0-1 1,-1 0-1,1 1 0,0-1 0,0 0 1,1 0 5,69-3-82,-59 0 107,0 0 0,0-2 1,0 1-1,-1-2 0,0 0 1,0 0-1,0-1 0,-1 0 1,0-1-1,0-1 0,-1 0 1,0 0-1,-1-1 0,4-5-25,-4 60 299,-1 55-343,5-1 0,17 61 44,-30-155-13,10 34-150,-7-55 294,-32-118 172,21 110-249,0-5-25,1-1-1,2 0 1,1-1-1,1 1 1,2-1-1,1-14-28,0 41-6,0-1-1,0 0 0,0 1 1,1-1-1,0 0 0,0 1 1,0-1-1,0 1 0,1 0 1,-1-1-1,1 1 1,0 0-1,1 0 0,-1 0 1,1 0-1,0 0 0,0 1 1,0-1-1,0 1 1,0 0-1,1 0 0,-1 0 1,1 0-1,0 1 0,0-1 1,0 1-1,0 0 1,1 0-1,-1 1 0,0-1 1,2 1 6,123-13-97,-104 15 71,-22-2 18,0 1 0,0-1 1,0 1-1,0 0 0,1 0 0,-1 1 1,0-1-1,0 1 0,0 0 0,0-1 0,0 1 1,0 0-1,0 1 0,0-1 0,0 1 0,-1-1 1,1 1-1,0 0 0,-1 0 0,1 0 1,-1 0-1,0 0 0,0 0 0,0 1 0,0-1 1,0 1-1,0 0 0,-1-1 0,1 1 1,-1 0-1,0 0 0,0 0 0,0 0 0,0 0 1,-1 0-1,1 2 8,0-3-30,-1 1 0,1-1 0,-1 0 0,0 1 0,0-1 0,0 1 0,0-1 0,0 1 0,-1-1 0,1 0 0,-1 1 0,1-1 0,-1 0 0,0 1 0,0-1 0,0 0 0,0 0 1,0 0-1,-1 0 0,1 0 0,0 0 0,-1 0 0,0 0 0,1 0 0,-1-1 0,0 1 0,0-1 0,0 1 0,0-1 0,0 0 0,0 0 0,-1 0 0,1 0 0,0 0 0,-1-1 0,1 1 0,0 0 0,-1-1 0,0 0 30,-61 4-5674,36-4-1978</inkml:trace>
  <inkml:trace contextRef="#ctx0" brushRef="#br0" timeOffset="-2382.486">11167 304 11733,'0'0'1598,"-7"21"-1152,-32 138 1035,38-79-150,1-78-1285,1 0 0,1 0 1,-1 0-1,0 0 0,0 0 1,1 0-1,-1 0 0,1 0 0,0-1 1,-1 1-1,1-1 0,0 1 0,0-1 1,0 0-1,0 1 0,0-1 0,0 0 1,0 0-1,1-1 0,-1 1 0,0 0 1,0-1-1,1 1 0,-1-1 1,0 0-1,1 0 0,-1 0 0,0 0 1,1 0-1,-1 0 0,1-1 0,-1 1 1,0-1-1,0 1 0,1-1 0,-1 0 1,0 0-1,0 0 0,0 0 0,0-1 1,0 1-47,8-5 30,0-1 0,0 0 1,-1 0-1,0-1 0,0 0 1,0-1-1,-1 0 0,-1 0 1,0-1-1,0 1 0,2-7-30,-5 9 0,-1 0 0,1-1 0,-1 0 0,-1 1-1,0-1 1,0 0 0,0 0 0,-1-1 0,-1 1-1,1 0 1,-1 0 0,0 0 0,-1-1 0,0 1-1,0 0 1,-1 0 0,0 0 0,-1 0 0,1 0-1,-1 1 1,-1-1 0,0 1 0,0 0 0,0 0-1,-1 0 1,0 1 0,0-1 0,-4-2 0,-134-148 197,142 157-196,1 0 0,-1-1-1,1 1 1,-1-1-1,1 1 1,-1 0 0,1-1-1,-1 1 1,1-1-1,0 1 1,-1-1 0,1 0-1,0 1 1,-1-1-1,1 1 1,0-1 0,0 0-1,-1 1 1,1-1 0,0 1-1,0-1 1,0 0-1,0 1 1,0-1 0,0 0-1,0 1 1,0-1-1,0 0 1,0 1 0,0-1-1,1 0 1,-1 1-1,0-1 1,0 1 0,1-1-1,-1 1 1,0-1-1,1 0 1,-1 1 0,0-1-1,1 1 1,-1-1-1,1 1 1,-1 0 0,1-1-1,-1 1 1,1-1 0,-1 1-1,1 0 1,0-1-1,35 0-110,-28 1 120,6 2-11,0 1 1,-1 0-1,1 1 0,-1 1 1,1 0-1,-1 1 0,-1 0 1,1 1-1,-1 0 1,0 1-1,-1 0 0,0 1 1,0 0-1,-1 1 0,0 0 1,-1 1-1,0 0 0,-1 0 1,0 1-1,0 0 0,-2 1 1,1-1-1,-2 1 1,1 0-1,-2 1 0,0-1 1,0 1-1,-2 0 0,1 7 1,1 2 32,-2 1-1,0-1 1,-2 1 0,0-1-1,-2 1 1,-1-1-1,0 0 1,-2 0-1,-1 0 1,0 0 0,-2-1-1,-1 0-31,-56 110 216,65-131-213,-1 0 0,1-1 0,0 1 0,0 0 0,-1 0 0,1 0 0,0 0 0,0-1 0,0 1 0,0 0 0,0 0 0,0 0 0,0 0 0,1-1 0,-1 1 0,0 0 0,0 0 0,1 0 0,-1-1 0,0 1 0,1 0 0,-1 0 0,1-1 0,-1 1 0,1 0 0,-1-1 0,1 1 0,0 0 0,-1-1 0,1 1 0,0-1 0,-1 1-1,1-1 1,0 1 0,0-1 0,-1 0 0,1 1 0,0-1 0,0 0 0,0 0 0,-1 0 0,1 0 0,0 1 0,0-1 0,0 0 0,0 0 0,0 0 0,-1-1 0,1 1 0,0 0 0,0 0 0,0 0 0,-1-1 0,1 1 0,0 0 0,0-1 0,0 1 0,-1 0 0,1-1-3,1 0-2,5 0 8,-1 0 0,1-1 0,-1 0 1,0-1-1,0 1 0,0-1 0,0 0 0,0-1 1,-1 0-1,1 0 0,-1 0 0,0 0 1,-1-1-1,1 1 0,-1-1 0,1 0 0,-1-1 1,-1 1-1,1-1 0,-1 0 0,0 0 1,-1 0-1,1 0 0,-1 0 0,0-1 1,-1 1-1,1-1 0,-1 1 0,0-1 0,-1 0-6,-3 3-64,0-1-1,0 1 0,0 0 0,0 0 0,-1 1 1,0-1-1,1 1 0,-1 0 0,-1 0 0,1 0 1,0 0-1,-1 1 0,1 0 0,-1 0 0,0 0 0,0 0 1,0 1-1,0 0 0,0 0 0,0 0 0,0 1 1,0-1-1,0 1 0,0 0 0,-3 1 65,-7-3-535,-41-8-2645,3-5-2751</inkml:trace>
  <inkml:trace contextRef="#ctx0" brushRef="#br0" timeOffset="3023.732">5014 2457 10789,'0'0'2420,"0"0"-1153,0 0-125,0 0-144,0 0-267,0 0-224,13 0-137,103 1 214,419-15 820,-509 14-1497,-27-5-2303,-34-11-3436,10 3-312</inkml:trace>
  <inkml:trace contextRef="#ctx0" brushRef="#br0" timeOffset="3431.135">5529 2180 10453,'0'0'2326,"0"0"-789,0 0 74,0 0-181,0 0-392,-16-6-267,-45-14-155,46 14-309,36 12-157,129 76 7,-71-37-131,-2 3 0,-3 4-1,2 6-25,-29-22-144,-48-34 142,1 0 0,-1-1-1,0 1 1,0 0 0,0 0 0,-1-1-1,1 1 1,0 0 0,-1-1 0,1 0-1,-1 1 1,1-1 0,-1 0-1,0 1 1,1-1 0,-1 0 0,0 0-1,0-1 1,0 1 0,0 0 0,0-1-1,0 1 1,0-1 0,0 1-1,-1-1 3,-6 3 7,-31 18 25,0 2 0,2 1 0,0 2 0,2 2 0,1 1 0,-26 29-32,20-11-483,40-46-467,5-2-1422,17-2-2064</inkml:trace>
  <inkml:trace contextRef="#ctx0" brushRef="#br0" timeOffset="4381.441">6596 2144 6547,'0'0'3017,"0"0"-1178,0 0-551,0 0-242,0 0-224,0 0-113,0 0-154,3-2 536,43-88 812,-40 78-1860,-1 1 0,-1-1 1,0-1-1,0 1 0,-2-1 1,1 1-1,-2-1 0,1 0 1,-2 0-1,0 1 0,0-1 1,-2-1-44,0 11 6,-1 0 1,0 1 0,0-1-1,0 1 1,0 0-1,-1 0 1,1 0-1,-1 0 1,1 0-1,-1 1 1,0 0 0,1-1-1,-1 1 1,0 1-1,0-1 1,0 1-1,0-1 1,0 1-1,1 0 1,-1 0 0,0 1-1,0-1 1,0 1-1,0 0 1,0 0-1,1 0 1,-1 1-7,2-2-1,-13 3-2,0 1-1,1 1 1,0 0 0,0 1-1,0 0 1,1 1 0,-1 1-1,2 0 1,-1 1 0,1 0-1,1 1 1,0 0 0,0 1-1,1 0 1,0 1 0,-7 12 3,14-20-2,0 1 0,1 0 0,0 1 0,0-1 0,1 0 0,-1 0 0,1 1 0,0-1 0,1 1 0,-1-1 0,1 1 0,0-1 1,1 1-1,-1-1 0,1 1 0,0-1 0,0 0 0,1 1 0,0-1 0,0 0 0,0 0 0,0 0 0,1 0 0,0 0 0,0-1 0,0 1 1,0-1-1,1 0 0,0 0 0,0 0 0,0 0 0,0-1 0,1 1 0,-1-1 0,1-1 0,2 2 2,280 158 128,-284-160-126,0 0 0,0 0 0,0 1 0,0-1 0,-1 1 0,1 0 0,-1 0 0,1 0 0,-1 0 0,0 0 0,0 0 0,-1 0 0,1 1 0,-1-1 0,1 1 0,-1-1 0,0 1 0,0 0 0,-1-1 0,1 1 0,-1 0 0,0 0 0,0-1 0,0 3-2,-2-3 8,-1 0-1,1 1 0,-1-1 1,0 0-1,1 0 0,-2-1 0,1 1 1,0-1-1,0 1 0,-1-1 1,1 0-1,-1 0 0,0 0 1,0-1-1,0 1 0,1-1 1,-1 0-1,0 0 0,-1-1 0,1 1 1,0-1-1,0 0 0,-3 0-7,-3 2 8,-232 7-859,237-9 691,3 1 12,-1-1 0,1 0 0,-1 0 0,1 0 0,-1 0 1,1 0-1,-1 0 0,1-1 0,-1 1 0,1-1 1,0 1-1,-1-1 0,1 0 0,0 0 0,-1 0 1,1-1-1,0 1 0,0 0 0,0-1 0,0 1 0,0-1 1,1 0-1,-1 1 0,0-2 148,26-20-6016,18 6 1587</inkml:trace>
  <inkml:trace contextRef="#ctx0" brushRef="#br0" timeOffset="5463.946">6919 2202 5042,'0'0'3274,"0"0"-1239,0 0-84,0 0-183,0 0-258,2-3-368,-2-11-27,-16 34-808,0 46-61,18-64-235,0 0 1,0 0-1,0 0 1,0-1-1,0 1 1,0 0-1,0-1 1,0 0-1,1 1 1,-1-1 0,1 0-1,-1 0 1,1 0-1,-1-1 1,1 1-1,0 0 1,-1-1-1,1 0 1,0 0-1,-1 0 1,1 0-1,0 0 1,-1 0-1,1-1 1,0 1-1,-1-1 1,1 0-1,1 0-11,12 0 78,-8 1-65,0-1 1,0 0-1,0 0 0,1-1 1,-1 0-1,-1 0 0,1-1 1,0 0-1,-1-1 0,1 1 1,-1-2-1,0 1 0,0-1 1,-1 0-1,1 0 0,-1 0 1,0-1-1,-1 0 0,2-2-13,-6 7 1,0 0-1,0-1 0,0 1 1,0-1-1,0 1 0,-1-1 1,1 1-1,0-1 0,-1 1 1,1-1-1,-1 1 1,0-1-1,1 0 0,-1 1 1,0-1-1,0 0 0,0 1 1,0-1-1,0 0 0,0 1 1,-1-1-1,1 0 0,-1 1 1,1-1-1,-1 1 0,1-1 1,-1 1-1,0-1 0,0 1 1,0-1-1,0 1 0,0 0 1,0-1-1,0 1 0,0 0 1,0 0-1,-1 0 1,1 0-1,0 0 0,-1 0 1,1 0-1,-1 0 0,1 1 1,-1-1-1,1 1 0,-1-1 1,1 1-1,-1-1 0,0 1 1,1 0-1,-1 0 0,0 0 1,1 0-1,-2 0 0,-3-2-2,1 1 0,-1-1 0,0 1 0,0 1 0,0-1 0,0 1 0,0 0-1,0 0 1,0 1 0,0 0 0,0 0 0,1 0 0,-1 1 0,0 0 0,0 0 0,1 0 0,0 1 0,-1 0 0,1 0 0,0 0 0,0 0-1,1 1 1,-1 0 0,1 0 0,-1 0 0,1 1 0,-2 3 2,2-2-2,1 1 1,0-1-1,1 0 1,-1 1-1,1 0 1,1 0-1,-1 0 0,1-1 1,0 1-1,1 0 1,-1 0-1,1 1 1,1-1-1,0 0 0,0-1 1,0 1-1,0 0 1,1 0-1,1 0 1,-1-1-1,1 1 0,1 1 2,9 1-2,0-1 0,0 0 0,1-1 0,0 0 0,1-1 0,0-1 0,0 0 0,0-1-1,0-1 1,0 0 0,1-1 0,-1 0 0,1-2 0,0 0 0,-1 0 0,12-3 2,-21 3 1,25 0-29,0-1-1,0-1 1,-1-2 0,1-1-1,-1-2 1,26-8 28,-14 0-59,-1-2 1,0-1 0,-1-3-1,-1 0 1,-1-3 0,-2-1-1,1-3 59,-33 26 14,-1-1-1,1 0 0,-1 0 0,0 0 1,0 0-1,0 0 0,-1-1 0,1 0 0,-1 1 1,0-1-1,0 0 0,0 0 0,0 0 1,-1 0-1,1 0 0,-1-1 0,0 1 1,0 0-1,-1-1 0,1 1 0,-1 0 0,0-1 1,0 1-1,-1-5-13,-2 6 16,0 0 1,0 0 0,0 0-1,-1 1 1,1-1-1,-1 1 1,1-1-1,-1 1 1,0 1 0,0-1-1,1 0 1,-1 1-1,-1 0 1,1 0 0,0 0-1,0 0 1,0 1-1,0 0 1,-1 0-1,1 0 1,0 0 0,0 0-1,0 1 1,-2 0-17,0-1 15,-8 0 14,-1 1-1,1 1 1,-1 0 0,1 0-1,0 2 1,0-1-1,0 2 1,1 0-1,-1 1 1,1 0-1,1 1 1,-1 0-1,1 1-28,-67 50 160,78-57-158,1 1-1,0-1 0,-1 0 0,1 0 0,0 0 1,0 1-1,0-1 0,0 0 0,0 0 1,0 0-1,0 1 0,0-1 0,0 0 0,0 0 1,1 0-1,-1 0 0,0 1 0,1-1 0,-1 0 1,1 0-1,-1 0 0,1 0 0,0 0 1,0 0-1,-1 0 0,1 0 0,0 0 0,0 0 1,0-1-1,0 1 0,0 0 0,0-1 1,0 1-1,0 0 0,0-1 0,0 1 0,0-1 1,0 0-1,1 1 0,-1-1 0,0 0 1,0 0-1,0 0 0,1 1 0,-1-1 0,0-1 1,0 1-1,0 0 0,1 0 0,-1 0 0,0-1-1,1 2 0,54 10 51,-36-9-50,0 1 1,0 1-1,-1 0 0,0 2 1,0 0-1,0 1 1,-1 1-1,0 1 0,0 0 1,-1 2-1,0 0 1,-1 0-1,13 13-1,-20-12-2,1 1-1,-2-1 1,0 2 0,0-1-1,-1 1 1,-1 0 0,0 0 0,-1 1-1,-1 0 1,0 0 0,-1 0-1,-1 0 1,0 0 0,-1 1-1,-1 11 3,0-27 0,0 1 0,0-1 0,0 1 0,0-1 0,-1 1 0,1-1 0,0 1 0,0-1 0,0 1 0,0-1-1,0 1 1,0-1 0,0 1 0,0 0 0,1-1 0,-1 1 0,0-1 0,0 1 0,0-1 0,1 1 0,-1-1 0,0 1-1,0-1 1,1 0 0,-1 1 0,0-1 0,1 1 0,-1-1 0,0 0 0,1 1 0,-1-1 0,1 0 0,-1 1 0,1-1-1,-1 0 1,1 0 0,-1 1 0,1-1 0,-1 0 0,1 0 0,-1 0 0,1 0 0,-1 0 0,1 1 0,-1-1 0,1 0 0,-1-1-1,1 1 1,0 0 0,-1 0 0,1 0 0,-1 0 0,1 0 0,-1 0 0,1-1 0,-1 1 0,1 0 0,-1 0 0,1-1-1,-1 1 1,0 0 0,1-1 0,-1 1 0,1 0 0,-1-1 0,66-105 109,35-103-37,-89 184 8,-2-1-1,-1 0 1,-1 0-1,-1-1 1,-1 0-1,-1 0 1,-2 0-1,-1-1 0,-1-10-79,-1 71-13,-2-22 11,1-1-1,1 1 1,0-1 0,1 1 0,0-1 0,0 1-1,1-1 1,1 0 0,-1 1 0,2-1 0,-1-1-1,6 10 3,-5-15 8,1-1 0,-1 0 0,1 0 0,0 0 0,0-1 0,0 0 0,0 0 0,0 0 0,0 0 0,1-1-1,-1 0 1,0 0 0,1-1 0,-1 1 0,1-1 0,-1 0 0,1-1 0,-1 1 0,1-1 0,-1 0 0,0-1-1,1 1 1,-1-1 0,0 0 0,0 0 0,0-1 0,0 1 0,-1-1 0,3-1-8,148-114 299,-152 118-317,-1-1 0,1 1 0,-1 0 0,1 0-1,0 0 1,-1 0 0,1 1 0,-1-1 0,1 1 0,-1-1 0,1 1 0,-1 0 0,1 0 0,-1 0 0,0 0 0,0 1 0,1-1 0,-1 1 0,0-1 0,0 1 0,0 0 0,0-1 0,-1 1 0,1 0 0,0 0 0,-1 0 0,0 1 0,1-1 0,-1 0 0,0 0-1,1 2 19,8 9-9,60 44-1373,-66-55 1021,0 0-1,-1-1 0,1 0 1,0 0-1,0 0 0,0 0 1,0 0-1,1-1 0,-1 0 1,0 0-1,0 0 0,0 0 0,0-1 1,0 1-1,0-1 0,0 0 1,0-1-1,0 1 0,0 0 1,-1-1-1,2 0 362,23-20-5485</inkml:trace>
  <inkml:trace contextRef="#ctx0" brushRef="#br0" timeOffset="6240.939">8822 2039 7908,'0'0'2369,"0"0"-897,0 0-44,0 0-238,0 0-329,-8 14-252,-24 44-177,33-58-417,-1 0 0,1 0 0,-1 0 0,1 0 0,-1 0 0,1 1 1,-1-1-1,1 0 0,-1 0 0,1 0 0,-1 1 0,1-1 0,-1 0 0,1 0 0,-1 1 1,1-1-1,-1 1 0,0-1 0,1 0 0,-1 1 0,0-1 0,1 1 0,-1-1 0,0 1 0,1-1 1,-1 1-1,0-1 0,0 1 0,0-1 0,1 1 0,-1-1 0,0 1 0,0-1 0,0 1 1,0-1-1,0 1 0,0-1 0,0 1 0,0-1 0,0 1 0,-1-1 0,1 1 0,0 0 1,0-1-1,0 1 0,0-1 0,-1 1 0,1-1 0,0 0 0,-1 1 0,1-1 0,0 1 1,-1-1-1,1 1 0,0-1 0,-1 0 0,1 1 0,-1-1 0,1 0 0,-1 0 0,1 1 1,-1-1-1,1 0 0,-1 0 0,1 0-15,4 0 21,2 0 18,0 1 0,-1-1 0,1-1 0,-1 1 0,1-1 0,-1 0 0,1 0 0,-1-1 0,0 1 0,1-1 0,-1 0 0,0-1 0,0 1 0,0-1 0,-1 0 0,1 0 0,-1-1 0,0 1 0,1-1 0,-2 0 0,4-4-39,-5 7 5,0 0 0,0 0 0,-1-1 1,1 1-1,0-1 0,-1 1 0,1-1 0,-1 0 0,0 1 0,1-1 1,-1 0-1,0 0 0,0 0 0,0 0 0,-1 0 0,1 0 1,0 0-1,-1 0 0,1-1 0,-1 1 0,0 0 0,1 0 0,-1 0 1,0 0-1,-1-1 0,1 1 0,0 0 0,-1 0 0,1 0 0,-1 0 1,1 0-1,-1-1 0,0 1 0,0 0 0,0 1 0,0-1 1,0 0-1,-1 0 0,1 0 0,-1 1 0,1-1 0,-1 1 0,-1-2-5,-2 1 17,-1 0-1,0 0 1,-1 0-1,1 1 0,0 0 1,0 0-1,-1 1 1,1-1-1,0 1 0,-1 1 1,1-1-1,0 1 1,0 0-1,-1 1 0,1-1 1,0 1-1,0 1 1,1-1-1,-1 1 1,-3 2-17,4 2 10,0 1 0,0-1 1,0 2-1,1-1 0,1 0 1,0 1-1,0-1 0,0 1 1,1 0-1,0 0 0,1 0 1,0 0-1,0 0 0,1 0 1,0 1-1,1-1 1,0 1-12,-1-6 4,0 0 6,0 0 0,0 0 0,1-1 0,-1 1 0,1 0 0,0 0 0,0-1 0,0 1 0,1-1 0,-1 1 0,1-1 0,0 0 0,0 1 0,0-1 0,0 0 0,1 0 1,-1-1-1,1 1 0,0 0 0,-1-1 0,1 0 0,0 1 0,1-1 0,-1 0 0,0-1 0,1 1 0,-1 0 0,1-1 0,-1 0 0,1 0 0,-1 0 0,1 0 0,0-1 0,0 1 0,-1-1 0,1 0 0,3 0-9,8 2 64,1-1 0,0-1 0,-1 0 0,1-1 1,0 0-1,-1-1 0,1-1 0,-1-1 0,0 0 0,0-1 1,0 0-1,-1-1 0,0-1 0,0 0 0,0-1 0,-1-1 1,0 0-1,-1 0 0,4-5-64,-13 10 27,0-1 0,0 0 0,0 1 0,-1-1 1,0 0-1,0 0 0,0 0 0,-1-1 0,1 1 0,-1 0 0,0-1 0,-1 1 0,1 0 1,-1-1-1,0 1 0,-1-1 0,0-3-27,1-9 19,11 51-352,-8-22 323,1 5 17,0 1 1,2-1-1,0 0 1,1-1 0,0 1-1,1-2 1,1 1-1,8 11-7,-11-23 27,-1 0 0,0-1 0,1 0 0,-1 0-1,1 0 1,0-1 0,0 1 0,0-1 0,0-1-1,0 1 1,-1-1 0,1 0 0,0 0 0,0-1-1,0 0 1,0 0 0,0 0 0,0-1 0,-1 0-1,1 0 1,-1 0 0,1-1 0,2-1-27,20-12 71,1-1-1,-2-1 1,-1-1 0,0-2 0,-1-1 0,-1 0 0,-2-2-1,0-1 1,-1-1-71,-21 25-13,1-1-1,-1 1 0,1 0 0,-1-1 1,1 1-1,0 0 0,-1 0 1,1-1-1,0 1 0,0 0 0,0 0 1,0 0-1,0 0 0,0 0 0,0 0 1,0 1-1,0-1 0,0 0 0,1 0 1,-1 1-1,0-1 0,0 1 1,1-1-1,-1 1 0,0 0 0,1-1 1,-1 1-1,1 0 0,-1 0 0,0 0 1,1 0-1,-1 0 0,1 0 1,-1 0-1,0 1 0,1-1 0,-1 0 1,0 1-1,1-1 0,-1 1 0,0 0 1,0-1-1,1 1 0,-1 0 1,0 0-1,0 0 0,0-1 0,0 1 1,0 0-1,0 0 0,0 1 0,-1-1 1,1 0-1,0 0 0,0 1 14,61 155-635,-60-155 455,0-1 0,0 1-1,0-1 1,0 1-1,0-1 1,0 0 0,1 0-1,-1 0 1,0 0 0,1 0-1,-1-1 1,0 1-1,1-1 1,-1 1 0,1-1-1,-1 0 1,1 0 0,-1 0-1,1 0 1,-1-1-1,1 1 1,-1 0 0,0-1-1,1 0 1,-1 0 0,0 0-1,1 0 1,-1 0-1,0 0 1,0 0 0,0-1-1,0 1 1,0-1 0,0 0-1,0 1 1,-1-1-1,1 0 1,-1 0 0,1 0-1,-1 0 1,1-2 180,23-25-3994,2-2-2105</inkml:trace>
  <inkml:trace contextRef="#ctx0" brushRef="#br0" timeOffset="6858.328">10023 1884 8388,'0'0'2420,"0"0"-697,0 0-162,0 0-11,0 0-384,-4-10-270,3 3-760,0 8-121,1 0 0,-1 0 0,1-1 0,-1 1 0,1-1 0,-1 1 0,0 0 0,1-1 0,-1 1 0,0-1 0,1 1 0,-1-1 0,0 1 0,0-1 0,1 0 0,-1 0 0,0 1-1,0-1 1,0 0 0,1 0 0,-1 0 0,0 1 0,0-1 0,0 0 0,0 0 0,1-1 0,-1 1 0,0 0 0,0 0 0,0 0 0,0 0 0,1-1 0,-1 1 0,0 0 0,0-1-1,1 1 1,-1-1 0,0 1 0,0-1 0,1 1 0,-1-1 0,1 1 0,-1-1 0,0 0 0,1 1 0,-1-1 0,1 0 0,0 1 0,-1-1 0,1 0 0,-1 0 0,1 1 0,0-1-1,0 0 1,-1 0 0,1 0 0,0 0 0,0 1 0,0-1 0,0 0 0,0 0 0,0 0 0,0 0 0,0 0 0,1 1 0,-1-1 0,0 0 0,1 0-15,-15 24 215,2 1 1,0 0-1,2 1 1,1 0 0,1 0-1,1 1 1,1 1 0,2-1-1,0 1 1,2-1-1,0 22-215,2-45-11,-1-1 0,1 1-1,0 0 1,-1-1-1,1 1 1,0-1 0,0 1-1,1 0 1,-1-1-1,1 1 1,-1-1-1,1 1 1,0-1 0,0 1-1,0-1 1,0 0-1,0 1 1,0-1 0,1 0-1,-1 0 1,1 0-1,0 0 1,-1 0 0,1 0-1,0 0 1,0-1-1,0 1 1,0-1-1,1 1 1,-1-1 0,0 0-1,0 0 1,1 0-1,-1 0 1,1 0 0,0 0 11,15 1-197,-1 0 0,0-1 0,1 0 1,-1-2-1,1 0 0,-1-1 0,1 0 1,-1-2-1,0 0 0,0-1 1,1-1 196,110-54-4464,-117 52 3331,0 1 0,0-2 0,-1 1 0,0-1 0,0-1-1,-1 0 1,0 0 0,6-12 1133,15-28 1217,13 11 5066,16 42-4125,-55-2-2066,0 0 1,-1 0 0,1-1 0,0 1-1,0-1 1,-1 0 0,1 0 0,0 0-1,0 0 1,0-1 0,-1 1-1,1-1 1,0 0 0,-1 0 0,1-1-1,0 1 1,-1-1 0,0 1 0,1-1-1,-1 0 1,0 0 0,0-1-1,0 1 1,0-1 0,0 1 0,-1-1-1,1 0 1,-1 0 0,0 0 0,0-1-1,0 1 1,0 0 0,0-1-1,-1 1 1,1-1 0,-1 1 0,0-1-1,0 0 1,-1 0 0,1 1 0,-1-5-93,1 6 12,-1-1 1,0 0 0,0 0 0,0 0 0,0 1 0,0-1 0,-1 0 0,1 1 0,-1-1-1,0 0 1,0 1 0,0-1 0,0 0 0,0 1 0,0-1 0,-1 1 0,1 0 0,-1 0-1,0-1 1,1 1 0,-1 0 0,0 0 0,0 1 0,-1-1 0,1 0 0,0 1 0,0-1 0,-1 1-1,1 0 1,-1-1 0,0 1 0,1 1 0,-1-1 0,1 0 0,-1 1 0,-1-1-13,-2-1 11,0 0-1,-1 0 1,1 1 0,-1 0 0,1 0-1,-1 1 1,0 0 0,1 0 0,-1 0 0,1 1-1,-1 0 1,1 0 0,-1 1 0,1 0-1,0 0 1,0 0 0,0 1 0,0 0 0,0 0-1,0 0 1,1 1 0,-1 0 0,1 0 0,-3 4-11,-3 5 15,1 1 1,0 1-1,2-1 1,-1 2 0,2-1-1,0 1 1,1 0 0,0 0-1,2 1 1,0 0 0,1 0-1,0 0 1,1 0 0,1 0-1,1 10-15,0-23 2,1-1-1,-1 0 0,0 1 1,1-1-1,0 0 0,0 0 1,0 1-1,0-1 0,0 0 1,1 0-1,-1 0 0,1 0 1,0-1-1,0 1 0,0 0 1,0-1-1,0 1 0,1-1 1,-1 0-1,1 0 1,-1 0-1,1 0 0,0 0 1,0 0-1,0-1 0,0 0 1,0 1-1,0-1 0,0 0 1,1-1-1,-1 1 0,0 0-1,119 7 189,-98-8-135,-18 0-87,0 1-36,1-1 0,-1 0 0,1 0 0,-1 0 0,1-1 1,-1 0-1,0-1 0,1 1 0,-1-1 0,0 0 0,0-1 0,0 1 0,1-2 69,-5-1-5882,-2 5-2925</inkml:trace>
  <inkml:trace contextRef="#ctx0" brushRef="#br0" timeOffset="8571.93">11649 1828 13062,'0'0'992,"0"0"-525,0 0-155,0 0 107,-9 30 91,-2-1-354,4-9-28,0 1-1,1 0 1,0 1-1,2-1 0,1 1 1,1 0-1,0 21-127,2-32 42,-1 0 1,2 0-1,0 0 0,0 0 0,1 0 0,0-1 0,1 1 0,0 0 0,1-1 1,0 0-1,1 0 0,0 0 0,0 0 0,1-1 0,0 0 0,1 0 0,0 0 1,0-1-1,6 5-42,-12-12 3,-1 0 1,1 0 0,0 0 0,-1-1-1,1 1 1,0 0 0,0 0-1,0 0 1,-1-1 0,1 1-1,0 0 1,0-1 0,0 1 0,0-1-1,0 1 1,0-1 0,0 1-1,0-1 1,1 0 0,-1 1-1,0-1 1,0 0 0,0 0 0,0 0-1,0 0 1,0 0 0,1 0-1,-1 0 1,0-1 0,0 1-1,0 0 1,0 0 0,0-1-1,0 1 1,0-1 0,0 1 0,0-1-1,0 1 1,0-1 0,0 0-1,0 0 1,0 1 0,-1-1-1,1 0 1,0 0 0,0 0 0,-1 0-1,1 0 1,0 0-4,5-58 143,-6 57-147,-3-14 8,-1 1-1,-1-1 1,0 1 0,-1-1 0,-1 2-1,-1-1 1,0 1 0,0 0-1,-1 1 1,-1 0 0,-1 0 0,0 1-1,0 0 1,-1 1 0,0 0 0,-1 1-1,0 1 1,-14-8-4,-23-23-62,42 33 54,0 2 5,-1-1 0,1 0-1,1 0 1,-1 0 0,1-1 0,0 0 0,0-1 0,1 0 0,0 0 0,0 0-1,1-1 1,0 1 0,1-1 0,-1 0 0,2-1 0,-1 1 0,2-1-1,-1 0 1,1 1 0,1-1 0,-1 0 0,1-4 3,4 9-8,-1 0-1,1 0 1,0 0 0,0 0-1,1 0 1,-1 1 0,1-1 0,0 1-1,0 0 1,1 0 0,-1 1-1,1-1 1,0 1 0,0 0 0,0 0-1,0 1 1,0-1 0,1 1-1,-1 0 9,21-9-78,0 1-1,1 0 1,0 2-1,0 2 1,0 0-1,1 2 1,0 1-1,0 1 0,16 1 79,-38 1-2,0 0 0,0 0 0,0 1 0,0-1 0,0 1 0,0 1 0,0-1-1,-1 1 1,1 0 0,0 0 0,-1 1 0,0 0 0,1 0 0,-1 0-1,0 1 1,0-1 0,-1 1 0,1 0 0,-1 0 0,0 1 0,0 0-1,0-1 1,-1 1 0,0 0 0,1 3 2,5 11 74,-1 1 0,-1 1 0,-1-1 0,-1 1 0,0 0 0,-2 0 0,-1 1 1,0-1-1,-2 0 0,0 1 0,-2 11-74,1 6 138,-16 301 841,17-337-975,-1 1 1,1-1 0,0 0 0,0 0-1,1 1 1,-1-1 0,1 0 0,-1 0-1,1 0 1,0 0 0,0 0 0,0 0-1,1 0 1,-1 0 0,1 0 0,0 0-1,0-1 1,0 1 0,0 0 0,0-1-1,0 0 1,1 0 0,-1 1 0,1-2-1,-1 1 1,1 0 0,0 0 0,0-1-1,0 1 1,0-1 0,0 0 0,0 0-1,0 0 1,0-1 0,0 1 0,1-1-1,-1 1 1,0-1 0,0 0 0,1 0-1,1-1-4,7 1 6,1-1 0,-1 0 0,1-1 0,-1 0-1,0-1 1,0 0 0,0-1 0,0-1-1,0 0 1,-1 0 0,0-1 0,0 0 0,-1-1-1,1-1 1,-2 1 0,1-2 0,-1 1-1,0-1 1,-1 0 0,0-1 0,0 0 0,-1-1-1,-1 1 1,1-1-6,15-69 94,-24 77-92,1 0 1,-1 1 0,1-1-1,-1 0 1,0 1 0,0-1-1,0 1 1,0-1 0,-1 1-1,1 0 1,-1 0 0,1 0-1,-1 0 1,0 1 0,0-1 0,0 1-1,1 0 1,-1-1 0,-1 1-1,1 1 1,0-1 0,0 0-1,0 1 1,0-1 0,0 1-1,-1 0 1,1 0 0,0 1 0,0-1-1,0 0 1,-1 1 0,1 0-1,0 0 1,0 0-3,-12-1-6,-221 4-1016,220-4 226,14-2-2805,14-11-2922</inkml:trace>
  <inkml:trace contextRef="#ctx0" brushRef="#br0" timeOffset="9884.296">13584 1645 10149,'0'0'2025,"0"0"-1033,0 0-226,0 0-201,0 0-15,0 0-27,0 0-136,0 0-9,0 0-103,-20 0 774,10 2-961,1 1 0,0 0 0,0 0 0,0 1 0,1 0 0,-1 1 0,1 0 0,0 0 0,0 0 0,0 1 0,1 1 0,0-1 0,0 1 0,1 0 0,-3 5-88,-14 33 198,30-44-185,118-20 345,57-71-433,-181 89 74,-1 0-1,1 0 1,-1 1 0,0-1 0,1 0-1,-1 0 1,0 1 0,1-1 0,-1 0-1,0 0 1,0 0 0,0 0 0,0 1-1,0-1 1,0 0 0,0 0 0,0 0-1,0 0 1,0 1 0,-1-1 0,1 0-1,0 0 1,0 0 0,-1 1 0,1-1-1,-1 0 1,1 0 0,0 1 0,-1-1-1,0 0 1,1 1 0,-1-1 0,1 1-1,-1-1 1,0 1 0,1-1 0,-1 1-1,0-1 1,1 1 0,-1-1 0,0 1-1,0 0 1,0-1 0,1 1 0,-1 0-1,0 0 1,0 0 0,0 0 0,0 0-1,1 0 1,-1 0 0,0 0 0,0 0-1,0 0 1,0 0 0,1 0 0,-1 1-1,0-1 1,0 0 0,0 1 0,1-1-1,-1 0 1,0 1 0,0 0 1,-14-2 14,0 1 1,1 0 0,-1 1-1,0 1 1,1 0-1,-1 1 1,1 0-1,-1 1 1,1 1 0,1 1-1,-1 0 1,1 0-1,0 1 1,0 1-1,1 0 1,0 1-1,1 0 1,0 1 0,0 0-1,1 1 1,0 0-1,1 1 1,0 0-1,-4 8-14,6-6 32,1 1 0,1-1 0,0 1 0,1 1 0,1-1 0,0 0 0,1 1 0,1 0 1,0-1-1,1 13-32,0-22 10,0 1 0,0-1 0,1 1 0,-1-1 0,1 1 0,1-1 0,-1 1 0,1-1 0,0 0 0,1 0 0,-1 0 0,1 0 0,0 0 0,1-1 0,0 1 0,-1-1 0,2 0 0,-1 0 0,0 0 0,1-1 0,0 1 0,0-1 0,1-1 0,0 2-10,8 1 11,-1-1 0,1 0 1,0 0-1,1-2 1,-1 0-1,1 0 0,-1-2 1,1 0-1,0 0 1,-1-1-1,1-1 0,0-1 1,-1 0-1,1 0 0,-1-2 1,0 0-1,1 0 1,-2-2-1,1 1 0,-1-2 1,0 0-1,0 0 1,-1-1-1,0-1 0,0 0 1,5-6-12,38-24-7,-2-2 0,-1-3 1,-2-2-1,35-43 7,-71 70 4,0 0 0,-1-1 0,0 0 0,-2-1 0,-1-1 0,0 0 0,-2 0 0,0-1 0,-2 0 0,-1 0 0,3-18-4,0-33 64,-3 0 1,-4-1-1,-2-3-64,0-6 147,-4 40 77,-1 47-120,-15 93-162,2 67 214,7 0 0,8 86-156,3-245-18,0 0 0,1 1 0,0-1 0,-1 0-1,2 0 1,-1 0 0,0 1 0,1-1 0,0 0 0,0 0 0,0 0 0,0 0 0,1 0 0,-1 0-1,1 0 1,0-1 0,1 1 0,-1-1 0,0 1 0,1-1 0,0 0 0,0 0 0,0 0 0,0 0 0,0 0-1,1-1 1,-1 1 0,1-1 0,-1 0 0,1 0 0,0-1 0,2 1 18,8 0-437,1-1-1,0-1 1,-1 0-1,1-1 1,0 0-1,-1-1 1,1-1 0,-1-1-1,0 0 1,0 0-1,0-2 1,-1 0-1,1 0 1,-2-1 0,1-1-1,-1 0 1,7-6 437,16-6-1790,-22 13 1713,72-56-9828,-72 24 12041,-13 26 260,1 13-2203,-1-1 0,0 0 0,1 0 0,-1 1-1,0-1 1,0 0 0,0 0 0,0 1 0,0-1 0,0 0 0,0 0 0,0 0 0,0 1 0,0-1 0,0 0 0,0 0 0,0 1 0,-1-1 0,1 0 0,0 0 0,0 1 0,-1-1-1,1 0 1,-1 1 0,1-1 0,-1 0 0,1 1 0,-1-1 0,1 1 0,-1-1 0,1 1 0,-1-1 0,0 1 0,1-1 0,-1 1 0,0-1 0,1 1 0,-1 0 0,0 0 0,0-1-1,1 1 1,-1 0 0,0 0 0,0 0 0,1 0 0,-1 0 0,0 0 0,0 0 0,0 0 0,1 0-193,-4 2 98,0 0 1,1 0-1,-1 1 1,1-1-1,0 1 1,0-1-1,0 1 1,0 0-1,0 1 1,1-1-1,0 0 0,-1 1 1,1-1-1,0 1 1,1 0-1,-1 0 1,1-1-1,-1 1 1,1 0-1,0 0 1,1 1-1,-1-1 1,1 0-1,0 0 0,-1 0 1,2 0-1,-1 0 1,1 0-1,-1 0 1,1 1-1,1 0-98,-2-1 61,3-2-10,0 0 1,0 0-1,1 0 0,-1-1 0,1 0 0,-1 1 0,1-1 0,0 0 0,-1-1 0,1 1 0,0-1 0,0 1 1,0-1-1,-1 0 0,1-1 0,0 1 0,0-1 0,-1 1 0,1-1 0,2-1-51,1 1 12,-1 0 0,1-1-1,0 0 1,0 0 0,-1 0 0,1-1-1,-1 0 1,0-1 0,0 1 0,0-1-1,0 0 1,0 0 0,-1-1 0,0 0 0,0 0-1,0 0 1,-1 0 0,0-1 0,0 0-1,0 0 1,0 0 0,-1 0 0,0-1-1,-1 1 1,1-1 0,-1 0 0,-1 1-1,1-1 1,-1 0 0,0 0 0,0 0-1,-1-6-11,-2 11-1,1-1-1,-1 1 0,0 0 1,0-1-1,0 1 0,0 0 0,0 0 1,0 0-1,-1 1 0,1-1 1,0 0-1,-1 1 0,0 0 0,1 0 1,-1-1-1,0 1 0,1 1 1,-1-1-1,0 0 0,0 1 1,0-1-1,0 1 0,0 0 0,0 0 1,0 0-1,1 1 0,-1-1 1,0 1-1,0-1 0,0 1 1,0 0-1,1 0 0,-1 0 0,0 0 1,1 1-1,-3 1 2,-3 5 1,0 1 0,1 1 1,0-1-1,0 1 0,1 0 0,0 1 0,1 0 1,0 0-1,1 0 0,0 0 0,0 3-1,-3 8 1,1 0 0,1 0-1,1 1 1,1-1 0,1 1-1,0 0 1,2-1 0,2 12-1,-2-32-12,1 1 0,-1-1 0,1 1 0,0-1 0,0 0 0,0 1 0,0-1 0,0 0 0,0 0 0,1 1 0,-1-1 0,1 0 0,0-1 0,-1 1 0,1 0 0,0 0 0,0-1 0,0 1 0,0-1 0,0 1 0,1-1 0,-1 0 0,0 0 0,1 0 0,-1 0 0,0-1 0,1 1 0,-1 0 0,1-1 0,-1 0 0,2 0 12,84-1-1173,34-47-4977,-64 9-711</inkml:trace>
  <inkml:trace contextRef="#ctx0" brushRef="#br0" timeOffset="11313.42">15029 1625 9925,'0'0'2718,"0"0"-1307,0 0-181,0 0-152,0 0-304,2 10-105,21 177 1236,-22-185-1889,-2 1-1,1 0 0,-1 1 0,1-1 0,0 0 0,0 1 0,1-1 0,-1 0 0,1 0 0,0 0 0,-1 1 0,1-1 0,1 0 0,-1 0 0,0 0 0,1 0 0,-1-1 0,1 1 0,0 0 0,0-1 0,0 1 0,0-1 0,1 1 0,-1-1 0,1 0 0,-1 0 0,1 0 0,0-1 0,0 1 0,1 0-15,2-2 38,-1 0 0,1 0 0,-1-1 0,0 0 0,1 0 0,-1-1 0,0 1 0,0-1 0,1 0 0,-1 0 0,-1-1 0,1 0 0,0 1 0,-1-2 1,1 1-1,-1 0 0,0-1 0,0 0 0,0 0 0,-1 0 0,1 0 0,-1-1 0,0 0 0,2-3-38,72-151 162,-76 159-170,0 0-1,0-1 1,0 1-1,0 0 1,0 0-1,-1 0 1,1 0-1,0 0 1,0 1 0,0-1-1,0 0 1,0 0-1,0 1 1,0-1-1,0 0 1,0 1-1,0-1 1,-1 1-1,1-1 1,0 1-1,0-1 1,-1 1-1,1 0 1,0-1-1,-1 1 1,1 0-1,0 0 1,-1-1-1,1 1 1,-1 0-1,0 0 1,1 0-1,-1 0 1,0 0-1,1 0 1,-1 0-1,0-1 1,0 1-1,0 0 1,0 0-1,0 0 1,0 0-1,0 0 1,0 1 8,12 56 19,-11-48-1,0 0 0,1 0 0,0-1 0,1 1 0,0 0-1,0-1 1,1 0 0,0 1 0,1-1 0,0-1 0,3 4-18,-4-10 11,0 0 1,0 0-1,0-1 0,0 1 0,1-1 1,-1 0-1,0 0 0,1-1 0,-1 1 1,1-1-1,-1 0 0,1 0 0,-1 0 1,0-1-1,1 0 0,-1 0 0,0 0 1,1 0-1,-1-1 0,0 1 1,0-1-1,0 0 0,0 0 0,0-1 1,-1 1-1,1-1 0,-1 0 0,1 0 1,-1 0-1,0 0 0,1-2-11,10-5-48,137-110-56,-150 120 93,0 0 0,1 0 0,-1 1-1,1-1 1,-1 0 0,1 1 0,-1-1-1,0 1 1,1-1 0,-1 1 0,0 0-1,1 0 1,-1-1 0,0 1 0,0 0-1,0 0 1,0 0 0,0 0 0,0 1-1,0-1 1,0 0 0,0 0 0,-1 0-1,1 1 1,0-1 0,-1 1 0,1-1-1,-1 0 1,1 1 0,-1-1 0,0 2 11,4 3-14,-2 0 22,1-1 0,0 0 0,0-1 0,1 1 0,0-1 0,-1 1 0,1-1 0,1 0 0,-1-1 0,1 1 0,-1-1 0,1 0 0,0 0 0,0 0 0,0-1 0,1 1 0,-1-1 0,1-1 0,-1 1 0,1-1 0,-1 0 0,1 0 0,0 0 0,0-1 0,-1 0 0,3 0-8,1 0 9,0 0 0,0-1 0,0 0 0,0 0 0,1-1 0,-2 0 0,1 0 0,0-1 0,0-1 0,-1 1 0,0-1 0,0-1 0,0 1 0,0-2 0,-1 1 0,1-1 0,-1 0 0,-1 0 0,1-1 0,-1 0 0,0 0 0,-1 0 0,0-1 0,3-5-9,-4 5-6,-1 0 0,-1 0 0,1 0 0,-1 0 0,-1 0 1,0 0-1,0 0 0,0-1 0,-1 1 0,0 0 0,-1-1 0,0 1 0,0 0 1,-1 0-1,0 0 0,0 0 0,-1 0 0,0 0 0,0 1 0,-3-5 6,4 8-1,0 0-1,0 1 0,-1 0 0,1-1 0,-1 1 1,1 0-1,-1 0 0,0 1 0,0-1 0,-1 0 1,1 1-1,0 0 0,-1 0 0,1 0 0,-1 0 0,0 1 1,0-1-1,1 1 0,-1 0 0,0 0 0,0 0 1,0 1-1,0-1 0,0 1 0,0 0 0,-1 0 1,1 0-1,0 1 0,0 0 0,0-1 0,-3 2 2,1 9 1,0 0 0,0 0 0,2 0 0,-1 0-1,1 1 1,1 0 0,0 0 0,1 0 0,0 0 0,1 0-1,0 0 1,1 0 0,1 7-1,-2 115 187,1-132-184,0 1-1,0 0 1,0 0 0,0 0 0,0-1 0,1 1 0,-1 0-1,1-1 1,-1 1 0,1 0 0,0-1 0,0 1-1,1-1 1,-1 1 0,0-1 0,1 0 0,-1 1 0,1-1-1,0 0 1,0 0 0,0 0 0,0 0 0,0-1-1,0 1 1,1 0 0,-1-1 0,0 0 0,1 1 0,-1-1-1,1 0 1,0 0 0,-1-1 0,1 1 0,0 0-1,1-1-2,12-1 13,0-1 0,0 0 0,-1-1 0,1-1-1,-1-1 1,0 0 0,0-1 0,0-1-1,-1 0 1,0-1 0,-1 0 0,1-1 0,-2-1-1,1 0 1,-1 0 0,-1-2 0,0 1-1,-1-1 1,2-3-13,104-139 83,-115 154-89,0 0 1,0 0-1,-1 0 0,1 0 1,0 0-1,-1 1 1,1-1-1,0 0 0,-1 1 1,1-1-1,0 0 0,-1 1 1,1-1-1,-1 1 1,1-1-1,0 1 0,-1-1 1,1 1-1,-1-1 0,0 1 1,1 0-1,-1-1 0,0 1 1,1 0-1,-1-1 1,0 1-1,1 0 0,-1-1 1,0 1-1,0 0 0,0-1 1,0 1-1,0 0 1,0 0-1,0-1 0,0 1 1,0 0-1,0 0 0,0-1 1,0 1-1,-1 0 0,1-1 1,0 1-1,0 0 1,-1-1-1,1 1 0,-1 0 6,1 2-26,6 202 456,-6-202-421,0-1 1,1 1-1,-1-1 1,1 0-1,0 1 1,0-1-1,0 0 1,0 0-1,0 0 1,1 1-1,-1-1 1,0 0-1,1-1 1,0 1 0,-1 0-1,1 0 1,0-1-1,0 1 1,0-1-1,0 1 1,0-1-1,0 0 1,0 0-1,1 0 1,-1 0-1,0 0 1,1-1-1,-1 1 1,0 0-1,1-1 1,-1 0-1,1 0 1,-1 0-1,1 0 1,-1 0-1,1 0 1,-1-1 0,0 1-1,1-1 1,-1 1-1,1-1 1,-1 0-1,0 0 1,0 0-1,0 0 1,0-1-1,1 1 1,-2-1-1,1 1 1,0-1-1,1 0-9,17-13-9,-1-1-1,-1 0 1,0-2-1,-1 0 1,-1 0-1,-1-2 1,7-11 9,6-4-219,-28 35 101,1 3-50,2 23 84,-2-13 106,0-1 1,0 1 0,2 0 0,0-1-1,0 0 1,1 0 0,0 0 0,1 0-1,4 6-22,-5-15 17,0-1 0,1 1-1,-1-1 1,1 0-1,-1 0 1,1-1 0,0 1-1,0-1 1,-1 0 0,1 0-1,0-1 1,0 0-1,0 1 1,0-2 0,0 1-1,0 0 1,0-1 0,0 0-1,0 0 1,-1-1-1,1 1 1,0-1 0,-1 0-1,0 0 1,1-1 0,1 0-17,15-8 11,1 0 1,-2 0-1,0-2 1,0-1-1,-1-1 1,-1 0-1,0-1 1,-1-1-1,-1 0 1,-1-2-1,0 0 1,-2 0-1,0-1 1,-1-1-1,-1 0 1,8-21-12,0-16 65,-2-1 1,-3 0 0,-2 0-1,-3-1 1,0-34-66,-21 292-56,-18-33 152,14-96-217,4 1 0,3 1 0,1 50 121,8-121-28,1-1-1,-1 1 1,1 0-1,-1-1 1,0 1 0,1 0-1,-1 0 1,1 0 0,-1-1-1,1 1 1,-1 0-1,1 0 1,-1 0 0,1 0-1,-1 0 1,1 0-1,-1 0 1,1 0 0,-1 0-1,1 0 1,-1 0 0,1 0-1,-1 0 1,1 0-1,-1 0 1,0 0 0,1 1-1,-1-1 1,1 0-1,-1 0 1,1 1 0,-1-1-1,0 0 1,1 0 0,-1 1-1,1-1 1,-1 1-1,0-1 1,0 0 0,1 1-1,-1-1 1,0 1-1,0-1 1,1 0 0,-1 1-1,0-1 1,0 1 0,0-1-1,0 1 1,1-1-1,-1 1 1,0-1 0,0 1-1,0-1 1,0 1 0,0-1-1,-1 1 1,1-1-1,0 1 1,0-1 0,0 1-1,0-1 1,0 1-1,-1-1 1,1 1 28,24-34-1855,-8 5-1408,-4 0-1246</inkml:trace>
  <inkml:trace contextRef="#ctx0" brushRef="#br0" timeOffset="11763.888">16785 1481 11957,'0'0'1089,"0"0"-329,0 0 209,0 0 375,0 0-10,19 12-419,66 34-341,-77-42-496,0-1 1,0 0-1,1 0 1,-1-1-1,1 1 1,0-2-1,-1 0 1,1 0-1,0 0 0,0-1 1,0 0-1,0-1 1,3 0-79,14-1 210,-6-1-124,0-2 1,0 1-1,-1-2 1,0-1-1,0 0 1,0-2-1,-1 0 0,0 0 1,-1-2-1,11-8-86,-17 13 37,0-1-1,0 1 0,-1-1 0,0-1 1,0 0-1,-1-1 0,0 1 1,-1-2-1,0 1 0,0-1 0,-1-1 1,0 1-1,-1-1 0,0 0 1,-1 0-1,0-1 0,-1 0 0,0 0 1,-1 0-1,1-4-36,-8 11 5,-2 11-22,0 1 0,1-1 0,-1 1 0,2 0 0,-1 0-1,1 1 1,0 0 0,0-1 0,1 1 0,0 0 0,0 1-1,1-1 1,0 0 0,0 9 17,-7 193-61,55 8 93,-43-172 51,-26-41-81,-64-5-2347,28 0-4087,22 0-2196</inkml:trace>
  <inkml:trace contextRef="#ctx0" brushRef="#br0" timeOffset="13065.96">6183 3865 1601,'0'0'7651,"0"0"-5148,0 0-1586,0 0 49,0 0-107,0 0-130,-3 0-129,148 18 1540,153-14-1396,-257-17-2442,-30-12-5840,-11 10 17</inkml:trace>
  <inkml:trace contextRef="#ctx0" brushRef="#br0" timeOffset="13520.418">6601 3563 4210,'0'0'6915,"0"0"-4722,0 0-1222,0 0 395,0 0-365,-9-2-334,-18-4-13,17 3 47,25 4-354,146 50 669,-116-35-924,-16-8-76,-1 1 1,0 1-1,-1 2 1,0 1-1,-1 1 0,0 1 1,-1 2-1,-1 0 1,-1 1-1,12 13-16,-13 2-13,-22-32 32,0-1 26,0 0 22,-4 0 21,-24 4-287,0 1 1,0 1 0,1 1-1,0 1 1,0 2 0,1 1 0,0 1-1,0 1 1,-15 11 198,38-21-961,3-3-2293,0 0-1084</inkml:trace>
  <inkml:trace contextRef="#ctx0" brushRef="#br0" timeOffset="16791.832">7792 3558 7940,'0'0'1654,"0"0"-801,0 0 140,0 0 293,0 0 16,0-10-99,0-7-1051,1 0 0,1 0 0,1 0 0,1 1 0,0-1 0,1 1 0,0 0 1,2 0-153,5-10 198,-1-1 1,-2 1 0,0-2 0,-2 1-1,-1-1 1,-1 0 0,-1 0 0,-1-12-199,-5 38 19,0-1 1,0 1-1,0 0 1,0 0-1,0 0 1,-1 0 0,1 0-1,0 1 1,-1-1-1,0 1 1,1-1-1,-1 1 1,0 0-1,0 0 1,0 1 0,0-1-1,1 0 1,-1 1-1,0 0 1,0-1-1,0 1 1,0 0 0,0 1-1,0-1 1,0 1-1,0-1 1,0 1-1,0 0 1,0 0 0,1 0-1,-1 0 1,0 0-1,-2 2-19,-7 5-3,0-1-1,0 1 1,1 1 0,0 0-1,1 1 1,-1 0-1,2 1 1,0 0 0,0 0-1,1 1 1,-2 3 3,6-8-7,1-1-1,0 1 1,0 0 0,0 0 0,1 0 0,0 0-1,0 1 1,1-1 0,0 0 0,0 1-1,1-1 1,-1 1 0,2-1 0,-1 1-1,1-1 1,0 0 0,1 1 0,0-1 0,0 0-1,1 0 1,-1 0 0,1 0 0,1 0-1,-1-1 1,1 0 0,1 1 0,-1-1-1,1-1 1,0 1 0,0-1 0,6 5 7,176 152 37,-184-161-30,0 1 1,-1 0-1,1 0 1,-1 0-1,1 0 0,-1 0 1,0 1-1,0-1 0,0 1 1,0 0-1,-1-1 1,1 1-1,-1 0 0,1 0 1,-1 0-1,0 0 0,0 0 1,0 0-1,-1 0 1,1 1-1,-1-1 0,0 0 1,0 0-1,0 0 0,0 1 1,0-1-1,-1 0 1,1 0-1,-1 0 0,0 0 1,0 1-1,0-1 0,0-1 1,-1 1-1,1 0 0,-1 0 1,0 0-1,-1 1-7,-14 5-102,0-1-1,-1-1 0,0-1 1,0-1-1,0 0 1,-1-1-1,1-1 0,-1-1 1,0 0-1,-7-2 103,22 0-65,-99 3-3433,101-8 1295,4-12-1740</inkml:trace>
  <inkml:trace contextRef="#ctx0" brushRef="#br0" timeOffset="17227.446">8205 3480 2945,'0'0'7558,"0"0"-4842,0 0-1582,0 0 11,0 0-382,0 21-94,0 311 1351,10-112-1716,-4-209-64,-5-30 112,-1-10-288,-1 0 0,-2 0 1,-1 0-1,-2 0 0,-4-15-64,0 15-13,2 0 1,2-1 0,0 0-1,2-1 1,0-23 12,4 50-5,0-1-1,0 1 1,1 0-1,-1-1 1,1 1 0,0 0-1,0-1 1,0 1-1,1 0 1,0 0-1,0 0 1,0 0 0,0 0-1,0 1 1,1-1-1,-1 1 1,1-1-1,0 1 1,0 0-1,1 0 1,-1 0 0,1 0-1,-1 1 1,1 0-1,0-1 1,0 1-1,2 0 6,6-3-10,0 0-1,1 2 0,-1-1 1,1 2-1,0 0 0,0 0 1,0 1-1,0 1 0,0 0 1,-1 1-1,4 0 11,-14-1-3,-1 0 0,1 1-1,0-1 1,0 0 0,0 1 0,0-1 0,-1 1-1,1-1 1,0 1 0,0 0 0,-1 0 0,1 0-1,-1 0 1,1 0 0,-1 0 0,1 0 0,-1 0-1,0 1 1,1-1 0,-1 0 0,0 1 0,0-1-1,0 1 1,0 0 0,0-1 0,0 1 0,-1 0-1,1-1 1,0 1 0,-1 0 0,0 0 0,1 0-1,-1 0 1,0-1 0,0 1 0,0 0 0,0 0-1,0 0 1,0 0 0,-1 0 0,1-1 0,-1 1-1,1 0 1,-1 0 0,1-1 0,-1 1 0,0 0-1,0-1 1,0 1 0,0 0 0,0-1 0,-1 0-1,1 1 1,0-1 0,-1 1 3,-8 4-133,-1 0 1,-1 0-1,1-1 1,-1-1-1,0 0 0,0 0 1,0-1-1,0-1 0,-3 0 133,-29 3-2896,2-3-3573,41-2 324</inkml:trace>
  <inkml:trace contextRef="#ctx0" brushRef="#br0" timeOffset="17614.19">8595 3523 7027,'0'0'2367,"0"0"-793,0 0 157,0 0-226,0 0-278,0 11-245,0 66 45,2-75-1004,-1 0 1,1 0-1,0 0 1,0 0-1,0 0 0,0-1 1,0 1-1,0-1 1,0 1-1,0-1 0,1 0 1,-1 0-1,0 0 1,1 0-1,-1 0 1,1-1-1,-1 1 0,1-1 1,0 1-1,-1-1 1,1 0-1,-1 0 0,1 0 1,-1-1-1,1 1 1,0-1-1,-1 1 0,1-1 1,-1 0-1,0 0 1,3-1-24,2 1-1,1-1 0,0 0 0,-1-1 0,0 1-1,1-1 1,-1-1 0,0 0 0,-1 0 0,1 0 0,-1-1 0,0 1 0,0-2 0,0 1 0,0-1 0,-1 1 0,0-2 0,-1 1 0,1 0 0,-1-1 0,0 0 0,-1 0 0,1 0 0,-2 0 0,1-1 0,-1 1 0,0-1 0,0 0 0,-1 1 0,0-1 0,0 0 0,-1-2 1,-3 7 4,1 0-1,-1 0 1,0 0 0,1 0 0,-1 1 0,-1-1 0,1 1 0,0 0 0,0 0 0,-1 0 0,1 0-1,-1 1 1,0-1 0,1 1 0,-1 0 0,0 0 0,0 1 0,0-1 0,0 1 0,0 0 0,0 0 0,0 0-1,1 0 1,-1 1 0,0-1 0,-1 1-4,-1-1 8,6 0-6,-5-1 8,1 0-1,-1 1 1,0-1 0,1 1-1,-1 0 1,1 0 0,-1 1 0,0-1-1,1 1 1,-1 0 0,1 0-1,-1 0 1,1 1 0,0 0 0,0-1-1,-1 2 1,1-1 0,1 0 0,-1 1-1,0 0 1,0 0 0,1 0-1,0 0 1,0 0 0,0 1 0,0-1-1,0 1 1,1 0 0,-1 0 0,1 1-11,-5 15 21,1 0-1,2 1 0,0-1 1,1 1-1,1 0 0,1 0 0,0 0 1,2 0-1,1 0 0,0 2-19,-1-21 0,-2 3-26,1 0 0,0 0 0,1 0 0,-1 0 0,1-1 1,0 1-1,0 0 0,1 0 0,0-1 0,-1 1 1,1-1-1,1 1 0,-1-1 0,1 0 0,-1 0 0,1 0 1,1 0-1,-1 0 0,0-1 0,1 1 0,0-1 1,-1 0-1,1 0 0,1-1 0,-1 1 0,0-1 0,1 0 1,1 1 25,6-1-341,-1 0 0,1-1 0,-1-1 0,1 0 0,0 0 0,-1-1 0,1-1 0,-1 0 0,1 0 0,-1-1 0,0 0 0,0-1 1,0-1-1,-1 0 0,0 0 0,1-1 0,-2 0 0,1-1 0,-1 0 341,49-33-5765</inkml:trace>
  <inkml:trace contextRef="#ctx0" brushRef="#br0" timeOffset="17991.254">9140 3395 10085,'0'0'1915,"0"0"-816,0 0-109,0 0-160,0 0-99,-10 20-6,-28 68-143,30 9 104,8-94-674,0 0 1,1 0-1,-1 0 1,1 1-1,0-1 1,0 0-1,1 0 1,-1 0-1,0-1 0,1 1 1,0 0-1,0 0 1,-1-1-1,2 1 1,-1-1-1,0 0 1,0 0-1,1 0 1,-1 0-1,1 0 1,0 0-1,-1 0 1,1-1-1,0 1 1,0-1-1,0 0 1,0 0-1,0 0 0,1-1 1,-1 1-1,0-1 1,0 1-1,0-1 1,0 0-1,1 0 1,-1-1-1,2 1-12,9 0 30,-1-1-1,0 0 1,1-1-1,-1 0 1,0-1 0,0 0-1,0-1 1,0-1-1,-1 0 1,0-1-1,0 0 1,0-1-1,2-2-29,-3 3 5,2 0 15,-1 0 0,0-1 0,0 0-1,-1-1 1,1-1 0,-2 0 0,0 0 0,0-1 0,0 0 0,-1 0 0,-1-1-1,0-1 1,0 1 0,3-9-20,-9 15 27,-2 13-158,-1-4 117,0 0-1,0 1 1,1-1-1,-1 0 1,1 1-1,0-1 1,0 1-1,0-1 1,1 1-1,-1-1 1,1 0-1,0 1 1,1-1-1,-1 0 1,1 0-1,-1 0 1,1 0-1,0 0 1,1 0-1,-1-1 1,1 1-1,0-1 1,-1 1-1,2-1 1,-1 0-1,0 0 1,0 0-1,1-1 1,0 1-1,0-1 1,-1 0-1,1 0 1,0 0-1,1-1 1,-1 1-1,0-1 1,3 1 14,-2-2-206,0 0-1,0-1 1,0 1-1,0-1 1,-1 0 0,1 0-1,0 0 1,-1-1-1,1 0 1,-1 0 0,1 0-1,-1 0 1,0-1-1,0 0 1,0 1-1,0-2 1,-1 1 0,1 0-1,-1-1 1,0 1-1,0-1 1,0 0 0,0 0-1,-1 0 1,1 0-1,-1-1 1,0 1 0,0-1-1,-1 1 1,2-6 206,17-38-4336</inkml:trace>
  <inkml:trace contextRef="#ctx0" brushRef="#br0" timeOffset="18310.098">9384 3153 10677,'0'0'1737,"0"0"-475,0 0 234,0 0-533,0 0-498,-19 8-185,-49 29 83,68-37-354,0 0-1,-1 1 1,1-1 0,-1 1 0,1-1 0,0 1 0,-1-1 0,1 1 0,0-1 0,-1 1 0,1-1 0,0 1 0,0 0 0,0-1 0,0 1 0,0-1 0,-1 1 0,1-1 0,0 1 0,0 0 0,0-1 0,0 1 0,1-1 0,-1 1 0,0 0 0,0-1 0,0 1 0,0-1 0,1 1 0,-1-1 0,0 1 0,0-1 0,1 1-1,-1-1 1,0 1 0,1-1 0,-1 1 0,1-1 0,-1 1 0,1-1 0,-1 0 0,1 1 0,-1-1 0,1 0 0,-1 1 0,1-1 0,-1 0 0,1 0 0,-1 0 0,1 1 0,0-1 0,-1 0 0,1 0 0,-1 0 0,1 0 0,-1 0 0,1 0-9,40 10 494,122-10 627,-154-1-1077,0 0-1,0 0 1,0-1 0,0-1-1,-1 1 1,1-1 0,-1-1 0,0 1-1,0-2 1,0 1 0,0-1-1,-1 0 1,6-5-44,-13 9 1,0 0 0,1 0 0,-1 0 1,0 0-1,-1-1 0,1 1 0,0 0 0,0 0 0,0 0 0,-1 0 0,1 0 0,0 0 1,-1 0-1,1 0 0,-1 1 0,1-1 0,-1 0 0,1 0 0,-1 0 0,0 0 1,1 1-1,-1-1 0,0 0 0,0 0 0,0 1 0,1-1 0,-1 1 0,0-1 0,0 1 1,0-1-1,0 1 0,0 0 0,0-1 0,0 1 0,0 0 0,0 0 0,0 0 0,0-1 1,0 1-1,0 0 0,0 1 0,-1-1 0,1 0 0,0 0 0,0 0 0,0 1 0,0-1 1,0 0-1,0 1 0,1-1 0,-1 1 0,0-1 0,0 1 0,-1 0-1,0-1-33,-2 0-26,0 1 1,1-1 0,-1 1-1,0 0 1,1 0 0,-1 0-1,1 1 1,-1-1 0,1 1-1,0 0 1,0-1-1,0 2 1,0-1 0,0 0-1,0 1 1,0-1 0,1 1-1,-1 0 1,1 0 0,0 0-1,0 0 1,0 0 0,0 0-1,1 0 1,-1 1-1,1-1 1,0 1 0,0-1-1,0 1 1,0 0 58,-13 117-4260,22-68-211,24-7-2866</inkml:trace>
  <inkml:trace contextRef="#ctx0" brushRef="#br0" timeOffset="18889.746">10097 3442 8116,'0'0'3052,"0"0"-1267,0 0-419,0 0-62,0 0-285,-26-4-218,-85-7-86,106 10-658,0 1 1,1 1 0,-1-1 0,0 1-1,0-1 1,0 1 0,0 1-1,1-1 1,-1 1 0,1-1 0,-1 1-1,1 1 1,-1-1 0,1 1 0,0-1-1,0 1 1,-1 2-58,-5 3 171,5-6-120,1 2 0,0-1 0,-1 0 0,1 1 0,0 0 0,1 0 0,-1 0 0,1 0 0,0 1 0,0-1 0,0 1 0,0 0 0,1 0 1,0 0-1,0 0 0,1 0 0,-1 0 0,1 1 0,0-1 0,0 1 0,1-1 0,-1 0 0,1 1 0,1 2-51,1-4 1,0-1 0,1 1 0,0-1 0,-1 0 0,1 0 0,1 0 0,-1 0 0,0-1 0,0 1 0,1-1 1,0 0-1,-1 0 0,1 0 0,0-1 0,0 1 0,0-1 0,0 0 0,0 0 0,0 0 0,0-1 0,0 1 0,1-1 0,-1 0 0,0 0 0,0-1 1,0 1-1,0-1 0,1 0 0,-1 0 0,1-1-1,12 2 5,-10 0-15,0 0 0,-1-1-1,1 0 1,0 0 0,0-1-1,-1 0 1,1 0 0,-1 0 0,1-1-1,-1 0 1,0 0 0,0 0 0,0-1-1,-1 0 1,1 0 0,-1-1 0,0 0-1,0 1 1,-1-2 0,1 1-1,-1 0 1,0-1 0,0 0 0,-1 0-1,0 0 1,0 0 0,0-1 0,-1 1-1,0-1 1,0 1 0,-1-1 0,0 0-1,0-3 11,13 15-269,0 9 191,-8-7 91,1 0 0,0 0 0,0-1-1,0 0 1,1 0 0,-1-1 0,1 0 0,1 0 0,-1-1-1,6 2-12,1-2 28,1-1 0,0-1 0,0 0 0,0-1 0,0-1 0,0 0 0,0-1 0,0-1 0,0-1 0,0 0 0,-1-1 0,1 0 0,-1-2 0,0 1 0,0-2-1,-1 0 1,9-6-28,2-1 9,0 0 0,-1-2 0,-1-1 0,-1 0 0,0-2-1,-1-1 1,-1 0 0,-1-1 0,-1-2 0,-1 1-1,0-2 1,-2 0 0,4-12-9,-13 16-1,-2 1 0,0-1 0,-1 0 0,-1 0 0,-1-1 0,-1 1 0,0 0 0,-3-12 1,2 17 0,-1 1 0,0 0 1,-1 0-1,-1 1 0,0-1 0,-1 1 0,0-1 1,-1 1-1,-1 1 0,0-1 0,0 1 0,-1 1 0,-1-1 1,0 1-1,-9-8 0,17 17 3,0 1-1,0 0 1,0 0 0,0 0 0,0 0-1,-1-1 1,1 1 0,0 1 0,0-1-1,-1 0 1,1 0 0,0 0 0,-1 1-1,1-1 1,-1 1 0,1-1 0,-1 1-1,1-1 1,-1 1 0,1 0 0,-1 0-1,1 0 1,-1 0 0,0 0 0,1 0-1,-1 0 1,1 0 0,-1 1 0,1-1-1,-1 1 1,1-1 0,-1 1 0,1 0 0,0-1-1,-1 1 1,1 0 0,0 0 0,-1 0-1,1 0 1,0 0 0,0 0 0,0 0-1,0 0 1,0 1 0,0-1 0,0 0-1,0 1 1,1-1 0,-1 0 0,1 1-1,-1-1 1,1 1 0,-1-1 0,1 1-1,0-1 1,-1 1 0,1 0 0,0-1-1,0 1-1,-16 59 38,3 1 1,3 0 0,2 0 0,3 1-1,3 0 1,5 48-40,-3-59 18,18 79 25,-16-126-65,0-1 0,0 1 1,0-1-1,1 0 0,0 1 0,0-1 1,0 0-1,0-1 0,1 1 1,-1-1-1,1 1 0,0-1 1,0 0-1,0-1 0,1 1 1,-1-1-1,1 1 0,-1-1 1,1-1-1,0 1 0,0-1 0,-1 0 1,1 0-1,3 0 22,11 2-386,0-1 0,-1-2 0,1 0 0,0 0 0,-1-2 0,1-1-1,3-1 387,71-31-4823</inkml:trace>
  <inkml:trace contextRef="#ctx0" brushRef="#br0" timeOffset="19309.361">12114 2641 12486,'0'0'760,"0"0"-253,0 0 320,-14 22 88,4-7-767,1-2-35,0 0-1,1 0 1,0 1-1,1 0 0,1 1 1,0-1-1,1 1 1,1 0-1,0 0 0,1 1 1,0 5-113,-2 374 1907,4-370-1867,2-1 0,0 0 0,2 0 0,1 0 0,0 0 0,2 0 0,1-1 0,9 23-40,-16-45-29,0 0 0,0 0 0,1 1 0,-1-1 0,0 0 0,0 0 0,1 1 0,-1-1 0,1 0 0,-1 0 0,1 0 0,-1 0 0,1 0 0,0 0 0,-1 0 0,1 0 0,0 0 0,0 0 0,0 0 0,0 0 0,0 0 0,0-1 0,0 1 0,0 0 0,0-1 0,0 1 0,0-1 0,1 1 0,-1-1 0,0 0 0,0 1 0,0-1 0,1 0 0,-1 0 0,0 0 0,0 0 0,1 0-1,-1 0 1,0 0 0,0 0 0,1 0 0,-1-1 0,0 1 0,0-1 0,0 1 0,1-1 0,-1 1 0,0-1 0,0 1 0,0-1 0,0 0 0,0 0 0,0 0 0,0 1 0,0-1 0,-1 0 0,1 0 0,0-1 29,18-45-6296,-13 27-1406</inkml:trace>
  <inkml:trace contextRef="#ctx0" brushRef="#br0" timeOffset="20408.715">12356 2867 7700,'0'0'1899,"0"0"-1032,0 0 267,-29 21 45,-186 132 166,19-25 173,195-128-998,15 1 3,25 5-410,6-1-78,-1 3 1,0 1-1,0 2 1,-1 2 0,7 5-36,-4 5 1,-35-17 41,0 0 0,0 0 0,1-2 0,0 1 0,-1-1 0,1-1 0,1 0 0,-1-1 0,12 1-42,-16-3 52,-4 1-172,0 0 0,1-1 1,-1 0-1,0 0 1,0 0-1,1 0 1,-1-1-1,0 0 1,0 0-1,0 0 0,0 0 1,0 0-1,0-1 1,0 0-1,0 0 1,-1 0-1,1 0 1,-1-1-1,1 1 1,-1-1-1,0 0 0,0 0 1,0 0-1,1-2 120,8-14-3284,-4-2-2847</inkml:trace>
  <inkml:trace contextRef="#ctx0" brushRef="#br0" timeOffset="20691.587">12602 2994 2993,'0'0'9173,"0"0"-8181,0 0-160,0 0-15,0 0-449,0 0-288,0 5-80,0 15-528,2 2-1505,6-2-3042</inkml:trace>
  <inkml:trace contextRef="#ctx0" brushRef="#br0" timeOffset="21329.296">12791 3006 9828,'0'0'2210,"0"0"-1213,0 0-295,0 0-16,0 0 101,0 24-51,0 151 144,0-72-573,0-103-296,0 1-1,0-1 0,0 1 1,0-1-1,0 1 1,0-1-1,1 0 1,-1 1-1,0-1 0,0 1 1,1-1-1,-1 0 1,0 1-1,0-1 1,1 1-1,-1-1 0,0 0 1,1 1-1,-1-1 1,1 0-1,-1 0 0,0 1 1,1-1-1,-1 0 1,1 0-1,-1 0 1,1 1-1,-1-1 0,0 0 1,1 0-1,-1 0 1,1 0-1,-1 0 1,1 0-1,-1 0 0,1 0 1,-1 0-1,1 0 1,-1 0-1,1 0 0,-1 0 1,1-1-1,-1 1 1,0 0-1,1 0 1,-1 0-1,1-1 0,-1 1 1,0 0-1,1 0 1,-1-1-1,1 1 1,-1 0-1,0-1 0,0 1 1,1-1-1,-1 1 1,0 0-1,1-1 0,-1 1 1,0-1-1,0 1 1,0-1-1,0 1-10,78-127 499,-13 28-611,-65 98 98,0 0 0,1 0 1,-1 0-1,1 0 0,-1 0 0,1 0 0,-1 1 1,1-1-1,0 0 0,0 0 0,-1 1 0,1-1 1,0 0-1,0 1 0,0-1 0,-1 1 0,1-1 1,0 1-1,0 0 0,0-1 0,0 1 1,0 0-1,0 0 0,0-1 0,0 1 0,0 0 1,0 0-1,0 0 0,0 0 0,0 0 0,0 1 1,0-1-1,0 0 0,0 0 0,0 1 0,0-1 1,0 0-1,0 1 0,0-1 0,-1 1 0,1-1 1,0 1-1,0-1 0,0 1 0,-1 0 0,1 0 1,0 0 13,30 45-253,-23-33 300,-4-5-47,-1-1-1,2 0 1,-1 1-1,1-2 0,1 1 1,-1-1-1,1 1 1,0-1-1,0-1 0,1 1 1,-1-1-1,1-1 1,0 1-1,1-1 1,-1 0-1,1-1 0,0 1 1,0-2-1,0 1 1,0-1-1,0 0 1,1-1-1,-1 0 1,8 1-23,0 0 1,0-1-1,0-1 0,0 0 1,0-2-1,0 0 0,-1 0 1,1-1-1,-1-1 0,1-1 0,-1 0 1,-1-1-1,1-1 0,3-2 23,-10 5-20,0 0 0,0-1-1,0 0 1,-1 0 0,0-1-1,0 0 1,0 0 0,-1-1 0,0 1-1,0-1 1,-1-1 0,0 1-1,0-1 1,-1 0 0,0 0-1,0 0 1,-1 0 0,0-1-1,0 0 1,-1 1 0,0-4 20,-1 11 5,-1-1 0,0 1 1,0 0-1,0 0 0,0-1 1,0 1-1,0 0 0,0 0 1,0-1-1,-1 1 0,1 0 1,-1 0-1,1-1 0,0 1 1,-1 0-1,0 0 0,1 0 1,-1 0-1,0 0 0,1 0 1,-1 0-1,0 0 0,0 0 1,0 0-1,0 1 0,0-1 1,0 0-1,0 0 0,0 1 1,0-1-1,0 1 0,-1-1 1,1 1-1,0-1 0,0 1 1,0 0-1,-1 0 0,1-1 1,0 1-1,0 0 0,-1 0 1,1 0-1,-1 1-5,-4-2 21,0 1 1,-1 1-1,1-1 0,0 1 0,1 0 1,-1 0-1,0 1 0,0 0 0,0 0 1,1 0-1,-1 1 0,1 0 0,0 0 0,0 0 1,0 0-1,0 1 0,0 0 0,1 0 1,-1 0-1,1 1 0,1 0 0,-1-1 1,0 1-1,1 0 0,0 1 0,0-1 1,1 1-1,-2 5-21,-3 0 72,2 1-1,0 0 1,0 0-1,1 0 1,1 0-1,0 1 1,0 0 0,1-1-1,1 1 1,0 0-1,1 0 1,1 8-72,1-19 14,0 1 0,-1-1 0,1 0 1,0 0-1,0 0 0,0 0 0,1-1 0,-1 1 0,0-1 0,1 1 0,-1-1 1,1 0-1,-1 0 0,1 0 0,0 0 0,-1 0 0,1 0 0,0-1 1,0 1-1,-1-1 0,1 0 0,0 0 0,0 0 0,0 0 0,-1-1 0,1 1 1,0-1-1,0 1 0,-1-1 0,1 0-14,8 0 78,6-3-52,0-1 0,0 0 1,0-1-1,-1-1 0,0 0 1,-1-1-1,1-1 0,-1-1 0,-1 0 1,0-1-1,-1 0 0,0-1 1,0-1-1,-1 0 0,4-6-26,1 3 4,0 0 0,-2-1 0,0-1 0,0-1 0,-2 1 0,0-2 0,-2 0 0,0-1 0,-1 0 0,-1 0 0,-1-1 0,-1 0 0,-1 0 0,3-18-4,-7 22 30,0-1 0,-2 0 0,0 1 0,0-1 0,-2 0-1,-1 1 1,0 0 0,-1-1 0,-1 1 0,0 1 0,-6-10-30,11 25 8,0 1 0,0-1 0,-1 1 1,1-1-1,0 1 0,-1-1 0,0 1 1,1-1-1,-1 1 0,0 0 0,0-1 1,0 1-1,0 0 0,0 0 0,0-1 0,0 1 1,0 0-1,0 0 0,0 0 0,-1 0 1,1 1-1,-1-1 0,1 0 0,0 0 1,-1 1-1,1-1 0,-1 1 0,1-1 1,-1 1-1,1 0 0,-1 0 0,0 0 1,1 0-1,-1 0 0,1 0 0,-1 0 1,1 0-1,-1 0 0,0 1 0,1-1 1,-1 1-1,1-1 0,0 1 0,-1-1 0,1 1 1,-1 0-1,1 0 0,0 0 0,0 0 1,-1 0-1,1 0 0,0 0 0,0 0 1,0 0-1,0 1 0,0-1 0,0 0 1,1 1-1,-1-1 0,0 0 0,1 1 1,-1-1-1,1 1 0,-1-1 0,1 1 1,0 0-1,-1 0-8,-11 41 64,1 0 1,2 1-1,3 0 0,1 0 1,2 1-1,2-1 0,3 31-64,-1-29-5,-2-40-29,0 1-1,0-1 0,1 1 0,0-1 0,1 1 0,-1-1 0,1 0 0,0 1 0,1-1 1,0 0-1,0 1 0,0-1 0,0 0 0,1-1 0,0 1 0,1 0 0,-1-1 1,1 0-1,0 1 0,0-2 0,1 1 0,-1 0 0,1-1 0,0 0 0,0 0 1,1 0-1,4 2 35,2-3-664,1 0 0,-1 0 1,1-1-1,0-1 0,0 0 0,0 0 1,0-2-1,0 1 0,5-3 664,65-8-10565</inkml:trace>
  <inkml:trace contextRef="#ctx0" brushRef="#br0" timeOffset="22032.306">15004 2694 12374,'0'0'3615,"0"0"-2732,0 0-766,0 0 179,-23 28 299,-69 92 69,89-115-629,-1 1 0,1-1 0,0 1 0,0 0-1,1 0 1,0 0 0,0 0 0,0 0 0,1 0-1,-1 1 1,2-1 0,-1 0 0,1 1-1,0-1 1,0 1 0,1 1-35,-1 11 76,0-17-71,-1 1 1,0-1 0,1 1-1,0-1 1,-1 0 0,1 1-1,0-1 1,0 1 0,0-1-1,1 1 1,-1-1 0,1 1-1,-1-1 1,1 0-1,0 1 1,0-1 0,0 0-1,0 0 1,0 0 0,0 1-1,1-1 1,-1 0 0,1-1-1,-1 1 1,1 0 0,0 0-1,0-1 1,-1 1 0,1-1-1,1 1 1,-1-1-1,0 0 1,0 0 0,0 0-1,1 0 1,-1 0 0,0 0-1,1-1 1,-1 1 0,1-1-1,-1 0 1,0 0 0,3 0-6,-2 0 9,0 0 1,0-1-1,0 0 1,0 1-1,0-1 1,0 0 0,0-1-1,0 1 1,-1 0-1,1-1 1,0 0-1,-1 1 1,1-1 0,-1 0-1,0 0 1,0-1-1,1 1 1,-1 0 0,-1-1-1,1 1 1,0-1-1,-1 0 1,1 1-1,-1-1 1,0 0 0,0 0-1,0 0 1,0 0-1,0 0 1,-1 0-1,0 0 1,1-1-10,-2-106-141,-74-65-110,69 160 228,0-1-1,1 1 1,1-1 0,0 0-1,1 0 1,1 0 0,0-1-1,1-7 24,2 22-25,0 0 0,0-1 0,0 1 0,1 0 0,-1 0 0,1 0 0,-1 0 0,1 0-1,0 1 1,-1-1 0,1 0 0,0 1 0,0-1 0,0 1 0,1 0 0,-1 0 0,0 0 0,0 0-1,1 0 1,-1 0 0,0 0 0,1 1 0,-1-1 0,1 1 0,-1 0 0,1 0 0,-1 0 0,1 0-1,-1 0 1,1 0 0,-1 1 0,0-1 0,1 1 0,-1 0 0,1-1 0,-1 1 0,0 0-1,0 1 1,2 0 25,9 4-8,0 1-1,0 0 0,-1 1 0,0 1 1,0 0-1,-1 1 0,0 0 0,0 0 1,-1 1-1,-1 1 0,0 0 0,-1 0 1,0 0-1,0 1 0,-2 0 0,1 1 1,-2 0-1,4 14 9,4 16 108,-2 0 0,-3 1 0,-1 0 1,-2 1-1,-3 0 0,-1-1 0,-4 34-108,6 116 443,-4-189-425,1-1 0,-1 1 0,1 0 0,1-1-1,-1 1 1,1 0 0,0-1 0,0 1 0,0-1-1,1 1 1,0-1 0,0 0 0,1 0-1,-1 1 1,1-2 0,0 1 0,0 0 0,1-1-1,-1 1 1,1-1 0,0 0 0,0 0 0,1 0-1,-1-1 1,1 0 0,0 0 0,0 0-1,0 0 1,0-1 0,0 0 0,0 0 0,1 0-1,-1 0 1,1-1 0,-1 0 0,2 0-18,-4-1 25,0-1 1,0 1 0,0 0-1,-1-1 1,1 0-1,0 0 1,0 1 0,0-2-1,0 1 1,-1 0-1,1 0 1,-1-1 0,1 0-1,-1 1 1,1-1-1,-1 0 1,0 0 0,0 0-1,0-1 1,0 1-1,0 0 1,-1-1 0,1 1-1,-1-1 1,1 0-1,-1 0 1,0 1 0,0-1-1,0 0 1,0-1-26,8-94 123,-12 88-147,-1-1 0,0 1 1,0 0-1,-1 1 0,0-1 0,-1 1 0,0 0 1,0 0-1,-1 1 0,0 0 0,-1 0 1,1 0-1,-2 1 0,1 0 0,-1 1 1,0 0-1,0 0 0,-1 1 0,1 0 0,-1 1 1,0 0-1,-7-1 24,-38-25-1003,27 8-1420,10-5-3262</inkml:trace>
  <inkml:trace contextRef="#ctx0" brushRef="#br0" timeOffset="23000.596">16355 2497 10277,'0'0'1686,"0"0"-334,0 0 204,0 0-214,0 0-291,0-16-184,-1-52-195,-2 50 493,1 32-1086,-15 245 1161,12 65-1240,5-316 9,-1-5-3,0 0-1,1 1 0,-1-1 1,1 0-1,-1 0 0,1 1 1,0-1-1,1 0 0,-1 1 0,0-1 1,1 0-1,0 0 0,-1 0 1,1 1-1,1-1 0,-1 0 1,0 0-1,1 0 0,-1-1 0,1 1 1,0 0-1,0 0 0,0-1 1,0 1-1,1-1 0,-1 0 0,1 0 1,-1 0-1,1 0 0,0 0 1,0-1-1,0 1 0,0-1 1,0 1-1,1-1-5,19 0 68,-1-1 1,1-1-1,0-1 1,-1-1-1,0-1 1,0-1-1,8-3-68,84-15 14,75 20-1073,-184 1 694,0 1 0,0-2 0,-1 1 0,1 0 0,-1-1 0,1 0 0,-1 0 0,0 0 0,0-1 0,0 1 0,-1-1 0,1 0 0,-1 0 0,0 0 0,0-1 0,-1 1 0,1-1 0,-1 1 0,0-1 0,0 0 0,0 0 0,-1 0 0,1 0 0,-1 0 365,10-20-2824,1-2-713</inkml:trace>
  <inkml:trace contextRef="#ctx0" brushRef="#br0" timeOffset="23264.816">17029 2717 8196,'0'0'2508,"0"0"-1038,0 0 16,0 0-19,0 0-509,-4-1-382,0 4-491,0 1 0,0-1 0,1 1 0,-1-1-1,1 1 1,-1 0 0,1 0 0,1 0 0,-1 1 0,0-1 0,1 1 0,0 0 0,0-1-1,1 1 1,-1 0 0,1 0 0,0 0 0,0 0 0,0 0 0,1 0 0,0 1-1,0 0-84,-1 53-53,15-57-1548,-8-4 1281,-1 1 0,1-1-1,-1-1 1,0 1 0,1-1-1,-1 0 1,-1 0 0,1 0-1,0 0 1,-1-1 0,0 0-1,0 0 1,0 0 0,0-1-1,0 1 1,-1-1 320,0 2-357,23-31-4536</inkml:trace>
  <inkml:trace contextRef="#ctx0" brushRef="#br0" timeOffset="23503.33">16979 2397 11717,'0'0'1094,"0"0"-277,0 0-17,0 0-112,0 0-114,-12 11 29,-35 37-46,43-32 52,20-15-489,0-1 1,0 0-1,0-1 1,0-1-1,-1 0 1,1-1-1,0-1 1,-1-1-1,0 0 1,0 0-1,0-2 1,-1 0-1,0 0 1,0-2 0,-1 0-1,0 0 1,4-5-121,-16 14-4,0 0 0,0-1 1,0 1-1,0 0 0,-1 0 1,1-1-1,0 1 0,0-1 1,0 1-1,-1-1 1,1 1-1,0-1 0,-1 1 1,1-1-1,0 0 0,-1 1 1,1-1-1,-1 0 0,1 0 1,-1 1-1,1-1 1,-1 0-1,0 0 0,1 0 1,-1 0-1,0 1 0,0-1 1,0 0-1,1 0 0,-1 0 1,0 0-1,0 0 1,0 0-1,0 0 0,-1 0 1,1 1-1,0-1 0,0 0 1,0 0-1,-1 0 0,1 0 1,0 0-1,-1 1 1,1-1-1,-1 0 0,1 0 1,-1 1-1,1-1 0,-1 0 1,0 1-1,1-1 0,-1 0 1,0 1-1,1-1 0,-2 1 5,-7-1-127,-1 1 0,1 0 0,-1 0 1,1 1-1,-1 1 0,1-1 0,0 2 1,0-1-1,0 1 0,0 1 0,0-1 1,0 2-1,1-1 0,0 1 0,0 0 1,0 1-1,1 0 0,-1 0 0,2 0 1,-1 1-1,1 0 0,0 1 1,-1 1 125,-13 65-4693,20-42-835</inkml:trace>
  <inkml:trace contextRef="#ctx0" brushRef="#br0" timeOffset="23806.246">17568 2614 12134,'0'0'1323,"0"0"-309,0 0 224,-21 3-174,-68 13-216,86-15-809,0 0-1,1 0 0,-1 0 0,1 0 0,0 0 0,-1 1 0,1-1 0,0 1 1,0-1-1,0 1 0,0 0 0,0 0 0,0 0 0,0 0 0,1 1 0,-1-1 1,1 0-1,-1 1 0,1-1 0,0 1 0,0-1 0,0 1 0,1-1 0,-1 1 0,0 0 1,1-1-1,0 1 0,-1 0 0,1 0 0,1-1 0,-1 1 0,0 0 0,0-1 1,1 1-1,0 0-38,-1 9 53,1-5-39,1 1 0,0 0 0,0-1 0,1 1 0,0-1 0,0 0 0,1 0 0,0 0 0,0-1 0,1 1 0,-1-1 0,1 0 0,1 0 0,-1-1 0,1 1 0,0-1 0,0 0 0,0-1 0,5 3-14,47 46 62,-58-52-62,1 0 0,0-1-1,0 1 1,-1 0 0,1 0 0,0-1 0,-1 1 0,1 0-1,0 0 1,-1 0 0,0 0 0,1 0 0,-1-1 0,1 1-1,-1 0 1,0 0 0,0 0 0,1 0 0,-1 0 0,0 0-1,0 0 1,0 0 0,0 0 0,0 0 0,-1 0 0,1 0 0,0 0-1,0 0 1,-1 0 0,1 0 0,0 0 0,-1 0 0,1 0-1,-1 0 1,1 0 0,-1 0 0,1-1 0,-1 1 0,0 0-1,0 0 1,1-1 0,-1 1 0,0 0 0,0-1 0,0 1-1,0-1 1,1 1 0,-1-1 0,0 1 0,0-1 0,0 0 0,0 0-1,0 1 1,0-1 0,0 0 0,0 0 0,0 0 0,0 0-1,0 0 1,0 0 0,0 0 0,0 0 0,0-1 0,0 1-1,0 0 1,0-1 0,-1 1 0,-219 5-1702,207-4 1166,0-1 0,-1 0 0,1-1 0,0 0 0,0-1 0,-1-1 0,2 0 0,-1-1 0,0 0 0,1-1 0,-1-1 0,1 0 0,-9-6 536,-7-19-4429</inkml:trace>
  <inkml:trace contextRef="#ctx0" brushRef="#br0" timeOffset="24054.189">17892 2309 11461,'0'0'2177,"0"0"-1152,0 0 784,0 0-337,0 0-735,0 0-481,17 30-192,-17 28 272,-5 13-160,0 8-128,5-3-48,0-14 0,0-15-128,5-20-272,12-18-129,3-9-703,3-2-1297,-6-27-2914</inkml:trace>
  <inkml:trace contextRef="#ctx0" brushRef="#br0" timeOffset="24358.956">17780 2459 5074,'0'0'9060,"0"0"-8307,0 0-113,0 0 128,0 0 289,0 0-17,136 5-415,-68-5-529,4 0-16,-10 0-80,-17 0-240,-18 0-1009,-27 0-1840,-7 0-2034</inkml:trace>
  <inkml:trace contextRef="#ctx0" brushRef="#br2" timeOffset="27544.109">18568 2654 5234,'0'0'3122,"0"0"-1313,0 0-193,0 0-95,0 0-432,0 0-241,147-18-192,-92 0-224,-3 3-319,-5-1-113,-7 3-113,-5 1-815,-6 1-1249,-4 0-2593</inkml:trace>
  <inkml:trace contextRef="#ctx0" brushRef="#br2" timeOffset="27839.361">18944 2370 8036,'0'0'3108,"0"0"-1582,0 0-387,0 0-160,0 0-384,-4 10-163,2-6-368,0 0 12,0 1-1,1-1 1,-1 1-1,1-1 1,0 1-1,0 0 1,0 0-1,1 0 1,-1-1 0,1 1-1,1 0 1,-1 0-1,1 0 1,-1 0-1,1-1 1,1 3-76,129 186 1841,-129-187-1824,0 0-1,0 1 1,0 0 0,-1-1 0,0 1 0,0 0 0,-1-1 0,0 1-1,0 0 1,-1 0 0,0 0 0,0-1 0,0 1 0,-1 0 0,0-1-1,0 0 1,-1 1 0,1-1 0,-1 0 0,-1 0 0,1 0 0,-1-1 0,-4 5-17,-4 5-183,0 0 1,-2-1 0,1-1-1,-2 0 1,0-1 0,0 0-1,-12 6 183,24-16-299,-36 11-4465,37-21-177</inkml:trace>
  <inkml:trace contextRef="#ctx0" brushRef="#br2" timeOffset="38483.171">24122 5671 14759,'0'0'2561,"0"0"-1409,0 0 161,0 0-593,0 0-720,0 0-64,0-6-912,0 14-3442</inkml:trace>
  <inkml:trace contextRef="#ctx0" brushRef="#br2" timeOffset="37507.389">22110 5427 10053,'0'0'2561,"0"0"-886,0 0 38,0 0-136,0 0-606,0-9-462,0 2-429,-1 8-72,1-1 0,-1 1 0,1-1 0,-1 0 1,0 1-1,1-1 0,-1 0 0,1 1 0,-1-1 0,0 0 0,1 0 0,-1 0 0,0 0 0,1 0 0,-1 0 0,0 0 0,1 0 0,-1 0 0,0 0 0,1 0 0,-1 0 0,0 0 0,1 0 1,-1-1-1,0 1 0,1 0 0,-1 0 0,0-1 0,1 1 0,-1 0 0,1-1 0,-1 1 0,1-1 0,-1 1 0,1-1 0,-1 1 0,1-1 0,-1 1 0,1-1 0,0 1 0,-1-1 0,1 0 0,0 1 1,0-1-1,-1 0 0,1 1 0,0-1 0,0 1 0,0-1 0,0 0 0,0 0 0,0 1 0,0-1 0,0 0 0,0 1 0,0-1 0,0 0 0,0 1 0,0-1 0,1 0-8,-23 20 61,2 1 0,1 1 0,0 1 0,2 0-1,0 1 1,2 1 0,0 0 0,2 1 0,0 1 0,2 0-1,1 1 1,1 0 0,2 0 0,0 1 0,1 5-61,5-29 0,0 1-1,0 0 1,1-1 0,0 1 0,-1-1-1,2 1 1,-1 0 0,0-1 0,1 1-1,0-1 1,0 1 0,1-1 0,-1 1 0,1-1-1,0 0 1,0 0 0,0 1 0,0-2-1,1 1 1,0 0 0,0 0 0,0-1-1,0 0 1,0 1 0,1-1 0,-1 0 0,1-1-1,0 1 1,0-1 0,0 0 0,0 1-1,0-2 1,1 1 0,-1-1 0,4 2 0,14 1 16,1 0 0,0-2 1,0 0-1,0-2 0,0 0 1,0-2-1,0 0 0,0-2 0,15-4-16,-13 0 44,-1-2-1,-1 0 1,1-2-1,-2-1 1,0 0-1,0-2 1,-2 0-1,0-1 0,0-2 1,-2 0-1,0 0 1,-1-2-1,-1 0 1,3-7-44,-14 21 14,0-2 1,0 1-1,-1 0 1,0-1-1,0 0 1,-1 0-1,0 0 1,0 0-1,-1-1 1,0 1-1,-1-1 1,1 1-1,-2-1 1,1 1-1,-1-1 1,-1 0-1,1 1 1,-1-1-1,-1 0 1,0 1-1,0 0 1,-1-1-1,-1-4-14,-4 5-15,1-1 0,-1 1 0,0 0 0,-1 1 0,0 0 0,0 0-1,0 1 1,-1 0 0,0 0 0,0 1 0,-1 1 0,1 0 0,-1 0 0,0 1-1,0 0 1,0 1 0,0 1 0,-5-1 15,12 2-8,1 1-1,0 0 1,0 0-1,0 0 1,0 0 0,0 0-1,0 1 1,0-1-1,0 1 1,1 0-1,-1-1 1,0 1 0,1 1-1,0-1 1,-1 0-1,1 1 1,0-1-1,0 1 1,0-1 0,1 1-1,-1 0 1,1 0-1,-1 0 1,1 0-1,0 0 1,0 0 0,0 0-1,1 0 1,-1 0-1,1 1 1,-1-1-1,1 0 1,0 0 0,1 1-1,-1-1 1,0 0-1,1 0 1,0 2 8,-4 27-22,2 0 1,1 0-1,1 0 1,2 0-1,1 0 0,1 0 1,2-1-1,1 0 0,2 0 1,3 5 21,24 37-57,-26-55 39,0 1 0,-2 0 0,0 1 0,-2 0 0,0 1-1,4 18 19,-11-36-25,-1 0 0,1 0-1,0 0 1,-1 0 0,0 0-1,1-1 1,-1 1 0,0 0-1,0 0 1,-1-1-1,1 1 1,-1-1 0,1 1-1,-1-1 1,0 1 0,0-1-1,0 0 1,0 0 0,0 0-1,-1 0 1,1 0-1,0-1 1,-1 1 0,0-1-1,1 1 1,-1-1 0,0 0-1,1 0 1,-1 0 0,0-1-1,0 1 1,0 0-1,0-1 1,0 0 0,0 0-1,0 0 1,0 0 0,0 0-1,0-1 1,0 1 0,1-1-1,-1 0 1,0 0-1,0 0 1,0 0 25,-6 1-78,-115-18-1261,119 17 1165,0-1-1,1 1 1,-1-1 0,1-1 0,-1 1 0,1 0 0,0-1 0,0 0 0,0 0 0,0 0 0,1-1 0,-1 1 0,1-1 0,0 0 0,0 0 0,0 0-1,1 0 1,-1 0 0,1-1 0,0 1 0,0-1 0,1 1 0,-1-1 0,1-2 174,2-30-3495,15 1-1873</inkml:trace>
  <inkml:trace contextRef="#ctx0" brushRef="#br2" timeOffset="37852.006">22774 5575 12134,'0'0'2024,"0"0"-345,0 0-383,0 0-399,0 0-254,-17 19-97,-51 66-113,65-81-406,0 1 0,1-1 0,0 0 0,0 1 0,1-1 0,-1 1-1,1-1 1,0 1 0,0 0 0,0-1 0,0 1 0,1 0 0,0 0 0,0 0 0,1-1 0,-1 1 0,1 0 0,1 3-27,-1-3 24,1 1-14,1-1 1,0 0-1,1 0 0,-1 0 0,1-1 0,0 1 0,0-1 0,0 0 1,1 0-1,0 0 0,-1-1 0,1 0 0,0 0 0,1 0 1,-1 0-1,0-1 0,1 0 0,0 0 0,-1 0 0,1-1 1,0 0-1,0 0 0,0 0 0,0-1 0,0 0 0,0 0 0,-1 0 1,1-1-1,0 0 0,0 0 0,3-2-10,2 2 14,-1 0 0,0-1-1,0-1 1,0 0 0,0 0 0,0-1-1,0 0 1,-1-1 0,0 0 0,0 0 0,0-1-1,-1 0 1,0-1 0,0 1 0,0-2-1,-1 1 1,0-1 0,0 0 0,-1-1-1,0 1 1,-1-1 0,0 0 0,0-1 0,-1 1-1,0-1 1,-1 0 0,0 0 0,0 0-1,-1 0 1,-1-1 0,1-1-14,-2 1-287,0 37-74,0-22 267,1 0 1,-1 0 0,0 0-1,1 0 1,0 0 0,0 0 0,0 0-1,0 0 1,1 0 0,0 0-1,0-1 1,0 1 0,0-1-1,0 1 1,0-1 0,1 0 0,0 0-1,0 0 1,0 0 0,0-1-1,0 1 1,0-1 0,1 0-1,-1 0 1,1 0 0,-1 0 0,1 0-1,0-1 1,0 0 0,0 0-1,0 0 1,0 0 0,0 0-1,1-1 94,101-1-6285,-49-12 514</inkml:trace>
  <inkml:trace contextRef="#ctx0" brushRef="#br2" timeOffset="38223.745">23532 5568 5827,'0'0'5242,"0"0"-3470,0 0-769,0 0 77,0 0-226,-9 7-179,-25 25-187,33-31-469,0 1 0,0-1 0,0 0 0,0 1 0,0-1 0,1 1 0,-1-1-1,0 1 1,1 0 0,0-1 0,-1 1 0,1-1 0,0 1 0,0 0 0,0-1 0,0 1 0,0 0 0,0-1 0,0 1-1,0 0 1,1-1 0,-1 1 0,1-1 0,-1 1 0,1-1 0,0 1 0,0-1 0,-1 1 0,1-1 0,0 1 0,0-1-1,0 0 1,1 0 0,-1 0 0,0 0 0,0 1 0,1-1 0,-1-1 0,0 1 0,1 0 0,-1 0 0,1 0 0,-1-1-1,1 1 1,0-1 0,-1 1 0,1-1 0,-1 0 0,1 0 0,0 0 0,-1 0 0,1 0 0,0 0 0,-1 0 0,2 0-19,7-2 56,0-1 1,-1 1-1,0-2 1,1 1 0,-1-1-1,-1 0 1,1-1-1,-1 0 1,1-1 0,-1 0-1,-1 0 1,1 0-1,-1-1 1,0 0 0,-1-1-1,0 1 1,0-1-1,0 0 1,-1-1 0,-1 1-1,1-1 1,-1 0 0,1-4-58,3-63 188,-9 74-179,-1 1 0,1-1-1,-1 0 1,1 1 0,-1 0-1,1-1 1,-1 1 0,0 0-1,0 0 1,0 0 0,1 0-1,-1 0 1,0 0-1,0 0 1,0 1 0,-1-1-1,1 1 1,0-1 0,0 1-1,0 0 1,0 0 0,0 0-1,0 0 1,-1 0 0,1 0-1,0 1 1,0-1 0,0 1-1,0 0 1,0-1 0,-2 2-8,-7 5-1,-1 0 0,1 0 0,1 1 0,-1 0 0,1 1 0,1 1 0,-1-1 1,2 2-1,0-1 0,0 1 0,0 0 0,2 0 0,-1 1 0,1 0 0,1 1 0,0-1 1,1 1-1,0 1 1,-3 7-3,1 1 0,0-1 0,2 2 0,0-1 0,2 0 0,0 1 0,1-1 0,2 2 3,-2-22-44,1 1 0,0-1 1,0 0-1,0 1 0,0-1 0,0 0 1,1 1-1,-1-1 0,1 0 1,-1 1-1,1-1 0,0 0 0,0 0 1,0 0-1,0 0 0,0 0 1,1 0-1,-1 0 0,0 0 1,1 0-1,0-1 0,-1 1 0,1 0 1,0-1-1,0 0 0,0 1 1,0-1-1,0 0 0,0 0 0,0 0 1,0 0-1,0 0 0,1-1 1,1 1 43,129 0-8479,-46-23-1208</inkml:trace>
  <inkml:trace contextRef="#ctx0" brushRef="#br2" timeOffset="32796.501">21237 3561 9380,'0'0'2425,"0"0"-1211,0 0-109,0 0 138,0 0-453,3 5-358,57 159 987,44 218-368,-85-315-971,-16-86 257,-4 11-334,0 0 1,0-1 0,-1 1-1,0 0 1,0 0 0,-1 0 0,0 0-1,-1 0 1,0 0 0,0 1 0,0 0-1,-1 0 1,0 0 0,0 0-1,-1 1 1,0 0 0,0 0 0,0 1-1,-1-1 1,-3-1-4,-8-6-12,-1 1-1,-1 1 0,0 1 1,0 0-1,-1 2 1,0 0-1,-7-1 13,10 4 0,0 1 0,-1 1 0,1 0 0,-1 1 0,1 1 0,-1 1 0,1 0 0,-15 3 0,29-1-1,-1-1-1,0 1 1,0 0-1,0 0 1,1 0-1,-1 0 1,1 1 0,0 0-1,0 0 1,0 0-1,0 0 1,0 1-1,1-1 1,0 1-1,-1 0 1,1 0-1,1 1 1,-1-1-1,0 0 1,1 1-1,0 0 1,0-1 0,1 1-1,-1 0 1,0 5 1,-13 128-41,14-132 11,1 0 0,-1 1 0,1-1 0,0 0 0,1 0 0,-1 0 1,1 0-1,1 0 0,-1 0 0,1 0 0,0-1 0,0 1 0,0 0 0,1-1 0,0 0 1,0 1-1,0-1 0,1 0 0,0-1 0,0 1 0,0-1 0,1 1 0,-1-1 0,1-1 0,0 1 1,0-1-1,0 1 0,0-1 0,1-1 0,-1 1 0,1-1 0,0 0 0,0 0 0,2 0 30,21 0-747,-1-2 0,1 0 0,0-2 0,-1-1 0,1-1 0,-1-2 0,0 0 0,-1-2 0,1-1 0,-2-2 0,16-8 747,74-27-5221</inkml:trace>
  <inkml:trace contextRef="#ctx0" brushRef="#br2" timeOffset="33088.464">21938 3930 8612,'0'0'1937,"0"0"-464,0 0-33,-25 9-335,-80 32-150,101-39-883,0-1 1,0 1 0,1 1 0,-1-1-1,0 0 1,1 1 0,0 0-1,0 0 1,0 0 0,0 0-1,0 0 1,1 0 0,-1 1 0,1 0-1,0-1 1,0 1 0,0 0-1,0 0 1,1 0 0,0 0-1,0 0 1,0 0 0,0 0 0,0 1-1,1 1-72,-1-1 109,1-4-84,-1 1 1,1-1-1,0 1 0,0-1 1,0 1-1,0-1 0,0 1 1,0-1-1,0 1 0,1-1 1,-1 1-1,0-1 0,1 0 1,-1 1-1,1-1 0,-1 1 1,1-1-1,0 0 0,0 0 1,-1 1-1,1-1 0,0 0 1,0 0-1,0 0 0,0 0 1,1 0-1,-1 0 0,0 0 1,0 0-1,1-1 0,-1 1 1,0 0-1,1-1 0,-1 1 1,0-1-1,1 1 0,-1-1 0,1 0 1,-1 0-1,1 0 0,-1 0 1,1 0-1,-1 0 0,1 0 1,-1 0-1,1 0 0,-1-1 1,0 1-1,1 0 0,-1-1 1,1 1-1,0-2-25,10 2 65,4-1-11,1-2 1,-1 0-1,0 0 0,0-2 1,-1 0-1,1-1 1,-1 0-1,0-1 0,0-1 1,-1 0-1,0-1 1,-1-1-1,1-1-54,-11 10 4,0 0-1,0-1 1,0 1 0,0-1 0,-1 0 0,1 0-1,0 0 1,-1 0 0,1 0 0,-1-1-1,0 1 1,0-1 0,0 1 0,0-1-1,0 0 1,-1 0 0,1 0 0,-1 0-1,0 0 1,0 0 0,0 0 0,0 0-1,0-1 1,-1 1 0,0 0 0,1 0-1,-1-1 1,0 1 0,-1 0 0,1-1-1,0 1 1,-1 0 0,0 0 0,0 0 0,0 0-1,0-1 1,0 1 0,-1 0 0,1 1-1,-1-1 1,0 0 0,0 0 0,0 1-1,-2-3-3,-9-1-55,0 0-1,0 0 0,0 1 0,-1 1 0,0 0 1,0 1-1,0 1 0,0 0 0,0 1 0,-1 0 1,1 1-1,-1 1 56,13-2-100,0 1-1,1-1 1,-1 1 0,0 0 0,1 0 0,-1 0 0,0 0 0,0 0 0,1 0-1,-1 0 1,0 0 0,0 1 0,1-1 0,-1 1 0,0-1 0,1 1 0,-1 0-1,1-1 1,-1 1 0,1 0 0,-1 0 0,1 0 0,-1 0 0,1 0 0,0 1-1,0-1 1,-1 0 0,1 1 0,0-1 0,0 1 0,0-1 0,1 1 0,-1-1-1,0 1 1,1-1 0,-1 1 0,1 0 0,-1 0 0,1-1 0,0 1 0,-1 0 0,1 0-1,0-1 1,0 1 0,1 0 0,-1 0 0,0-1 0,0 1 0,1 0 0,-1-1-1,1 2 101,8 13-4098</inkml:trace>
  <inkml:trace contextRef="#ctx0" brushRef="#br2" timeOffset="33767.275">22256 3787 11125,'0'0'1577,"0"0"-633,0 0-18,0 0-54,-13 19-223,-40 64-132,51-79-500,1-1 0,0 1-1,0 0 1,0 0-1,0-1 1,0 1 0,1 0-1,-1 0 1,1 0-1,0 0 1,1 0 0,-1 0-1,1 0 1,-1-1 0,1 1-1,0 0 1,0 0-1,1-1 1,-1 1 0,1-1-1,0 1 1,0-1-1,0 0 1,0 1 0,1-1-1,-1 0 1,1-1 0,0 1-1,0 0 1,0-1-1,0 1 1,0-1 0,0 0-1,1 0 1,-1-1 0,1 1-1,-1 0 1,1-1-1,0 0 1,0 0 0,-1 0-1,1-1 1,0 1-1,0-1 1,0 0 0,0 0-1,0 0 1,2-1-17,1 3 0,0 1-1,0-2 1,0 1 0,1-1 0,-1 0-1,0 0 1,0-1 0,0 0 0,1-1-1,-1 1 1,0-1 0,0-1 0,0 1-1,0-1 1,0-1 0,0 1 0,0-1-1,-1 0 1,1-1 0,-1 1 0,0-1-1,0 0 1,0-1 0,-1 0 0,0 0-1,0 0 1,0 0 0,0-1 0,-1 0-1,0 0 1,0 0 0,1-2 0,-1-74-83,-4 81 57,-5 9-289,3 83-104,3-90 401,1 1 0,0-1 1,-1 0-1,1 0 0,0 0 0,0 0 0,0 0 1,0 0-1,0-1 0,0 1 0,0 0 0,0-1 1,0 0-1,1 0 0,-1 1 0,0-1 1,0 0-1,0-1 0,0 1 0,0 0 0,0-1 1,1 1-1,-1-1 0,0 0 0,0 1 0,0-1 1,0 0 17,10-5 3,0-1 0,0 0 0,0-1 1,-1 0-1,0-1 0,0 0 0,-1-1 1,0 0-1,3-5-3,-6 7 5,2 1 53,-1-1 0,0-1 0,-1 1 0,0-1-1,0-1 1,0 1 0,-2-1 0,1 0 0,-1 0-1,0-1 1,-1 0 0,-1 0 0,0 0 0,0 0-1,0-6-57,0-2 218,-2 0 1,0 0-1,-1 0 0,-1 0 0,-1 0 0,-1 0 0,0 0 0,-1 1 0,-1-1 0,-1 1 0,-5-9-218,5 83 243,7 195-193,-1-247-50,0 0 0,0 0 0,0 0 0,0 0 0,1 0-1,0 0 1,-1-1 0,1 1 0,1 0 0,-1 0 0,1 0-1,-1-1 1,1 1 0,0-1 0,0 1 0,1-1 0,-1 0-1,1 0 1,0 0 0,-1 0 0,1-1 0,0 1 0,1-1-1,-1 1 1,0-1 0,1 0 0,-1 0 0,1-1 0,0 1-1,0-1 1,-1 0 0,1 0 0,0 0 0,1 0 23,-1 0-1,0-1 1,1 0 0,-1 0 0,1 0-1,-1 0 1,1-1 0,-1 0 0,0 0-1,0 0 1,1 0 0,-1-1-1,0 0 1,0 1 0,0-1 0,0-1-1,-1 1 1,1-1 0,0 1 0,-1-1-1,0 0 1,0 0 0,0-1-1,0 1 1,0 0 0,-1-1 0,3-4-23,0 1 67,-5 5-67,0 1 1,1-1-1,-1 1 0,0-1 0,1 0 0,-1 1 0,1-1 0,0 1 1,-1 0-1,1-1 0,0 1 0,0-1 0,0 1 0,0 0 0,0 0 1,0 0-1,1 0 0,-1 0 0,0 0 0,0 0 0,1 0 0,-1 0 1,1 0-1,-1 1 0,1-1 0,-1 0 0,1 1 0,-1-1 0,1 1 1,-1 0-1,1 0 0,0 0 0,-1-1 0,1 1 0,-1 1 0,1-1 1,0 0-1,-1 0 0,1 1 0,-1-1 0,1 0 0,-1 1 0,1 0 1,-1-1-1,1 1 0,-1 0 0,0 0 0,1 0 0,-1 0 0,1 0 0,2 7-39,1 0 0,-1 0-1,0 0 1,-1 1 0,0-1-1,0 1 1,-1 0 0,0 0 0,-1 0-1,0 0 1,0 0 0,-1 0-1,0 0 1,0 0 0,-2 9 39,1-16-101,0 0-1,0-1 1,0 1 0,0 0 0,0 0 0,-1-1-1,1 1 1,0-1 0,-1 1 0,0-1 0,1 1-1,-1-1 1,0 0 0,1 0 0,-1 0 0,0 0 0,0 0-1,0 0 1,0-1 0,0 1 0,0 0 0,0-1-1,0 0 1,-1 1 101,-30-12-4641,24-16-642</inkml:trace>
  <inkml:trace contextRef="#ctx0" brushRef="#br2" timeOffset="34439.856">23209 3375 10069,'0'0'2820,"0"0"-1110,0 0-56,0 0-566,0 0-578,0 16-121,4 238 985,-4-248-1366,0 0 0,1 0 0,0 0 0,0 0 0,1 0-1,0 0 1,0 0 0,0 0 0,0 0 0,1-1 0,0 1-1,1-1 1,-1 0 0,1 0 0,0 0 0,0 0 0,0-1-1,1 0 1,0 1 0,-1-2 0,2 1 0,-1-1 0,0 1-1,1-1 1,-1-1 0,1 1 0,0-1 0,0 0 0,0 0-1,0-1 1,0 0 0,5 1-8,0-1 12,-1-1 1,1 0-1,0 0 0,-1-1 1,1 0-1,-1 0 0,1-2 1,-1 1-1,0-1 0,0-1 1,0 0-1,0 0 0,-1-1 1,1 0-1,-1 0 0,0-1 1,-1-1-1,0 1 0,0-1 1,0-1-1,3-4-12,-6 4 10,0 0 0,-1-1 0,0 1 1,-1-1-1,0 0 0,0 0 0,-1 0 0,0-1 0,0 1 0,-1 0 1,-1-1-1,1 1 0,-2-1 0,1 1 0,-2-7-10,1-14 83,1 29-83,0 1 1,0-1-1,-1 1 1,1 0-1,0-1 1,0 1-1,-1-1 1,1 1-1,0 0 1,-1-1-1,1 1 1,-1 0-1,1-1 1,0 1 0,-1 0-1,1-1 1,-1 1-1,1 0 1,-1 0-1,1 0 1,-1 0-1,1-1 1,-1 1-1,1 0 1,-1 0-1,1 0 1,-1 0-1,1 0 1,-1 0-1,1 0 1,-1 0-1,1 0 1,-1 1 0,1-1-1,-1 0 1,1 0-1,0 0 1,-1 0-1,1 1 1,-1-1-1,1 0 1,-1 1-1,1-1 1,0 0-1,-1 1 1,1-1-1,0 0 1,-1 1-1,1-1 1,0 0-1,-1 1 1,1-1 0,0 1-1,0-1 1,0 1-1,-1-1 1,1 1-1,0-1 1,0 1-1,0-1 1,0 1-1,0-1 1,0 1-1,0-1 1,0 1-1,0-1 0,-13 26-19,2 1 0,1 0 0,1 1-1,1-1 1,-2 18 19,6 26-13,6-69 16,0 1-1,0 0 1,0-1 0,1 1 0,-1-1-1,0 0 1,1 0 0,0 0 0,-1 0-1,1 0 1,0-1 0,0 1 0,0-1-1,0 0 1,0 0 0,1 0 0,-1 0-1,0 0 1,0-1 0,1 0 0,-1 1-1,0-1 1,0 0 0,1-1 0,-1 1-1,0 0 1,1-1 0,-1 0 0,0 0-1,0 0 1,0 0 0,0 0 0,2-2-3,17-3 73,1-2 0,-1-1 0,-1 0 1,1-2-1,-2 0 0,15-12-73,16-7 260,-36 21-219,80-28 406,-94 38-451,1 0 1,-1 0 0,1 0-1,-1 1 1,0-1 0,1 0-1,-1 1 1,0-1-1,0 1 1,0-1 0,0 1-1,0-1 1,-1 1-1,1 0 1,0 0 0,-1-1-1,1 1 1,-1 0-1,1 0 1,-1-1 0,0 1-1,0 0 1,0 0-1,0 0 1,0 0 0,0-1-1,-1 1 1,1 0 0,-1 1 3,1 4 2,1 6 10,-1 1 1,0-1-1,0 0 1,-2 1-1,0-1 1,0 0-1,-1 0 1,-1 0 0,0 0-1,-1 0 1,0-1-1,-1 0 1,-4 6-13,-13 21 6,-3-1 1,-1-1-1,-1-2 0,-2 0 1,-2-2-1,-1-2 1,-2 0-7,33-27-19,-1-1 0,0 0 0,0 0 0,0-1 0,0 1 0,0 0-1,0-1 1,-1 0 0,1 0 0,-1 0 0,1 0 0,-1 0 0,0-1 0,0 0 0,0 0 0,0 0 0,0 0 0,0 0 0,0-1 0,0 0-1,0 0 1,0 0 0,0 0 0,0-1 0,0 1 0,0-1 0,0 0 0,0 0 0,0-1 0,0 1 0,1-1 0,-1 0 0,1 0 0,-2-1 19,0-6-44,1-1 0,0 0 0,1 0 0,0 0 1,1 0-1,0-1 0,0 1 0,1-1 0,0 1 1,1-1-1,0 1 0,1-1 44,-1 5-124,0-1 1,0 1-1,1-1 0,-1 1 1,1 0-1,1-1 0,-1 1 1,1 0-1,0 0 0,1 0 1,0 0-1,-1 0 0,2 1 1,-1-1-1,1 1 0,0 0 1,0 0-1,0 0 0,0 1 1,1-1-1,0 1 0,0 0 1,0 1-1,1-1 0,-1 1 1,1 0-1,0 0 0,0 1 1,0-1-1,0 1 0,2 0 124,-8 2-114,1 0 0,0 0 0,-1 0 0,1 1 0,0-1 0,-1 0 0,1 0 0,0 0 0,-1 1 0,1-1 0,0 0 0,-1 1 0,1-1 0,0 0 0,-1 1 0,1-1 0,-1 1 0,1-1 0,-1 1 0,1-1 0,-1 1 0,0-1 0,1 1 0,-1 0 0,1-1 0,-1 1 0,0 0 1,0-1-1,1 1 0,-1 0 0,0-1 0,0 1 0,0 0 0,0-1 0,0 1 0,0 0 0,0 0 0,0-1 0,0 1 0,0 0 0,0-1 0,0 1 0,-1 0 0,1-1 0,0 1 0,0 0 0,-1-1 0,1 1 0,0 0 0,-1-1 0,1 1 0,-1-1 114,1 2-270,-10 36-7830</inkml:trace>
  <inkml:trace contextRef="#ctx0" brushRef="#br2" timeOffset="35926.431">21888 4787 8660,'0'0'1251,"0"0"-146,0 0 426,0 0-501,25-10-494,78-34-234,-98 42-266,0 0 1,0 0-1,0-1 1,-1 0-1,1 0 1,-1 0-1,0 0 1,1-1 0,-2 0-1,1 0 1,0 0-1,-1 0 1,0 0-1,0-1 1,0 0-1,0 1 1,-1-1-1,1 0 1,-1 0 0,-1 0-1,1-1 1,-1 1-1,0 0 1,0-1-1,0 1 1,-1-1-1,0 1 1,0 0 0,0-1-1,-2-4-36,0 7 28,0-1 1,-1 1-1,1 0 1,-1 0-1,0 0 0,0 0 1,0 0-1,0 1 1,-1-1-1,1 1 0,-1 0 1,1 0-1,-1 0 1,0 1-1,0-1 0,0 1 1,0 0-1,0 0 1,0 0-1,0 1 0,0 0 1,0-1-1,0 1 1,0 0-1,0 1 0,0-1 1,0 1-1,-1 0-28,-1 0 20,1-1 0,-1 1 0,1 0 0,0 1 0,0-1 0,0 1-1,0 0 1,0 1 0,0-1 0,0 1 0,1 0 0,-1 0 0,1 0 0,0 1 0,0-1 0,0 1-1,0 0 1,1 0 0,-1 1 0,1-1 0,0 1 0,1 0 0,-1-1 0,1 1 0,0 0 0,0 0-1,0 3-19,-5 11 69,1 0 0,1 0 0,1 1-1,1 0 1,0-1 0,1 21-69,2-19 58,-2-16-53,1 0 1,0 0 0,0 1 0,1-1-1,-1 0 1,1 1 0,0-1 0,1 0-1,-1 0 1,1 1 0,0-1 0,1 0-1,-1 0 1,1 0 0,0 0 0,0 0-1,1 0 1,-1-1 0,1 1 0,0-1-1,0 0 1,0 0 0,1 0 0,0 0-1,0 0 1,0-1 0,0 0 0,4 3-6,0-4 35,1 0 1,-1 0 0,1-1 0,-1 0-1,1 0 1,-1-1 0,1-1 0,0 1-1,-1-1 1,1-1 0,-1 0 0,0 0 0,1 0-1,-1-1 1,0 0 0,0-1 0,-1 0-1,1 0 1,6-5-36,126-106 753,-139 114-747,28-38 287,-11 52-573,-8 4 256,-9-12 27,1 0-1,0-1 0,0 0 1,1 1-1,-1-1 1,1 0-1,0 0 1,0 0-1,0-1 1,1 1-1,-1-1 0,1 0 1,0 0-1,0 0 1,0 0-1,0-1 1,1 1-1,-1-1 0,0 0 1,1 0-1,0-1 1,-1 0-1,1 1 1,4-1-3,2-2 4,0 0-1,-1 0 1,1-1 0,0-1 0,-1 0 0,0 0 0,0-1 0,0 0 0,0-1 0,0 0-1,-1 0 1,6-5-4,-5 4-4,-3 3-41,1 0-1,0 0 0,0 1 1,0 0-1,1 1 0,-1 0 1,0 0-1,1 0 0,-1 1 1,1 1-1,5 0 46,23 0 22,221-23-62,-257 22 40,0 0-3,1 1 0,0-1 0,-1 0 0,1 0 0,0 0 0,0 0 0,-1 0 0,1 0 0,0-1 0,-1 1 0,1 0 0,-1-1 0,1 1 0,0-1 0,-1 0-1,1 0 1,-1 1 0,0-1 0,1 0 0,-1 0 0,0 0 0,1-1 0,-1 1 0,0 0 0,0 0 0,0-1 0,0 1 0,0 0 0,0-1 0,0 1 0,-1-1 0,1 1 0,0-1 0,-1 0 0,1 1 0,-1-1 0,0 0 0,0 1 0,1-1 0,-1 0 0,0 1 0,0-1 0,-1 0 0,1 1 0,0-1 3,-3-2 14,-1 1 0,1 0-1,-1 0 1,0 0 0,0 1 0,0-1 0,0 1-1,0 0 1,0 0 0,-1 0 0,1 1-1,-1 0 1,1-1 0,-1 2 0,1-1 0,-1 0-1,0 1 1,-4 0-14,-3-1 6,9 0 12,1 0-1,-1 0 1,0 0-1,0 1 0,0-1 1,0 1-1,0 0 1,-1-1-1,1 1 0,0 1 1,0-1-1,0 0 1,0 1-1,0 0 0,0 0 1,0 0-1,1 0 1,-1 0-1,0 0 0,0 1 1,1-1-1,-1 1 1,1 0-1,-1 0 0,1 0 1,0 0-1,-1 0 1,1 0-1,1 1 0,-1-1 1,0 1-1,0 0-17,1-1 1,0-1 0,0 1 0,1-1 0,-1 1 0,1-1 0,-1 1 0,1-1 0,0 1 0,-1 0 0,1-1 0,0 1 0,0 0 0,0-1 0,0 1 0,1 0 0,-1-1 0,0 1 0,1-1 0,-1 1 0,1 0 0,-1-1 0,1 1 0,0-1 0,0 1 0,0-1-1,-1 0 1,1 1 0,1-1 0,-1 0 0,0 0 0,0 1 0,0-1 0,1 0 0,-1 0 0,0-1 0,1 1 0,-1 0 0,1 0 0,-1-1 0,1 1 0,1 0-1,17-3 12,0 0 0,0-2 0,0 0-1,0-1 1,-1-1 0,0-1 0,0-1 0,0 0 0,-1-2 0,0 0-1,-1-1 1,0 0 0,-1-2 0,-1 0 0,1 0 0,5-9-12,-13 16-2,0 0 1,0 0-1,0-1 1,-1 0-1,0 0 1,-1 0-1,0-1 1,0 0-1,0-1 1,-1 1-1,0-1 1,-1 0-1,0 0 1,-1 0 0,1-1-1,-2 1 1,1-1-1,-2 0 1,1 0-1,-1-4 2,0 6 3,0-1-1,-1 0 1,0 0-1,-1 0 1,0 0-1,0 0 1,-1 0 0,0 1-1,-1-1 1,1 1-1,-2-1 1,1 1-1,-1 0 1,-1 0-1,1 1 1,-1-1-1,-1 1 1,1 0 0,-1 0-1,0 1 1,-1 0-1,-1-2-2,7 8-3,0-1 0,0 1 1,0-1-1,0 1 0,0-1 0,-1 1 0,1 0 0,0 0 0,0-1 1,0 1-1,0 0 0,-1 0 0,1 0 0,0 0 0,0 0 0,0 1 1,0-1-1,-1 0 0,1 0 0,0 1 0,0-1 0,0 1 0,0-1 0,0 1 1,0-1-1,0 1 0,0 0 0,0 0 0,0-1 0,0 1 0,1 0 1,-1 0-1,0 0 0,0 0 0,1 0 0,-1 0 0,1 0 0,-1 0 0,1 0 1,-1 0-1,1 0 0,-1 0 0,1 0 0,0 0 0,0 1 0,0-1 1,0 0-1,0 0 0,0 0 0,0 0 0,0 1 0,0-1 0,0 0 1,1 1 1,-15 192-292,14-185 137,0 0-1,0 0 1,1 0 0,0-1-1,1 1 1,0 0 0,0 0-1,1-1 1,0 0 0,0 1-1,1-1 1,0 0 0,0-1-1,1 1 1,0-1 0,1 0-1,-1 0 1,1 0 0,1-1-1,-1 0 1,1 0 0,0-1-1,0 1 1,1-2 0,5 4 156,2-3-427,0 0 0,0-1 1,1-1-1,-1 0 0,1-1 0,0-1 1,0 0-1,-1-1 0,12-2 427,-16 2-209,4-1-92,-1 0 0,0-1 0,1-1 0,-1 0 1,-1-1-1,1 0 0,0-1 0,-1-1 0,0 0 1,0-1-1,-1 0 0,0-1 0,0 0 0,-1-1 1,0 0-1,7-8 301,-16 15 198,-1 1 0,1-1 0,0 0 0,-1 1 0,1-1 0,-1 0 0,1 0-1,-1 0 1,0 0 0,0 0 0,0-1 0,0 1 0,0 0 0,0 0 0,-1-1 0,1 1 0,-1-1 0,1 1 0,-1 0 0,0-1 0,0 1 0,0-1 0,-1 1 0,1 0 0,0-1 0,-1 1 0,0 0 0,1-1 0,-1 1 0,0 0 0,0 0-1,0-1 1,0 1 0,-1 0 0,0-1-198,-101-8 2417,99 11-2342,0 1-1,0-1 0,0 1 1,0 0-1,0 1 0,1-1 1,-1 1-1,0-1 0,1 1 0,-1 0 1,1 0-1,-1 1 0,1-1 1,0 1-1,0-1 0,0 1 1,0 0-1,1 0 0,-1 1 0,1-1 1,0 0-1,0 1 0,0-1 1,0 1-1,1 0 0,-2 3-74,-15 107 726,20-112-709,1 0 1,0 0-1,0-1 0,0 1 1,0 0-1,0-1 1,0 0-1,0 0 1,0 0-1,1 0 1,-1 0-1,0-1 1,1 0-1,-1 1 0,0-1 1,1 0-1,-1-1 1,0 1-1,1-1 1,-1 1-1,0-1 1,0 0-1,1 0 1,1-1-18,6-5 20,-1 0 1,0 0 0,-1-1 0,1-1-1,-2 1 1,1-1 0,-1-1 0,-1 1-1,5-8-20,0-3 38,-1 0-1,-2-1 1,0 0-1,0-1 1,-2 0-1,-1 0 1,-1-1-1,-1 0 1,-1 1-1,0-1 1,-2 0-1,-1-1 1,-1 1-1,-2-8-37,3 2 78,-17 403-2028,18-371 1720,0 0 0,0 1 0,0-1 0,0 0 0,0 0 0,1 0 0,-1 0 0,1 0 0,0 0 0,0 0 0,0-1 0,0 1 0,0-1 0,1 1 0,-1-1 0,1 0 0,0 0 0,-1 0 0,1 0 0,0-1-1,0 1 1,0-1 0,0 1 0,1-1 0,-1 0 0,0 0 0,0-1 0,1 1 0,-1-1 0,1 1 0,-1-1 0,0 0 0,1-1 0,-1 1 0,0 0 0,1-1 0,-1 0 0,0 0 0,0 0 0,1 0 0,0-1 230,38-3-3959</inkml:trace>
  <inkml:trace contextRef="#ctx0" brushRef="#br2" timeOffset="36485.557">23505 4554 9412,'0'0'1406,"0"0"-739,0 0 120,0 0-290,0 0-185,8 2 397,3-2-602,-1 0-1,1-1 1,-1 0-1,0 0 1,1-1-1,-1-1 1,0 0-1,0 0 1,0-1-1,-1 0 1,1-1-1,-1 0 1,0 0-107,12-6 79,-10 7-66,-1-1 0,0 0 0,0-1 0,-1 0 0,0 0 0,0-1-1,0 0 1,-1 0 0,0-1 0,6-7-13,-13 14 17,-1 0 1,1-1-1,0 1 1,-1 0-1,1 0 1,-1 0-1,1-1 0,-1 1 1,0 0-1,1 0 1,-1-1-1,0 1 0,0 0 1,0-1-1,0 1 1,0 0-1,0 0 1,0-1-1,0 1 0,-1 0 1,1-1-1,0 1 1,-1 0-1,1 0 0,-1-1 1,0 1-1,1 0 1,-1 0-1,0 0 1,1 0-1,-1 0 0,0 0 1,0 0-1,0 0 1,0 0-1,0 1 0,0-1 1,0 0-1,-1 1 1,1-1-1,0 0 0,0 1-17,-57-18 221,57 18-223,-7-3 52,0 0 1,-1 1-1,1 0 1,-1 0-1,0 1 1,1 0-1,-1 1 1,0-1 0,1 2-1,-1-1 1,0 1-1,1 1 1,-1-1-1,0 2 1,1-1-1,0 1 1,0 0-1,0 1 1,0 0-1,0 0 1,1 1-1,0-1 1,0 2-1,0-1 1,0 1-1,1 0 1,0 0-1,0 1 1,1 0 0,0 0-1,0 0 1,-1 4-51,3-5-2,0 1 0,1 0 1,-1 0-1,2 0 1,-1 0-1,1 0 1,0 0-1,0 1 1,1-1-1,0 0 1,0 1-1,1-1 1,0 0-1,0 0 1,1 0-1,0 0 0,0 0 1,0 0-1,1 0 1,0-1-1,1 1 1,-1-1-1,1 0 1,0 0-1,1 0 1,0 0-1,-1-1 1,2 0-1,-1 0 0,1 0 1,-1-1-1,1 0 1,2 1 1,7 2-512,1-1 0,0 0 0,0-2 0,0 0 0,0 0 0,1-2 0,0 0 0,-1-1-1,1 0 1,0-1 0,-1-1 0,1-1 0,0-1 0,12-3 512,28-13-4983</inkml:trace>
  <inkml:trace contextRef="#ctx0" brushRef="#br2" timeOffset="36841.742">24094 4458 5843,'0'0'3452,"0"0"-1350,-24-2-386,-79-1-436,98 3-1165,-1 1 0,0 0 0,0 1 0,1-1 0,-1 1 0,1 1 1,0-1-1,-1 1 0,1-1 0,0 2 0,1-1 0,-1 0 0,0 1 0,1 0 0,0 0 0,0 0 0,0 1 0,1-1 0,-1 1 0,1 0 0,0 0 0,0 0 0,1 0 0,-1 1 0,0 3-115,0-1 79,0-1 1,0 1-1,1 0 0,0-1 0,0 1 1,1 0-1,0 0 0,0 0 0,1 0 0,0 0 1,1 0-1,-1 0 0,2 1-79,1-5 20,1-1-1,0 1 1,0-1 0,1 1-1,-1-1 1,1-1 0,-1 1-1,1-1 1,0 1 0,0-1-1,0-1 1,0 1 0,1-1-1,-1 0 1,0 0 0,0 0-1,1-1 1,-1 0 0,1 0-1,-1 0 1,0-1 0,1 1-1,-1-1 1,0-1 0,0 1-1,0-1 1,2-1-20,8-3 47,0-1 0,0-1-1,-1 0 1,-1-1 0,1 0 0,-1-1 0,-1-1-1,0 0 1,-1-1 0,0 0 0,3-4-47,2-2 51,0-1 0,-1 0 0,-1-1 0,-1 0 0,-1-1 0,0-1 0,-2 0 0,-1 0 0,0-1 0,-2 0 0,0-1 0,-2 1 0,-1-1 0,0 0 1,-2-9-52,-1 30 10,2-17 20,-1-1-1,-1 0 1,0 0-1,-2 1 1,0-1-1,-1 0 1,-2 1 0,0-1-1,-1 1 1,-1 0-1,0 0 1,-2 1-1,0 0 1,-5-7-30,12 25 8,0 0 1,0-1 0,1 1 0,-1-1 0,0 1-1,-1 0 1,1 0 0,0 0 0,0 0-1,0 0 1,-1 0 0,1 0 0,-1 0-1,1 0 1,0 0 0,-1 1 0,0-1-1,1 1 1,-1-1 0,1 1 0,-1-1-1,1 1 1,-1 0 0,0 0 0,1 0-1,-1 0 1,0 0 0,1 0 0,-1 1-1,0-1 1,1 0 0,-1 1 0,1-1-1,-1 1 1,1 0 0,-1-1 0,1 1-1,-1 0 1,1 0-9,-8 11-6,0 0 0,0 0 0,2 1 0,-1 1 0,2-1 0,0 1 0,0 0 0,-3 14 6,7-21-2,-31 101-737,5 1 1,-12 101 738,25-126-1303,-8 40-2625</inkml:trace>
  <inkml:trace contextRef="#ctx0" brushRef="#br2" timeOffset="28088.87">19747 2059 13766,'0'0'1633,"0"0"-801,0 0 737,0 0-800,0 0-593,0 0-96,-10 105 176,5-31-16,0 4-160,0 1-64,0-1-16,0-13-16,3-16-192,2-22-449,0-25-1103,10-2-641,12-29-897,-7-18-4305</inkml:trace>
  <inkml:trace contextRef="#ctx0" brushRef="#br2" timeOffset="28351.42">19536 2057 8628,'0'0'2836,"0"0"-1411,0 0-260,0 0-327,21 4 16,306 80 1678,-277-69-2419,-1 1 0,-1 3 0,0 2 0,-2 2 0,31 21-113,-72-41 10,1 1 0,0-1 0,-1 1 0,0 0 0,1 1 0,-2-1 0,1 1 0,0 0 0,-1 0 0,0 0 0,-1 1 0,1 0-1,-1-1 1,0 1 0,0 0 0,0 1 0,-1-1 0,0 0 0,-1 1 0,1-1 0,-1 1 0,0-1 0,-1 1 0,0 0 0,0-1 0,0 1 0,-1 0 0,0-1-1,0 1 1,-1-1 0,1 1 0,-1-1 0,-1 0 0,1 1 0,-1-1 0,0-1 0,-1 1 0,1 0 0,-1-1 0,-1 1-10,-11 9-30,0-1 1,-1 0 0,-1-2-1,0 0 1,-1 0 0,0-2-1,0-1 1,-1 0 0,-1-1-1,1-1 1,-1-1 0,0-1-1,-1-1 1,1-1 0,-1-1-1,0 0 1,0-2 0,1-1-1,-11-1 30,28 2-94,1-1 1,-1 0-1,0 0 0,0 0 0,1 0 0,-1 0 0,1-1 1,-1 1-1,1-1 0,0 0 0,-1 0 0,1 0 0,0-1 1,0 1-1,1-1 0,-1 1 0,0-1 0,1 0 0,0 0 1,0 0-1,-1-1 0,2 1 0,-1 0 94,-11-58-4357,12 8-3489</inkml:trace>
  <inkml:trace contextRef="#ctx0" brushRef="#br2" timeOffset="29327.421">20655 2005 3025,'0'0'9117,"0"0"-6468,0 0-1467,0 0 61,0 0-397,-11-3-377,5 1-403,3 1-33,0 0 0,-1 0 0,1 0 0,0 0 0,0 1 0,-1-1 0,1 1 0,-1 0 0,1 0 0,0 0 0,-1 0 0,1 0 0,0 1 0,-1 0 0,1 0 0,0 0 0,0 0 0,-1 0 0,1 0 0,0 1 0,0 0 0,1-1 0,-2 2-33,-7 8 61,1 0 0,0 0 1,1 2-1,0-1 0,1 1 1,0 0-1,1 1 0,1-1 1,0 1-1,1 1 0,0-1 1,1 1-1,1 0 1,0 0-1,1 0 0,1 0 1,0 0-1,1 1 0,1 5-61,-1-14 4,0-1-1,0 1 1,1-1 0,0 1-1,0-1 1,1 0-1,-1 0 1,2 1-1,-1-1 1,0 0-1,1-1 1,0 1-1,1 0 1,-1-1-1,1 0 1,0 0-1,0 0 1,1 0-1,-1 0 1,1-1-1,0 0 1,0 0-1,0-1 1,1 1 0,0-1-1,-1 0 1,1 0-1,2-1-3,5 3 14,1-1 1,-1-1-1,1-1 0,0 0 1,0 0-1,0-1 0,0-1 1,5-1-15,-11 1 13,-5 0-6,0 0 0,-1-1 0,1 1 0,0-1 0,-1 0-1,1 1 1,-1-1 0,1 0 0,-1-1 0,1 1 0,-1 0 0,0-1-1,1 1 1,-1-1 0,0 0 0,0 0 0,0 0 0,-1 0 0,1 0 0,0 0-1,-1 0 1,1 0 0,-1-1 0,0 1 0,0-1 0,0 1 0,0-1-1,0 1 1,0-1 0,-1 0 0,1 1 0,-1-2-7,7-98 31,-8 81-34,1-213-23,0 234 23,0 12-128,0 10 128,-1 31 13,2 1-1,3-1 1,2 1-1,7 25-9,76 240 21,-89-315-19,1-1-1,0 0 1,-1 0-1,1 0 1,0 0 0,0 0-1,1 0 1,-1 0-1,1 0 1,-1 0-1,1-1 1,0 1-1,0-1 1,0 1 0,0-1-1,1 0 1,-1 0-1,1 0 1,-1 0-1,1 0 1,0 0-1,-1-1 1,1 1 0,0-1-1,0 0 1,0 0-1,0 0 1,1 0-1,-1 0 1,0-1-1,0 0 1,0 1 0,1-1-1,-1 0 1,0-1-1,2 1-1,5-8 13,-1 0 0,-1 0 0,1-1-1,-2 0 1,1 0 0,-1-1 0,0 0-1,-1 0 1,0 0 0,-1-1 0,0 0-1,-1 0 1,0 0 0,-1-2-13,14-44 100,-4-2-1,-1 0 1,-4-1 0,-2 1-1,-2-1 1,-4-12-100,0 66 29,1-45 497,-1 49-462,0 2-118,0 4-20,4 33 49,2-1 1,2 1 0,1-1 0,1 0 0,12 25 24,-21-58 6,1 1 0,-1-1-1,0 0 1,1 1 0,0-1-1,0 0 1,0 0 0,0 0-1,0-1 1,0 1 0,1 0-1,-1-1 1,1 1 0,0-1-1,0 0 1,0 0 0,0 0-1,0-1 1,0 1 0,0-1-1,1 1 1,-1-1-1,1 0 1,-1 0 0,1-1-1,-1 1 1,1-1 0,-1 1-1,1-1 1,-1 0 0,1-1-1,-1 1 1,1-1 0,0 1-1,-1-1 1,0 0 0,1 0-1,-1-1 1,0 1 0,1-1-1,-1 1 1,1-2-6,9-7 17,1 0 0,-2-1 0,0 0 0,0-1 0,-1-1 0,0 0 0,-1 0 0,-1-1 1,0 0-1,-1-1 0,0 1 0,-1-2 0,-1 1 0,0-1 0,0-3-17,-6 19-5,0 1-1,0-1 1,0 1-1,1 0 1,-1-1-1,0 1 1,1-1-1,-1 1 1,0-1-1,1 1 1,-1-1-1,1 1 1,-1-1-1,1 1 1,-1-1-1,1 0 1,-1 1 0,1-1-1,-1 0 1,1 1-1,-1-1 1,1 0-1,0 0 1,-1 0-1,1 0 1,0 1-1,-1-1 1,1 0-1,-1 0 1,1 0-1,0 0 1,-1 0-1,1 0 1,0-1 0,-1 1-1,1 0 1,-1 0-1,1 0 1,0 0-1,-1-1 1,1 1-1,-1 0 1,1-1-1,-1 1 1,1 0-1,-1-1 1,1 1-1,-1-1 1,1 1-1,-1-1 1,0 1 0,1-1-1,-1 1 1,0-1-1,1 1 1,-1-1-1,0 0 1,1 1-1,-1-1 6,3 9-50,1-1-1,0 1 0,0-1 0,1 0 1,0 0-1,0 0 0,0-1 1,1 0-1,0 0 0,1 0 1,-1-1-1,1 0 0,0 0 1,0 0-1,0-1 0,1 0 0,0-1 1,0 0-1,0 0 0,0 0 1,0-1-1,0-1 0,1 1 1,4-1 50,-3 0-387,-1 0 1,0-1 0,1 0-1,-1-1 1,0 0-1,1 0 1,-1-1 0,0-1-1,0 1 1,0-1 0,8-4 386,49-39-7748,-40 28 2666</inkml:trace>
  <inkml:trace contextRef="#ctx0" brushRef="#br2" timeOffset="29705.438">21878 2155 8580,'0'0'2473,"0"0"-472,0 0-363,0 0-275,0 0-386,0-3-260,0-8-217,0 27-138,0 30 180,3-43-497,-1-1-1,1 0 1,0 0 0,0 1 0,0-2 0,0 1-1,0 0 1,0-1 0,1 1 0,-1-1 0,1 0-1,-1 0 1,0 0 0,1-1 0,0 1 0,-1-1-1,1 0 1,-1 0 0,1 0 0,-1 0 0,1-1-1,-1 0 1,1 1 0,-1-1 0,1 0 0,-1-1-1,0 1 1,0-1 0,2 0-45,3-1 15,-1-1-1,1 1 1,-1-2 0,0 1 0,0-1-1,0 0 1,-1 0 0,0-1 0,0 1-1,0-2 1,-1 1 0,0 0 0,0-1-1,0 0 1,-1 0 0,0-1-1,-1 1 1,0-1 0,0 0 0,0 0-1,-1 0 1,0 0 0,1-8-15,-3 12 9,1 1 0,0-1 0,-1 1 1,0-1-1,0 0 0,0 1 0,0-1 0,-1 0 0,1 1 1,-1-1-1,0 1 0,0-1 0,0 1 0,-1-1 0,1 1 1,-1 0-1,0 0 0,0 0 0,0 0 0,0 0 0,0 0 1,-1 0-1,1 1 0,-1-1 0,0 1 0,0 0 0,0-1 1,0 2-1,0-1 0,0 0 0,0 0 0,-3 0-9,0 0 2,1 0 0,-1 1 0,0 0 0,1 0 0,-1 0 0,0 1-1,0-1 1,0 1 0,0 1 0,1-1 0,-1 1 0,0 0 0,0 1 0,1-1-1,-1 1 1,1 0 0,-1 0 0,1 1 0,0 0 0,0-1 0,0 2 0,0-1-1,0 1 1,1-1 0,-1 1 0,-1 3-2,-6 6-8,1 1 0,1 0 0,0 0 0,0 1 0,2 1 0,0-1-1,1 1 1,-2 6 8,4-9-5,1-1-1,0 1 0,1 0 0,0 0 0,1 1 1,0-1-1,2 1 0,-1-1 0,1 0 1,1 1-1,1-1 0,0 2 6,1-9-27,1-1-1,0 1 1,0-1 0,0 1-1,1-1 1,0-1 0,0 1-1,0-1 1,0 1 0,1-2-1,-1 1 1,1 0 0,0-1-1,0 0 1,1-1 0,-1 0 0,1 1-1,-1-2 1,1 1 0,-1-1-1,1 0 1,0 0 0,0-1-1,-1 0 1,3-1 27,197 8-1720,-75-34-4265,-78 2-1504</inkml:trace>
  <inkml:trace contextRef="#ctx0" brushRef="#br2" timeOffset="31739.893">21615 2580 8244,'0'0'2753,"0"0"-1398,0 0-5,0 0 224,0 0-397,0 0-302,0-3-283,4-12-194,-3 11-182,-1 4 19,56 17 1211,-22 10-1461,-1 1 0,-2 1 1,-1 2-1,7 10 15,69 69-256,-81-95-1124,-24-15-223,-1 0-774,-4 0-1310,-12 4-2460</inkml:trace>
  <inkml:trace contextRef="#ctx0" brushRef="#br2" timeOffset="32082.078">21704 2889 11077,'0'0'1732,"0"0"-289,0 0-69,0 0-360,0 0-385,9 5-165,99 80 198,-101-78-652,-1 1 1,1-1-1,0-1 0,0 1 1,1-1-1,0 0 0,0-1 1,0 0-1,1 0 0,0-1 0,0 0 1,0-1-1,0 0 0,0 0 1,1-1-1,0 0 0,-1 0 1,1-1-1,0-1 0,-1 1 1,1-2-1,8 0-10,-8-3 70,0 0 0,0-1-1,-1 0 1,0-1 0,0 0 0,0 0 0,-1-1 0,0 0 0,0 0 0,0-1-1,-1 0 1,-1-1 0,1 1 0,-1-1 0,-1 0 0,4-9-70,-4 7 73,0-1 1,-1 0-1,-1 0 1,0 0-1,-1 0 1,0-1 0,-1 1-1,0 0 1,-1-1-1,-1 1 1,0-2-74,1-11-33,-18 1-1441,-6 24-2794,21 0 3559,-22 2-7241</inkml:trace>
  <inkml:trace contextRef="#ctx0" brushRef="#br0" timeOffset="54401.23">11602 4693 6723,'0'0'5032,"0"0"-3349,0 0-1173,0 0 138,0 0 155,10 1-83,33 2-131,-1-1-1,1-3 0,-1-1 0,23-5-588,-62 7-34,-11 0-2074,-16 0-776</inkml:trace>
  <inkml:trace contextRef="#ctx0" brushRef="#br0" timeOffset="55426.738">12766 4207 7796,'0'0'2908,"0"0"-1228,0 0-332,0 0-321,0 0-355,-28 22-170,5-5-378,5-4-17,0 1-1,0 0 0,1 1 0,1 1 0,1 1 1,0 0-1,2 0 0,-1 2 0,-7 15-106,2-1 118,2 0 0,2 1 1,1 1-1,1 0 0,2 1 0,1 0 0,2 1 1,2-1-1,1 2 0,1 23-118,4-57 4,0 0-1,0 0 1,0 1 0,1-1-1,-1-1 1,1 1 0,0 0-1,0 0 1,0 0 0,1 0-1,0-1 1,-1 1 0,1 0-1,0-1 1,1 0 0,-1 1-1,1-1 1,-1 0 0,1 0-1,0 0 1,0-1-1,0 1 1,1-1 0,-1 0-1,0 0 1,1 0 0,0 0-1,-1 0 1,1-1 0,0 0-1,0 1 1,0-2 0,0 1-1,0 0 1,1-1-4,20 2 22,0-2 0,0-1 1,1 0-1,-1-2 0,-1-1 0,1-1 0,0-2 0,-1 0 1,-1-1-1,1-1 0,-1-2 0,-1 0 0,0-1 1,0-1-1,-1-2 0,12-10-22,-27 22 8,0-1-1,-1 1 1,1-1 0,-1 0 0,0 0-1,0 0 1,0-1 0,-1 0 0,0 0-1,0 0 1,0-1 0,0 1 0,-1-1-1,0 0 1,0 0 0,0 0 0,-1 0-1,0 0 1,0-1 0,-1 1 0,1-7-8,-2 12 5,0 0 0,1 1 0,-1-1 0,0 0 1,0 0-1,0 0 0,0 0 0,-1 0 0,1 0 0,0 0 1,0 1-1,0-1 0,-1 0 0,1 0 0,0 0 1,-1 0-1,1 1 0,-1-1 0,1 0 0,-1 1 0,1-1 1,-1 0-1,0 1 0,1-1 0,-1 0 0,0 1 1,1-1-1,-1 1 0,0-1 0,0 1 0,0 0 0,1-1 1,-1 1-1,0 0 0,0 0 0,0-1 0,0 1 1,0 0-1,1 0 0,-1 0 0,0 0 0,0 0 0,0 0 1,0 0-1,0 0 0,0 1 0,0-1 0,1 0 1,-1 0-1,-1 1-5,1-1-1,-1 0 7,0 1 0,-1 0-1,1-1 1,0 1 0,-1 0-1,1 0 1,0 1-1,0-1 1,0 0 0,0 1-1,0-1 1,0 1 0,0-1-1,1 1 1,-1 0-1,1 0 1,-1 0 0,1 0-1,-1 0 1,1 0 0,0 0-1,0 0 1,0 1-1,1-1 1,-1 0 0,0 1-1,1-1 1,-1 0 0,1 3-6,-8 75 26,7-78-26,0 1 1,1 0-1,0-1 1,0 1-1,0 0 1,0-1-1,0 1 0,0 0 1,0 0-1,1-1 1,0 1-1,-1-1 1,1 1-1,0 0 1,0-1-1,1 0 1,-1 1-1,0-1 1,1 0-1,-1 1 0,1-1 1,0 0-1,0 0 1,0-1-1,0 1 1,0 0-1,0 0 1,0-1-1,1 0 1,-1 1-1,0-1 0,1 0 1,-1 0-1,1 0 1,2 0-1,11 1 13,0 0 0,0-1 0,0-1 0,0 0 0,0-1-1,0-1 1,0-1 0,-1 0 0,1-1 0,-1-1 0,1 0 0,-2-1 0,1-1 0,-1 0 0,0-1 0,0 0 0,-1-1 0,0-1 0,0 0 0,1-3-13,-11 12 14,-1-1-1,1 0 1,-1 1 0,1-1 0,-1 0 0,1-1 0,-1 1 0,0 0 0,0-1 0,0 1 0,-1-1-1,1 1 1,0-1 0,-1 0 0,0 0 0,0 0 0,0 0 0,0 0 0,0 0 0,0 0-1,-1 0 1,1 0 0,-1 0 0,0 0 0,0-1 0,0 1 0,-1 0 0,1 0 0,-1 0 0,1 0-1,-1 0 1,0 0 0,0 0 0,-1 0 0,1 0 0,-1 1 0,1-1 0,-1 0 0,0 1 0,0-1-1,0 1 1,0 0 0,-2-2-14,-15-3-48,0 0 0,0 1 0,-1 2 0,0 0 1,0 1-1,0 0 0,0 2 0,-1 1 0,1 0 0,-11 2 48,-15-1-1047,68-8-3072,74-38-2724,-32 14 2339</inkml:trace>
  <inkml:trace contextRef="#ctx0" brushRef="#br0" timeOffset="55675.413">13542 4246 2721,'0'0'5702,"2"-23"-2997,8-141 1694,-10 164-4335,0 1-1,-1-1 1,1 0-1,0 0 0,-1 0 1,1 1-1,0-1 1,-1 0-1,1 0 1,0 0-1,-1 0 1,1 0-1,0 0 1,-1 1-1,1-1 1,-1 0-1,1 0 1,0 0-1,-1 0 1,1 0-1,-1-1 1,1 1-1,0 0 1,-1 0-1,1 0 0,0 0 1,-1 0-1,1 0 1,-1-1-1,1 1 1,0 0-1,-1 0 1,1-1-1,0 1 1,0 0-1,-1 0 1,1-1-1,0 1 1,0 0-1,-1-1 1,1 1-1,0 0 1,0-1-1,0 1 0,0 0 1,-1-1-1,1 1 1,0 0-1,0-1 1,0 1-1,0-1 1,0 1-1,0-1-63,-7 286 462,7-219-447,4 1-1,2-1 1,3 0 0,3 0-1,3-1 1,4 4-15,-19-64-63,1-1 1,0 1-1,0 0 0,1 0 1,-1-1-1,1 1 0,0 0 1,0-1-1,1 0 0,-1 0 1,1 1-1,0-2 0,0 1 1,0 0-1,1 0 1,-1-1-1,1 0 0,0 0 1,0 0-1,0 0 0,0-1 1,0 1-1,1-1 0,-1 0 1,1 0-1,0-1 0,3 1 63,-6-2-191,1 0 0,-1-1 0,0 1 0,1-1 0,-1 0 0,1 1-1,-1-1 1,0 0 0,0 0 0,1-1 0,-1 1 0,0 0 0,0-1-1,0 0 1,-1 1 0,1-1 0,0 0 0,0 0 0,-1 0 0,0 0 0,1 0-1,-1 0 1,0 0 0,1-2 191,-2 3-55,28-43-4280</inkml:trace>
  <inkml:trace contextRef="#ctx0" brushRef="#br0" timeOffset="55880.496">14024 4205 10789,'0'0'1569,"0"0"-497,0 0 577,0 0-433,0 0-527,0 0-385,-5 81 128,-5-16 208,5 9-367,3 2-161,2-5-48,0-13-64,0-13-160,15-16-417,7-15-767,11-14-769,1 0-1537,9-7-2737</inkml:trace>
  <inkml:trace contextRef="#ctx0" brushRef="#br0" timeOffset="56261.176">14281 4523 9268,'0'0'2393,"0"0"-1096,0 0-230,0 0-248,0 0-427,0 4-162,1-2-202,-1 1 1,1-1-1,0 0 1,0 0 0,0 0-1,0 0 1,0 0-1,0 0 1,1-1-1,-1 1 1,1 0 0,-1 0-1,1-1 1,-1 1-1,1-1 1,0 0-1,0 1 1,0-1 0,0 0-1,0 0 1,0 0-1,0 0 1,0-1-1,0 1 1,0 0 0,1-1-1,-1 0 1,0 1-1,0-1 1,1 0-1,0 0-28,1 0 43,-1 1-1,0-1 0,1 0 1,-1 0-1,1 0 0,-1 0 1,1-1-1,-1 1 0,0-1 1,1 0-1,-1 0 0,0 0 0,1 0 1,-1-1-1,0 1 0,0-1 1,0 0-1,-1 0 0,1 0 1,0 0-1,-1 0 0,1-1 1,-1 1-1,0-1 0,0 0 0,0 0 1,0 0-1,0 1 0,0-2 1,-1 1-1,0 0 0,1 0 1,-1 0-1,0-1 0,0-2-42,0 4 28,0-1 1,0 1-1,0 0 0,-1-1 1,1 1-1,0 0 0,-1-1 0,0 1 1,0-1-1,1 1 0,-2-1 1,1 1-1,0-1 0,0 1 0,-1-1 1,1 1-1,-1 0 0,0-1 0,0 1 1,0 0-1,0-1 0,0 1 1,0 0-1,0 0 0,-1 0 0,1 0 1,-1 0-1,0 0 0,0 1 1,1-1-1,-1 1 0,0-1 0,0 1 1,0-1-1,-1 1 0,1 0 1,0 0-1,0 0 0,-1 0 0,-1 0-28,-2 1 5,0-1 0,0 1 0,0 1 0,0-1 0,0 1 0,0 0 0,0 1 0,0-1 0,0 1 0,0 0 0,0 1 0,1-1 0,-1 1 0,1 0-1,0 1 1,0-1 0,0 1 0,0 0 0,1 0 0,-1 1 0,1-1 0,0 1 0,0 0 0,1 0 0,0 0 0,0 0 0,0 1 0,0-1 0,1 1 0,0 0 0,0 0 0,0 0-1,1 0 1,-1 6-5,-4 9-28,1 1-1,0-1 1,2 1-1,0 1 1,1-1-1,2 0 0,1 14 29,-1-33-59,0 0-1,1 0 1,0 0-1,0 0 1,-1 0-1,2 0 1,-1-1-1,0 1 1,0 0-1,1-1 0,0 1 1,-1-1-1,1 1 1,0-1-1,0 0 1,0 0-1,1 0 1,-1 0-1,0 0 1,1 0-1,0-1 1,-1 1-1,1-1 0,0 1 1,-1-1-1,1 0 1,0 0-1,0-1 1,0 1-1,0-1 1,0 1-1,2-1 60,103-8-2681,7-47-2580,-55 18 1908</inkml:trace>
  <inkml:trace contextRef="#ctx0" brushRef="#br0" timeOffset="57015.759">14768 4458 5859,'0'0'1942,"0"0"53,0 0-183,0 0-379,0 0-294,-12-13-336,-40-40-232,50 52-556,1 0 0,0 1 0,-1-1 0,1 1-1,-1-1 1,1 1 0,-1-1 0,0 1 0,1 0 0,-1-1 0,1 1 0,-1 0 0,0 0 0,1 0 0,-1 1 0,1-1 0,-1 0 0,1 0 0,-1 1 0,1-1 0,-1 1-1,1 0 1,-1-1 0,1 1 0,-1 0 0,1 0 0,0 0 0,-1 0 0,1 0 0,0 0 0,0 0 0,0 0 0,0 0 0,0 1 0,0-1 0,0 0 0,0 1-1,1-1 1,-1 1 0,1-1 0,-1 1 0,1-1 0,-1 1 0,1-1 0,-1 2-15,-1 2 64,-8 17 68,2 0-1,0 1 1,2 0-1,0 0 1,2 0-1,0 1 1,2-1-1,0 1 1,2 0-1,1 10-131,-1-32-10,0 1 0,0-1-1,1 1 1,-1-1 0,0 0-1,1 1 1,-1-1 0,1 0-1,0 1 1,0-1 0,0 0-1,0 0 1,0 0-1,0 0 1,1 0 0,-1 0-1,1 0 1,-1 0 0,1-1-1,0 1 1,0 0 0,-1-1-1,1 1 1,0-1 0,1 0-1,-1 0 1,0 0 0,0 0-1,0 0 1,1 0-1,-1-1 1,0 1 0,1-1-1,-1 1 1,0-1 0,1 0-1,-1 0 1,1 0 0,-1 0-1,0-1 1,1 1 0,1-1 10,10 2-38,1 0 0,0-1 1,-1-1-1,1 0 1,0-1-1,-1-1 0,1 0 1,-1-1-1,0 0 1,0-1-1,6-4 38,-1 1-115,0-2 0,0 0 0,-1 0 0,0-2 0,-1 0 0,0-1 0,-1-1 0,0 0 0,-2-2 0,1 1 0,-2-2 0,0 0 1,-1 0-1,-1-1 0,-1-1 0,0 1 0,-1-2 0,-1 1 0,-1-1 0,-1-1 0,-1 1 0,0-2 115,-2-170 778,-5 108 2560,-15 211-2703,-3 276-517,20-401-124,0 0-9,-1 0 0,0 1 1,1-1-1,0 1 0,0-1 1,0 0-1,0 1 0,0-1 1,0 1-1,1-1 0,-1 1 1,1-1-1,-1 0 1,1 1-1,0-1 0,0 0 1,0 0-1,0 0 0,1 1 1,-1-1-1,0 0 0,1-1 1,-1 1-1,1 0 0,0 0 1,0-1-1,0 1 1,0-1-1,0 1 0,0-1 15,0-25-184,-4 16 194,0-1-1,-1 0 1,0 1-1,0 0 1,-1-1-1,0 1 1,0 1-1,-1-1 1,0 1-1,0-1 1,-1 1-1,0 1 1,0-1-1,-7-5-9,-6-8 65,-48-62 564,65 79-490,1 3-139,3 1-29,3 3 29,0-1 1,1 0-1,-1-1 1,1 1-1,-1-1 1,1-1-1,0 1 1,0-1-1,0 1 1,0-2-1,0 1 1,0-1-1,0 0 1,0 0-1,0 0 1,0-1-1,2-1 0,10 2 10,3-3 37,-1-1 1,1 0-1,-1-2 0,0 0 0,0-1 0,-1-1 0,0-1 0,5-3-47,42-18 90,-65 30-90,0 1 0,0-1-1,-1 1 1,1-1 0,0 1 0,0-1-1,-1 1 1,1-1 0,-1 1-1,1-1 1,0 1 0,-1 0 0,1-1-1,-1 1 1,1 0 0,-1 0 0,0-1-1,1 1 1,-1 0 0,0 0 0,1 0-1,-1-1 1,0 1 0,0 0 0,0 0-1,0 0 1,0 0 0,0-1-1,0 1 1,0 0 0,0 0 0,0 0-1,0 0 1,-1 0 0,1-1 0,0 1-1,-1 0 1,1 0 0,-1 0 0,1 5-3,0 21-40,-2-10 29,2-1 0,0 1 0,1 0 0,0 0 0,2 0 0,0 0 0,0-1 0,2 0-1,0 1 1,1-2 0,1 2 14,38 18-877,-7-43-3043,-14-19-156</inkml:trace>
  <inkml:trace contextRef="#ctx0" brushRef="#br0" timeOffset="57269.855">15464 4232 5090,'0'0'7396,"0"0"-6596,0 0-112,0 0 193,0 0-593,0 0-288,-37 29-928,37-9-2338</inkml:trace>
  <inkml:trace contextRef="#ctx0" brushRef="#br0" timeOffset="57511.97">15723 4317 8404,'0'0'4143,"0"0"-2732,0 0-464,0 0 358,-20 23-248,-64 75-372,80-93-629,0 0 0,1 0 0,-1 0 0,1 0 1,0 1-1,0-1 0,1 1 0,0 0 0,0 0 0,0 0 0,1 0 0,-1 0 0,2 0 0,-1 0 0,1 0 0,-1 0 0,2 1 0,-1 0-56,1 12 104,-2-18-99,1 1 1,0-1 0,-1 1-1,1-1 1,0 1 0,0-1-1,0 1 1,0-1 0,1 1-1,-1-1 1,0 1 0,1-1-1,-1 1 1,1-1 0,-1 1-1,1-1 1,0 1 0,-1-1-1,1 0 1,0 0-1,0 1 1,0-1 0,0 0-1,0 0 1,0 0 0,0 0-1,1 0 1,-1 0 0,0 0-1,1 0 1,-1-1 0,0 1-1,1-1 1,-1 1 0,1-1-1,-1 1 1,1-1 0,-1 0-1,1 1 1,-1-1 0,1 0-1,0 0-5,11-1 45,-1 0 1,1-1-1,-1 0 0,1-1 0,-1-1 0,0 0 1,0 0-1,-1-1 0,1 0 0,-1-1 1,0-1-1,-1 0 0,0 0 0,0-1 0,0 0 1,-1-1-1,0 0 0,-1 0 0,3-5-45,-8 11 5,-1 1 1,1-1-1,-1 0 0,0 0 0,0 0 1,0 0-1,-1 0 0,1 0 0,-1 0 0,1-1 1,-1 1-1,0 0 0,0-1 0,-1 1 1,1-1-1,-1 0 0,0 1 0,0-1 1,0 1-1,0-1 0,0 1 0,-1-1 0,0 1 1,0-1-1,0 1 0,0-1 0,0 1 1,-1 0-1,1 0 0,-1-1 0,0 1 0,0 0 1,0 1-1,0-1 0,-1 0 0,1 1 1,-1-1-1,1 1 0,-1-1 0,0 1 1,0 0-1,0 1 0,0-1 0,0 0 0,-1 1 1,1 0-1,0 0 0,-1 0 0,0 0-5,-12-3-384,0 0-1,0 2 0,-1 0 0,1 1 0,-1 0 0,1 1 0,-1 1 1,-10 3 384,5 3-2868,12 2-2079</inkml:trace>
  <inkml:trace contextRef="#ctx0" brushRef="#br0" timeOffset="57887.995">15937 4281 9540,'0'0'2327,"0"0"-881,0 0-59,0 0-173,0 0-86,5 22-210,21 128 139,-9-62-497,-16-86-540,1 0 0,-1 1 0,0-1 0,0 0 0,1 0 0,-1-1 0,1 1 0,0 0 0,0 0 1,0-1-1,-1 1 0,1-1 0,0 0 0,1 1 0,-1-1 0,0 0 0,0 0 0,1 0 0,-1-1 0,0 1 0,1 0 0,-1-1 0,0 0 0,1 1 0,-1-1 0,1 0 0,-1 0 0,1-1 0,-1 1 0,0 0 0,1-1 1,-1 1-1,1-1 0,-1 0 0,1 0-20,8-5 111,0-1 1,-1 0 0,0 0 0,0-1 0,0 0 0,-1-1-1,0 0 1,-1 0 0,0-1 0,-1 0 0,0 0 0,1-2-112,121-187 680,-128 197-683,0 0 0,0 0-1,0 1 1,0-1 0,0 0 0,1 1 0,-1-1 0,1 1-1,-1-1 1,1 1 0,-1 0 0,1 0 0,0 0-1,0 0 1,0 0 0,-1 0 0,1 0 0,0 0 0,0 1-1,0-1 1,0 1 0,0-1 0,0 1 0,0 0 0,0 0-1,1 0 1,-1 0 0,0 0 0,0 0 0,0 1 0,0-1-1,0 1 1,0-1 0,0 1 0,0 0 0,-1 0 0,2 0 2,6 97-102,-10-63 86,1-8 53,-2-19-131,1 1 0,0-1-1,1 0 1,-1 1 0,2-1 0,-1 1 0,1-1 0,1 0 0,-1 1-1,1-1 1,1 0 0,0 0 0,0 0 0,0-1 0,1 1-1,0-1 1,1 0 0,-1 0 0,1 0 0,1 0 0,-1-1 0,1 0-1,3 2 96,60 18-3060,21-16-4378</inkml:trace>
  <inkml:trace contextRef="#ctx0" brushRef="#br0" timeOffset="58630.353">18240 3997 14791,'0'0'1382,"0"0"-894,0 0-267,-3 23 158,-8 162 776,11-164-1093,2 0 0,0 0-1,1 0 1,1-1 0,1 1-1,1-1 1,0 0 0,2 0-1,7 12-61,17-5 254,-30-32-14,-1-4-190,-1-1 1,0 0-1,-1 0 1,0 1 0,-1-1-1,0 1 1,0-1-1,-1 1 1,0 0-1,-1 0 1,0 0-1,0 0 1,-1 1-1,0 0 1,-1 0-1,-1-2-50,-29-36 162,18 26-110,2 0 0,0-1 0,1-1 0,2 0-1,0-1 1,1 0 0,1-1 0,1-1 0,2 1 0,-4-16-52,6-88 42,6 125-50,0-1 0,1 1 0,0 0 0,-1-1 0,1 1 1,0 0-1,1 0 0,-1 0 0,1 0 0,-1 0 0,1 0 0,0 0 0,0 0 0,0 1 0,0-1 0,0 1 0,1 0 0,-1-1 0,1 1 0,0 0 0,0 0 0,-1 1 0,1-1 0,0 1 0,0-1 0,1 1 0,-1 0 0,0 0 0,2 0 8,101 1-276,-95 3 264,0 0-1,-1 1 1,1 1-1,-1 0 0,0 0 1,-1 1-1,1 0 1,-1 0-1,0 1 0,-1 1 1,0-1-1,0 1 1,0 1-1,-1 0 1,-1 0-1,1 0 0,-1 0 1,-1 1-1,0 0 1,2 6 12,6 14-11,-2 0 0,-1 0 0,-2 1 0,-1 0 0,-1 0 0,1 26 11,-1 278-3,-7-330 3,0 1 1,1-1-1,-1 1 0,1-1 0,0 1 0,0-1 0,1 1 1,-1-1-1,1 1 0,0-1 0,1 1 0,-1-1 0,1 0 1,0 0-1,1 0 0,-1 0 0,1 0 0,0 0 0,0-1 1,1 1-1,-1-1 0,1 0 0,0 0 0,0 0 0,0-1 1,1 1-1,-1-1 0,1 0 0,-1 0 0,1-1 0,0 0 1,3 2-1,-6-4 9,1 0 1,-1 0-1,0 0 1,1 0 0,-1 0-1,0-1 1,1 1-1,-1-1 1,0 1-1,0-1 1,0 0 0,1 0-1,-1 0 1,0 0-1,0 0 1,0 0 0,0 0-1,-1-1 1,1 1-1,0-1 1,0 0 0,-1 1-1,1-1 1,-1 0-1,0 0 1,1 0-1,-1 0 1,0 0 0,0 0-1,0 0 1,-1-1-1,1 1 1,0 0 0,-1 0-1,0-1 1,1 1-1,-1-2-9,2-4 19,0 0 0,0 1-1,0-1 1,-1 0 0,-1 0-1,1 0 1,-1 0 0,-1 0-1,1 0 1,-1 0 0,-1 0 0,1 1-1,-1-1 1,-1 0 0,0 1-1,0 0 1,0-1 0,-1 1-1,0 0 1,0 1 0,0-1-1,-1 1 1,0 0 0,-6-6-19,-9-2 83,-1 1 0,0 1 1,-1 0-1,0 2 0,-1 0 1,0 2-1,-1 0 1,-1 1-84,43 6 306,86-6-881,-1-4-1,0-5 1,-1-4-1,23-12 576,-145 31-5712,-33 1-1262</inkml:trace>
  <inkml:trace contextRef="#ctx0" brushRef="#br0" timeOffset="59950.47">12159 5600 10117,'0'0'1950,"0"0"-1307,0 0-38,0 25 428,0 171 592,0-169-1317,12 107 869,-11-129-1150,1-1-1,0 0 1,0 0 0,0 0 0,0 0 0,0 0-1,1 0 1,0-1 0,0 1 0,0-1 0,0 0-1,0 0 1,1 0 0,-1 0 0,1 0 0,0-1-1,0 0 1,0 1 0,0-2 0,0 1 0,0 0-1,1-1 1,-1 0 0,0 0 0,1 0 0,-1 0 0,1-1-1,1 0-26,4 1 26,1-1 0,-1-1 0,0 0 0,1 0 0,-1-1 0,0-1-1,0 0 1,0 0 0,0 0 0,-1-1 0,1-1 0,-1 0 0,0 0-1,-1-1 1,1 0 0,-1 0 0,0-1 0,0 0 0,-1-1 0,0 1 0,-1-1-1,1-1 1,2-4-26,-3 4 63,-1 0 0,1 0 0,-2-1 0,1 0 0,-1 1-1,-1-1 1,0-1 0,0 1 0,-1 0 0,0-1 0,-1 1 0,0-1-1,-1 0 1,0 1 0,-1-1 0,0-3-63,0 8 45,0 1 0,0 0 0,0 0 0,0 0 0,-1 0 0,0 0 0,0 0 0,0 0 0,-1 1 0,0-1 0,1 1 0,-2 0-1,1-1 1,0 2 0,-1-1 0,0 0 0,0 1 0,0-1 0,0 1 0,-3-2-45,4 8 19,2 17-36,1 0 0,2 0 1,-1-1-1,2 1 0,1-1 0,0 0 0,2 0 1,0 0-1,1 0 0,1-1 0,0 0 1,1-1-1,1 0 0,5 4 17,-12-16 0,0 0-1,1-1 1,-1 0-1,1 0 1,0 0-1,1 0 1,-1-1-1,0 0 1,1 0-1,0 0 1,0 0-1,0-1 1,0 0 0,0 0-1,1 0 1,-1 0-1,0-1 1,1 0-1,-1 0 1,1-1-1,0 1 1,-1-1-1,1 0 1,3-4 31,-1 0-1,0 0 1,0 0-1,0-1 1,0-1-1,-1 1 0,1-1 1,-1 0-1,-1-1 1,1 0-1,-1 0 1,-1 0-1,1-1 1,-1 1-1,0-1 0,-1-1 1,0 1-1,0-1 1,-1 1-1,0-1 1,-1 0-1,1-5-30,10-122 467,-13 136-471,0-1-1,1 0 1,-1 1 0,0 0-1,1-1 1,-1 1 0,0-1-1,1 1 1,-1-1 0,1 1-1,-1 0 1,1-1 0,-1 1-1,1 0 1,-1-1 0,1 1-1,-1 0 1,1 0 0,-1 0-1,1-1 1,0 1 0,-1 0-1,1 0 1,-1 0 0,1 0-1,0 0 1,-1 0 0,1 0-1,-1 0 1,1 0 0,-1 0-1,1 1 1,0-1 0,-1 0-1,1 0 1,-1 0 0,1 1 0,-1-1-1,1 0 1,-1 1 0,1-1-1,-1 0 1,1 1 0,-1-1-1,0 1 1,1-1 0,-1 1-1,0-1 1,1 1 0,-1-1-1,0 1 1,1-1 0,-1 1-1,0-1 1,0 1 0,0-1-1,0 1 1,1 0 0,-1-1-1,0 1 1,0-1 0,0 1-1,0 0 1,0-1 0,0 1-1,-1 0 5,28 46-95,-19-30 107,1-1 0,1 1 1,0-2-1,1 1 0,1-2 0,0 1 1,1-2-1,8 7-12,-18-17 7,1-1-1,0 0 0,-1 0 1,1 0-1,0 0 1,0-1-1,0 1 0,0-1 1,0 0-1,0-1 1,0 1-1,0 0 1,0-1-1,1 0 0,-1 0 1,0-1-1,0 1 1,0-1-1,0 1 0,0-1 1,0-1-1,0 1 1,0-1-1,0 1 1,0-1-1,-1 0 0,1 0 1,0-1-1,-1 1 1,0-1-1,0 0 0,0 0 1,0 0-1,0 0 1,0 0-1,-1 0 1,1-2-7,5-6 32,0 0 0,-1-1 1,0 0-1,-1 0 0,-1 0 1,0-1-1,-1 0 1,0 0-1,0 0 0,-2 0 1,0-1-1,0 1 0,-1-1 1,-1 0-1,0-5-32,0 5 77,0 14-93,0 4-58,-1 5 62,0 1 0,1 0 0,0-1 0,1 1 0,0-1 0,1 1 0,0-1 0,0 0 0,1 1 0,0-1 0,0 0 0,1-1 0,1 1 0,-1-1 0,1 0 0,1 0 0,-1 0 1,1 0-1,1-1 0,-1 0 0,1-1 0,1 1 0,-1-2 0,1 1 0,0-1 0,0 0 0,4 2 12,6-2 2,1 0 0,-1-2-1,1 0 1,-1-1 0,1 0 0,0-2-1,0 0 1,0-1 0,16-4-2,-28 4 6,1-1 0,-1 0 0,0 0 0,0-1 0,0 0 0,0 0 0,-1-1 0,1 0 0,-1 0 0,0 0 0,0-1 0,0 0 0,-1 0 0,1-1 0,-1 1 0,-1-1 0,1 0 0,-1 0 0,0-1 0,0 1 0,-1-1 0,0 0 0,0 0 0,-1 0 0,0 0 0,0-1 0,0 1 0,-1 0 0,0-1 0,-1 1 0,1-1 0,-2-3-6,1-38 113,0 32-122,0 28-239,-1 30 64,0-27 154,0 0 0,1 0 0,0 1 0,1-1 0,1 0 0,0 0 0,1 0 0,2 5 30,-2-15-66,-1-1 0,1 1 1,1-1-1,-1 0 1,0 0-1,1 0 0,-1 0 1,1-1-1,0 1 0,0-1 1,0 0-1,0 0 0,1 0 1,-1-1-1,0 0 0,1 0 1,-1 0-1,1 0 1,-1 0-1,1-1 0,-1 0 1,1 0-1,-1 0 0,1-1 1,-1 1-1,1-1 0,-1 0 1,1-1-1,-1 1 0,0-1 1,0 1-1,1-1 1,-1-1-1,-1 1 0,1 0 1,0-1-1,0 0 0,0-1 66,65-85-5754,-41 38 1045</inkml:trace>
  <inkml:trace contextRef="#ctx0" brushRef="#br0" timeOffset="60262.157">13604 5369 9012,'0'0'2233,"-25"-2"-1000,-79-5-22,101 6-1146,1 0-1,0 0 1,-1 1 0,1-1-1,0 1 1,-1 0 0,1-1 0,-1 1-1,1 0 1,0 0 0,-1 1-1,1-1 1,-1 1 0,1-1-1,0 1 1,-1 0 0,1-1-1,0 1 1,0 0 0,-1 1 0,1-1-1,0 0 1,0 1 0,0-1-1,1 1 1,-1-1 0,0 1-1,1 0 1,-1 0 0,1 0 0,-1 0-1,1 0 1,0 0 0,0 0-1,0 0 1,0 1 0,0-1-1,0 0 1,1 1 0,-1-1-1,1 0 1,-1 1 0,1-1 0,0 1-1,0-1 1,0 1 0,1-1-1,-1 0 1,0 1 0,1-1-1,0 0 1,0 2-65,-1 0 50,1-1-1,0 0 1,0 0 0,0 0-1,0 0 1,1 0-1,-1 0 1,1 0 0,0 0-1,-1 0 1,1 0 0,1-1-1,-1 1 1,0-1-1,0 0 1,1 0 0,0 0-1,-1 0 1,1 0-1,0 0 1,0-1 0,0 1-1,0-1 1,0 0-1,0 0 1,0 0 0,1 0-1,1 0-49,97 9 724,-97-10-692,6 1 28,-1-1-1,1 1 0,0-2 0,0 1 0,0-2 0,-1 1 0,1-2 0,0 1 0,-1-1 0,0-1 0,0 0 0,0 0 0,0-1 0,-1 0 0,8-6-59,-14 9 19,-1 0 0,0 0 0,0 0 0,0 0 0,0-1 0,-1 1 0,1-1 0,0 1 0,-1-1 0,0 1 0,1-1 0,-1 0 0,0 0 0,-1 0 0,1 1 0,0-1 0,-1 0 0,0 0 0,1 0 0,-1 0 0,-1 0 0,1 0 0,0 0 0,-1 0 0,1 0 0,-1 0 0,0 0 0,0 0 1,0 1-1,0-1 0,0 0 0,-1 1 0,1-1 0,-1 1 0,0-1 0,0 1 0,0 0 0,0 0 0,0 0 0,0 0 0,-1 0 0,1 0 0,0 0 0,-1 1 0,0-1 0,-2 0-19,1 0-30,0 1 0,0 0-1,-1-1 1,1 2 0,0-1 0,-1 0 0,1 1-1,0 0 1,-1 0 0,1 0 0,-1 1 0,1-1 0,0 1-1,-1 0 1,1 0 0,0 1 0,0-1 0,0 1-1,0 0 1,0 0 0,0 0 0,0 1 0,1-1 0,-1 1-1,1 0 1,0 0 0,0 0 0,0 0 0,0 1 0,0-1-1,1 1 1,-1 1 30,-2 5-348,1 1 0,1 0 0,0 0 0,0 0 0,1 0 0,0 1 0,1-1 0,0 0 0,1 1 0,1-1 0,0 1-1,0-1 1,3 10 348,21 31-3748,23-8-2113</inkml:trace>
  <inkml:trace contextRef="#ctx0" brushRef="#br0" timeOffset="61039.979">14233 5595 7363,'0'0'3231,"0"0"-1107,0 0-339,0 0-227,0 0-424,-5-11-251,-18-32-243,22 41-601,0 1 1,-1 0-1,1-1 1,-1 1-1,1 0 1,-1 0-1,0 0 0,1 0 1,-1 0-1,0 0 1,0 1-1,0-1 1,0 1-1,1-1 1,-1 1-1,0 0 0,0-1 1,0 1-1,0 0 1,0 0-1,0 1 1,0-1-1,0 0 1,0 0-1,0 1-39,-8 0 182,1 1-129,0 0 0,1 0 0,0 1 0,-1 0 0,1 0 0,0 1 0,0 0 0,1 1 0,-1 0 0,1 0 0,0 0 0,1 1 0,-1 0 0,1 0 0,0 1 0,0 0 0,1 0 0,0 0 0,1 1 0,-1-1 0,1 1 0,1 0 0,-1 1 0,1-1 0,1 0 0,0 1 0,0 0 0,0-1 0,1 1 0,1 0-52,1-5-3,0-1 1,1 1 0,-1-1 0,1 0 0,0 0 0,0 0 0,1 0 0,-1 0 0,0-1 0,1 1 0,0-1 0,-1 1 0,1-1 0,0 0 0,0 0 0,0 0 0,1-1 0,-1 1 0,0-1 0,1 0 0,-1 0 0,1 0 0,-1 0 0,1 0 0,-1-1 0,1 1 0,0-1 0,-1 0 0,1-1 0,-1 1 0,1 0 0,0-1 0,2 0 1,17 2 7,-18-1-11,0-1 0,-1 1 0,1 0 0,0 0 0,-1 1 0,1-1 0,-1 1 0,1 0 1,-1 1-1,1-1 0,-1 1 0,1-1 0,-1 1 0,0 1 0,0-1 0,0 0 0,0 1 0,-1 0 0,1 0 0,-1 0 1,1 0-1,-1 1 0,0 0 0,-1-1 0,1 1 0,0 0 0,-1 0 0,0 0 0,0 0 0,0 1 0,-1-1 0,1 1 4,3 236-170,-5-236 187,0-4-25,-1-1-1,1 1 1,0 0 0,-1-1 0,1 1-1,0 0 1,0 0 0,0-1-1,-1 1 1,1 0 0,0-1 0,0 1-1,0 0 1,0 0 0,0-1 0,0 1-1,0 0 1,0-1 0,1 1-1,-1 0 1,0 0 0,0-1 0,1 1-1,-1 0 1,0-1 0,1 1-1,-1 0 1,0-1 0,1 1 0,-1-1-1,1 1 1,-1-1 0,1 1 0,0-1-1,-1 1 1,1-1 0,-1 0-1,1 1 1,0-1 0,-1 0 0,1 1-1,0-1 1,-1 0 0,1 0-1,0 1 1,0-1 0,-1 0 0,1 0-1,0 0 1,-1 0 0,1 0 0,0 0-1,0 0 1,-1-1 0,1 1-1,0 0 1,-1 0 0,1 0 0,0-1-1,0 1 1,-1 0 0,1-1-1,0 1 9,6-5 12,-1 1 0,1-1 0,-1 0-1,0-1 1,0 1 0,-1-1 0,0-1-1,0 1 1,0 0 0,-1-1 0,3-5-12,3-3 25,6-10 18,0-2 1,-2 0-1,-1 0 0,-1-2 1,-1 1-1,-1-1 0,-2-1 1,-1 0-1,-2 0 0,-1 0 1,-1-1-1,-1 1 0,-2-2-43,0-101 566,-6 140-564,-8 202-122,14-207 119,-1 0-1,1 1 1,-1-1-1,1 0 1,0 0-1,0 1 1,0-1-1,0 0 1,0 1-1,1-1 1,-1 0-1,1 0 1,0 1-1,-1-1 1,1 0-1,0 0 1,0 0-1,0 0 1,0 0-1,1 0 1,-1 0-1,1 0 1,-1-1-1,1 1 1,-1 0-1,1-1 1,0 1-1,0-1 1,0 0-1,0 0 1,0 1-1,0-1 1,0-1-1,0 1 1,0 0-1,1 0 1,-1-1-1,0 1 1,2-1 1,4 1 11,0-1 1,0 0 0,0 0-1,1-1 1,-1 0-1,-1 0 1,1-1 0,0 0-1,0 0 1,-1-1 0,1 0-1,-1-1 1,0 1-1,2-2-11,4-3 25,-2 0-1,1-1 1,-1 0 0,-1-1-1,1 0 1,-2-1-1,1 0 1,-2 0-1,1-1 1,1-5-25,-4 19-144,32 73-243,-35-70 337,0 0-1,0 0 1,0 0-1,1-1 1,0 1 0,0-1-1,0 0 1,1 0 0,-1 0-1,1-1 1,0 0-1,0 0 1,0 0 0,1 0 50,56 4-3572,8-42-4314,-37 6-160</inkml:trace>
  <inkml:trace contextRef="#ctx0" brushRef="#br0" timeOffset="61397.326">15042 5510 8708,'0'0'2671,"0"0"-999,0 0-186,0 0-360,0 0-462,0 5-218,-1-3-402,1 1-1,0-1 1,0 1-1,0-1 1,0 0-1,0 1 1,1-1-1,-1 1 1,1-1 0,0 0-1,-1 1 1,1-1-1,0 0 1,0 0-1,1 0 1,-1 0-1,0 0 1,1 0 0,-1 0-1,1 0 1,-1 0-1,1-1 1,0 1-1,0-1 1,0 1-1,0-1 1,0 0 0,0 1-1,0-1 1,1 0-1,-1-1 1,0 1-1,1 0 1,-1-1-1,0 1 1,1-1-1,-1 0 1,1 1 0,-1-1-1,1-1-43,1 1 35,0 0 0,0 0 0,0-1 0,0 0 0,0 0 0,0 0 0,0 0-1,0-1 1,0 1 0,0-1 0,0 0 0,-1 0 0,1-1 0,-1 1 0,0-1 0,0 1 0,0-1 0,0 0-1,0 0 1,0-1 0,-1 1 0,1-1 0,-1 1 0,0-1 0,0 0 0,-1 1 0,1-1 0,-1 0 0,0 0-1,0 0 1,0 0 0,0 0 0,-1-1 0,1 1 0,-1-1-35,0 3 5,1 1-1,-1-1 1,1 1 0,-1-1-1,0 1 1,0-1 0,1 0 0,-1 1-1,0-1 1,-1 1 0,1-1-1,0 0 1,0 1 0,-1-1-1,1 1 1,-1-1 0,1 1-1,-1-1 1,0 1 0,1-1-1,-1 1 1,0 0 0,0-1-1,0 1 1,0 0 0,0 0-1,0 0 1,0 0 0,-1 0 0,1 0-1,0 0 1,-1 0 0,1 0-1,-1 1 1,1-1 0,0 0-1,-1 1 1,0-1 0,1 1-1,-1 0 1,1-1 0,-1 1-1,1 0 1,-1 0 0,0 0-5,-3-1 9,-1 1 1,1-1 0,-1 1-1,1 1 1,-1-1 0,1 1-1,0-1 1,-1 2 0,1-1-1,0 0 1,0 1 0,-1 0-1,2 1 1,-1-1 0,0 1-1,0 0 1,1 0 0,-1 0-1,1 0 1,0 1 0,-2 2-10,-14 14 35,0 1 1,1 1-1,2 1 1,0 0-1,1 1 1,2 1 0,0 1-1,2 0 1,-1 6-36,11-30-1,0 1 1,0 0 0,1 0 0,-1 0 0,1 0-1,0 0 1,0 0 0,0 1 0,0-1-1,1 0 1,-1 0 0,1 1 0,0-1 0,0 0-1,0 1 1,0-1 0,0 0 0,1 1-1,0-1 1,0 0 0,0 0 0,0 0-1,0 1 1,0-1 0,1 0 0,0-1 0,-1 1-1,1 0 1,0 0 0,0-1 0,1 1-1,-1-1 1,0 0 0,1 1 0,1-1 0,121 11 3,-104-13-25,72-6-1022,-1-4 0,0-4 1,0-4-1,8-6 1044,-73 17-641,178-41-6247</inkml:trace>
  <inkml:trace contextRef="#ctx0" brushRef="#br0" timeOffset="62170.116">16626 5427 5507,'0'0'5703,"0"0"-3902,0 0-920,0 0 370,-6 19-352,-17 60-235,22-78-636,0 0-1,1 0 0,-1 0 1,0 1-1,1-1 0,-1 0 0,1 0 1,0 1-1,-1-1 0,1 0 1,0 1-1,0-1 0,0 0 1,0 0-1,0 1 0,0-1 1,0 0-1,0 1 0,0-1 1,1 0-1,-1 1 0,1-1 0,-1 0 1,1 0-1,-1 0 0,1 1 1,0-1-1,-1 0 0,1 0 1,0 0-1,0 0 0,0 0 1,0 0-1,0 0 0,0-1 0,0 1 1,0 0-1,0 0 0,0-1 1,0 1-1,1-1 0,-1 1 1,0-1-1,0 1 0,1-1 1,-1 0-1,0 0 0,1 0 0,-1 0 1,0 0-1,1 0 0,-1 0 1,0 0-1,0 0 0,1 0 1,-1-1-1,0 1 0,1 0 1,-1-1-1,0 0 0,1 0-27,11 0 87,-1 0-65,0 0 0,0-2 1,-1 1-1,1-1 0,-1-1 0,1 0 0,-1-1 0,-1 0 0,1 0 0,-1-1 1,0-1-1,0 0 0,0 0 0,-1-1 0,-1 0 0,1 0 0,5-8-22,0-28 184,-16 42-182,0 0 1,0 1-1,-1 0 0,1-1 0,0 1 0,-1 0 0,1 0 0,-1 0 0,1 0 1,-1 1-1,1-1 0,-1 1 0,1 0 0,-1-1 0,0 1 0,1 0 0,-1 1 0,1-1 1,-1 0-1,0 1 0,1-1-2,-5 1 1,-1-2-1,-1 1 0,1 0 0,-1 1 0,1-1 0,0 2 0,-1-1 1,1 1-1,0 1 0,0-1 0,0 1 0,0 1 0,1 0 0,-1 0 1,1 0-1,0 1 0,0 0 0,1 0 0,-1 0 0,1 1 0,0 0 0,-3 6 0,0-1 10,0 0 0,1 1 0,0 0 0,2 1 0,-1 0 0,1 0 0,1 0 0,0 1 0,1-1 0,1 1 0,0 0 0,1 0 0,0 1 0,1-1 0,1 3-10,-1-13 6,1 0 1,0 0 0,0-1-1,1 1 1,-1 0 0,1-1-1,-1 1 1,1-1 0,1 1-1,-1-1 1,0 1 0,1-1 0,-1 0-1,1 1 1,0-1 0,0 0-1,1 0 1,-1 0 0,0-1-1,1 1 1,0-1 0,0 1-1,-1-1 1,1 0 0,1 0-1,-1 0 1,0 0 0,0-1-1,1 1 1,-1-1 0,1 0-1,-1 0 1,1 0 0,0 0-1,-1-1 1,3 0-7,19 4 23,0-2 0,0-1 1,0 0-1,0-2 0,0-1 0,0-2 0,-1 0 1,1-1-1,-1-1 0,0-2 0,-1 0 1,0-2-1,0 0 0,-1-1 0,0-2 1,-1 0-1,7-7-23,3 2 22,0-2 0,-2-1 0,0-1 0,-2-2 0,0-1 0,-2-1 0,-1-1 0,-1-1 0,-1-1 0,-1-1 0,-2-1 0,1-5-22,-13 13 23,-1-1 0,-1 0 0,-1-1 0,-1 1 0,-2-1 0,0 1 0,-1-1 0,-3-10-23,4 24 39,-2 0 1,0-1-1,0 1 0,-1 0 0,0 0 1,-1 0-1,0 0 0,-1 0 1,0 1-1,-1 0 0,0-1 1,0 2-1,-1-1 0,0 1 1,-6-7-40,11 15 13,0-1 0,-1 1 0,1 0 0,0 0 0,0 0 0,-1 0 0,1 0 0,-1 0 1,1 0-1,-1 0 0,1 0 0,-1 1 0,0-1 0,1 0 0,-1 1 0,0 0 0,1-1 1,-1 1-1,0 0 0,1 0 0,-1 0 0,0 0 0,0 0 0,1 0 0,-1 1 0,0-1 1,1 0-1,-1 1 0,0 0 0,1-1 0,-1 1 0,1 0 0,-1 0 0,1-1 0,-1 1 0,1 1 1,0-1-1,-1 0 0,1 0 0,0 0 0,0 1 0,0-1 0,0 0 0,0 1 0,0-1-13,-36 73-27,20-18 46,1 2-1,3 0 0,3 1 0,2 0 1,3 0-1,2 51-18,2-104-28,0 0 0,0-1 0,1 1 0,0 0 0,0 0 0,0 0 1,1 0-1,0 0 0,0 0 0,0-1 0,1 1 0,0 0 0,0-1 0,0 0 0,1 1 1,-1-1-1,1 0 0,1 0 0,-1 0 0,1-1 0,0 1 0,0-1 0,0 0 0,0 0 0,1 0 1,0 0-1,-1-1 0,1 0 0,1 0 0,-1 0 0,0-1 0,1 0 0,-1 0 0,1 0 0,3 0 28,0 0-189,1-1-1,-1 0 0,0-1 0,0 0 1,1 0-1,-1-1 0,0 0 0,0-1 1,0 0-1,0 0 0,0-1 0,0 0 1,-1 0-1,1-1 0,-1-1 0,2-1 190,95-59-7078,-61 35 1025</inkml:trace>
  <inkml:trace contextRef="#ctx0" brushRef="#br0" timeOffset="62525.641">17670 5398 7203,'0'0'4194,"0"0"-2497,0 0-827,0 0 71,0 0-49,-4 14-196,-12 42-245,15-56-434,0 0 0,1 1 0,-1-1 0,0 1 0,1-1 0,-1 1 1,1 0-1,-1-1 0,1 1 0,0 0 0,-1-1 0,1 1 0,0 0 0,-1-1 1,1 1-1,0 0 0,0 0 0,-1-1 0,1 1 0,0 0 0,0 0 0,0-1 0,0 1 1,0 0-1,0 0 0,0-1 0,0 1 0,1 0 0,-1 0 0,0-1 0,0 1 0,1 0 1,-1 0-1,0-1 0,1 1 0,-1 0 0,1-1 0,-1 1 0,1-1 0,-1 1 1,1-1-1,-1 1 0,1-1 0,-1 1 0,1-1 0,0 1 0,-1-1 0,1 1 0,0-1 1,-1 0-1,1 0 0,0 1 0,0-1 0,-1 0 0,1 0 0,0 0 0,0 0 1,-1 0-1,1 0 0,0 0 0,0 0 0,0 0 0,-1 0 0,1 0 0,0-1-17,9 1 147,-3-1-114,0-1 0,-1 0-1,1 0 1,0-1 0,-1 0 0,0 0-1,1 0 1,-1-1 0,0 0 0,-1 0 0,1 0-1,-1-1 1,0 0 0,0 0 0,0 0-1,-1 0 1,0-1 0,0 0 0,0 0 0,-1 0-1,0 0 1,0-1 0,0 1 0,-1-1-1,0 0 1,0 0 0,-1 1 0,1-5-33,-2 8 11,1-1 1,-1 1 0,1 0 0,-1-1-1,0 1 1,-1-1 0,1 1-1,0-1 1,-1 1 0,0 0-1,0-1 1,0 1 0,0 0-1,-1 0 1,1 0 0,-1 0-1,1 0 1,-1 0 0,0 0-1,-1 0 1,1 1 0,0-1 0,-1 1-1,1-1 1,-1 1 0,0 0-1,0 0 1,1 0 0,-1 1-1,-1-1 1,1 1 0,0 0-1,0-1 1,0 1 0,-1 1-1,1-1 1,-1 0 0,1 1 0,0 0-1,-1 0 1,1 0 0,-2 0-12,-3 4 13,0-1 0,1 2 0,0-1-1,0 1 1,0 0 0,1 1 0,-1-1 0,1 1 0,0 1 0,1-1 0,0 1 0,0 0 0,0 0 0,1 0 0,0 1 0,0-1 0,1 1 0,0 0 0,1 0 0,-1 1 0,0 5-13,-4 8 18,0 0 0,2 1 0,0 0 0,2 0 0,0 0 0,2 0 0,1 1 0,1 14-18,0-35-14,-1 0 0,1 0 0,0 0 0,0 0 0,0-1-1,0 1 1,1 0 0,-1-1 0,1 1 0,-1-1 0,1 0 0,0 1 0,0-1 0,0 0 0,0 0 0,0 0 0,1 0 0,-1-1 0,1 1 0,-1-1 0,1 1-1,0-1 1,-1 0 0,1 0 0,0 0 0,0 0 0,0-1 0,-1 1 0,1-1 0,1 1 14,95 2-1115,-96-3 1067,133-32-3766,-52-11-1928,-23 1-2793</inkml:trace>
  <inkml:trace contextRef="#ctx0" brushRef="#br0" timeOffset="63894.029">18135 5324 8340,'0'0'3332,"0"0"-1430,0 0-53,0 0-232,0 0-566,-4-6-512,1 1-463,2 5-69,1 0 1,0 1-1,-1-1 1,1 0-1,0 1 1,-1-1-1,1 1 1,0-1-1,-1 0 1,1 0 0,-1 1-1,1-1 1,0 0-1,-1 0 1,1 0-1,-1 1 1,1-1-1,-1 0 1,1 0-1,-1 0 1,1 0-1,-1 0 1,1 0-1,-1 0 1,1 0-1,-1 0 1,1 0-1,-1 0 1,1 0-1,-1 0 1,1 0 0,0-1-1,-1 1 1,1 0-1,-1 0 1,1-1-1,-1 1 1,1 0-1,0 0 1,-1-1-1,1 1 1,0 0-1,-1-1 1,1 1-1,0-1 1,-1 1-1,1-1-7,-1 33 298,0-23-262,0 0 0,0 0 0,1 0 1,0 1-1,1-1 0,0 0 0,0 0 0,1 0 1,0-1-1,1 1 0,0 0 0,0-1 0,1 1 1,0-1-1,1 2-36,-3-9 38,0 0 0,0 0 1,0 0-1,0 0 0,0-1 1,0 1-1,0 0 1,0-1-1,0 1 0,0-1 1,0 0-1,1 0 0,-1 0 1,0 0-1,0 0 0,0 0 1,0-1-1,0 1 0,0-1 1,1 1-1,-1-1 0,0 0 1,0 0-1,-1 1 0,1-2 1,0 1-1,0 0 0,0 0 1,-1-1-1,1 1 0,0 0 1,-1-1-1,0 0 0,1 1 1,-1-2-39,11-13 125,0-1 0,-2-1-1,0 1 1,-2-2 0,1 1 0,-2-1 0,1-5-125,13-31 70,-22 54-72,1 1-1,0-1 1,0 1-1,0-1 1,0 0-1,0 1 1,0-1-1,0 1 1,0-1-1,0 1 1,0-1-1,1 0 1,-1 1 0,0-1-1,0 1 1,0-1-1,1 1 1,-1-1-1,0 1 1,1-1-1,-1 1 1,0-1-1,1 1 1,-1-1-1,0 1 1,1 0-1,-1-1 1,1 1-1,-1 0 1,1-1-1,-1 1 1,1 0 0,-1 0-1,1-1 1,-1 1-1,1 0 1,0 0-1,-1 0 1,1 0-1,-1 0 1,1 0-1,-1 0 1,1 0-1,0 0 1,-1 0-1,1 0 1,-1 0-1,1 0 1,-1 0 0,1 0-1,0 1 1,-1-1-1,1 0 1,-1 0-1,1 1 1,-1-1-1,1 0 1,-1 1-1,0-1 1,1 1-1,-1-1 1,1 0-1,-1 1 1,1 0 2,13 36-167,-6-3 172,-8-27 5,0-1 1,1 0 0,0 0-1,0 1 1,0-1 0,1 0-1,0 0 1,0 0 0,0 0-1,1-1 1,0 1 0,0-1 0,0 1-1,1-1 1,0 0 0,0 0-1,0-1 1,1 1 0,-1-1-1,1 0 1,0 0 0,0-1-1,0 1 1,1-1 0,0 0-1,2 1-10,0-3 4,-1 0 0,1-1 0,0 0 0,-1 0 0,1 0 0,-1-1-1,1 0 1,0-1 0,-1 0 0,0 0 0,1 0 0,-1-1 0,0 0-1,-1-1 1,1 1 0,0-1 0,-1-1 0,0 1 0,0-1 0,0 0-1,-1 0 1,1-1 0,-1 0 0,-1 0 0,1 0 0,-1 0 0,2-4-4,75-121-62,-79 131 52,-1-1 0,0 0 0,1 1 0,-1-1 0,1 1 0,-1-1 0,1 1 0,-1 0 0,1 0 0,-1-1 0,1 1 0,-1 0 0,1 0 0,-1 1 0,1-1 0,-1 0 0,1 0 0,-1 1 0,1-1 0,-1 1 0,0-1 0,1 1-1,-1 0 1,0-1 0,1 1 0,-1 0 0,0 0 0,0 0 0,0 0 0,0 0 0,0 0 0,0 0 0,0 1 0,0-1 0,0 0 0,0 0 0,-1 1 0,1-1 0,0 0 0,-1 1 0,1-1 0,-1 1 0,0-1 0,1 1 0,-1-1 0,0 1 10,3 3 24,-1 1-22,1 0 1,0-1 0,1 1 0,-1 0 0,1-1-1,0 0 1,0 0 0,1 0 0,0-1-1,0 1 1,0-1 0,0 0 0,0 0 0,1-1-1,0 0 1,0 0 0,0 0 0,0 0-1,0-1 1,0 0 0,1-1 0,-1 1 0,1-1-1,1 0-2,1-1 3,1 0 0,0 0 0,-1-1 0,1 0 0,0 0 0,-1-1 0,0-1 0,1 0 0,-1 0 0,0 0 0,-1-1 0,1-1 0,0 1 0,-1-1 0,0-1 0,-1 0-1,1 0 1,-1 0 0,0-1-3,0-1 2,-1 0-1,-1 0 0,1-1 0,-2 1 1,1-1-1,-1 0 0,0-1 0,-1 1 1,0-1-1,0 1 0,-1-1 0,-1 0 0,1 0 1,-2 0-1,1 0 0,-1 0 0,-1 0 1,-1-7-2,2 3-9,1 12 9,-1-1 0,1 1-1,-1-1 1,0 0 0,0 1 0,0-1 0,0 1 0,-1-1 0,1 1 0,-1-1 0,0 1 0,1-1 0,-1 1 0,0-1 0,0 1-1,0 0 1,-1-1 0,1 1 0,-1 0 0,1 0 0,-1 0 0,0 0 0,0 0 0,1 1 0,-1-1 0,0 0 0,-1 1 0,1-1 0,0 1-1,0 0 1,-1 0 0,1 0 0,0 0 0,-1 0 0,1 1 0,-2-1 0,0 2-6,1 1 1,0 0-1,0-1 1,0 1-1,0 0 1,0 1-1,1-1 1,-1 0-1,1 1 1,-1 0-1,1-1 0,0 1 1,0 0-1,0 0 1,0 0-1,1 1 1,-1-1-1,1 0 1,0 1-1,0-1 0,0 0 1,0 1-1,1-1 1,-1 1-1,1 1 6,-3 6-5,-6 19 32,2 0 0,1 1 0,1 0 0,2 0 0,1 0 0,2 0 0,2 25-27,-1-54 1,0 0-1,-1 0 0,1 0 0,0 0 0,1 0 0,-1 0 0,0 0 1,0-1-1,1 1 0,-1 0 0,1-1 0,-1 1 0,1-1 0,0 1 1,0-1-1,-1 0 0,1 0 0,0 0 0,0 0 0,0 0 0,0 0 1,1 0-1,-1-1 0,0 1 0,0-1 0,0 0 0,1 1 1,-1-1-1,0 0 0,0 0 0,0-1 0,1 1 0,77-13 27,-67 6-22,1 0-1,-1-1 1,-1-1-1,1 0 0,-2-1 1,1 0-1,-1-1 1,-1 0-1,0-1 0,0 0 1,-1 0-1,-1-1 1,0 0-1,-1-1 0,0 0 1,-1 0-1,0-4-4,37-74 35,-43 92-39,0-1 1,1 1-1,-1-1 0,0 0 1,0 1-1,1-1 1,-1 1-1,0-1 1,1 1-1,-1 0 0,1-1 1,-1 1-1,0-1 1,1 1-1,-1 0 0,1-1 1,-1 1-1,1 0 1,-1-1-1,1 1 1,0 0-1,-1 0 0,1-1 1,-1 1-1,1 0 1,-1 0-1,1 0 0,0 0 1,-1 0-1,1 0 1,-1 0-1,1 0 1,0 0-1,-1 0 0,1 0 1,-1 1-1,1-1 1,-1 0-1,1 0 0,0 0 1,-1 1-1,1-1 1,-1 0-1,1 1 0,-1-1 1,1 0-1,-1 1 1,0-1-1,1 1 1,-1-1-1,0 1 0,1-1 1,-1 1-1,0-1 1,1 1-1,-1-1 0,0 1 1,0-1-1,1 1 1,-1 0-1,0-1 1,0 1-1,0-1 0,0 1 1,0 0-1,0-1 1,0 1 3,5 216 72,-5-207-39,9 34-34,0-46 16,-1 0 0,1 0 0,0-1 0,-1 0 0,0 0 0,0-1 0,0 0 0,0 0 0,-1-1 0,1 0 0,-1-1 0,-1 1 0,1-1 0,-1-1 0,0 1 0,0-1 0,-1 0 0,1 0 0,-2-1 0,2-1-15,-2 4 1,75-101-11,-78 106 2,-1-1 0,1 1 0,0 0 0,0-1 0,-1 1 0,1 0 0,0 0 0,0 0 0,0-1 0,0 1 0,-1 0 0,1 0 0,0 0 0,0 0 0,0 0 0,0 1 0,-1-1 0,1 0 0,0 0 0,0 0 0,0 1 0,-1-1 0,1 0 0,0 1 0,0-1 1,-1 1-1,1-1 0,0 1 0,-1-1 0,1 1 0,0 0 0,-1-1 0,1 1 0,-1 0 0,1-1 0,-1 1 0,1 0 0,-1 0 0,0-1 0,1 1 0,-1 0 0,0 0 0,0 0 0,0-1 0,1 1 0,-1 0 0,0 0 0,0 0 0,0 0 0,0-1 1,0 1-1,-1 0 0,1 0 0,0 0 0,0 0 0,0-1 0,-1 1 0,1 0 0,-1 0 0,1 0 0,0-1 0,-1 1 0,1 0 0,-1-1 0,1 1 8,0 0 13,1 27 4,-2-23-9,0 0-1,0 0 0,1 0 0,0 1 0,0-1 1,0 0-1,1 0 0,0 0 0,0 0 0,0 0 1,0 0-1,1 0 0,0 0 0,0 0 0,0-1 1,1 1-1,0-1 0,-1 1 0,2-1 0,-1 0 1,0 0-1,1 0 0,-1-1 0,1 1 0,0-1 1,1 0-1,-1 0 0,2 0-7,4 0 13,0-1-1,1 0 1,-1-1-1,1 0 1,-1-1-1,1 0 1,0 0-1,-1-1 1,1-1-1,-1 0 1,0 0-1,0-1 1,0 0 0,0-1-1,0 0 1,0 0-1,-1-1 1,0-1-1,0 0 1,-1 0-1,5-4-12,4-4 13,0-1-1,-1-1 0,-1-1 0,0 0 1,-1-1-1,-1 0 0,-1-1 0,-1-1 1,7-15-13,6-29 59,-3-1 0,-3-1 0,-2-1 0,-4 0 0,3-50-59,-9 71 147,-12 101-72,-65 211 0,56-210-173,2-15-247,2 1-1,2 1 1,2 0-1,2 0 1,1 16 345,16-61-2020,15-24-3830,-16 12-156</inkml:trace>
  <inkml:trace contextRef="#ctx0" brushRef="#br0" timeOffset="64231.953">19841 5053 11621,'0'0'1580,"0"0"-100,0 0 324,0 0-395,0 0-833,16-2-304,-13 2-260,15-3 116,1 1 1,-1 0 0,1 2-1,-1 0 1,0 1 0,1 1-1,7 2-128,91 19 230,-120-25-5187,-14 1-1454</inkml:trace>
  <inkml:trace contextRef="#ctx0" brushRef="#br0" timeOffset="64790.152">20095 5289 11189,'0'0'1822,"0"0"-829,0 0 58,0 0-72,0 0-267,13-5-135,20-8-307,0-2 0,0-1 0,-1-2 0,-2-1 0,10-8-270,-26 19 79,0-1-1,0-1 1,-1 0 0,0 0 0,-1-1 0,0-1 0,-1 0 0,0-1 0,-1 0 0,-1-1 0,0 0 0,0 0 0,-2-1 0,0 0 0,0 0 0,-2 0 0,1-1 0,-2 0 0,-1 0 0,1-4-79,-4-5 251,-4 29-179,-6 23-89,1 1 0,1 0 1,2 0-1,0 0 0,2 1 1,2 0-1,0 0 0,2 0 1,2 11 16,-7 101-285,-1-96 114,5-44 178,-1 0 0,0 0 1,0-1-1,1 1 0,-1 0 0,0-1 0,0 0 0,0 1 0,0-1 1,1 0-1,-1 0 0,0 0 0,0 0 0,0 0 0,0 0 0,0 0 1,0-1-1,1 1 0,-1-1 0,0 1 0,0-1 0,0 0 1,1 0-1,-1 0 0,0 0 0,1 0 0,-1 0 0,0-1-7,-41-19-1469,12 14-4812,18 6-2937</inkml:trace>
  <inkml:trace contextRef="#ctx0" brushRef="#br1" timeOffset="-67983.144">975 7218 11077,'0'0'1748,"0"0"-1186,0 0-393,0 0 239,3 26 200,14 172 376,0 144 260,-12-321 498,-61-469-656,55 250-1006,12 183-45,7 37-94,18 64 135,-27-59-56,2-1 0,0 0 0,2 0 0,1-1 0,1-1 0,1 0 0,2 0-20,-14-20 5,0 0-1,0 0 1,0-1 0,0 0 0,0 0-1,1 0 1,0 0 0,-1-1 0,1 0 0,0 0-1,0 0 1,0 0 0,1-1 0,-1 0 0,0 0-1,0 0 1,1-1 0,-1 0 0,0 0-1,1 0 1,-1-1 0,0 1 0,1-1 0,-1 0-1,0-1 1,2 0-5,6-3 27,-1 0-1,0 0 1,-1-1-1,0-1 1,1 0-1,-2-1 1,1 0-1,-1 0 1,-1-1-1,1-1-26,-10 10 1,7-6 25,0 0-1,0 0 1,-1-1 0,0 0 0,0 0 0,-1-1 0,0 1-1,0-1 1,-1 0 0,0-1 0,0 1 0,-1-1-1,0 0 1,-1 1 0,0-1 0,0-2-26,-2 10 104,0 6-85,0 13-39,1 0 1,1 0-1,1 0 0,0 0 1,1-1-1,1 1 1,1-1-1,0 0 1,1-1-1,1 0 1,0 0-1,1 0 1,1-1-1,1 0 1,0-1-1,8 7 20,-9-14-28,0-1-1,1 0 0,0-1 1,0 0-1,0-1 0,1 0 0,-1-1 1,1 0-1,0-1 0,0 0 0,0-1 1,0-1-1,0 1 0,0-2 1,0 0-1,0 0 0,4-2 29,12-3-17,0-1-1,0-1 1,-1-2-1,0 0 1,0-2-1,-2-1 1,1-1-1,-2-2 1,0 0 0,0-1-1,0-3 18,-18 16 9,-1 1 0,0-1 0,0 0-1,0 0 1,-1-1 0,1 1 0,-1-1 0,0 0 0,0 0 0,-1 0-1,1-1 1,-1 1 0,-1-1 0,1 0 0,-1 0 0,0 0 0,0 0-1,0 0 1,-1 0 0,0 0 0,-1-1 0,1 1-9,-3 3 14,0-1 0,0 1 0,-1 0 0,1 0 0,-1 0-1,1 1 1,-1-1 0,0 1 0,0-1 0,0 1 0,0 0 0,-1 0 0,1 1 0,0-1 0,-1 1 0,0-1 0,1 1 0,-1 0 0,0 0-1,1 1 1,-1-1 0,0 1 0,0 0 0,1 0 0,-1 0 0,0 0 0,-3 1-14,-122 0 203,126 1-203,1 1 0,0-1 0,0 0-1,0 1 1,0-1 0,0 1 0,1-1 0,-1 1 0,1 0 0,-1 0 0,1 0 0,0 0 0,0 0 0,1 0 0,-1 0-1,1 0 1,-1 0 0,1 0 0,0 1 0,0-1 0,0 0 0,1 0 0,-1 0 0,1 0 0,0 0 0,0 1 0,0 8-4,0-6 1,1 0-1,0 0 1,1 0 0,-1 0-1,1 0 1,0-1-1,1 1 1,-1-1-1,1 0 1,0 0-1,0 0 1,1-1-1,0 1 1,-1-1-1,1 0 1,1-1-1,-1 1 1,0-1-1,1 0 1,0 0-1,0-1 1,0 1-1,0-1 1,0-1-1,0 1 1,0-1-1,1 0 1,-1-1-1,0 1 1,1-1-1,-1 0 1,0-1 0,1 0-1,-1 0 1,0 0-1,5-2 4,-7 2 4,0-1 1,0 1-1,1-1 1,-1 0-1,0 0 1,-1 0-1,1-1 1,0 0-1,-1 1 1,1-1-1,-1 0 0,0-1 1,0 1-1,0-1 1,0 1-1,-1-1 1,0 0-1,1 0 1,-1 0-1,-1 0 0,1 0 1,0 0-1,-1-1 1,0 1-1,0 0 1,0-1-1,-1 1 1,0-1-1,0 1 0,0-1 1,0 1-1,0-1 1,-1-1-5,0 13-6,1 0 0,1 0 0,-1-1 0,1 1 0,0 0 0,1-1 0,-1 1 0,1-1 0,1 0 0,-1 1 0,1-1 1,0 0-1,1 0 0,-1-1 0,1 1 0,0-1 0,0 0 0,1 0 0,0 0 0,0-1 0,0 1 0,0-1 0,1 0 0,-1-1 0,1 1 0,0-1 0,0 0 0,0-1 1,1 1-1,-1-1 0,3 0 6,-4-2 6,0 1 0,1-1 0,-1-1 0,0 1 1,0-1-1,0 0 0,1 0 0,-1 0 0,0-1 1,-1 0-1,1 0 0,0 0 0,0 0 0,-1-1 1,0 0-1,1 0 0,-1 0 0,0 0 0,0-1 0,-1 0 1,1 0-1,-1 0 0,0 0 0,0 0 0,1-1-6,0-3 45,0 0-1,0 0 0,0 0 0,-1 0 0,0-1 0,-1 1 0,0-1 0,0 0 1,-1 0-1,0 0 0,0 1 0,-1-1 0,-1-1-44,15 18 40,71 216-109,-7 46 13,-69-254 93,-8-27 141,-6-29 26,-52-117 233,49 122-422,1-1-1,2 0 1,1 0 0,2-1-1,1 1 1,5-32-15,-3 61-7,1-1 0,1 1 1,0 0-1,0-1 0,0 2 0,1-1 0,0 0 1,0 1-1,1-1 0,-1 1 0,2 0 0,-1 1 0,0 0 1,1-1-1,0 2 0,0-1 0,1 1 0,-1 0 1,1 0-1,0 0 0,0 1 0,0 0 0,1 1 0,-1 0 1,1 0-1,-1 0 0,1 1 0,-1 0 0,1 1 1,0-1-1,0 2 0,-1-1 0,1 1 0,0 0 0,-1 0 1,6 3 6,-7-2-19,0 1 0,0 0 1,-1 1-1,1 0 1,-1-1-1,0 2 0,0-1 1,0 1-1,-1-1 1,1 1-1,-1 0 0,0 1 1,-1-1-1,1 1 1,-1 0-1,0 0 0,-1 0 1,1 0-1,-1 0 1,-1 0-1,1 1 1,-1-1-1,0 1 0,0-1 1,-1 1-1,0-1 1,0 1-1,0 0 0,-1-1 1,0 1-1,0-1 1,-1 0-1,0 1 0,-1 1 19,-1 0-55,-1-1-1,0 0 0,0 1 0,-1-2 0,0 1 0,0-1 1,0 0-1,-1 0 0,0 0 0,0-1 0,-1 0 1,1-1-1,-1 0 0,0 0 0,0 0 0,-1-1 1,1 0-1,-1-1 0,1 0 0,-1 0 0,0-1 0,0 0 1,1-1-1,-1 0 0,-2 0 56,-159 4-4722,81-4-1473</inkml:trace>
  <inkml:trace contextRef="#ctx0" brushRef="#br1" timeOffset="-67461.446">368 6866 8420,'0'0'3025,"0"0"-1784,0 0-804,0 0 364,4 29 501,44 316 1782,-27-123-2021,-9 0 1,-12 80-1064,0-172 100,8-147-1375,8-102-5469,-13 33-1996</inkml:trace>
  <inkml:trace contextRef="#ctx0" brushRef="#br1" timeOffset="-66795.189">428 6983 9893,'0'0'2241,"0"0"-833,0 0 9,0 0-118,0 0-426,-2-7-361,0 3-430,2 3-74,-1 1-1,1-1 0,-1 1 0,1-1 0,-1 0 1,1 1-1,0-1 0,-1 0 0,1 1 1,0-1-1,-1 0 0,1 1 0,0-1 0,0 0 1,0 1-1,0-1 0,0 0 0,0 0 1,0 1-1,0-1 0,0 0 0,0 0 0,0 1 1,0-1-1,0 0 0,0 1 0,1-1 1,-1 0-1,0 1 0,1-1 0,-1 0 1,0 1-1,1-1 0,-1 1 0,1-1 0,-1 0 1,1 1-1,-1-1 0,1 1 0,-1 0 1,1-1-1,0 1 0,-1-1 0,1 1 0,0 0 1,-1-1-1,1 1 0,0 0 0,-1 0 1,1 0-1,0 0 0,0-1 0,-1 1 0,1 0 1,0 0-1,-1 0 0,1 0 0,0 1-7,71-1 441,29 1 148,-1-5 1,50-9-590,137-34 447,244-28 29,-257 60-434,176 17-42,40 14 62,-372-15-50,337-13 32,-375 8-81,-79 4 127,-1 0 73,0 0 61,0 0-2,0 0-44,-8 189-119,33 14-51,4-45 176,-7 0 0,-6 2 0,-8 0 0,-8 88-184,0-253-144,0 0 0,0 0-1,0 0 1,-1-1 0,0 1-1,0 1 1,0-1 0,0 0-1,-1 0 1,0 0 0,0 1 0,0-1-1,0 1 1,-1-1 0,0 1-1,0 0 1,0 0 0,0 0-1,-1 1 1,0-1 0,1 1-1,-1 0 1,0 0 0,-1 0-1,1 0 1,0 1 0,-1 0-1,0 0 1,1 0 0,-1 0 0,0 1-1,-1-1 145,-71-7-5709,-25 7-5766</inkml:trace>
  <inkml:trace contextRef="#ctx0" brushRef="#br1" timeOffset="-66127.096">448 8151 8900,'0'0'1534,"0"0"-568,0 0 194,34 1 193,409 0 1680,479-23-1109,114-57-546,-326 17-419,-637 60 396,-113 2-3408,12 0-4129,9 0-109</inkml:trace>
  <inkml:trace contextRef="#ctx0" brushRef="#br1" timeOffset="-64115.87">2246 8118 8212,'0'0'2107,"0"0"-877,0 0-125,0 0-235,0 0-268,-6 13-71,-20 46 16,22-47-332,1 0-1,0 0 1,0 0-1,1 1 1,1 0-1,0-1 1,1 1-1,1 12-214,-1 17 677,-4 318 1386,3-356-2054,1-1 1,0 1-1,1-1 1,-1 1-1,1-1 1,-1 1 0,1-1-1,0 1 1,0-1-1,0 1 1,1-1-1,-1 0 1,1 0 0,0 0-1,0 1 1,0-2-1,0 1 1,1 0-1,-1 0 1,1-1-1,-1 0 1,1 1 0,0-1-1,0 0 1,0 0-1,0 0 1,0-1-1,1 1 1,-1-1-1,0 0 1,1 0 0,-1 0-1,1 0 1,-1-1-1,1 1 1,2-1-10,125 3 173,-125-3-275,0-1-1,-1 0 1,1 0-1,0 0 1,0-1-1,-1 0 1,1 0-1,-1-1 1,0 1-1,0-1 1,1 0-1,-2-1 1,1 1-1,0-1 1,-1 0-1,0 0 1,0 0-1,1-1 103,38-57-8119,-30 34-77</inkml:trace>
  <inkml:trace contextRef="#ctx0" brushRef="#br1" timeOffset="-63746.036">2500 8469 9300,'0'0'2783,"0"0"-1369,0 0-182,0 0-146,0 0-333,-5 11-33,2-4-565,1-4-112,0 0 0,0 1-1,1-1 1,-1 0 0,1 0 0,0 1 0,0-1 0,0 0 0,1 1 0,-1-1 0,1 1 0,0-1 0,0 1 0,0-1 0,0 1 0,1-1-1,-1 1 1,1-1 0,0 1 0,0-1 0,0 0 0,1 1-43,7 8 51,1-1 1,1 0-1,0 0 1,1-1-1,0-1 0,0 0 1,1-1-1,0 0 1,0-1-1,1 0 0,0-1 1,0-1-1,0 0 1,1-1-1,2 0-51,57 23 75,-72-26-74,0 0 1,0-1-1,1 1 0,-1 0 1,0 0-1,0 1 1,0-1-1,0 0 1,-1 1-1,1-1 0,0 1 1,0-1-1,-1 1 1,1 0-1,-1 0 1,0 0-1,1-1 0,-1 2 1,0-1-1,0 0 1,0 0-1,-1 0 1,1 0-1,0 0 0,-1 1 1,1-1-1,-1 0 1,0 1-1,0-1 1,0 2-3,0 5 23,-1 0 1,0 0-1,-1 0 0,1 0 0,-2 0 0,1-1 0,-1 1 0,-1-1 0,0 0 0,0 0 0,0 0 0,-1 0 0,0-1 0,0 0 0,-1 0 0,-4 4-22,-116 121 186,91-119-515,28-37-3471,9-3-3753</inkml:trace>
  <inkml:trace contextRef="#ctx0" brushRef="#br1" timeOffset="-63063.925">3499 8321 6195,'0'0'2665,"0"0"-949,0 0-356,0 0-247,0 0-372,-7 9-162,-21 25 32,21-25 112,9-20 977,41-85-180,-56 93-1160,2 3-350,-1 0 0,1 1-1,0 1 1,0-1 0,0 2-1,0 0 1,0 0 0,0 1-1,1 0 1,-1 1 0,1 0-1,0 0 1,-4 5-10,7-6-3,0 1 1,0 0-1,0 1 0,1 0 1,-1 0-1,2 0 0,-1 1 1,1 0-1,0 0 0,0 0 1,1 1-1,0-1 0,0 1 1,1 0-1,0 0 0,0 0 1,1 1-1,0-1 0,0 1 1,1-1-1,0 1 0,1 0 1,0-1-1,0 1 0,1 3 3,3-1-1,0 0-1,1 0 0,1 0 0,0-1 1,0 0-1,1 0 0,0-1 1,0 0-1,1 0 0,0 0 1,1-1-1,0-1 0,0 1 1,1-1-1,0-1 0,0 0 1,1 0-1,-1-1 0,1 0 0,0-1 1,3 0 1,16 11 14,-6-3 2,-16-8-15,0-1 1,0 1-1,0 0 1,-1 1-1,0 0 1,1 0-1,-2 0 1,1 1-1,-1 0 0,0 1 1,5 6-2,-10-13 3,-1 1 1,1 0 0,-1-1-1,0 1 1,0 0-1,1 0 1,-1-1-1,0 1 1,0 0-1,0 0 1,0 0 0,0-1-1,0 1 1,0 0-1,0 0 1,0 0-1,0-1 1,0 1-1,0 0 1,0 0 0,-1 0-1,1-1 1,0 1-1,-1 0 1,1-1-1,-1 1 1,1 0-1,-1-1 1,1 1 0,-1 0-1,1-1 1,-1 1-1,1-1 1,-1 1-1,0-1 1,1 1-1,-1-1 1,0 0 0,1 1-1,-1-1 1,0 0-1,0 1 1,1-1-1,-1 0 1,0 0-1,0 0 1,0 0 0,1 0-1,-1 0 1,0 0-1,0 0 1,0 0-1,1 0 1,-2 0-4,-44 7-75,0-1 0,0-3-1,0-1 1,-13-3 75,33 1-230,-14-6-969,36-17-3426,14 11-687,19-1-2262</inkml:trace>
  <inkml:trace contextRef="#ctx0" brushRef="#br1" timeOffset="-62014.314">3766 8554 7091,'0'0'3324,"0"0"-1075,0 0-392,0 0-189,0 0-513,-3 0-451,0 2-663,0 0 1,0 0-1,1 1 0,-1-1 0,0 1 0,1 0 0,-1 0 0,1 0 0,0 0 0,0 0 1,0 0-1,1 1 0,-1-1 0,1 0 0,0 1 0,-1 0 0,2-1 0,-1 1 1,0 1-42,-2 3 80,-3 8-27,1 0 0,0 0-1,1 1 1,1-1 0,1 1 0,0 0-1,1 0 1,1 0 0,1 15-53,2-29 5,0-1-1,0 1 1,0-1 0,0 0 0,1 0-1,-1 0 1,0-1 0,1 1-1,-1-1 1,1 0 0,0 0 0,-1 0-1,1-1 1,0 1 0,0-1 0,-1 0-1,1 0 1,0 0 0,0 0-1,0-1 1,-1 1 0,1-1 0,0 0-1,0-1-4,2 2 7,7-4-16,-1 0 0,1 0 0,-1-2 0,0 1 0,-1-1 0,1-1 0,-1 0 0,0-1 0,-1 0 0,0-1 0,0 0 0,-1 0 0,0-1 0,0 0 0,-1-1 0,6-10 9,-10 13-6,1-1 1,-2 0-1,1 0 1,-1 0-1,-1-1 1,0 1-1,0-1 1,0 1-1,-2-1 1,1 1-1,-1-1 1,0 0-1,-1 0 6,1 1 0,-1 4 10,0-1 0,-1 1 0,1 0 0,-1 0 0,0 0 0,0 1 0,-1-1 0,0 0 0,1 1 0,-1 0-1,-1-1 1,1 1 0,-1 0 0,1 1 0,-1-1 0,0 1 0,-1 0 0,1 0 0,0 0 0,-1 0 0,0 1 0,0-1 0,1 1 0,-1 1 0,0-1 0,-1 1 0,1 0 0,0 0 0,0 0 0,-1 1 0,1-1 0,0 1 0,0 1 0,-1-1 0,1 1 0,0 0 0,0 0 0,-3 1-10,5-1 2,0-1 0,0 1 1,1 0-1,-1 0 0,0 0 1,1 0-1,-1 0 0,1 0 0,-1 1 1,1-1-1,0 1 0,0 0 1,-1 0-1,1 0 0,0 0 1,1 0-1,-1 0 0,0 0 0,1 1 1,-1-1-1,1 1 0,0-1 1,-1 1-1,1 0 0,1-1 1,-1 1-1,0 0 0,1-1 1,-1 1-1,1 0 0,0 0 0,0 0 1,0 0-1,0-1 0,0 1 1,1 0-1,-1 0-2,1-2 0,-1 1-1,0-1 1,1 0 0,-1 0-1,1 0 1,-1 0 0,1 0 0,0 0-1,-1 0 1,1 0 0,0 0-1,0 0 1,0-1 0,-1 1-1,1 0 1,0 0 0,0-1-1,0 1 1,0-1 0,0 1-1,0-1 1,1 1 0,-1-1 0,0 1-1,0-1 1,0 0 0,0 0-1,0 0 1,1 1 0,-1-1-1,0 0 1,0-1 0,0 1-1,1 0 1,-1 0 0,0 0-1,0-1 1,0 1 0,0-1 0,6 1 1,7 0 8,1 0 0,-1-2-1,1 0 1,-1 0-1,0-2 1,0 1-1,0-2 1,-1 0-1,1-1 1,-1 0 0,-1-1-1,1 0 1,-1-1-1,0 0 1,-1-1-1,0 0 1,0-1 0,-1 0-1,3-5-8,-10 12 12,-1 1 0,0-1 0,1 0 1,-1 0-1,0 0 0,-1 0 0,1 0 0,0-1 0,-1 1 0,0 0 0,0-1 0,0 1 1,0-1-1,0 0 0,-1 1 0,1-1 0,-1 0 0,0 1 0,0-1 0,-1 1 0,1-1 1,-1 0-1,0 1 0,0-1 0,0 1 0,0-1 0,0 1 0,-1 0 0,0-1 0,1 1 0,-1 0 1,-1 0-1,1 0 0,0 0 0,-1 1 0,1-1 0,-1 1 0,0-1 0,-2 0-12,5 3-6,-1 0-1,0 1 1,1-1-1,-1 1 1,1-1-1,-1 1 1,1-1-1,-1 1 1,1-1-1,-1 1 1,1-1-1,-1 1 1,1 0-1,0-1 1,-1 1-1,1 0 1,0-1-1,0 1 1,-1 0-1,1 0 1,0-1-1,0 1 0,0 0 1,0 0-1,0-1 1,0 1-1,0 0 1,0-1-1,0 1 1,0 0-1,1 0 1,-1-1-1,0 1 1,0 0-1,1-1 1,-1 1-1,0 0 1,1-1-1,-1 1 1,1-1-1,-1 1 1,1 0-1,-1-1 7,6 4-12,0-1 0,-1-1 0,1 1 0,0-1 0,0 0 1,1 0-1,-1 0 0,0-1 0,0 0 0,1-1 0,-1 1 0,1-1 0,-1 0 0,0-1 0,3 0 12,2 1 22,-5 0-18,-5 0-5,0-1 0,1 1 0,-1-1 0,1 1 0,-1 0 0,1 0 0,-1-1 0,1 1 0,-1 0 0,1 1 0,-1-1 0,1 0 0,-1 0 0,1 0 0,-1 1 0,0-1 0,1 1 0,-1 0 0,0-1 0,1 1 1,-1 0-1,0-1 0,1 1 0,-1 0 0,0 0 0,0 0 0,0 0 0,0 0 0,0 1 0,0-1 0,0 0 0,-1 0 0,1 1 0,0-1 0,-1 0 0,1 1 0,-1-1 0,1 1 0,-1-1 0,1 0 0,-1 1 0,0-1 0,0 1 1,1 224 537,-1-222-535,1-1 0,-1 1 0,1-1 1,0 0-1,0 1 0,0-1 0,0 0 0,1 0 1,-1 1-1,1-1 0,0-1 0,0 1 0,0 0 1,0 0-1,0-1 0,1 1 0,-1-1 0,1 1 1,0-1-1,-1 0 0,1 0 0,0-1 1,0 1-1,0-1 0,1 1 0,-1-1 0,0 0 1,0 0-1,1 0-2,103 9 129,-103-10-120,6 0 0,1-1 0,-1 0-1,0 0 1,1-1-1,-1-1 1,0 0 0,0 0-1,0-1 1,0 0-1,-1-1 1,0 0 0,0 0-1,0-1 1,0 0-1,-1-1 1,0 0 0,-1 0-1,6-7-8,4 0 29,-1-1 1,0 0-1,-1-1 0,-1-1 0,0-1 0,-1 0 1,-1 0-1,-1-1 0,-1-1 0,0 0 0,-2 0 0,0-1 1,-1 0-1,-2 0 0,0-1 0,-1 0 0,0-7-29,-3 16 50,0 1-1,-1-1 0,0 0 1,-1 1-1,0-1 1,-1 0-1,-1 1 0,0 0 1,-1 0-1,0 0 0,-1 0 1,0 0-1,-1 1 0,0 0 1,0 0-1,-4-3-49,9 14 2,0 0 1,0 0-1,-1 0 0,1 0 0,0 0 1,0 0-1,0 0 0,-1 0 1,1 0-1,0 0 0,0 1 0,0-1 1,-1 1-1,1-1 0,0 1 0,0-1 1,0 1-1,0-1 0,0 1 0,0 0 1,0 0-1,0-1 0,0 1 0,1 0 1,-1 0-1,0 0 0,0 0 1,1 0-1,-1 0 0,0 0 0,1 0 1,-1 1-1,1-1 0,0 0 0,-1 0 1,1 0-1,0 1 0,0-1 0,0 0 1,0 0-1,0 0 0,0 1 1,0-1-1,0 0 0,0 0 0,0 0 1,1 1-1,-1-1 0,1 1-2,-1 0 9,-11 270-22,10-258-41,0 1 1,1-1 0,0 0-1,1 0 1,1 0 0,0 0-1,1 0 1,0 0 0,2-1-1,-1 1 1,1-1 0,1 0-1,1-1 1,-1 1-1,2-1 1,0-1 0,0 1-1,1-1 1,8 7 53,-14-16-90,-1 0-1,1 0 1,-1-1 0,1 1 0,0-1-1,0 1 1,0-1 0,0 0-1,0 0 1,0 0 0,0-1 0,0 1-1,0-1 1,0 0 0,0 1-1,0-2 1,0 1 0,0 0-1,1 0 1,-1-1 0,0 0 0,0 1-1,0-1 1,0-1 0,0 1-1,-1 0 1,1-1 0,0 1 0,-1-1-1,1 0 1,0 0 0,-1 0-1,2-1 91,27-61-8305,-29 36-625</inkml:trace>
  <inkml:trace contextRef="#ctx0" brushRef="#br1" timeOffset="-61756.996">4576 8379 7155,'0'0'4690,"0"0"-3169,0 0-32,0 0-225,0 0-703,0 0-481,0 0 80,90-17 96,-38 17-256,3 13-512,-3-4-2066,-5-7-2672</inkml:trace>
  <inkml:trace contextRef="#ctx0" brushRef="#br1" timeOffset="-61428.365">5091 8335 8900,'0'0'2881,"0"0"-1459,0 0-557,0 0-129,0 0-258,3 10-35,-2-6-402,0-1 5,-1 1 0,1-1 0,0 0 0,0 0 0,0 0-1,0 0 1,1 0 0,-1 0 0,1-1 0,0 1-1,0 0 1,0-1 0,0 1 0,0-1 0,0 0-1,1 1 1,-1-1 0,1 0 0,0-1 0,-1 1-1,1 0 1,0-1 0,0 0 0,0 1 0,3 0-46,-3-1 7,1 0 1,0 1 0,0-1-1,0 0 1,0-1 0,0 1-1,0-1 1,0 0 0,0 0-1,0 0 1,0 0 0,0-1-1,0 1 1,0-1 0,0 0-1,0 0 1,0-1 0,-1 1-1,1-1 1,0 0 0,-1 0-1,1 0 1,-1 0 0,0-1-1,0 0 1,0 1 0,0-1-1,0 0 1,-1 0 0,1 0 0,-1-1-1,0 1 1,0-1 0,0 1-1,0-1 1,0 0 0,-1 1-1,0-1 1,0 0 0,1-3-8,-3 3-4,-1 0 0,1 1 1,-1-1-1,1 1 1,-1-1-1,0 1 0,0 0 1,0 0-1,-1 0 1,1 0-1,-1 0 0,0 0 1,0 1-1,0-1 1,0 1-1,0 0 0,0 0 1,-1 0-1,1 0 1,-1 0-1,1 1 0,-1 0 1,0 0-1,1 0 1,-1 0-1,0 0 0,0 1 1,0-1-1,1 1 1,-1 0-1,0 1 0,0-1 1,0 1-1,0-1 1,1 1-1,-1 0 0,-1 1 4,-5-2 0,7 0 6,0 1 0,-1 0 0,1 0-1,0 0 1,0 0 0,0 0 0,1 0 0,-1 1-1,0-1 1,0 1 0,1 0 0,-1 0-1,1 0 1,-1 0 0,1 0 0,0 1 0,0-1-1,0 1 1,0-1 0,1 1 0,-1 0 0,1 0-1,-1 0 1,1 0 0,0 0 0,0 0 0,0 0-1,1 1-5,-16 93 180,15-80-180,0-13-18,0 1 1,0-1 0,1 1 0,-1-1-1,1 1 1,0-1 0,1 1 0,-1-1 0,1 1-1,0-1 1,0 0 0,0 1 0,0-1-1,1 0 1,0 0 0,0 0 0,0 0-1,0 0 1,1 0 0,-1-1 0,1 1 0,0-1-1,0 1 1,4 1 17,9 2-150,0 0 0,1-2-1,0 0 1,0-1 0,0-1 0,1 0-1,-1-1 1,1-1 0,-1-1 0,1 0 0,7-2 150,11 1-474,-4 1-480,1-1 0,-1-2 0,1-1-1,-1-1 1,-1-2 0,1-2 0,-1 0 0,23-12 954,1-7-3572</inkml:trace>
  <inkml:trace contextRef="#ctx0" brushRef="#br1" timeOffset="-61001.67">5780 8404 4434,'0'0'2823,"0"0"-521,0 0-346,0 0-489,-19-20-261,-65-59-163,81 76-975,1 1-1,-1 0 1,0 0 0,0 0-1,0 0 1,0 0 0,0 1-1,0-1 1,-1 1 0,1 0-1,0 0 1,-1 0 0,1 0-1,-1 1 1,1-1 0,-1 1-1,1 0 1,-1 0 0,1 0-1,-4 1-67,-8 0 277,10-1-216,0 1-1,0-1 1,-1 1 0,1 0-1,0 0 1,0 1 0,0-1-1,1 1 1,-1 0-1,0 0 1,1 1 0,-1 0-1,1-1 1,0 1 0,0 1-1,0-1 1,0 1 0,0-1-1,1 1 1,0 0 0,0 0-1,0 1 1,0-1-1,1 1 1,-1-1 0,1 1-1,0 0 1,1 0 0,-1 1-61,-4 14 89,1 0 1,1 1 0,1-1 0,1 1-1,0-1 1,2 15-90,0-32-2,0 0 0,-1 0 0,1 0 0,0 0 0,1 0 0,-1-1-1,1 1 1,-1 0 0,1 0 0,0 0 0,0-1 0,0 1 0,0 0 0,0-1 0,1 1 0,-1-1 0,1 1-1,0-1 1,-1 0 0,1 0 0,0 0 0,0 0 0,1 0 0,-1 0 0,0 0 0,1-1 0,-1 1 0,1-1-1,-1 0 1,1 0 0,0 0 0,-1 0 0,1 0 0,0 0 0,0-1 0,0 0 0,2 1 2,10-1-2,1-1 1,-1 0 0,0-1-1,0-1 1,-1 0-1,1-1 1,0-1 0,-1 0-1,0-1 1,0-1-1,-1 0 1,0 0-1,0-2 1,-1 1 0,0-2-1,0 0 1,-1 0-1,0-1 1,3-5 1,4 3 15,0-1 0,-1-1 0,0-1 1,-2 0-1,0-1 0,0-1 0,-2 0 0,0-1 0,-1-1 0,-1 1 0,-1-2 0,-1 0 1,-1 0-1,0 0 0,2-16-15,-7 14 34,-1 1 1,-1-1-1,0 0 0,-2 1 1,-1-1-1,-1 1 1,0-1-1,-2 1 1,-1 0-1,-1 0-34,-17-13 499,18 39-323,-8 178-133,11 86 103,1-262-160,2 0 0,-1 0 0,0 0 0,1-1 0,0 1 0,0 0 0,1 0 0,0 0 0,0 0 0,0-1 0,1 1 0,0 0 0,0-1 0,0 1 0,1-1 0,-1 0 0,1 0 0,0 0 0,1 0 0,-1-1 0,1 1 0,0-1 0,0 0 0,1 0 0,-1 0 0,1 0 0,0-1 0,0 0 0,0 0 0,0 0 0,1-1 0,-1 0 0,1 0 0,-1 0 0,1-1 0,1 1 14,53-2-1704,-22-10-2664,-10-9-2390</inkml:trace>
  <inkml:trace contextRef="#ctx0" brushRef="#br1" timeOffset="-58243.728">6300 7999 8244,'0'0'2414,"0"0"-768,0 0-170,0 0-145,0 0-403,-5 7-50,0 162 499,4-110-1143,0-13-133,1-1 0,2 1 0,2-1 0,2 0 0,2 0 0,5 14-101,-3-45 334,-9-40-36,0-40-190,-14-199-120,-15 44-94,31 247 137,1-1 0,1 0 0,1 1 0,1-2 0,1 1 0,1-1 0,2 0 0,3 6-31,-11-24 6,-1 1 1,1-1-1,0 0 1,0 0-1,1 0 1,0 0-1,0-1 1,0 0-1,1 1 1,0-2-1,0 1 1,0 0-1,0-1 1,1 0-1,-1 0 1,1-1-1,0 0 1,1 0-1,-1 0 1,0 0-1,1-1 1,-1 0-1,4 0-6,0-1 10,-1-1 0,1 0 0,0-1 0,-1 0 0,1 0 0,-1-1 0,0 0 1,1 0-1,-1-1 0,0-1 0,0 1 0,-1-1 0,1-1 0,-1 0 0,0 0 0,0-1 0,-1 0 0,1 0 0,-1 0 0,-1-1 0,2-2-10,-2 4-11,0 0 0,0-1 0,-1 0 0,0 0 0,0-1 0,0 1-1,-1-1 1,0 0 0,0 0 0,-1-1 0,0 1 0,0-1 0,-1 0 11,-12 128-112,10-115 112,-1 5-3,1 1 1,-1-1-1,2 0 1,0 1-1,0-1 1,0 0-1,2 0 1,-1 0 0,1 0-1,1 0 1,-1-1-1,2 1 1,-1-1-1,6 8 3,0-6-15,0-1 0,1 0 0,0 0 0,1-1 0,0-1-1,0 0 1,1 0 0,0-2 0,0 1 0,0-2 0,1 1 0,0-2 0,0 0 0,1-1-1,-1 0 1,1-1 0,-1-1 0,1 0 0,0-1 0,-1 0 0,1-1 0,0-1-1,-1-1 1,0 0 0,1-1 0,-1 0 0,6-4 15,-4 2-63,-1 0-1,0-2 1,0 0-1,0 0 1,-2-1-1,1-1 1,-1-1-1,0 0 1,-1 0-1,5-8 64,-15 17 4,0 1-1,-1-1 1,0 0 0,1 0 0,-1 0-1,0 0 1,0 0 0,0 0-1,0 0 1,0 0 0,-1 0-1,1 0 1,-1-1 0,1 1 0,-1 0-1,0 0 1,0-1 0,0 1-1,0 0 1,0 0 0,-1-1-1,1 1 1,0 0 0,-1 0 0,0 0-1,0-1 1,1 1 0,-1 0-1,-1 0 1,1 0 0,0 0-1,0 1 1,-1-1 0,1 0 0,-1 0-1,1 1 1,-1-1 0,0 1-1,0-1 1,1 1 0,-1 0-1,0 0 1,0 0 0,-2-1-4,-23-6 74,-1 1 1,0 1 0,0 1 0,0 2-1,-1 1 1,1 1 0,-7 2-75,32-1 5,0 1-1,0 0 1,0 0 0,1 0 0,-1 1 0,0-1 0,1 0-1,-1 1 1,1 0 0,-1 0 0,1 0 0,0 0 0,0 0-1,0 0 1,0 1 0,0-1 0,0 0 0,0 1 0,1 0-1,0-1 1,-1 1 0,1 0 0,0 0 0,0 0 0,0 0 0,1 0-1,-1 0 1,1 0 0,0 0 0,0 0 0,0 0 0,0 0-1,0 0 1,0 0 0,1 0 0,0 0 0,0 0 0,0 1-5,-1 6 0,0-8 0,1 0 1,-1 0-1,0 0 1,1 0-1,0 0 0,-1 0 1,1 0-1,0 0 1,0-1-1,0 1 1,0 0-1,0 0 1,0-1-1,1 1 0,-1-1 1,1 1-1,-1-1 1,1 0-1,-1 1 1,1-1-1,0 0 1,-1 0-1,1 0 0,0 0 1,0 0-1,0-1 1,0 1-1,0-1 1,0 1-1,0-1 1,0 1-1,1-1 0,78 4 50,-63-4-48,-14 0-5,1 1 0,-1-1-1,0 0 1,0 0-1,0 0 1,0 0-1,0-1 1,0 1-1,0-1 1,0 0-1,0 0 1,0-1 0,0 1-1,0-1 1,0 0-1,-1 0 1,1 0-1,-1-1 1,0 1-1,1-1 1,-1 1 0,0-1-1,-1 0 1,1-1-1,0 1 1,-1 0-1,0-1 1,0 1-1,0-1 1,0 0-1,0 1 1,-1-1 0,0 0-1,1-4 4,-2-23 64,0 30-43,0 13-157,0-7 136,-1 1 0,1-1 0,0 0 0,1 1-1,-1-1 1,1 0 0,0 0 0,1 0 0,-1 0 0,1 0-1,0 0 1,0 0 0,0 0 0,1-1 0,-1 1-1,1-1 1,0 0 0,1 1 0,-1-2 0,1 1 0,0 0-1,0-1 1,0 1 0,0-1 0,0 0 0,1-1-1,0 1 1,-1-1 0,2 1 0,110 5 75,-110-8-67,0 0-1,1 0 1,-1 0 0,0-1 0,0 0-1,0 0 1,0-1 0,0 0 0,0 0-1,-1 0 1,1-1 0,0 0 0,-1 0-1,0 0 1,0-1 0,0 1 0,0-1-1,0 0 1,-1-1 0,0 1 0,0-1-1,0 0 1,0 0 0,-1 0 0,0 0-1,0-1 1,0 0 0,-1 1 0,0-1-1,0 0 1,0 0 0,0-3-8,-2-45 536,0 142-664,3-1 0,5 1 0,3-1 0,14 45 128,-10-95-206,-15-57 556,0 1-273,-1 1 0,0 0 0,-2 0 0,0 0 0,-1 0 0,0 0 0,-2 1 0,-5-13-77,-3 2 35,1-2 0,2 1 0,1-2 0,2 1 0,1-1 0,1-1 0,1 1 0,2-1 0,2 1-1,0-1 1,4-18-35,-1 45-12,0 0 0,0 0 0,0 0 0,1 0-1,0 1 1,0-1 0,1 1 0,-1 0 0,1 0-1,-1 0 1,1 0 0,1 1 0,-1 0 0,0-1 0,1 2-1,0-1 1,-1 0 0,1 1 0,0 0 0,0 0-1,1 0 1,-1 1 0,0 0 0,0 0 0,1 0-1,-1 1 1,1 0 0,-1 0 0,0 0 0,1 0-1,-1 1 1,0 0 0,1 0 0,0 1 12,-2-2-10,3 0-2,-1 0-1,1 0 0,-1 1 1,1 0-1,-1 1 0,1-1 1,-1 1-1,0 0 1,0 0-1,0 1 0,0 0 1,0 0-1,-1 1 0,1-1 1,-1 1-1,0 0 0,0 1 1,0-1-1,-1 1 1,1 0-1,-1 0 0,-1 0 1,1 1-1,-1-1 0,1 1 1,-2 0-1,1 0 0,-1 0 1,0 0-1,0 1 1,0-1-1,-1 1 0,0-1 1,0 7 12,-1-11-5,1 0 1,-1-1-1,0 1 0,0 0 1,0 0-1,0 0 1,0-1-1,-1 1 0,1 0 1,-1 0-1,1 0 1,-1-1-1,1 1 1,-1 0-1,0-1 0,0 1 1,0-1-1,0 1 1,0-1-1,0 1 0,0-1 1,-1 0-1,1 1 1,0-1-1,-1 0 1,1 0-1,-1 0 0,1 0 1,-1 0-1,0 0 1,1-1-1,-1 1 0,0 0 1,0-1-1,1 0 1,-1 1-1,0-1 0,0 0 1,0 0 4,-37 9-90,-1-3 0,-1-1 0,1-2 1,0-2-1,-14-2 90,31 1-101,-1 0-82,17 1-18,-1 0 0,0 0-1,0-1 1,0 0-1,0-1 1,0 0-1,0 0 1,0-1 0,0 0-1,0 0 1,1-1-1,-1 0 1,1 0 0,0-1-1,0 1 1,0-2-1,-5-3 202,-15-26-3801</inkml:trace>
  <inkml:trace contextRef="#ctx0" brushRef="#br0" timeOffset="70110.337">3870 7298 7091,'0'0'2076,"0"0"-574,0 0-125,0 0-284,0 0-140,0 0-46,-12-2-227,-46-9-34,67 25-481,4-7-127,0-1 0,0-1 0,0 0 0,0 0 0,1-1 0,0-1 0,0 0 0,0-1-1,0-1 1,0 0 0,0-1 0,0 0 0,0-1 0,6-2-38,21 2 80,128-3 124,-98-2-6141,-67 5-533</inkml:trace>
  <inkml:trace contextRef="#ctx0" brushRef="#br0" timeOffset="70566.394">4178 7106 9316,'0'0'2388,"0"0"-1153,0 0-64,0 0 49,0 0-399,-11-5-202,-36-14-205,37 21-134,14 5-248,2 1 0,-1 0 0,1-1 1,0 0-1,0 0 0,1-1 0,0 0 0,0 0 0,1 0 0,-1-1 0,1 0 1,0-1-1,4 2-32,-10-5 4,72 41 53,119 86 104,-192-127-141,-1-1 0,0 1 0,0 0 0,1 0 0,-1 0 0,0-1 0,0 1 0,0 0 0,0 0 0,0 0 0,0 0 0,0-1 0,-1 1 0,1 0 0,0 0 0,0 0 0,-1-1 0,1 1 0,0 0 0,-1 0 0,1-1 0,0 1 0,-1 0 1,1-1-1,-1 1 0,0-1 0,1 1 0,-1 0 0,1-1 0,-1 1 0,0-1 0,1 1 0,-1-1 0,0 0 0,0 1 0,1-1 0,-1 0 0,0 1-20,-209 154 362,203-146-224,18 7-8698,1-9 3085</inkml:trace>
  <inkml:trace contextRef="#ctx0" brushRef="#br0" timeOffset="75274.724">5392 6560 6627,'0'0'2084,"0"0"-500,0 0 17,0 0-414,-26 21-258,-81 76-3,100-88-835,0-1 1,1 1 0,0 0-1,0 0 1,1 1 0,1-1-1,-1 1 1,1 0 0,1 0-1,0 1 1,1-1 0,0 1-1,0 0 1,0 5-92,-1 6 154,-8 260 906,10-266-1067,1 0 1,1-1 0,1 1 0,0 0 0,1 0 0,1 0-1,0-1 1,1 0 0,1 0 0,0 0 0,1-1 0,1 0-1,0 0 1,1-1 0,0 0 0,6 6 6,-10-15-194,0 1-1,1-1 1,0 0 0,0-1-1,1 1 1,-1-1 0,1 0-1,-1-1 1,1 1 0,0-2-1,0 1 1,0-1 0,0 0-1,0 0 1,0 0 0,0-1-1,0-1 1,0 1 0,2-1 194,41-3-3912</inkml:trace>
  <inkml:trace contextRef="#ctx0" brushRef="#br0" timeOffset="75644.541">5782 6569 1457,'0'0'7998,"0"0"-5290,0 0-1371,0 0-28,0 0-385,-3-2-276,1 3-618,1 0 0,-1-1 0,1 1-1,-1 0 1,0 0 0,1 0 0,-1 0 0,1 0 0,0 0 0,-1 1 0,1-1 0,0 0 0,0 1-1,0-1 1,0 1 0,0-1 0,0 1 0,0 0 0,0-1 0,1 1 0,-1 0 0,1-1-1,-1 1 1,1 0 0,0 0 0,0 0 0,-1-1 0,1 1 0,1 0 0,-1 0 0,0 0 0,0-1-1,1 1 1,-1 0 0,0 0 0,1-1 0,0 1 0,0 0 0,0 0-30,-1 10 128,2 499 1470,8-365-1662,-10-146-18,1 1 0,-1-1 0,1 0 0,-1 0 0,1 1 0,-1-1 0,1 0 0,-1 0 0,1 0 0,-1 0 0,1 0 0,-1 0 0,1 0 0,-1 0 0,1 0 0,-1 0 0,1 0 0,-1 0 0,1 0 0,-1 0 0,0 0 0,1 0 0,-1 0 0,1-1 0,-1 1 0,1 0 0,-1 0 0,1-1 0,-1 1 0,0 0 0,1-1 0,-1 1 0,0 0 0,1-1 0,-1 1 0,0-1 0,1 1 0,-1 0 0,0-1 0,0 1 0,1-1 0,-1 1 0,0-1 0,0 1 0,0-1 0,0 1 0,0-1 0,0 1 0,0-1 0,0 1 0,0-1 0,0 1 0,0-1 0,0 1 0,0-1 0,0 1 0,0-1 0,0 1 0,0-1 0,-1 1 0,1 0 0,0-1 0,0 1 0,-1-1 0,1 1 0,0-1 0,-1 1 0,1 0 82,11-35-5061,5-5-3127</inkml:trace>
  <inkml:trace contextRef="#ctx0" brushRef="#br0" timeOffset="75940.795">6126 6683 8948,'0'0'2278,"0"0"-1010,0 0-262,0 0 79,-22 24-17,-137 157 436,46-50-442,111-130-1036,1 1 1,0-1-1,-1 1 0,1 0 0,0 0 1,0-1-1,0 1 0,0 0 1,0 0-1,0 0 0,1 0 0,-1 0 1,1 0-1,-1 0 0,1 0 0,0 0 1,0 0-1,0 0 0,0 0 1,0 0-1,0 0 0,0 0 0,1 0 1,-1 0-1,1 0 0,0 0 1,-1 0-1,1 0 0,0 0 0,0 0 1,0-1-1,0 1 0,0 0 0,1-1 1,-1 1-1,1-1 0,-1 1 1,1-1-1,-1 0 0,1 1-26,14 6-39,1-1 0,0-1 0,0-1 0,0 0 0,1-1 0,0-1 0,-1 0-1,1-2 1,18 0 39,49 0-5681,-63-1 2769,1 0-3091</inkml:trace>
  <inkml:trace contextRef="#ctx0" brushRef="#br0" timeOffset="76792.574">6257 7005 7267,'0'0'3167,"0"0"-1726,0 0-598,0 0 11,0 0-145,0 16-154,-1 50-67,1-64-458,-1 0-1,1 1 0,0-1 0,1 0 0,-1 0 1,0 0-1,0 0 0,1 1 0,0-1 0,-1 0 1,1 0-1,0 0 0,0 0 0,0 0 0,0 0 1,0 0-1,1-1 0,-1 1 0,0 0 0,1-1 1,0 1-1,-1-1 0,1 1 0,0-1 0,0 0 1,-1 1-1,1-1 0,0 0 0,0 0 0,0-1 0,0 1 1,1 0-1,-1-1 0,0 1 0,0-1 0,0 0 1,1 1-1,-1-1 0,0 0 0,0-1 0,0 1 1,1 0-1,-1-1 0,0 1 0,1-1-29,7 1 148,-4-2-125,0-1-1,-1 1 1,1-1-1,-1-1 0,0 1 1,0 0-1,0-1 1,0 0-1,0 0 0,-1-1 1,0 0-1,0 1 1,0-1-1,-1 0 0,1-1 1,-1 1-1,0 0 1,-1-1-1,1 0 1,-1 0-1,-1 0 0,1 0 1,-1 0-1,0 0 1,0 0-1,0 0 0,-1 0 1,0-1-1,0 1 1,-1-3-23,1-5 29,0 11-19,1 1 0,0 0 0,-1-1 0,0 1 0,0-1 0,0 1 0,0-1 0,0 1 0,0-1 0,0 1 0,-1 0 0,1-1 0,-1 1 0,0 0 0,0-1 0,0 1 0,0 0 0,0 0 0,0-1 0,-1 1 0,1 0 0,-1 1 0,1-1 0,-1 0 0,0 0 0,0 1 0,0-1 0,0 1 0,0-1 0,0 1 0,0 0 0,0 0 0,0 0 0,-1 0-1,0 0-8,0-1 22,-1 1 0,1 0 0,-1 0 0,1 0 0,-1 0 0,1 1 0,-1-1 0,1 1 0,-1 0 0,0 0 1,1 0-1,-1 1 0,1-1 0,-1 1 0,0 0 0,1 0 0,0 0 0,-1 0 0,1 1 0,0-1 0,0 1 1,-1 0-1,1 0 0,1 0 0,-1 0 0,0 1 0,0-1 0,1 1 0,0-1 0,-1 1 0,1 0 0,-1 2-22,-3 10 45,0 1 0,2 0 1,0 1-1,0-1 1,2 1-1,0 0 0,0-1 1,2 1-1,0 0 1,2 12-47,-1-23-1,-1-1 0,1 1 0,0-1 1,0 1-1,1-1 0,-1 0 0,1 1 1,0-1-1,1 0 0,-1 0 0,1 0 1,0-1-1,0 1 0,1-1 0,-1 1 1,1-1-1,0 0 0,0-1 0,0 1 1,1-1-1,-1 1 0,1-1 0,0-1 1,0 1-1,0-1 0,0 1 0,0-2 1,1 1-1,-1 0 0,1-1 0,-1 0 1,2 0 0,5 1 3,0-1 1,0 0-1,1 0 1,-1-1-1,0-1 1,0 0 0,1-1-1,-1 0 1,0-1-1,0 0 1,-1-1-1,1 0 1,-1-1-1,0 0 1,0-1 0,0 0-1,-1-1 1,0 0-1,0 0 1,-1-1-1,0-1 1,0 1 0,-1-2-1,0 1 1,0-1-1,-1 0 1,-1 0-1,0-1 1,0 0-1,3-9-3,2-112 908,-11 132-722,-1 9-132,-3 162-153,4-166 96,0 0 0,0 0 0,1-1 0,0 1 0,0 0 0,0 0 0,1 0 0,-1-1 0,1 1 0,0-1 0,0 1 0,1-1 0,0 0 1,-1 0-1,1 0 0,1 0 0,-1-1 0,0 1 0,1-1 0,0 0 0,0 0 0,0 0 0,0 0 0,0-1 0,0 1 0,1-1 0,-1 0 0,1-1 0,0 1 0,0-1 0,-1 0 0,1 0 0,0 0 0,0-1 0,0 0 0,0 0 0,2 0 4,3 0 3,-1 0 1,0-1 0,0 0 0,1-1 0,-1 0-1,0 0 1,-1-1 0,1 0 0,0-1 0,-1 0-1,0 0 1,0-1 0,0 0 0,0 0 0,-1-1-1,0 0 1,0 0 0,0 0 0,-1-1 0,0 0-1,0-1 1,-1 1 0,0-1 0,0 0 0,-1-1-5,38-105 685,-32 105-613,-5 31-216,-3 15 155,-2 0 1,-2-1-1,-1 1 0,-2-1 0,-7 31-11,4-36-94,0 1-1,-2-2 1,-2 1-1,0-2 1,-2 1-1,-2-2 1,-16 24 94,31-50-22,-1 1 1,0-1-1,0 0 1,0 0 0,0 1-1,0-2 1,-1 1-1,1 0 1,-1 0 0,1-1-1,-1 1 1,0-1-1,1 0 1,-1 0 0,0 0-1,0 0 1,0 0-1,0-1 1,0 1 0,0-1-1,0 0 1,0 0-1,0 0 1,1 0 0,-1 0-1,0-1 1,0 1-1,0-1 1,0 0 0,0 0-1,0 0 1,1 0-1,-1-1 1,0 1 0,1-1-1,-1 1 1,1-1-1,0 0 1,-1 0 0,1 0-1,0 0 1,0-1-1,0 1 1,1 0 0,-1-1-1,0-1 22,-12-99-437,15 101 366,-1 0 0,0 0 0,1 0 0,-1 0-1,1 0 1,0 0 0,0 0 0,0 0 0,0 0 0,0 1 0,0-1 0,0 0 0,0 1 0,1-1 0,-1 0 0,1 1 0,-1 0 0,1-1 0,0 1 0,-1 0 0,1 0 0,0 0 0,0 0 0,0 0 0,0 0 0,0 0 0,0 1 0,0-1 0,0 1 0,0-1 0,0 1 0,2 0 71,47-2-4445,-36 2 1753,12 0-5466</inkml:trace>
  <inkml:trace contextRef="#ctx0" brushRef="#br0" timeOffset="77109.383">7406 7186 3169,'0'0'9909,"0"0"-7988,0 0-721,0 0-671,0 0-193,0 0-16,-32 121-32,22-76-256,3-9-32,7-11-1264,0-19-1906,0-6-2897</inkml:trace>
  <inkml:trace contextRef="#ctx0" brushRef="#br0" timeOffset="77383.986">7688 6945 13574,'0'0'1638,"0"0"-1096,0 0-41,4 21 388,30 126 413,-33-142-1264,0-1 1,0 0-1,1 1 1,0-1-1,0 0 0,0 0 1,0 0-1,1-1 1,-1 1-1,1 0 1,0-1-1,0 0 0,0 1 1,1-1-1,-1-1 1,1 1-1,-1 0 1,1-1-1,0 0 1,0 0-1,0 0 0,1 0 1,-1-1-1,0 1 1,1-1-1,-1 0 1,4 0-39,6-2 115,0 0 1,-1 0 0,1-2-1,0 0 1,0 0 0,-1-1-1,0-1 1,0 0 0,0-1-1,-1 0 1,1-1 0,-2 0 0,1-1-1,-1 0 1,0-1 0,0 0-1,-1-1 1,-1 0 0,0-1-1,0 0 1,-1 0 0,2-5-116,-3 4 52,-2-1-1,1 0 1,-2 0 0,1 0 0,-2-1 0,0 0 0,0 1 0,-2-1 0,1-4-52,0-20-5027,-2 67-1055,0 6-3608</inkml:trace>
  <inkml:trace contextRef="#ctx0" brushRef="#br0" timeOffset="78367.798">8548 6875 9316,'0'0'2930,"0"0"-1439,0 0-218,0 0 20,-24 8-263,-77 27-269,96-33-695,-1 1 1,1 0 0,0 0-1,-1 0 1,2 1 0,-1 0-1,0 0 1,1 0 0,0 1 0,0-1-1,0 1 1,0 0 0,1 0-1,0 0 1,0 1 0,0-1-1,1 1 1,-1 0 0,1-1 0,1 1-1,-1 0 1,1 0 0,0 0-1,1 1 1,-1-1 0,1 0-1,0 2-66,0-4 8,-1 0 1,-1-1 1,1 1-1,0 0 0,0 1 1,0-1-1,0 0 0,1 0 1,0 0-1,0 0 0,0 0 1,0 1-1,1-1 0,0 0 0,-1 0 1,1 0-1,1 0 0,-1 0 1,1 0-1,-1 0 0,1-1 1,0 1-1,1-1 0,-1 1 1,1-1-1,-1 0 0,1 1 1,0-1-1,0-1 0,0 1 0,0 0 1,1-1-1,-1 0 0,1 0 1,0 0-1,-1 0 0,1 0 1,0-1-1,0 1 0,4-1-9,-1 1 2,1-2 0,0 1 0,0-1 0,0-1 0,0 1 0,0-1 0,0-1 0,0 1 0,-1-1 0,1-1 0,-1 1 0,1-1 0,-1-1 0,0 1 0,0-1 0,0 0 0,-1-1 0,1 0 0,4-4-2,-6 4 0,0 1 1,0-1-1,-1-1 1,1 1-1,-1 0 1,0-1-1,-1 0 1,1 0-1,-1 0 1,0-1-1,-1 1 1,1-1 0,-1 1-1,-1-1 1,1 0-1,-1 1 1,0-1-1,-1 0 1,0 0-1,0-2 0,-3-83 30,-6 106-180,9 164 76,-1-176 75,1 1 0,-1 0 0,1 0 1,0 0-1,0-1 0,0 1 0,0 0 0,1 0 1,-1 0-1,1-1 0,-1 1 0,1 0 1,0-1-1,0 1 0,0 0 0,1-1 1,-1 1-1,1-1 0,-1 0 0,1 0 1,0 1-1,0-1 0,0 0 0,0 0 1,0-1-1,0 1 0,0 0 0,1-1 1,-1 1-1,1-1-1,5 1 8,-1-1 1,1 0-1,0 0 0,0-1 1,0 0-1,0-1 0,0 1 1,0-2-1,0 1 0,0-1 1,0 0-1,-1-1 0,1 1 1,-1-1-1,0-1 0,0 0 0,0 0 1,0 0-1,2-3-8,115-103 103,-110 94-85,-1 0 0,0-1 0,-1 0 0,-1-1 0,-1 0-1,0-1 1,-2 0 0,0-1 0,-1 0 0,-1 0 0,0 0 0,-2-1-1,1-11-17,3-257 462,-8 282-424,0 4 0,1 1 0,-1-1 1,0 0-1,0 0 0,0 0 0,0 1 0,-1-1 0,1 0 0,-1 0 1,0 1-1,0-1 0,1 0 0,-2 1 0,1-1 0,0 1 1,0 0-1,-1-1 0,0 1 0,-1-2-38,-14 29 80,-2 56-125,4 1 0,3 0-1,3 11 46,8-82 0,-13 262-11,13-268 9,1-1 0,-1 1 0,0-1 0,1 1 0,0 0 0,0-1-1,1 1 1,-1-1 0,1 1 0,0-1 0,0 1 0,1-1 0,-1 0 0,1 1 0,0-1-1,0 0 1,0 0 0,0 0 0,1 0 0,0-1 0,0 1 0,0-1 0,0 0-1,0 0 1,1 0 0,-1 0 0,1 0 0,0-1 0,0 1 0,0-1 0,0 0 0,0 0-1,1-1 1,0 1 2,6-1 3,0 0-1,0-1 1,0 0-1,1-1 0,-1 0 1,0-1-1,0 0 1,0-1-1,0 0 1,0 0-1,-1-1 1,0-1-1,0 0 0,0 0 1,0-1-1,-1 0 1,0-1-1,0 0 1,0 0-1,-1-1 1,0 0-1,-1-1 0,0 0 1,0 0-1,-1 0 1,0-1-1,-1 1 1,0-1-1,0-1 0,-1 1 1,0-1-1,-1 0 1,0 0-1,-1 0 1,0-2-3,8-90 53,-10 103-109,0 14-275,-1-1 326,1 1-1,0-1 1,1 1-1,0-1 0,1 1 1,0-1-1,1 0 1,1 0-1,0 0 1,1 0-1,0-1 1,1 0-1,1 2 6,-1-10 2,1 0 0,-1-1 0,1 1 0,0-1 0,-1-1 0,1 1 0,1-1 0,-1 0 0,0-1-1,0 0 1,1 0 0,-1-1 0,1 1 0,-1-2 0,0 1 0,8-2-2,4 2 12,-7 1-12,0-1 1,0 0-1,0 0 1,0-1-1,0 0 0,-1-1 1,1-1-1,0 0 1,-1-1-1,1 0 1,-1 0-1,0-1 1,-1-1-1,1 0 1,-1 0-1,0-1 0,-1 0 1,0-1-1,0 0 1,0 0-1,-1-1 1,0 0-1,-1-1 1,6-8-2,-8 3 20,0 0 0,0 0 0,-1 0-1,-1 0 1,-1-1 0,0 1-1,-1-1 1,-1 1 0,0-1-1,-1 0 1,-2-8-19,2 24 0,1-1 1,0 1-1,0-1 0,0 1 1,0-1-1,0 1 1,-1-1-1,1 1 0,0-1 1,-1 1-1,1-1 1,0 1-1,-1-1 0,1 1 1,0 0-1,-1-1 1,1 1-1,-1 0 0,1-1 1,-1 1-1,1 0 1,-1-1-1,1 1 0,-1 0 1,1 0-1,-1 0 1,1-1-1,-1 1 0,1 0 1,-1 0-1,1 0 0,-1 0 1,1 0-1,-1 0 1,0 0-1,1 0 0,-1 0 1,1 1-1,-1-1 1,1 0-1,-1 0 0,1 0 1,-1 1-1,1-1 1,-1 0-1,1 0 0,-1 1 1,1-1-1,-1 0 1,1 1-1,0-1 0,-1 1 1,1-1-1,0 0 1,-1 1-1,1-1 0,0 1 1,0-1-1,-1 1 0,1-1 1,0 1-1,0-1 1,0 1-1,0 0 0,-1-1 1,1 1-1,0-1 1,0 1-1,-11 23-18,0 0 0,1 1 0,2 0 0,0 1 0,2 0 0,1 0 0,-1 15 18,2 87-58,6-126 29,0 0 1,0 0 0,0-1-1,1 1 1,-1-1 0,0 1 0,1-1-1,-1 0 1,1 0 0,-1 0 0,1 0-1,0 0 1,-1-1 0,1 1 0,0-1-1,-1 0 1,1 0 0,0 0 0,0 0-1,-1 0 1,1 0 0,0-1 0,-1 1-1,1-1 1,0 0 0,-1 0 0,1 0 28,6-2-354,0-1 0,-1 0 1,1 0-1,-1-1 1,0 0-1,0-1 1,0 0-1,-1 0 1,0-1-1,0 1 1,-1-1-1,0-1 0,0 1 1,0-1-1,2-6 354,-5 10-366,37-53-3881</inkml:trace>
  <inkml:trace contextRef="#ctx0" brushRef="#br0" timeOffset="78645.394">9856 6081 11461,'0'0'1078,"0"0"-51,0 0 382,0 0-201,0 0-413,24 11-21,-11-4-660,13 4 70,-1 2 0,-1 1 1,0 1-1,-1 1 0,-1 0 0,6 7-184,3 8 120,-2 2 0,-1 0 1,-1 2-1,-2 1 0,-2 1 0,-1 1 0,-2 0 0,-1 2 0,-3 1 0,-1 0 0,-2 0 0,-1 2 0,-3-1 0,-1 2 0,-3-1 0,-1 1 0,-2 10-120,-4 50-208,2-102 140,0-1 0,-1 1-1,0 0 1,1-1 0,-1 1 0,0 0-1,0-1 1,0 1 0,0-1-1,0 0 1,0 1 0,0-1 0,0 0-1,-1 0 1,1 1 0,0-1 0,-1 0-1,1 0 1,-1 0 0,1-1-1,-1 1 1,0 0 0,1-1 0,-1 1-1,0-1 1,0 1 68,-31-4-5519,13-10-2068</inkml:trace>
  <inkml:trace contextRef="#ctx0" brushRef="#br0" timeOffset="79625.082">9302 6757 8036,'0'0'2379,"0"0"-700,0 0-143,0 0-253,0 0-341,-2 5-392,3 7-444,0-1 0,0 0 1,1 0-1,0 0 0,1 0 0,0 0 1,1 0-1,0-1 0,1 0 0,0 0 0,0 0 1,1 0-1,2 1-106,1 6 86,-5-8-52,0 0 0,0-1 0,1 1 0,0-1-1,0 0 1,1 0 0,0-1 0,1 0 0,0 0 0,0 0-1,0-1 1,1 0 0,0 0 0,0-1 0,0 0 0,1-1-1,-1 1 1,1-2 0,0 1 0,0-1 0,1-1 0,6 2-34,-8-3 43,1 0 0,-1-1 0,1 0 0,-1 0 1,0-1-1,1 0 0,-1 0 0,0-1 0,0 0 1,1-1-1,-2 1 0,1-2 0,0 1 1,-1-1-1,2-1-43,2-1 18,-1 0 0,0 0-1,0-1 1,-1-1 0,0 0 0,0 0 0,-1 0 0,0-1 0,0-1 0,-1 1-1,0-1 1,-1 0 0,0-1 0,0 1 0,-1-1 0,-1 0 0,0-1 0,-1 1-1,0-1 1,1-4-18,-4-101 99,-10 117 10,3 117-50,6-111-50,0 0-1,0 0 1,0 0-1,1 0 1,0 0-1,0 0 1,1 0 0,-1 0-1,2 0 1,-1 0-1,0 0 1,1 0-1,0 0 1,1-1-1,-1 1 1,1-1 0,0 1-1,0-1 1,1 0-1,-1 0 1,1-1-1,0 1 1,1-1-1,-1 0 1,1 0 0,0 0-1,0-1 1,0 1-1,5 1-8,3-3 19,1 0 0,-1-1 1,0-1-1,1 0 0,-1-1 0,0-1 0,1 0 0,-1-1 0,0 0 0,0-1 1,-1 0-1,1-1 0,-1 0 0,0-1 0,0-1 0,-1 0 0,1 0 0,-2-1 1,1 0-1,-1-1 0,0-1 0,-1 1 0,0-1 0,1-3-19,-4 4-3,-1 0 0,0 0 1,-1 0-1,0-1 0,0 0 0,-1 0 0,0 0 1,-1 0-1,0 0 0,0-1 0,-1 1 0,-1 0 0,0-1 1,0 1-1,-1-1 0,0 1 0,-1-3 3,1 9 1,1 0 0,-1 1-1,1-1 1,-1 0 0,0 1 0,-1-1 0,1 1-1,0-1 1,-1 1 0,0 0 0,0 0 0,0-1-1,0 1 1,-1 1 0,1-1 0,-1 0 0,0 0-1,1 1 1,-1 0 0,0-1 0,0 1 0,-1 1-1,1-1 1,0 0 0,-1 1 0,1-1 0,-1 1-1,1 0 1,-1 0 0,-3 0-1,-13 38-40,9 155 59,10-187-23,1 0 1,-1 1 0,1-1-1,0 1 1,0-1 0,1 1 0,-1-1-1,1 0 1,1 1 0,-1-1-1,1 0 1,-1 0 0,2 0-1,-1 0 1,0 0 0,1 0-1,0-1 1,0 1 0,0-1-1,1 0 1,0 0 0,-1 0 0,1 0-1,1 0 1,-1-1 0,0 0-1,1 0 1,0 0 0,0-1-1,-1 1 1,2-1 0,-1-1-1,5 3 4,55-4-1676,-25-13-4870,-26 4-999</inkml:trace>
  <inkml:trace contextRef="#ctx0" brushRef="#br0" timeOffset="85027.82">10863 6849 2369,'0'0'1209,"0"0"-791,0 0-89,0 0 300,0 0 105,-3 0-206,-16 8 1201,19-8-969,-10 8 8767,63 12-9369,72 13 38,-15-5-160,-2 5 1,43 22-37,-119-44-376,-31-11-414,-3-6-3975,-6-10-1400</inkml:trace>
  <inkml:trace contextRef="#ctx0" brushRef="#br0" timeOffset="85337.437">11207 6732 11957,'0'0'1663,"0"0"-871,0 0 150,0 0-38,0 0-386,7 5-177,122 69 119,-99-60-350,0 2-1,-1 1 1,-1 1 0,-1 1-1,0 2 1,-1 0-1,14 18-109,-36-36 9,-1 1 1,1-1-1,-1 1 0,0 0 0,-1 0 0,1 0 0,-1 0 0,0 1 0,0-1 0,0 1 0,0-1 0,-1 1 1,0-1-1,0 1 0,0 0 0,0 0 0,-1 0 0,0-1 0,0 1 0,0 0 0,-1 0 0,1 0 0,-1-1 1,0 1-1,-1 0 0,1-1 0,-1 1 0,0-1 0,0 1 0,0-1 0,-1 0 0,0 1-9,-20 11 132,0-1 0,-1-2 0,0 0 0,-1-1-1,-1-2 1,-10 3-132,-22 10 111,-56 29 41,107-44-1221,0 0-4676,-1-6-775</inkml:trace>
  <inkml:trace contextRef="#ctx0" brushRef="#br0" timeOffset="85338.437">12388 6882 5587,'0'0'2638,"0"0"-978,0 0-254,0 0-6,0 0-341,-6-16-208,-22-51-42,27 66-779,1 0 0,-1-1 1,1 1-1,-1 0 0,0 0 0,0-1 1,0 1-1,0 0 0,0 0 0,0 0 1,0 0-1,0 0 0,0 0 1,0 0-1,0 1 0,-1-1 0,1 0 1,0 1-1,-1-1 0,1 1 1,0-1-1,-1 1 0,1-1 0,-1 1 1,1 0-1,-1 0 0,1 0 0,-1 0 1,1 0-1,0 0 0,-1 0 1,1 1-1,-2-1-30,-6 1 119,-4 1-99,1 1 0,-1 0 1,1 1-1,0 1 0,0-1 1,0 2-1,1 0 0,-1 0 1,2 1-1,-1 0 0,1 1 1,0 0-1,0 1 0,1 0 1,0 1-1,1-1-20,6-7 0,0 0 0,0 0-1,0 0 1,0 0 0,0 0-1,1 0 1,-1 0 0,1 0 0,-1 1-1,1-1 1,0 0 0,0 1 0,0 0-1,0-1 1,1 1 0,-1-1 0,1 1-1,-1 0 1,1-1 0,0 1 0,0 0-1,0-1 1,0 1 0,1 0 0,-1-1-1,1 1 1,-1 0 0,1-1 0,0 1-1,0-1 1,0 1 0,0-1-1,1 1 1,-1-1 0,1 0 0,-1 0-1,1 0 1,0 0 0,0 0 0,0 0-1,1 1 1,19 8 34,0 0-1,1-1 0,0-1 0,0-2 1,1 0-1,0-1 0,22 2-33,-23-4 10,190 42 201,-213-46-202,0 1 0,0-1 0,1 0 1,-1 1-1,0-1 0,0 1 0,1-1 0,-1 1 0,0-1 1,0 1-1,0-1 0,0 1 0,0-1 0,0 1 0,0-1 1,0 1-1,0-1 0,0 1 0,0-1 0,0 1 0,0-1 1,0 1-1,0-1 0,-1 1 0,1-1 0,0 1 0,0-1 1,-1 1-1,1-1 0,0 1 0,0-1 0,-1 0 0,1 1 0,-1-1 1,1 1-1,0-1 0,-1 0 0,1 1 0,-1-1 0,1 0 1,-1 0-1,1 0 0,-1 1 0,1-1 0,-1 0 0,1 0 1,-1 0-1,1 0 0,-1 0 0,1 0 0,-1 0 0,1 0 1,-1 0-1,1 0 0,-1 0 0,1 0 0,-1 0 0,1 0 1,-1 0-1,1 0 0,-1-1 0,1 1 0,-1 0 0,1 0 1,-1-1-1,1 1 0,0 0 0,-1-1 0,1 1-9,-210 25-53,67-22-2986,138-4 513,5-7-1700</inkml:trace>
  <inkml:trace contextRef="#ctx0" brushRef="#br0" timeOffset="85339.437">12249 6705 8676,'0'0'952,"0"0"220,0 0 290,0 0-742,-1 22-37,7 348 2529,11-281-2561,-16-89-615,0 1 0,0-1-1,0 0 1,0 0 0,0 0 0,1 0-1,-1 0 1,0 0 0,0 0 0,0 0 0,0 0-1,0 0 1,1-1 0,-1 1 0,0-1 0,0 1-1,0-1 1,0 1 0,0-1 0,0 1-1,0-1 1,0 0 0,-1 1 0,1-1 0,0 0-1,0 0 1,0 0 0,-1 0 0,1 0-1,0 0 1,-1 0 0,1 0 0,-1 0 0,1-1-36,132-254 904,-132 254-908,0 0-1,0 0 1,0 0 0,1 0-1,-1 1 1,1-1 0,-1 0-1,1 0 1,-1 1 0,1-1-1,0 1 1,0 0 0,-1 0-1,1-1 1,0 1 0,0 0-1,0 1 1,1-1 0,-1 0-1,0 0 1,0 1 0,0 0-1,0-1 1,1 1 0,-1 0-1,0 0 1,0 0 0,1 0-1,-1 0 1,0 1 0,0-1-1,0 1 1,1-1 0,-1 1-1,0 0 1,0 0 0,0 0-1,0 0 1,0 0 0,1 2 4,145 161-241,-109-147-1946,27-19-8047,-42-9 5773</inkml:trace>
  <inkml:trace contextRef="#ctx0" brushRef="#br0" timeOffset="85588.215">12945 6869 6451,'0'0'2865,"0"0"-1189,0 0-28,0 0-266,0 0-442,-7 2-295,2 0-552,0 0-1,0 1 0,0 0 1,1 0-1,-1 1 1,1-1-1,-1 1 0,1 0 1,0 0-1,0 0 1,1 1-1,0-1 0,-1 1 1,1 0-1,1 0 1,-1 0-1,1 0 0,0 0 1,0 1-1,1-1 1,-2 5-93,-14 129 1466,18-136-1456,-1-1 0,1 1 0,-1-1 0,1 0 1,0 1-1,-1-1 0,1 0 0,0 0 0,1 1 0,-1-1 0,0 0 0,1 0 0,-1 0 1,1 0-1,0-1 0,-1 1 0,1 0 0,0-1 0,0 1 0,0-1 0,0 0 0,0 1 0,1-1 1,-1 0-1,0 0 0,0-1 0,1 1 0,-1 0 0,1-1 0,-1 1 0,1-1 0,-1 0-10,87 3 272,-85-3-253,12-2-1,-1 0 0,1-1 0,-1 0 0,0-1 0,0-1 0,0-1 0,-1 0 0,0 0 0,0-2 0,0 0 0,-1 0 0,0-1 0,-1-1 0,0 0 0,0-1 0,-1 0 0,5-8-18,-14 16 7,0-1-1,0 0 0,0 1 1,0-1-1,-1 0 1,0 0-1,0 0 0,0 0 1,0 0-1,0 0 0,-1 0 1,0 0-1,0 0 0,0-1 1,0 1-1,-1 0 0,0 0 1,0 0-1,0 0 0,0 0 1,0 0-1,-1 1 0,0-1 1,0 0-1,0 1 0,0-1 1,0 1-1,-1-1 1,-2-2-7,-11-3-29,-1 1 1,0 1 0,0 0 0,-1 2 0,0-1-1,0 2 1,0 1 0,0 0 0,0 1-1,-1 1 1,1 0 0,-1 2 0,-12 2 28,4-3-122,-55 8-1713,86-7-841,78-12-4303,-19-16 2329</inkml:trace>
  <inkml:trace contextRef="#ctx0" brushRef="#br0" timeOffset="85793.196">13440 6473 9716,'0'0'2866,"0"0"-975,0 0-109,0 0-280,0 0-554,0-4-236,79 435-90,-72-389-629,32 112-368,-8-120-1506,-1-34-2718,-7-15-814</inkml:trace>
  <inkml:trace contextRef="#ctx0" brushRef="#br0" timeOffset="86052.416">13485 6781 12454,'0'0'1616,"0"0"-1375,0 0-49,0 0 32,127 0 96,-28 0-320,25 0-1201,6-26-2016</inkml:trace>
  <inkml:trace contextRef="#ctx0" brushRef="#br0" timeOffset="86303.309">14601 6609 5314,'0'0'7495,"0"0"-5174,0 0-1793,0 0-189,5 19 250,22 136 1007,-24 15-225,7-172-1761,-10-17-4302,0 9-143</inkml:trace>
  <inkml:trace contextRef="#ctx0" brushRef="#br0" timeOffset="86570.34">14813 6511 10421,'0'0'1891,"0"0"-466,0 0 456,0 0-102,0 0-575,-11-5-489,8 3-690,-1 0 1,0 0 0,1 1 0,-1 0 0,0 0 0,0 0 0,0 0 0,0 0 0,0 1 0,0 0 0,0-1 0,0 2 0,0-1 0,0 0-1,0 1 1,0 0 0,0 0 0,0 0 0,0 0 0,0 1 0,0-1 0,1 1 0,-1 0 0,1 0 0,-2 2-26,-5 1 36,0 1 1,0 0 0,1 1-1,0 0 1,0 0-1,0 1 1,1 0 0,1 1-1,-1-1 1,1 1-1,1 1 1,0 0-1,0 0 1,1 0 0,0 0-1,0 1 1,1 0-1,1 0 1,0 0 0,1 0-1,-1 5-36,5-8 1,0 0 1,0-1-1,1 0 0,0 1 0,1-1 0,-1 0 0,1-1 1,1 1-1,-1-1 0,1 0 0,0 0 0,1 0 0,-1-1 1,1 1-1,0-1 0,1-1 0,-1 1 0,1-1 0,0 0 1,0-1-1,0 0 0,0 0 0,1 0 0,-1-1 1,2 0-3,-7-1 2,51 21-34,-37-17 7,-1 1 1,0 0 0,0 1-1,0 1 1,-1 0-1,-1 1 1,10 8 25,-22-16-4,0-1 0,0 1 0,0 0 0,0-1 0,0 1 0,0 0 0,0 0 0,0 0 0,0 0 0,-1 0 0,1 0 0,0 0 0,-1 0 0,1 1 0,0-1 0,-1 0 0,0 0 0,1 0 0,-1 1 0,0-1 0,1 0 0,-1 0 0,0 1 0,0-1 0,0 0 0,0 0 0,0 1 0,-1-1 0,1 0 0,0 1 0,0-1 0,-1 0 0,1 0 0,-1 0 0,1 1 0,-1-1 0,0 0 0,1 0 0,-1 0 0,0 0 0,0 0 0,0 0 0,0 0 0,0 0 0,0-1 0,0 1 0,0 0 0,0-1 0,-1 2 4,-63 21 20,2-12-465,0-3 0,-1-3 0,0-2 0,-45-5 445,110 1-104,0 1-1,0-1 1,-1 1 0,1-1-1,0 0 1,0 1 0,-1-1-1,1 0 1,0 1-1,-1-1 1,1 0 0,-1 0-1,1 0 1,-1 1 0,0-1-1,1 0 1,-1 0-1,0 0 1,0 0 0,1 0-1,-1 0 1,0 0 0,0 0-1,0 0 1,0 1-1,0-1 1,0 0 0,0 0-1,0 0 1,-1 0 0,1 0-1,0 0 1,-1 0-1,1 0 1,0 0 0,-1 1-1,1-1 1,-1 0 0,1 0-1,-1 1 1,0-1-1,1 0 1,-1 0 0,0 1-1,1-1 1,-1 1 0,0-1-1,0 1 1,0-1-1,1 1 1,-1-1 0,0 1-1,0 0 1,0 0 0,0-1-1,0 1 1,0 0-1,0 0 1,0 0 0,0 0-1,0 0 1,1 0 0,-1 0-1,0 0 1,-1 0 104,45-22-6945</inkml:trace>
  <inkml:trace contextRef="#ctx0" brushRef="#br0" timeOffset="87516.715">15044 6737 12246,'0'0'1894,"0"0"-888,0 0 197,0 0-13,0 0-409,-13 23-343,-39 78-209,50-98-219,1-1-1,-1 1 0,1 0 1,0 0-1,0 0 0,0 0 1,1 0-1,-1 0 1,1 0-1,-1 0 0,1 0 1,0 0-1,0 0 0,1 1 1,-1-1-1,1 0 0,-1 0 1,1 0-1,0 0 0,0 0 1,0-1-1,1 1 0,-1 0 1,1 0-1,-1-1 1,1 1-1,0-1 0,2 3-9,1 1 24,1 1-17,1 1 1,0-2 0,0 1-1,1-1 1,0 0 0,0 0-1,1-1 1,-1 0 0,1-1-1,0 0 1,0 0 0,1-1-1,-1 0 1,1-1-1,-1 0 1,1 0 0,0-1-1,0-1 1,0 1 0,0-2-1,-1 1 1,7-2-8,-8 3-15,0-1 1,0 0-1,0 0 1,-1-1-1,1 0 0,0 0 1,0-1-1,0 0 1,-1-1-1,1 1 0,-1-1 1,0-1-1,0 0 1,0 0-1,0 0 0,0 0 1,-1-1-1,0 0 1,0-1-1,-1 1 1,1-1-1,-1 0 0,0-1 1,-1 1-1,1-1 1,-1 0-1,-1 0 0,1 0 1,-1-1-1,-1 1 1,1-1-1,-1-2 15,-1 3 0,0 0 0,-1 0 0,0 0 0,0 0 0,-1 0 0,0 0 0,0 0 0,-1 1 0,0-1 0,0 0 0,0 1 0,-1-1 0,0 1 0,0 0 0,-1 0 0,0 0 0,0 0 0,0 1 0,0-1 0,-1 1 0,0 0 0,0 1 0,-1-1 0,1 1 0,-1 0 0,-3-1 0,1 0 23,0 1 1,0-1-1,0 2 1,-1-1-1,0 1 1,1 1-1,-1 0 0,0 0 1,-1 0-1,1 1 1,0 1-1,0-1 0,0 2 1,-1-1-1,1 1 1,0 1-1,-2 0-23,6-1 19,0 0-1,-1 1 1,1-1 0,1 1-1,-1 0 1,0 1 0,0-1-1,1 1 1,-1 0 0,1 0-1,0 0 1,0 1 0,0-1-1,0 1 1,1 0 0,-1 0-1,1 0 1,0 1 0,0-1-1,1 1 1,0 0 0,-1-1-1,1 1 1,1 0-1,-1 0 1,1 1 0,0-1-1,0 0 1,0 0 0,1 3-19,-1-6 0,1 0 0,0 0 0,0 0 0,0 0-1,0 0 1,0 0 0,0 0 0,0 0 0,1-1 0,-1 1 0,1 0 0,-1 0 0,1 0 0,0 0 0,0-1 0,0 1 0,0 0 0,0-1 0,0 1 0,0 0-1,0-1 1,1 0 0,-1 1 0,0-1 0,1 0 0,-1 0 0,1 1 0,0-1 0,-1 0 0,1-1 0,0 1 0,0 0 0,0 0 0,-1-1 0,1 1-1,0-1 1,0 0 0,0 1 0,0-1 0,0 0 0,1 0 0,21 3 9,-1-1-1,1 0 1,-1-2 0,1-1-1,-1-1 1,1 0 0,-1-2-1,0-1 1,0-1 0,-1-1 0,1 0-1,-2-2 1,1-1 0,-1-1-1,0 0 1,-1-1 0,-1-2-1,0 0 1,-1-1 0,1-1-9,-16 13 12,-1 0 1,1 0 0,-1 0 0,0-1-1,0 1 1,0 0 0,0-1 0,0 1-1,-1-1 1,1 0 0,-1 1-1,0-1 1,0 0 0,-1 0 0,1 0-1,-1 0 1,0 0 0,0 0 0,0 0-1,0 1 1,-1-1 0,1 0 0,-1 0-1,0 0 1,0 0 0,-1 1 0,1-1-1,-1 0 1,0 1 0,0 0 0,0-1-1,0 1 1,0 0 0,-1 0 0,0 0-1,-1-1-12,-66-36 334,59 39-270,9 16-283,2-8 199,1-1-1,1 1 0,-1-1 1,1 1-1,0-1 1,0 0-1,1 0 1,0 0-1,0 0 1,1 0-1,-1-1 0,1 0 1,0 1-1,1-1 1,-1 0-1,1-1 1,0 1-1,0-1 1,0 0-1,1-1 0,0 1 1,-1-1-1,1 0 1,0 0-1,0-1 1,1 0-1,-1 0 1,0 0-1,1-1 0,0 0 1,-1 0-1,1-1 1,-1 1-1,5-2 21,88 1 14,-96 18-124,-2 34 149,-3-43-21,1 0 0,0 0 0,0 0 0,1 0 0,0 0 0,0 1 0,1-1 0,0 0 0,1 0 0,0 0 0,1-1 1,0 1-1,0 0 0,0-1 0,1 0 0,1 1 0,-1-2 0,1 1 0,1 0 0,-1-1 0,1 0 0,1-1 0,-1 1 0,1-1 0,0 0 0,0-1 0,1 0 0,0 1-18,5-2 13,0-1 0,1 1 0,-1-2 0,0 0-1,1-1 1,-1 0 0,1-1 0,-1 0 0,1-1-1,-1-1 1,1 0 0,-1-1 0,0-1 0,0 1-1,0-2 1,-1 0 0,1-1 0,-1 0 0,-1 0 0,5-5-13,8-7 24,-2-1 1,0-1-1,-2-2 1,0 0-1,-1-1 1,-2 0-1,0-2 1,-1 0-1,-2-1 1,-1 0-1,0-1 1,-2 0 0,-2-1-1,0-1 1,-2 1-1,-1-1 1,-1-1-1,-2 1 1,0 0-1,-2-15-24,-1-151 921,-10 204-817,-8 27-121,2 1 0,1 1 0,2 0 0,2 0 0,1 1 0,2 1 0,2 0 0,0 10 17,0 115-198,5-161 156,0 0 0,0 0 0,0-1 0,1 1 0,0 0 0,0 0 0,0 0 0,0-1 0,1 1 0,-1 0 0,1 0 0,0-1 0,0 1 0,0 0-1,1-1 1,-1 1 0,1-1 0,0 0 0,0 1 0,0-1 0,0 0 0,1 0 0,-1 0 0,1-1 0,0 1 0,0 0 0,0-1 0,0 0 0,0 0 0,0 0 0,1 0-1,-1 0 1,1-1 0,0 1 42,75 2-2104,-31-20-2328,-12-15-2294</inkml:trace>
  <inkml:trace contextRef="#ctx0" brushRef="#br0" timeOffset="88183.857">16076 6596 11477,'0'0'1897,"0"0"-1222,0 0-363,0 0 334,0 0 240,20 14-22,-4-3-702,-5-2-82,0-1 0,1 0 0,0-1 0,0 0-1,0-1 1,1 0 0,0-1 0,0 0 0,1-1 0,-1-1-1,5 1-79,191-1 673,-197-4-614,0-1 1,0-1-1,0 0 0,0 0 1,-1-1-1,0 0 1,0-1-1,0-1 0,0 1 1,-1-2-1,0 0 1,0 0-1,-1 0 0,1-1 1,0-2-60,-8 7 28,0 1 0,-1-1 1,1 1-1,0-1 0,-1 1 0,0-1 1,0 0-1,1 1 0,-2-1 0,1 0 1,0 0-1,-1 0 0,1 0 0,-1 0 1,0 0-1,0 0 0,0 0 0,0 0 1,0 0-1,-1 0 0,1 0 0,-1 1 1,0-1-1,0 0 0,0 0 0,0 0 1,-1 1-1,1-1 0,-1 1 0,1-1 1,-1 1-1,0 0 0,0-1 0,0 1 1,0 0-1,-1 0 0,1 0 0,0 1 1,-2-2-29,2 3-5,0 0 0,1 0 1,-1 0-1,0 0 1,0 0-1,0 0 0,0 0 1,0 1-1,0-1 0,0 1 1,1-1-1,-1 1 1,0 0-1,0-1 0,1 1 1,-1 0-1,0 0 0,1 0 1,-1 1-1,1-1 1,-1 0-1,1 1 0,0-1 1,0 0-1,-1 1 0,1 0 1,0-1-1,0 1 1,1 0-1,-1-1 0,0 1 1,0 0-1,1 0 0,-1 0 1,1-1-1,0 1 1,-1 0-1,1 0 0,0 0 1,0 2 4,2 81-458,-1-80 414,0-1-1,0 0 1,0 0 0,1 0 0,0 0 0,0 0 0,0 0 0,0-1-1,1 1 1,-1 0 0,1-1 0,0 0 0,0 0 0,0 0 0,0 0-1,1 0 1,-1-1 0,1 1 0,0-1 0,0 0 0,0 0 0,0-1-1,0 1 1,0-1 0,2 1 44,113 18-377,-73-17 184,1-1 0,-1-2-1,1-2 1,-1-2 0,0-3 0,0-1-1,2-3 194,-16 2-223,-1-2-1,0-1 1,0-2-1,-2-1 1,11-7 223,-38 21 20,0 0 1,-1 0 0,1 0 0,-1 0 0,1 0 0,-1 0 0,1 0 0,-1-1 0,0 1 0,1-1-1,-1 1 1,0-1 0,0 1 0,0-1 0,0 0 0,0 1 0,-1-1 0,1 0 0,0 0 0,-1 1-1,1-1 1,-1 0 0,0 0 0,0 0 0,0 0 0,0 0 0,0 0 0,0 1 0,0-1 0,0 0-1,-1 0 1,1 0 0,-1 0 0,1 1 0,-1-1 0,0 0 0,0 0 0,0 1 0,0-1 0,0 1-1,0-1 1,0 1 0,0-1 0,-1 1 0,1 0 0,-1-1 0,1 1 0,-2-1-21,-6-3 124,-2 0 0,1 0 0,-1 1 0,1 0 0,-1 1 0,0 0 0,0 0 0,-1 1 0,1 1 0,0 0 0,-1 1 0,1 0 0,0 0 1,-2 2-125,7 2 45,0 0 0,1 0 0,0 0 0,0 1 1,0 0-1,0 0 0,1 0 0,0 1 1,0-1-1,0 1 0,1 0 0,0 0 1,0 1-1,1-1 0,-1 0 0,1 1 0,1 0 1,-1-1-1,1 1 0,0 0 0,1 0 1,-1 1-46,-5 75 539,7-80-531,1 0 1,-1 1 0,1-1 0,0 0 0,0 0 0,0 0-1,0-1 1,0 1 0,1 0 0,-1-1 0,1 0 0,0 1 0,-1-1-1,1 0 1,0 0 0,0-1 0,1 1 0,-1-1 0,0 1-1,0-1 1,1 0 0,-1 0 0,1 0 0,-1-1 0,1 1 0,-1-1-1,1 0 1,-1 0 0,1 0 0,-1 0 0,1-1 0,-1 0-1,1 1 1,-1-1 0,0 0 0,1-1 0,-1 1 0,3-2-9,15-3 29,0-2 0,-1 0-1,0-1 1,-1 0 0,0-2 0,0 0 0,-1-1 0,0-1 0,-2-1 0,1-1 0,-2 0 0,6-8-29,-13 17 5,-1-2 0,0 1 1,0-1-1,-1 0 0,0 0 1,-1-1-1,0 0 0,0 0 1,-1 0-1,0 0 0,0-1 1,-1 1-1,0-1 0,-1 0 1,0 0-1,-1 0 0,0 0 1,-1-9-6,1 11 11,-3-36 105,2 43-115,0 0 1,0 1-1,0-1 0,0 0 0,-1 1 1,1-1-1,0 1 0,0-1 0,0 0 1,-1 1-1,1-1 0,0 1 1,-1-1-1,1 1 0,0-1 0,-1 1 1,1-1-1,-1 1 0,1-1 0,-1 1 1,1-1-1,-1 1 0,1 0 1,-1-1-1,1 1 0,-1 0 0,1 0 1,-1-1-1,0 1 0,1 0 0,-1 0 1,1 0-1,-1 0 0,0 0 1,1-1-1,-1 1 0,0 0 0,1 1 1,-1-1-1,0 0 0,1 0 1,-1 0-1,1 0 0,-1 0 0,0 1 1,1-1-1,-1 0 0,1 0 0,-1 1 1,1-1-1,-1 1 0,1-1 1,-1 0-1,1 1 0,-1-1 0,1 1 1,-1 0-2,-54 90-206,42-64 157,-25 53-890,-3-2 1,-37 50 938,-7-16-4119</inkml:trace>
  <inkml:trace contextRef="#ctx0" brushRef="#br0" timeOffset="88852.364">8740 8473 10453,'0'0'2273,"0"0"-913,0 0-18,0 0 104,0 0-285,-13-3-387,-26-13-19,270 44-80,397 24-70,-540-50-1064,-50-2-2483,-36 0-49,-4 0-1961,-4 0-4548</inkml:trace>
  <inkml:trace contextRef="#ctx0" brushRef="#br0" timeOffset="89181.687">9498 8303 11909,'0'0'1580,"0"0"-681,0 0 205,0 0-95,0 0-305,-8 7-77,4-4-522,2-3-80,0 1 0,0 0 0,1 0 0,-1 0 0,0 0 1,1 0-1,-1 0 0,1 0 0,0 0 0,-1 1 0,1-1 0,0 1 0,0-1 0,0 1 1,0-1-1,0 1 0,0 0 0,0-1 0,0 1 0,1 0 0,-1 0 0,1-1 1,-1 1-1,1 0 0,0 0 0,-1 0 0,1 0 0,0 0 0,0 0 0,1-1 0,-1 1 1,0 0-1,1 0 0,-1 0 0,1 0 0,-1-1 0,1 1 0,0 0-25,10 9 51,0-1-1,0-1 0,1 0 0,0-1 1,1 0-1,-1-1 0,2 0 0,-1-1 1,1 0-1,0-1 0,0-1 0,6 1-50,215 39 70,-68-17-78,-164-27 4,0 0 1,-1 0 0,1 1 0,-1-1 0,1 1-1,-1-1 1,1 1 0,-1 0 0,1 0-1,-1 0 1,0 0 0,0 1 0,1-1 0,-1 1-1,0-1 1,0 1 0,0 0 0,0-1-1,-1 1 1,1 0 0,0 0 0,-1 1 0,0-1-1,1 0 1,-1 0 0,0 1 0,0-1-1,0 0 1,0 1 0,-1-1 0,1 1 0,-1-1-1,1 1 1,-1 0 0,0-1 0,0 1-1,0-1 1,0 1 0,-1 0 0,1-1-1,-1 1 1,1-1 0,-1 1 0,0-1 0,0 0-1,0 1 1,0-1 0,-1 0 0,1 0-1,0 1 1,-1-1 0,0 0 0,0 1 3,-18 18 4,-1-1 1,-1 0 0,0-2-1,-1 0 1,-1-2-1,-1 0 1,-15 6-5,19-8-68,-1-2 0,0 0 0,-1-1 0,-1-1 0,0-1 0,0-1 0,0-1 0,-1-2 0,0 0 0,-11 0 68,35-5-1609,3 0-1747,11 0-3133</inkml:trace>
  <inkml:trace contextRef="#ctx0" brushRef="#br0" timeOffset="93327.879">11033 8082 4114,'0'0'1721,"0"0"-1164,0 0-367,0 0 373,0 0 400,0 0-78,-6-20 4953,-22 20-11620,12 0-754</inkml:trace>
  <inkml:trace contextRef="#ctx0" brushRef="#br0" timeOffset="94073.125">11040 8012 8260,'0'0'1544,"0"0"-455,0 0-62,-28 6-152,-94 23-160,111-26-619,1 1-1,0 0 1,0 1-1,0 0 1,1 0-1,0 1 0,0 0 1,0 1-1,1 0 1,0 1-1,-2 2-95,-1 1 124,5-7-62,1 0 0,1 0 0,-1 1 0,1 0 0,0 0 0,0 0 0,0 0 0,0 1 0,1-1 0,0 1 0,0 0 0,1 0 0,0 0 0,0 0 0,0 0 1,1 0-1,-1 1 0,2-1 0,-1 1 0,1 2-62,1-3 17,2-1 0,-1 1 0,0-1 0,1 1 0,0-1 0,0 0 0,1 0 0,0-1 1,-1 1-1,2-1 0,-1 1 0,0-1 0,1-1 0,0 1 0,0-1 0,0 1 0,0-1 1,0-1-1,1 1 0,-1-1 0,1 0 0,-1 0 0,1-1 0,0 1 0,2-1-17,-1 2 10,207 54 140,-211-56-144,0-1 2,0 0 0,0 0 0,0 0 0,0 1 0,0-1 0,0 1 0,0 0 0,0 0 0,0 0 1,0 0-1,0 1 0,-1-1 0,1 1 0,-1-1 0,1 1 0,-1 0 0,1 0 0,-1 0 0,0 0 0,0 1 0,0-1 0,0 0 0,0 1 0,-1 0 0,1-1 0,-1 1 0,0 0 1,0 0-1,0 0 0,0 0 0,1 2-8,-4-3 42,0 0-1,1 0 1,-1 0 0,0 0 0,0-1 0,0 1 0,0-1 0,0 1 0,-1-1 0,1 0 0,0 0 0,-1 0-1,1 0 1,-1 0 0,1 0 0,-1-1 0,1 1 0,-1-1 0,1 0 0,-1 1 0,1-1 0,-1 0-1,0-1 1,1 1 0,-1-1-42,-2 2 39,-133 0 183,97-3-716,-1 3 0,1 1 1,0 1-1,-24 7 494,22 10-3725,43-16-471,8-4-2207</inkml:trace>
  <inkml:trace contextRef="#ctx0" brushRef="#br0" timeOffset="95006.419">11465 8209 10053,'0'0'2187,"-24"4"-1181,-79 12 149,98-15-1048,-1-1 0,1 1 0,0 0 0,0 0 0,0 0-1,0 0 1,0 1 0,0 0 0,0 0 0,0 1 0,0-1 0,1 1-1,0 0 1,-1 0 0,1 1 0,0-1 0,0 1 0,1 0 0,-1 0 0,1 0-1,0 0 1,0 1 0,0-1 0,1 1 0,0 0 0,-1-1 0,2 1-1,-1 0 1,0 0 0,1 1 0,0-1 0,1 0 0,-1 0 0,1 1-1,0-1 1,0 0-107,3 2 16,1-1-1,0 1 0,0-1 1,0-1-1,1 1 1,0-1-1,0 1 0,0-1 1,1-1-1,0 1 0,0-1 1,0 0-1,0 0 0,1-1 1,-1 0-1,1 0 1,0 0-1,0-1 0,0 0 1,0-1-1,1 1 0,-1-1 1,0-1-1,0 1 1,1-1-16,7 3-17,0 0 0,0 0 0,1-1 0,-1-1 0,0-1 1,1 0-1,-1-1 0,1-1 0,-1-1 0,0 0 1,0 0-1,0-1 0,-1-1 0,1-1 0,-1 0 1,0-1-1,-1 0 0,0-1 0,0-1 0,6-5 17,-16 9 0,1 0 0,-1 0 0,0 0 0,0 0 0,0-1 0,-1 0 0,0 1 0,0-1 0,0 0 0,-1 0 0,0 0 0,0 0 0,0 0 0,-1 0 0,0 0 0,0-1 0,-1 1 0,0-5 0,0 7 11,0 0 0,0-1 0,0 1 0,0 0 0,-1-1 0,0 1 0,0 0 0,0 0 0,0 0 0,0 1 0,-1-1 0,0 1 0,1-1 0,-1 1 0,-1 0 0,1 0 0,0 0 0,-1 0 0,0 1 0,1-1 0,-1 1 0,0 0 0,0 0 0,-4-1-11,-107-22 350,100 25-313,12-1-24,0 0 0,-1 1 0,1-1 0,-1 1 0,1 0 0,-1 0 1,1 0-1,0 0 0,-1 1 0,1-1 0,-1 1 0,1 0 0,0 0 0,-1 0 0,1 1 0,0-1 0,0 1 0,0-1 1,0 1-1,0 0 0,0 0 0,1 0 0,-1 1 0,1-1 0,-1 1 0,1-1 0,0 1 0,0 0 0,0 0 1,0 1-14,1-2-2,0 0 1,0 0-1,1 0 1,-1 0-1,0 0 1,1 0-1,0 0 1,-1 0-1,1 0 1,0 0-1,0 0 1,0 0-1,0 1 1,1-1-1,-1 0 1,1 0-1,-1 0 1,1 0-1,0 0 1,-1 0-1,1 0 1,0 0-1,0 0 1,1-1-1,-1 1 1,0 0-1,1-1 1,-1 1-1,1-1 1,-1 1-1,1-1 1,-1 0-1,1 1 1,0-1-1,0 0 1,0 0-1,0 0 1,0-1-1,0 1 1,1 0 1,93 7-111,-76-8 119,-6-1-11,1-1 1,0 0-1,-1-1 1,0 0-1,0-2 1,0 1-1,0-2 1,-1 0-1,1 0 1,-1-1-1,-1-1 1,0 0-1,0-1 1,0 0-1,-1-1 0,-1 0 1,1-1-1,2-4 3,-11 12 15,1 0-1,0 0 0,-1 0 0,0 0 1,0 0-1,0-1 0,0 1 0,-1-1 0,1 1 1,-1-1-1,0 0 0,0 1 0,0-1 1,0 0-1,-1 0 0,0 0 0,0 0 1,0-3-15,-2 4 20,-1-1 0,0 1 0,0 0 0,0 0 0,0 0 0,0 0 0,-1 0 0,1 1 0,-1-1 0,0 1 0,0 0 0,0 0 0,0 0 0,0 1 0,0 0 0,0-1 0,-1 1 0,1 1 0,0-1 0,-1 1 0,1 0 0,-3 0-20,7 0-7,-1 0 0,1 0 0,-1 0 0,1 0 0,-1 0 0,1 0 0,-1 1 1,1-1-1,0 0 0,-1 0 0,1 1 0,-1-1 0,1 0 0,0 0 0,-1 1 0,1-1 1,0 0-1,0 1 0,-1-1 0,1 1 0,0-1 0,0 0 0,-1 1 0,1-1 0,0 1 1,0-1-1,0 1 0,0-1 0,0 0 0,0 1 0,-1-1 0,1 1 0,0-1 0,0 1 1,1-1-1,-1 1 0,0-1 0,0 1 0,0-1 0,0 0 0,0 1 0,0-1 0,1 1 0,-1-1 1,0 1-1,0-1 0,0 0 0,1 1 0,-1-1 0,0 0 0,1 1 0,-1-1 0,0 0 1,1 1-1,-1-1 0,0 0 0,1 0 0,-1 1 0,1-1 0,-1 0 7,7 8-62,0 0 0,1-1 0,0 0 0,0 0-1,0-1 1,1 0 0,-1 0 0,2-1 0,-1 0 0,0-1 0,1 0-1,0 0 1,0-1 0,0 0 0,0-1 0,1 0 0,2-1 62,-7 1 6,0 1 0,0-1-1,0 1 1,-1 0 0,1 0 0,-1 1 0,0-1 0,0 1 0,0 1 0,-1-1-1,0 1 1,1-1 0,-1 1 0,-1 0 0,1 1 0,-1-1 0,0 0 0,0 1-1,-1 0 1,1 0 0,-1 0 0,0 2-6,20 36 60,-17-36-48,1-1 0,0 1-1,0-1 1,1 0 0,-1-1 0,2 1 0,-1-1-1,1-1 1,0 1 0,0-1 0,0-1-1,1 0 1,-1 0 0,1 0 0,0-1-1,0-1 1,0 1 0,1-1 0,-1-1-1,1 0 1,-1 0 0,9-1-12,6 1 20,-1 0 0,0-2 1,0 0-1,0-2 0,0 0 1,0-2-1,0 0 0,-1-2 0,0 0 1,3-3-21,4-3 15,-2-2 0,1 0 1,-2-2-1,0-1 0,-1-1 1,-1-1-1,-1-1 0,0-1 1,-2-2-1,-1 0 0,-1 0 1,9-16-16,-21 26 28,0-1 0,0 1 0,-2-1 1,1 0-1,-2 0 0,0-1 0,-1 1 0,-1-1 1,0 0-1,-1 0 0,-1 0 0,0 1 0,-1-1 1,-1 0-1,0 0 0,-2 1 0,1-1 0,-2 1 1,0 0-1,-1 0 0,-5-9-28,3 8 81,0 0 1,-1 1-1,-1 0 1,-1 1-1,0 0 0,-1 0 1,0 1-1,-5-3-81,17 15 15,-1 0 0,0 0 0,0 0 0,-1 0 1,1-1-1,0 1 0,0 1 0,0-1 0,-1 0 0,1 0 0,0 0 0,-1 1 0,1-1 0,-1 1 0,1-1 1,-1 1-1,1-1 0,-1 1 0,1 0 0,-1 0 0,1 0 0,-1 0 0,1 0 0,-1 0 0,0 0 1,1 1-1,-1-1 0,1 0 0,-1 1 0,1-1 0,0 1 0,-1 0 0,1-1 0,-1 1 0,1 0 1,0 0-1,0 0 0,-1 0 0,1 0 0,0 0 0,-1 1-15,-17 117-123,15-69 90,2-1-1,2 1 0,2-1 1,3 0-1,1 1 0,3-2 0,2 1 1,3 1 33,-11-40-76,0-1 0,1 0 1,0 0-1,0-1 0,1 1 1,0-1-1,1 0 0,0-1 1,0 1-1,1-1 0,3 3 76,-8-8-179,1-1-1,0 1 0,0 0 1,0-1-1,0 1 0,0-1 1,0 0-1,0 0 0,0 0 1,0-1-1,1 1 0,-1-1 1,0 1-1,0-1 0,1 0 1,-1-1-1,0 1 0,1 0 1,-1-1-1,0 0 0,0 0 1,0 0-1,1 0 180,18-17-3725,-4-13-2918</inkml:trace>
  <inkml:trace contextRef="#ctx0" brushRef="#br0" timeOffset="95713.276">12465 7961 12582,'0'0'1390,"0"0"-953,0 0-178,0 0 13,0 0 163,25 10 96,-6-3-434,3 3-29,-1-2 1,2-1-1,-1 0 0,1-2 1,0-1-1,23 2-68,158-3 187,-203-3-187,5 1 1,1-1 0,-1 0 0,1 0 0,-1 0 0,1-1 0,-1 0 1,0 0-1,1-1 0,-1 0 0,0 0 0,0 0 0,0-1 0,0 0 1,5-3-2,-10 3 45,1 1 1,-1-1-1,0 0 1,0 1-1,0-1 1,0 0 0,0 0-1,0 0 1,-1 0-1,1 0 1,-1 0-1,0 0 1,0 0-1,0 0 1,0 0 0,-1 0-1,1 1 1,-1-1-1,0 0 1,0 0-1,0 0 1,0 0-1,0 1 1,-1-1 0,1 1-1,-2-3-45,2 4 13,1-1-1,-1 1 1,0 0 0,1 0-1,-1 0 1,0 0 0,0-1-1,0 1 1,0 0 0,0 0-1,0 1 1,-1-1 0,1 0-1,0 0 1,0 0 0,-1 1-1,1-1 1,0 1-1,-1-1 1,1 1 0,0 0-1,-1-1 1,1 1 0,-1 0-1,1 0 1,0 0 0,-1 0-1,1 0 1,-1 0 0,1 0-1,-1 1 1,1-1 0,0 0-1,-1 1 1,1-1-1,0 1 1,-1 0 0,1-1-1,0 1 1,0 0 0,0 0-1,-1-1 1,1 1 0,0 0-1,0 0 1,0 1 0,0-1-1,1 0 1,-1 0 0,0 0-1,0 1 1,1-1-1,-1 0 1,0 2-13,0 5-27,-1 1 1,1-1-1,0 1 0,1-1 1,0 1-1,1-1 0,0 1 1,0 0-1,1-1 0,0 0 1,0 1-1,1-1 0,0 0 1,0 0-1,1-1 0,0 1 1,0-1-1,1 1 0,0-1 1,0-1-1,5 6 27,12 2-85,1-1 1,-1-1-1,2-1 1,0-1-1,0-1 1,1-1-1,0-1 1,0-1 0,1-1-1,-1-2 1,1 0-1,0-2 1,0-1-1,0-1 1,14-3 84,-31 4-11,16 2-82,0-2 0,0-1 0,0-1 0,-1-1 0,1-2 0,-1 0 0,1-1 0,-2-2 1,1 0-1,-1-1 0,-1-2 0,11-6 93,-29 15 20,-1 0 0,1 0 0,-1-1 1,0 1-1,0-1 0,1 0 0,-2 0 0,1 0 1,0 0-1,-1 0 0,1-1 0,-1 1 0,0-1 1,0 0-1,-1 1 0,1-1 0,-1 0 0,0 0 1,0 0-1,0 0 0,0 0 0,-1 0 0,1 0 1,-1 0-1,0-1 0,0 1 0,-1 0 0,1 0 1,-1 0-1,0 0 0,0 0 0,0 0 0,-1 0 1,1 0-1,-3-3-20,-2 0 99,-1 0 0,0 1 1,0 0-1,-1 0 0,0 1 1,0-1-1,0 2 0,0-1 0,-1 1 1,0 0-1,1 1 0,-2 0 1,1 1-1,0-1 0,0 2 0,-1-1 1,1 2-1,-1-1 0,1 1 1,-1 0-1,1 1 0,-1 0 0,0 1-99,5 0 36,-1 0 0,1 0-1,0 1 1,-1-1-1,1 1 1,0 0-1,1 1 1,-1-1-1,0 1 1,1 0-1,0 0 1,0 1-1,0-1 1,1 1-1,-1 0 1,1 0-1,0 0 1,1 0 0,-1 0-1,1 1 1,-1 3-36,-27 123 457,29-116-430,0-14-25,0 1 0,1-1 1,-1 1-1,0 0 0,1 0 0,0-1 1,-1 1-1,1 0 0,0 0 0,0 0 0,1-1 1,-1 1-1,1 0 0,-1 0 0,1-1 0,0 1 1,0 0-1,0-1 0,0 1 0,0-1 1,1 0-1,-1 1 0,1-1 0,0 0 0,0 0 1,0 0-1,-1 0 0,2 0 0,-1 0 1,0 0-1,0-1 0,1 1 0,-1-1 0,1 0 1,-1 0-1,1 0 0,1 1-2,8 0 12,1-1 0,0 0-1,0-1 1,0 0 0,0-1-1,0-1 1,0 0 0,-1-1 0,1 0-1,-1-1 1,0 0 0,0-1-1,0 0 1,0-1 0,-1 0 0,7-6-12,160-138 159,-167 139-151,7-5 13,0 0 0,-1-1 0,-1-1 0,-1 0 0,-1-2 0,0 1 0,-1-2 0,-2 0 0,0 0 0,-1-1-1,-1 0 1,-1 0 0,-1-1 0,2-14-21,-4-106 240,-5 139-234,1 2 5,0 0 0,-1 0 0,1 0 1,-1 0-1,1 0 0,-1 0 1,0-1-1,0 1 0,0 0 0,0 0 1,0 0-1,0 0 0,-1 0 0,1-1 1,-1 1-1,1 0 0,-1 0 1,0 0-1,0 0 0,0 0 0,0 1 1,0-1-1,0 0 0,-1 0 1,1 1-1,0-1 0,-1 0 0,0 1 1,1 0-1,-1-1 0,0 1 0,0 0 1,1 0-1,-1 0 0,0 0 1,0 0-1,0 0 0,0 1 0,-1-1 1,1 1-12,-22 18 45,-37 130-40,47-103 2,2 0-1,2 0 1,2 1-1,2 0 1,3 0-1,1 1 1,4 43-7,-2-85-101,0 0 0,0 0 0,1 0 0,0 0 0,0 0 0,0-1 0,0 1 0,1 0 0,0-1 0,0 1 0,0-1 0,0 1 0,1-1 0,0 0 0,-1 0 0,2 0 0,-1-1 0,0 1 0,1-1 0,-1 1 0,1-1 0,0 0 0,0-1 0,1 1 0,-1-1 1,5 2 100,68 16-4787</inkml:trace>
  <inkml:trace contextRef="#ctx0" brushRef="#br0" timeOffset="96348.571">15467 7692 10165,'0'0'2753,"0"0"-1352,-10 28-174,-30 94-152,37-112-950,0 0 1,1 0-1,0 0 1,1 0-1,0 1 0,1-1 1,0 0-1,0 1 0,1-1 1,1 0-1,0 4-125,0-8 25,0 0 0,0-1 0,0 0 0,0 1 0,1-1 0,0 0 0,0 0 0,1-1 0,-1 1 1,1-1-1,0 1 0,0-1 0,0 0 0,1 0 0,-1-1 0,1 0 0,0 0 0,0 0 0,0 0 0,1-1 0,-1 1 0,0-1 0,1-1 0,4 2-25,8 1 51,0 0-1,1-2 1,-1 0-1,1-1 1,-1-1 0,1 0-1,4-2-50,-12 0 9,1 0-1,-1 0 0,0-1 0,0-1 0,0 0 0,0-1 0,-1 0 1,1 0-1,-1-1 0,-1 0 0,1-1 0,-1 0 0,0-1 1,-1 1-1,0-2 0,0 1 0,3-5-8,3-23 5,-14 36-42,1 4-38,1 6 76,1 0-1,0 0 0,0 0 0,1-1 0,1 1 1,-1-1-1,2 0 0,-1-1 0,1 1 0,1-1 0,-1 0 1,1-1-1,1 1 0,-1-1 0,1-1 0,0 0 1,1 0-1,-1 0 0,1-1 0,1 0 0,-1-1 1,1 0-1,-1-1 0,1 0 0,0 0 0,0-1 1,0 0-1,4-1 0,106 6 221,-111-8-184,0 0-1,0 0 1,0-1 0,-1 0-1,1-1 1,-1 0-1,1 0 1,-1-1 0,0 0-1,0 0 1,-1-1-1,1 0 1,-1 0 0,0-1-1,0 0 1,-1 0-1,0 0 1,0-1 0,-1 0-1,1 0 1,-1-1-1,-1 0 1,0 1 0,0-1-1,1-5-36,-3 10 7,0 0-1,-1 0 1,1-1-1,-1 1 1,0-1-1,0 0 0,0 1 1,-1-1-1,1 1 1,-1-1-1,0 0 1,0 0-1,0 1 1,-1-1-1,1 0 1,-1 1-1,0-1 1,0 1-1,0-1 1,0 1-1,-1-1 1,1 1-1,-1 0 0,0 0 1,0-1-1,0 1 1,0 1-1,-1-1 1,1 0-1,-1 1 1,0-1-1,0 1 1,-2-2-7,-90-25-865,29 28-2515,42 5-312</inkml:trace>
  <inkml:trace contextRef="#ctx0" brushRef="#br0" timeOffset="96618.029">16616 7862 15335,'0'0'2113,"0"0"-1409,0 0-79,0 0-625,0 0-305,0 0-2016,20-2-2001</inkml:trace>
  <inkml:trace contextRef="#ctx0" brushRef="#br0" timeOffset="96957.883">17011 8046 12470,'0'0'1480,"0"0"-244,0 0 490,0 0-320,0 0-710,24-21-416,74-67-98,-92 82-151,0 1 0,-1-1 1,0 0-1,0 0 0,0 0 1,-1-1-1,0 0 1,0 0-1,0 0 0,-1 0 1,0 0-1,-1-1 1,0 1-1,0-1 0,0 0 1,-1 0-1,0 0 0,-1 1 1,0-1-1,0 0 1,0 0-1,-1 0 0,0 0-31,0 6 10,-2-6 9,0-1 0,-1 0 0,0 1 0,-1 0 1,1 0-1,-2 0 0,1 1 0,-1 0 0,0 0 1,-1 0-1,1 1 0,-2-1 0,1 2 1,0-1-1,-1 1 0,0 0 0,0 1 0,-1 0 1,1 0-1,-1 1 0,0 0 0,0 0 0,0 1 1,0 0-1,-3 1-19,-79-2 47,88 3-50,1 1 1,-1 0-1,0 0 0,1 0 1,-1 1-1,1-1 1,-1 0-1,1 1 0,0 0 1,-1-1-1,1 1 0,0 0 1,0 0-1,0 1 0,1-1 1,-1 0-1,0 0 0,1 1 1,-1-1-1,1 1 1,0 0-1,0-1 0,0 1 1,0 0-1,1-1 0,-1 1 1,1 0-1,-1 0 0,1 1 3,0 0-12,-1 0 0,1 0-1,-1 0 1,1 1 0,1-1-1,-1 0 1,1 0 0,-1 0-1,1 0 1,0-1 0,0 1-1,1 0 1,-1 0 0,1-1 0,0 1-1,0 0 1,0-1 0,1 0-1,-1 0 1,1 1 0,-1-2-1,1 1 1,0 0 0,0 0-1,1-1 1,-1 0 0,0 1-1,1-1 1,-1-1 0,1 1-1,0 0 1,0-1 0,-1 0-1,1 0 1,0 0 0,0 0-1,1-1 13,23 6-68,0-2 0,0-1 0,0-1 0,0-1 0,0-2 0,21-2 68,83-9 56,-129 14-48,-1 1 1,1-1-1,-1 1 0,0-1 0,1 1 1,-1 0-1,0 0 0,-1 0 0,1 0 1,0 0-1,-1 0 0,0 1 1,0-1-1,0 0 0,0 1 0,0-1 1,-1 1-1,1-1 0,-1 1 0,0-1 1,0 1-1,0-1 0,-1 1 0,1-1 1,-2 4-9,2 0 15,3 91-29,-2-96-84,-1-1 0,1 1 0,-1 0 1,1-1-1,-1 1 0,1-1 0,0 0 0,0 1 0,0-1 0,0 0 0,0 1 0,0-1 0,0 0 0,0 0 0,1 0 0,-1 0 1,0 0-1,1 0 0,-1 0 0,0 0 0,1-1 0,-1 1 0,1-1 0,0 1 0,-1-1 0,1 1 0,-1-1 0,1 0 1,0 0-1,-1 0 0,1 0 0,-1 0 0,1 0 0,0 0 0,-1 0 0,1-1 0,0 1 98,29 0-4653</inkml:trace>
  <inkml:trace contextRef="#ctx0" brushRef="#br0" timeOffset="97251.259">17693 7786 12294,'0'0'3265,"0"0"-2192,0 0 47,0 0-239,0 0-561,0 0-320,0-9-128,0 3-1057,20-12-1808,12-5-3554</inkml:trace>
  <inkml:trace contextRef="#ctx0" brushRef="#br0" timeOffset="97518.176">18230 7193 13430,'0'0'1462,"0"0"-176,0 0 259,0 0-579,0 0-449,-11 26-66,-99 302 683,101-287-1121,1 0 1,2 1-1,2 0 0,1 0 1,3 8-14,0-46-33,0 0 1,0-1 0,0 1 0,0 0 0,1-1 0,0 1-1,-1-1 1,1 1 0,1-1 0,-1 1 0,0-1 0,1 0 0,0 1-1,0-1 1,0 0 0,0 0 0,0 0 0,0-1 0,1 1-1,0 0 1,-1-1 0,1 0 0,0 1 0,0-1 0,0 0 0,0-1-1,1 1 1,-1-1 0,1 1 0,-1-1 0,0 0 0,1 0-1,0 0 1,-1-1 0,1 1 0,0-1 0,-1 0 0,3 0 32,84-13-2703,-41-23-2553,-19-3-3508</inkml:trace>
  <inkml:trace contextRef="#ctx0" brushRef="#br0" timeOffset="97519.176">17929 7563 11557,'0'0'2417,"0"0"-1888,0 0-17,0 0 208,0 0-720,214 26-304,-70-26-3874</inkml:trace>
  <inkml:trace contextRef="#ctx0" brushRef="#br0" timeOffset="97890.489">19844 7045 11749,'0'0'3346,"0"0"-1964,0 0-403,0 0-51,0 0-415,-13 20-100,8-11-349,-3 2 12,1 0 0,0 1 1,1 0-1,1 0 0,-1 1 1,2-1-1,0 1 0,1 0 0,0 0 1,0 0-1,2 1 0,-1 5-76,-5 547 1270,6-519-1675,1-44-228,2-8-538,87-128-8553,-40 67 1987</inkml:trace>
  <inkml:trace contextRef="#ctx0" brushRef="#br0" timeOffset="98204.076">20398 7164 10661,'0'0'2094,"-24"9"-861,-279 130 3326,272-122-4199,7-5-33,1 1-1,0 0 1,1 2-1,0 1 0,1 0 1,-4 6-327,23-19 15,0-1 0,0 1 0,0-1 0,0 1 0,0 0 0,1-1 0,-1 1 0,1 0 0,0 0 0,0 0 0,0 0 0,0 1 0,0-1 0,1 0 0,-1 0 0,1 0 0,0 1 0,0-1 0,0 0 1,0 0-1,1 0 0,-1 1 0,1-1 0,0 0 0,0 0 0,0 0 0,0 0 0,1 0 0,-1 0 0,1 0 0,0-1 0,-1 1 0,1 0 0,1-1 0,-1 0 0,0 1 0,0-1 0,1 0 0,2 2-15,26 13 27,0-1-1,1-2 0,1-1 1,0-2-1,1-1 0,0-1 0,16 1-26,-43-9-2,164 24-1190,-58-35-5782,-68-6-75</inkml:trace>
  <inkml:trace contextRef="#ctx0" brushRef="#br0" timeOffset="98945.556">20655 7430 12246,'0'0'2078,"0"0"-1400,0 0-190,0 0 317,0 20-186,0 62-157,-1-80-434,1 1 0,0 0 0,0 0-1,0-1 1,0 1 0,1 0 0,-1 0 0,1-1 0,0 1 0,0 0 0,0-1-1,0 1 1,0 0 0,0-1 0,1 0 0,-1 1 0,1-1 0,0 0 0,-1 0-1,1 0 1,0 0 0,0 0 0,0 0 0,1 0 0,-1-1 0,0 1 0,1-1-1,-1 0 1,1 0 0,-1 0 0,1 0 0,0 0 0,-1 0 0,1-1 0,0 1-1,0-1 1,-1 0 0,1 1 0,0-1 0,0-1 0,0 1 0,-1 0 0,1-1 0,0 1-1,0-1 1,-1 0 0,1 0 0,-1 0 0,3-2-28,3 1 5,-1 0 1,1-1-1,-1 0 0,0 0 1,0-1-1,0 1 0,0-2 1,-1 1-1,1-1 0,-1 0 1,-1 0-1,1-1 0,-1 0 1,0 0-1,0 0 0,0 0 1,-1-1-1,0 0 0,0 0 1,-1 0-1,0 0 0,0-1 1,-1 1-1,0-1 0,0 0 1,-1 1-1,1-1 0,-2 0 1,1 0-1,-1-2-5,-4 6-2,1 0 1,-1 0-1,1 1 0,-1-1 0,0 1 1,-1 0-1,1 0 0,0 0 0,-1 0 1,1 1-1,-1 0 0,0 0 0,0 0 1,0 1-1,0 0 0,0-1 0,0 2 1,-1-1-1,1 1 0,0-1 0,0 2 1,0-1-1,-2 1 2,0-3 23,0 1 0,0 0 0,0 1-1,0 0 1,-1 0 0,1 0 0,0 1 0,0 0 0,0 1 0,0-1 0,0 1-1,0 1 1,1-1 0,-1 1 0,1 0 0,0 1 0,-1-1 0,1 1-1,1 1 1,-1-1 0,-3 4-23,2 3 51,0 0-1,1 0 1,0 0-1,1 1 1,0 0-1,0 0 1,2 0-1,-1 0 1,2 1 0,0-1-1,0 1 1,1 0-1,0-1 1,2 1-1,-1 0 1,1 0-1,1 0-50,-1-8 3,0 0-1,1-1 1,-1 0-1,1 1 1,0-1-1,0 0 1,0 0 0,0 0-1,1 0 1,0 0-1,0 0 1,0-1-1,0 0 1,0 1-1,1-1 1,-1 0-1,1-1 1,0 1-1,0-1 1,0 1-1,0-1 1,0 0 0,1-1-1,-1 1 1,1-1-1,-1 0 1,1 0-1,4 0-2,135 6-55,-131-8 65,1-1 0,-1 0 0,0 0 0,-1-1 0,1-1 0,0 0 0,-1-1 0,0 0-1,0-1 1,-1 0 0,1-1 0,-1-1 0,-1 1 0,1-2 0,-2 1 0,1-2 0,-1 1 0,0-1 0,-1 0-1,0-1 1,-1 0 0,0 0 0,-1-1 0,0 0 0,0 0 0,-2 0 0,1-1 0,-1-2-10,4-92 736,-21 132-629,0-1-110,0 1 0,3 1 0,0 0 0,1 0 0,2 0-1,0 1 1,1 10 3,5-36-1,1 0 0,-1 0-1,1 1 1,0-1-1,0 0 1,-1 1-1,1-1 1,0 0-1,0 1 1,1-1 0,-1 0-1,0 0 1,0 1-1,0-1 1,1 0-1,-1 1 1,1-1 0,-1 0-1,1 0 1,0 0-1,-1 0 1,1 1-1,0-1 1,0 0-1,-1 0 1,1 0 0,0-1-1,0 1 1,0 0-1,0 0 1,1 0-1,-1-1 1,0 1 0,0-1-1,0 1 1,0-1-1,1 1 1,-1-1-1,0 1 1,1-1-1,-1 0 1,0 0 0,0 0-1,1 0 1,-1 0-1,0 0 1,1 0-1,-1 0 1,0-1 0,1 1-1,-1 0 1,1-1 1,27-2 44,0-2 1,1-1 0,-2-1-1,1-1 1,-1-2-1,0-1 1,-1-1 0,-1-1-1,0-2 1,0 0 0,14-13-45,65-45 269,-75 70-250,-28 21 7,-1 0 1,-1 1-1,-1-1 0,0 0 1,-1 1-1,-1-1 1,-1 0-1,-1-1 1,0 1-1,-2-1 1,1 0-1,-3 2-26,-116 193 438,95-168-394,-2-2 0,-2-1 1,-2-2-1,-1-1 0,-11 6-44,44-40-3,0-1 1,0 1-1,-1-1 0,1 0 0,-1 0 0,0 0 0,0-1 0,0 0 1,0 0-1,-1 0 0,1-1 0,-1 1 0,1-1 0,-1 0 1,0-1 2,2-1-4,1 0 0,0 0 0,0-1 0,0 0 0,0 1 0,0-1 0,0 0 0,0 0 0,0-1 0,1 1 0,-1-1 1,1 1-1,0-1 0,0 0 0,0 0 0,0 0 0,0 0 0,1 0 0,-1 0 0,1 0 0,0-1 0,0 1 0,0 0 1,0-1-1,0 1 0,1-1 0,0 1 0,0-1 0,0 1 0,0-1 4,-1-2-19,-9-208-511,10 203 429,1 0 0,0 0 0,1 0 0,0 0 0,1 0 0,0 0 0,1 0 0,0 1 0,1 0 0,0 0 0,0 0 0,1 0 0,1 1 0,3-5 101,-5 9-312,0 0 1,0 0-1,0 1 0,1-1 0,0 1 0,0 0 0,0 1 1,1-1-1,-1 1 0,1 1 0,0-1 0,-1 1 0,1 0 1,0 1-1,4-1 312,48-1-5571,4 3-3742</inkml:trace>
  <inkml:trace contextRef="#ctx0" brushRef="#br0" timeOffset="99192.705">21759 7704 14231,'0'0'2401,"0"0"-801,0 0 129,0 0-432,0 0-705,0 0-592,-65-39-368,23 33-1681,7-10-9492</inkml:trace>
  <inkml:trace contextRef="#ctx0" brushRef="#br0" timeOffset="119217.118">20446 8957 2049,'0'0'10167,"0"0"-7331,0 0-2430,-4 27 63,-44 332 1279,40-25-868,8-333-879,-1 10-9,1-1 0,0 0 0,0 0 0,0 1-1,2-1 1,-1 0 0,1 0 0,1 0 0,-1 0 0,2-1 0,-1 1 0,2-1 0,-1 0 0,1 0 0,0 0 0,1 0 0,0-1 8,-4-7-7,0 0-1,0 0 1,-1 0 0,1 0 0,0-1-1,0 1 1,0-1 0,0 1-1,0-1 1,0 0 0,0 0-1,0 0 1,0 0 0,0 0-1,0 0 1,0 0 0,0-1-1,-1 1 1,1-1 0,0 1 0,0-1-1,0 0 1,0 0 0,-1 0-1,1 0 1,0 0 0,-1 0-1,1 0 1,-1 0 0,1-1-1,-1 1 1,1-1 0,-1 1-1,0-1 1,0 1 0,0-1 0,0 0-1,0 0 1,0 1 0,0-1-1,-1 0 1,1 0 0,-1 0-1,1 0 1,-1 0 0,0 0-1,0 0 1,0 0 0,0 0-1,0 0 1,0 0 0,0 0 0,-1 0-1,1 0 8,2-7 13,0 1-1,-1-1 0,0 1 1,0-1-1,-1 0 1,0 1-1,-1-1 0,1 1 1,-2-1-1,1 0 1,-1 1-1,-1 0 1,1-1-1,-1 1 0,-1 0 1,0 1-1,0-1 1,0 0-1,-1 1 0,-3-3-12,0 3 18,-1 0 0,0 1 1,0 0-1,0 1 0,-1 0 0,0 0 0,0 1 0,0 1 0,-1-1 0,1 2 0,-1-1 0,1 2 0,-1-1 0,0 1 0,0 1 0,0 0 0,-1 1-18,2-1 0,-1 2-1,0-1 0,1 1 1,0 1-1,0 0 0,0 0 0,0 1 1,0 1-1,1-1 0,-1 1 1,1 1-1,0 0 0,1 0 1,0 1-1,0 0 0,-6 6 1,2 2-29,15-8 2,82-22 190,182-108 203,88-62 106,-354 185-469,-1-1 1,1 0 0,-1 0 0,1 0 0,0 0 0,-1 1 0,1-1 0,0 0-1,-1 1 1,1-1 0,0 0 0,0 1 0,-1-1 0,1 1 0,0-1 0,0 1 0,0 0 0,0-1 0,0 1 0,0 0 0,0-1 0,0 1 0,0 0-1,0 0 1,0 0 0,0 0 0,-1 0 0,1 0 0,0 0 0,0 0 0,0 1 0,0-1 0,0 0 0,0 0 0,0 1 0,0-1 0,0 1 0,0-1-1,-1 1 1,1-1 0,0 1 0,0-1 0,0 1 0,-1 0 0,1 0 0,0-1 0,-1 1 0,1 0 0,-1 0 0,1-1 0,-1 1 0,1 0 0,-1 0-1,0 0 1,1 0 0,-1 0 0,0 0 0,0 0 0,0 0 0,1 0 0,-1 0 0,0 0 0,0 0 0,-1 0 0,1 0 0,0 0-4,1 343 563,-2-338-562,0 0 0,0 0 0,1 0 0,0 0 0,0 0 0,0 0 0,1 0 0,0 0 1,0 0-1,0 0 0,1 0 0,0-1 0,0 1 0,1-1 0,-1 1 0,1-1 0,0 0 1,1 0-1,-1 0 0,1 0 0,0-1 0,0 1 0,0-1 0,1 0 0,0 0 0,-1-1 0,1 1 1,1-1-1,3 2-1,3-6 2,0 0 0,0-1-1,0-1 1,-1 0 0,1 0 0,-1-1 0,0-1 0,0 1 0,0-2 0,-1 0 0,1 0 0,-1-1 0,-1 0 0,0 0 0,0-1-1,0-1 1,-1 0 0,0 0 0,-1 0 0,4-5-2,5-4 2,-1 4-3,-1-1 0,-1-1 0,-1 0 0,0-1 0,-1 0 0,0-1 0,-2 0 1,0-1-1,-1 0 0,-1 0 0,-1 0 0,4-21 1,2 46-96,84 145-67,-90-143 162,0-1-1,1 1 1,-1-1-1,2 0 0,-1-1 1,1 0-1,0 0 1,0 0-1,0-1 1,1 0-1,0-1 1,0 0-1,0 0 1,0-1-1,1 0 1,-1-1-1,1 0 0,0 0 1,4-1 1,-6-1-6,0 0 1,1-1-1,-1 0 0,0 0 1,0-1-1,0 0 0,0-1 1,0 1-1,0-2 1,-1 1-1,1-1 0,-1 0 1,0 0-1,0-1 0,0 0 1,-1-1-1,0 1 0,4-6 6,-4 7 10,-1-1-1,0-1 0,-1 1 1,1-1-1,-1 0 0,0 0 0,-1 0 1,1 0-1,-1 0 0,-1-1 0,1 0 1,-1 0-1,0 1 0,0-1 1,-1 0-1,0-1 0,0 1 0,-1 0 1,0-6-10,-1 1 79,0-1 0,-1 1 0,0-1 1,-1 1-1,0 0 0,-1 0 1,-1 1-1,1-1 0,-2 1 1,0 0-1,-4-6-79,7 14 93,3 14-274,4-1 164,0-1 0,0 1-1,0-1 1,1 0 0,1 0 0,-1-1-1,2 1 1,-1-1 0,1 0 0,0-1 0,0 0-1,1 0 1,0-1 0,1 0 0,-1 0 0,1 0-1,0-2 1,1 1 0,-1-1 0,9 3 17,-2-1-109,29 22-425,-40 9-2604,-14-19-706,-15 0-2287</inkml:trace>
  <inkml:trace contextRef="#ctx0" brushRef="#br0" timeOffset="119591.002">22119 9463 7235,'0'0'4968,"0"0"-3093,0 0-498,0 0-216,0 0-401,-9 18-208,-29 58-181,37-74-363,0 0 0,0 0 0,0-1 0,0 1 0,0 0 0,0 0 0,1 0 0,-1 1 0,1-1-1,0 0 1,-1 0 0,1 0 0,0 0 0,0 0 0,0 0 0,1 0 0,-1 1 0,1-1 0,-1 0 0,1 0 0,-1 0 0,1 0 0,0 0 0,0-1 0,0 1 0,0 0-1,0 0 1,1 0 0,-1-1 0,0 1 0,1-1 0,-1 1 0,1-1 0,0 0 0,-1 1 0,1-1 0,0 0 0,0 0 0,0 0 0,0 0 0,0-1 0,0 1-8,80 10 38,-82-11-36,10-1 55,0 1 0,0-1 0,-1-1 0,1 0 0,-1 0 0,0-1 1,1 0-1,-1-1 0,0 0 0,-1-1 0,1 1 0,-1-1 0,0-1 1,0 0-1,-1 0 0,1 0 0,-1-1 0,-1 0 0,7-8-57,-12 12 15,1 1 0,0-1-1,-1 0 1,1 1 0,-1-1-1,0 0 1,0 0-1,0 0 1,0 0 0,-1 0-1,1 0 1,-1 0 0,1 0-1,-1 0 1,0 0 0,0 0-1,-1 0 1,1 0 0,-1 0-1,1 0 1,-1 0-1,0 0 1,0 0 0,-1 0-1,1 0 1,0 1 0,-1-1-1,0 0 1,1 1 0,-1 0-1,0-1 1,0 1 0,0 0-1,-1 0 1,1 0-1,-1 0 1,1 0 0,-1 1-1,-1-2-14,-6-2-99,-1 1 0,1 0 0,0 1-1,-1 0 1,0 1 0,0 0 0,0 0-1,0 2 1,0-1 0,-4 1 99,-2 12-2929,29 4-3912,18-12 1100</inkml:trace>
  <inkml:trace contextRef="#ctx0" brushRef="#br0" timeOffset="120006.986">22510 9382 5923,'0'0'4887,"0"0"-2696,0 0-788,0 0-101,0 0-302,12 20-290,35 65-126,-9 26 233,-35-110-807,0 0 0,1 0 0,-1 0 1,0 0-1,0 0 0,0-1 1,1 1-1,-1-1 0,0 0 0,1 0 1,-1 0-1,0-1 0,0 1 0,1-1 1,-1 0-1,0 0 0,0 0 0,0 0 1,0 0-1,2-2-10,32-19 85,51-16 81,-24 37-137,-55 2-25,1 0-1,0-1 0,-1 0 1,1 0-1,0-1 0,-1-1 1,1 1-1,-1-2 0,0 1 1,1-1-1,-1-1 0,8-3-3,-10 3 25,0 0-1,-1 0 1,1 0 0,-1-1-1,0 0 1,0 0 0,-1 0-1,1-1 1,-1 0-1,0 0 1,-1 0 0,1-1-1,-1 1 1,-1-1-1,1 0 1,-1-1 0,0 1-1,-1 0 1,0-1 0,0 1-1,0-1 1,-1 0-25,-2-37 448,1 44-438,0 0-1,-1 0 1,1 0-1,0 0 1,-1 1-1,0-1 1,1 0 0,-1 0-1,1 1 1,-1-1-1,0 0 1,1 1 0,-1-1-1,0 1 1,0-1-1,1 1 1,-1-1-1,0 1 1,0-1 0,0 1-1,0 0 1,0 0-1,0-1 1,0 1 0,1 0-1,-1 0 1,0 0-1,0 0 1,0 0-1,0 0 1,0 0 0,0 0-1,0 1 1,0-1-1,0 0 1,0 0-1,1 1 1,-1-1 0,0 1-1,0-1 1,0 1-1,0-1 1,1 1 0,-1-1-1,0 1 1,1 0-1,-1-1 1,0 1-1,1 0-8,-52 92 25,37-57-99,1-1-1,2 2 1,2 0-1,1 0 0,2 1 1,1 0-1,0 37 74,5-74-61,1 0 1,0 0-1,-1 0 0,1 0 0,0 0 0,0 0 1,0 0-1,0 0 0,0 0 0,0 0 0,0 1 0,0-1 1,0 0-1,1 0 0,-1 0 0,0 0 0,1 0 1,-1 0-1,1 0 0,-1 0 0,1 0 0,-1 0 0,1-1 1,0 1-1,-1 0 0,1 0 0,0 0 0,0-1 1,0 1-1,-1 0 0,1-1 0,0 1 0,0-1 0,0 1 1,0-1-1,0 1 0,0-1 0,0 0 0,0 1 0,0-1 1,0 0-1,0 0 0,1 0 0,-1 0 0,0 0 1,0 0-1,0 0 0,0 0 0,0 0 0,0-1 0,0 1 1,0 0-1,0-1 0,0 1 0,0-1 0,1 1 61,53-39-3992,0-12-1336</inkml:trace>
  <inkml:trace contextRef="#ctx0" brushRef="#br0" timeOffset="120326.595">23415 8973 10405,'0'0'2305,"0"0"-432,0 0-211,0 0-715,0 0-400,-3 24 197,-21 160 241,21-50-300,4-132-657,1 0 0,-1 0-1,1-1 1,0 1 0,0 0 0,-1-1 0,1 1-1,0-1 1,0 1 0,1-1 0,-1 0-1,0 0 1,0 0 0,1 0 0,-1 0-1,0 0 1,1-1 0,-1 1 0,1-1-1,-1 0 1,0 0 0,1 0 0,-1 0-1,1 0 1,-1 0 0,1-1 0,-1 1-1,2-1-27,8 0 149,-1 0-51,1-1 0,-1 0 1,1-1-1,-1 0 0,0-1 0,0 0 0,-1-1 0,1 0 1,-1-1-1,0 0 0,8-6-98,71-34 425,-80 44-446,0 1 1,0 0 0,0 1 0,0 0 0,0 0-1,0 1 1,1 0 0,-1 1 0,0 0 0,-1 0-1,1 1 1,0 0 0,-1 0 0,1 1 0,-1 0-1,0 1 1,3 3 20,28 10-257,13 4-2170,-45-17-388,-7-3-1360</inkml:trace>
  <inkml:trace contextRef="#ctx0" brushRef="#br0" timeOffset="112957.465">13012 9673 14823,'0'0'1870,"0"0"-1267,0 0-302,4 27 556,15 193 389,-31 141-43,9-237-1000,4-148-61,-9-69-47,-3 79-99,0 1 0,-1 0 0,-1 1 0,0 0 0,0 1 0,-1 0 0,0 1 0,-1 1 0,-14-8 4,15 9 9,-86-47 325,120 74-502,-2-6 162,1-1 0,0-1 0,1 0 0,0-2 1,0 0-1,1-1 0,0-1 0,0-1 0,1-1 0,0-1 1,-1-1-1,2-1 0,-1-1 0,0-1 0,0-1 0,7-1 6,-13 0 6,-1 0-1,1-1 0,-1-1 1,0-1-1,0 0 0,-1-1 1,0 0-1,0-1 0,0-1 1,10-7-6,-25 15 5,1 0 1,-1 0 0,0 0-1,1 0 1,-1-1 0,1 1 0,-1 0-1,1-1 1,-1 1 0,1 0-1,-1-1 1,1 1 0,0 0-1,-1-1 1,1 1 0,-1-1-1,1 1 1,0-1 0,-1 1-1,1-1 1,0 1 0,0-1-1,-1 1 1,1-1 0,0 1-1,0-1 1,0 0 0,0 1-1,0-1 1,0 1 0,0-1-1,0 1 1,0-1 0,0 0-1,0 1 1,0-1 0,0 1-1,0-1 1,0 1 0,1-1-1,-1 0 1,0 1 0,0-1-1,1 1 1,-1-1 0,0 1-1,1 0 1,-1-1-6,-5 6-2,0 1 1,1-1 0,-1 1-1,1 0 1,1 1-1,-1-1 1,1 1-1,0-1 1,0 1-1,1 0 1,0 0-1,0 0 1,1 0-1,-1 1 1,2-1-1,-1 0 1,1 1 0,0-1-1,1 0 1,0 7 1,-2-8-3,1 0 1,0 1-1,-1-1 1,2 0-1,-1 0 1,1 1-1,0-1 1,0 0-1,1 0 1,0 0-1,0 0 1,0 0-1,1-1 1,-1 1-1,1-1 1,1 1-1,-1-1 1,1 0-1,0 0 1,0-1-1,1 1 1,-1-1-1,1 0 1,0 0-1,0 0 1,0-1-1,0 0 1,1 0-1,0 0 1,1 0 2,4 1 3,1 0 1,-1-1-1,1-1 1,0 0-1,0 0 0,1-1 1,-1-1-1,0 0 1,0-1-1,0 0 0,0-1 1,0 0-1,0-1 1,0 0-1,2-1-3,-8 1 3,0 1 1,0-1-1,0 0 0,0 0 0,0 0 0,-1-1 1,0 0-1,1 0 0,-1-1 0,-1 1 1,1-1-1,-1 0 0,0 0 0,0-1 0,0 1 1,-1-1-1,1 0 0,-2 0 0,1 0 1,-1 0-1,1 0 0,-2-1 0,1 1 0,-1-1 1,0 1-1,0-1 0,-1 1 0,0-3-3,0 5 1,-1 0 0,1 0-1,-1 0 1,0 0-1,-1 1 1,1-1 0,-1 0-1,1 1 1,-1-1 0,0 1-1,0-1 1,-1 1 0,1 0-1,-1 0 1,0 0-1,1 0 1,-1 0 0,-1 1-1,1-1 1,0 1 0,0 0-1,-1 0 1,0 0 0,-2-1-1,-99-33-265,102 35 250,-168-27-1132,149 21-574,18-5-2475</inkml:trace>
  <inkml:trace contextRef="#ctx0" brushRef="#br3" timeOffset="-29885.727">796 10862 3073,'0'0'6174,"0"0"-3981,0 0-1649,0 0 3,-2 24 299,-12 178 664,-22 261 782,36-463-2498,0-4-357,2-100-6597,6 53 2424</inkml:trace>
  <inkml:trace contextRef="#ctx0" brushRef="#br3" timeOffset="-28795.224">761 10770 8116,'0'0'2078,"0"0"-597,0 0-489,0 0-346,0 0-227,10-1-70,309-45 2199,471-19-1707,-651 56-562,59-2-93,142-9 263,238-47-449,-421 49 110,-126 6 349,30-2-427,0 3 0,1 2 0,0 3 0,19 3-32,26-4 45,85-19 27,175-50 134,-293 74-70,-73 10-107,33 122 203,37 293 374,9 22-38,-70-310-429,-30-136-1174,-14-9-1116,-14-3-2539</inkml:trace>
  <inkml:trace contextRef="#ctx0" brushRef="#br3" timeOffset="-27618.015">731 11522 6963,'0'0'2695,"0"0"-1399,0 0-397,0 0-66,0 0-132,5 6-50,14 27-271,0 1 0,-2 1-1,-2 0 1,-1 1-1,-2 1 1,-2 0-1,-1 1 1,-1 0 0,-3 0-1,-1 0 1,-1 19-380,-3-43 42,-1-7-11,0-1 0,0 0 0,1 1 0,0-1 0,0 1 0,0-1 0,1 0 1,0 1-1,0-1 0,0 0 0,1 0 0,0 0 0,0 0 0,1 0 0,0 0 0,0 0 0,0-1 0,0 1 0,1-1 0,0 0 1,0 0-1,1-1 0,-1 1 0,1-1 0,0 0 0,0 0 0,0 0 0,1-1-31,130 4 448,-94-9-346,301-39 205,-199 18-278,820-97-67,-430 64 151,-324 26-103,2 9 1,167 7-11,-343 14 4,-16 1 5,1-1-1,-1 0 1,0-2-1,0 0 1,0-1-1,0-1 1,18-7-9,-8 0 7,1 0 1,0 2-1,0 1 1,1 2-1,29-2-7,47-6 43,-102-37 677,-6 24-682,-1 14-16,0-1 0,0 0 0,2 0 1,0 1-1,0-1 0,1 0 1,1 1-1,0 0 0,1-1 1,0 1-1,1 1 0,1-1 0,0 1 1,6-9-23,-10 18 13,-1 3 38,-1 0-51,-4-14-958,-52 3-2814,6 4-574</inkml:trace>
  <inkml:trace contextRef="#ctx0" brushRef="#br3" timeOffset="-27136.45">1184 11448 9604,'0'0'1873,"0"0"-1184,0 0 15,0 0-32,0 0-96,0 0-239,-27 132 95,24-80-96,3-1-144,0-8-112,0-14-80,0-14-224,0-12-240,0-3-913,10-21-1376,0-17-2706</inkml:trace>
  <inkml:trace contextRef="#ctx0" brushRef="#br3" timeOffset="-26793.337">1037 11303 9316,'0'0'1988,"0"0"-910,0 0-163,0 0-363,0 0-307,-2 8 78,1-4-247,0-2-44,0-1-1,0 0 1,0 1 0,0-1-1,1 1 1,-1-1 0,1 1-1,-1-1 1,1 1-1,-1-1 1,1 1 0,0-1-1,0 1 1,0 0 0,0-1-1,0 1 1,0-1 0,0 1-1,1 0 1,-1-1-1,0 1 1,1-1 0,0 1-1,-1-1 1,1 0 0,0 1-1,-1-1 1,1 1-1,0-1 1,0 0 0,0 0-1,0 1 1,0-1 0,1 0-1,-1 0 1,0 0 0,1 0-1,-1-1 1,0 1-1,1 0 1,-1 0 0,1-1-1,-1 1 1,1-1 0,1 1-32,4 0 121,1-1 0,-1 1 0,1-1 0,0-1 0,-1 1 0,1-1 0,0-1 0,-1 1 0,0-1 0,1-1 0,-1 1 0,0-1 0,0 0 0,4-4-121,-7 6 22,0-1 0,0 0-1,0-1 1,0 1 0,0-1 0,-1 0 0,1 0 0,-1 0 0,0 0 0,0 0 0,0-1 0,0 1 0,0-1 0,-1 0-1,0 0 1,0 0 0,0 0 0,0 0 0,-1 0 0,1-1 0,-1 1 0,0 0 0,-1-1 0,1 1 0,-1-1 0,1 1-1,-1-1 1,-1 0-22,-3 2-14,0 0-1,-1 1 0,1-1 0,-1 1 1,0 0-1,1 0 0,-1 0 0,0 1 0,0-1 1,0 1-1,-1 1 0,1-1 0,0 1 1,0 0-1,0 0 0,0 0 0,-1 1 1,1-1-1,-4 2 15,0-1-184,7-1 42,0 0-1,0 1 1,0-1-1,0 1 1,1-1-1,-1 1 1,0 0-1,0 0 1,1-1-1,-1 1 1,0 1-1,1-1 1,-1 0-1,1 0 0,-1 0 1,1 1-1,0-1 1,-1 1-1,1-1 1,0 1-1,0 0 1,0-1-1,0 1 1,1 0-1,-1 0 1,0-1-1,1 1 1,-1 0-1,1 0 1,0 0-1,-1 0 1,1 0-1,0 0 1,0 0-1,0-1 1,1 1 142,1 6-3823,10-7-1799</inkml:trace>
  <inkml:trace contextRef="#ctx0" brushRef="#br3" timeOffset="-26539.428">1480 11036 7235,'0'0'3394,"0"0"-2114,0 0 1,0 0-529,0 0-143,0 0 15,-60 157 64,60-79-127,0 14-241,13 2-160,9-4-112,-2-12-48,0-13-32,-3-16-144,-2-18-465,0-17-879,-7-14-449,-3 0-2305</inkml:trace>
  <inkml:trace contextRef="#ctx0" brushRef="#br3" timeOffset="-24400.787">1306 11582 7780,'0'0'877,"0"0"447,25 3 10,84 6-529,-95-8-704,0-1-1,0 0 1,-1-1-1,1 0 1,0-1-1,-1-1 1,1 0-1,-1-1 1,0 0-1,0-1 1,0 0-1,-1-1 1,0-1-1,0 0 1,0-1-1,-1 0 1,0 0-1,2-4-100,-9 10 18,0 0 0,-1-1-1,1 0 1,-1 1 0,0-1 0,1 0-1,-1-1 1,-1 1 0,1 0 0,0-1-1,-1 0 1,0 1 0,0-1 0,0 0-1,0 0 1,-1 0 0,1-1 0,-1 1-1,0 0 1,0 0 0,-1-1 0,1 1-1,-1-1 1,0 1 0,0 0 0,-1-2-18,-1 3 19,0 0 1,-1 1-1,0-1 1,0 1-1,0 0 1,0 0-1,0 0 1,0 0 0,0 1-1,0-1 1,-1 1-1,1-1 1,-1 1-1,1 1 1,-1-1 0,0 0-1,1 1 1,-1 0-1,1-1 1,-1 1-1,0 1 1,-2-1-20,3 0 2,-28 0 131,27 22-122,3-14 5,0 0 1,1 0 0,0 0-1,1 1 1,0-1 0,0 0-1,1 0 1,0 0-1,0 0 1,1 0 0,0-1-1,0 1 1,1-1 0,0 0-1,0 1 1,1-2-1,-1 1 1,2-1 0,-1 1-1,1-1 1,0-1 0,0 1-1,0-1 1,1 0-1,0-1 1,2 2-17,0-3 37,-1-1 1,1 0-1,0 0 0,0 0 1,0-1-1,0 0 1,0-1-1,0 0 0,0-1 1,0 0-1,0 0 0,0-1 1,0 0-1,0 0 0,-1-1 1,1 0-1,-1-1 0,0 0 1,0 0-1,4-4-37,-4 4 18,-1-1 0,0 0 0,0-1 1,-1 1-1,1-1 0,-1-1 0,-1 1 0,1-1 0,-1 0 0,0 0 0,-1-1 0,1 0 1,-2 1-1,1-1 0,-1 0 0,0-1 0,-1 1 0,0-1 0,1-5-18,-2 9 27,0 0-1,-1 0 1,1 0-1,-1 0 0,0 0 1,-1 0-1,1 0 1,-1 0-1,0 0 1,0 0-1,0 0 1,-1 0-1,0 0 0,0 1 1,0-1-1,0 1 1,-1-1-1,1 1 1,-1 0-1,-1 0 1,1 0-1,0 1 0,-1-1-26,-34-17 369,41 36-497,89-8 141,22-15 56,-113 8-73,0 0 0,-1 0-1,1 0 1,-1 0-1,1 0 1,0 0 0,-1 0-1,1 0 1,-1 0-1,1 0 1,-1 1 0,1-1-1,-1 0 1,1 0-1,-1 1 1,1-1 0,-1 0-1,1 1 1,-1-1-1,1 1 1,-1-1 0,1 0-1,-1 1 1,0-1-1,1 1 1,-1-1 0,0 1-1,0-1 1,1 1-1,-1-1 1,0 1 0,0 0-1,0-1 1,0 1-1,1-1 1,-1 1-1,0-1 1,0 1 0,0 0-1,0-1 1,0 1-1,-1-1 1,1 1 0,0 0-1,0-1 1,0 1-1,0-1 1,-1 1 0,1-1-1,0 1 1,0-1-1,-1 1 6,0 7-7,3 116 307,-1-120-297,0 1 0,0-1 0,1 0 0,-1 0 0,1 1 0,0-1 0,0-1 0,1 1 0,-1 0 0,1 0 0,0-1 0,0 0 0,0 1 0,0-1 0,0 0 0,1-1 0,0 1 0,-1-1 0,1 1 0,0-1 0,0 0 0,0-1 0,0 1 0,3 0-4,107 19 93,-105-20-82,-1 0 0,1 0 0,-1 0 0,1-1 0,0-1 0,-1 0 0,1 0-1,-1 0 1,1-1 0,-1 0 0,0-1 0,1 0 0,-1 0 0,-1-1-1,1 0 1,0 0 0,-1-1 0,0 0 0,0 0 0,-1-1 0,1 0 0,-1 0-1,0 0 1,-1-1 0,0 0 0,0 0 0,3-4-11,-7 7 8,1 1 0,-1 0 0,0 0 0,0-1 0,0 1 0,0-1 0,-1 1 0,0-1 1,1 1-1,-1-1 0,0 1 0,-1-1 0,1 1 0,0-1 0,-1 1 0,0 0 0,0-1 0,0 1 0,0 0 0,-1-1 0,1 1 1,-1 0-1,0 0 0,0 0 0,0 0 0,0 1 0,0-1 0,-1 0 0,1 1 0,-1 0 0,0 0 0,1-1 0,-1 1 0,0 1 0,0-1 1,-1 0-1,1 1 0,-3-1-8,-82-9 106,84 13-105,1-1-1,1 1 0,-1 0 0,0 0 0,0 0 1,1 1-1,-1-1 0,1 0 0,0 1 0,0 0 0,0 0 1,0-1-1,0 1 0,0 0 0,1 1 0,0-1 1,-1 0-1,1 0 0,1 0 0,-1 1 0,0-1 1,1 1-1,-1-1 0,1 0 0,0 1 0,0-1 0,1 1 1,-1-1-1,0 0 0,1 1 0,0-1 0,0 1 0,-1 7-16,2-9 18,-1 1 1,1 0-1,0-1 1,0 1-1,0-1 1,0 1-1,1-1 1,-1 0-1,1 0 1,-1 0-1,1 0 1,0-1-1,-1 1 1,1-1-1,0 1 1,0-1 0,0 0-1,0 0 1,0 0-1,0-1 1,1 1-1,-1-1 1,0 0-1,0 1 1,0-2-1,0 1 1,1 0-1,-1 0 1,0-1-1,0 0 1,0 0-1,3-1-2,10 2 32,-11 0-40,0 0 1,0 0-1,0 1 1,-1 0-1,1 0 0,0 0 1,-1 1-1,1 0 1,-1 0-1,0 0 1,1 0-1,-1 1 1,0-1-1,0 1 0,-1 0 1,1 0-1,0 0 1,-1 1 7,1 0-14,-1-1 1,1 0-1,-1 0 1,1 0-1,0 0 1,0-1-1,0 1 1,1-1-1,-1 0 1,0 0-1,1-1 1,-1 0-1,1 1 1,0-1-1,-1-1 1,1 1-1,0-1 1,0 0-1,-1 0 1,1 0-1,0 0 1,0-1 0,-1 0-1,1 0 1,0 0-1,-1-1 1,1 0-1,-1 0 1,0 0-1,0 0 1,0 0-1,0-1 1,0 0-1,0 0 1,0 0-1,1-2 14,7-12-121,0-1 0,-2-1-1,1 0 1,-2 0 0,-1-1-1,-1 0 1,0-1 0,-1 0-1,-2 0 1,0 0 0,-1 0 0,-1-1-1,-1 1 1,-1-1 0,-2-12 121,3 16 102,-1 1 0,-1-1 0,0 1 0,-1 0 0,-2 0 0,1-1-1,-2 2 1,0-1 0,-6-12-102,2 23 967,5 25-772,4-19-220,-8 337 49,7-326-41,0 0 0,0 1 0,1-1 1,0 0-1,1 1 0,1-1 0,0 0 0,0 0 0,1 0 0,0 0 1,1 0-1,0-1 0,1 1 0,0-1 0,1 0 0,0-1 1,0 0-1,1 1 0,5 3 17,-12-13-21,0 1 0,1-1 1,-1 0-1,1 0 0,-1 1 1,1-1-1,-1 0 0,1 0 1,-1 0-1,1 0 0,0 0 0,-1 0 1,1 0-1,-1 0 0,1 0 1,-1 0-1,1 0 0,-1 0 1,1 0-1,-1 0 0,1 0 1,-1 0-1,1-1 0,-1 1 0,1 0 1,-1 0-1,1-1 0,-1 1 1,1 0-1,-1-1 0,1 1 1,-1 0-1,0-1 0,1 1 1,-1-1-1,0 1 0,1-1 0,-1 1 1,0 0-1,0-1 0,1 1 1,-1-1-1,0 0 0,0 1 1,0-1-1,0 1 0,1-1 0,-1 1 1,0-1-1,0 1 0,0-1 1,0 1-1,-1-1 0,1 1 1,0-1-1,0 0 0,0 1 1,0-1-1,0 1 0,-1-1 0,1 1 21,-1-41-343,-2 36 331,1 0 0,-1 0 1,1 1-1,-1-1 0,-1 1 0,1-1 1,0 1-1,-1 0 0,0 1 1,0-1-1,0 1 0,-1-1 0,1 1 1,-1 0-1,1 1 0,-1-1 1,0 1-1,0 0 0,0 0 0,-6 0 12,-24-16 243,4-6 725,29 23-640,43-1-299,-1-2 0,0-2 0,0-2 0,-1-1 0,0-2 0,32-13-29,-15 10 221,-52 31-26,-5 16-30,0-27-153,0 1-1,0-1 0,0 0 1,1 1-1,0-1 0,0 1 0,1-1 1,-1 0-1,2 1 0,-1-1 1,1 0-1,0 0 0,0 0 1,0 0-1,1 0 0,0 0 1,0-1-1,1 1 0,-1-1 0,1 0 1,4 5-12,2-5 17,-1-1 0,1 0 1,-1 0-1,1-1 0,0 0 0,1-1 1,-1 0-1,0 0 0,1-1 0,-1-1 1,0 0-1,1 0 0,-1-1 0,1 0 1,1-1-18,-5 0 1,1 1 1,-1-2 0,0 1 0,0-1 0,0 0 0,0-1 0,0 0 0,-1 0 0,0 0 0,1-1-1,-2 0 1,1 0 0,0 0 0,-1-1 0,0 0 0,-1 0 0,1 0 0,-1 0 0,0-1-1,-1 0 1,1 0 0,-1 0 0,-1 0 0,1 0 0,-1-1 0,-1 1 0,1-1 0,-1 1-1,0-1 1,-1 1 0,0-1-2,1 4 1,-1 0 0,0 0-1,0 0 1,0 0-1,0-1 1,-1 1 0,1 0-1,-1 0 1,0 0 0,0 1-1,-1-1 1,1 0 0,-1 0-1,0 1 1,0-1-1,0 1 1,0-1 0,0 1-1,-1 0 1,0 0 0,0-1-1,-4-4 9,0 1 0,0 0 0,-1 0 0,0 1 0,0 0 0,0 0 0,-1 1 0,1 0 0,-1 0 0,-1 1 0,1 0 0,-1 1 1,1 0-1,-1 0 0,0 1-9,7 4 0,1-1 0,0 1 0,0-1 1,0 1-1,0 0 0,0 0 0,0 0 0,0 0 1,0 0-1,1 0 0,-1 0 0,1 1 0,-1-1 1,1 0-1,0 1 0,0-1 0,0 1 0,1 0 1,-1-1-1,0 1 0,1 0 0,0-1 0,0 1 1,-1 0-1,2-1 0,-1 1 0,0 0 1,0 0-1,1-1 0,0 1 0,0 1 0,-1 4 20,0-1-11,-1-4-5,1 0-1,-1-1 1,1 1-1,0 0 1,0-1-1,0 1 1,0 0 0,0-1-1,1 1 1,-1 0-1,1-1 1,0 1-1,-1 0 1,1-1 0,0 1-1,1-1 1,-1 0-1,0 1 1,1-1-1,-1 0 1,1 0-1,0 0 1,0 0 0,0 0-1,0 0 1,0 0-1,0-1 1,0 1-1,1-1 1,-1 0 0,0 1-1,1-1-3,6 1 23,1 0-1,-1 0 0,1-1 1,-1 0-1,1-1 1,-1 0-1,1 0 1,0-1-1,-1-1 0,1 1 1,-1-2-1,0 1 1,0-1-1,0-1 1,0 1-1,0-1 1,0-1-23,3-4 40,-1 0 1,0 0-1,0-1 1,-1 0 0,0-1-1,-1 0 1,0-1 0,-1 0-1,0 0 1,-1-1 0,-1 0-1,0 0 1,0 0-1,-1-1 1,-1 0 0,1-6-41,4-23 169,-2 0 0,-2 0 0,-1-1 0,-3-38-169,-12 86 96,6 3-90,0 0 1,1 1-1,0-1 1,0 1-1,1 0 1,0 1 0,0-1-1,0 0 1,1 1-1,1 0 1,0-1 0,0 1-1,0 0 1,1 0-1,1 8-6,1-14-6,0 0-1,-1 0 1,1 0-1,1 0 0,-1 0 1,0 0-1,1-1 1,-1 1-1,1-1 0,0 0 1,0 0-1,0 0 1,0 0-1,0 0 1,0 0-1,0-1 0,1 0 1,-1 1-1,1-1 1,-1-1-1,1 1 1,-1 0-1,1-1 0,-1 0 1,1 0-1,0 0 1,-1 0-1,1 0 0,-1-1 1,1 0 6,43 1 26,55 8-16,-99-7-15,1 0-1,-1 1 1,0-1 0,0 1-1,0-1 1,0 1-1,0 0 1,0 0 0,0 1-1,-1-1 1,1 0-1,-1 1 1,0 0 0,1-1-1,-1 1 1,-1 0-1,1 0 1,0 0 0,-1 1-1,1-1 1,-1 0-1,0 0 1,0 1 0,0-1-1,-1 1 1,1-1-1,-1 2 6,4 287 46,-5-291-83,1 1 1,-1-1 0,1 1-1,0-1 1,0 1-1,0-1 1,0 1 0,0 0-1,0-1 1,0 1 0,0-1-1,0 1 1,1-1-1,-1 1 1,1-1 0,-1 1-1,1-1 1,0 1-1,-1-1 1,1 0 0,0 1-1,0-1 1,0 0-1,0 0 1,0 1 0,0-1-1,1 0 1,-1 0-1,0 0 1,0-1 0,1 1-1,-1 0 1,1 0-1,-1-1 1,0 1 0,1-1-1,-1 1 1,1-1-1,1 1 38,59 0-6554,-31-1-1520</inkml:trace>
  <inkml:trace contextRef="#ctx0" brushRef="#br3" timeOffset="-22196.598">2587 12095 2353,'0'0'2102,"0"0"-608,0 0-272,0 0 216,0 0-157,0 0-206,-2-2-131,-1-4-811,-1 0 2794,3 16-1494,2 507-51,-3-510-1375,1 0 0,1 0 0,-1 0 0,1 0 0,0 0 0,1 0 0,0 0 0,0 0 0,1 0 0,-1 0 1,1 0-1,1-1 0,-1 1 0,1-1 0,1 1 0,-1-1 0,1 0 0,0 0 0,0-1 0,1 1 0,-1-1 0,1 0 0,0 0 0,1-1 0,-1 1 0,1-1 0,0-1 0,0 1 0,0-1 0,1 0 0,-1 0 0,1 0 0,2 0-7,10-2-11,1-1-1,-1 0 0,1-2 1,-1 0-1,0-1 0,1-1 1,7-3 11,77-29-4929,-82 24 1378,-6-3-1070</inkml:trace>
  <inkml:trace contextRef="#ctx0" brushRef="#br3" timeOffset="-21775.406">2888 12498 8244,'0'0'2588,"0"0"-1292,0 0-538,0 0-160,0 0-201,1 3 1,7 9-203,0-1 0,0-1-1,1 0 1,1 0 0,0-1 0,0 0 0,1 0 0,0-1 0,0-1 0,1 0 0,0 0 0,4 0-195,-7-2 46,31 16 31,1-3 1,0-1 0,1-3-1,26 6-77,-37-11 10,-30-7 4,0-1-1,1 1 1,-1 0 0,0-1 0,0 1 0,0 0-1,0 0 1,0 0 0,-1 0 0,1 0 0,0-1-1,-1 1 1,0 1 0,1-1 0,-1 0 0,0 0-1,0 0 1,0 0 0,0 0 0,-1 0 0,1 0 0,0 0-1,-1 0 1,1 0 0,-1 0 0,0 0 0,0 0-1,0-1 1,0 1 0,0 0 0,0 0 0,0-1-1,-1 1 1,1-1 0,0 1 0,-1-1 0,1 0-1,-1 1 1,0-1 0,-1 1-14,-201 223 608,194-217-1162,3-8-4785,6 0-957</inkml:trace>
  <inkml:trace contextRef="#ctx0" brushRef="#br3" timeOffset="-20144.15">3708 12131 8980,'0'0'2062,"0"0"-1245,0 0-353,0 0 150,-5 31 215,-32 219 607,15 284 122,22-532-1414,3-2 147,111-33 816,-84 25-1094,1 2 1,0 1 0,1 1 0,-1 2-1,1 1 1,-1 2 0,20 3-14,104 48-2039,-153-50 1723,0-1 0,0-1-1,0 1 1,1 0-1,-1-1 1,1 1-1,-1-1 1,0 0 0,1 1-1,-1-1 1,1 0-1,-1-1 1,0 1-1,1 0 1,-1-1 0,0 1-1,1-1 1,-1 0-1,0 0 1,0 0-1,1 0 1,-1 0-1,0 0 317,11-22-4599</inkml:trace>
  <inkml:trace contextRef="#ctx0" brushRef="#br3" timeOffset="-19897.72">4365 12603 7251,'0'0'1937,"0"0"-1345,0 0 673,0 0-112,-60 125-625,60-89-144,0-7-80,0-4-240,18-14 32,4-7-96,3-4-336,2-6-224,3-23-1265,-3-12-1889,-4-3-1008</inkml:trace>
  <inkml:trace contextRef="#ctx0" brushRef="#br3" timeOffset="-19586.958">4280 12314 8660,'0'0'2030,"0"0"-549,0 0-78,0 0-370,0 0-473,-14 6-243,-42 21-18,55-25-280,-1-1-1,1 0 1,0 1-1,0-1 0,0 1 1,0-1-1,0 1 1,0-1-1,1 1 1,-1 0-1,1-1 0,-1 1 1,1 0-1,-1-1 1,1 1-1,0 0 1,0 0-1,0 0 1,0-1-1,0 1 0,0 0 1,0 0-1,1-1 1,-1 1-1,0 0 1,1 0-1,0-1 0,-1 1 1,1-1-1,0 1 1,0 0-1,0-1 1,0 0-1,0 1 1,0-1-1,1 0 0,-1 1 1,0-1-1,1 0 1,-1 0-1,1 0 1,-1 0-1,1 0 0,-1 0 1,1-1-1,0 1 1,-1 0-1,1-1 1,0 0-1,-1 1 1,1-1-1,0 0 0,0 0 1,0 0-1,-1 0 1,1 0-19,5 1 42,-1 0 1,1-1 0,-1 0-1,1 0 1,-1-1-1,1 0 1,-1 0 0,1 0-1,-1-1 1,0 0-1,0 0 1,0-1 0,0 1-1,0-1 1,-1-1-1,1 1 1,-1-1 0,0 0-1,0 0 1,0 0 0,0-1-1,-1 0 1,0 0-1,0 0 1,0 0 0,0-1-1,-1 1 1,0-1-1,0 0 1,-1 0 0,0 0-1,0 0 1,0-1-1,-1 1 1,1-6-43,-1 11-14,-1-1 0,0 1-1,0-1 1,0 0 0,0 1 0,0-1 0,0 1 0,0-1-1,0 1 1,-1-1 0,1 1 0,0-1 0,-1 1-1,1-1 1,-1 1 0,0-1 0,1 1 0,-1 0-1,0-1 1,0 1 0,0 0 0,0 0 0,0 0-1,0 0 1,0 0 0,-1 0 0,1 0 0,0 0 0,0 0-1,-1 0 1,1 1 0,-1-1 0,1 1 0,-1-1-1,1 1 1,-1-1 0,1 1 0,-1 0 0,1 0-1,-1-1 1,1 1 0,-1 0 0,1 1 0,-1-1-1,1 0 1,-1 0 0,0 1 14,-1-1-124,0 0 0,0 1 1,1-1-1,-1 1 0,0 0 0,1 0 0,-1 0 1,0 0-1,1 0 0,-1 1 0,1-1 0,0 1 0,0-1 1,-1 1-1,1 0 0,0 0 0,0 0 0,0 0 1,1 0-1,-1 1 0,1-1 0,-1 0 0,1 1 1,0-1-1,-1 1 0,1 0 0,1-1 0,-1 1 0,0 0 1,1-1-1,-1 3 124,-6 57-5958,7-34 1107</inkml:trace>
  <inkml:trace contextRef="#ctx0" brushRef="#br3" timeOffset="-19292.32">4820 12325 9893,'0'0'1592,"0"0"-511,0 0-38,-25 15-77,-79 50-43,101-64-883,0 1 0,1-1 0,-1 1 0,0 0 0,1 0 0,-1 0 0,1 0 0,0 1 0,-1-1 0,1 0 0,0 1 0,1 0 0,-1-1 0,0 1 0,1 0 0,-1 0 0,1 0 0,0 0 0,0 0 0,0 0 0,1 0 0,-1 1 0,1-1 0,0 0 0,-1 0 0,1 1 0,1-1 1,-1 0-41,0 9 63,3-8-46,-1 1 0,0 0-1,1-1 1,0 0 0,0 1 0,0-1-1,1 0 1,-1 0 0,1-1 0,0 1-1,0-1 1,0 0 0,1 0-1,-1 0 1,1-1 0,-1 1 0,1-1-1,0 0 1,0-1 0,0 1 0,0-1-1,0 0 1,0 0 0,1 0-17,13 5 47,135 60 25,-153-66-76,0 1 1,0 0-1,0-1 1,0 1-1,0 0 1,-1-1-1,1 1 0,0 0 1,-1 0-1,1 0 1,0 0-1,-1 0 1,1 0-1,-1 0 1,1 0-1,-1 0 1,0 0-1,1 0 1,-1 0-1,0 0 1,0 0-1,0 0 1,0 0-1,0 0 1,0 0-1,0 0 1,0 0-1,0 0 1,-1 1-1,1-1 1,0 0-1,-1 0 1,1 0-1,0 0 1,-1 0-1,1-1 1,-1 1-1,0 0 1,1 0-1,-1 0 1,0 0-1,0 0 1,1-1-1,-1 1 1,0 0-1,0-1 1,0 1-1,0-1 1,0 1-1,0-1 1,0 1 3,-47 16-1291,0-3-1,-1-1 1,0-3 0,-6-1 1291,-9 0-3549,12-5-295</inkml:trace>
  <inkml:trace contextRef="#ctx0" brushRef="#br3" timeOffset="-19011.203">5213 12012 12406,'0'0'1841,"0"0"-1521,0 0 464,0 0 353,-72 132-545,67-60-272,5 11-112,0 2-160,0-12-48,0-8-16,15-13-32,2-12-144,-2-15-240,-2-12-497,-6-11-1168,-7-2-1040,0 0-3058</inkml:trace>
  <inkml:trace contextRef="#ctx0" brushRef="#br3" timeOffset="-18827.709">4947 12469 7940,'0'0'2913,"0"0"-2337,0 0 545,0 0 47,169-18-768,-92 7-400,5-1-592,3-8-2209,2 0-5475</inkml:trace>
  <inkml:trace contextRef="#ctx0" brushRef="#br3" timeOffset="-18422.989">5974 11978 8308,'0'0'4244,"0"0"-2589,0 0-754,0 0 57,0 0-270,-1 12 3,-3 638 982,5-630-2705,2-31-1694,1-6 1268,8-25-4008</inkml:trace>
  <inkml:trace contextRef="#ctx0" brushRef="#br3" timeOffset="-18163.088">5755 12034 9524,'0'0'4194,"0"0"-3169,0 0 255,0 0 209,0 0-513,0 0-383,-30-15-193,48 10-256,21 1-80,24 4-16,9-5-48,5 1 0,-3 4-288,-9 0-176,-10 9-961,-15 15-1344,-18 10-1617</inkml:trace>
  <inkml:trace contextRef="#ctx0" brushRef="#br3" timeOffset="-17894.043">5807 12757 11397,'0'0'1889,"0"0"-944,0 0 287,179-29-656,-111 14-223,-6 3-209,-5 3 144,-5-2 0,-10 7-64,-7 2-64,-12-1-160,-8 3-160,-13-4-624,-2-1-1217,0-6-2145</inkml:trace>
  <inkml:trace contextRef="#ctx0" brushRef="#br3" timeOffset="-17364.331">6342 11923 10277,'0'0'3009,"0"0"-2353,0 0-448,0 0 737,0 154 416,10-71-689,5 2-224,0 4-224,2-15-160,1-13-64,-1-12-320,-2-24-977,0-14-1040,-3-11-960,-2 0-3250</inkml:trace>
  <inkml:trace contextRef="#ctx0" brushRef="#br3" timeOffset="-15265.964">6253 12354 9364,'0'0'2199,"0"0"-1658,0 0-173,28 10 238,-10-4-491,7 3 27,0-1-1,1-1 0,-1-2 1,1 0-1,0-2 0,1-1 0,1-1-141,-11-1 89,11 2-12,0-2-1,0-2 1,0 0-1,0-2 1,0-1-1,-1-1 1,12-5-77,-29 9-28,0 0 1,0-1 0,0-1-1,0 0 1,0 0 0,-1-1 0,0 0-1,0-1 1,0 0 0,-1 0-1,1-1 1,-2 0 0,1 0-1,-1-1 1,0 0 0,0 0-1,-1-1 1,-1 1 0,1-1-1,-1-1 1,-1 1 0,0-1-1,0 0 1,-1 0 0,2-6 27,-6 13 7,1 0 0,-1 1 0,0-1 0,0 0 0,0 1 0,0-1 0,0 1 0,0-1 0,-1 1 0,1 0 0,-1 0 0,0 0 0,0 0 0,0 0 0,0 0 0,0 0 0,0 0 0,0 1 0,0-1 0,-1 1 0,1 0 0,-1-1 0,1 1 0,-1 0 0,1 1 0,-1-1 0,0 0 0,0 1 0,-1-1-7,-85-9 328,87 10-301,-1 0 1,0 0-1,1 0 1,-1 0-1,0 0 1,1 1-1,-1-1 1,0 1-1,1 0 1,-1 0-1,1 0 1,-1 0-1,1 0 1,0 0-1,-1 1 1,1-1-1,0 1 1,0-1-1,0 1 1,0 0-1,0 0 1,1 0-1,-1 0 1,0 0-1,1 1 1,-1-1-1,1 0 1,0 1-1,0-1 1,0 1-1,0-1 1,0 1-1,1-1 1,-1 1-1,1 0 1,0 1-29,-3 7 62,1 1-1,0 0 0,1-1 0,0 1 0,1 0 0,0 0 0,1 0 0,0-1 0,1 1 1,1-1-1,0 1 0,0-1 0,1 0 0,0 0 0,1 0 0,0 0 0,7 8-60,-4-9 23,1 0 0,0-1 0,0 0 0,1-1 0,0 0-1,1 0 1,-1-1 0,2-1 0,-1 0 0,1 0 0,-1-1 0,1 0-1,1-1 1,-1-1 0,1 0 0,-1-1 0,1 0 0,0-1-1,0 0 1,0-1 0,0 0 0,-1-1 0,11-2-23,-12-1 28,0 0 0,0 0 0,-1-1 0,0-1 0,0 1 0,0-2 0,0 1 0,-1-1 0,0-1 0,-1 0-1,0 0 1,0 0 0,0-1 0,-1 0 0,-1-1 0,1 0 0,-2 0 0,1 0 0,-1 0 0,-1-1 0,0 0 0,0 0 0,-1 0 0,-1-1 0,0 1 0,0 0 0,-1-10-28,0 3 45,1 11 3,-1-1-1,0 0 1,0 0 0,-1 0 0,0 0 0,-1 0 0,1 0 0,-2 0 0,1 0 0,-1 0 0,0 1-1,-1-1 1,1 1 0,-2-1 0,1 1 0,-1 0 0,-4-5-48,5 29 32,3-14-37,1 1 0,0-1 0,-1 1 1,1-1-1,0 1 0,1-1 0,-1 1 0,1-1 0,-1 0 0,1 0 1,0 0-1,0 0 0,1 0 0,-1 0 0,0-1 0,1 1 0,0-1 1,-1 0-1,1 1 0,0-1 0,0 0 0,1-1 0,-1 1 0,0-1 1,0 1-1,1-1 0,-1 0 0,1 0 0,2 0 5,108 14-217,-76-13 144,96-9-323,-144 29 505,-4-4-57,6-8-17,0 0 1,1 1-1,0 0 1,0 0-1,2 1 0,-1 0 1,1 0-1,1 0 0,0 0 1,-2 12-36,5-20 11,0 0 1,0 1-1,0-1 0,1 1 1,0 0-1,-1-1 0,2 1 1,-1-1-1,0 1 0,1-1 1,0 1-1,0-1 0,0 1 1,1-1-1,-1 0 1,1 1-1,0-1 0,1 0 1,-1 0-1,0-1 0,1 1 1,0 0-1,0-1 0,0 1 1,1-1-1,-1 0 1,1 0-1,-1-1 0,1 1 1,0-1-1,3 2-11,13 3 9,1-1 1,1 0-1,-1-2 0,1 0 1,-1-2-1,1 0 0,0-2 1,0 0-1,0-1 0,20-4-9,-28 3-3,0-1 0,0 0 0,0 0 0,0-1 0,-1-1 0,1-1 0,-1 0 0,-1 0 0,1-1 0,-1-1 0,0 0 0,-1-1 0,0 0 0,0-1 0,-1 0 0,7-9 3,-14 13 6,-1-1 0,0 1 0,-1-1 0,0 1 0,0-1 0,0 1 0,0-1 0,-1 0 0,-1 0 0,1 1 0,-1-1 0,0 0 0,0 1 0,-1-1 0,0 1 0,0-1 0,0 1 0,-1 0 0,0 0 0,0 0 0,-1 0 0,0 1 0,0-1 0,0 1 0,0 0 0,-1 0 0,0 1 0,0-1 0,-5-3-6,8 5 12,-1 0 1,1 0 0,0 0 0,-1 0-1,1 0 1,-1 1 0,0-1-1,0 1 1,0 0 0,0 0-1,0 0 1,0 0 0,-1 0-1,1 1 1,-1-1 0,1 1-1,-1 0 1,0 0 0,1 0 0,-1 1-1,0-1 1,0 1 0,0 0-1,1 0 1,-1 0 0,0 0-1,0 1 1,1 0 0,-1 0-1,0 0 1,1 0 0,-1 0 0,1 1-1,-1-1 1,1 1 0,0 0-1,-2 2-12,-3 10 12,1 0 0,0 1-1,2 0 1,-1 0 0,2 0-1,0 1 1,1 0 0,1 0 0,0 0-1,1 0 1,1 0 0,0 0-1,1 1-11,-1-15 0,-1 0-1,1 0 0,0 0 0,0 0 0,0 0 1,1 0-1,-1 0 0,0 0 0,1 0 0,-1 0 1,1 0-1,0 0 0,0-1 0,-1 1 0,1 0 1,0 0-1,1-1 0,-1 1 0,0 0 0,0-1 1,1 1-1,-1-1 0,1 0 0,-1 1 0,1-1 1,0 0-1,-1 0 0,1 0 0,0 0 1,0 0-1,0-1 0,0 1 0,-1 0 0,1-1 1,0 1-1,0-1 0,0 0 0,0 0 0,0 0 1,1 0-1,-1 0 0,0 0 0,0 0 0,0-1 1,0 1-1,-1-1 0,1 1 1,111-14 96,8-6-149,-118 21 50,1 0-1,-1 1 1,0-1 0,1 1 0,-1-1 0,0 1 0,0 0-1,0 1 1,0-1 0,0 0 0,-1 1 0,1-1-1,-1 1 1,0 0 0,1 0 0,-1 0 0,0 0 0,-1 0-1,1 1 1,-1-1 0,1 0 0,-1 1 0,0-1 0,0 1-1,0 1 4,16 31-118,-15-35 67,0 0-1,0 0 1,0 0-1,0 0 0,0 0 1,0 0-1,1-1 1,-1 1-1,0-1 0,0 1 1,0-1-1,1 0 1,-1 0-1,0 0 1,0 0-1,0-1 0,1 1 1,-1 0-1,0-1 1,0 0-1,0 1 1,0-1-1,0 0 0,0 0 1,0 0-1,0 0 1,0-1-1,0 1 1,-1 0-1,1-1 0,0 1 1,-1-1-1,0 0 1,1 0-1,-1 1 0,1-2 52,22-19-1404,-1 0 0,-1-1-1,-1-1 1,-1-1-1,-2-1 1,0-1-1,-1 0 1,-2-1 0,-1-1-1,-2 0 1,0-1-1,7-30 1405,4-131 5456,-6 29 2892,-16 190-4632,1 15-3702,-27 514 1437,20-402-1627,11-158-659,0-10 699,0 0 1,-2-1-1,1 0 0,-2 0 1,0 0-1,0 0 0,-2-1 1,0 1-1,0 0 1,-1-1-1,-2-9 136,2 17 1,-1-6 2,0-1 0,-2 0 0,1 1 0,-2 0 0,0 0 0,0 0 1,-1 0-1,-1 1 0,0-1 0,-1 1 0,0 1 0,-1-1 0,0 1 1,0 1-1,-2 0 0,1 0 0,-9-7-3,-23 3 1051,37 55-421,4-37-620,0 0 0,1 0 0,-1 0 0,1 0 1,1 0-1,-1 0 0,0 0 0,1 0 0,0 0 1,0 0-1,0-1 0,0 1 0,0-1 0,1 0 0,0 0 1,0 0-1,0 0 0,0 0 0,0 0 0,0-1 1,1 1-1,-1-1 0,1 0 0,-1 0 0,1-1 1,0 1-1,2 0-10,113 19 389,-98-19-371,0-1 1,-1-1-1,1 0 1,0-2-1,-1 0 1,1-2-1,-1 0 1,0-1-1,0-1 1,0-1-1,-1-1 1,0-1-1,-1 0 1,16-11-19,-21-3 125,-22 23-18,3 2-113,-1 0 0,1 1 0,1 0 0,-1 0 0,0 0 1,1 1-1,0 0 0,-1 0 0,1 0 0,1 1 0,-1-1 0,1 1 0,0 0 0,0 1 1,0-1-1,1 1 0,0-1 0,0 1 0,0 0 0,1 0 0,0 0 0,0 1 0,0-1 1,1 0-1,0 1 0,0-1 0,1 1 0,-1-1 0,2 7 6,-2-10-2,1 0 0,0 1 0,0-1-1,0 0 1,0 1 0,0-1 0,0 0 0,1 1 0,0-1-1,0 0 1,0 0 0,0 1 0,0-1 0,1 0-1,-1 0 1,1 0 0,0-1 0,0 1 0,0 0-1,0-1 1,0 1 0,1-1 0,-1 0 0,1 0 0,-1 0-1,1 0 1,0 0 0,0 0 0,0-1 0,0 1-1,0-1 1,0 0 0,2 1 2,10 2-10,0-1 0,0 0 0,1-1 0,-1 0 0,0-1 0,1-1 0,0-1 0,0 0 10,-15 1 0,3 0-4,1-1 0,-1 0 0,1 0 0,-1 0 0,0 0 0,1-1 0,-1 1 0,0-1-1,0 0 1,0 0 0,0-1 0,0 1 0,-1-1 0,1 0 0,-1 0 0,0 0 0,1-1 0,-1 1 0,-1-1 0,1 1 0,0-1 0,-1 0-1,0 0 1,0 0 0,0 0 0,-1-1 0,1 1 0,0-4 4,14-130-70,-17 128 69,0-1 0,0 1 1,-1-1-1,-1 1 0,0 0 0,0 0 1,-1 0-1,0 0 0,-1 1 0,0 0 1,0 0-1,-1 0 0,0 0 0,-6-6 1,11 14 4,1 0 0,-1 0 0,0 0 0,0 0 0,1 0 0,-1 0 0,0 0 0,0 1 0,0-1 0,0 0-1,0 0 1,0 1 0,-1-1 0,1 1 0,0-1 0,0 1 0,0-1 0,0 1 0,-1 0 0,1-1 0,0 1-1,0 0 1,-1 0 0,1 0 0,0 0 0,-1 0 0,1 0 0,0 0 0,0 1 0,-1-1 0,1 0 0,0 1 0,0-1-1,0 1 1,0-1 0,-1 1 0,1 0 0,0-1 0,0 1 0,0 0 0,0 0 0,0 0 0,1 0 0,-1 0 0,0 0-1,0 0 1,1 0 0,-1 0 0,0 0 0,1 0 0,-1 0 0,1 0 0,-1 1 0,1-1 0,0 0 0,-1 0 0,1 0-1,0 1 1,0-1 0,0 0 0,0 1 0,0-1-4,-3 107 126,3-105-124,0 0 1,0 0-1,0 0 1,1 0-1,-1 0 1,1-1-1,0 1 1,0 0-1,0 0 1,0 0-1,0 0 1,0-1 0,1 1-1,0-1 1,-1 1-1,1-1 1,0 0-1,0 1 1,0-1-1,0 0 1,1 0-1,-1-1 1,1 1-1,-1 0 1,1-1 0,-1 1-1,1-1 1,0 0-1,0 0 1,0 0-1,-1 0 1,1-1-1,0 1 1,0-1-1,0 0 1,0 1 0,0-1-1,0-1 1,0 1-1,0 0 1,0-1-1,0 1-2,5-2 9,-1 0-1,0 0 0,0 0 1,0-1-1,0 0 0,-1 0 1,1-1-1,-1 0 0,0 0 1,0 0-1,0-1 0,0 0 1,-1 0-1,0 0 0,0-1 1,0 0-1,-1 0 1,3-4-9,10-10 1,-5 8-3,-1 0-1,0 0 0,0-2 1,-1 1-1,-1-1 0,-1-1 1,0 1-1,0-1 0,-2-1 1,0 0-1,-1 1 0,0-2 1,0-6 2,-4 22-1,1-12 1,0 1 1,-1 0-1,-1 0 1,1-1-1,-2 1 0,0-1 1,0 1-1,-1 0 1,-1 0-1,0 0 1,0 0-1,-1 0 1,-1 1-1,-4-9 0,8 20 2,1-1 0,0 0 0,-1 1 1,1-1-1,-1 1 0,1-1 0,-1 0 0,1 1 0,-1-1 0,1 1 1,-1-1-1,1 1 0,-1 0 0,0-1 0,1 1 0,-1 0 1,0-1-1,1 1 0,-1 0 0,0 0 0,1-1 0,-1 1 0,0 0 1,0 0-1,1 0 0,-1 0 0,0 0 0,0 0 0,1 0 1,-1 0-1,0 1 0,0-1 0,1 0 0,-1 0 0,0 0 0,1 1 1,-1-1-1,0 0 0,1 1 0,-1-1 0,1 1 0,-1-1 0,0 1 1,1-1-1,-1 1 0,1-1 0,-1 1 0,1-1 0,0 1 1,-1 0-1,1-1 0,0 1 0,-1 0 0,1-1 0,0 1 0,0 0 1,-1 0-1,1-1 0,0 1-2,-11 44-47,10-41 46,0 1 0,0 0-1,0-1 1,1 1 0,0-1 0,0 1 0,0-1-1,0 1 1,1 0 0,0-1 0,0 1-1,0-1 1,0 0 0,1 1 0,0-1 0,0 0-1,0 0 1,0 0 0,1 0 0,-1 0 0,1 0-1,1 0 2,9 4-1,0 0-1,1 0 1,0-2-1,1 0 1,-1 0 0,1-1-1,0-1 1,1 0-1,-1-2 1,3 1 1,94 28-20,-107-30 16,-1 2 1,1-1 0,-1 0-1,0 1 1,0 0 0,0 0-1,0 0 1,0 0 0,-1 0 0,0 1-1,1 0 1,-1 0 0,0 0-1,-1 0 1,1 0 0,-1 0-1,0 1 1,0-1 0,0 1-1,-1-1 1,1 1 0,-1 0 0,0 0-1,-1 0 1,1 4 3,0 4 2,0 0 1,0 0-1,-1-1 1,-1 1-1,0 0 1,-1 0-1,-1-1 1,1 1 0,-2-1-1,0 1 1,-1-1-1,0-1 1,0 1-1,-1-1 1,-1 0-1,0 0 1,-7 9-3,-61 64-454,75-83 205,-2 3 298,5-2-3309,14-2-1708</inkml:trace>
  <inkml:trace contextRef="#ctx0" brushRef="#br0" timeOffset="102837.733">4738 10794 8788,'0'0'2529,"0"0"-1889,0 0-527,0 0 191,0 0 400,157 16-160,-88-16-272,1 0-96,0 0-176,-6 0-208,-12-2-544,-22 2-1089,-15-2-1921,-15-1-3537</inkml:trace>
  <inkml:trace contextRef="#ctx0" brushRef="#br0" timeOffset="103148.455">5059 10526 10261,'0'0'1838,"0"0"-984,0 0-33,0 0 134,11 21-66,-7-12-805,0-1-26,0 1 0,1-1 0,0 1 0,0-2 0,0 1 0,1 0 0,0-1 0,1 0 0,-1-1 0,2 1 0,-1-1 0,0-1 0,1 1 0,0-1 0,1 0 0,-1-1 0,1 0 0,8 2-58,325 68 385,-339-74-382,0 0 1,0 1 0,1 0 0,-1 0-1,0 0 1,0 0 0,0 0-1,0 0 1,0 1 0,0 0 0,0-1-1,0 1 1,0 0 0,-1 1 0,1-1-1,-1 0 1,0 1 0,0-1 0,0 1-1,0 0 1,0 0 0,0-1 0,-1 1-1,1 0 1,-1 1 0,0-1 0,0 0-1,0 0 1,0 0 0,-1 1 0,1-1-1,-1 0 1,0 1 0,0-1 0,0 0-1,0 1 1,-1-1 0,0 0 0,1 1-1,-1-1 1,0 0 0,-1 2-4,-5 6-34,-1-1 1,0 0-1,-1 0 0,0-1 1,0 0-1,-1 0 1,0-1-1,-1 0 0,1-1 1,-2 0-1,1-1 1,-1 0-1,0-1 0,0 0 1,-2-1 33,-1 4-341,-1-2 0,0 0 0,-1-1 0,1-1 0,-1 0 0,0-1 0,0-1 0,0 0 0,0-2 0,-1 0 0,-1-1 341,15-4-3970,4-9-3332</inkml:trace>
  <inkml:trace contextRef="#ctx0" brushRef="#br0" timeOffset="108987.373">6287 10611 6115,'0'0'3447,"0"0"-1572,0 0-597,0 0-53,0 0-142,0 0-304,-27 0-107,7-1-549,12 0-79,0 0-1,-1 1 0,1 0 1,0 0-1,-1 0 1,1 1-1,0 1 1,0-1-1,0 1 1,0 1-1,0 0 0,0 0 1,1 0-1,-1 1 1,1 0-1,0 0 1,0 1-1,0 0 0,1 0 1,0 1-1,-2 1-43,-7 9 99,1 0-1,1 1 1,1 0-1,0 1 1,1 0 0,1 1-1,1 0 1,1 1-1,0 0 1,1 0-1,2 0 1,0 1-1,1 0 1,1 0-1,0 13-98,3-30 7,0-1-1,0 0 0,0 1 1,1-1-1,-1 0 0,1 1 0,0-1 1,0 0-1,0 0 0,1 0 1,-1 0-1,1 0 0,-1 0 0,1 0 1,0 0-1,0 0 0,0-1 1,1 1-1,-1-1 0,1 0 1,-1 0-1,1 0 0,0 0 0,0 0 1,0 0-1,0-1 0,0 1 1,0-1-1,0 0 0,0 0 0,1 0 1,-1-1-1,0 1 0,1-1 1,-1 1-1,0-1 0,1 0 0,-1 0 1,3-1-7,18 0 15,0 0 1,-1-2-1,1-1 0,-1 0 1,0-2-1,0-1 1,-1-1-1,0 0 1,0-2-1,-1-1 0,0 0 1,0-1-1,-2-2 1,0 0-1,0-1 0,-1 0 1,-1-2-1,6-8-15,-18 21 6,0-1 0,-1 1 0,1-1 0,-1 0 0,0-1-1,-1 1 1,1-1 0,-1 1 0,0-1 0,-1 0 0,1 0-1,-1-1 1,0 1 0,-1 0 0,1-1 0,-1 1 0,-1-1 0,1 1-1,-1-1 1,0 1 0,-1-1 0,1 1 0,-1-1 0,0 1 0,-1 0-1,0-1 1,0 1 0,0 0 0,-1 0 0,0 0 0,-2-4-6,-4 3-4,0 0 0,0 0 1,0 1-1,-1 1 1,0-1-1,0 2 0,0-1 1,0 1-1,-1 1 1,0 0-1,0 0 0,0 1 1,0 1-1,0 0 1,0 0-1,0 1 0,0 0 1,0 1-1,-1 1 1,-7 1 3,13-2-101,1 1 1,0 0 0,-1 0 0,1 0-1,0 0 1,0 1 0,1 0 0,-1 0 0,0 0-1,1 0 1,0 1 0,0 0 0,0 0-1,0 0 1,0 0 0,1 1 0,0-1-1,0 1 1,0 0 0,1 0 0,-2 2 100,4-5-335,13 8-4517,23-10 512</inkml:trace>
  <inkml:trace contextRef="#ctx0" brushRef="#br0" timeOffset="109451.164">6663 10085 8948,'0'0'2209,"0"0"-117,0 0-585,0 0-664,0 0-440,4 22 59,48 293 989,-38 96-894,-10-399-62,-1-39 198,-10-71 179,4 92-863,1-1 1,1 1-1,-1-1 0,1 0 0,0 0 1,1 0-1,0 1 0,0-1 1,0 0-1,1 0 0,0 0 0,0 1 1,1-1-1,-1 0 0,2 1 0,-1-1 1,1 1-1,0 0 0,0 0 1,0 0-1,5-5-9,2 3-2,0 0 0,1 1 0,0 0 0,0 1 1,1 0-1,-1 1 0,1 0 0,1 1 0,-1 0 0,1 1 1,-1 0-1,1 1 0,0 1 0,0 0 0,0 0 0,11 2 2,-18-1-2,0 0-1,0 1 0,0-1 1,0 1-1,0 0 0,0 1 1,0-1-1,0 1 0,-1 0 1,1 1-1,-1-1 0,1 1 1,-1 0-1,0 1 0,0-1 1,0 1-1,-1 0 0,1 0 1,-1 1-1,0-1 0,0 1 1,-1 0-1,1 0 0,-1 0 1,0 0-1,0 1 0,-1-1 1,0 1-1,0 0 0,0-1 1,0 1-1,0 5 3,-1-2 0,1-1 1,-1 0-1,0 1 0,-1-1 1,0 1-1,0-1 0,-1 1 0,0-1 1,-1 1-1,0-1 0,0 0 1,0 0-1,-1 0 0,0 0 1,-1 0-1,0-1 0,0 1 0,-4 3 0,-1 1-60,-1-1-1,-1 0 0,0 0 1,0-1-1,-1 0 0,0-1 1,-1 0-1,0-1 0,0-1 1,-1 0-1,0-1 1,0 0-1,-1-1 0,1-1 1,-1 0-1,0-1 0,0-1 1,-1 0-1,-6 0 61,19-2-91,1 0 1,-1 1-1,1-1 0,-1 0 1,1-1-1,-1 1 0,1 0 1,0 0-1,-1-1 0,1 0 1,-1 1-1,1-1 0,0 0 1,0 0-1,0 0 1,-1-1-1,1 1 0,0 0 1,0-1-1,1 1 0,-1-1 1,0 0-1,0 0 0,1 0 1,-1 1-1,1-2 0,0 1 1,-1 0-1,1 0 0,0 0 1,0 0-1,0-1 0,1 1 1,-1 0-1,1-1 1,-1 1-1,1-1 0,0 1 1,0-1-1,0 1 0,0 0 1,0-1-1,0 1 0,1-1 1,-1 0 90,0 0-272,1 0 0,-1 0 0,0 0 0,1 1 0,0-1 0,-1 0 0,1 0 0,0 1 0,0-1 0,1 1 0,-1-1 0,0 1 0,1-1 0,0 1 0,-1 0 0,1 0 0,0 0 0,0 0 0,0 0 0,1 0 0,-1 0 0,0 1 0,3-2 272,38-26-4648</inkml:trace>
  <inkml:trace contextRef="#ctx0" brushRef="#br0" timeOffset="109711.964">7217 10591 6467,'0'0'2849,"0"0"-1680,0 0 512,0 0-97,0 0-95,33 170-336,-33-92-385,0 5-128,-3 2-160,-4-4-127,2-14-241,5-13-64,0-21-48,0-13-112,0-20-817,12-6-1232,3-37-1056,0-8-4755</inkml:trace>
  <inkml:trace contextRef="#ctx0" brushRef="#br0" timeOffset="109915.396">7319 10421 2097,'0'0'10261,"0"0"-9045,0 0-672,0 0 49,0 0-593,0 0-561,-5 35-3648</inkml:trace>
  <inkml:trace contextRef="#ctx0" brushRef="#br0" timeOffset="110179.122">7573 10528 12886,'0'0'1387,"0"0"-293,0 19 227,2 60-452,-2-76-850,1-1 0,0 0-1,0 0 1,0 0 0,0 0-1,0 0 1,0 1 0,0-2-1,1 1 1,-1 0 0,1 0-1,-1 0 1,1-1 0,0 1-1,0-1 1,-1 1 0,1-1-1,0 0 1,0 0 0,1 0-1,-1 0 1,0 0 0,0 0-1,0 0 1,1-1 0,-1 1-1,0-1 1,1 0 0,-1 0-1,0 0 1,1 0 0,-1 0-1,0 0 1,1 0 0,-1-1-1,0 1 1,0-1 0,1 0-19,9 1 91,-5 0-82,0-1 0,0 0 0,-1 1 0,1-2 1,-1 1-1,1-1 0,-1 0 0,1-1 0,-1 1 0,0-1 0,0 0 1,0-1-1,-1 0 0,1 1 0,-1-2 0,0 1 0,0-1 1,0 1-1,-1-1 0,0-1 0,0 1 0,0-1 0,0 1 1,-1-1-1,0 0 0,0 0 0,-1-1 0,0 1 0,0 0 1,0-2-10,-1 4 8,1 0 0,-1 0 0,-1 0 0,1 0 1,-1 0-1,1 0 0,-1 0 0,0-1 0,-1 1 1,1 0-1,-1 0 0,0 0 0,0 0 0,0 0 1,0 0-1,-1 1 0,0-1 0,1 0 0,-1 1 1,-1-1-1,1 1 0,0-1 0,-1 1 1,0 0-1,0 0 0,-1-1-8,-1 0 10,-1 1-1,0-1 1,0 1-1,0 0 1,0 1-1,0-1 1,-1 1 0,1 1-1,-1-1 1,1 1-1,-1 0 1,1 0-1,-1 1 1,0 0 0,0 0-1,1 1 1,-1 0-1,0 0 1,1 0 0,-1 1-1,1 0 1,0 0-1,-1 1 1,1-1-1,0 2 1,1-1 0,-1 0-1,0 1 1,1 0-1,0 1 1,0-1-1,0 1 1,1 0 0,-1 0-1,1 0 1,0 1-1,1-1 1,-1 1-1,-1 3-9,-6 16-4,1-1 0,1 1-1,1 1 1,1 0 0,1 0-1,1 0 1,2 1 0,0 0-1,2-1 1,1 1-1,3 20 5,-2-43-94,0-1-1,0 1 1,0-1-1,1 0 0,-1 0 1,1 1-1,0-1 0,0 0 1,0-1-1,0 1 0,0 0 1,1 0-1,-1-1 0,1 0 1,0 1-1,0-1 0,0 0 1,0 0-1,0-1 0,0 1 1,0-1-1,1 1 1,-1-1-1,1 0 0,-1 0 1,1-1-1,-1 1 0,1-1 1,-1 0-1,1 0 0,-1 0 1,1 0-1,-1 0 0,1-1 1,-1 1-1,1-1 0,-1 0 1,1 0-1,-1-1 1,0 1-1,1-1 0,-1 0 95,47-20-2841,4-14-1526</inkml:trace>
  <inkml:trace contextRef="#ctx0" brushRef="#br0" timeOffset="110581.286">8046 10477 9412,'0'0'1948,"0"0"-569,0 0-314,0 0-164,-14 22 79,-39 78-201,50-93-702,1 0 1,-1 0 0,1 1 0,0-1 0,1 1 0,0-1 0,0 1 0,1 0 0,0-1 0,0 1 0,1 6-78,0 6 196,0-16-174,-1 0 0,0 0 0,1 0-1,-1 0 1,1 0 0,0 0 0,1 0-1,-1 0 1,1-1 0,0 1 0,0 0 0,0-1-1,0 1 1,0-1 0,1 0 0,-1 0-1,1 0 1,0 0 0,0 0 0,0-1-1,1 1 1,-1-1 0,0 0 0,1 0-1,0 0 1,-1 0 0,1-1 0,0 1-1,0-1 1,2 0-22,127 11 162,-131-12-155,22-2 9,0-1-1,-1-1 1,1-1-1,-1-1 1,0 0 0,0-2-1,-1-1 1,0-1-1,-1-1 1,0-1 0,-1 0-1,0-2 1,-1 0-1,0-1 1,-1-1-1,-1-1 1,-1 0 0,0-1-1,2-5-15,-9 7 70,0-1-1,-1 1 0,-1-1 1,-1-1-1,0 0 0,-1 1 1,-1-2-1,0 1 0,-2 0 1,0-1-1,-1 1 1,-1-1-1,-2-15-69,0 4 109,-2 1 0,-1 1 0,-1-1 0,-1 0 1,-1 1-1,-2 1 0,-1 0 0,-1 0 0,-1 1 0,-11-15-109,21 35 58,2 6-49,1 1 0,0-1 1,0 0-1,-1 1 0,1-1 0,0 0 1,-1 1-1,1-1 0,0 0 1,-1 0-1,1 1 0,0-1 0,-1 0 1,1 0-1,-1 0 0,1 1 1,0-1-1,-1 0 0,1 0 1,-1 0-1,1 0 0,0 0 0,-1 0 1,1 0-1,-1 0 0,1 0 1,-1 0-1,1 0 0,0 0 1,-1 0-1,1-1 0,-1 1 0,1 0 1,0 0-1,-1 0 0,1-1-9,-2 120-162,0-23 80,3 0 0,5 0 0,6 17 82,-12-108-108,0 0-1,-1 0 1,2 0-1,-1-1 1,0 1 0,1 0-1,0 0 1,0-1-1,1 1 1,-1-1-1,1 1 1,0-1 0,0 1-1,0-1 1,1 0-1,0 0 1,0 0-1,0 0 1,0-1 0,0 1-1,1-1 1,-1 0-1,1 0 1,0 0-1,0 0 1,0-1 0,0 1-1,1-1 1,-1 0-1,1-1 1,-1 1-1,1-1 1,-1 0 0,1 0-1,0 0 1,0-1-1,0 1 1,-1-1-1,5-1 110,-5 0-352,0 0 0,0-1 0,0 1 0,0-1 0,0 0 0,-1 0 0,1-1 0,-1 1 0,1-1 0,-1 0 0,0 0 0,0 0 0,-1 0 0,1 0 0,0 0 0,0-3 351,18-31-5774</inkml:trace>
  <inkml:trace contextRef="#ctx0" brushRef="#br0" timeOffset="110784.428">8531 10371 10309,'0'0'2497,"0"0"-1297,0 0 225,0 0-384,0 0-385,0 0-144,-15 30-224,74-30-288,21 0-256,22-3-2609,15-28-6996</inkml:trace>
  <inkml:trace contextRef="#ctx0" brushRef="#br0" timeOffset="111546.71">9893 10219 10117,'0'0'3236,"0"0"-1643,0 0-353,0 0-45,0 0-584,-5 14-387,-11 29 10,2 1-1,2 0 1,2 0-1,2 1 1,2 1-1,1 3-233,4-30 36,0-15-25,-1 1-1,1 0 1,0 1-1,0-1 1,1 0-1,-1 0 1,1 0 0,1 0-1,-1 0 1,0 1-1,1-1 1,0 0-1,1 0 1,-1 0-1,1 0 1,0-1-1,0 1 1,0 0 0,0-1-1,1 1 1,0-1-1,0 0 1,0 0-1,1 0 1,-1 0-1,1-1 1,0 1-1,0-1 1,0 0 0,0 0-1,1-1 1,-1 1-1,6 1-10,6-2 16,1-1 1,-1 0-1,1-1 0,-1-1 1,1-1-1,-1 0 0,1-1 1,-1-1-1,0 0 0,-1-1 1,1-1-1,-1-1 0,0 0 0,0-1 1,-1 0-1,0-1 0,-1-1 1,0 0-1,0-1 0,-1 0 1,0-1-1,-1 0 0,-1-1 0,0 0 1,0-1-1,-2 0 0,2-3-16,-4 3 21,0 0 0,-1-1 0,-1 0 0,0 0 0,-1 0 0,-1 0 1,0 0-1,-1-1 0,-1 1 0,0 0 0,-2-11-21,2-8 56,0 34-52,0 0 0,-1 0 0,1 0-1,0 1 1,0-1 0,0 0-1,0 0 1,0 0 0,-1 0 0,1 0-1,0 1 1,0-1 0,0 0-1,0 0 1,-1 0 0,1 0 0,0 0-1,0 0 1,0 0 0,-1 0-1,1 0 1,0 0 0,0 0 0,0 0-1,-1 0 1,1 0 0,0 0-1,0 0 1,0 0 0,-1 0-1,1 0 1,0 0 0,0 0 0,0 0-1,-1 0 1,1 0 0,0-1-1,0 1 1,0 0 0,0 0 0,-1 0-4,-2 249 80,2-243-81,2 0 0,-1 0 0,1 0 1,-1 0-1,2 0 0,-1 0 1,1 0-1,0 0 0,0-1 0,0 1 1,1-1-1,0 1 0,0-1 1,0 0-1,1 0 0,-1-1 1,1 1-1,1-1 0,-1 1 0,1-1 1,-1-1-1,1 1 0,0-1 1,0 1-1,1-1 0,-1-1 0,0 1 1,1-1-1,0 0 0,4 1 1,-1-2 33,1 1-1,-1-2 1,1 1-1,-1-1 1,1-1-1,-1 0 1,1 0-1,-1-1 1,0 0-1,0 0 1,0-1-1,0 0 1,0-1-1,-1 0 1,1-1-1,-1 1 1,0-1-1,0-1 1,-1 0-1,0 0 1,0 0-1,6-7-32,-1-2 45,0 0-1,-1-1 1,-1 0 0,0 0-1,-2-1 1,1-1-1,-2 1 1,0-1 0,-2-1-1,0 1 1,-1-1-1,0 0 1,-2 0 0,0 0-45,0 84-403,-2-53 388,1 30-12,-2 0-1,-1-1 1,-3 1-1,-1 0 1,-4 9 27,-4 18-1913,32-89-2014,12-14 272,9-5-2380</inkml:trace>
  <inkml:trace contextRef="#ctx0" brushRef="#br0" timeOffset="112247.46">11015 10387 11045,'0'0'1878,"0"0"-544,0 0 48,0 0-357,0 0-302,-2 11-147,-8 34-211,15-32-106,7-14-213,-1 0 0,0-1 0,-1 0 0,1-1 0,0-1 0,-1 1 0,1-2 0,-1 1 0,0-1 0,-1-1 0,1 0 0,-1 0 0,0-1 0,-1 0 1,1-1-1,-1 1 0,-1-2 0,0 1 0,0-1 0,0-1-46,-5 9 8,0-1 1,0 0-1,0 1 1,-1-1-1,1 0 1,-1 0-1,1 0 1,-1-1-1,1 1 1,-1 0 0,0 0-1,0-1 1,0 1-1,-1-1 1,1 1-1,-1-1 1,1 1-1,-1-1 1,0 1-1,1-1 1,-1 1-1,-1-1 1,1 1-1,0-1 1,-1 0 0,1 1-1,-1-1 1,0 1-1,0 0 1,0-1-1,0 1 1,0 0-1,0 0 1,-1-1-1,1 1 1,-1 0-1,1 0 1,-1 0 0,0 1-1,-1-2-8,-1 1 3,-1-1 0,0 1 1,0 0-1,-1 0 0,1 1 0,0-1 0,-1 1 1,1 0-1,-1 1 0,1-1 0,-1 1 1,1 0-1,-1 0 0,1 1 0,-1 0 0,1 0 1,0 0-1,-1 1 0,1-1 0,-3 3-3,2 3-3,0 1 0,0 1 0,1-1 1,0 1-1,1 0 0,0 0 0,0 1 0,1-1 0,0 1 0,1-1 1,0 1-1,0 0 0,1 8 3,-1-11-35,0 0 0,1 0 0,0 0 0,1-1 0,-1 1 0,2 0 0,-1 0 0,1 0 0,-1 0 0,2 0 0,-1 0 0,1 0 0,0 0 0,1-1 0,-1 1 0,1-1 0,1 0 0,-1 0 0,1 0 0,0 0 0,0-1 0,1 1 0,0-1 0,0 0 0,5 3 35,5 0-309,1-1 1,-1-1-1,2 0 1,-1-1-1,0-1 1,1 0-1,0-2 1,0 1-1,0-2 1,0-1-1,0 0 1,12-2 308,-8 2-207,1 1-225,1-2 1,-1 0-1,0-1 0,-1-1 0,1-1 1,0-1-1,-1-1 0,0-1 0,0-1 1,-1-1-1,0 0 0,-1-2 0,0 0 1,0-1-1,-1-1 0,-1-1 0,0 0 1,8-10 431,-18 13 345,0 0 1,-1-1-1,0 0 1,-1 0-1,0 0 1,-1 0-1,0-1 1,-1 0-1,0 1 1,-2-1-1,1 0 1,-1 0-1,-1-1 1,0 1-1,-1 0 1,-1-5-346,0 14 97,1 0 0,-1 1 0,0-1 0,0 1 0,0-1 0,0 1 0,0 0 0,-1-1 0,0 1 0,0 0 0,0 1 0,0-1 0,0 1 0,0-1 0,0 1 0,-1 0 0,0 0 0,1 0 0,-1 1 0,0-1 0,0 1 0,1 0 0,-1 0 0,0 0 0,0 1 0,0-1 0,0 1 0,-1 0 0,1 0 0,0 0 0,0 1 0,0 0 0,0-1 0,0 1 0,1 1 0,-1-1 0,0 0 0,0 1 0,1 0 0,-1 0 0,-2 2-97,-8 6 148,1 1-1,-1 0 1,2 1-1,-1 1 1,2 0-1,0 0 1,0 1-1,2 0 1,-1 1-1,2 1 0,-5 11-147,4-10 102,0-1-1,1 2 1,1-1-1,1 1 0,1 0 1,0 1-1,1-1 0,1 1 1,0 12-102,3-28 1,0-1 1,0 1-1,0 0 1,0-1-1,1 1 1,-1-1-1,1 1 1,-1-1 0,1 1-1,0-1 1,0 0-1,0 1 1,0-1-1,0 0 1,1 0-1,-1 1 1,1-1-1,-1 0 1,1-1-1,0 1 1,0 0-1,0 0 1,0-1-1,0 1 1,0-1-1,0 0 1,1 1-1,-1-1 1,0 0-1,1-1 1,-1 1-1,1 0 1,-1-1-1,1 1 1,-1-1-1,1 0 1,-1 1-1,1-1 1,0-1-1,-1 1 1,1 0 0,-1-1-1,1 1 1,0-1-2,12 1 9,-1 0 1,1-1-1,-1 0 1,1-2-1,-1 1 0,0-2 1,0 0-1,0-1 1,-1 0-1,1-1 1,-1 0-1,0-1 1,-1-1-1,0 0 1,0 0-1,-1-1 1,0-1-1,3-3-9,1-1 9,0-1-1,-1 0 1,0-2 0,-2 1-1,0-1 1,0-1-1,-2 0 1,0-1-1,-2 0 1,0 0 0,0-1-1,-2 0 1,-1 0-1,2-16-8,-3 12 85,-2-1-1,-2 1 0,0-1 1,-1 1-1,-1-1 0,-2 1 1,0 0-1,-2 0 0,0 0 1,-2 0-1,0 1 1,-2 1-1,-6-12-84,-6 17 358,12 49-311,-6 85-1206,4 1 0,5 117 1159,7-147-3855</inkml:trace>
  <inkml:trace contextRef="#ctx0" brushRef="#br0" timeOffset="121506.2">11072 10707 13366,'0'0'1713,"0"0"-657,0 0-298,0 0-320,2 24-49,17 360 950,-4-157-1261,-13-288-118,-7 55 48,1-1 0,-1 1 1,0 0-1,0 1 0,0-1 1,-1 1-1,0 0 0,0 0 1,0 1-1,-1 0 0,1 0 1,-1 1-1,0-1 0,0 1 1,0 1-1,-1-1 0,1 1 1,-1 1-1,1-1 0,-1 1 1,0 1-1,1-1 0,-1 1 1,0 1-1,-3 0-8,-72-2 115,83 1-103,-1-1 0,1 0 1,-1 0-1,1 0 1,-1 0-1,1 0 0,0 0 1,0 0-1,0 0 1,-1 0-1,1 0 0,0 0 1,0 0-1,0 0 1,0 1-1,1-1 0,-1 0 1,0 0-1,0 0 1,0 0-1,1 0 1,-1 0-1,1 0 0,-1 0 1,0 0-1,1 1 1,0-1-1,-1 0 0,1 0 1,-1 0-1,1 1 1,0-1-1,0 1 0,-1-1 1,1 0-1,0 1 1,0-1-1,0 1 0,0-1 1,-1 1-1,1 0 1,0-1-1,1 1-12,195-99 114,-154 81-92,187-78 82,-229 95-101,1 0-1,0 0 0,0 0 1,-1 0-1,1 0 0,0 0 1,0 0-1,0 1 0,0-1 1,0 1-1,0 0 1,0-1-1,0 1 0,0 0 1,0 0-1,0 0 0,0 0 1,0 1-1,0-1 0,0 1 1,0-1-1,0 1 0,0-1 1,0 1-1,0 0 1,-1 0-1,1 0 0,0 0 1,0 0-1,-1 1 0,1-1 1,-1 0-1,1 1 0,-1-1 1,0 1-1,0 0 0,1-1 1,-1 1-1,0 0 1,0 0-1,-1 0 0,1-1 1,0 2-3,23 275 141,-24-276-142,0-1 1,1 1-1,-1-1 0,1 1 1,-1-1-1,1 1 1,-1-1-1,1 1 0,0-1 1,0 0-1,0 0 0,0 1 1,0-1-1,0 0 1,0 0-1,0 0 0,0 0 1,0 0-1,1 0 0,-1 0 1,0-1-1,1 1 0,-1 0 1,1-1-1,-1 1 1,1-1-1,-1 1 0,1-1 1,-1 0-1,1 0 0,-1 1 1,1-1-1,-1 0 1,1-1-1,-1 1 0,1 0 1,-1 0-1,1-1 0,-1 1 1,1 0-1,-1-1 0,1 0 1,0 0 0,54-40 152,-21-2-62,-28 32-45,0 1 0,1 0 0,1 0 1,-1 1-1,2 0 0,-1 1 0,1-1 1,0 2-1,1 0 0,4-3-45,-9 9-2,0 0-1,0 0 1,0 1 0,0 0 0,0 0-1,0 0 1,0 0 0,0 1 0,0 0-1,0 1 1,0-1 0,0 1-1,-1 0 1,1 0 0,-1 1 0,1 0-1,-1 0 1,0 0 0,0 1 0,0-1-1,-1 1 1,3 2 2,37 21-86,-37-23-75,1-1 0,-1 0 1,1 0-1,0-1 0,0 0 0,0-1 1,0 0-1,0 0 0,0 0 0,1-1 1,-1 0-1,0-1 0,0 0 0,0 0 1,6-2 160,-1-1-815,0-1 0,0-1 0,-1 0 1,0 0-1,0-1 0,0-1 0,-1 0 1,8-8 814,19-17-5363</inkml:trace>
  <inkml:trace contextRef="#ctx0" brushRef="#br0" timeOffset="121836.882">12216 10985 6979,'0'0'3052,"0"0"-1155,0 0-520,0 0-347,0 0-305,0 5-143,0-1-500,0-3-57,0 1-1,-1-1 1,1 0 0,0 1-1,0-1 1,0 0 0,0 1-1,0-1 1,0 1 0,0-1-1,1 0 1,-1 1 0,0-1-1,1 0 1,-1 0 0,1 1-1,0-1 1,-1 0-1,1 0 1,0 0 0,0 1-1,-1-1 1,1 0 0,0 0-1,0 0 1,0-1 0,0 1-1,1 0 1,-1 0 0,0 0-1,0-1 1,0 1 0,1-1-1,0 1-24,4 0 51,0-1 0,0 0 1,0 0-1,0-1 0,0 1 0,0-1 0,-1-1 0,1 1 0,0-1 0,0 0 1,-1 0-1,0-1 0,1 1 0,-1-1 0,0 0 0,0-1 0,0 1 0,-1-1 1,1 0-1,-1 0 0,0-1 0,0 1 0,-1-1 0,1 0 0,-1 0 0,0 0 0,0 0 1,-1-1-1,1 1 0,-1-1 0,1-3-51,-2 7 22,1-1 0,-1 1-1,1-1 1,-1 1 0,0-1 0,0 1-1,0-1 1,0 0 0,0 0 0,-1 0 0,1 1-1,-1-1 1,0 0 0,0 0 0,0 0-1,0 0 1,0 0 0,-1 0 0,1 1 0,-1-1-1,0 0 1,0 0 0,0 1 0,0-1-1,0 0 1,-1 1 0,1-1 0,-1 1-1,0 0 1,1-1 0,-1 1 0,0 0 0,0 0-1,-1 0 1,1 0 0,0 1 0,-1-1-1,1 1 1,-1-1 0,1 1 0,-1 0 0,0 0-1,-2-1-21,-2 2 8,0-1-1,0 2 1,0-1-1,0 1 1,1 0-1,-1 0 1,0 1-1,0 0 1,1 0-1,-1 0 1,1 1-1,-1 0 1,1 1-1,0-1 1,0 1-1,1 0 1,-1 0-1,1 1 1,0 0-1,0 0 1,0 0-1,1 1 1,0-1-1,0 1 1,0 0-1,-2 6-7,-9 9 5,2 1 0,0 0 0,1 1 0,2 1 0,0-1 0,1 2-1,2-1 1,1 1 0,0 0 0,2 1 0,1-1 0,1 9-5,2-32-10,1 1 0,-1-1 0,1 0 0,0 0 0,0 0-1,0 1 1,0-1 0,0 0 0,0 0 0,1-1 0,-1 1 0,1 0 0,0 0 0,-1-1 0,1 1 0,0-1 0,0 1 0,0-1 0,0 0 0,0 0 0,0 0-1,0 0 1,0 0 0,0 0 0,1 0 0,-1-1 0,0 1 0,1-1 0,-1 0 0,0 0 0,1 0 0,-1 0 0,0 0 0,1 0 0,-1 0 0,0-1-1,0 1 1,1-1 0,-1 0 0,2-1 10,15 2-120,7-1-611,0-1-1,1-2 1,-2 0-1,1-2 1,-1-1-1,12-5 732,92-33-4052</inkml:trace>
  <inkml:trace contextRef="#ctx0" brushRef="#br0" timeOffset="125794.503">9157 12932 14503,'0'0'1832,"0"0"-1194,26-1-280,347-11 1264,208 11-1059,-562 1-872,89-9 528,-65-14-2080,-20-20-3731,-22-11-2510,-3 29 4231</inkml:trace>
  <inkml:trace contextRef="#ctx0" brushRef="#br0" timeOffset="126072.299">10271 12598 5314,'0'0'3613,"0"0"-847,0 0-714,0 0-443,0 0-529,-5-6-290,-16-20-219,15 29-235,6 4-234,-1 1 1,2 0-1,-1-1 0,1 1 1,0-1-1,1 1 0,-1-1 1,1 1-1,1-1 0,0 0 1,0 0-1,0 0 0,1 0 1,1 1-103,16 18 77,1-1 0,1-1 1,1-1-1,1-1 1,1-1-1,1-2 0,1 0 1,1-2-1,26 12-77,62 41-40,-114-69 30,0 1-1,-1-1 1,1 1-1,-1 0 1,1-1-1,-1 1 1,0 0 0,1 0-1,-1 1 1,-1-1-1,1 0 1,0 1 0,0-1-1,-1 1 1,1-1-1,-1 1 1,0 0 0,0 0-1,0 0 1,0-1-1,0 1 1,-1 0-1,1 0 1,-1 0 0,0 0-1,0 0 1,0 0-1,0 0 1,-1 0 0,1 0-1,-1 0 1,0 0-1,1 0 1,-1 0 0,-1-1-1,1 1 1,0 0-1,-1-1 1,1 1-1,-1-1 1,0 1 10,-9 6-69,-1 0 0,0-1 0,0-1 0,-1 0-1,0-1 1,0 0 0,0-1 0,-1 0 0,0-1 0,0 0 0,0-1 69,-137 5-2623,135-15-3217,15-1-1112</inkml:trace>
  <inkml:trace contextRef="#ctx0" brushRef="#br0" timeOffset="113441.923">15250 9590 11333,'0'0'2177,"0"0"-400,0 0 8,0 0-310,0 0-373,-8-12-211,-26-35-267,22 44-328,-26 298 390,19 229-993,19-520 215,-1-3 27,0 1 1,1-1-1,0 1 0,-1-1 1,1 0-1,0 1 0,0-1 0,0 1 1,-1-1-1,2 1 0,-1-1 1,0 1-1,0-1 0,0 1 0,1-1 1,-1 1-1,1-1 0,-1 0 1,1 1-1,0-1 0,-1 0 1,1 1-1,0-1 0,0 0 0,0 0 1,0 0-1,0 0 0,0 0 1,0 0-1,0 0 0,0 0 0,1 0 1,-1 0-1,0-1 0,1 1 1,-1-1-1,1 1 65,1-4-409,-1 1 0,1-1 0,-1 0 0,0-1 1,0 1-1,0 0 0,0-1 0,-1 1 0,1-1 0,-1 1 0,0-1 1,0 0-1,0 1 0,0-1 0,-1 0 0,0 0 0,1 0 0,-1 1 0,-1-1 1,1-3 408,0 1-811,1-38-4640</inkml:trace>
  <inkml:trace contextRef="#ctx0" brushRef="#br0" timeOffset="113691.289">14848 10013 10613,'0'0'2769,"0"0"-1024,0 0-128,0 0-529,0 0-624,0 0-272,89-24 49,-14 13-241,14-1-401,6 6-1712,2 3-1472,-8 3-3667</inkml:trace>
  <inkml:trace contextRef="#ctx0" brushRef="#br0" timeOffset="114827.585">15554 10181 9845,'0'0'1840,"0"0"-260,0 0 325,0 0-267,25-11-547,83-37-293,-95 41-709,-1 1 0,0-2 0,0 0 0,-1 0 0,0-1 1,0 0-1,-1-1 0,0 0 0,-1 0 0,2-5-89,-9 13 13,2-3 21,0 1-1,-1-1 1,1 0-1,-1-1 1,0 1-1,-1 0 1,1-1-1,-1 0 1,0 1-1,-1-1 1,0 0 0,1 0-1,-2 0 1,1 0-1,-1 0 1,0 0-1,0 0 1,0 0-1,-1 0 1,0 0 0,0 0-1,-1 0 1,0 0-1,0 0 1,0 1-1,-1-1 1,1 1-1,-1 0 1,-1 0 0,1 0-1,-1 0 1,0 0-1,0 0-33,-4-3 20,-1 1-1,1 0 0,-1 0 1,-1 1-1,1 0 1,-1 1-1,0 0 0,0 1 1,-1 0-1,1 0 1,-1 1-1,0 0 1,0 1-1,0 0 0,0 1 1,0 0-1,0 1 1,-7 1-20,14 1-6,-1-1 1,1 2-1,0-1 1,0 0 0,0 1-1,1 0 1,-1 0-1,1 0 1,-1 0-1,1 0 1,0 1 0,0 0-1,1-1 1,-1 1-1,1 0 1,0 0-1,0 1 1,0-1 0,0 0-1,1 1 1,-1-1-1,1 1 1,0-1-1,1 1 1,-1 0 0,1-1-1,0 1 1,0-1-1,1 1 1,-1 1 5,2 0-5,0-1 0,0 1 0,0-1 0,1 1 0,0-1 0,0 0 1,0 0-1,1-1 0,-1 1 0,1 0 0,0-1 0,0 0 0,1 0 0,-1-1 0,1 1 0,0-1 0,0 0 1,0 0-1,1 0 0,-1-1 0,0 0 0,1 0 0,0 0 0,-1-1 0,1 0 0,0 0 0,0 0 1,0-1-1,0 1 0,-1-2 0,7 0 5,200 5-35,-188-5 42,-1-1-1,0-1 1,0-2 0,0 0-1,-1-1 1,1-1 0,-1-1 0,20-10-7,-72 18 165,28 0-161,0 0 1,0 0-1,0 1 0,1-1 1,-1 1-1,0 0 0,0-1 1,0 1-1,0 0 1,1 0-1,-1 0 0,0 0 1,1 1-1,-1-1 0,1 0 1,-1 1-1,1-1 0,0 1 1,-1-1-1,1 1 1,0 0-1,0-1 0,0 1 1,0 0-1,1 0 0,-1 0 1,0 0-1,1-1 0,-1 1 1,1 0-1,0 0 0,-1 0 1,1 0-1,0 0 1,0 0-1,1 0 0,-1 0 1,1 2-5,23 76 18,-10-68-40,0-1 0,0-1-1,0 0 1,2-1 0,-1 0 0,1-1 0,0-1 0,1 0-1,-1-2 1,1 0 0,1-1 0,-1 0 0,0-1-1,1-1 1,0-1 0,-1-1 0,1 0 0,0-1-1,15-3 23,-15 1-2,0 0-1,0-1 1,0-1-1,-1 0 1,1-1-1,-1-1 1,-1-1-1,0-1 1,0 0-1,0-1 1,-1 0-1,-1-1 1,1-1-1,-2-1 1,0 0-1,0 0 3,-8 6 11,-1 0 0,0-1-1,0 1 1,-1-1 0,1 1-1,-2-1 1,1 0-1,-1 0 1,0-1 0,-1 1-1,0 0 1,0 0-1,-1-1 1,0 1 0,-1-1-1,1 1 1,-2 0 0,1 0-1,-1 0 1,0-1-1,-1 2 1,0-1 0,0 0-1,-1 0 1,0 1-1,0 0 1,0 0 0,-1 0-1,0 1 1,-1-1 0,0 1-1,0 0 1,0 1-1,0-1 1,-1 1 0,0 1-1,0-1 1,0 1-1,-1 0 1,1 1 0,-1 0-1,0 0 1,0 0 0,0 1-1,0 1 1,0-1-1,-8 1-10,9 2 9,1 1-1,-1 1 1,1-1 0,0 1-1,0 0 1,0 1-1,1-1 1,-1 1-1,1 0 1,0 0 0,0 1-1,0 0 1,0 0-1,1 0 1,0 0-1,0 1 1,1-1 0,-1 1-1,1 0 1,0 0-1,1 0 1,-1 1-1,1-1 1,1 0 0,-2 6-9,3-11 1,-6 15 7,1 0 0,1 0 0,0 1 0,1-1 0,1 1 0,0 0 0,2 0 0,0 1-8,0-15-1,0 0 0,0-1 0,0 1 0,1 0 0,-1-1 0,1 1 0,-1 0 0,1-1 0,0 1 0,0-1 0,0 1-1,1-1 1,-1 0 0,1 1 0,-1-1 0,1 0 0,0 0 0,-1 0 0,1 0 0,0-1 0,0 1 0,0 0 0,1-1 0,-1 1-1,0-1 1,1 0 0,-1 0 0,1 0 0,-1 0 0,1 0 0,-1 0 0,1-1 0,0 1 0,-1-1 0,1 0 0,0 0-1,2 0 2,5 2 3,1 0 0,0-1-1,-1 0 1,1-1-1,0 0 1,-1-1 0,1 0-1,0-1 1,-1 0-1,1 0 1,-1-1 0,0-1-1,0 0 1,0 0-1,-1-1 1,1 0-1,-1 0 1,0-1 0,0-1-1,-1 0 1,0 0-1,0 0 1,-1-1 0,0 0-1,0 0 1,-1-1-1,0 0 1,0 0 0,-1 0-1,0-1 1,-1 0-1,0 0 1,1-5-3,3-141 379,-8 197-411,11 142 90,-9-174-53,0 0 1,0-1-1,1 0 1,0 0-1,1 0 1,-1 0-1,2 0 1,-1-1-1,1 0 1,0 1-1,0-2 1,1 1-1,0-1 1,0 0-1,1 0 1,-1 0-1,1-1 1,1 0-1,4 2-5,82 10 139,-87-20-127,0 0 0,0 0 0,0-1 0,-1 0 0,1 0-1,-1-1 1,0 0 0,0 0 0,0 0 0,-1-1 0,0 1 0,0-1 0,0-1 0,-1 1 0,0-1-1,0 1 1,0-1 0,-1 0 0,0-1 0,-1 1 0,0 0 0,0-1 0,0 1 0,0-9-12,29-158 210,-29 314-388,-2-136 180,0 1 1,0-1-1,0 0 1,0 0-1,1 1 1,-1-1-1,1 0 1,0 0-1,0 0 1,1 0-1,-1 0 1,1 0-1,0 0 1,0 0-1,0-1 1,1 1-1,-1-1 1,1 1-1,0-1 1,0 0-1,0 0 1,0 0-1,1-1 1,-1 1-1,1-1 1,-1 0-1,1 0 1,0 0-1,0 0 1,0-1-1,0 1 1,0-1-1,1 0-2,5-1 18,0 0-1,1-1 0,-1-1 0,1 1 1,-1-2-1,0 1 0,0-1 1,0-1-1,-1 0 0,1 0 0,-1-1 1,0 0-1,0-1 0,0 0 0,-1 0 1,0-1-1,0 0 0,-1 0 1,0-1-1,0 0 0,5-8-17,-5 7 7,-1-1 0,0 0 1,0 0-1,-1 0 0,0-1 0,-1 0 0,-1 0 1,1 0-1,-2 0 0,1 0 0,-2-1 0,1 1 0,-2-1 1,1 1-1,-2-1 0,0-3-7,-17-30-220,-15 45-3279,28 6-212,4 2-1118</inkml:trace>
  <inkml:trace contextRef="#ctx0" brushRef="#br0" timeOffset="115820.09">17720 9693 9524,'0'0'2668,"0"0"-1315,0 0-91,0 0 157,0 0-336,-2 16-280,-6 70 184,57-78-424,-38-10-541,0-1 0,0 0 0,0 0 0,-1-1 0,1-1 0,-1 1 0,0-2 0,0 1 0,-1-2 0,1 1 0,-1-1 0,-1 0 0,1-2-22,-6 8-2,-1-1-1,1 0 1,-1 1 0,0-1-1,0 0 1,0 0 0,0 0-1,0 0 1,-1-1 0,1 1 0,-1 0-1,1-1 1,-1 1 0,0-1-1,0 1 1,0-1 0,0 0 0,0 1-1,-1-1 1,1 0 0,-1 0-1,0 0 1,0 1 0,0-1-1,0 0 1,0 0 0,-1 0 0,1 1-1,-1-1 1,0 0 0,0 1-1,1-1 1,-2 0 0,1 1 0,0-1-1,-1 1 1,1 0 0,-1-1-1,0 1 1,1 0 0,-1 0-1,0 0 1,0 0 0,-1 0 0,1 1-1,0-1 1,0 1 0,-1-1-1,1 1 1,-1 0 0,0 0 0,1 0-1,-1 0 1,0 0 0,1 1-1,-1-1 1,0 1 2,-1-1 0,1 1-1,-1-1 1,0 1-1,1 0 1,-1 0-1,0 0 1,1 1-1,-1-1 1,0 1-1,1 0 1,-1 0-1,1 0 1,-1 0-1,1 1 1,0 0-1,0-1 1,-1 1-1,1 0 1,0 0-1,1 1 1,-1-1-1,0 1 1,1-1-1,-1 1 1,1 0-1,0 0 1,0 0 0,0 0-1,0 0 1,0 1-1,1-1 1,0 1-1,-1 0 1,-8 21 36,1-1-1,1 1 1,1 1-1,2 0 1,0 0-1,2 0 1,0 0 0,2 1-1,2 17-35,0-42 13,1 1 0,-1 0 0,1-1 0,-1 0 1,1 1-1,0-1 0,0 0 0,0 0 0,0 0 0,1 0 0,-1 0 0,1 0 0,-1-1 0,1 1 0,-1-1 0,1 0 0,0 1 0,0-1 0,-1-1 1,1 1-1,0 0 0,0-1 0,0 1 0,0-1 0,0 0 0,0 0 0,0 0 0,0 0 0,0-1 0,0 1 0,0-1 0,-1 0 0,1 0 0,0 0 1,0 0-1,-1 0 0,1 0 0,0-1 0,1-1-13,12-7 45,-1-1 1,-1 0 0,0-1 0,0 0-1,-1-1 1,-1-1 0,0 0-1,5-9-45,-5 6 26,0-1 0,-2-1-1,0 0 1,-1 0-1,0-1 1,-2 0 0,-1 0-1,0-1 1,-1 0-1,-2 0 1,0 0 0,-1-1-1,-1 1 1,-1 0-1,-1-2-25,1-66 222,-20 86-190,17 13-38,-1-1 0,1 1 0,1-1 0,-1 1 0,2 0 0,-1 0 0,2 0 0,-1 0 0,1 0 0,1 0 0,0 1 6,-1 10-3,0-18 1,0 0 0,1 0 1,-1 1-1,1-1 0,0 0 1,0 0-1,0 1 0,0-1 1,1 0-1,-1 0 1,1 0-1,0-1 0,-1 1 1,1 0-1,1-1 0,-1 1 1,0-1-1,1 1 1,-1-1-1,1 0 0,-1 0 1,1 0-1,0-1 0,0 1 1,0-1-1,0 1 0,0-1 1,0 0-1,1 0 1,-1-1 1,111 17-52,-83-15 19,-28-2 34,-2-1-3,1 1 0,-1-1 0,0 1 0,0 0 1,1-1-1,-1 1 0,0 0 0,1 0 0,-1 0 0,0 0 0,1 0 0,-1 0 0,0 0 0,1 0 0,-1 1 0,0-1 0,1 1 1,-1-1-1,0 1 0,0-1 0,0 1 0,1-1 0,-1 1 0,0 0 0,0 0 0,0 0 0,0 0 0,0-1 0,0 1 0,0 0 1,-1 1-1,1-1 0,0 0 0,0 0 0,-1 0 0,1 0 0,-1 1 0,1-1 0,-1 0 0,0 0 0,1 1 0,-1-1 0,0 0 1,0 1-1,0-1 0,0 0 0,0 1 0,0-1 0,0 0 0,0 1 0,-1-1 0,1 0 0,0 1 0,-1-1 0,1 0 0,-1 0 2,-84 90 182,79-86-172,1 0 0,0 0-1,1 1 1,0 0 0,-1 0 0,2 0 0,-1 0-1,1 1 1,0-1 0,0 1 0,1 0 0,0 0 0,0 0-1,1 0 1,-1 0 0,2 0 0,-1 0 0,1 1 0,0 3-10,3-9 5,-1 0 0,0 0 1,1-1-1,-1 1 0,1-1 1,0 1-1,-1-1 0,1 0 1,0 0-1,0 0 0,0-1 1,0 1-1,0-1 0,0 1 1,0-1-1,0 0 0,0 0 1,0 0-1,0-1 0,-1 1 1,1-1-1,2 0-5,7 0 35,14-2-3,-1-2 0,0 0 0,-1-2 1,1-1-1,-1-1 0,-1 0 0,0-2 1,0-1-1,-1-1 0,0-1 0,12-11-32,-20 18 9,-1-1 0,1-1-1,-1 0 1,-1-1-1,0-1 1,0 0-1,-1 0 1,-1-1 0,0 0-1,0-1 1,-1 0-1,-1 0 1,0-1-1,-1 0 1,0-1 0,-2 0-1,1 0 1,-2 0-1,1-4-8,-3-90 35,-1 107-36,0 1 0,-1-1 0,1 1 1,-1-1-1,0 0 0,1 1 0,-1-1 0,0 0 0,0 1 0,0-1 1,0 0-1,-1 0 0,1 1 0,0-1 0,-1 0 0,1 1 0,-1-1 1,1 1-1,-1-1 0,0 1 0,0-1 0,0 1 0,0-1 1,0 1-1,0 0 0,0-1 0,0 1 0,0 0 0,-1 0 0,1 0 1,0 0-1,-1 0 0,1 0 0,-1 0 0,1 1 0,-1-1 0,1 0 1,-1 1-1,0-1 0,1 1 0,-1 0 0,0-1 0,1 1 1,-2 0 0,-2 3-8,0 1 1,1 0 0,0-1 0,-1 2-1,1-1 1,1 0 0,-1 1 0,1-1-1,-1 1 1,2 0 0,-1 0-1,0 1 1,1-1 0,0 0 0,0 1-1,1-1 1,-1 1 0,1 0 0,0-1-1,1 2 8,-3 3-6,-9 45 1,3 0 1,2 1-1,1 36 5,-6 45-27,11-135 3,0-1 0,-1 1 0,1 0 0,0-1 0,-1 1-1,0-1 1,1 1 0,-1-1 0,0 0 0,0 0-1,1 0 1,-1 0 0,0 0 0,0 0 0,0 0 0,0-1-1,0 1 1,-1-1 0,1 1 0,0-1 0,0 0-1,0 0 1,0 0 0,0 0 0,-1 0 0,1 0 0,0-1-1,0 1 1,0-1 0,0 0 0,0 1 0,0-1-1,0 0 1,0 0 0,0 0 0,0 0 0,1-1-1,-1 1 1,0 0 0,1-1 0,-1 1 0,1-1 0,-1 0-1,1 1 1,0-1 0,-1-2 24,-14-56-1871,29 20-4915,16 15-2587</inkml:trace>
  <inkml:trace contextRef="#ctx0" brushRef="#br0" timeOffset="116191.794">18822 9619 6275,'0'0'5557,"0"0"-3102,0 0-745,0 0-278,0 0-362,15 7-264,48 18-222,22-19 977,-78-7-1539,-1-1 0,1 0-1,-1 0 1,0 0 0,0-1 0,0 0 0,0 0 0,-1 0 0,1-1 0,-1 0-1,0 0 1,0 0 0,0-1 0,-1 1 0,1-1 0,-1-1 0,0 1 0,-1 0-1,1-1 1,-1 0 0,0 0 0,-1 0 0,1 0 0,-1 0 0,0 0 0,-1-1-1,1 1 1,-1-1 0,-1 1 0,1-6-22,-1 4 6,1 6-12,0 0 1,-1-1 0,1 1 0,-1 0-1,1-1 1,-1 1 0,0 0-1,0-1 1,0 1 0,0-1 0,0 1-1,-1 0 1,1-1 0,-1 1 0,1 0-1,-1 0 1,0-1 0,0 1-1,0 0 1,0 0 0,-1 0 0,1 0-1,0 0 1,-1 0 0,1 0 0,-1 1-1,0-1 1,0 0 0,1 1-1,-1 0 1,0-1 0,0 1 0,-1 0-1,1 0 1,0 0 0,0 0 0,0 0-1,-1 1 1,1-1 5,-10 3-9,-1 0-1,1 0 1,0 1-1,0 1 1,0 0 0,1 0-1,-1 1 1,1 1-1,0 0 1,1 1 0,0 0-1,0 0 1,0 1-1,1 0 1,0 1-1,0 0 1,1 0 0,0 1-1,0 2 10,-5 1-1,0 0 0,1 1 0,0 1 0,1 0 0,1 1-1,0 0 1,1 0 0,1 1 0,1 0 0,0 0 0,1 1 0,1 0-1,1 0 1,0 3 1,4-17 1,0-1 0,0 1 1,0-1-1,1 1 0,0-1 0,0 1 0,0-1 0,0 0 0,0 1 0,1-1 0,0 0 0,-1 0 0,1 0 1,0 0-1,0 0 0,1-1 0,-1 1 0,1-1 0,-1 1 0,1-1 0,0 0 0,0 0 0,0 0 0,0 0 0,0 0 1,0-1-1,0 0 0,1 1 0,-1-1 0,0 0 0,1-1 0,-1 1 0,1-1-1,121 12-31,-123-12 24,30 0-635,-31 0-5976,-20 0-212</inkml:trace>
  <inkml:trace contextRef="#ctx0" brushRef="#br0" timeOffset="122599.844">14470 10680 11381,'0'0'2377,"0"0"-608,0 0-232,0 0-414,-21 22-445,3-5-532,4-5-31,1 2-1,0 0 1,1 0-1,0 1 0,1 0 1,1 1-1,1 0 1,0 1-1,-5 14-114,6-9 99,1 1 0,1-1-1,1 2 1,1-1 0,1 1-1,1-1 1,2 1 0,0 4-99,0-24 1,0 0-1,0 0 1,1 0 0,-1 0-1,1 0 1,0 0 0,1 0-1,-1-1 1,0 1 0,1 0-1,0-1 1,0 1 0,0-1-1,0 1 1,1-1 0,-1 0-1,1 0 1,0 0 0,0-1-1,0 1 1,0-1 0,0 1-1,1-1 1,-1 0 0,0 0-1,1-1 1,0 1 0,0-1-1,-1 1 1,1-1 0,0-1-1,0 1 1,0 0 0,0-1-1,0 0 1,3 0-1,25 0-8,1-2 0,0-1 0,0-2 1,-1-1-1,0-2 0,-1 0 0,1-3 0,-2 0 1,1-2-1,-2-2 0,0 0 0,-1-2 0,0-1 1,23-20 7,-33 26-9,-11 9 11,0-1 0,-1 0-1,1-1 1,-1 0 0,0 0 0,0 0-1,-1-1 1,1 1 0,-1-1-1,-1-1 1,5-6-2,-8 9 11,-8 3-81,3 2 68,1 1-1,0-1 0,0 0 1,0 1-1,0-1 0,0 1 0,0 0 1,1 0-1,-1 0 0,0 0 0,1 1 1,0-1-1,-1 1 0,1-1 0,0 1 1,0 0-1,1 0 0,-1 0 0,1 0 1,-1 0-1,1 0 0,0 0 0,0 0 1,0 1-1,1-1 0,-1 0 0,1 1 1,0-1-1,0 0 0,0 1 0,0-1 1,0 0-1,1 1 0,-1-1 0,2 3 3,0-2 3,1-1-1,-1 1 0,1-1 1,0 0-1,0 0 0,0 0 1,0-1-1,1 1 0,-1-1 1,1 1-1,-1-1 0,1 0 1,0 0-1,0-1 0,0 1 1,0-1-1,0 0 0,0 0 1,0 0-1,1-1 0,-1 1 1,0-1-1,0 0 0,0-1 1,1 1-1,-1 0 0,0-1 1,0 0-1,0 0 0,2-1-2,4 1 0,2 0 9,0-1 1,0 0 0,0-1 0,0-1-1,-1 0 1,1 0 0,-1-1-1,0-1 1,-1 0 0,1 0-1,-1-1 1,0 0 0,-1-1-1,0 0 1,0 0 0,0-1 0,-1 0-1,-1-1 1,2-2-10,-7 10 3,-1 0 0,0 0 1,1 0-1,-1 0 0,0-1 1,0 1-1,0 0 0,0 0 1,0-1-1,-1 1 0,1 0 0,-1-1 1,0 1-1,1-1 0,-1 1 1,0 0-1,0-1 0,-1 1 0,1-1 1,0 1-1,-1-1 0,0 1 1,1 0-1,-1 0 0,0-1 1,0 1-1,0 0 0,-1 0 0,1 0 1,0 0-1,-1 0 0,1 0 1,-1 0-1,0 0-3,-129-8-139,124 9 55,0 1-1,0 0 1,1 0-1,-1 0 1,0 1 0,0 0-1,1 1 1,-1-1-1,1 1 1,0 1-1,-1-1 1,1 1-1,0 0 1,0 0 0,0 1-1,1 0 1,-1 0-1,1 0 1,0 0-1,0 2 85,18-7-4111,89-39-1339,-32 6 1074</inkml:trace>
  <inkml:trace contextRef="#ctx0" brushRef="#br0" timeOffset="122893.551">15566 10508 5635,'0'0'4666,"0"0"-2190,0 0-708,0 0-87,0 0-411,-10-19-387,-35-50-96,44 69-779,1 0 0,-1-1 0,1 1 0,-1 0-1,0 0 1,1 0 0,-1 0 0,1-1 0,-1 1 0,0 0 0,1 0 0,-1 0-1,1 0 1,-1 0 0,0 0 0,1 1 0,-1-1 0,1 0 0,-1 0 0,0 0-1,1 0 1,-1 1 0,1-1 0,-1 0 0,1 1 0,-1-1 0,1 0-1,-1 1 1,1-1 0,-1 1 0,1-1 0,0 0 0,-1 1 0,1-1 0,0 1-1,-1-1 1,1 1 0,0 0 0,-1-1 0,1 1 0,0-1 0,0 1 0,0-1-1,0 1 1,0 0 0,0-1 0,-1 1 0,1-1 0,1 1 0,-1 0 0,0-1-1,0 1 1,0 0 0,0-1 0,0 1-8,-9 48 105,8-44-80,-10 315 783,11-306-803,-1-4-13,1-1-1,-1 1 0,2 0 0,-1-1 1,1 1-1,1 0 0,0-1 0,0 1 1,1-1-1,0 0 0,0 0 0,1 0 1,1 0-1,2 4 9,-3-11-54,-1 0 0,1 0 1,0 0-1,0 0 0,0 0 0,0-1 0,0 0 1,0 0-1,0 0 0,0 0 0,1-1 0,-1 0 1,0 1-1,1-2 0,-1 1 0,0 0 0,0-1 1,0 0-1,1 0 0,-1 0 0,0 0 0,0-1 1,0 0-1,0 0 0,-1 0 0,1 0 0,-1 0 1,1-1-1,-1 1 0,0-1 0,1 0 0,-1 0 1,-1-1-1,1 1 0,0 0 0,0-3 54,232-243-10997,-183 178 4760</inkml:trace>
  <inkml:trace contextRef="#ctx0" brushRef="#br0" timeOffset="123154.506">15992 10367 4034,'0'0'2881,"0"0"-117,0 0-384,0 0-806,0 0-710,-9 8-157,3-2-590,0 0 0,1 0 0,-1 1 0,2 0-1,-1 0 1,1 1 0,0-1 0,0 1 0,1 0-1,0 0 1,1 0 0,-1 0 0,1 0 0,1 1-117,-22 280 1347,22-286-1369,0 1 0,1 0 0,0-1 0,-1 1 0,1 0-1,0 0 1,1-1 0,-1 1 0,1 0 0,-1-1 0,1 1 0,0 0 0,1-1 0,-1 1 0,1-1 0,-1 0-1,1 1 1,0-1 0,0 0 0,0 0 0,1 0 0,-1 0 0,1-1 0,0 1 0,-1-1 0,1 1-1,0-1 1,0 0 0,1 0 0,-1 0 0,0-1 0,3 2 22,2-2-369,0 0 0,0 0 0,1-1 1,-1 0-1,0 0 0,1 0 0,-1-1 0,0-1 0,0 0 1,0 0-1,0 0 0,0-1 0,0 0 0,-1 0 0,1-1 1,2-2 368,49-27-4632</inkml:trace>
  <inkml:trace contextRef="#ctx0" brushRef="#br0" timeOffset="123417.053">16320 10557 7700,'0'0'2635,"0"0"-1141,0 0-194,0 0-145,0 0-315,-9 17-277,-28 55-144,36-71-400,0 0 1,0 0-1,0 0 0,0 0 0,0 0 1,0 1-1,1-1 0,-1 0 1,0 0-1,1 0 0,-1 1 0,1-1 1,-1 0-1,1 1 0,-1-1 0,1 1 1,0-1-1,0 0 0,0 1 1,0-1-1,0 1 0,0-1 0,0 0 1,0 1-1,1-1 0,-1 1 0,0-1 1,1 0-1,-1 1 0,1-1 1,0 0-1,-1 0 0,1 1 0,0-1 1,0 0-1,-1 0 0,1 0 0,0 0 1,0 0-1,1 0 0,-1 0 1,0 0-1,0 0 0,0-1 0,0 1 1,1 0-1,-1-1 0,0 1 0,1-1 1,-1 0-1,0 1 0,1-1 1,-1 0-1,1 0 0,-1 0 0,0 1 1,1-2-1,-1 1 0,1 0 1,-1 0-1,1 0 0,-1-1 0,0 1 1,1-1-1,-1 1 0,1-1-19,9 0 171,-4 0-139,0 0 0,-1 0 0,1-1-1,-1 0 1,0-1 0,0 0 0,0 0-1,0 0 1,0 0 0,0-1-1,-1 0 1,0 0 0,1-1 0,-2 1-1,1-1 1,0 0 0,-1 0 0,0-1-1,0 1 1,-1-1 0,0 0 0,0 0-1,0 0 1,0 0 0,-1-1 0,0 1-1,-1-1 1,1 1 0,-1-5-32,-1 10 0,1 0 6,-1-1 0,1 0 0,-1 0-1,0 0 1,1 1 0,-1-1 0,0 0 0,0 0-1,0 0 1,-1 0 0,1 1 0,0-1-1,-1 0 1,1 0 0,-1 0 0,0 1-1,1-1 1,-1 0 0,0 1 0,0-1-1,0 1 1,0-1 0,0 1 0,0-1 0,-1 1-1,1 0 1,0-1 0,-1 1 0,1 0-1,-1 0 1,0 0 0,1 0 0,-1 0-1,1 1 1,-1-1 0,0 0 0,0 1 0,0-1-1,1 1 1,-1 0 0,0 0 0,0-1-6,-4 2 2,0-1 0,0 0 1,0 1-1,0 0 0,0 1 1,1-1-1,-1 1 1,1 0-1,-1 0 0,1 1 1,0 0-1,0 0 1,0 0-1,0 0 0,0 1 1,1 0-1,-1 0 1,1 0-1,0 0 0,1 1 1,-1 0-1,1 0 0,-3 4-2,-60 127 76,60-117-70,1-1-1,0 1 0,2 0 1,0 1-1,1-1 0,0 0 1,2 3-6,1-18-32,-1-1-1,1 0 1,1 0 0,-1 0 0,0 0 0,1 0 0,-1 0 0,1 0-1,0-1 1,0 1 0,0 0 0,0-1 0,1 0 0,-1 1 0,0-1 0,1 0-1,0 0 1,-1-1 0,1 1 0,0 0 0,0-1 0,0 0 0,0 1-1,0-1 1,1-1 0,-1 1 0,0 0 0,0-1 0,1 1 0,-1-1-1,0 0 1,1 0 0,-1-1 0,0 1 0,0-1 0,1 1 0,-1-1 0,0 0-1,1-1 33,8 2-155,12-2-507,1-2 0,-1 0-1,0-2 1,0 0 0,-1-2 0,1-1-1,-2 0 1,0-2 0,9-5 662,-13 7-867,55-25-3231</inkml:trace>
  <inkml:trace contextRef="#ctx0" brushRef="#br0" timeOffset="124115.711">16874 10611 6739,'0'0'3410,"0"0"-1233,0 0-425,0 0-348,0 0-532,-13 4-258,6-3-531,3 0-47,1-1-1,0 1 1,0-1-1,0 1 1,0 0-1,0 0 1,0 0-1,0 1 1,0-1-1,0 1 1,1 0-1,-1-1 0,0 1 1,1 0-1,0 1 1,-1-1-1,1 0 1,0 1-1,0-1 1,0 1-1,1-1 1,-1 1-1,0 0 1,1 0-1,0 0 1,0 0-1,0 0 1,0 0-1,0 3-35,-1 117 563,3-120-591,0-1 0,0 1 0,1-1 0,-1 0 0,0 1 1,1-1-1,0 0 0,-1 0 0,1 0 0,0 0 0,0 0 0,0-1 0,0 1 0,0-1 0,0 1 0,1-1 0,-1 1 0,0-1 0,1 0 0,-1 0 0,1-1 0,-1 1 1,1 0-1,0-1 0,-1 1 0,1-1 0,0 0 0,-1 0 0,1 0 28,81-6-716,-59-3 409,-1-1-1,-1-1 1,1-1-1,-2-2 1,0 0-1,-1-1 1,18-15 307,-34 26-174,33-25-894,-2-2-1,0-1 1,-3-2 0,0-1-1,22-34 1069,-39 47 144,-2 0 0,0-1 0,-2-1 0,-1 0 0,0 0 0,-2-1-1,-1 0 1,-1-1 0,-1 0 0,-1 0 0,-1-5-144,-1-52 3876,-8 88-2118,-20 51-1398,3 1 0,3 0-1,2 2 1,3 0 0,2 1 0,-3 47-360,2 43-158,21-157-391,-8 2 523,1 1 1,0-1 0,-1 0-1,0 0 1,0 0 0,-1 1-1,1-1 1,-1 0 0,0 0-1,0 1 1,-1-1-1,1 1 1,-1-1 0,0 1-1,0-1 1,0 1 0,-1 0-1,0 0 1,0 0 0,-2-2 25,-173-115 480,179 121-462,-1 1-1,1 0 1,0 0 0,-1 0 0,1-1-1,-1 1 1,1 0 0,-1 0 0,0 0-1,1 0 1,-1 0 0,0 0 0,0 0-1,0 0 1,0 0 0,0 0 0,0 0-1,0 0 1,0 0 0,0 0 0,0 0-1,0 0 1,-1 0 0,1 0 0,0 0-1,-1 0 1,1 0 0,-1 0 0,1 0-1,-1-1 1,1 1 0,-1 0 0,0 0-1,1 0 1,-1-1 0,0 1 0,0 0-1,1-1 1,-1 1 0,0-1 0,0 1-1,0-1 1,0 1 0,0-1-1,0 0 1,0 1 0,0-1 0,0 0-1,0 0 1,0 0 0,0 0 0,0 0-1,0 0 1,0 0 0,0 0 0,0 0-1,0 0 1,0 0 0,0-1 0,0 1-1,1 0 1,-1-1 0,0 1 0,0-1-1,0 1 1,0-1-18,5 5 5,1 0 1,0 0-1,0 0 0,0-1 0,1 1 1,0-1-1,-1 0 0,1-1 0,0 0 1,0 0-1,0 0 0,0-1 0,1 1 1,-1-2-1,0 1 0,1-1 0,-1 1 1,0-2-1,1 1 0,-1-1 0,5-1-5,6 2 29,14-4 46,0 0 0,-1-3 1,1 0-1,-1-2 0,-1-1 0,1-2 1,-2-1-1,0-1 0,21-13-75,-30 16 41,35-5 476,-38 66-469,-11 1 80,19 76-136,-23-127-96,-1 1 0,0 0 0,1 0 0,-1-1 0,1 1 0,-1 0 0,1-1 0,-1 1 0,1 0 0,0-1 0,-1 1 0,1-1 0,0 1 0,0-1-1,-1 1 1,1-1 0,0 0 0,0 1 0,0-1 0,-1 0 0,1 0 0,0 1 0,0-1 0,0 0 0,0 0 0,0 0 0,-1 0 0,1 0 0,0 0 0,0 0 0,0-1 0,0 1 0,0 0 0,-1 0 0,1-1-1,0 1 1,0 0 0,0-1 0,-1 1 0,1-1 0,0 1 0,-1-1 0,1 1 0,0-1 104,15-26-4767,3-10-3202</inkml:trace>
  <inkml:trace contextRef="#ctx0" brushRef="#br0" timeOffset="124296.021">17790 10260 9636,'0'0'2482,"0"0"-2050,0 0 416,0 0 177,0 0-737,0 0-288,-28 60-1201,73-44-2016,22-5-417,13-7 3586,2-4-2273</inkml:trace>
  <inkml:trace contextRef="#ctx0" brushRef="#br0" timeOffset="125017.619">18334 10315 5378,'0'0'3880,"0"0"-1546,0 0-760,0 0-157,0 0 21,-24 14-307,-76 46-155,95-57-899,1 0-1,-1 1 0,1-1 1,0 1-1,-1 0 1,2 1-1,-1-1 0,0 1 1,1 0-1,0-1 0,0 2 1,0-1-1,1 0 1,0 0-1,0 1 0,0-1 1,1 1-1,-1 0 0,1-1 1,1 1-1,-1 0 1,1 1-77,0-3 48,-2 54 238,4-55-277,0 0 1,-1 0 0,1-1 0,1 1-1,-1 0 1,0-1 0,1 0 0,-1 1-1,1-1 1,-1 0 0,1 0 0,0 0-1,0-1 1,0 1 0,0-1 0,0 0-1,1 1 1,-1-2 0,0 1 0,0 0-1,1 0 1,-1-1 0,0 0 0,1 0-1,-1 0 1,1 0 0,-1 0 0,0-1 0,1 1-1,-1-1 1,0 0 0,1 0 0,-1 0-1,0-1 1,2 0-10,6-5 5,0 0-1,-1 0 1,0-1 0,0-1-1,-1 1 1,0-2 0,0 1-1,-1-1 1,-1 0 0,1-1-1,-2 0 1,2-3-5,-3 6 0,-2 0-1,1-1 1,-1 1-1,0-1 1,-1 0-1,0 0 1,0 0 0,-1 0-1,0 0 1,0 0-1,-1 0 1,-1-5 0,0 8 8,0 1-1,0 0 1,0-1 0,-1 1 0,0 0-1,0 0 1,0 0 0,-1 0 0,0 1-1,0-1 1,0 1 0,0-1 0,-1 1 0,1 0-1,-1 1 1,0-1 0,0 0 0,-1 1-1,1 0 1,-1 0 0,1 0 0,-1 1 0,0 0-1,0 0 1,0 0 0,-1 0 0,1 1-1,0 0 1,-1 0 0,1 0 0,0 1 0,-1-1-1,1 1 1,-1 1 0,-2-1-8,8 1 5,0-1-1,-1 0 1,1 0 0,0 1-1,0-1 1,-1 0 0,1 1-1,0-1 1,-1 0 0,1 1-1,0-1 1,0 0 0,0 1-1,-1-1 1,1 0 0,0 1-1,0-1 1,0 1 0,0-1-1,0 0 1,0 1 0,0-1 0,0 1-1,0-1 1,0 0 0,0 1-1,0-1 1,0 1 0,0-1-1,0 0 1,0 1 0,0-1-1,1 1 1,-1-1 0,0 0-1,0 1 1,0-1 0,1 0-1,-1 1 1,0-1 0,0 0-1,1 1 1,-1-1 0,0 0 0,1 0-1,-1 1 1,0-1 0,1 0-1,-1 0 1,0 0 0,1 0-1,-1 1 1,1-1 0,-1 0-1,0 0 1,1 0 0,0 0-5,123-11 306,-9 0-319,-111 12 9,-1-1 1,0 1-1,0 0 0,1 0 0,-1 0 1,0 0-1,0 1 0,0-1 0,0 1 1,0 0-1,0 0 0,-1 0 0,1 0 1,-1 0-1,1 1 0,-1-1 0,0 1 1,0-1-1,0 1 0,0 0 0,0 0 1,-1 0-1,1 0 0,-1 0 0,0 0 1,0 0-1,0 1 0,0-1 0,0 2 4,9 100-102,-15 11 118,5-116 51,0 0 96,1-2 136,73-91 445,-72 90-731,11-15 25,0-1 0,1 2 0,1 0 1,0 1-1,1 1 0,1 0 0,1 1 0,0 1 1,0 0-1,5 0-38,-21 11-9,0 1 0,0 0 0,0 0-1,1 0 1,-1 0 0,1 0 0,-1 0 0,1 1 0,-1-1 0,1 1 0,-1-1 0,1 1 0,-1 0 0,1 0-1,0 0 1,-1 1 0,1-1 0,-1 1 0,1-1 0,-1 1 0,1 0 0,-1 0 0,0 0 0,1 0 0,-1 0 0,0 0-1,0 1 1,0-1 0,0 1 0,0 0 0,0 0 0,0-1 0,0 1 0,-1 0 0,1 0 0,-1 1 0,2 1 9,17 48-495,23 31-1876,-37-79 2118,1-1 0,0 1 0,-1-2 0,1 1 0,0-1 0,0 0 0,0-1 0,0 1 0,1-1 0,-1-1 0,0 1 0,0-1 0,1-1 0,-1 1 0,6-2 253,15 1-284,142-30 3077,-222 41-8259,-12 6-4603</inkml:trace>
  <inkml:trace contextRef="#ctx0" brushRef="#br0" timeOffset="129434.175">12836 12363 10565,'0'0'1654,"0"0"-1088,0 0-324,0 0 118,22 3 113,167 21 682,-159-20-1056,1-2 1,0-1 0,0-1-1,0-2 1,0-1-1,11-4-99,185-15-66,-196 16-2606,-16-11-4037,-8 2 544</inkml:trace>
  <inkml:trace contextRef="#ctx0" brushRef="#br0" timeOffset="129702.414">13696 11985 7091,'0'0'3698,"0"0"-2113,0 0-1,0 0-319,0 0-641,0 0-320,-32 52 97,19 6-17,6 16 176,-1 6-192,6-6-176,2-4-144,0-15-48,0-19-144,0-13-656,10-17-1121,12-6-256,11-11-2369</inkml:trace>
  <inkml:trace contextRef="#ctx0" brushRef="#br0" timeOffset="129966.577">14164 12119 5170,'0'0'5523,"0"0"-3589,0 0-1045,0 0 322,0 0-48,-8 11-389,-9 29-182,71-26 160,22-13-497,1-4-1,-1-4 0,10-4-254,297-71 264,-321 77 86,-61 5-305,-1 4 78,-24 54-3039,24-46-1187</inkml:trace>
  <inkml:trace contextRef="#ctx0" brushRef="#br0" timeOffset="135074.401">16161 12722 10597,'0'0'1798,"0"0"-531,0 0 89,-25 9-425,-1 1-759,0 0 0,1 2 0,0 1 1,1 1-1,1 1 0,0 2 1,-15 13-173,-100 120 1143,131-141-1116,1 0 0,0 0 0,1 0 0,0 1-1,1 0 1,0 0 0,0 0 0,1 1 0,1-1 0,-1 1 0,2 0 0,-1-1 0,2 1 0,-1 0-1,1 0 1,1 0 0,1 8-27,4-6 6,-1 0-1,2-1 1,-1 0 0,2 0-1,0 0 1,0-1 0,1 0-1,0-1 1,1 0-1,0 0 1,1-1 0,0 0-1,0-1 1,1-1 0,0 1-1,1-2 1,-1 0-1,1 0 1,1-1-6,157 70-32,-165-62 181,-31-10 86,20-2-198,-258 3 388,240-3-491,-1 0 0,1-2 0,-1-1 0,1-1 0,0-1 0,0-1 0,0-1 1,1-1-1,0-1 0,-13-7 66,33 15-85,0 0 1,0-1 0,0 1-1,0-1 1,0 0 0,1 0-1,-1 1 1,0-1 0,1 0 0,-1-1-1,0 1 1,1 0 0,-1 0-1,1-1 1,0 1 0,-1-1-1,1 1 1,0-1 0,0 1-1,0-1 1,0 0 0,0 0-1,0 1 1,1-1 0,-1 0-1,1 0 1,-1 0 0,1 0 0,-1 0-1,1 0 1,0 0 0,0 0-1,0 0 1,0 0 0,1 0-1,-1 0 1,0 1 0,1-1-1,-1 0 1,1 0 0,0 0-1,0 0 1,0 1 0,-1-1 0,2 0-1,-1 1 1,0-1 0,0 0-1,0 1 1,1 0 0,-1-1-1,1 1 1,1-1 84,57-27-3500,25 0-1529</inkml:trace>
  <inkml:trace contextRef="#ctx0" brushRef="#br0" timeOffset="136055.516">16484 13086 11269,'0'0'2100,"0"0"-990,0 0 69,0 0-35,0 0-322,-15 18-235,-39 54-229,54-71-354,0 0 1,0 1-1,1-1 1,-1 1 0,0-1-1,1 0 1,-1 1-1,1-1 1,0 0 0,-1 1-1,1-1 1,0 0-1,0 0 1,0 0 0,-1 0-1,1 0 1,1 0-1,-1 0 1,0 0 0,0 0-1,0 0 1,0-1-1,1 1 1,-1 0 0,0-1-1,1 1 1,-1-1-1,0 1 1,1-1 0,-1 0-1,1 1 1,-1-1-1,0 0 1,1 0 0,-1 0-1,1 0 1,-1 0-1,1-1 1,-1 1 0,0 0-1,1-1 1,-1 1-1,0-1 1,1 1 0,-1-1-1,0 0 1,1 0-5,7 1 34,8 0 0,0 0 0,0 0 0,0-2-1,0 0 1,0-1 0,-1-1 0,1 0 0,-1-1-1,2-2-33,-14 5 7,4 0-1,1-2 0,-1 1 0,-1-1 0,1 0 0,-1-1 0,1 0 0,-1 0 0,-1-1 0,1 0 0,-1 0 0,0 0 0,0-1 0,-1 1 0,3-5-6,-9 9 2,1 0 0,-1 0-1,0 0 1,0 0 0,0 0 0,0 0 0,0 1-1,0-1 1,0 0 0,-1 1 0,1-1-1,-1 1 1,1-1 0,-1 1 0,1 0-1,-1-1 1,0 1 0,0 0 0,1 0-1,-1 0 1,0 1 0,0-1 0,0 0 0,0 1-1,0-1 1,0 1 0,0 0 0,-1-1-1,1 1 1,0 0 0,0 0 0,0 1-1,0-1 1,0 0 0,0 1 0,0-1 0,0 1-1,0 0 1,0-1 0,0 1 0,0 0-2,-11 0 2,0-2 9,-1 1 1,1 1 0,-1 1-1,1-1 1,-1 2 0,1 0-1,0 1 1,0 0-1,0 1 1,1 0 0,0 1-1,0 0 1,0 1 0,-10 8-12,15-11 14,1 1 1,-1 0-1,1-1 1,0 2-1,0-1 1,1 1 0,0 0-1,0 0 1,0 0-1,1 1 1,0 0-1,0 0 1,0 0 0,1 0-1,0 0 1,1 1-1,0 0 1,0-1-1,0 1 1,1 0 0,0 0-1,1 0 1,0-1-1,0 1 1,0 0-1,2 7-14,0-11 1,1 0 0,-1 0-1,0-1 1,1 0 0,0 1-1,0-1 1,0 0 0,0 0-1,0 0 1,1-1 0,-1 1-1,1-1 1,0 0 0,-1 0-1,1 0 1,0 0 0,0-1-1,0 0 1,1 1 0,0-1-1,19 5-16,1 0 1,-1-2-1,1-1 1,0-1-1,0-1 1,23-2 15,-24 1-3,3 0-35,0-1-1,0-1 1,0-1 0,0-2 0,0-1 0,-1-1 0,23-9 38,-12 3-38,0-3 1,0 0-1,-2-3 0,0 0 0,-2-3 1,0-1-1,-1-1 0,-1-2 38,-29 24 17,0 1-1,0-1 1,0 1-1,-1-1 1,1 0-1,-1 0 1,1 1-1,-1-1 1,0 0-1,1 0 0,-1 0 1,0-1-1,0 1 1,-1 0-1,1 0 1,0-1-1,-1 1 1,1 0-1,-1-1 0,0 1 1,0 0-1,0-1 1,0 1-1,0 0 1,-1-1-1,1 1 1,-1 0-1,1-1 1,-1 1-1,0 0 0,0 0 1,0 0-1,0 0 1,0 0-1,0 0 1,-1-1-17,-4 1 24,1 0-1,-1 0 1,0 1 0,1 0 0,-1 0 0,0 0-1,0 1 1,0-1 0,0 1 0,0 1 0,0-1 0,0 1-1,1 0 1,-1 1 0,0-1 0,1 1 0,-1 0-1,1 1 1,-1-1 0,1 1 0,0 0 0,0 0 0,0 1-1,1-1 1,-1 1 0,1 0 0,0 1 0,-4 3-24,5-5-2,0 0 0,0 0 0,0 0 0,0 1 1,0-1-1,1 1 0,-1 0 0,1 0 0,0-1 1,0 1-1,1 1 0,-1-1 0,1 0 0,0 0 1,0 1-1,0-1 0,0 0 0,1 1 0,0-1 1,0 0-1,0 1 0,1-1 0,-1 1 0,1-1 1,0 0-1,0 1 0,0-1 0,1 0 0,0 0 1,0 0-1,0 0 0,0 0 0,0-1 0,1 2 2,10 7-1,-2 0-1,1 1 0,-2 1 1,0 0-1,0 1 0,-2-1 0,0 2 1,0-1-1,-2 1 0,0 0 1,2 7 1,6 229 53,-14-251-24,2-4 19,58-87 301,-3-3 0,-5-2-1,35-90-348,-45 42 344,-36 177-397,-4-21 49,29 144-48,-29-152 54,0 0 0,0 0-1,0 0 1,1 0 0,0 0-1,0 0 1,0-1-1,0 1 1,1-1 0,0 0-1,0 0 1,0 0 0,0 0-1,1-1 1,-1 0-1,1 0 1,0 0 0,0 0-1,0-1 1,0 0 0,1 0-1,-1 0 1,1-1-1,-1 0 1,1 0 0,2 0-2,4 0 15,-1-1 0,0 0 0,0 0 0,0-1 0,0-1 0,0 0 0,0 0 0,0-1-1,-1-1 1,1 1 0,-1-2 0,0 0 0,3-1-15,89-58-170,-101 63-138,9-5 394,-3 5-4656,-7 1-1734</inkml:trace>
  <inkml:trace contextRef="#ctx0" brushRef="#br0" timeOffset="136604.847">17713 13306 6659,'0'0'646,"0"0"-91,0 0 784,25 0 288,84-5-122,-104 4-1388,0 0 0,0 0 1,0 0-1,-1-1 0,1 1 0,0-1 0,-1 0 1,1-1-1,-1 1 0,0-1 0,0 0 0,0 0 1,0 0-1,0 0 0,-1-1 0,0 1 0,2-3-117,6-5 345,-4 4-124,1 0 0,-1-1-1,-1 1 1,1-1 0,-1-1 0,-1 1 0,1-1 0,-1 0-1,-1 0 1,0 0 0,0-1 0,-1 0 0,0 1-1,-1-1 1,0 0 0,0 0 0,-1-10-221,-2-23 810,0 33-275,1 32-429,-1 31-191,-1-35-5,0 1-1,2-1 0,0 1 0,1 0 1,1-1-1,1 1 0,1-1 0,0 0 0,1 0 1,1 0-1,3 4 91,-7-19-343,1 1 0,-1 0 0,1-1 0,1 0 0,-1 0 0,0 0 0,1 0 0,-1 0 0,1-1 0,0 1 0,0-1 0,0 0 0,0 0 0,0 0 0,0-1 0,1 0 0,-1 1 0,1-2 0,-1 1 0,0 0 0,1-1 0,-1 0 0,1 0 0,0 0 0,3-1 343,36-3-7398</inkml:trace>
  <inkml:trace contextRef="#ctx0" brushRef="#br0" timeOffset="137299.701">18426 13160 10101,'0'0'2657,"0"0"-1459,0 0-593,0 0-228,0 0-137,7 13 80,24 38 147,-30-50-441,1 0 1,0 0-1,0 1 1,0-1-1,0-1 1,0 1-1,0 0 1,0 0 0,1-1-1,-1 1 1,0-1-1,0 0 1,0 0-1,1 1 1,-1-1-1,0-1 1,0 1-1,0 0 1,1-1-1,-1 1 1,0-1 0,0 1-1,0-1 1,0 0-1,0 0 1,0 0-1,0 0 1,0 0-1,0-1 1,-1 1-1,1 0 1,0-1 0,-1 0-1,1 1 1,-1-1-1,1 0 1,-1 0-1,0 1 1,0-2-27,4-1 7,0-1 0,0 1 1,0-1-1,-1 0 0,0-1 0,0 1 0,-1-1 1,1 0-1,-1 0 0,-1 0 0,1 0 1,-1 0-1,0 0 0,0-1 0,-1 1 1,0-1-1,0 0 0,0 1 0,-1-1 1,0 0-1,0-1-7,-2 6 2,0 0 0,0 0 0,0 0 0,0 1 0,-1-1 0,1 0 0,0 1 0,-1 0 0,1-1 0,-1 1 0,0 0 0,1 0 0,-1 0-1,0 1 1,1-1 0,-1 1 0,0 0 0,0-1 0,0 1 0,1 0 0,-2 1-2,3-1 2,-4-1 27,1 1 1,-1 0 0,0 0 0,0 0 0,0 0-1,1 1 1,-1 0 0,0 0 0,0 1 0,1-1 0,-1 1-1,1 0 1,0 0 0,-1 0 0,1 1 0,0-1 0,0 1-1,0 0 1,1 0 0,-1 1 0,1-1 0,0 1-1,0 0 1,0-1 0,0 2 0,1-1 0,-1 0 0,1 1-30,-6 9 68,2 0 1,0 1-1,0-1 0,2 1 1,-1 0-1,2 1 1,0-1-1,1 1 1,1-1-1,0 1 1,1 0-1,2 11-68,-3-25 2,1 0 0,-1-1 0,1 1 0,0 0-1,0 0 1,0 0 0,0 0 0,0 0 0,1 0 0,-1 0-1,0 0 1,1 0 0,-1-1 0,1 1 0,0 0 0,0 0-1,0-1 1,0 1 0,0 0 0,0-1 0,0 1-1,0-1 1,1 1 0,-1-1 0,0 0 0,1 0 0,-1 1-1,1-1 1,0 0 0,-1 0 0,1 0 0,0-1 0,0 1-1,-1 0 1,1-1 0,0 1 0,0-1 0,2 1-2,5 0 16,-1 0 0,1 0 1,0-1-1,0 0 1,0 0-1,0-1 0,0 0 1,0-1-1,0 0 1,-1 0-1,1-1 0,-1 0 1,1 0-1,7-5-16,11-9 92,0 0 1,-1-2-1,-1 0 0,-1-2 0,-1-1 0,-1-1 1,5-7-93,-27 30 2,0-1 0,0 1-1,0-1 1,1 0 0,-1 1 0,0-1 0,0 1 0,1 0 0,-1-1 0,1 1 0,-1-1 0,0 1 0,1-1-1,-1 1 1,1 0 0,-1-1 0,1 1 0,-1 0 0,1 0 0,-1-1 0,1 1 0,-1 0 0,1 0 0,-1 0-1,1-1 1,0 1 0,-1 0 0,1 0 0,-1 0 0,1 0 0,-1 0 0,1 0 0,0 0 0,-1 1 0,1-1-1,-1 0 1,1 0 0,-1 0 0,1 0 0,-1 1 0,1-1 0,-1 0 0,1 1 0,-1-1 0,1 0 0,-1 1 0,1-1-1,-1 0 1,1 1 0,-1-1 0,0 1 0,1-1 0,-1 1 0,0-1 0,0 1 0,1-1 0,-1 1 0,0-1-1,0 1 1,0 0 0,0-1 0,1 1 0,-1-1 0,0 1 0,0-1 0,0 1-2,10 48 131,-9-41-55,12 65 348,-12-72-409,0 0-1,0 0 0,0 0 0,1 0 0,-1 0 0,1-1 0,-1 1 1,0 0-1,1-1 0,-1 1 0,1 0 0,-1-1 0,1 0 0,-1 1 1,1-1-1,0 0 0,-1 0 0,1 0 0,-1 0 0,1 0 1,0 0-1,-1-1 0,1 1 0,-1-1 0,1 1 0,-1-1 0,1 1 1,-1-1-1,0 0 0,1 1 0,-1-1 0,0 0 0,2-1-14,113-105 819,-22 21-664,-91 85-171,0 1 1,-1 0-1,1 0 0,0 0 0,0 0 1,-1 0-1,1 0 0,0 1 1,0-1-1,-1 1 0,1 0 0,-1 0 1,1 0-1,0 0 0,-1 1 1,0-1-1,1 0 0,-1 1 0,0 0 1,0 0-1,0-1 0,0 1 0,0 0 1,0 1-1,0-1 0,-1 0 1,1 0-1,-1 1 0,0-1 0,0 1 1,1-1-1,-2 1 0,1 0 1,0-1-1,0 1 0,-1 0 0,1 2 16,8 14-133,-7-16 33,-1 0-1,1 0 1,0-1-1,0 1 0,0 0 1,0-1-1,1 0 1,-1 1-1,1-1 1,-1 0-1,1 0 1,0-1-1,0 1 1,0 0-1,0-1 1,0 0-1,0 0 1,0 0-1,0 0 1,0 0-1,1 0 1,-1-1-1,0 0 1,1 1-1,-1-1 1,0-1-1,1 1 1,-1 0-1,0-1 1,0 0-1,2 0 101,83-38-6139,-36 6 1142</inkml:trace>
  <inkml:trace contextRef="#ctx0" brushRef="#br0" timeOffset="137554.489">19642 12919 10405,'0'0'2340,"0"0"-574,0 0-43,0 0-384,0 0-165,-24 25-232,-75 86-283,95-106-621,-1 0 1,1 0-1,-1 1 1,1 0-1,1 0 0,0 0 1,-1 0-1,2 1 1,-1-1-1,1 1 0,0 0 1,0-1-1,0 6-38,0 1 27,-7 53-123,15-65-270,21-3-499,0-2 1,-1-1-1,0-1 1,1-1-1,-2-1 1,4-3 864,56-16-3822,-19 8-1082</inkml:trace>
  <inkml:trace contextRef="#ctx0" brushRef="#br0" timeOffset="137908.182">20033 13062 11125,'0'0'2545,"0"0"-1213,0 0-639,0 0-469,0 0-88,8 5-18,1 0 4,-1 1 1,1-2-1,1 1 1,-1-1-1,0-1 1,1 0-1,0 0 1,0-1-1,0 0 1,0-1-1,5 1-122,-6-2 66,1 1 1,-1-1-1,1-1 1,-1 0-1,0 0 1,0-1-1,1 0 0,-1 0 1,0-1-1,-1 0 1,1-1-1,-1 0 0,1 0 1,-1-1-1,0 0 1,-1 0-1,1-1 1,-1 0-1,5-6-66,-10 11 18,-1-1 1,1 0 0,-1 1-1,1-1 1,-1 0-1,0 1 1,0-1-1,0 0 1,0 0 0,0 0-1,0 0 1,-1 0-1,1 0 1,-1 0-1,1 0 1,-1-1-1,0 1 1,1 0 0,-1 0-1,0 0 1,-1 0-1,1 0 1,0-1-1,-1 1 1,1 0-1,-1 0 1,0 0 0,1 0-1,-1 0 1,0 0-1,0 0 1,0 0-1,-1 1 1,1-1 0,0 0-1,-1 1 1,1-1-1,-1 1 1,1-1-1,-1 1 1,0 0-1,0-1 1,1 1 0,-1 0-1,0 0 1,-2 0-19,-5-2 21,-1 0 0,1 1 0,-1 1 0,0 0 0,1 0 0,-1 0 0,0 2 0,1-1 1,-1 1-1,0 0 0,1 1 0,-1 0 0,1 1 0,0 0 0,0 0 0,0 1 0,0 0 1,0 1-1,-1 1-21,-7 5 91,0 0 1,0 2-1,1 0 1,1 0 0,0 2-1,1-1 1,1 2-1,-7 11-90,13-18 24,0 1 1,1 0-1,0 0 1,1 1-1,1 0 1,-1 0-1,2 0 1,-1 0-1,2 1 1,-1-1-1,2 1 1,-1 0-1,2 0 1,-1 4-26,2-12-27,0-1-1,0 0 1,0 1 0,0-1-1,0 0 1,1 0-1,-1 0 1,1 0 0,0 0-1,0 0 1,0 0 0,0-1-1,0 1 1,1-1 0,-1 1-1,1-1 1,0 0-1,-1 0 1,1 0 0,0-1-1,0 1 1,0-1 0,0 1-1,1-1 1,-1 0 0,0 0-1,1 0 1,-1-1-1,0 1 1,1-1 0,-1 0-1,1 0 1,-1 0 0,1 0-1,-1-1 1,0 1 0,1-1-1,-1 0 1,1 0 27,60-23-1114,-42-16-2484,-20 19 528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09:0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310 299 12870,'0'0'1753,"0"0"-715,-27 12-51,-93 45 146,109-51-1023,0 1 0,1 0 0,0 1 0,1 0-1,0 0 1,0 1 0,1 1 0,0-1 0,1 1-1,-1 0 1,2 1 0,0 0 0,0 1-110,-1-1 68,1 1 1,0 0-1,1 0 1,1 1 0,0-1-1,0 1 1,1 0-1,1 0 1,0 0-1,1 1 1,1-1-1,0 0 1,0 1-69,1-10 10,0 0 0,0-1 1,0 1-1,0 0 0,1-1 0,0 1 0,-1-1 1,1 0-1,0 0 0,1 0 0,-1 0 1,0 0-1,1 0 0,0 0 0,-1-1 1,1 1-1,0-1 0,1 0 0,-1 0 0,0 0 1,1 0-1,-1-1 0,1 1 0,-1-1 1,1 0-1,-1 0 0,1 0 0,0-1 0,0 1-10,120 6 181,-118-7-170,32-4 15,0-1 0,-1-2 1,1-2-1,-2-1 0,0-2 0,0-2 0,-1-1 1,-1-1-1,0-2 0,-1-2 0,4-4-26,-16 11 26,0 0 0,-1-1 0,0-1 0,-1-1-1,-1-1 1,-1-1 0,0 0 0,-2-1 0,0 0 0,-1-2-1,0 0 1,-2 0 0,-1-1 0,0 0 0,-2-1 0,-1 0-1,0-1 1,-2 0 0,3-19-26,-5-125 854,-5 169-847,0 0 1,1 0-1,-1-1 1,0 1-1,1 0 1,-1-1-1,0 1 1,0-1-1,0 1 1,0-1-1,0 1 1,1-1-1,-1 0 1,0 1-1,0-1 0,0 0 1,0 0-1,0 0 1,0 0-1,0 0 1,0 0-1,0 0 1,0 0-1,0 0 1,0 0-1,0 0 1,0-1-1,0 1 1,0 0-1,0-1 1,0 1-1,0-1 1,1 1-1,-1-1 1,0 1-1,0-1 1,0 0-1,1 1 0,-1-1 1,0 0-1,1 0 1,-1 1-1,1-1 1,-1 0-1,1 0 1,-1 0-1,1 0 1,-1 0-1,1 0 1,0 0-1,0 1 1,-1-1-1,1 0 1,0 0-1,0 0 1,0 0-1,0 0 1,0 0-1,0 0 1,0 0-1,1 0 0,-1 0 1,0 0-1,0 0 1,1 0-1,-1 0-7,-12 27-13,1 1-1,1 0 0,1 1 1,1 0-1,2 0 1,1 1-1,1-1 0,1 1 1,2 23 13,-1-36-5,0 0 1,2-1 0,0 1 0,0 0-1,2 0 1,0 0 0,1 0 0,0 0-1,1-1 1,1 0 0,1 0-1,0 0 1,1-1 0,0 1 0,1-2-1,1 1 1,0-1 0,1 0 0,0-1-1,8 6 5,-3-7-35,1-1 1,0-1-1,1 0 0,0-1 0,0-1 0,0-1 0,1 0 0,0-1 1,0-1-1,1-1 0,-1-1 0,1 0 0,0-1 0,-1-1 0,11-2 35,-11 2-18,-1 0 0,1-2 0,-1 0 0,1-1 0,-1-1 0,0-1 0,0 0 0,0-1 0,-1-1 0,0 0 0,0-1-1,-1-1 1,0-1 0,0 0 0,-1-1 0,0 0 0,-1-1 0,6-8 18,-14 12 9,0 0-1,0 0 1,-1 0 0,0-1 0,-1 1 0,0-1-1,0 0 1,-1 0 0,0 0 0,-1-1 0,0 1-1,0 0 1,-1-1 0,0 1 0,0 0 0,-1-1-1,-1-2-8,0 6 14,0-1 0,0 0-1,0 1 1,-1 0 0,0 0 0,0 0-1,-1 0 1,1 0 0,-1 0-1,-1 1 1,1 0 0,-1 0-1,0 0 1,0 1 0,0-1 0,0 1-1,-1 0 1,0 1 0,0-1-1,0 1 1,0 0 0,-1 1-1,1 0 1,-1 0 0,1 0 0,-1 1-1,0-1 1,1 2 0,-1-1-1,0 1 1,0 0 0,0 0 0,0 1-1,1 0 1,-1 0 0,0 1-1,1 0 1,-1 0 0,1 0-1,0 1 1,-1 0 0,1 0 0,0 1-1,-5 3-13,1 2-6,0 1 0,1 0-1,0 0 1,1 1 0,0 0 0,1 1-1,0-1 1,0 1 0,2 1 0,-1-1-1,2 1 1,-1 0 0,2 0-1,0 0 1,0 1 0,1-1 0,1 1-1,0-1 1,1 1 0,2 11 6,-2-22-10,0-1 0,0 1 1,1-1-1,0 1 0,-1-1 0,1 1 1,0-1-1,0 1 0,0-1 1,0 0-1,1 0 0,-1 1 0,1-1 1,-1 0-1,1 0 0,0 0 0,0-1 1,0 1-1,0 0 0,0-1 0,0 1 1,0-1-1,0 0 0,1 1 1,-1-1-1,0 0 0,1 0 0,-1-1 1,1 1-1,-1-1 0,2 1 10,87 3-139,-87-4 142,14-3 0,0-1 0,0 0 0,0-1 0,-1-1 0,0-1 0,0-1-1,-1 0 1,0-1 0,0 0 0,-1-2 0,-1 0 0,1 0 0,4-7-3,-12 12 43,-1 0 1,1 0 0,-1-1-1,-1 0 1,1 0-1,-1-1 1,-1 0 0,1 1-1,-1-2 1,-1 1 0,1 0-1,-1-1 1,-1 1-1,0-1 1,0 0 0,-1 0-1,0 0-43,-1 9 19,-13 16-160,5-6 131,1 0 1,0 0 0,1 0 0,0 1-1,0 0 1,1 0 0,1 1 0,0 0-1,1-1 1,0 1 0,0 0 0,2 0-1,-1 1 1,2-1 0,-1 0-1,2 0 1,-1 1 9,4-9-5,-1 0 0,0-1 1,1 0-1,-1 0 0,1 0 0,0 0 0,0 0 0,0-1 0,0 0 0,1 1 1,-1-2-1,1 1 0,-1 0 0,1-1 0,0 0 0,-1 0 0,1-1 0,0 1 0,0-1 1,-1 0-1,1 0 0,0 0 0,0-1 0,0 0 0,-1 0 0,2 0 5,11 0 31,8-1-4,-1-1-1,1-1 1,-1-1-1,1-2 1,-2 0-1,1-2 1,-1 0-1,0-2 1,-1 0-1,0-1 1,-1-2-1,-1 0 1,0-1-1,14-14-26,-26 21 12,1 0 0,-1 0-1,0-1 1,-1 0 0,0-1 0,0 0 0,-1 0-1,-1 0 1,1-1 0,-2 1 0,1-1 0,-2-1-1,1 1 1,-1 0 0,-1-1 0,0 1 0,-1-1-1,0 0 1,-1-10-12,0 13 9,1 7-12,0-1 1,-1 0-1,1 1 1,-1-1-1,1 0 1,-1 1 0,0-1-1,0 0 1,0 1-1,0-1 1,-1 0 0,1 1-1,-1-1 1,1 0-1,-1 1 1,0-1-1,0 1 1,0-1 0,0 1-1,-1-1 1,1 1-1,-1 0 1,1 0-1,-1 0 1,0 0 0,0 0-1,0 0 1,0 0-1,0 1 1,0-1-1,0 1 1,-1-1 0,1 1-1,-1 0 1,1 0-1,-1 0 1,1 0-1,-1 0 1,1 1 0,-1-1-1,0 1 1,-2-1 2,1 2-24,0-1 0,0 1 0,-1 0 0,1 0-1,0 0 1,0 0 0,0 1 0,0 0 0,1 0 0,-1 0 0,0 0 0,1 0 0,-1 1 0,1-1 0,0 1 0,0 0 0,0 0 0,0 0 0,1 1 0,-1-1 0,1 1-1,0-1 1,0 1 0,-1 1 24,-38 103-319,34-66 210,1 0 0,2 0-1,1 0 1,3 1-1,3 27 110,53 262-85,-73-334-46,11-3 104,0 0 0,0-1-1,1 1 1,-1-1 0,1 0-1,1-1 1,-1 1 0,1-1-1,0 0 1,0 0 0,1-1-1,0 1 1,0 0-1,1-1 1,0 0 0,1 0-1,-1 0 1,1 1 0,1-1-1,-1-2 28,4 3-45,-1 0 0,1 0 0,0 0-1,1 0 1,-1 0 0,1 1 0,1 0-1,-1 0 1,1 0 0,0 0-1,0 1 1,1-1 0,-1 2 0,1-1-1,1 0 1,-1 1 0,0 0 0,1 1-1,0 0 1,0 0 0,3-1 45,6-5-66,118-66-112,-50 30 516,-1-4-1,-3-3 1,27-27-338,3-17 1006,-103 103-926,-53 152-54,34-128 28,-6 16-12,-7 20 6,-2-2 0,-3-2 1,-15 22-49,36-70-330,0-1 0,-2-1 0,1 1 0,-2-2 1,1 1-1,-2-2 0,0 0 0,-5 4 330,-56 27-4191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08:5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10517,'0'0'1969,"0"0"-998,0 0-352,0 0 133,0 0 59,0 0-251,0 17-77,0 1177 3850,1-1180-4602,4-23-1172,29-125-6950,-15 77 2087</inkml:trace>
  <inkml:trace contextRef="#ctx0" brushRef="#br0" timeOffset="269.095">329 182 9620,'0'0'1831,"0"0"-1,0 0 107,0 0-310,0 0-683,-1 8-445,0 465 1497,14-302-1227,-2-52-2807,-8-42-6399,-3-90 356</inkml:trace>
  <inkml:trace contextRef="#ctx0" brushRef="#br0" timeOffset="465.476">0 771 12502,'0'0'1584,"0"0"-335,0 0-192,0 0-401,0 0-48,189-25-144,-94 14-464,-1 2-368,-4 2-1601,-10 1-1232,-8 1-3362</inkml:trace>
  <inkml:trace contextRef="#ctx0" brushRef="#br0" timeOffset="1079.605">1008 513 9108,'0'0'2844,"0"0"-1166,0 0-282,-24 10-148,-80 33-309,11 28 278,83-61-1095,3-3-80,1 1 0,-1 0 0,1 0 0,1 0 0,0 0 0,0 1 0,0 0 0,1 0 0,0 0 0,1 1 0,0-1 0,1 1 0,0-1 0,0 1 0,1 0 0,0 0 0,1 0-1,0 1-40,2-9-2,0 1 0,1-1 0,-1 0 0,0 0 1,1 0-1,0 0 0,-1 0 0,1 0 0,0-1 0,0 1 1,0-1-1,0 0 0,0 0 0,0 0 0,0 0 1,1-1-1,-1 1 0,0-1 0,0 0 0,0 0 1,1 0-1,-1 0 0,0 0 0,0-1 0,1 1 1,-1-1-1,0 0 0,0 0 0,0 0 0,0-1 1,13-3 9,-1-2 0,0 0-1,0 0 1,-1-1 0,0-1-1,0-1 1,-1 0-1,0 0 1,-1-2 0,0 1-1,-1-1 1,0-1 0,0-2-9,-6 9 71,0 0 0,-1-1 0,1 1 0,-2-1 0,1 0 0,-1 0 0,0-1 0,0 1 0,-1-1 0,0 1 0,0-1 0,-1 0 0,0 0 0,0 1 0,-1-1 0,0-4-71,0 11 219,0 1-16,-2 0-131,-2 4-71,1-1 0,-1 1 0,1 0 0,0 0 0,0 0 0,0 0 0,1 1-1,-1-1 1,1 1 0,0 0 0,1-1 0,-1 1 0,1 0 0,0 0 0,0 0 0,0 0 0,1 0 0,-1 0 0,2 2-1,-2-4-2,0 0-1,0 0 0,1 1-1,-1-1 1,1 1 0,-1-1 0,1 1 0,0-1 0,0 0 0,0 1-1,1-1 1,0 1 0,-1-1 0,1 0 0,0 1 0,0-1-1,1 0 1,-1 0 0,1 0 0,-1 0 0,1 0 0,0 0 0,0 0-1,0-1 1,1 1 0,-1-1 0,1 1 0,-1-1 0,4 2 3,3-2 3,0 0 0,0-1 1,0 0-1,0 0 0,0-1 1,1 0-1,-1-1 1,0 0-1,0-1 0,0 1 1,0-2-1,0 1 1,0-1-1,-1-1 0,5-1-3,8-7 15,0-1 1,-1-1-1,0-1 0,-1 0 0,-1-1 1,0-1-1,-2-1 0,0-1 0,0 0 0,-1-2-15,-11 13 30,0 0 0,0-1 0,0 1-1,-1-1 1,-1 0 0,1 0 0,-1 0-1,-1 0 1,0 0 0,0-1 0,-1 1-1,0 0 1,0-3-30,-1 13-1,1 0-1,0-1 1,-1 1-1,1-1 1,-1 1 0,1-1-1,0 0 1,-1 1-1,1-1 1,-1 1-1,1-1 1,-1 0-1,0 1 1,1-1-1,-1 0 1,1 0 0,-1 1-1,1-1 1,-1 0-1,0 0 1,1 0-1,-1 0 1,0 0-1,1 0 1,-1 0 0,1 0-1,-1 0 1,0 0-1,1 0 1,-1 0-1,0 0 1,1-1-1,-1 1 1,1 0 0,-1 0-1,1-1 1,-1 1-1,0 0 1,1-1-1,-1 1 1,1 0-1,0-1 1,-1 1 0,1-1-1,-1 1 1,1-1-1,0 1 1,-1-1-1,1 1 1,0-1-1,-1 0 1,1 1-1,0-1 1,0 1 0,0-1-1,-1 0 1,1 1-1,0-1 1,0 0 1,-6 23-66,2 1 0,0 0 0,1-1 0,1 1 0,1 0-1,1 0 1,3 20 66,-2-35-23,43 234-1191,-45-241 1130,0 0 0,1 0-1,-1-1 1,0 1-1,1 0 1,-1-1-1,0 1 1,0 0-1,0-1 1,0 1 0,1-1-1,-1 1 1,0-1-1,0 0 1,0 1-1,0-1 1,0 0 0,0 0-1,0 0 1,0 1-1,0-1 1,0 0-1,0 0 1,0-1 0,0 1-1,0 0 1,0 0-1,0 0 1,0-1-1,0 1 1,0 0-1,0-1 1,0 1 0,0-1-1,0 1 1,0-1-1,0 0 85,-22-21-2534,1-12-1417</inkml:trace>
  <inkml:trace contextRef="#ctx0" brushRef="#br0" timeOffset="1483.275">1793 55 14519,'0'0'2163,"0"0"-722,0 0-542,5 24-104,27 285 939,-30-264-1618,-3-23-100,1 0 1,1 0-1,1-1 0,0 1 0,2-1 0,1 0 0,1 0 0,0 0 1,6 9-17,-11-28 7,0 0 0,1 1 0,-1-1 1,1 0-1,0 0 0,0 0 1,0-1-1,0 1 0,0 0 0,0-1 1,0 1-1,0-1 0,1 0 1,-1 0-1,0 1 0,1-2 0,-1 1 1,1 0-1,0 0 0,-1-1 0,1 0 1,-1 1-1,1-1 0,0 0 1,-1 0-1,1 0 0,0-1 0,-1 1 1,1-1-1,-1 1 0,1-1 1,-1 0-1,3-1-7,51-82 259,25-79-150,-78 162-118,-1-1 0,1 1 0,0-1 0,0 1 0,0 0 0,0 0 0,0 1 0,0-1 0,0 1 0,1-1 0,-1 1 0,0 0 0,0 0 0,0 1 0,0-1 0,0 0 0,1 1 0,-1 0 0,0 0 0,0 0 0,0 0 0,-1 0 0,1 1 0,0-1 0,0 1 0,-1 0 0,1 0 0,-1 0 0,1 0 0,-1 0 0,0 0 0,0 1 0,0-1 0,0 1 0,0 0 9,19 23-38,0 0 0,-2 2-1,-1 1 1,-1 0 0,3 11 38,52 83-1434,-38-85-783,-1-20-3337</inkml:trace>
  <inkml:trace contextRef="#ctx0" brushRef="#br0" timeOffset="2012.595">3318 178 12742,'0'0'1542,"0"0"-219,0 0-18,-4 20-137,-11 61-317,16-81-801,-1-1-1,0 1 0,1 0 1,-1-1-1,1 1 0,-1 0 1,1-1-1,-1 1 1,1 0-1,-1-1 0,1 1 1,-1 0-1,1 0 0,-1 0 1,1 0-1,-1 0 0,1-1 1,-1 1-1,1 0 1,-1 0-1,1 0 0,0 0 1,-1 0-1,1 1 0,-1-1 1,1 0-1,-1 0 0,1 0 1,-1 0-1,1 1 0,-1-1 1,1 0-1,-1 0 1,1 1-1,-1-1 0,1 0 1,-1 1-1,0-1 0,1 1 1,-1-1-1,1 0 0,-1 1 1,0-1-1,0 1 1,1-1-1,-1 1-49,0-1 114,6-7-73,0 0-1,0-1 0,-1 1 1,0-1-1,-1 0 1,0-1-1,0 1 0,0-1 1,-1 0-1,-1 1 0,0-1 1,0-1-1,0 1 0,-1 0 1,-1 0-1,1-1-40,-1 7 9,-1 0-1,1 0 0,0 0 1,-1 0-1,0 0 1,0 0-1,0 0 1,0 0-1,0 0 1,0 1-1,-1-1 0,1 0 1,-1 1-1,0-1 1,0 1-1,0 0 1,0-1-1,0 1 1,-1 0-1,1 0 1,0 1-1,-1-1 0,0 0 1,1 1-1,-1 0 1,0-1-1,0 1 1,0 0-1,0 0 1,0 1-1,0-1 0,0 1-8,-105-7 60,104 7-59,-10 1-9,-1 0 0,0 1 0,1 1 0,-1 0 0,1 1 0,0 1 0,0 0 0,0 1 0,1 0 0,0 1 0,0 1 0,1 0 0,0 1 0,0 0 0,1 0 0,0 2 0,1-1 0,0 1 0,-1 3 8,7-8-6,1 0 0,-1 0 1,1 0-1,1 0 0,-1 1 1,1-1-1,1 1 0,-1 0 0,1-1 1,0 1-1,0 0 0,1 0 1,0 0-1,1 0 0,-1 0 0,1-1 1,0 1-1,1 0 0,0 0 1,0-1-1,0 1 0,1-1 1,0 0-1,0 0 0,0 0 0,1 0 1,0 0-1,0-1 0,1 0 1,-1 1-1,1-2 0,0 1 0,0-1 1,1 1-1,0-1 0,4 2 6,27 18-28,2-1 0,1-2 1,0-1-1,19 4 28,79 40-51,-137-64 51,1 0 1,-1 1-1,0-1 1,0 0-1,0 1 1,1-1-1,-1 0 1,0 1-1,0-1 1,0 1-1,0 0 1,0-1-1,0 1 1,0 0-1,0 0 1,0 0 0,0 0-1,0 0 1,-1 0-1,1 0 1,0 0-1,-1 0 1,1 0-1,-1 0 1,1 0-1,-1 0 1,1 0-1,-1 1 1,0-1-1,1 0 1,-1 0-1,0 0 1,0 1-1,0-1 1,0 0-1,0 0 1,0 1 0,0-1-1,-1 0 1,1 0-1,0 0 1,-1 1-1,1-1 1,-1 0-1,1 0 1,-1 0-1,0 0 1,1 0-1,-1 0 1,0 0-1,0 1 0,-124 41 126,-24-6-799,-2-7 1,-65 3 672,56-25-1995,128-11-273,24-14-1627</inkml:trace>
  <inkml:trace contextRef="#ctx0" brushRef="#br0" timeOffset="2664.039">3529 466 15063,'0'0'1697,"0"0"-716,0 0 47,-7 19 44,-25 62-450,31-79-617,-1 0 0,1 0 1,0 0-1,0 0 1,0 1-1,0-1 0,1 0 1,-1 0-1,1 1 0,-1-1 1,1 0-1,0 1 0,-1-1 1,1 1-1,1-1 0,-1 0 1,0 1-1,1-1 1,-1 0-1,1 1 0,-1-1 1,1 0-1,0 0 0,0 1 1,0-1-1,0 0 0,1 0 1,-1 0-1,1 0 0,-1-1 1,1 1-1,-1 0 1,1-1-1,0 1 0,0-1 1,0 1-1,0-1 0,0 0 1,0 0-1,0 0 0,0 0 1,1 0-1,-1 0 1,0-1-1,0 1 0,1-1 1,-1 1-1,1-1 0,-1 0 1,0 0-1,1 0 0,-1 0 1,0-1-1,1 1 0,-1-1 1,0 1-1,1-1 1,-1 0-1,1 0-5,8 1 4,0 0-40,0-1-1,1 0 1,-1-1 0,0 0 0,0-1-1,0 0 1,0-1 0,-1 0 0,1 0-1,-1-1 1,0-1 0,0 1-1,-1-2 1,0 1 0,0-1 0,0-1-1,-1 0 1,0 0 0,-1 0 0,1-1-1,-2 0 1,4-7 36,-6 7-13,0 0 0,-2-1 0,1 0 0,-1 1 0,0-1-1,-1 0 1,0 0 0,-1 0 0,0 0 0,0 0 0,-2-5 13,2 4 27,0 8-16,0 1 0,0 0 0,0-1 0,0 1 0,0-1 0,-1 1 0,1 0 0,-1-1 0,1 1 1,-1 0-1,0-1 0,0 1 0,0 0 0,0 0 0,0 0 0,0 0 0,-1 0 0,1 0 0,-1 0 0,1 0 0,-1 0 0,0 1 0,0-1 1,0 1-1,0-1 0,0 1 0,0 0 0,0 0 0,0 0 0,-1 0 0,1 0 0,0 0 0,0 1 0,-1-1 0,1 1 0,-1 0 1,1-1-1,0 1 0,-1 0 0,1 0 0,-1 1 0,1-1 0,0 0 0,-1 1 0,1 0 0,0-1 0,-1 1 0,1 0 0,0 0 0,0 0 1,0 0-1,0 1 0,-2 0-11,-6 10 12,0-1 1,1 1 0,0 1-1,1 0 1,0 0-1,1 1 1,1-1 0,0 2-1,1-1 1,0 0-1,0 7-12,-5 10 32,2 1 0,1 1-1,2 0 1,1 0 0,2 0 0,1 0-1,2 0 1,1 4-32,-1-32 12,0 1 0,0-1 0,1 1 0,0-1 0,0 0 0,0 0 0,1 1 0,-1-1 0,1-1 0,1 1 0,-1 0 0,1-1 0,-1 0 0,1 0 0,1 0 0,-1 0 0,0-1 0,1 1 0,0-1 0,0 0 0,0-1 0,0 1 0,0-1 0,0 0 0,1 0 0,-1 0 0,1-1 0,-1 0 0,1 0 0,-1-1 0,1 1 0,0-1 0,-1-1 0,1 1 0,0-1 0,4-1-12,29 2-10,-1-3-1,0-1 1,0-2 0,-1-2 0,0-1-1,0-2 1,-1-2 0,0-1-1,-1-1 1,-1-2 0,0-2 0,-1-1-1,-2-1 1,23-20 10,-36 27 3,-1-1 0,-1-1 0,0-1 1,-1 0-1,-1-1 0,-1 0 0,0-1 0,-1 0 0,-1-1 0,-1-1 1,-1 0-1,-1 0 0,-1-1 0,0 1 0,-2-2 0,-1 1 0,1-11-3,2-185 353,-7 210-317,0 3-6,1 1-1,-1-1 1,0 1-1,0-1 1,-1 1-1,1-1 1,-1 1 0,0-1-1,0 1 1,0 0-1,-1-1 1,0 1-1,0 0 1,0 0 0,0 0-1,-2-2-29,-17 12 21,11 11-43,1 0-1,1 0 0,0 1 0,2-1 0,0 2 0,1-1 0,0 1 0,-1 17 23,5-28-6,-15 84-155,5 0 0,4 1 0,4 49 161,3-140-62,-1 1 0,0 0 0,1 0 0,0-1 0,0 1 0,0 0 0,0 0 0,0 0 0,0-1 0,1 1 0,-1 0 0,1 0 1,0-1-1,-1 1 0,2 0 0,-1-1 0,0 1 0,0-1 0,1 1 0,-1-1 0,1 0 0,0 1 0,0-1 0,0 0 0,0 0 0,0 0 0,0-1 0,0 1 0,1 0 0,-1-1 0,1 0 0,-1 1 0,1-1 0,-1 0 0,2 0 62,56-2-7609,-34-12-714</inkml:trace>
  <inkml:trace contextRef="#ctx0" brushRef="#br0" timeOffset="2914.052">4300 424 11701,'0'0'1953,"0"0"-944,0 0 287,0 0-255,0 0-193,0 0-192,197 36-511,-95-36-145,20 0-1761,19-3-1777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09:04.558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0 205 8132,'0'0'2604,"0"0"-1262,0 0-398,0 0-117,0 0-459,46 4 126,470 30 1264,-155-26-1198,72-3-362,60-1-76,1881-3 385,1197-96 1326,-2507 56-1089,-543 23-423,-86 1-28,-102 7-61,7-1 307,-274 5-109,-83-4-553,-328-37-6336,164 24 990</inkml:trace>
  <inkml:trace contextRef="#ctx0" brushRef="#br1" timeOffset="3340.531">674 475 9364,'0'0'2065,"0"0"-741,0 0-73,0 0 3,0 0-318,0 0-200,0-4-197,0-12-154,0 12-100,0 4-130,0 0-30,0 0 22,0 14 240,-52 697 1139,52-707-1521,0-1 0,0 1 0,0-1 0,1 1-1,-1-1 1,1 1 0,0-1 0,0 1 0,0-1 0,1 0 0,-1 1 0,1-1 0,0 0 0,-1 0 0,1 0 0,1 0 0,-1-1 0,0 1 0,1-1 0,-1 1 0,1-1 0,0 0 0,0 0 0,0 0 0,0 0 0,0 0-1,0-1 1,0 0 0,1 1 0,-1-1 0,1 0 0,-1-1 0,0 1 0,1 0 0,0-1-5,20 4 15,0 0-1,1-2 1,-1 0 0,1-2-1,0-1 1,7-2-15,-25 2-80,0 0 0,0 0 0,0-1-1,0 0 1,0 0 0,-1-1 0,1 0-1,-1 0 1,0 0 0,0-1 0,0 0 0,0 0-1,0 0 1,3-5 80,15-31-5005,-22 24-787</inkml:trace>
  <inkml:trace contextRef="#ctx0" brushRef="#br1" timeOffset="3590.995">712 934 3105,'0'0'9477,"0"0"-8277,0 0-607,0 0 639,126-4-335,-66 4-545,0-7-144,-3-2-208,-10-4-256,-7-7-1121,-13-3-1056,-19-1-4050</inkml:trace>
  <inkml:trace contextRef="#ctx0" brushRef="#br1" timeOffset="3774.116">769 451 11829,'0'0'1825,"0"0"-768,0 0 79,0 0-704,0 0-111,0 0-49,159 38-272,-84-20-160,2 4-1553,-5 5-2049,-10 0-6675</inkml:trace>
  <inkml:trace contextRef="#ctx0" brushRef="#br1" timeOffset="4021.625">1490 744 9380,'0'0'5059,"0"0"-3635,0 0-719,0 0-385,0 0-80,0 0 224,109 54-208,-61-32-176,-1 0-80,0-1-32,5-1 32,-7-5 0,-10-1-64,-13-5-544,-14-2-577,-8-5-848,0-2-928,-5 0-3298</inkml:trace>
  <inkml:trace contextRef="#ctx0" brushRef="#br1" timeOffset="4270.982">2025 605 10005,'0'0'3073,"0"0"-1856,0 0 127,0 0 65,-140 92-241,101-45-431,-1 2-177,3 5-128,4-5-240,8-4-96,5-11-80,13-10-32,2-10-80,5-8-384,0-3-544,0-3-2130,12-5-3169</inkml:trace>
  <inkml:trace contextRef="#ctx0" brushRef="#br1" timeOffset="4548.086">2425 460 13830,'0'0'2674,"0"0"-1042,0 0-703,0 0-513,0 0 112,0 130 0,5-43-255,5 5-177,2-3 0,-2-13-80,-2-13-16,-1-18-273,1-16-287,2-14-320,-3-15-1601,-2 0-1809,5-20-5171</inkml:trace>
  <inkml:trace contextRef="#ctx0" brushRef="#br1" timeOffset="5588.214">2333 784 13366,'0'0'1625,"0"0"-406,0 0-595,0 0-258,0 0 197,26 15-120,85 45-227,-102-56-197,0 0 1,1 0 0,0-1-1,-1 0 1,1-1 0,0 0-1,0 0 1,1-1 0,-1 0-1,0-1 1,0 0 0,4-1-20,15 0 25,-22 1-8,0 1 0,0-1 1,0 0-1,0-1 0,0 1 0,0-2 0,-1 1 0,1-1 0,0 0 1,-1 0-1,1 0 0,-1-1 0,1 0 0,-1-1 0,0 1 0,-1-1 1,1 0-1,-1-1 0,1 1 0,-1-1 0,-1 0 0,1-1 0,-1 1 1,0-1-1,0 0 0,0 1 0,-1-2 0,0 1 0,0 0 0,-1-1 1,1 1-1,-2-1 0,2-5-17,-7-48 819,-7 83-744,-1 214-129,11-234 55,1 0-1,0 0 0,0 0 1,0 0-1,0 0 1,1 0-1,-1 0 0,1 0 1,0 0-1,-1 0 1,1 0-1,1 0 1,-1-1-1,0 1 0,1 0 1,-1 0-1,1-1 1,0 1-1,0-1 0,0 0 1,0 0-1,0 0 1,1 0-1,-1 0 0,1 0 1,-1 0-1,1-1 1,0 1-1,-1-1 1,1 0-1,0 0 0,0 0 1,0 0-1,0 0 1,0-1-1,0 1 0,0-1 1,0 0-1,2 0 0,5 1 26,0-1 1,-1-1-1,1 1 0,-1-2 0,1 1 1,-1-1-1,0-1 0,1 0 0,-1 0 1,0-1-1,-1 0 0,1 0 0,-1-1 1,0 0-1,0-1 0,0 1 1,-1-2-1,0 1 0,0-1 0,0 0 1,-1 0-1,0-1 0,-1 0 0,0 0 1,0 0-27,0 0 67,-1 0 0,0 1 0,0-2 0,-1 1 0,0 0 1,0-1-1,-1 1 0,0-1 0,-1 0 0,0 0 1,0-2-68,7 18-310,-6 0 312,0 1 1,1-1-1,0 0 0,0 1 1,0-1-1,1-1 0,0 1 1,0-1-1,1 1 1,0-1-1,0-1 0,1 1 1,-1-1-1,1 0 0,0 0 1,1 0-1,-1-1 0,1 0 1,0 0-1,0-1 0,0 0 1,0 0-1,0-1 0,1 0 1,5 1-3,97-3 56,-107-1-50,0 0 1,-1 0-1,1 0 0,0-1 1,0 1-1,0-1 1,-1 0-1,1 0 1,-1 0-1,0 0 0,1 0 1,-1 0-1,0-1 1,0 1-1,0-1 1,-1 1-1,1-1 0,-1 0 1,1 1-7,18-24 51,16 40-475,-25-3 421,1-1 1,0 0-1,1-1 0,0 0 1,0-1-1,1-1 0,0 0 1,0 0-1,1-2 0,0 0 1,0-1-1,0 0 0,0-1 1,1-1-1,0 0 3,-2-1 2,-1 0 0,1-2 0,-1 1 0,1-2 0,-1 0 0,0 0 0,1-1 1,-1-1-1,10-4-2,-21 7 0,5 0 0,0-1 1,0-1-1,0 1 1,0-1-1,0-1 1,-1 1-1,1-1 1,-1 0-1,0 0 1,0-1 0,-1 0-1,1 0 1,-1 0-1,0-1 1,0 1-1,-1-1 1,0-1-1,0 1 1,0 0-1,-1-1 1,0 0-1,0 0 1,0 0-1,-1 0 1,1-7-1,-2 12 0,-1 0 0,0 0-1,1 0 1,-1-1 0,0 1 0,0 0 0,0 0 0,-1 0-1,1 0 1,0 0 0,-1 0 0,0 0 0,1 0 0,-1 0-1,0 0 1,0 0 0,0 0 0,0 0 0,0 1 0,0-1-1,-1 0 1,1 1 0,-1-1 0,1 1 0,-1-1-1,1 1 1,-1 0 0,0 0 0,0 0 0,1 0 0,-3-1 0,-8-3 15,1 1 0,-1 1 0,0 0 1,0 0-1,0 1 0,0 1 1,-1 0-1,1 0 0,0 1 0,-1 1 1,-2 1-16,11-1 4,-1 0 1,0 0-1,0 1 1,1 0-1,-1 0 1,1 0 0,-1 0-1,1 1 1,0 0-1,0 0 1,0 0-1,1 0 1,-1 0 0,1 1-1,-1 0 1,1-1-1,0 1 1,1 1-1,-1-1 1,1 0-1,0 1 1,0-1 0,0 1-1,0 0-4,-24 118 107,25-113-105,0-8-4,1-1 0,-1 1 0,1-1 0,-1 1 1,1 0-1,0-1 0,-1 1 0,1-1 1,0 1-1,0 0 0,0-1 0,1 1 1,-1-1-1,0 1 0,0 0 0,1-1 1,-1 1-1,1-1 0,0 1 0,-1-1 1,1 1-1,0-1 0,0 1 0,0-1 1,0 0-1,0 0 0,0 1 0,0-1 1,0 0-1,0 0 0,1 0 0,-1 0 1,1 0-1,-1-1 0,0 1 0,1 0 1,-1-1-1,1 1 0,-1-1 0,1 1 1,0-1-1,0 1 2,7-2 17,-1 0 1,1-1 0,0 0 0,-1 0-1,1 0 1,-1-1 0,0-1-1,0 1 1,0-1 0,0-1 0,0 0-1,-1 0 1,0 0 0,0-1-1,-1 0 1,1 0 0,4-7-18,0 4 6,10-10 0,0 0 0,-2-2 0,0 0 0,-1-1 0,-1-1 1,-1 0-1,-2-1 0,0-1 0,-1-1 0,-2 0 0,0 0 0,-2-1 1,5-24-7,-1-56 229,-11 417-594,-1-304 291,-1 0 0,1 0 0,0-1 0,1 1 0,-1 0 0,1-1 0,1 1 0,-1-1 0,1 0 0,-1 0-1,1 0 1,1 0 0,-1 0 0,1 0 0,0-1 0,0 0 0,0 0 0,1 0 0,-1 0 0,1-1 0,0 0 0,0 0 0,0 0 74,11 5-678,0-2 0,0 0 0,1-1 0,0 0 0,-1-1 0,1-1 0,12 0 678,145 6-7761</inkml:trace>
  <inkml:trace contextRef="#ctx0" brushRef="#br1" timeOffset="6102.609">6549 1010 9476,'0'0'3074,"0"0"-1255,0 0-399,0 0 196,0 0 70,5-9-365,268-348 1750,-205 208-2330,-64 138-677,0 34-274,29 340-1085,-28-282-865,-4-69 1052,-2-9-3003,1-3-312</inkml:trace>
  <inkml:trace contextRef="#ctx0" brushRef="#br1" timeOffset="6352.573">6648 818 704,'0'0'12406,"0"0"-10917,0 0 47,0 0-335,0 0-593,0 0-256,47-11 81,5 13-49,6-2-192,1 0-192,4-9-672,1-13-2418,1-3-1216,-3-2-4674</inkml:trace>
  <inkml:trace contextRef="#ctx0" brushRef="#br1" timeOffset="6932.305">7322 444 11717,'0'0'1943,"0"0"-647,0 0-562,0 0-222,6 26 395,40 174 726,-8 49-59,-36-237-1286,0-20 396,1-20-159,-8-109-608,5 135 63,0-1 1,1 0-1,-1 1 0,1-1 1,-1 0-1,1 1 0,0-1 1,0 1-1,0 0 0,0-1 1,0 1-1,1 0 1,-1-1-1,1 1 0,-1 0 1,1 0-1,0 0 0,0 0 1,0 1-1,0-1 0,0 1 1,0-1-1,1 1 0,-1-1 1,0 1-1,1 0 1,-1 0-1,1 0 0,-1 1 1,1-1-1,1 0 20,87-7-317,-83 8 293,-6 2 15,1-1 1,-1 1-1,1-1 0,-1 1 1,0 0-1,0 0 0,0 0 1,0 0-1,0 0 0,0 1 0,0-1 1,-1 0-1,1 1 0,-1 0 1,0-1-1,0 1 0,0 0 1,0-1-1,0 1 0,-1 0 0,1 0 1,-1 0-1,1 0 0,-1-1 1,0 1-1,0 0 0,-1 0 1,1 0-1,-1 0 0,1 0 0,-1-1 1,0 1-1,0 0 0,0 0 1,0-1-1,-1 1 0,1-1 0,-1 1 1,1-1-1,-1 0 0,0 1 1,-2 0 8,-63 51 5,70-45-138,13-7 149,0-2 1,-1 1 0,1-2 0,0 0 0,0-1-1,0-1 1,-1 0 0,1-1 0,-1-1 0,10-4-17,-3 0 31,0 0 1,-1-2-1,0 0 1,0-2-1,-1 0 1,-1-1-1,0-1 1,-1-1-1,-1-1 1,3-4-32,-17 17 12,-1 0 1,0 0-1,0 0 1,0 0-1,0 0 1,-1 0-1,0-1 1,0 1 0,0-1-1,0 1 1,-1-1-1,0 1 1,0-1-1,0 1 1,0 0-1,-1-1 1,0-1-13,-21 9-123,17 3 104,1 0-1,-1 1 1,1 0 0,0 0-1,1 0 1,-1 0 0,2 1-1,-1-1 1,1 1-1,0 0 1,0 0 0,1 0-1,0-1 1,1 1-1,-1 2 20,-2 149-85,15-83 213,-15-74-137,1 0 0,0-1 0,0 0 0,-1 1-1,1-1 1,-1 0 0,1 0 0,-1-1 0,0 1 0,1 0 0,-1-1 0,0 0-1,1 1 1,-1-1 0,0 0 0,1 0 0,-1-1 0,0 1 0,1-1 0,-1 1-1,-2-2 10,-3 2-168,-94-15-6416,62 4-1882</inkml:trace>
  <inkml:trace contextRef="#ctx0" brushRef="#br1" timeOffset="7225.212">8371 406 12838,'0'0'5234,"0"0"-3921,0 0-321,0 0-383,0 0-481,0 0 96,-44 134 96,26-55-208,3 1-80,5-6 16,8-13-48,2-12-176,0-13-96,0-14-304,0-9-353,5-10-1456,-5-3-2273</inkml:trace>
  <inkml:trace contextRef="#ctx0" brushRef="#br1" timeOffset="7505.584">8125 735 13606,'0'0'1969,"0"0"-656,0 0-65,0 0-271,0 0-641,130-29-336,-101 29-96,-1 0-753,-3 0-2896,0 9-4307</inkml:trace>
  <inkml:trace contextRef="#ctx0" brushRef="#br1" timeOffset="8112.137">8548 793 9668,'0'0'3306,"0"0"-1364,0 0-541,0 0-177,0 0-351,25-20-185,79-63-261,-97 78-371,0 0 0,0-1 0,0 0 1,-1 0-1,0 0 0,0-1 0,0 1 0,-1-1 0,0-1 1,-1 1-1,1-1 0,-1 0 0,0-1-56,-4 8 6,2-1 10,-1 0 1,1-1-1,-1 1 0,0 0 0,0-1 1,0 1-1,0 0 0,0-1 0,-1 1 0,1-1 1,-1 1-1,1-1 0,-1 0 0,0 1 1,0-1-1,0 1 0,0-1 0,-1 0 0,1 1 1,-1-1-1,1 1 0,-1-1 0,0 1 1,0-1-1,0 1 0,0 0 0,-1 0 0,1-1 1,-1 1-1,1 0 0,-1 0 0,0 0 1,1 1-1,-1-1 0,0 0 0,0 1 0,-1-1 1,1 1-1,0-1 0,0 1 0,-1 0 1,1 0-1,-1 0 0,1 0 0,-1 1 0,1-1 1,-1 1-1,1-1 0,-1 1 0,0 0-16,2 0-2,0-1-1,0 1 0,0-1 1,0 1-1,0-1 0,0 1 1,-1 0-1,1 0 0,0 0 1,0-1-1,0 1 0,0 0 1,0 1-1,-1-1 0,1 0 1,0 0-1,0 0 0,0 1 1,0-1-1,0 0 0,0 1 1,0-1-1,0 1 0,0-1 1,0 1-1,0 0 0,0-1 1,0 1-1,0 0 0,0 0 1,0 0-1,1 0 0,-1 0 1,0-1-1,1 1 0,-1 0 1,1 1-1,-1-1 0,1 0 1,-1 0-1,1 0 0,0 0 1,-1 0-1,1 0 0,0 0 1,0 1-1,0-1 0,0 0 3,0-1-3,-1 2 1,1-1 1,0 0-1,-1 1 0,1-1 0,0 0 0,0 0 0,0 1 0,0-1 0,0 0 0,0 1 0,0-1 0,0 0 0,1 1 0,-1-1 0,1 0 0,-1 1 0,0-1 0,1 0 0,0 0 0,-1 0 0,1 0 0,0 0 0,0 1 0,-1-1 0,1 0 0,0-1 0,0 1 0,0 0 0,0 0 0,0 0 0,1-1 0,-1 1 0,0 0 0,0-1 0,0 1 0,1-1 0,-1 1 0,0-1 0,0 0 0,1 1 0,-1-1 0,0 0 0,1 0 0,-1 0 2,33 1 66,0 0 0,-1-3 0,1 0 0,-1-3 1,22-5-67,30-3 69,-90 42-296,-13-1 281,12-20-39,1 0-1,-1 0 0,1 1 1,1-1-1,0 1 0,0 1 1,1-1-1,0 0 1,0 1-1,1-1 0,1 1 1,-1 0-15,2-7 2,-1 1 1,1-1 0,-1 0-1,1 1 1,0-1-1,0 0 1,0 1-1,1-1 1,-1 0 0,1 1-1,0-1 1,0 0-1,0 0 1,0 0 0,1 0-1,-1 0 1,1 0-1,0 0 1,-1 0 0,1 0-1,1-1 1,-1 1-1,0-1 1,1 0-1,-1 0 1,1 1 0,-1-2-1,1 1 1,0 0-1,0 0 1,0-1 0,0 0-1,0 1 1,4-1-3,12 4 34,1 0 0,-1-2 0,1-1 0,0 0 0,0-1 0,0-2 0,0 0 0,12-2-34,-21 1 7,1 0-1,-1 0 1,0-1 0,0 0-1,0-1 1,0-1 0,0 1-1,-1-2 1,0 1 0,0-2-1,0 1 1,-1-1 0,0-1-1,2-2-6,-8 7 2,-1-1-1,1 1 1,-1-1-1,0 1 0,0-1 1,-1 0-1,1 0 1,-1 0-1,0 0 1,0 0-1,0 0 1,0 0-1,-1 0 0,1 0 1,-1-1-1,0 1 1,-1 0-1,0-3-1,1-6 1,-1 9 1,0 0 1,-1 0-1,0 0 0,1 0 0,-2 1 1,1-1-1,0 0 0,-1 1 1,1 0-1,-1-1 0,0 1 1,0 0-1,-1 0 0,1 1 0,0-1 1,-1 1-1,0 0 0,1-1 1,-1 2-1,0-1 0,0 0 0,0 1 1,-1 0-1,1 0 0,0 0 1,0 0-1,0 1 0,-1 0 1,1-1-1,0 2 0,-1-1 0,1 0 1,0 1-1,0 0 0,-1 0 1,0 0-3,1 3-11,1-1 0,-1 1 1,1-1-1,0 1 0,0 0 1,0 0-1,1 1 0,-1-1 1,1 0-1,0 1 0,0-1 1,1 1-1,-1 0 0,1 0 1,0-1-1,0 1 0,1 0 1,-1 0-1,1 0 0,0 0 1,1 0-1,-1 0 0,1 0 1,1 3 10,0-5 7,0-1 1,0 1 0,0 0 0,1 0-1,-1-1 1,1 0 0,0 1 0,0-1-1,0 0 1,0 0 0,0-1 0,0 1-1,1-1 1,-1 1 0,0-1 0,1 0 0,-1-1-1,1 1 1,-1 0 0,1-1 0,-1 0-1,1 0 1,0 0 0,-1 0 0,1 0-1,-1-1 1,1 0 0,-1 0 0,1 0-1,0 0-7,14 0 42,114 8-2211,-32 2-5450,-53-9 3876</inkml:trace>
  <inkml:trace contextRef="#ctx0" brushRef="#br1" timeOffset="8528.761">9836 534 4162,'0'0'5178,"0"0"-2192,0 0-1001,0 0-377,0 0-626,-13-3-334,12 3-635,-2-1 19,0 0 0,1 0 0,-1 1-1,0-1 1,0 1 0,0 0-1,0-1 1,0 1 0,1 0 0,-1 1-1,0-1 1,0 0 0,0 1 0,0 0-1,1 0 1,-1 0 0,0 0-1,1 0 1,-1 0 0,1 0 0,-1 1-1,1 0 1,-1-1 0,1 1 0,0 0-1,0 0 1,0 0 0,0 0-1,0 1 1,1-1 0,-1 0 0,1 1-1,-1-1 1,1 1 0,0 0 0,-1 2-32,-8 16 162,0 1 0,2 1 1,0 0-1,2 0 1,1 0-1,0 1 1,2-1-1,0 1 1,2 4-163,1-27 10,1 0 1,-1 0 0,0 0 0,1 0 0,-1 0-1,1 0 1,-1 0 0,1 0 0,0 0 0,-1 0-1,1 0 1,0 0 0,0 0 0,0 0 0,0 0-1,0-1 1,-1 1 0,1 0 0,0-1 0,1 1-1,-1-1 1,0 1 0,0-1 0,0 1 0,0-1-1,0 0 1,0 0 0,1 1 0,-1-1 0,0 0-1,0 0 1,0 0 0,0 0 0,1-1 0,-1 1-1,0 0 1,1 0-11,5 0 54,30 0 29,1-1 0,0-1-1,-1-3 1,0-1 0,0-1-1,0-3 1,-1 0 0,-1-3-1,0-1 1,0-1 0,-2-2 0,0-1-1,7-7-82,-21 13 33,0-1-1,-1 0 1,-1-2-1,0 0 1,-1-1 0,-1 0-1,0-2 1,-1 1-1,-1-2 1,0 0-1,-2 0 1,0-1-1,-2-1 1,0 1-1,5-19-32,14-103 854,-35 156-811,-17 26-258,3-9 29,2 0 0,1 2 0,1 0 0,2 1-1,1 1 1,2 0 0,1 1 0,2 0 0,1 0 0,2 1 0,0 16 186,14-54-6638,-1-18 590</inkml:trace>
  <inkml:trace contextRef="#ctx0" brushRef="#br1" timeOffset="8808.734">10234 460 10629,'0'0'2449,"0"0"-1377,0 0-239,0 0 303,0 0-271,0 0 47,97 27-384,-20-25-528,38-2-1440,26 0-5507</inkml:trace>
  <inkml:trace contextRef="#ctx0" brushRef="#br1" timeOffset="9230.708">11572 272 6643,'0'0'2713,"0"0"-899,0 0-117,0 0 35,0 0 18,6-3 726,64-61-1503,-70 64-953,1-1-1,0 1 1,-1-1-1,1 1 1,-1-1-1,1 0 1,-1 1-1,1-1 1,-1 0-1,0 1 1,1-1-1,-1 0 0,0 1 1,1-1-1,-1 0 1,0 1-1,0-1 1,0 0-1,0 0 1,1 0-1,-1 1 1,0-1-1,0 0 1,-1 0-1,1 1 1,0-1-1,0 0 0,0 0 1,0 1-1,-1-1 1,1 0-1,0 1 1,-1-1-1,1 0 1,0 1-1,-1-1 1,1 0-1,-1 1 1,1-1-1,-1 1 1,1-1-1,-1 1 0,0-1 1,1 1-1,-1-1 1,0 1-1,1 0 1,-1-1-1,0 1 1,1 0-1,-1-1 1,0 1-1,0 0 1,1 0-20,-194-6 77,184 6-75,-6-2-6,0 2 1,0 0 0,0 1-1,0 1 1,0 0 0,0 1-1,1 1 1,-1 0 0,1 1 0,0 1-1,-5 3 4,17-8-4,1 1 0,0-1-1,-1 1 1,1 0 0,0 0-1,0 0 1,0 0 0,1 0-1,-1 0 1,0 0 0,1 1 0,0-1-1,-1 0 1,1 1 0,0-1-1,0 1 1,0 0 0,1-1-1,-1 1 1,0 0 0,1 0-1,0-1 1,0 1 0,0 0-1,0 0 1,0-1 0,0 1 0,1 0-1,0-1 1,-1 1 0,1 0-1,1 1 5,49 73-35,76 29 168,43 45-7,-168-151-122,-1 1 0,0-1 0,0 1 0,0 0 0,0 0 0,1-1 0,-1 1 0,0 0 0,0 0 0,-1 0 0,1 0 0,0 0 0,0 0 0,0 1 0,-1-1 0,1 0 0,-1 0 0,1 1 0,-1-1 0,1 0 0,-1 0 0,0 1 0,1-1 0,-1 0 0,0 1 0,0-1 0,0 1 0,0-1 0,0 0 0,0 1 0,-1-1 0,1 0 0,0 1 0,-1-1 0,1 0 0,-1 0 0,1 1 0,-1-1 0,0 0 0,1 0 0,-1 0 0,0 0 0,0 0 0,0 0 0,0 0 0,0 1-4,-222 0-83,181-2-203,0-2 0,1-1 0,-1-3 0,1-1 0,-19-7 286,57 14-83,0-1-105,-1 0 1,1 1-1,0-1 0,-1 0 1,1 0-1,0-1 1,0 1-1,0-1 0,0 0 1,0 0-1,0 0 0,1 0 1,-1 0-1,0 0 1,1-1-1,0 1 0,0-1 1,-2-2 187,7-15-4184,23 2-4523</inkml:trace>
  <inkml:trace contextRef="#ctx0" brushRef="#br1" timeOffset="9788.411">11878 507 13062,'0'0'1529,"0"0"-465,0 0 195,0 0 1,0 0-524,8 11-272,-4-3-364,-2-5-65,-1 0-1,1 0 1,0 0-1,0 0 1,0 0-1,1 0 1,-1 0-1,0-1 1,1 1-1,0-1 1,0 0-1,0 1 1,0-1-1,0-1 1,0 1-1,0 0 1,0-1-1,1 0 1,-1 1-1,1-1 1,-1-1-1,1 1 1,1 0-35,14 0 98,73-6 133,-90 5-236,1-1-1,-1 1 0,0-1 1,1 0-1,-1 0 1,0 0-1,1-1 0,-1 1 1,0 0-1,0-1 0,0 1 1,0-1-1,0 0 1,0 0-1,-1 0 0,1 0 1,-1 0-1,1 0 0,-1 0 1,0 0-1,0 0 1,0-1-1,0 1 0,0-1 1,0 1-1,0 0 0,-1-1 1,0 1-1,1-1 1,-1 0-1,0 1 0,0-2 6,-2 2 1,1-1-1,-1 0 1,0 1 0,0-1-1,0 1 1,0 0-1,-1 0 1,1 0-1,-1 0 1,1 0 0,-1 0-1,1 1 1,-1-1-1,0 1 1,0 0-1,0 0 1,0 0-1,0 0 1,0 0 0,0 1-1,0-1 1,0 1-1,0 0 1,0 0-1,-1 0 1,1 0 0,0 1-1,0-1 1,0 1-1,0 0 1,0 0-1,0 0 1,0 0-1,0 0 1,1 1 0,-1-1-1,0 1 1,0 0-1,-3 8 15,1 0 0,0 0 1,1 0-1,0 1 0,1-1 0,0 1 1,0 0-1,1 0 0,1 0 1,-1 0-1,2 0 0,0 0 1,0 0-1,1 0 0,1 1-15,-2-6 6,0-1 1,1 1-1,0-1 0,1 1 0,-1-1 0,1 0 1,0 0-1,0 0 0,0 0 0,1 0 0,0 0 1,0 0-1,0-1 0,1 1 0,-1-1 0,1 0 1,0 0-1,0 0 0,1-1 0,-1 0 0,1 0 1,-1 0-1,1 0 0,0 0 0,0-1 0,0 0 1,1 0-1,2 0-6,13 4 46,1 0 0,-1-2 0,1-1 1,0 0-1,1-2 0,13-1-46,-16-1 11,-1 0 1,0-1-1,0-2 0,0 0 1,0-1-1,0 0 0,-1-2 1,0 0-1,0-1 0,-1-1 1,0-1-1,-1 0 0,0-1 1,0-1-1,-1 0 0,-1-1 1,0-1-1,-1 0 0,0-1 1,-1 0-1,-1-1 0,0 0 1,-1-1-1,-1 0 0,-1-1 1,0 1-1,-2-2 1,1-1-13,1-27 103,-1 0 0,-3-1 0,-2 0 0,-4-37-102,2 26 489,-8 78-430,-25 63-278,12-37 192,2 2 1,2 0 0,3 1 0,1 0 0,3 1-1,-3 33 27,13 6-696,0-87 627,1 1-1,-1-1 1,0 1 0,1-1 0,0 1-1,-1-1 1,1 0 0,0 1-1,0-1 1,0 0 0,-1 1-1,1-1 1,1 0 0,-1 0-1,0 0 1,0 0 0,0 0 0,0 0-1,1 0 1,-1-1 0,1 1-1,-1 0 1,0-1 0,1 1-1,-1-1 1,1 1 0,-1-1-1,1 0 1,-1 1 0,1-1 69,30-3-5194,-19-6-1873</inkml:trace>
  <inkml:trace contextRef="#ctx0" brushRef="#br1" timeOffset="10033.405">12425 415 13158,'0'0'2305,"0"0"-1088,0 0-385,0 0 353,0 0-513,0 0-80,174 27-48,-82-20-352,0-1-192,-10-1-160,-19 1-528,-24 3-2209,-29 3-3714</inkml:trace>
  <inkml:trace contextRef="#ctx0" brushRef="#br1" timeOffset="14200.236">7382 1465 9877,'0'0'3887,"0"0"-2439,0 0-802,-5 22 149,-18 174 1393,22-125-1606,-2-44-493,2 1 0,0-1-1,2 1 1,1-1 0,1 1 0,2-1 0,0 0 0,2 0 0,1-1 0,1 0-1,1 0 1,3 2-89,-12-26-37,0 0-1,0 0 0,0 0 0,0 0 0,0 0 1,1-1-1,-1 1 0,0 0 0,1-1 0,0 0 0,-1 1 1,1-1-1,0 0 0,0 0 0,0 1 0,0-1 1,0-1-1,0 1 0,0 0 0,0-1 0,0 1 0,0-1 1,0 1-1,0-1 0,1 0 0,-1 0 0,0 0 1,0 0-1,0 0 0,0-1 0,1 1 0,-1 0 1,0-1-1,0 0 0,0 0 0,1 0 38,60-52-3926,-20 2-1095,0-4-3495</inkml:trace>
  <inkml:trace contextRef="#ctx0" brushRef="#br1" timeOffset="14488.932">7797 1440 12774,'0'0'1601,"0"0"-545,0 0 177,0 0-641,0 0-288,0 0 705,0 181-689,2-100-160,-2 0-112,0-10-48,0-13-256,-4-17-945,-4-17-960,3-17-496,0-7-2578,0 0-1360</inkml:trace>
  <inkml:trace contextRef="#ctx0" brushRef="#br1" timeOffset="15174.672">7608 1769 1393,'0'0'6968,"0"0"-4108,0 0-1256,0 0-572,0 0-581,4-3-198,200 20-330,-135-18-990,-1-2 0,1-3-1,38-9 1068,-89 11-365,33-5-180,-1-3 0,0-1 0,-1-3 0,31-15 545,-51 10 2694,-25-9 3475,-62 23-4213,45 9-1864,0 1 0,0 1 0,0 0 0,1 1 0,-1 0 0,1 1 0,1 0 0,-1 1 0,1 0 0,0 1 0,0 0 0,1 1 0,0 0 0,1 1 0,0-1 0,-4 8-92,7-11 20,0 0-1,1 1 0,-1 0 0,1 0 0,1 0 1,-1 1-1,1 0 0,1 0 0,0 0 0,0 0 1,0 0-1,1 0 0,0 1 0,0 0 0,1-1 1,1 1-1,-1-1 0,1 1 0,1 0 0,0 5-19,3-10 4,-1 0-1,1 0 0,0-1 0,0 1 1,0-1-1,0 0 0,1 0 0,-1 0 1,1-1-1,0 1 0,0-1 0,0 0 1,0-1-1,0 1 0,0-1 0,0 0 1,0 0-1,1-1 0,-1 1 0,0-1 1,1-1-1,-1 1 0,0-1 0,0 1 0,2-2-3,1 2 32,4 1-31,0 0 1,0-1-1,0-1 1,0 0 0,-1 0-1,1-2 1,0 1-1,-1-1 1,1-1 0,-1 0-1,0-1 1,0 0-1,0 0 1,-1-1 0,0-1-1,0 1 1,-1-2-1,0 1 1,0-2 0,2-1-2,-6 3 19,0 0 0,-1-1 1,1 0-1,-2 0 0,1 0 1,-1 0-1,0 0 0,0-1 1,-1 1-1,0-1 0,-1 0 1,0 1-1,-1-1 0,1 0 1,-1 0-1,-1-4-19,1 13 21,-10 2-45,5 3 31,-1-1-1,1 2 0,0-1 1,0 1-1,1-1 1,-1 1-1,1 1 0,1-1 1,-1 0-1,1 1 1,0 0-1,0 0 0,1 0 1,0 0-1,1 0 0,-1 0 1,1 0-1,0 1 1,1-1-1,0 0 0,0 1 1,1-1-1,0 2-6,-1-6 2,1-1 0,-1 1 0,1-1 1,0 0-1,0 1 0,0-1 0,0 0 0,1 1 0,-1-1 0,0 0 0,1 0 0,0 0 1,-1 0-1,1 0 0,0-1 0,0 1 0,0 0 0,0-1 0,0 0 0,0 1 0,1-1 0,-1 0 1,0 0-1,1 0 0,-1 0 0,1-1 0,-1 1 0,1-1 0,-1 1 0,1-1-2,85 7 185,-80-7-153,10-1-12,1 0 0,-1-2-1,0 0 1,0-1 0,0 0-1,0-2 1,-1 0-1,0-1 1,0 0 0,-1-2-1,0 0 1,0-1 0,-1 0-1,0-1 1,-1-1 0,0 0-1,-1-1 1,-1-1 0,4-5-20,-13 15-11,0 0 0,0-1 1,-1 0-1,0 1 0,0-1 1,0 0-1,0 0 0,-1 0 1,0 0-1,0 0 0,-1 0 1,1-1-1,-1 1 0,0 0 1,0 0-1,-1 0 0,0-5 11,0 10-16,1-1 1,-1 1-1,1-1 0,-1 1 0,0 0 0,1-1 1,-1 1-1,0-1 0,1 1 0,-1 0 0,0 0 1,0 0-1,1-1 0,-1 1 0,0 0 0,0 0 1,0 0-1,1 0 0,-1 0 0,0 0 0,0 0 1,1 0-1,-1 1 0,0-1 0,0 0 0,1 0 1,-1 1-1,0-1 0,0 0 0,1 1 0,-1-1 1,0 1-1,1-1 0,-1 1 0,1-1 0,-1 1 1,1-1-1,-1 1 0,1 0 0,-1-1 0,1 1 1,-1 0-1,1-1 0,0 1 0,-1 0 0,1-1 1,0 1-1,0 0 0,0 0 0,0-1 0,-1 1 1,1 0 15,-8 158-497,20 5 383,-7-111 42,-16-68-398,7 8-151,0 0 1,0-1-1,1 1 0,-1-1 1,2 0-1,-1 0 1,1 0-1,1 0 0,-1-1 1,1 1-1,1-1 621,-1-31-5709</inkml:trace>
  <inkml:trace contextRef="#ctx0" brushRef="#br1" timeOffset="15518.448">9476 1471 12278,'0'0'3206,"0"0"-1373,0 0-381,0 0-428,0 0-440,1 26-66,11 183 429,-11-176-806,-1-6-57,1-1-1,1 0 1,2 0 0,0 0-1,2 0 1,7 22-84,-10-45 21,0 0 0,-1 0 0,1 0 0,0-1 0,1 1 0,-1-1 0,0 0 0,1 0 1,-1 0-1,1 0 0,0 0 0,-1-1 0,1 0 0,0 1 0,0-1 0,0-1 0,0 1 0,0-1 0,0 1 0,0-1 0,0 0 0,0-1 0,0 1 0,0-1 1,0 0-1,0 0 0,0 0 0,-1 0 0,1 0 0,0-1 0,0 0 0,-1 0 0,1 0 0,-1 0 0,0-1 0,0 1 0,0-1 0,1 0-21,29-21 12,-19 12-35,0 0 1,1 1 0,1 0 0,0 1 0,0 1 0,1 1 0,0 0-1,0 1 1,1 1 0,0 1 0,0 0 0,0 2 0,1 0 0,15-1 22,-32 5-42,0-1 0,-1 1 0,1 0 0,0 0 0,0 0 0,-1 0 0,1 0 0,-1 0 1,1 0-1,-1 0 0,1 1 0,-1-1 0,1 0 0,-1 1 0,0 0 0,0-1 0,0 1 1,0 0-1,0-1 0,0 1 0,-1 0 0,1 0 0,-1 0 0,1-1 0,-1 1 1,1 0-1,-1 0 0,0 0 0,0 0 0,0 0 0,0 0 0,0 0 0,-1 0 0,1 0 1,0 0-1,-1 1 42,1 1-149,-1-1-138,-1-1 0,1 0 0,0 0 0,0 0 0,-1 1 0,1-1-1,-1 0 1,0-1 0,0 1 0,0 0 0,0 0 0,0-1 0,0 1 0,0-1 0,0 0 0,0 0 0,-1 0 0,1 0 0,0 0 0,-1 0 0,1 0 0,-1-1 0,1 1 0,-1-1 0,1 0 0,-1 0 0,0 0 0,1 0 0,-1 0 0,1 0 0,-1-1 0,0 0 287,0 2-673,-41-1-10783</inkml:trace>
  <inkml:trace contextRef="#ctx0" brushRef="#br1" timeOffset="15950.55">6989 1955 15159,'0'0'1761,"214"-7"-1457,-5-15 1073,69-3-449,40-2-480,13 3-336,-5 4 32,-18 2 64,-39 4 16,-48 3-31,-54 2-193,-68 5 0,-49-1-305,-32 3-367,-18-3-544,-8 3-1490,-32-2-319,-12 1-5395</inkml:trace>
  <inkml:trace contextRef="#ctx0" brushRef="#br1" timeOffset="10931.316">647 2089 5843,'0'0'8003,"0"0"-7250,-25 121 15,25-58 96,0-3-447,0-8-321,8-10-96,9-17-144,3-19-1105,2-6-1072,3-22-3057</inkml:trace>
  <inkml:trace contextRef="#ctx0" brushRef="#br1" timeOffset="11222.496">493 1830 11509,'0'0'2084,"0"0"-772,-25-5-66,-76-11-258,99 16-960,-1 0 1,1 0 0,0 0-1,0 0 1,0 0 0,-1 0-1,1 1 1,0-1 0,0 1 0,0 0-1,0-1 1,0 1 0,0 0-1,0 0 1,0 0 0,0 1 0,0-1-1,1 0 1,-1 1 0,1-1-1,-1 1 1,1-1 0,-1 1-1,1 0 1,0 0 0,-1 0 0,1 0-1,0 0 1,1 0 0,-1 0-1,0 0 1,0 0 0,1 0 0,-1 0-1,1 0 1,0 0 0,0 1-29,-3 6 111,1-4-60,0 0 1,0 0-1,0 1 0,0-1 0,1 0 0,0 1 0,0-1 0,0 1 0,1-1 0,-1 1 0,1 0 1,1-1-1,-1 1 0,1-1 0,0 1 0,0-1 0,1 1 0,0-1 0,0 0 0,0 0 0,0 0 1,1 0-1,0 0 0,0 0 0,0-1 0,4 5-51,8-5 103,0 0 1,1 0-1,0-2 0,-1 0 1,1 0-1,0-2 0,0 0 1,0-1-1,0 0 0,7-3-103,-22 4 2,18-2 45,1-2-1,-1 0 1,0-1-1,0-1 0,0-1 1,-1 0-1,0-1 1,0-2-1,-1 1 1,-1-2-1,1 0 1,8-9-47,-22 18-5,-1 0 0,1 0-1,-1 0 1,1 0 0,-1 0 0,0-1 0,0 1 0,0-1 0,0 1 0,-1-1 0,1 0-1,0 0 1,-1 0 0,0 0 0,0 0 0,0 0 0,0 0 0,-1 0 0,1 0 0,-1 0 0,1-1-1,-1 1 1,0-2 5,-15-4-312,3 8 127,0 0-1,0 1 1,0 0 0,0 1-1,0 0 1,0 1 0,0 0-1,0 1 1,0 0 0,0 1-1,-3 2 186,10-4-344,-1 0-1,1 0 0,0 1 0,0 0 1,0 0-1,0 1 0,0-1 1,1 1-1,0 0 0,0 0 1,0 1-1,0-1 0,0 1 1,1 0-1,0-1 0,0 2 1,0-1-1,1 0 0,0 1 1,0-1-1,0 1 0,0-1 0,1 1 1,-1 6 344,2 22-7179</inkml:trace>
  <inkml:trace contextRef="#ctx0" brushRef="#br1" timeOffset="13233.85">1020 2069 2961,'0'0'8711,"0"0"-5459,0 0-1790,0 0-435,4 20-98,20 135 594,-23-135-1355,2-1-1,0 1 1,2 0 0,0-1 0,1 0-1,0 0 1,8 13-168,-13-30 7,-1-1 1,1 0-1,-1 1 0,1-1 1,0 0-1,-1 0 0,1 1 1,0-1-1,0 0 0,0 0 1,0 0-1,0 0 0,0 0 0,0 0 1,1 0-1,-1-1 0,0 1 1,0 0-1,1-1 0,-1 1 1,0-1-1,1 1 0,-1-1 1,0 1-1,1-1 0,-1 0 1,1 0-1,-1 0 0,1 0 1,-1 0-1,1 0 0,-1 0 1,0 0-1,1-1 0,-1 1 1,1 0-1,-1-1 0,0 1 1,1-1-1,-1 0 0,0 1 0,0-1 1,1-1-8,14-13 52,-1-2 0,-1 0 0,-1-1 0,-1 0 0,0-1 0,3-8-52,-12 22 5,67-155 14,-68 160-31,-1-1 0,0 1 0,0 0 0,1 0 0,-1 0 0,0 0 0,0 0 1,0 1-1,1-1 0,-1 0 0,0 1 0,0-1 0,0 0 0,0 1 0,0-1 0,1 1 0,-1 0 0,0-1 0,0 1 0,0 0 0,-1 0 1,1 0-1,0-1 0,0 1 0,0 0 0,-1 0 0,1 0 0,0 0 0,-1 0 0,1 1 0,-1-1 0,1 0 0,-1 0 0,1 1 12,-1-2-5,8 15 2,0-1-1,1 0 1,0-1-1,1 0 1,1-1 0,0 0-1,0-1 1,1 0-1,1 0 1,0-1-1,0-1 1,1-1-1,0 0 1,1 0 0,-1-1-1,2-1 1,-1-1-1,0 0 1,1-1-1,0 0 1,11 0 3,-20-4 5,1-1-1,0 0 1,-1 0 0,1 0-1,-1-1 1,1 0-1,-1 0 1,0-1 0,0 0-1,0-1 1,0 1 0,0-1-1,-1 0 1,0-1 0,0 0-1,0 0 1,0 0-1,-1 0 1,3-5-5,0 2 7,0-1 0,-1 1-1,0-1 1,-1-1 0,0 0 0,0 0-1,-1 0 1,-1 0 0,1-1 0,-2 1-1,1-1 1,-2 0 0,1 0 0,-1-1-1,-1 1 1,0 0 0,-1-4-7,-1 21-8,0 0 0,0 0 0,1 0-1,0 0 1,0 0 0,0-1 0,1 1 0,0 0 0,0 0 0,0 0 0,1 0 0,0-1 0,0 1 0,0-1-1,1 1 1,-1-1 0,1 0 0,1 0 0,-1 0 0,1-1 0,0 1 0,0-1 0,0 0 0,0 0 0,1 0 0,0 0-1,0-1 1,0 0 0,0 0 0,0 0 0,1-1 0,1 1 8,8 1 14,1-1 0,-1-1 1,1 0-1,0-1 0,0-1 0,-1 0 1,1-1-1,0-1 0,0 0 0,-1-2 1,0 1-1,1-2 0,-1 0 0,-1-1 0,9-4-14,-18 8 35,0 0 0,0-1 0,0 0 0,-1 0 0,1 0-1,0-1 1,-1 1 0,0-1 0,0 0 0,0 0 0,-1-1-1,1 1 1,-1-1 0,0 0 0,0 1 0,-1-1 0,0-1-1,1-1-34,-2 469-109,5-393 122,0-67 123,-4-18 0,-1-417-762,-1 417 518,1 0 1,1 0 0,1 0 0,0 0 0,1 0 0,1 1 0,0 0 0,1 0-1,1 0 1,0 0 0,1 1 0,0 0 0,7-6 107,-15 19-12,0 0 0,1 0 1,-1 1-1,1-1 0,-1 0 0,1 0 1,-1 0-1,1 1 0,-1-1 0,1 0 0,0 0 1,0 1-1,-1-1 0,1 1 0,0-1 1,0 0-1,0 1 0,0 0 0,-1-1 1,1 1-1,0-1 0,0 1 0,0 0 1,0 0-1,0 0 0,0 0 0,0-1 0,0 1 1,0 0-1,0 1 0,0-1 0,0 0 1,0 0-1,0 0 0,0 0 0,0 1 1,0-1-1,0 1 0,0-1 12,2 137-256,-8 38 301,4-172-37,1 0 1,0 0-1,0 0 0,0 0 0,0 0 1,0 0-1,0-1 0,1 1 0,0 0 0,-1 0 1,1 0-1,0-1 0,0 1 0,1 0 0,-1-1 1,0 1-1,1-1 0,0 0 0,-1 1 0,1-1 1,0 0-1,0 0 0,0 0 0,1 0 0,-1 0 1,0-1-1,1 1 0,-1-1 0,1 0 1,-1 1-1,1-1 0,0 0 0,-1 0 0,1-1 1,0 1-1,0-1 0,0 1 0,0-1 0,2 0-8,5 2 26,1-2-1,-1 1 0,0-1 0,1 0 1,-1-1-1,0 0 0,0-1 0,1 0 1,-1-1-1,-1 0 0,1-1 0,0 1 1,-1-2-1,0 1 0,9-7-25,20-18 90,-1-1 0,-1-1-1,-2-2 1,-1-2-1,27-38-89,-50 61 63,-1 0 0,0-1 0,-1 0 0,0-1-1,-1 0 1,-1 0 0,0 0 0,-1-1-1,-1 0 1,0 0 0,-1 0 0,0 0 0,-2-1-1,0 1 1,0-6-63,-1 17 10,-8-81 255,7 82-257,1 1-1,-1-1 0,0 1 1,0 0-1,1-1 0,-2 1 1,1 0-1,0-1 0,0 1 0,-1 0 1,1 0-1,-1 0 0,0 1 1,0-1-1,1 0 0,-1 0 1,0 1-1,0-1 0,-1 1 0,1 0 1,0 0-1,0 0 0,-1 0 1,1 0-1,-1 0 0,1 0 1,0 1-1,-1-1 0,1 1 0,-1 0 1,0 0-8,-2 2-7,-1 0 0,1 0-1,0 0 1,0 1 0,1 0 0,-1 0 0,1 0 0,-1 0 0,1 1-1,0 0 1,0 0 0,0 0 0,1 0 0,0 1 0,-1-1 0,2 1 0,-1 0-1,0 0 1,1 0 0,0 0 0,-1 5 7,-1-3-5,-8 20 5,1 0-1,1 1 0,2 0 1,0 1-1,2 0 1,2 0-1,0 0 1,2 0-1,1 1 1,3 28 0,-2-54 2,0 1 1,1 0-1,0 0 1,0-1-1,0 1 1,0-1-1,1 1 1,0-1-1,0 1 1,0-1-1,0 0 1,1 0-1,-1 0 1,1 0-1,0 0 1,0-1-1,1 1 1,-1-1-1,1 0 1,-1 0-1,1 0 1,0-1-1,0 1 1,1-1-1,-1 0 1,0 0-1,1 0 1,-1-1-1,1 0 1,-1 0-1,1 0 1,0 0-1,0-1-2,19 0 11,-1-2-1,0-1 0,0 0 0,0-2 0,0-1 0,-1 0 0,0-2 1,0-1-1,-1 0 0,0-2 0,0 0 0,-1-1 0,-1-1 0,0-1 0,14-15-10,-27 26 8,0 0-1,-1-1 0,1 0 0,-1-1 1,0 1-1,0-1 0,-1 0 0,1 0 1,-1 0-1,0-1 0,0 1 0,-1-1 1,0 0-1,0 0 0,0 0 0,-1-1 1,0 1-1,0-1 0,0 1 0,-1-1 1,0 0-8,-10-13-109,-6 45-108,10-6 202,0-1 1,2 1-1,0 1 0,1-1 1,1 0-1,2 19 15,-1-35 3,0 1 0,0-1 1,0 1-1,1-1 0,-1 0 0,1 1 0,0-1 1,0 0-1,0 1 0,0-1 0,1 0 0,-1 0 0,1 0 1,0 0-1,0 0 0,0-1 0,0 1 0,0 0 1,1-1-1,-1 0 0,1 1 0,0-1 0,-1 0 1,1 0-1,0-1 0,0 1 0,0-1 0,1 1 0,-1-1 1,0 0-1,0 0 0,1 0 0,-1-1 0,0 1 1,1-1-1,0 0-3,11 2 24,1-2-1,-1 0 1,1 0 0,-1-1 0,0-1 0,1-1 0,-1 0-1,0-1 1,-1-1 0,1 0 0,-1-1 0,0 0-1,0-1 1,0-1 0,-1 0 0,-1-1 0,1 0 0,-2-1-1,1-1 1,-1 0 0,-1 0 0,0-1 0,0 0 0,-1 0-1,-1-1 1,0-1 0,-1 1 0,0-1 0,2-9-24,-1 6-3,5 143-158,-12-122 164,0 0 0,0 1-1,1-1 1,-1 0 0,1-1-1,0 1 1,0 0 0,0 0 0,0-1-1,1 0 1,0 1 0,-1-1-1,1 0 1,0 0 0,1 0-1,-1-1 1,0 1 0,1-1-1,-1 0 1,1 0 0,0 0 0,0 0-1,0 0 1,0-1 0,0 0-1,0 0 1,0 0 0,0 0-1,2-1-2,1 1 9,0 0 1,-1-1-1,1 1 0,0-2 0,0 1 0,0-1 0,0 0 0,-1 0 0,1-1 1,0 0-1,-1 0 0,1 0 0,-1-1 0,0 0 0,0 0 0,0-1 0,0 0 1,-1 0-1,1-1-9,8-9 18,0 0 0,-1-2 0,-1 1 1,0-2-1,-2 0 0,8-14-18,30-45 24,-32 95-787,-14-14 767,0 1-1,0-1 1,1 0-1,0 0 1,0-1-1,0 1 1,0 0-1,0-1 1,1 0-1,0 0 1,0 0-1,0 0 0,1-1 1,-1 0-1,1 0 1,0 0-1,0 0 1,0-1-1,0 1 1,0-1-1,0-1 1,0 1-1,1-1 1,-1 0-1,1 0 1,3 0-4,-1-1 12,-1 0 1,0 0 0,1-1-1,-1 0 1,0-1-1,0 1 1,0-2-1,0 1 1,0-1-1,0 1 1,0-2 0,-1 1-1,0-1 1,1 0-1,-1 0 1,-1-1-1,1 0-12,48-32 59,-33 70-382,-17-24 328,0 0-1,0 0 0,1 0 1,0 0-1,0-1 0,1 0 1,0 0-1,1 0 0,0-1 1,0 0-1,0-1 0,1 1 1,0-1-1,1-1 0,-1 1 1,1-2-1,0 1 1,0-1-1,1 0-4,10-2 19,1 0-1,0-2 1,0 0 0,-1-1-1,1-1 1,0-1 0,-1-1-1,0-1 1,0-1 0,0 0-1,-1-2 1,0 0 0,0-1-1,-1-1 1,0 0 0,0-2-1,-2 0 1,1-1 0,-1 0-1,-1-2 1,-1 0 0,0 0-1,11-18-18,-15 21 30,-1-2 1,0 1-1,-1-1 0,-1-1 0,0 1 0,-1-1 0,-1 0 0,0-1 0,-1 1 0,-1-1 1,0 0-1,-1 0 0,-1 0 0,-1-11-30,-5-130 72,6 157-75,-1-1 0,0 1 0,1-1 0,-1 0 0,0 1 0,0-1-1,0 0 1,0 1 0,0-1 0,0 0 0,0 1 0,0-1 0,0 0 0,0 1 0,0-1 0,0 0 0,0 1 0,-1-1 0,1 1 0,0-1-1,0 0 1,-1 1 0,1-1 0,0 1 0,-1-1 0,1 0 0,-1 1 0,1-1 0,-1 1 0,1 0 0,-1-1 0,1 1 0,-1-1 0,1 1-1,-1 0 1,1-1 0,-1 1 0,0 0 0,1 0 0,-1-1 0,0 1 0,1 0 0,-1 0 0,0 0 0,1 0 0,-1 0 0,0 0-1,1 0 1,-1 0 0,0 0 0,1 0 0,-1 0 0,0 1 0,1-1 0,-1 0 0,1 0 0,-1 1 0,0-1 0,1 0 0,-1 1 0,1-1-1,-1 0 1,1 1 0,-1-1 0,1 1 0,-1-1 3,-55 205-429,46-153 69,1 0 1,3 1-1,2-1 1,3 18 359,7-35-1360,15-27-3550,-11-8-1122</inkml:trace>
  <inkml:trace contextRef="#ctx0" brushRef="#br1" timeOffset="13452.214">4656 1861 12806,'0'0'1681,"0"0"-1185,0 0 288,0 0 577,0 0-1,132 7-655,-75-7-305,-2 0-304,-11 0-96,-11 0-224,-18 0-3074,-15-14-6258</inkml:trace>
  <inkml:trace contextRef="#ctx0" brushRef="#br1" timeOffset="16933.493">10563 1373 13862,'0'0'1270,"-28"0"-376,-85-1 309,71 7-174,37 13-521,6-8-417,1 0-71,1 1 1,0 0 0,1-1 0,0 1-1,1-1 1,0-1 0,1 1-1,0-1 1,0 1 0,1-2 0,1 1-1,0-1 1,0 0 0,0-1 0,1 0-1,1 0 1,0 0-21,8 9 48,242 226 176,-254-237-221,0 0 0,-1 1 1,1 0-1,-1 0 0,-1 0 0,0 1 1,0 0-1,0-1 0,-1 2 0,0-1 1,0 0-1,-1 0 0,0 1 0,-1 3-3,0-9 3,-1 1 1,0-1-1,-1 1 0,1-1 0,-1 1 0,0-1 1,1 0-1,-1 1 0,-1-1 0,1 0 0,0 0 1,-1 1-1,0-1 0,0 0 0,0-1 0,0 1 1,0 0-1,0-1 0,-1 1 0,1-1 0,-1 1 1,0-1-1,0 0 0,0 0 0,0-1 0,0 1 1,-3 1-4,-97 30 52,46-25-76,0-2 0,0-3 0,0-2 0,-39-5 24,81 4 2,1-1 1,-1-1-1,1 0 0,-1-1 1,1 0-1,0-2 1,0 1-1,0-2 0,0 0-2,12 6-3,0-1-1,0 1 0,1-1 1,-1 0-1,0 1 0,1-1 1,-1 0-1,0 0 0,1 0 1,-1 0-1,1 0 0,-1-1 1,1 1-1,0 0 0,-1-1 1,1 1-1,0-1 0,0 1 0,0-1 1,0 1-1,0-1 0,0 0 1,1 0-1,-1 1 0,1-1 1,-1 0-1,1 0 0,0 0 1,-1 0-1,1 1 0,0-1 1,0 0-1,0 0 0,1 0 1,-1 0-1,0 0 0,1 0 1,-1 1-1,1-1 0,-1 0 1,1 0-1,0 1 0,0-1 1,0 0-1,0 1 0,0-1 1,0 1-1,0-1 0,1 1 1,-1 0-1,0-1 0,1 1 1,0 0 3,16-6-121,0 0 1,1 1 0,0 1 0,0 0 0,1 2 0,-1 0 0,2 1 120,180-20-1253,194-33-1373,-344 45 2993,0-3 0,-1-1 0,-1-3-1,-1-2 1,0-2 0,-1-2-367,-44 22 69,-1 1 0,0-1-1,1 0 1,-1 0 0,0 0-1,1 0 1,-1 0 0,0 0 0,0-1-1,0 1 1,0-1 0,0 1-1,0-1 1,0 0 0,0 0 0,-1 0-1,1 0 1,-1 0 0,0 0 0,1 0-1,-1 0 1,0-1 0,0 1-1,0 0 1,-1-1 0,1 1 0,-1-1-1,1 1 1,-1-1 0,0 1 0,0-1-1,0 1 1,0-1 0,0 1-1,0-1 1,-1 1 0,1-1 0,-1 1-1,0-1 1,0 1 0,0 0-1,0 0 1,0-1 0,0 1 0,-1 0-1,1 0 1,-1 0 0,1 0 0,-1 0-1,-1-1-68,-8-1 67,-1 1-1,0 0 0,1 0 0,-1 2 1,0-1-1,0 1 0,0 1 0,0 0 1,0 1-1,0 0 0,0 1 0,-7 1-66,11 2 11,0 0 0,1 1 0,-1 0 0,1 0 0,0 1 0,1 0-1,0 0 1,0 0 0,0 1 0,1 0 0,0 0 0,0 0 0,1 0-1,0 1 1,1 0 0,0 0 0,0 0 0,1 0 0,0 0 0,1 1 0,0-1-1,0 1 1,1-1 0,0 0 0,1 1 0,0-1 0,1 2-11,-2-5 1,1-1 0,0 0 1,0 0-1,1 0 0,0-1 1,0 1-1,0 0 0,0 0 0,0-1 1,1 0-1,0 1 0,0-1 1,0 0-1,1 0 0,-1-1 1,1 1-1,0-1 0,0 0 0,0 1 1,0-2-1,1 1 0,-1-1 1,1 1-1,0-1 0,0 0 1,-1-1-1,1 1 0,0-1 0,4 0-1,159 13 163,-148-14-123,24-3-38,0-1 0,0-3 0,0-1 1,-1-3-1,0-1 0,-1-2 0,-1-2 0,0-2 1,-1-1-1,-1-2 0,23-18-2,-47 31 8,-2-1 0,1 0 0,-1 0 1,-1-2-1,1 0 0,-2 0 0,0-1 0,0 0 0,-1-1 1,-1 0-1,0 0 0,0-1 0,-2-1 0,0 1 0,0-1 0,-1 0 1,0-5-9,0-15 112,-2 0 1,-1 0 0,-2 0-1,-1 0 1,-2-4-113,1 27 34,-9-25 187,-18 59-268,11 10 24,1 0 0,2 1 1,1 1-1,2 0 0,1 0 1,1 1-1,3 0 0,0 1 1,3-1-1,0 4 23,3-19-71,5 76-311,-4-94 303,-1 0 0,1 0 0,0 0-1,-1 0 1,1 0 0,0 0 0,0 0 0,0 0 0,1-1 0,-1 1 0,0 0 0,1 0 0,-1-1 0,1 1-1,-1-1 1,1 0 0,0 1 0,-1-1 0,1 0 0,0 0 0,0 0 0,0 0 0,0 0 0,0-1 0,0 1-1,0 0 1,0-1 0,1 0 0,-1 1 0,0-1 0,0 0 0,0 0 0,0 0 0,1-1 0,-1 1 0,0 0-1,0-1 1,0 1 0,0-1 79,16-10-2854,-5-13-2458</inkml:trace>
  <inkml:trace contextRef="#ctx0" brushRef="#br1" timeOffset="17150.876">11739 1530 10293,'0'0'3986,"0"0"-3170,0 0-240,0 0 465,0 0-33,0 0-127,109 69-465,-7-65-416,25-4-448,22 0-4563</inkml:trace>
  <inkml:trace contextRef="#ctx0" brushRef="#br1" timeOffset="17490.767">13567 1304 10149,'0'0'1939,"0"0"-805,0 0-136,0 0-16,0 0-235,1 6-155,50 337 2676,-48-318-3401,-3-23-179,-5-6-684,-58-49-7010,26 13-2356</inkml:trace>
  <inkml:trace contextRef="#ctx0" brushRef="#br1" timeOffset="17767.726">13316 1138 10981,'0'0'2689,"0"0"-1920,0 0-161,0 0 256,141-116-95,-81 113-241,5 3 80,-6 0-416,-9 25-192,-18 6-1104,-22 14-1585,-10 0-1473,-14 6-4018</inkml:trace>
  <inkml:trace contextRef="#ctx0" brushRef="#br1" timeOffset="18288.981">13405 1671 1649,'0'0'6421,"0"0"-3993,27 15-1099,91 45 55,-109-56-1190,0-1-1,0 0 0,0 0 0,0-1 1,0 0-1,1 0 0,-1-1 0,1-1 1,0 1-1,-1-2 0,4 1-193,14-1 542,-8 1-381,-1 1-1,1-2 1,0-1-1,-1 0 1,0-1-1,1-1 1,-1-1-1,0-1 1,-1 0-1,0-1 1,0-1-1,0 0 1,-1-2 0,0 0-1,-1 0 1,0-2-1,-1 0 1,0 0-1,-1-1 1,0-1-1,-1 0 1,0-1-1,-2 0 1,9-16-161,0-62 288,-19 278-472,0-180 191,0-1 0,0 0 0,0 1 1,0-1-1,0 1 0,1-1 0,0 0 0,0 1 1,0-1-1,1 0 0,-1 0 0,1 0 0,0 0 1,0 0-1,0 0 0,1 0 0,-1-1 1,1 1-1,0-1 0,0 0 0,0 0 0,1 0 1,-1 0-1,1-1 0,-1 1 0,1-1 0,0 0 1,0 0-1,0 0 0,0 0 0,0-1 0,1 0 1,-1 0-1,0 0 0,1 0 0,-1-1 1,2 1-8,4-1 39,1-1 1,-1 1 0,1-2-1,-1 1 1,1-1 0,-1-1-1,0 0 1,0-1 0,0 1-1,0-2 1,-1 0 0,0 0-1,0 0 1,0-1 0,0-1-1,0-1-39,8-4 36,-14 8-48,0 1 0,0 0-1,0 0 1,1 0 0,-1 1-1,1-1 1,0 1-1,0 0 1,-1 0 0,1 0-1,1 0 1,-1 0 0,0 1-1,0 0 1,1 0 0,-1 0-1,0 1 1,1-1 0,-1 1-1,0 0 1,1 1-1,-1-1 1,1 1 0,-1-1-1,0 1 1,4 2 12,16 14-139,-20-13 131,0-1 0,1 1 0,0-1 0,0 0 0,0 0 0,0 0 0,0-1 0,1 0 0,-1 0 0,1 0 0,-1-1 0,1 0 0,0 0 0,2 0 8,0 0 0,1 0-1,0-1 0,0 0 0,0-1 1,0 0-1,0 0 0,-1-1 1,1 0-1,0-1 0,-1 0 0,0 0 1,1 0-1,-1-1 0,-1-1 1,8-4 0,4-3-17,-1-2 1,0 0-1,0-1 1,-2 0-1,0-2 1,-1 0-1,0 0 1,-2-2 0,0 1-1,-1-2 1,-1 0-1,0 0 1,-2-1-1,-1 0 1,0-1-1,-2 1 1,0-2-1,1-13 17,-3-124 595,-16 171-381,-7 35-274,1 0 1,2 0 0,3 2-1,-8 44 60,0 122-1032,21-212 887,-1 1 0,1-1-1,-1 1 1,1-1 0,0 1 0,0-1 0,0 1 0,0-1-1,1 0 1,-1 1 0,1-1 0,-1 1 0,1-1 0,0 0 0,0 0-1,0 1 1,0-1 0,0 0 0,0 0 0,1 0 0,-1 0-1,1 0 1,-1 0 0,1 0 0,0-1 0,0 1 0,0-1-1,0 1 1,0-1 0,0 0 0,0 0 0,0 0 0,1 0-1,-1 0 1,0 0 0,1 0 0,-1-1 0,0 1 0,2-1 145,20 1-4584</inkml:trace>
  <inkml:trace contextRef="#ctx0" brushRef="#br1" timeOffset="19187.275">14641 1333 10629,'0'0'2580,"0"0"-1494,0 0-678,0 0 216,22 14 318,-4-2-754,0 1-42,1-1 0,0 0 0,0-2 0,1 0 0,0-2 0,22 7-146,6-5 189,0-1-1,1-3 0,0-2 1,0-2-1,20-3-188,-61 2 8,0 0 1,0-1-1,0 0 0,0-1 0,0 0 1,0 0-1,-1 0 0,1-1 0,0 0 1,-1-1-1,1 0 0,-1 0 0,0 0 1,0-1-1,0 0 0,0 0 0,-1-1 1,0 0-1,0 0 0,0-1 0,3-3-8,-3-24 273,-14 44-63,-2 104 62,11-111-256,-1 1-1,1-1 0,0 1 0,0 0 0,0-1 0,1 0 0,-1 1 1,1-1-1,0 0 0,1 0 0,-1 0 0,1 0 0,-1 0 1,1-1-1,0 1 0,1-1 0,-1 0 0,1 1 0,-1-2 0,1 1 1,0 0-1,0-1 0,0 0 0,0 0 0,0 0 0,1 0 0,-1-1 1,1 1-1,-1-1 0,2 0-15,145 13 650,-144-14-638,1-1-1,0 0 1,-1-1-1,1 0 1,-1 0 0,0-1-1,0 1 1,1-1-1,-2-1 1,1 0-1,0 0 1,-1 0 0,0-1-1,0 1 1,0-2-1,0 1 1,-1 0 0,0-1-1,0 0 1,-1-1-1,1 1 1,-1-1 0,-1 1-1,1-1 1,-1 0-1,-1-1 1,1 1 0,-1 0-1,1-7-11,2-34 35,0 4-147,-3 80-208,-3-24 308,0 0 1,1 0-1,1 0 1,0 0-1,0 0 1,1-1-1,0 1 1,1 0-1,1-1 1,0 0-1,0 0 1,1 0-1,1 0 1,0-1-1,0 0 1,2 2 11,-2-10-83,-1 1 0,1-1 0,0 0 1,0 0-1,0 0 0,0-1 1,0 0-1,1-1 0,-1 1 0,0-1 1,0 0-1,1 0 0,-1-1 1,0 0-1,0 0 0,0-1 1,0 0-1,0 0 0,0 0 0,0 0 1,3-3 82,9-5-414,0-1 0,-1-1 1,0-1-1,0 0 1,-2-1-1,1-1 0,-2 0 1,0-1-1,-1-1 1,-1 0-1,0 0 0,-1-1 1,0-3 413,16-34 242,-2 0 0,-2-2 1,13-54-243,24-115 3572,-54 204-2276,-13 43-151,-118 271-262,108-250-790,-45 104 494,7 2 0,-11 65-587,43-34 553,22-176-536,0 1 1,1 0-1,0 0 0,-1 0 1,1-1-1,1 1 1,-1 0-1,0 0 1,1 0-1,0-1 1,0 1-1,0 0 1,0-1-1,1 1 1,-1-1-1,1 1 0,0-1 1,0 0-1,0 0 1,0 0-1,1 0 1,-1 0-1,1 0 1,0-1-1,0 1 1,0-1-1,0 0 1,0 0-1,0 0 0,1 0 1,-1 0-1,1-1 1,2 1-18,4 0 24,0-1 1,0 0-1,0-1 0,1 0 1,-1 0-1,0-1 0,0-1 1,0 0-1,0 0 0,0-1 1,0 0-1,-1-1 1,1 0-1,-1 0 0,0-1 1,0 0-1,-1-1 0,1 0 1,-1 0-1,-1-1 0,1 0 1,-1 0-1,0-1 1,-1 1-1,0-2 0,0 1 1,0-1-1,-1 0 0,-1 0 1,0 0-1,0-1 0,0 1 1,-1-1-1,-1 0 1,0 0-1,0 0 0,-1 0 1,0-5-25,6-130-176,-7 140 119,1 0 1,-1-1-1,0 1 1,-1-1-1,1 1 1,-1-1-1,0 1 1,-1-1-1,1 1 1,-1 0 0,0 0-1,0 0 1,-1 0-1,1 0 1,-1 0-1,0 1 1,0-1-1,-1 1 1,1 0-1,-1 0 1,0 0 0,0 0-1,-1 1 1,1 0-1,-1 0 1,1 0-1,-1 0 1,0 1-1,0 0 1,0 0-1,-4-1 57,-39-1-1824,39 12-4310,13 0-288</inkml:trace>
  <inkml:trace contextRef="#ctx0" brushRef="#br1" timeOffset="19782.08">16626 1382 12886,'0'0'1526,"0"0"-176,0 0-102,0 0-207,0 0-299,-21-6-260,-67-14-113,86 19-357,0 1-1,1 0 1,-1 0 0,0 0 0,0 0 0,1 0 0,-1 0 0,0 1 0,1-1-1,-1 1 1,0-1 0,1 1 0,-1-1 0,0 1 0,1 0 0,-1 0 0,1 0 0,0 0-1,-1 0 1,1 0 0,0 0 0,-1 0 0,1 0 0,0 1 0,0-1 0,0 1-1,0-1 1,0 0 0,0 1 0,1 0 0,-1-1 0,0 1 0,1-1 0,-1 1 0,1 0-1,0 0 1,-1 0-12,-1 5 44,-10 106 457,14-111-476,0 1-1,0-1 1,0 1-1,0-1 1,0 0-1,0 0 0,1 0 1,-1 0-1,1 0 1,0 0-1,0-1 1,-1 1-1,1-1 1,0 0-1,0 0 1,0 0-1,0 0 1,1 0-1,-1-1 1,0 1-1,0-1 1,0 0-1,0 0 1,1 0-1,-1 0 1,0-1-1,0 1 0,0-1 1,3-1-25,8 2 109,0-1-83,1 0 0,-1-1 0,0-1-1,0 0 1,0 0 0,-1-2 0,1 0-1,-1 0 1,0-1 0,0-1 0,-1 0 0,1-1-26,-12 7-48,0 1-1,1 0 1,-1 0 0,1 0 0,-1 0 0,1 0 0,-1 0 0,1 0 0,-1 0-1,1 0 1,-1 1 0,0-1 0,1 0 0,-1 1 0,0-1 0,1 1 0,-1 0 0,0-1-1,1 1 1,-1 0 0,0 0 0,0 0 0,0 0 0,0 0 0,0 0 0,0 0 0,0 0-1,0 1 1,-1-1 0,1 0 0,0 0 48,10 10-18,-3-6-128,1 0 0,0-1 1,1 0-1,-1 0 1,1-1-1,-1 0 0,1-1 1,0 0-1,0-1 1,0 0-1,0 0 0,0-1 1,0 0-1,10-2 146,8 1-640,18-2-558,-1-3 1,1-2-1,-1-2 0,-1-1 0,0-3 0,7-4 1198,-35 12-243,98-49 1128,-111 52-648,1 0 1,-1 0-1,0 0 0,0 0 0,-1-1 0,1 0 0,-1 1 1,0-1-1,0 0 0,0 0 0,0 0 0,-1 0 0,0 0 0,1-1 1,-2 1-1,1 0 0,0-5-237,-1-56 3791,0 65-3460,0 10 13,0 11-313,-2-17-18,1 0 0,0 1-1,0-1 1,0 0 0,1 1-1,-1-1 1,1 1 0,0-1 0,1 1-1,-1-1 1,1 1 0,0-1 0,0 0-1,0 1 1,0-1 0,1 0-1,0 0 1,0 0 0,0 0 0,0 0-1,1 0 1,-1-1 0,1 1 0,0-1-1,0 0 1,0 1 0,1-1-1,-1-1 1,3 3-13,-68-20-7168,-31 8-4913</inkml:trace>
  <inkml:trace contextRef="#ctx0" brushRef="#br1" timeOffset="20928.011">7969 1442 10229,'-679'234'7155,"953"-371"-5722,124-53-1268,-337 168-136,-34 25 35,-55 44-5,-164 120 160,-300 237 80,440-347-305,52-56 3,0-1 0,1 1 0,-1 0 0,0-1 0,0 1 0,0 0 0,0-1 0,1 1-1,-1 0 1,0-1 0,1 1 0,-1 0 0,0-1 0,1 1 0,-1-1 0,1 1 0,-1-1-1,1 1 1,-1-1 0,1 1 0,-1-1 0,1 0 0,0 1 0,-1-1 0,1 0 0,0 1 0,-1-1-1,1 0 1,0 0 0,-1 1 0,1-1 0,0 0 0,-1 0 0,1 0 0,0 0 0,0 0 0,-1 0-1,1 0 1,0 0 0,-1-1 0,1 1 0,0 0 0,-1 0 0,1 0 0,0-1 0,-1 1-1,1 0 1,0-1 0,-1 1 3,10 0-21,36-5 24,1-2 1,-1-2-1,0-2 0,-1-2 0,-1-2 1,0-2-1,23-13-3,-1 4 14,-42 16-19,235-93-46,246-61 51,-387 144-8,-115 24-10,-81 56 2,-32 4 220,-2-5 0,-105 39-204,236-93-67,26-10 73,1-3-1,-1-1 1,0-3-1,-1-1 1,6-5-6,15-3 12,1019-315-81,-918 292 79,-140 41-23,-40 20-320,-257 170 469,270-187-134,0 0 0,0 1 1,0-1-1,0 1 1,0-1-1,0 1 1,0 0-1,0-1 0,0 1 1,0 0-1,1 0 1,-1-1-1,0 1 0,0 0 1,1 0-1,-1 0 1,0 0-1,1 0 0,-1 0 1,1 0-1,0 0 1,-1 0-1,1 0 1,0 0-1,-1 0 0,1 0 1,0 1-1,0-1 1,0 0-1,0 0 0,0 0 1,0 0-1,0 0 1,1 0-1,-1 0 1,0 1-1,1-1 0,-1 0 1,0 0-1,1 0 1,-1 0-1,1 0 0,0 0 1,-1 0-1,1-1 1,0 1-1,0 0 0,-1 0 1,1 0-1,0-1 1,0 1-1,0 0 1,0-1-1,0 1 0,0-1 1,0 1-1,0-1 1,0 0-1,0 1 0,0-1 1,0 0-1,0 0 1,1 1-3,178 11 105,-50-8-112,-127-5-29,1 1 0,0 0-1,-1 0 1,1 0 0,0 1-1,-1-1 1,1 1 0,0 0-1,-1 0 1,1 0 0,-1 1-1,0-1 1,1 1 0,-1 0-1,0-1 1,0 2 0,0-1-1,0 0 1,0 1 0,-1-1-1,1 1 1,-1 0 0,1-1-1,-1 1 1,0 1 0,0-1-1,-1 0 1,1 0 0,0 1-1,-1-1 1,0 1 0,0-1-1,0 1 1,0-1 0,-1 1-1,1 0 1,-1-1 0,0 1-1,0 0 1,-1-1 0,1 1-1,-1 2 37,-2 5-441,0 0 0,0 0-1,-2 0 1,1 0 0,-1-1-1,-1 1 1,0-1 0,0-1 0,-1 1-1,0-1 1,0 0 0,-4 1 441,-50 58-5542</inkml:trace>
  <inkml:trace contextRef="#ctx0" brushRef="#br1" timeOffset="30647.62">2174 6633 4818,'0'0'7078,"0"0"-4877,0 0-1686,0 0 259,0 0 237,4 24 56,24 170 664,54 336-76,-80-637-9731,6 45 2057</inkml:trace>
  <inkml:trace contextRef="#ctx0" brushRef="#br1" timeOffset="31426.252">2373 6463 8644,'0'0'4405,"0"0"-2613,0 0-794,0 0 288,0 0-5,-17 1-369,-51 5-250,68-6-648,1 0 0,-1 0 0,0 1 0,1-1 0,-1 0 0,1 1 0,-1-1 0,0 0 0,0 1 1,1-1-1,-1 0 0,0 1 0,0-1 0,1 1 0,-1-1 0,0 1 0,0-1 0,0 0 0,0 1 0,0-1 0,1 1 0,-1-1 0,0 1 1,0-1-1,0 1 0,0-1 0,-1 1 0,1-1 0,0 0 0,0 1 0,0-1 0,0 1 0,0-1 0,0 1 0,-1-1 0,1 1 0,0-1 1,0 0-1,-1 1 0,1-1 0,0 0 0,-1 1 0,1-1 0,0 0 0,-1 1 0,1-1 0,0 0 0,-1 0 0,1 1 0,-1-1 0,1 0-14,21 6 132,1-2 0,0 0-1,0-1 1,0-1-1,1-1 1,21-3-132,-17 2 64,425-13 224,58-38 6,-463 48 960,-37 29-980,18 159 714,42 12-201,1-45-433,-69-146-348,-1-1-1,0 1 1,1 0-1,-2 0 1,1-1-1,-1 1 1,0 0-1,0 0 0,0 0 1,-1 0-1,0-1 1,0 1-1,-1 0 1,1-1-1,-1 1 1,-1-1-1,1 1 0,-1-1 1,0 0-1,0 0 1,0 0-1,-1 0 1,1-1-1,-1 0 0,0 1 1,-4 1-6,-14 6 9,0-1 0,-1-1 0,0-1 1,0-1-1,-1-1 0,0-1 0,0-1 0,-1-2 0,0 0 1,1-1-1,-1-2 0,0-1 0,0 0 0,-12-4-9,-33 3-3,-9 1-68,-25-2 1,-1 4-1,1 5 0,-94 18 71,120-7 209,69-14-5224,7-2-5409,15-1 1673</inkml:trace>
  <inkml:trace contextRef="#ctx0" brushRef="#br1" timeOffset="29149.449">1632 5155 11845,'0'0'2169,"0"0"-1197,0 0-516,0 0 211,0 0 96,1 26 189,22 173 283,28 244-239,-50-433-2099,0-22-3699,-1-16-848</inkml:trace>
  <inkml:trace contextRef="#ctx0" brushRef="#br1" timeOffset="30137.84">1726 5194 13222,'0'0'1678,"0"0"-208,0 0 78,0 0-375,0 0-410,2-2-282,15-2-193,237 3 552,452-44-629,-180 43 1664,-527 8-1840,-33 77 34,26-49-59,1 0 0,1 0 0,2 1 0,1 0 0,2-1 0,2 29-10,0-21 7,-2-11 41,1-1-1,2 0 0,1 0 1,1-1-1,2 1 1,1-1-1,1 0 0,1 0 1,2-1-1,1 0 1,1-1-1,1-1 0,9 11-47,24 20 16,-58-58 139,-39-20-198,-2 2 0,1 2 1,-2 3-1,0 1 0,-1 4 0,-45-3 43,-335-3-102,365 16 106,-35-1-38,-1 5-1,-61 12 35,131-12-470,-1 2-1,1 2 1,0 0-1,1 3 1,0 1-1,-9 5 471,27-1-2803,12-1-2106,1-1-2588</inkml:trace>
  <inkml:trace contextRef="#ctx0" brushRef="#br1" timeOffset="28219.327">1383 3866 1056,'0'0'5656,"0"0"-3156,0 0-1147,0 0-17,0 0-196,0 0-377,-2 10-288,-13 360 3094,15-119-3179,0-249-429,-1-1 16,1 0-1,-1 0 1,1 0-1,-1 0 1,1 0-1,0 1 1,-1-1-1,1 0 1,0 0-1,0 0 1,0 1-1,0-1 1,0 0-1,0 0 1,1 1-1,-1-1 1,0 0-1,0 0 1,1 0-1,-1 0 1,1 0-1,-1 0 1,1 1-1,0-1 1,-1 0-1,1 0 1,0-1 0,-1 1-1,1 0 1,0 0-1,0 0 1,0 0-1,0-1 1,0 1-1,0 0 1,0-1-1,0 1 1,0-1-1,1 1 1,-1-1-1,0 0 1,0 1-1,1-1 24,17-52-5165,-11 8-2249</inkml:trace>
  <inkml:trace contextRef="#ctx0" brushRef="#br1" timeOffset="28814.206">1323 3806 8820,'0'0'2529,"0"0"-891,0 0-152,0 0 88,0 0-485,-4-2-377,-2 0-624,-3-4 457,34 5-71,263-21 802,-95-11-1032,74-14 8,247-9-252,-342 55-3,-171 2 9,0 1-1,1 0 1,-1 0 0,0 0-1,0 0 1,0 0-1,0 0 1,0 0 0,0 0-1,-1 0 1,1 1 0,-1-1-1,1 0 1,-1 0-1,0 1 1,0-1 0,0 0-1,0 0 1,0 1-1,-1-1 1,1 0 0,-1 0-1,1 1-5,-1 5 34,2 15 10,0 1 1,1-1-1,2 0 1,0 0-1,2-1 1,0 1-1,1-1 1,2-1-1,5 12-44,25 47 32,4-2 0,3-1 0,3-3 0,50 56-32,-78-106 0,-15-18-3,1 0-1,-1 1 1,0 0-1,0 1 1,-1-1-1,0 1 1,0 0-1,-1 0 1,0 1-1,0-1 1,-1 1-1,0 0 1,0 3 3,-10 3-86,-109 21 28,-95 2 87,0-9 0,-23-8-29,-148-15 78,370-5-85,0-2 0,0 1 1,0-2-1,0 1 0,1-2 0,-1 1 1,1-2-1,-1 0 0,1 0 0,0-1 1,1 0-1,-1 0 0,1-2 0,0 1 1,1-1-1,-1-1 0,-5-5 7,5-20-1925,39 18-3372,5 14-1221</inkml:trace>
  <inkml:trace contextRef="#ctx0" brushRef="#br1" timeOffset="34014.399">7061 3672 12438,'0'0'2441,"0"0"-947,0 0-515,0 0 0,0 0-160,-13 28-128,-69 184 85,63-56-477,21-152-298,-1 0 0,1-1 0,0 1 0,0 0 0,0-1 0,0 1 0,1-1 0,-1 1 0,1-1 0,0 0 0,0 0 0,0-1 0,0 1 0,1-1 0,-1 1-1,1-1 1,0 0 0,-1 0 0,1-1 0,0 1 0,0-1 0,0 0 0,0 0 0,0 0 0,0 0 0,0-1 0,1 1 0,-1-1 0,0 0 0,0-1 0,0 1 0,0-1 0,1 0 0,-1 0 0,0 0 0,1-1-1,7 2 8,0-2 0,-1 0-1,0-1 1,0 0 0,0-1-1,0 0 1,0-1 0,-1 0-1,0-1 1,0 0 0,0 0-1,-1-1 1,0 0 0,0-1-1,-1 0 1,0 0 0,0-1-1,-1 0 1,0 0 0,-1-1-1,0 0 1,0 0 0,-1 0-1,0-1 1,0-3-8,-1-35 259,-14 58-491,7-4 224,0 1 1,1 0 0,0-1 0,1 1-1,-1 0 1,1 0 0,0 0 0,0 0 0,1 0-1,0 0 1,0 1 0,0-1 0,1 0-1,0 1 8,1-5 0,-1 0 1,1 0-1,0 0 0,0 0 0,0 0 0,0 0 0,0-1 0,0 1 0,1-1 0,-1 1 0,0-1 0,1 0 1,-1 0-1,1 0 0,0 0 0,-1-1 0,1 1 0,-1-1 0,1 0 0,0 1 0,0-1 0,-1 0 1,1 0-1,0-1 0,-1 1 0,1-1 0,0 1 0,0-1 0,10 0 19,-3 0-12,-1 0 0,0-1 0,0-1 0,0 1-1,0-2 1,0 1 0,0-1 0,-1 0 0,0-1 0,0 0 0,0 0 0,0-1 0,-1 0 0,0 0 0,0-1 0,-1 0 0,0 0 0,3-4-7,-8 10 1,1-1 0,-1 0 1,1 0-1,-1 0 0,0 0 0,0 0 1,0 0-1,0 0 0,0-1 0,-1 1 0,1 0 1,-1 0-1,1-1 0,-1 1 0,0 0 0,0-1 1,0 1-1,0 0 0,0-1 0,0 1 0,-1 0 1,1-1-1,-1 1 0,0 0 0,0 0 0,1 0 1,-1 0-1,-1-1 0,1 1 0,0 1 1,0-1-1,-1 0 0,1 0 0,-1 0 0,0 1 1,1-1-1,-1 1 0,0-1 0,0 1 0,0 0 1,-1-1-2,-91-34-439,56 44-1701,35 30-5536,13-20 588</inkml:trace>
  <inkml:trace contextRef="#ctx0" brushRef="#br1" timeOffset="34663.766">7939 3750 9108,'0'0'3098,"0"0"-975,0 0-237,0 0-360,0 0-632,-13-5-443,9 4-425,1-1 2,-1 1 0,0-1 0,-1 1 0,1 0 0,0 0 0,0 0 0,0 0 0,0 1 0,-1 0 0,1 0 0,0 0 0,-1 0 0,1 1 1,0-1-1,0 1 0,0 0 0,0 1 0,-1-1 0,2 1 0,-1-1 0,0 1 0,0 0 0,0 1 0,-1 1-28,-9 5 72,1 2 1,0-1-1,1 2 0,0 0 1,0 0-1,2 1 0,-1 0 1,2 1-1,0 0 0,0 1 1,2 0-1,0 0 0,0 0 0,2 1 1,0 0-1,0 1 0,2-1 1,0 0-1,0 4-72,5-19 4,-1 0 1,1 1-1,0-1 0,0 0 1,0 0-1,-1 0 0,1 0 1,0-1-1,0 1 1,0 0-1,0-1 0,0 1 1,1-1-1,-1 0 0,0 1 1,0-1-1,0 0 0,0-1 1,0 1-1,0 0 0,0 0 1,0-1-1,0 0 0,0 1 1,0-1-1,0 0 0,2 0-4,11-6 26,-1 0 0,1-1 0,-1 0-1,-1-1 1,1-1 0,-2 0 0,1 0 0,6-9-26,-2 4 18,8-5-2,0 0 0,-1-2 0,-2 0 0,0-1 1,-1-2-1,-2 0 0,0-1 0,-2-1 0,-1-1 1,-1 0-1,-1-1 0,-2 0 0,6-21-16,-10-5 125,-2 0-1,-3-1 1,-1 1-1,-4-13-124,1-8 257,-3 32 93,-3 47-246,-30 86-246,21-33 156,1 0 0,4 0 0,2 1 0,2 1-1,3-1 1,3 50-14,0-101-1,1-1 0,1 0 0,-1 0 0,1 0 0,0 0 0,0 0 0,0 0 1,1 0-1,-1-1 0,1 1 0,1 0 0,-1-1 0,1 1 0,-1-1 0,1 0 0,0 0 0,1 0 0,-1 0 0,1-1 0,-1 1 0,1-1 0,0 0 0,1 0 0,-1 0 0,0-1 0,1 1 0,0-1 0,2 1 1,10 2 13,0-1-1,1 0 1,-1-1-1,1-1 0,0-1 1,0 0-1,-1-2 1,1 0-1,0-1 0,-1 0 1,1-2-1,-1 0 1,0-1-1,0 0 0,0-2 1,-1 0-1,5-3-12,-8 4 3,-1 0 0,1 0 0,-2-1 0,1-1 0,-1 0 0,0 0 0,0-2 0,-1 1 0,0-1 0,-1 0 0,0-1-1,-1 0 1,0-1 0,-1 0 0,0 0 0,-1 0 0,0-1 0,-1 0 0,0 0 0,2-13-3,-6-117-27,-1 142 23,0 0 0,-1-1 1,1 1-1,0-1 0,-1 1 0,0 0 0,1-1 0,-1 1 0,0 0 0,0 0 0,1 0 1,-1-1-1,0 1 0,0 0 0,0 0 0,0 0 0,-1 1 0,1-1 0,0 0 1,0 0-1,0 0 0,-1 1 0,1-1 0,0 1 0,-1-1 0,1 1 0,-1 0 0,1-1 1,0 1-1,-1 0 0,1 0 0,-1 0 0,1 0 0,-1 0 0,1 0 0,-1 0 0,1 1 1,0-1-1,-1 0 0,1 1 0,-1-1 0,1 1 0,0 0 0,0-1 0,-1 1 0,1 0 4,-43 108-160,35-73 153,2-1 0,1 1 0,2 0-1,1 0 1,2 1 0,2-1 0,3 17 7,-3-47-74,0 0 0,0-1 0,0 1 0,1 0 0,0-1 0,0 1 0,0-1 0,1 1 0,0-1 1,0 0-1,1 0 0,-1 0 0,1-1 0,0 1 0,0-1 0,0 0 0,1 0 0,-1 0 0,1-1 0,0 1 0,0-1 0,1-1 1,-1 1-1,0-1 0,3 1 74,11 3-1110,-1-1 0,1-1 0,0-1 0,0-1 0,0 0 0,1-2 0,4 0 1110,53 0-9484</inkml:trace>
  <inkml:trace contextRef="#ctx0" brushRef="#br1" timeOffset="34909.778">9217 3759 12838,'0'0'3377,"0"0"-1936,0 0-320,0 0-113,0 0-640,0 0-368,0-23-240,0 23-720,-17 0-2610,-18 0-7251</inkml:trace>
  <inkml:trace contextRef="#ctx0" brushRef="#br1" timeOffset="33098.976">4156 3936 10613,'0'0'3743,"0"0"-2038,0 0-865,0 0 3,0 0-288,-4 20-245,-10 78 12,30 126 423,4 72-407,-19-290-333,-1 0-3,1 0 0,-1 1 1,1-1-1,1 1 1,-1-1-1,1 0 0,0 0 1,1 0-1,-1 0 1,1 0-1,0 0 0,1-1 1,-1 0-1,1 1 1,3 2-3,-5-7 13,0-1 1,-1 1 0,1-1-1,0 0 1,0 0 0,0 0 0,-1 0-1,1 0 1,0 0 0,0-1 0,-1 1-1,1-1 1,0 1 0,-1-1-1,1 1 1,0-1 0,-1 0 0,1 0-1,-1 0 1,1 0 0,-1 0 0,0 0-1,1 0 1,-1-1 0,0 1 0,0 0-1,0-1 1,0 1 0,0-1-1,0 1 1,0-1 0,0 1 0,0-1-1,-1 0-13,132-267 1606,-131 268-1608,1 0-1,-1 0 1,1 1-1,-1-1 0,1 0 1,-1 1-1,1-1 1,0 1-1,-1-1 1,1 1-1,0 0 0,-1-1 1,1 1-1,0 0 1,-1 0-1,1 0 0,0 1 1,-1-1-1,1 0 1,0 1-1,-1-1 0,1 1 1,0-1-1,-1 1 1,1 0-1,-1 0 0,1-1 1,-1 1-1,1 0 1,-1 0-1,0 1 0,0-1 1,1 0-1,-1 0 1,0 1-1,0 0 3,48 38-50,-37-27-15,1-1 0,0-1 0,1 0 0,1-1 0,0 0 0,0-1 1,1-1-1,0 0 0,0-2 0,0 1 0,1-2 0,0 0 0,14 1 65,-19-4-95,0-1-1,0-1 1,0 0 0,-1 0-1,1-1 1,0-1-1,0 0 1,0 0-1,-1-1 1,0-1 0,1 0-1,-1-1 1,3-1 95,4-3-88,-1-1 1,0-1-1,-1 0 0,0-1 1,0-1-1,-1 0 0,-1-1 1,0-1-1,-1 0 0,-1-1 1,0 0-1,-2-1 1,2-2 87,0-75 269,-12 91-237,-1 0-1,1 1 1,-1-1-1,1 0 1,-1 1 0,0-1-1,0 0 1,-1 1-1,1-1 1,0 1 0,-1 0-1,0-1 1,1 1-1,-1 0 1,0 0-1,0 0 1,0 0 0,0 0-1,0 1 1,-1-1-1,1 1 1,-1-1 0,1 1-1,-1 0 1,1 0-1,-1 0 1,0 0 0,1 0-1,-1 1 1,0-1-1,-2 1-31,-91-6 598,90 8-581,0 1 1,1 0-1,-1 0 0,1 1 1,0-1-1,0 1 1,0 1-1,0-1 0,1 0 1,-1 1-1,1 0 1,1 0-1,-1 0 0,1 1 1,-1-1-1,2 1 0,-1 0 1,1 0-1,-1 0 1,2 0-1,-1 0 0,1 0 1,0 1-1,0-1 1,0 5-18,-5 94 78,7-101-74,-1-1 0,1 1 0,-1-1 0,1 1 0,1-1 0,-1 1 0,0-1 0,1 1 0,-1-1 0,1 0 0,0 0 1,0 0-1,0 0 0,1 0 0,-1-1 0,1 1 0,-1-1 0,1 1 0,0-1 0,0 0 0,0 0 0,0 0 0,1-1 1,-1 1-1,0-1 0,4 2-4,0-1 24,0 0 1,0 0 0,0 0 0,1-1 0,-1 0-1,0-1 1,1 0 0,-1 0 0,1 0-1,-1-1 1,0 0 0,1 0 0,-1-1 0,0 0-1,0 0 1,0-1 0,0 0 0,-1 0-1,1-1 1,-1 0 0,0 0 0,0 0-1,0-1 1,0 1 0,-1-2 0,0 1 0,0 0-1,0-1 1,0 0 0,-1 0 0,0-1-1,-1 1 1,1-1 0,-1 1 0,-1-1 0,1 0-1,-1 0 1,0-1 0,-1 1 0,0 0-1,0-1 1,0-1-25,0 12 0,0 0-1,0 0 0,1 0 1,-1 0-1,1 0 0,0 0 1,0 0-1,0-1 0,0 1 1,0-1-1,1 1 0,-1-1 1,1 0-1,0 0 0,-1 0 1,1 0-1,0-1 0,0 1 1,0-1-1,0 0 0,0 1 1,1-2-1,-1 1 0,0 0 0,0 0 1,1-1-1,-1 0 0,0 0 1,1 0-1,-1 0 0,1 0 1,-1-1-1,0 1 0,0-1 1,1 0-1,-1 0 0,0 0 1,0 0-1,0-1 0,0 1 1,0-1-1,0 0 0,-1 0 1,1 0 0,6-2 12,-1-1 0,0 0 0,-1-1-1,1 0 1,-1 0 0,0 0 0,0-1 0,-1 0 0,0-1 0,0 1 0,-1-1-1,0 0 1,0 0 0,-1-1 0,0 1 0,0-1 0,-1 0 0,0 0 0,-1 0 0,0-1-1,0 1 1,-1-6-12,-1 4-247,0 30-162,30 313-1117,-30-280 984,-8-74-2774,2-17-360,5-11-2735</inkml:trace>
  <inkml:trace contextRef="#ctx0" brushRef="#br1" timeOffset="33444.442">5683 3848 13126,'0'0'2545,"0"0"-821,0 0-470,0 0-387,0 0-352,0 30-22,0 193 110,0-196-542,-2-14-50,2 0-1,0 1 1,0-1 0,1 0 0,1 0-1,0 0 1,1 0 0,0 0-1,1 0 1,0-1 0,4 7-11,-6-17 23,1 0 0,0 0 0,-1-1 1,1 1-1,0-1 0,0 1 0,0-1 0,0 0 1,0 0-1,0 0 0,0 0 0,0-1 0,0 1 1,1-1-1,-1 0 0,0 0 0,0 0 0,0 0 1,1-1-1,-1 1 0,0-1 0,0 0 0,0 0 1,0 0-1,0 0 0,0 0 0,0-1 0,0 1 1,-1-1-1,1 0 0,-1 0 0,1 0 0,-1 0 1,1 0-1,-1-1 0,0 1 0,0-1 0,0 1 1,-1-1-1,2-2-23,4-1 48,10-9 36,-6 4-9,0 0-1,1 1 0,0 0 1,1 1-1,0 0 1,0 1-1,1 0 0,0 1 1,0 1-1,1 0 1,0 1-1,0 1 0,6-1-74,-13 4-11,0 0 0,0 1-1,0 0 1,0 1 0,0 0 0,0 0-1,0 1 1,0-1 0,0 2-1,0-1 1,-1 1 0,1 0 0,1 2 11,-3-2-29,101 47-1363,-26-40-2769,-24-13-2143</inkml:trace>
  <inkml:trace contextRef="#ctx0" brushRef="#br0" timeOffset="39495.765">8819 2112 10293,'0'0'2102,"0"0"-1179,0 0-725,0 0-148,0 0 46,10-1 353,-7 4 4187,12 381-3441,109 546-234,129 1222 1050,-197-1674-1461,-11 270-550,-41-359 332,-17 0 0,-29 114-332,19-329 4,-21 161-66,6 165 62,32-384-274,-5-1 1,-5 0-1,-5 0 1,-13 31 273,-27 24-1868,60-168 1680,1 0 0,-1-1 0,0 1 0,-1 0 0,1 0 0,0-1 0,0 1 0,-1-1 0,1 1 0,-1-1 0,1 0 0,-1 1 0,0-1 0,1 0 0,-1 0 0,0 0 0,0 0 0,0 0 0,0-1 0,0 1 0,1-1 0,-1 1-1,-1-1 1,1 0 0,0 1 0,0-1 0,0 0 188,-22 0-4922</inkml:trace>
  <inkml:trace contextRef="#ctx0" brushRef="#br0" timeOffset="40571.405">8682 2091 4914,'0'0'3898,"0"0"-2228,0 0-995,0 0 288,0 0 24,23 5-181,145 22 357,613 35 438,100-33-1601,417-26 237,-6-47-125,1756 5-58,-102 16 31,-86 8 232,-2380 15 68,-557 7-7076,61-3 2574</inkml:trace>
  <inkml:trace contextRef="#ctx0" brushRef="#br0" timeOffset="42224.622">10172 2765 12246,'0'0'1531,"0"0"-456,0 0-581,0 0-158,-1 26 387,5 185 659,64 186-1265,-67-393-523,5 0-5375,-2-4 2372</inkml:trace>
  <inkml:trace contextRef="#ctx0" brushRef="#br0" timeOffset="42473.602">10617 2765 8884,'0'0'2695,"0"0"-836,0 0-95,0 0-209,0 0-528,-2-3-299,3 295 260,28 12-738,-22-268-154,-1-5-1091,-4-9-4663,-2-28 1349</inkml:trace>
  <inkml:trace contextRef="#ctx0" brushRef="#br0" timeOffset="42660.514">10272 3166 10533,'0'0'2049,"0"0"-1057,0 0-143,0 0-529,0 0-320,0 0-176,176-5-545,-84 5-1584,10 0-2065</inkml:trace>
  <inkml:trace contextRef="#ctx0" brushRef="#br0" timeOffset="43317.289">11199 2940 11365,'0'0'2004,"0"0"-729,0 0 54,-24 9-382,-79 35-203,96-40-673,0 0 0,0 1 0,1 0 1,-1 0-1,2 1 0,-1 0 0,0-1 0,1 2 0,0-1 0,1 1 0,-1 0 1,1 0-1,1 0 0,-1 0 0,1 1 0,0-1 0,0 6-71,-3 1 85,1 2-50,0 0-1,1 0 1,1 0 0,0 0-1,1 0 1,1 1 0,1 12-35,1-26-6,0-1 0,0 0 1,0 0-1,0 0 0,1 0 0,-1 0 1,1 0-1,-1-1 0,1 1 0,0 0 1,-1-1-1,1 1 0,0-1 0,0 0 1,0 1-1,0-1 0,1 0 1,-1 0-1,0-1 0,0 1 0,0 0 1,1-1-1,-1 1 0,0-1 0,1 0 1,-1 1-1,1-1 0,-1-1 0,0 1 1,1 0-1,-1 0 0,0-1 1,1 0-1,-1 1 0,0-1 0,1 0 6,12 1-7,-5-1 11,0 1 0,0-1 0,0 0 0,0-1 0,0-1 0,0 1 0,0-2 0,-1 1 0,1-1 0,-1 0 0,0-1 0,0 0 0,-1-1 0,1 0 0,-1 0 0,-1-1 0,1 0 0,-1 0 0,0-1 0,-1 1 0,0-2 0,0 1-1,0-1 1,-1 0 0,-1 0 0,0 0 0,0 0 0,0-1 0,-1 0 0,-1 0 0,0 0 0,0 0 0,-1-1-4,-1 11 12,1-1 1,-1 0-1,0 1 0,0-1 1,0 0-1,0 0 0,-1 1 1,1-1-1,0 0 0,0 0 0,0 1 1,0-1-1,-1 0 0,1 1 1,0-1-1,-1 0 0,1 1 1,0-1-1,-1 1 0,1-1 1,-1 1-1,1-1 0,-1 1 1,1-1-1,-1 1 0,0-1 0,1 1 1,-1-1-1,0 1 0,1 0 1,-1-1-1,0 1 0,1 0 1,-1 0-1,0 0 0,1-1 1,-1 1-1,0 0 0,0 0 0,1 0 1,-1 0-1,0 0 0,1 0 1,-1 1-1,0-1 0,0 0 1,1 0-1,-1 0 0,0 1 1,1-1-1,-1 0 0,0 1 1,1-1-1,-1 0 0,1 1 0,-1-1 1,0 1-13,-4 3 1,0 0 0,1 1 0,-1-1 0,1 1 0,0 0 0,0 0 0,0 0 0,1 0 0,0 1 0,0 0 0,0 0 1,1-1-1,0 1 0,0 1 0,0-1 0,1 0 0,0 0 0,0 1 0,0-1 0,1 0 0,0 1 0,1-1 0,-1 0 0,1 1 0,0-1-1,1-3-1,0 0 0,-1 1-1,1-1 1,1-1-1,-1 1 1,0 0-1,1 0 1,-1-1-1,1 0 1,0 1 0,0-1-1,0 0 1,0 0-1,0-1 1,1 1-1,-1-1 1,0 1-1,1-1 1,-1 0 0,1 0-1,-1-1 1,1 1-1,-1-1 1,1 1-1,0-1 1,-1 0-1,1-1 1,-1 1 0,1-1-1,0 1 1,2-2 1,-1 2-1,13-2 14,-1-1 0,0 0 0,0-1 0,-1-1 0,1-1-1,-1 0 1,0-1 0,0-1 0,-1 0 0,0-1 0,-1-1 0,0 0 0,0-1 0,-1-1-1,-1 0 1,0 0 0,0-1 0,1-4-13,-5 5 53,1 0 0,-2-1 0,1 0 0,-2-1 0,0 0 0,0 0 0,-2 0 0,0-1 0,0 1 0,-1-1 0,-1 0 0,0 0 0,-2 0 1,1 0-1,-2 0 0,0-7-53,0 21 3,1 1 1,-1-1 0,1 0 0,0 1 0,-1-1 0,1 1 0,-1-1 0,0 1 0,1-1 0,-1 1 0,1-1 0,-1 1 0,0-1 0,1 1 0,-1 0 0,0-1-1,1 1 1,-1 0 0,0 0 0,0-1 0,1 1 0,-1 0 0,0 0 0,0 0 0,1 0 0,-1 0 0,0 0 0,0 0 0,1 0 0,-1 0 0,0 1 0,0-1-1,1 0 1,-1 0 0,0 1 0,1-1 0,-1 0 0,0 1 0,1-1 0,-1 1 0,0-1 0,1 1-4,-7 5-7,1 0 0,-1 0-1,2 0 1,-1 1 0,1 0 0,0 1-1,0-1 1,1 1 0,0 0 0,0 0 0,1 0-1,0 0 1,0 1 0,1-1 0,0 1-1,1-1 1,-1 9 7,-3 7-48,2 0 1,1 0-1,0 0 0,2 0 0,1 1 0,1-1 1,0 0-1,2 0 0,1-1 0,1 1 0,1-1 1,5 9 47,20 36-163,-39-64-637,-45-17-1161,27-12-2271,23 7-1247</inkml:trace>
  <inkml:trace contextRef="#ctx0" brushRef="#br0" timeOffset="43764.391">12052 2664 13222,'0'0'1166,"0"0"197,0 0-32,0 0-600,0 0-312,-3 31 59,-11 213 229,13-178-528,-1-36-145,1-1 0,2 1 0,1 0 1,1-1-1,1 1 0,5 12-34,-9-40 3,0 0 0,1-1 0,-1 1 0,1 0 1,-1-1-1,1 1 0,-1 0 0,1-1 0,0 1 0,0 0 0,0-1 0,0 1 0,0-1 0,0 0 0,0 1 0,0-1 1,1 0-1,-1 0 0,0 0 0,1 0 0,-1 0 0,1 0 0,-1 0 0,1 0 0,-1 0 0,1-1 0,0 1 0,0-1 1,-1 1-1,1-1 0,0 0 0,0 1 0,-1-1 0,1 0 0,0 0 0,0-1 0,-1 1 0,1 0 0,0 0 1,0-1-1,-1 1 0,1-1 0,0 0 0,-1 1 0,1-1 0,-1 0 0,1 0 0,-1 0 0,1 0 0,-1 0 0,1-1-3,12-18 82,-1 0-1,-1-1 0,0 0 0,-2-1 1,-1 0-1,0-1 0,4-21-81,-3 12 53,22-58 32,-31 90-88,-1 0 0,0-1 0,1 1 0,-1 0 0,1-1 0,-1 1 0,0 0 0,1 0 0,-1-1 0,1 1 0,-1 0 0,1 0 0,-1 0 0,1-1-1,-1 1 1,1 0 0,-1 0 0,1 0 0,-1 0 0,1 0 0,-1 0 0,1 0 0,-1 0 0,1 0 0,-1 1 0,1-1 0,-1 0 0,1 0-1,-1 0 1,1 1 0,-1-1 0,1 0 0,-1 0 0,1 1 0,-1-1 0,0 0 0,1 1 0,-1-1 0,1 0 0,-1 1 0,0-1 0,0 1 0,1-1-1,-1 1 1,0-1 0,0 1 0,1-1 0,-1 1 0,0-1 0,0 1 0,0-1 0,0 1 0,0-1 0,0 1 0,0-1 0,0 1 0,0-1 0,0 1-1,0-1 1,0 1 3,23 71-225,21 41-409,-11-95-1852,6-21-4000,-7-8-1763</inkml:trace>
  <inkml:trace contextRef="#ctx0" brushRef="#br0" timeOffset="44232.606">12930 2680 5122,'0'0'6702,"0"0"-4322,0 0-1094,0 0 37,0 0-282,-5 9-388,-17 25-157,22-34-461,0 1 0,1-1 0,-1 1 0,0-1 0,0 1 0,1-1 0,-1 1 0,0-1 0,0 1-1,1-1 1,-1 1 0,1-1 0,-1 0 0,0 1 0,1-1 0,-1 0 0,1 1 0,-1-1 0,1 0 0,-1 0-1,1 1 1,-1-1 0,1 0 0,-1 0 0,1 0 0,-1 0 0,1 0 0,-1 0 0,1 1 0,-1-1 0,1-1 0,-1 1-1,1 0 1,-1 0 0,1 0 0,-1 0 0,1 0 0,-1 0 0,1 0 0,-1-1 0,1 1 0,-1 0 0,1 0-1,-1-1 1,1 1 0,-1 0 0,1-1 0,-1 1-35,0 0 64,0-1-49,0 1 0,-1 0 1,1 0-1,-1 0 0,1 0 0,-1 0 1,1 0-1,0 0 0,-1-1 1,1 1-1,0 0 0,-1 0 0,1-1 1,0 1-1,-1 0 0,1 0 0,0-1 1,0 1-1,-1 0 0,1-1 0,0 1 1,0-1-1,-1 1 0,1 0 1,0-1-1,0 1 0,0 0 0,0-1 1,0 1-1,0-1 0,0 1 0,0-1 1,-1 1-1,2 0 0,-1-1 1,0 1-1,0-1 0,0 1 0,0 0 1,0-1-1,0 1 0,0-1 0,0 1 1,1 0-1,-1-1 0,0 1 0,0 0 1,0-1-1,1 1 0,-1 0 1,0-1-1,1 1 0,-1 0 0,0-1 1,1 1-1,-1 0 0,0 0 0,1 0 1,-1-1-1,0 1 0,1 0 1,-1 0-1,1 0 0,-1 0 0,1 0-15,-18-1-2,1 0-1,0 2 0,0 0 0,0 1 0,0 1 1,0 0-1,0 1 0,-5 2 3,16-4-8,-1 0-1,1 1 1,0-1-1,0 1 1,0 0-1,0 0 1,0 0-1,1 1 1,0 0-1,0 0 1,0 0-1,0 0 1,0 1-1,1-1 1,0 1-1,0 0 1,0 0-1,0 0 1,1 0-1,0 1 1,0-1-1,1 1 1,-1-1-1,1 1 1,0 5 8,0-6-19,0 0 0,0 0 1,0 0-1,1 1 1,0-1-1,0 0 1,1 0-1,-1 1 1,1-1-1,0 0 0,1 0 1,-1 0-1,1 0 1,0 0-1,0 0 1,1-1-1,-1 1 1,1-1-1,0 1 1,0-1-1,1 0 19,118 69-198,-17-16 63,-104-56 131,0-1 1,0 1-1,0 0 1,0-1 0,0 1-1,0 0 1,0 0 0,0 0-1,-1 0 1,1 0 0,0 0-1,0 0 1,-1 0 0,1 0-1,0 0 1,-1 0 0,1 0-1,-1 0 1,0 1 0,1-1-1,-1 0 1,0 0 0,0 0-1,0 1 1,0-1 0,0 0-1,0 0 1,0 1 0,0-1-1,0 0 1,0 0 0,-1 0-1,1 1 1,-1-1 0,1 0-1,-1 0 1,1 0 0,-1 0-1,1 0 1,-1 0 0,0 0-1,0 0 1,0 0 0,1 0-1,-1 0 1,0 0 0,0-1-1,0 1 4,-56 28-157,-101-11-1225,153-18 1269,1 0 0,-1 0 0,1 0 0,0-1 1,-1 0-1,1 0 0,0 0 0,-1 0 0,1-1 0,0 1 0,0-1 0,0 0 0,0 0 0,1-1 0,-1 1 0,0-1 1,1 0 112,-10-49-5207,22 21-1030</inkml:trace>
  <inkml:trace contextRef="#ctx0" brushRef="#br0" timeOffset="44871.884">13174 2852 4978,'0'0'6107,"0"0"-3922,0 0-824,-3 19 285,-17 136 974,54-147-2383,-13-9-218,0-2 0,0 0 1,0 0-1,0-2 0,0-1 0,-1-1 0,0 0 0,0-2 1,-1 0-1,0-1 0,-1-1 0,0 0 0,0-2 1,-1 0-1,-1-1 0,5-6-19,-15 13-4,-1 1 0,0-1 0,0 0 0,-1 0 1,0 0-1,0 0 0,-1-1 0,0 0 0,0 0 0,-1 0 1,0 0-1,0 0 0,-1 0 0,0 0 0,-1-1 0,1 1 0,-1 0 1,-1-2 3,0 7 1,1 0 1,-1 0 0,0 0 0,0 0 0,0 0 0,-1 1 0,1-1 0,-1 0 0,1 1 0,-1-1 0,0 1 0,0 0 0,0-1 0,0 1 0,0 0 0,-1 0-1,1 1 1,-1-1 0,1 0 0,-1 1 0,0 0 0,1-1 0,-1 1 0,0 0 0,0 0 0,0 1 0,0-1 0,0 0 0,0 1 0,0 0 0,0 0-1,0 0 1,0 0 0,0 0 0,0 1 0,0-1 0,0 1 0,0 0 0,0 0 0,1 0 0,-1 0 0,0 0 0,1 1 0,-1-1 0,0 1 0,1 0 0,0-1-1,-1 1 1,1 1 0,0-1 0,-1 1-2,-9 15 36,1 0 0,1 1 0,0 0 0,2 0-1,0 1 1,1 0 0,1 1 0,1-1 0,1 1 0,1 0-1,1 0 1,0 1 0,2-1 0,1 16-36,-2-17 37,0-15-36,1 0 0,-1 0 0,1 0 0,0 0 0,0 1 1,0-1-1,1 0 0,0 0 0,0 0 0,0 0 0,0 0 0,1 0 1,0 0-1,0-1 0,0 1 0,1 0 0,0-1 0,-1 0 1,3 2-2,6 0 7,0 0 1,0 0-1,1-1 1,0-1 0,0 0-1,0 0 1,0-1-1,1-1 1,-1 0 0,1-1-1,0 0 1,-1-1-1,1 0 1,0-1 0,7-2-8,-10 3-2,9 0 8,0-1 0,0-1 0,0-1 0,0-1 1,-1 0-1,1-1 0,-1-2 0,0 1 1,-1-2-1,0 0 0,0-1 0,-1-1 0,0-1 1,0 0-1,-1-1 0,-1 0 0,0-2 1,-1 1-1,0-2 0,-1 1 0,-1-2 1,0 0-1,-1 0 0,5-13-6,-5-8 20,-2 0 1,-1-1-1,-2 0 0,-2 0 1,-2 0-1,-1 0 0,-2-4-19,1-18 83,2 59-81,-1 1 0,1-1 0,-1 0-1,1 0 1,-1 1 0,0-1 0,0 0 0,1 0 0,-1 1 0,0-1 0,0 0 0,0 0 0,0 0 0,0 0 0,0 1 0,0-1 0,0 0 0,0 0-1,0 0 1,-1 1 0,1-1 0,0 0 0,0 0 0,-1 1 0,1-1 0,0 0 0,-1 0 0,1 1 0,-1-1 0,1 0 0,-1 1 0,1-1 0,-1 1-1,0-1 1,1 1 0,-1-1 0,0 1 0,1-1 0,-1 1 0,0 0 0,0-1 0,1 1 0,-1 0 0,0 0 0,0-1 0,0 1 0,1 0 0,-1 0-1,0 0 1,0 0 0,0 0 0,1 0 0,-1 0 0,0 0 0,0 0 0,0 1 0,1-1 0,-1 0 0,0 0 0,0 1-3,-5 7-6,1 0-1,0 0 1,0 1 0,1-1 0,0 1-1,0 0 1,1 0 0,0 1 0,1-1 0,0 1-1,1-1 1,0 1 0,0 2 6,0-3-5,-8 206-91,8-210 69,0-1 0,1 1 0,0 0 0,-1 0 0,2 0 0,-1-1 0,1 1 0,-1 0 1,1 0-1,1-1 0,-1 1 0,1 0 0,-1-1 0,1 0 0,1 1 0,-1-1 0,0 0 0,1 0 0,0 0 0,0 0 0,0-1 0,1 1 0,-1-1 0,1 0 0,0 0 0,1 1 27,94 18-1196,-31-23-4521,-43-3-2812</inkml:trace>
  <inkml:trace contextRef="#ctx0" brushRef="#br0" timeOffset="45185.839">13890 2839 10773,'0'0'1905,"0"0"-1025,147-5 801,-87 5-528,-6 0-705,-4 0-416,2 0-32,0-2-1505,1-13-1264,-1-8-4883</inkml:trace>
  <inkml:trace contextRef="#ctx0" brushRef="#br0" timeOffset="45476.107">14838 2378 13302,'0'0'2449,"0"0"-1376,0 0 399,-137 127-447,100-59-257,2 5-224,7 17-255,6 2-161,7 0-48,13-14-80,2-18-64,10-19-128,24-17-17,9-15-223,6-9-352,-1 0-1601,-4-24-1825,-4-12-7091</inkml:trace>
  <inkml:trace contextRef="#ctx0" brushRef="#br0" timeOffset="45727.518">15250 2425 9652,'0'0'2482,"0"0"-1218,68 186 401,-34-90 80,6 7-385,-2 4-527,-4-2-385,-14-8-384,-12-10-64,-8 0-464,-40 1-1729,-45-6-2786</inkml:trace>
  <inkml:trace contextRef="#ctx0" brushRef="#br0" timeOffset="46240.574">10321 4343 12070,'0'0'2003,"0"0"-784,0 0-314,0 0-33,-1 26 177,-3 179 125,10-101-788,3 1 0,25 102-386,-8-53-140,-24-128-951,-6-31-4360,-7-18-1992</inkml:trace>
  <inkml:trace contextRef="#ctx0" brushRef="#br0" timeOffset="46494.009">10533 4442 10917,'0'0'2705,"0"0"-1088,0 0-384,0 0-609,0 0-80,7 129 208,-2-44-351,0 9-225,0-2-112,0-14-64,0-19-176,-2-21-929,1-20-1408,-1-14 16,-1-4-1281,-2-7-1120</inkml:trace>
  <inkml:trace contextRef="#ctx0" brushRef="#br0" timeOffset="47235.229">10396 4835 5330,'0'0'4480,"0"0"-2453,0 0-906,0 0-251,0 0-414,10-1-283,108-3 160,-81 5-578,-1-2 1,0-1-1,0-2 0,0-2 0,8-2 245,-41 7-55,19-4-243,-1-1-1,0 0 1,0-2 0,-1 0-1,0-1 1,0-1-1,-1-1 1,-1-1 0,1-1-1,-2 0 1,2-2 298,-18 14 99,0 0 1,-1 1-1,1-1 1,0 0-1,0 1 1,0-1-1,-1 0 1,1 0-1,0 0 1,-1 0 0,1 0-1,0 0 1,-1 0-1,1 0 1,-1 0-1,0 0 1,1 0-1,-1 0 1,0 0-1,0 0 1,0 0-1,0 0 1,1 0-1,-1-1 1,-1 1-1,1 0 1,0 0-1,0 0 1,0 0 0,-1 0-1,1 0 1,0 0-1,-1 0 1,1 0-1,-1 0 1,1 0-1,-1 0 1,0 0-1,1 0 1,-1 0-1,0 0 1,0 1-1,1-1 1,-1 0-1,0 1 1,0-1 0,0 0-1,0 1 1,0-1-1,0 1 1,0-1-1,0 1 1,0 0-1,0 0 1,0-1-1,0 1 1,-1 0-1,1 0 1,0 0-1,0 0 1,0 0-1,-1 0-98,-4 1 98,0 0 1,0 0 0,1 0 0,-1 1 0,0 0 0,1 0 0,-1 1 0,1-1-1,0 1 1,-1 0 0,1 1 0,1-1 0,-1 1 0,1 0 0,-1 0 0,1 1-1,0-1 1,0 1 0,1 0 0,0 0 0,0 0 0,-2 3-100,-49 127 729,43-10-497,12-122-230,0 0-1,0 0 1,0 0 0,1 0-1,-1 0 1,1-1-1,-1 1 1,1 0 0,0-1-1,0 0 1,0 1-1,0-1 1,1 0 0,-1 0-1,1 0 1,-1 0-1,1 0 1,-1-1-1,1 1 1,0-1 0,0 0-1,0 0 1,0 0-1,0 0 1,0 0 0,0-1-1,0 1 1,0-1-1,1 0 1,-1 0 0,0 0-1,0 0 1,0-1-1,0 1 1,0-1-1,0 0 1,3-1-2,1 2 19,3 0-14,1 0 0,-1-1 0,1 0 0,-1-1 0,1 0 0,-1-1 0,0 0 0,0 0 0,0-1 0,0-1 0,-1 0 0,0 0 0,0-1 0,0 0 0,-1 0 0,1-1 0,-2 0 0,1 0 0,-1-1 0,0 0 0,0-1 0,-1 1 0,0-1 0,-1 0 0,0-1 0,-1 1 0,0-1 0,0 0 0,-1 0 0,0 0 0,0-1 0,0-9-5,-3-63 248,0 83-246,0 0 1,0-1-1,0 1 1,-1 0 0,1 0-1,0-1 1,0 1-1,0 0 1,-1-1-1,1 1 1,0 0-1,0 0 1,0-1 0,-1 1-1,1 0 1,0 0-1,-1 0 1,1-1-1,0 1 1,0 0-1,-1 0 1,1 0-1,0 0 1,-1 0 0,1 0-1,0 0 1,-1 0-1,1-1 1,0 1-1,-1 0 1,1 0-1,0 1 1,-1-1-1,1 0 1,0 0 0,-1 0-1,1 0 1,0 0-1,-1 0 1,1 0-1,0 0 1,-1 1-1,1-1 1,0 0 0,0 0-1,-1 0 1,1 1-1,0-1 1,0 0-1,-1 0 1,1 1-1,0-1 1,0 0-1,0 0 1,-1 1 0,1-1-1,0 0 1,0 1-1,0-1 1,0 0-1,0 1 1,0-1-1,0 0 1,0 1 0,0-1-1,0 0 1,0 1-3,-17 126 2,17-125-3,0 0 0,0 0 0,0 1 0,0-1 0,1 0 0,-1 0 0,1 0 0,0 0 1,0 0-1,-1 0 0,1 0 0,1 0 0,-1 0 0,0 0 0,0 0 0,1-1 0,-1 1 0,1-1 0,-1 1 0,1-1 0,0 1 0,-1-1 0,1 0 0,0 0 0,0 0 0,0 0 0,0 0 0,0 0 0,0 0 0,0-1 0,0 1 0,0-1 0,2 1 1,79 0 96,-71-2-50,2-1-1,0 0 0,-1-1 0,1-1 1,-1 0-1,0-1 0,0 0 0,0-1 0,-1-1 1,0 0-1,0 0 0,-1-1 0,0-1 1,0 0-1,-1 0 0,0-1 0,-1 0 0,0-1 1,0 0-1,-1-1 0,2-5-45,7-86 614,-17 96-558,-1 8-55,1-1 0,0 0 1,0 0-1,0 0 0,0 1 0,-1-1 1,1 0-1,0 0 0,0 0 1,0 0-1,-1 0 0,1 1 1,0-1-1,0 0 0,-1 0 0,1 0 1,0 0-1,0 0 0,-1 0 1,1 0-1,0 0 0,0 0 0,-1 0 1,1 0-1,0 0 0,-1 0 1,1 0-1,0 0 0,0 0 0,-1 0 1,1 0-1,0 0 0,0 0-1,-9 266-584,11-169 211,-2 5-332,-34-108-815,-48-89-6311,63 58 2952</inkml:trace>
  <inkml:trace contextRef="#ctx0" brushRef="#br0" timeOffset="47624.856">11821 4363 12774,'0'0'2710,"0"0"-1306,0 0-513,0 0-83,-2 31-85,-13 210 179,15 32-598,-1-272-301,1 0 0,0 0 0,0 0 0,-1 0 0,1 0 0,0 0 0,0 0 0,0 0 0,0 0 0,1 0 0,-1 0 0,0 0 0,0 0 0,1 0 1,-1 0-1,0 0 0,1 0 0,-1-1 0,1 1 0,-1 0 0,1 0 0,0 0 0,-1 0 0,1-1 0,0 1 0,-1 0 0,1-1 0,0 1 0,0 0 0,0-1 0,0 1 0,-1-1 0,1 1 0,0-1 0,0 0 0,0 1 0,0-1 0,0 0 0,0 0 0,0 0 0,0 0 0,0 0 0,0 0 0,0 0 0,0 0 0,0 0 0,0 0 0,0 0 0,0-1 1,0 1-1,0 0 0,0-1 0,0 1 0,0 0 0,0-1 0,0 0 0,-1 1 0,1-1 0,0 0-3,58-89 376,28-117-141,-87 206-239,0-1 1,1 1-1,-1 0 1,0 0-1,1 0 1,-1 0-1,1 0 1,-1 0-1,1 0 1,-1 0-1,1 0 1,0 0-1,-1 0 1,1 0-1,0 0 1,0 1-1,0-1 1,0 0-1,0 1 1,0-1-1,0 0 1,0 1-1,0-1 1,0 1-1,0-1 1,0 1-1,0 0 1,0 0-1,0-1 1,0 1-1,0 0 1,1 0-1,-1 0 1,0 0-1,0 0 1,0 0-1,0 0 1,0 1-1,1-1 1,-1 0-1,0 1 1,0-1 0,0 1-1,0-1 1,0 1-1,0-1 1,0 1-1,0 0 1,0-1-1,0 1 1,-1 0-1,1 0 1,0 0-1,0 0 1,-1 0-1,1 0 1,0 0 3,30 63-305,-30-60 291,11 30-257,-10-24 12,1 0-1,0 0 0,0 0 0,2-1 0,-1 1 0,1-1 1,0 0-1,1-1 0,6 8 260,-3-11-3887,-3-5-2433</inkml:trace>
  <inkml:trace contextRef="#ctx0" brushRef="#br0" timeOffset="48208.924">12557 4388 8132,'0'0'2726,"0"0"-1050,0 0-446,5-19-56,32-132 1456,-37 150-2584,1-1 1,-1 0-1,1 0 0,-1 1 0,0-1 1,0 0-1,0 0 0,0 0 1,-1 1-1,1-1 0,0 0 1,-1 0-1,1 0 0,-1 1 0,1-1 1,-1 0-1,0 1 0,0-1 1,0 1-1,0-1 0,0 1 0,0-1 1,0 1-1,0 0 0,-1-1 1,1 1-1,0 0 0,-1 0 0,1 0 1,-1 0-1,0 0 0,1 0 1,-1 1-1,0-1 0,1 0 0,-1 1 1,0 0-1,0-1 0,1 1 1,-1 0-1,0 0 0,0 0 0,0 0 1,1 0-1,-1 0 0,0 0 1,0 1-1,1-1 0,-1 1 1,0-1-1,0 1 0,1 0 0,-1-1 1,1 1-1,-1 0 0,1 0 1,-2 1-47,-12 5 28,1 0 0,-1 0 0,2 2 0,-1 0 0,1 0 0,0 1 0,1 1 1,0 0-1,1 1 0,0 0 0,1 1 0,0 0 0,-5 10-28,10-15 10,0 1 1,0-1-1,1 1 1,0 0-1,1 0 0,0 0 1,0 1-1,1-1 0,0 1 1,0-1-1,1 1 1,1 0-1,0-1 0,0 1 1,1 0-1,0-1 0,0 1 1,1-1-1,1 1 1,-1-1-1,2 0 0,-1 0 1,1 0-1,0 0 0,1-1 1,0 1-1,2 1-10,215 205 168,-221-214-166,0-1-1,0 1 1,0 0 0,0 0-1,0 0 1,0 0-1,0 0 1,0 0 0,-1 0-1,1 0 1,0 0-1,-1 0 1,1 1 0,-1-1-1,1 0 1,-1 0-1,0 1 1,1-1 0,-1 0-1,0 1 1,0-1-1,0 0 1,0 0 0,0 1-1,0-1 1,0 0-1,0 1 1,-1-1 0,1 0-1,0 1 1,-1-1-1,1 0 1,-1 0 0,0 0-1,1 0 1,-1 1-1,0-1 1,1 0 0,-1 0-1,0 0 1,0 0-1,0-1 1,-1 2-2,-55 18-18,-136-12-502,183-8 402,1-2 0,-1 1 0,1-1 0,0-1 0,-1 0 0,2 0 0,-1-1 0,0 0 0,1 0 0,-1-1 0,1 0 0,0 0 0,1-1 0,-6-5 118,9 7-502,1 0 1,-1 0-1,1-1 0,0 1 0,0-1 1,0 0-1,1 1 0,0-1 1,0-1-1,0 1 0,1 0 1,-1 0-1,1-1 0,0 1 0,1-1 1,-1 1-1,1-2 502,0-31-10050</inkml:trace>
  <inkml:trace contextRef="#ctx0" brushRef="#br0" timeOffset="48817.626">12766 4497 12342,'0'0'1688,"0"0"-170,0 0-144,0 20-325,4 61-390,-4-80-647,0 0-1,-1 0 1,1 0 0,0 0-1,0 0 1,0 0 0,0 0-1,0 1 1,0-1 0,0 0-1,1 0 1,-1 0 0,0 0-1,0 0 1,1 0 0,-1 0-1,1 0 1,-1-1 0,1 1-1,-1 0 1,1 0 0,0 0-1,-1 0 1,1-1 0,0 1-1,0 0 1,-1 0 0,1-1-1,0 1 1,0-1 0,0 1-1,0-1 1,0 1 0,0-1 0,0 0-1,0 1 1,0-1 0,0 0-1,0 0 1,0 0 0,0 0-1,0 1 1,0-1 0,0-1-1,1 1-11,4 0 64,1 1-32,1 0 0,0-1 1,-1 0-1,1-1 0,0 0 0,-1 0 0,1 0 0,-1-1 0,0 0 0,1 0 0,-1-1 0,0 0 0,0 0 0,-1-1 0,1 0 0,-1 0 0,0-1 0,0 1 0,0-1 0,0 0 0,-1-1 0,0 0 0,0 0 0,0 0 0,-1 0 0,0 0 0,0-1 0,0-2-32,-3 7-6,0 0 0,0 0 0,0 0 0,0 0 0,-1 0 0,1 0 0,-1-1 0,0 1 0,1 0 0,-1 0 0,0 0 0,0 0 0,0-1 0,0 1 0,-1 0 0,1 0 0,-1 0-1,1 0 1,-1 0 0,0 0 0,0 0 0,0 0 0,0 0 0,0 0 0,0 0 0,0 0 0,-1 0 0,1 1 0,-1-1 0,1 1 0,-1-1 0,1 1 0,-1 0 0,0-1 0,-1 0 6,-3 0-2,1 0 1,-1 1-1,0-1 0,1 1 1,-1 0-1,0 1 0,0-1 1,1 1-1,-1 0 0,0 1 1,0-1-1,1 1 0,-1 0 0,0 1 1,1-1-1,-1 1 0,1 0 1,-1 1-1,1-1 0,0 1 1,0 0-1,0 0 0,1 1 1,-1 0-1,1-1 0,0 1 0,0 1 1,0-1-1,0 0 0,-2 6 2,-4 6 50,1 1 0,1 1-1,0 0 1,1 0 0,1 1-1,1-1 1,1 1-1,0 0 1,2 1 0,0-1-1,1 0 1,1 1 0,0-1-1,2 1 1,1 1-50,-3-17 5,1 0 0,0-1 1,0 1-1,0 0 0,0-1 1,1 1-1,-1-1 1,1 0-1,0 1 0,0-1 1,0 0-1,0 0 0,1 0 1,-1 0-1,1-1 0,0 1 1,0-1-1,0 1 0,0-1 1,0 0-1,0 0 0,1-1 1,-1 1-1,1-1 0,-1 1 1,1-1-1,3 0-5,102 8 523,-83-13-474,0-1-1,-1-1 1,0-1 0,0-2 0,-1 0-1,0-2 1,-1 0 0,0-2 0,-1 0 0,0-2-1,-1 0 1,-1-1 0,-1-2 0,7-7-49,-10 12 11,0-1 0,-1-1 0,0 0 0,-2-1 0,0-1 1,0 0-1,-2-1 0,0 0 0,-1-1 0,-1 0 0,-1 0 0,0-1 1,-2 0-1,0 0 0,-1-1 0,-1 0 0,-1-8-11,0-149 243,-16 165 54,-2 37-290,-2 21-23,2 1 1,3 0-1,1 1 0,2 0 1,3 1-1,1-1 0,3 1 0,2 0 1,2 7 15,-2-52-48,-1 1 0,1-1 1,1 1-1,-1-1 0,0 0 1,1 1-1,0-1 0,0 0 1,0 0-1,0 1 1,0-1-1,1 0 0,-1 0 1,1 0-1,0 0 0,0-1 1,0 1-1,0 0 0,1-1 1,-1 0-1,1 1 0,-1-1 1,1 0-1,0 0 0,0 0 1,0-1-1,0 1 0,0-1 1,0 0-1,0 1 1,0-1-1,1-1 0,-1 1 1,0 0-1,1-1 0,-1 0 1,1 0-1,-1 0 0,0 0 1,1 0-1,-1-1 0,0 1 1,2-2 47,-1 0-421,-1 0 0,0-1 0,0 0 0,-1 1-1,1-1 1,0 0 0,-1-1 0,0 1 0,0 0 0,0-1 0,0 1 0,0-1 0,-1 0 0,1 1 0,-1-1 0,0 0 0,0 0 0,-1 0 0,1-1 421,0-1-1327,6-26-7840</inkml:trace>
  <inkml:trace contextRef="#ctx0" brushRef="#br0" timeOffset="49101.004">13191 4444 12822,'0'0'1761,"0"0"-625,0 0 257,0 0 80,0 0-801,0 0-256,77 24 112,-7-15-96,2-6-352,0-3-80,-2 0-304,0-25 16,-1-6-480,1-5-1473,-1-4-576,1-5-1393,-5-2-2097</inkml:trace>
  <inkml:trace contextRef="#ctx0" brushRef="#br0" timeOffset="49376.806">14238 3835 10197,'0'0'2203,"0"0"-599,0 0-22,0 0-363,0 0-197,-15 26-123,8-15-799,-14 24 252,2 1 1,1 0-1,1 1 1,-10 39-353,-5 31 746,-6 15 83,6 2 0,-13 99-829,38-67 80,7-151-81,1-1 0,-1 0 0,1 1 0,0-1 0,0 0 0,0 0 0,0 0 0,1 1 0,0-1 0,0-1 0,0 1 0,0 0 0,0 0 1,1-1-1,0 1 0,0-1 0,0 0 0,0 0 0,0 0 0,1 0 0,-1-1 0,1 1 0,0-1 0,-1 0 0,1 0 0,0 0 0,1-1 1,114 19-366,-67-34-2022,-29-15-2204,-1-4-5346</inkml:trace>
  <inkml:trace contextRef="#ctx0" brushRef="#br0" timeOffset="50227.019">15104 4256 10741,'0'0'2452,"0"0"-865,0 0-186,0 0-259,-29-13-414,12 6-643,10 3-54,-1-1 0,0 1-1,0 1 1,-1 0-1,1 0 1,-1 0-1,1 1 1,-1 1 0,0-1-1,0 1 1,0 1-1,0 0 1,0 0-1,1 1 1,-1 0-1,0 0 1,0 1 0,1 0-1,-1 1 1,1 0-1,-1 0 1,1 0-1,0 1 1,-1 2-31,-14 7 89,2 1-1,0 1 1,0 1 0,2 0 0,0 2-1,1 0 1,0 2 0,2 0-1,0 0 1,2 1 0,0 1-1,1 1 1,2 0 0,0 0 0,1 1-1,1 1 1,2-1 0,0 1-1,2 1 1,-2 24-89,6-45 3,0 0 1,1 0-1,0 1 0,0-1 0,1 0 0,0 0 1,0 0-1,0 0 0,0 0 0,1 0 0,-1 0 1,1 0-1,0 0 0,1-1 0,-1 1 0,1-1 1,0 0-1,0 0 0,1 0 0,-1 0 0,1 0 1,0-1-1,0 1 0,0-1 0,0 0 0,0 0 1,1-1-1,-1 1 0,1-1 0,2 0-3,12 4 22,1-1 0,0-1 0,0-1 0,0-1 0,1 0 0,-1-2 0,0 0 0,0-2 0,12-2-22,4-1-36,0-2 0,-1-2 0,0-1 0,0-2 0,-1-2 1,0 0-1,16-12 36,-20 0 112,-57 22-91,23 3-23,1 1 0,0 0 0,-1-1 0,1 1 0,-1 1-1,1-1 1,-1 0 0,1 1 0,0 0 0,-1 0 0,1 0 0,0 0-1,0 0 1,0 1 0,0-1 0,0 1 0,0 0 0,0 0 0,0 0 0,1 0-1,-1 0 1,1 1 0,-1-1 0,1 1 0,0 0 0,0-1 0,0 1-1,1 0 1,-1 0 0,1 0 0,-1 1 0,1-1 0,0 0 0,0 0-1,0 2 4,0-2-4,1 0 0,-1 0 0,0 0 0,1 0 0,0 0 0,-1 0 0,1 0 0,1 0 0,-1 0 0,0 0 0,1 0 0,-1 0 1,1 0-1,0 0 0,0-1 0,0 1 0,0 0 0,1 0 0,-1-1 0,1 1 0,-1-1 0,1 1 0,0-1 0,0 0 0,0 0 1,0 1-1,1-2 0,-1 1 0,1 0 0,-1 0 0,1-1 0,-1 1 0,1-1 0,0 0 0,0 0 0,0 0 0,-1 0 0,1 0 1,0-1-1,0 1 0,0-1 0,1 0 3,17 3 6,1-1 1,0-1 0,0 0-1,0-2 1,-1-1 0,1 0-1,0-2 1,-1 0 0,0-2-1,0 0 1,0-1 0,-1-2-1,0 0 1,0 0 0,-1-2-1,-1-1 1,0 0 0,16-15-7,-32 27 2,-1-1 0,0 1 0,0-1 0,1 0 0,-1 1 0,0-1 0,0 0 0,0 0 1,1 0-1,-1 0 0,0 0 0,0 0 0,-1 0 0,1 0 0,0 0 0,0 0 0,0-1 0,-1 1 0,1 0 0,-1-1 1,1 1-1,-1 0 0,1-1 0,-1 1 0,0-1 0,0 1 0,0 0 0,0-1 0,0 1 0,0-1 0,0 1 0,0 0 0,0-1 1,-1 1-1,1-1 0,0 1 0,-1 0 0,1-1 0,-1 1 0,0 0 0,1 0 0,-1-1 0,0 1 0,0 0 0,0 0 1,0 0-1,0 0 0,0 0 0,0 0 0,0 0 0,0 0 0,-1 1 0,1-1 0,0 0 0,0 1 0,-1-1 0,1 1 0,0-1 1,-1 1-3,-19-6-44,0 1 0,0 1 1,-1 0-1,0 2 1,1 1-1,-1 0 1,-16 3 43,1-2-667,35 0-410,4 0-1146,50-21-4679,-4 0 1884</inkml:trace>
  <inkml:trace contextRef="#ctx0" brushRef="#br0" timeOffset="50659.928">15793 4238 6531,'0'0'3698,"0"0"-1353,0 0-360,-4-20-110,-14-57-594,18 76-1258,0 0 1,-1 0-1,1 0 1,0 0-1,-1 0 1,1 0-1,0 0 1,-1 0-1,1 1 1,-1-1-1,0 0 1,1 0-1,-1 0 1,0 1-1,1-1 1,-1 0-1,0 1 1,0-1-1,0 1 1,1-1-1,-1 1 1,0-1-1,0 1 1,0 0-1,0-1 1,0 1-1,0 0 1,0 0-1,0 0 1,0-1-1,0 1 1,0 0-1,0 0 1,0 1-1,0-1 1,0 0-1,0 0 1,0 0-1,0 1 1,0-1-1,0 0 1,0 1-1,1-1 1,-1 1-1,0-1 1,0 1-1,0-1 1,0 1-1,1 0 1,-1-1-1,0 1 1,1 0-1,-1 0 1,1-1-1,-1 1 1,1 0-1,-1 0-23,-50 100 792,39-55-642,2 1 0,3-1 0,1 1-1,2 1 1,3-1 0,2 31-150,-1-41 17,-1-33-27,0-1 0,1 1 0,-1-1 1,1 1-1,-1-1 0,1 1 1,0 0-1,0-1 0,1 1 0,-1-1 1,1 1-1,0-1 0,0 1 1,0-1-1,0 0 0,0 1 1,1-1-1,0 0 0,-1 0 0,1 0 1,0 0-1,1 0 0,-1 0 1,0-1-1,1 1 0,-1-1 1,1 0-1,0 1 0,0-1 0,0 0 1,0-1-1,0 1 0,1-1 1,-1 1-1,0-1 0,1 0 1,-1 0-1,1 0 0,-1-1 0,1 1 1,-1-1-1,1 0 0,-1 0 1,4 0 9,4-4-65,0-1 0,0 0 1,0-1-1,-1 0 0,0-1 1,0 0-1,0 0 0,-1-1 0,0 0 1,-1-1-1,0 0 0,0 0 1,3-5 64,15-15-253,3 1 15,-1-1-1,-2-1 1,0-2 0,-3 0-1,0-2 1,-2 0 0,-2-1 0,-1-2-1,-2 1 1,-1-2 0,-2 0 0,-2-1-1,-1-3 239,-4-154 1246,-5 194-1217,-1 1 1,1 0-1,-1 0 0,1 0 0,-1-1 0,0 1 1,0 0-1,0-1 0,1 1 0,-1 0 0,-1 0 1,1-1-1,0 1 0,0 0 0,0-1 0,-1 1 1,1 0-1,0 0 0,-1-1 0,1 1 0,-1 0 1,0 0-1,1 0 0,-1 0 0,0 0 0,0 0 0,0 0 1,1 0-1,-1 0 0,0 0 0,0 0 0,0 1 1,-1-1-1,1 0 0,0 1 0,0-1 0,0 1 1,0-1-1,-1 1 0,1-1 0,0 1 0,0 0 1,-1 0-1,1 0 0,0 0 0,-1 0 0,1 0 1,0 0-1,0 0 0,-1 0 0,1 0 0,0 1 0,-1-1 1,1 0-1,0 1 0,0-1 0,0 1 0,0 0 1,-1-1-1,1 1 0,0 0 0,0 0 0,0 0 1,0 0-1,1-1 0,-1 1 0,0 0 0,0 1 1,0-1-30,-11 19 30,1 1 1,2-1 0,-1 2-1,2-1 1,1 1 0,1 1-1,1-1 1,-2 18-31,-3 27 59,3 2 1,4-1-1,2 1 0,5 28-59,-4-88-2,1 1 0,0 0 0,1 0 0,0-1 0,1 1 0,0-1 0,0 0 0,1 0 0,0 0 0,3 3 2,-5-9-73,0 0-1,0 0 1,0 0 0,0-1 0,1 1 0,-1-1-1,1 1 1,-1-1 0,1 0 0,0 0 0,0-1-1,0 1 1,0 0 0,1-1 0,-1 0-1,0 0 1,1 0 0,-1 0 0,0 0 0,1-1-1,-1 1 1,1-1 0,-1 0 0,1 0 0,-1 0-1,1-1 1,-1 1 0,1-1 0,-1 0-1,3-1 74,88-59-6122,-42 21 178</inkml:trace>
  <inkml:trace contextRef="#ctx0" brushRef="#br0" timeOffset="51029.816">16444 4318 4818,'0'0'5581,"0"0"-3142,0 0-1177,0 0-48,0 0-243,-12 15-294,-36 44-103,47-58-553,0-1 1,0 1-1,0 0 0,0-1 0,0 1 0,0 0 1,1 0-1,-1-1 0,0 1 0,0 0 1,1 0-1,-1 0 0,0 0 0,1 0 1,-1 0-1,1 0 0,-1 0 0,1 0 1,0 0-1,-1 1 0,1-1 0,0 0 0,0 0 1,0 0-1,0 0 0,0 0 0,0 1 1,0-1-1,0 0 0,0 0 0,1 0 1,-1 0-1,0 0 0,1 0 0,-1 0 1,1 0-1,-1 0 0,1 0 0,0 0 1,-1 0-1,1 0 0,0 0 0,0 0 0,-1 0 1,1 0-1,0-1 0,0 1 0,0 0 1,0-1-1,0 1 0,0-1 0,0 1 1,0-1-1,0 0 0,0 1 0,1-1 1,-1 0-1,0 0 0,0 1 0,0-1-21,59-7 594,-53 4-574,0 0 1,0-1 0,-1 0 0,1 0 0,-1 0-1,0-1 1,-1 0 0,1 0 0,-1-1 0,0 1-1,0-1 1,0 0 0,-1 0 0,0-1 0,0 0 0,-1 1-1,0-1 1,0 0 0,0 0 0,-1-1 0,0 1-1,-1 0 1,1-1 0,-2 1 0,1-5-21,-2 9 14,-1 0 1,0 0-1,0-1 1,0 1-1,0 0 1,-1 1-1,1-1 1,-1 0-1,0 1 1,0-1-1,0 1 1,0 0 0,0 0-1,0 0 1,0 1-1,-1-1 1,1 1-1,-1-1 1,1 1-1,-1 0 1,0 1-1,1-1 1,-1 0-1,0 1 1,1 0-1,-1 0 1,0 0-1,1 1 1,-1-1-1,0 1 1,1 0-1,-1 0 1,0 0-1,1 0 1,0 0-1,-1 1 1,1 0 0,0 0-1,0 0 1,0 0-1,0 0 1,0 1-1,-1 0-14,-6 12-14,1 1 0,0 0 0,1 0 1,1 1-1,1 0 0,0 0 0,1 0 0,1 1 0,1 0 0,0-1 0,2 1 1,0 0-1,0 1 0,2-1 0,1 2 14,-3-16-59,0 0-1,1 0 1,0 1 0,0-1-1,0 0 1,0 0-1,0 0 1,1 0 0,0 0-1,0 0 1,0 0 0,0 0-1,1 0 1,0 0 0,-1-1-1,1 1 1,1-1-1,-1 1 1,0-1 0,1 0-1,0 0 1,0 0 0,0 0-1,0 0 1,0 0 0,0-1-1,1 0 1,3 2 59,6-1-552,1-1 1,-1 0 0,1-1-1,-1-1 1,1 0-1,0 0 1,-1-2 0,1 0-1,-1 0 1,1-1-1,-1-1 1,0 0-1,0-1 1,-1 0 0,1-1-1,4-3 552,62-31-4060</inkml:trace>
  <inkml:trace contextRef="#ctx0" brushRef="#br0" timeOffset="51421.185">17081 4245 3762,'0'0'6341,"0"0"-3724,0 0-1437,0 0 36,-22 13-98,-70 47-192,88-56-848,-1 0 1,1 1-1,0-1 1,0 1-1,1 0 1,-1 0-1,1 0 1,0 0-1,1 1 1,-1-1-1,1 1 1,0-1-1,0 1 1,1 0-1,-1 0 1,1 0-1,0 6-78,0-1 88,-6 84 405,7-93-488,0 0 0,-1 0-1,1 0 1,0 0-1,0 0 1,0 0 0,0 0-1,1 0 1,-1 0-1,0 0 1,1 0-1,0 0 1,-1 0 0,1 0-1,0 0 1,0 0-1,0-1 1,0 1 0,0 0-1,0-1 1,1 1-1,-1-1 1,1 1 0,-1-1-1,1 1 1,-1-1-1,1 0 1,0 0 0,-1 0-1,1 0 1,0 0-1,0 0 1,0-1 0,0 1-1,0-1 1,0 1-1,0-1 1,0 1-1,0-1 1,0 0 0,0 0-1,0 0 1,1-1-5,18 0 45,0-1 0,1-2 0,-1 0 0,0-1 0,-1-1 0,1-1 1,-1 0-1,-1-2 0,1-1 0,-2 0 0,1-1 0,4-5-45,-7 7 3,10-3 22,-1-1 0,0-1 0,-1-1 0,-1-1 0,0-1-1,-1-1 1,-1-1 0,-1-1 0,-1 0 0,0-2 0,-2 0 0,0-1 0,-2-1 0,-1-1 0,0 0-1,-2 0 1,-1-1 0,5-18-25,-6-117 395,-10 160-392,0 1 1,1-1-1,-1 1 0,1-1 0,-1 0 1,0 1-1,0-1 0,1 0 0,-1 1 1,0-1-1,0 0 0,0 1 0,0-1 1,0 0-1,0 1 0,0-1 0,0 0 1,0 1-1,0-1 0,0 0 0,0 1 1,0-1-1,-1 0 0,1 1 0,0-1 1,0 0-1,-1 1 0,1-1 0,-1 1 1,1-1-1,0 1 0,-1-1 0,1 1 1,-1-1-1,1 1 0,-1-1 0,1 1 1,-1-1-1,0 1 0,1 0 0,-1-1 1,1 1-1,-1 0 0,0 0 0,1-1 1,-1 1-1,0 0 0,1 0 0,-1 0 1,0 0-1,1 0 0,-1 0 0,0 0 1,0 0-1,1 0 0,-1 0 0,0 0 1,1 1-1,-1-1 0,0 0 0,1 0 1,-1 1-1,1-1 0,-2 1-3,-46 85-69,31-41-130,1 2 0,3 0 0,2 1 0,2 0 0,2 0 0,2 1 1,2 0-1,3-1 0,2 18 199,-2-65-164,1 0 0,-1 0 1,0 0-1,0 0 0,1 0 0,-1 0 1,1 0-1,-1 0 0,1 0 1,-1 0-1,1 0 0,-1 0 1,1 0-1,0 0 0,0 0 0,-1-1 1,1 1-1,0 0 0,0-1 1,0 1-1,0 0 0,0-1 0,0 1 1,0-1-1,0 1 0,0-1 1,0 0-1,0 0 0,0 1 1,0-1-1,0 0 0,0 0 0,1 0 1,-1 0-1,0 0 0,0 0 1,0 0-1,0-1 0,0 1 0,0 0 1,0-1-1,0 1 0,0 0 1,0-1-1,0 1 0,0-1 1,1 0 163,11-12-6577</inkml:trace>
  <inkml:trace contextRef="#ctx0" brushRef="#br0" timeOffset="51707.627">17253 4168 12934,'0'0'1377,"0"0"-1025,0 0 464,0 0-368,0 0 161,151 59-225,-51-44-384,9-6-993,11-9-2961,1 0-2384</inkml:trace>
  <inkml:trace contextRef="#ctx0" brushRef="#br0" timeOffset="51969.332">18911 3992 12070,'0'0'2022,"0"0"-710,0 0-52,0 0-100,0 0-319,-20 15-153,-66 55-131,79-64-521,0 2-1,0-1 0,1 1 1,0 0-1,1 0 1,0 0-1,0 1 0,0 0 1,1 0-1,1 0 0,-3 7-35,3-7 6,-1 3-9,1 0-1,0 0 0,0 1 0,1 0 1,1-1-1,0 1 0,1 0 0,0-1 1,1 1-1,1 3 4,-2-14-19,1 0 0,0 1 0,0-1 1,0 0-1,0 0 0,1 0 0,-1 0 0,0 0 0,1 0 1,0-1-1,-1 1 0,1 0 0,0-1 0,0 1 0,0-1 0,0 0 1,0 0-1,0 0 0,0 0 0,0 0 0,1 0 0,-1 0 1,0-1-1,0 1 0,1-1 0,-1 1 0,1-1 0,-1 0 0,2 0 19,73-4-1080,-69 2 582,-1-1 1,0 1 0,0-1 0,0-1 0,0 1 0,-1-1 0,1 0 0,-1-1-1,0 0 1,0 0 0,0 0 0,0-2 497,30-32-6736</inkml:trace>
  <inkml:trace contextRef="#ctx0" brushRef="#br0" timeOffset="52235.009">19165 3365 13510,'0'0'1025,"0"0"-753,0 0 864,55 188 497,7-85-608,27 9-353,16 4-288,4 5 32,-9 0 96,-31-5-319,-39-8-193,-30-10-177,-40-2-335,-52-2-208,-39-4-353,-38-7-1376,-38-14-2049</inkml:trace>
  <inkml:trace contextRef="#ctx0" brushRef="#br0" timeOffset="52772.1">10530 5910 13782,'0'0'1649,"0"0"-283,0 0 181,0 0-479,0 0-452,-7 15-237,-21 61 48,21 133 664,7-171-928,0 89 245,5 1 0,7 14-408,18 49-456,-19-200-1263,91-205-9678,-58 135 5122</inkml:trace>
  <inkml:trace contextRef="#ctx0" brushRef="#br0" timeOffset="53080.505">10831 6136 4066,'1'-20'3935,"0"-88"-136,0 49 755,-1 58-3385,0 4-388,0 755 924,0-749-2046,-3 29-1356,-13-27-4175,2-11 48</inkml:trace>
  <inkml:trace contextRef="#ctx0" brushRef="#br0" timeOffset="53774.264">10555 6478 10885,'0'0'2334,"0"0"-1237,0 0-625,0 0-216,26-4-40,169-24 16,-156 23-503,-1-1 0,0-3 0,0-1 0,-1-1 0,0-3 0,-1-1 0,-1-1-1,23-15 272,-55 30 138,1-1-1,0 0 0,-1 1 0,0-1 0,1-1 1,-1 1-1,0 0 0,0-1 0,0 0 0,0 1 1,-1-1-1,1 0 0,-1 0 0,0-1 1,0 1-1,0 0 0,0-1 0,0 0 0,-1 1 1,1-1-1,-1-2-137,-21 3 1408,9 6-1321,0 0 0,0 0 0,0 1 0,1 1 0,0 0 0,0 0 0,0 1-1,0 0 1,1 0 0,0 1 0,0 1 0,1 0 0,0 0 0,0 0 0,1 1-1,0 0 1,1 0 0,0 1 0,0 0 0,1 0 0,0 0 0,1 1 0,0-1-87,-4 8 66,1 1 1,1-1 0,1 1-1,0 0 1,1 1 0,1-1 0,1 1-1,1-1 1,1 1 0,1 7-67,-1-24 0,0 1 0,1-1 0,-1 1 0,1 0 1,0-1-1,0 1 0,1-1 0,-1 0 0,1 1 1,-1-1-1,1 0 0,0 0 0,1 0 0,-1 0 1,0 0-1,1-1 0,-1 1 0,1-1 1,0 0-1,0 1 0,0-1 0,0 0 0,0-1 1,0 1-1,1-1 0,-1 1 0,1-1 0,-1 0 1,1 0-1,-1 0 0,1-1 0,-1 1 0,1-1 1,0 0-1,-1 0 0,1 0 0,0-1 0,-1 1 1,4-2-1,8 2-2,-1 0 1,0-1-1,0-1 1,0-1 0,0 0-1,0 0 1,-1-1-1,1-1 1,-1 0-1,0-1 1,-1-1 0,1 0-1,-1 0 1,-1-1-1,1-1 1,-1 0 0,-1-1-1,0 0 1,0 0-1,-1-1 1,0 0-1,-1-1 1,0 0 0,-1 0-1,0 0 1,-1-1-1,-1 0 1,0-1 0,0 1-1,-2-1 1,1 0-1,-1-6 2,-3-57 174,0 75-161,-1 0 0,0 0 1,0 0-1,0 0 1,0 0-1,0 0 0,0 1 1,0-1-1,-1 0 1,1 1-1,-1-1 0,1 1 1,-1-1-1,0 1 1,0 0-1,1-1 0,-1 1 1,0 0-1,0 0 1,0 1-1,0-1 0,0 0 1,0 1-1,0-1 1,-1 1-1,1-1 0,0 1 1,0 0-1,0 0 1,0 0-1,-1 0 0,1 1 1,0-1-1,0 0 1,0 1-1,0 0 0,0-1 1,0 1-1,0 0 1,0 0-1,0 0 0,0 0 1,0 0-1,1 1 1,-1-1-1,0 1 0,0 0-13,-3 9 11,0 0 0,0 1 0,1 0 0,0 0 0,1 0 0,1 1 0,0-1 0,1 1 0,0-1 0,1 1 0,0-1 0,1 1 0,0-1-11,-1 17 17,0-26-18,-1 1-1,1-1 0,0 0 0,0 1 0,0-1 0,1 0 0,-1 0 0,1 1 1,-1-1-1,1 0 0,0 0 0,0 0 0,1 0 0,-1 0 0,1 0 0,-1 0 1,1 0-1,0-1 0,0 1 0,0 0 0,0-1 0,1 0 0,-1 0 0,1 1 1,-1-2-1,1 1 0,0 0 0,0 0 0,0-1 0,0 1 0,0-1 0,0 0 1,0 0-1,0 0 0,0-1 0,1 1 0,0-1 2,4 0 27,1-1-1,0 0 1,0 0-1,-1-1 1,1 0-1,-1-1 1,0 0 0,0 0-1,0-1 1,0 0-1,0 0 1,-1-1 0,1 0-1,-1 0 1,-1-1-1,1 0 1,-1 0-1,0 0 1,0-1 0,-1 0-1,0 0 1,0 0-1,0-1 1,-1 0-1,0 0 1,2-8-27,-1 0 59,0 0 1,-1-1-1,-1 0 1,0 0-1,-2 0 0,0 0 1,0 0-1,-2 0 1,0 0-1,-2-5-59,3 21 1,-16-60 122,16 94-545,63 259-362,-54-81 266,-9-210 499,0-1-1,-1 1 0,1 0 0,0 0 1,0-1-1,0 1 0,-1 0 1,1-1-1,0 1 0,-1 0 1,1-1-1,0 1 0,-1 0 0,1-1 1,-1 1-1,1-1 0,-1 1 1,1-1-1,-1 1 0,1-1 1,-1 1-1,0-1 0,1 0 1,-1 1-1,0-1 0,1 0 0,-1 0 1,0 1-1,0-1 0,1 0 1,-1 0-1,0 0 0,0 0 1,1 0-1,-1 0 0,0 0 0,0 0 1,1 0-1,-1 0 0,0 0 1,1 0-1,-1-1 0,0 1 1,1 0-1,-1-1 0,0 1 1,1 0-1,-1-1 0,0 1 0,1-1 1,-1 1-1,1-1 0,-1 1 1,1-1-1,-1 1 20,-7-8-556,1 1 1,0-1-1,0-1 1,1 1-1,0-1 1,0 0-1,1-1 0,0 1 1,1-1-1,0 0 1,0 0-1,1 0 0,1-1 1,0 1-1,0-1 1,1 1 555,-1-42-5085</inkml:trace>
  <inkml:trace contextRef="#ctx0" brushRef="#br0" timeOffset="54157.513">11789 6091 9412,'0'0'2874,"0"0"-978,0 0-12,0 0-339,0 0-716,7 9-399,-2-4-348,0 0-1,-1 0 1,0 1-1,0 0 1,0 0-1,-1 0 1,0 0-1,0 1 1,0-1 0,-1 1-1,0 0 1,-1 0-1,1-1 1,0 7-82,8 278 846,-10-286-831,0-4-11,-1 0 1,1 0-1,0 0 0,0 0 0,-1 0 0,1 1 0,0-1 1,0 0-1,0 0 0,0 0 0,0 0 0,1 1 1,-1-1-1,0 0 0,0 0 0,1 0 0,-1 0 0,1 0 1,-1 0-1,1 0 0,-1 0 0,1 0 0,0 0 0,0 0 1,-1 0-1,1 0 0,0 0 0,0-1 0,0 1 0,0 0 1,0 0-1,0-1 0,0 1 0,0-1 0,0 1 1,0-1-1,0 1 0,0-1 0,0 0 0,0 0 0,1 1 1,-1-1-1,0 0 0,0 0 0,0 0 0,1 0 0,-1 0 1,1-1-5,51-76 933,64-140-426,-117 216-511,1 0 0,-1 1 0,1-1 0,-1 0 0,1 0 0,-1 0 0,1 1 0,0-1 0,-1 0 0,1 1 0,0-1 0,0 0 0,-1 1 0,1-1 0,0 1 0,0-1 0,0 1 0,0 0 0,0-1 0,-1 1 0,1 0 0,0 0 0,0-1 0,0 1 0,0 0 0,0 0 0,0 0 0,0 0 0,0 0 0,0 0 0,0 1 0,0-1 0,0 0 0,0 0 0,0 1 0,0-1 0,0 0 0,-1 1 0,1-1 0,0 1 0,0-1 0,0 1 0,-1 0 0,1-1 0,0 1 0,-1 0 0,1 0 0,0-1 0,-1 1 0,1 0 0,-1 0 0,1 0 0,-1 0 0,1 0 4,23 55-165,-23-51 175,54 236-1645,-47-226-557,5-20-4119,-1-23-1964</inkml:trace>
  <inkml:trace contextRef="#ctx0" brushRef="#br0" timeOffset="55036.379">12676 5919 3858,'0'0'8353,"0"0"-5162,0 0-1409,0 0-195,0 0-581,-22-4-320,9 1-586,4 0-52,0 1-1,0 0 1,0 1 0,-1 0-1,1 1 1,0 0-1,0 0 1,-1 1-1,1 0 1,0 0 0,0 1-1,0 0 1,0 1-1,0 0 1,0 1-1,-4 1-47,1 2 53,0 0 0,1 0-1,-1 1 1,1 0 0,1 1-1,-1 1 1,2-1-1,-1 2 1,1-1 0,1 1-1,0 0 1,0 1-1,1 0 1,1 0 0,0 1-1,1 0 1,0 0 0,-1 5-53,5-10-1,-1-1 0,1 0 0,0 0 0,1 1 1,0-1-1,0 1 0,1-1 0,-1 0 1,2 0-1,-1 1 0,1-1 0,0 0 1,0 0-1,1 0 0,0-1 0,0 1 1,1-1-1,0 1 0,0-1 0,0 0 1,3 2 0,19 16-84,0-2 1,2 0 0,0-2 0,1-1 0,9 3 83,92 67-198,-127-87 194,0 0 0,1 0 0,-1 1 0,-1 0 0,1-1 0,0 1 0,-1 0 0,1 0 0,-1 0 0,0 1 0,0-1 0,0 1 0,0-1 0,-1 1 0,1-1 0,-1 1 0,0 0 0,0 0 0,0 0 0,-1 1 4,-2-3-7,0 0-1,0 0 1,0-1 0,0 1 0,0-1-1,-1 1 1,1-1 0,-1 0 0,1 0 0,-1 0-1,0 0 1,1 0 0,-1 0 0,0-1-1,1 0 1,-1 1 0,0-1 0,0 0-1,1 0 1,-1 0 0,0-1 0,0 1 0,1-1-1,-3 0 8,-6 0-21,-4 2-67,0-1 0,0-1-1,0-1 1,1 0 0,-1-1 0,0-1 0,1 0-1,-1-1 1,1 0 0,1-1 0,-1-1-1,1 0 1,0-1 0,-7-5 88,20 12-32,-1 1 1,0 0-1,0-1 1,0 1-1,0-1 0,1 1 1,-1-1-1,0 1 1,0-1-1,1 0 1,-1 1-1,0-1 0,1 0 1,-1 1-1,1-1 1,-1 0-1,1 0 0,-1 0 1,1 1-1,0-1 1,-1 0-1,1 0 1,0 0-1,0 0 0,0 0 1,-1 0-1,1 0 1,0 0-1,0 0 1,0 1-1,0-1 0,1 0 1,-1 0-1,0 0 1,0 0-1,1 0 0,-1 0 1,0 0-1,1 1 1,-1-1-1,1 0 1,-1 0-1,1 0 0,-1 1 1,1-1-1,-1 0 1,1 1-1,0-1 1,0 0-1,-1 1 0,1-1 32,47-16-1407,-47 16 1448,63-18 127,0-2 0,-2-4 0,-1-2 0,-1-3 0,-2-3 0,-1-2 0,42-34-168,-75 53 315,-16 12-172,-2 0 0,1 0 1,0-1-1,-1 0 1,0 0-1,0 0 1,0-1-1,-1 0 1,0 0-1,0 0 1,0-1-1,-1 0 1,3-5-144,-8 11 23,1 0 1,-1 1-1,1-1 0,-1 1 1,0-1-1,1 1 1,-1-1-1,0 1 0,0 0 1,1-1-1,-1 1 1,0 0-1,0 0 0,0 0 1,1-1-1,-1 1 1,0 0-1,0 0 0,0 0 1,0 0-1,1 0 1,-1 0-1,0 1 0,0-1 1,0 0-1,0 0 1,1 0-1,-1 1 0,0-1 1,0 1-1,1-1 1,-1 0-1,0 1 0,1-1 1,-1 1-1,0 0 1,1-1-1,-1 1 0,1-1 1,-1 1-1,1 0 1,-1-1-1,1 1 0,-1 0 1,1 0-1,0-1 1,0 1-1,-1 0-23,-14 14-7,1 1 0,1 1 0,0 0 0,1 0 0,1 1 0,1 1-1,0 0 1,1 0 0,2 1 0,0 0 0,0 0 0,2 1 0,1-1 0,1 1 0,0 0 0,1 1 0,2 2 7,0-14 0,-1-9 0,1 1 0,-1-1-1,1 1 1,-1-1 0,1 1 0,0 0 0,0-1 0,0 1 0,0 0 0,0-1 0,0 1 0,0-1 0,1 1 0,-1 0 0,1-1 0,-1 1 0,1-1 0,-1 1 0,1-1 0,0 1-1,0-1 1,0 0 0,0 1 0,0-1 0,0 0 0,0 0 0,0 1 0,0-1 0,0 0 0,1 0 0,-1 0 0,0-1 0,1 1 0,-1 0 0,1 0 0,-1-1 0,1 1 0,-1-1-1,1 1 1,0-1 0,-1 0 0,1 0 0,0 0 0,-1 0 0,18-1 13,0-1 1,-1 0-1,1-2 0,-1 0 0,0-1 0,0-1 0,0-1 1,-1 0-1,0-1 0,0-1 0,-1-1 0,0 0 1,11-11-14,-9 10 10,-10 6-10,36-20 0,-2-1 1,-1-2-1,-1-2 0,-1-2 0,-2-1 1,-2-2-1,-1-2 0,21-29 0,-45 48 14,-1-1-1,-1 0 0,-1 0 1,-1-1-1,0 0 0,-2-1 1,0 1-1,-1-1 0,-1 1 1,-1-1-1,-1 0 0,-1 0 1,-2-10-14,4 29 6,-1 1-1,1-1 1,-1 0 0,1 0 0,-1 0 0,0 0 0,0 0 0,0 0-1,0 0 1,0 0 0,-1 0 0,1 0 0,0 0 0,-1 0 0,0 0-1,1 0 1,-1 1 0,0-1 0,0 0 0,0 0 0,0 1 0,0-1-1,0 1 1,-1-1 0,1 1 0,0-1 0,-1 1 0,1 0 0,-1-1-1,0 1 1,1 0 0,-1 0 0,0 0 0,0 1 0,1-1 0,-1 0-1,0 1 1,0-1 0,0 1 0,0-1 0,0 1 0,0 0 0,0 0-1,0 0 1,0 0 0,-2 1-6,-40 74-51,28-20-2,3 1 0,2 0 1,2 1-1,3 0 0,3 0 0,2 0 0,3 15 53,-3-68-87,0 0 1,1 0-1,-1 0 1,1 0 0,-1 0-1,1 0 1,1 0-1,-1 0 1,1 0 0,-1 1-1,1-1 1,0-1-1,0 1 1,1 0 0,-1 0-1,1 0 1,0-1-1,0 1 1,0-1 0,1 1-1,-1-1 1,1 0-1,0 0 1,-1 0-1,2 0 1,-1-1 0,0 1-1,0-1 1,1 0-1,-1 1 1,2-1 86,26-18-6587,-22-12-2759</inkml:trace>
  <inkml:trace contextRef="#ctx0" brushRef="#br0" timeOffset="55340.048">13326 6084 13398,'0'0'1121,"0"0"-545,0 0 1089,151 27-401,-79-20-816,1-5-335,-4-2-113,-7 0-81,-2-4-591,-5-16-1585,-6-3-1777,-9-1-3009</inkml:trace>
  <inkml:trace contextRef="#ctx0" brushRef="#br0" timeOffset="55503.724">14641 5500 11397,'0'0'3354,"0"0"-1609,0 0-534,-20 23-27,14-16-1088,-29 33 505,3 0 1,1 2-1,-20 37-601,-16 41 1214,6 2 0,-24 73-1214,75-167 52,1 1 0,1 0 0,1 0 0,2 0 1,1 1-1,2 0 0,0 20-52,1-46-6,1 0-1,-1-1 0,1 1 1,0 0-1,0 0 1,0 0-1,1 0 0,-1 0 1,1 0-1,0-1 1,0 1-1,0 0 1,1-1-1,-1 1 0,1-1 1,0 1-1,0-1 1,0 0-1,0 0 0,1 0 1,-1 0-1,1 0 1,0 0-1,0-1 0,0 1 1,0-1-1,0 0 1,0 0-1,1 0 1,-1 0-1,1-1 0,1 1 7,2-1-252,0 0 0,0-1-1,0 0 1,0-1 0,0 1 0,0-1-1,0-1 1,0 1 0,0-1-1,0-1 1,0 1 0,-1-1-1,1 0 1,-1 0 0,0-1-1,0 0 1,0 0 0,-1-1-1,1 1 1,-1-1 0,0 0 0,0 0-1,-1-1 1,3-3 252,-4 6-289,34-33-5343</inkml:trace>
  <inkml:trace contextRef="#ctx0" brushRef="#br0" timeOffset="56279.923">14875 5972 10837,'0'0'3394,"0"0"-2226,0 0-528,0 0 449,0 0-161,-30 115-335,28-66-241,2-2-208,0-11-128,7-10-16,8-10-64,5-11-320,2-5-225,3-9-639,0-25-993,0-11-625,-5-2-2256</inkml:trace>
  <inkml:trace contextRef="#ctx0" brushRef="#br0" timeOffset="56452.429">14877 5805 6707,'-89'-52'5816,"86"51"-5647,-1-1 0,1 1 0,0 0 0,-1 0 0,1 0 0,-1 1 0,1-1 0,-1 1 0,1 0 0,-1 0 0,1 0 0,-1 0 0,1 0 0,-1 1 0,1 0 0,-1 0 0,1 0 0,-1 0 0,1 0-1,0 1 1,0-1 0,0 1 0,0 0 0,0 0 0,0 0 0,0 1 0,-1 0-169,1 2 135,-1 0 0,1-1 0,0 2 0,1-1 0,-1 0 1,1 1-1,0-1 0,0 1 0,1-1 0,0 1 0,0 0 0,0 0 0,1-1 0,-1 1 0,1 0 0,1 3-135,0-7 24,0 0 0,0-1 0,0 1 0,0-1 0,0 1 0,1-1 0,-1 0 0,1 1 0,-1-1 0,0 0 0,1 0 0,0 0 0,-1 0 1,1 0-1,0 0 0,-1-1 0,1 1 0,0 0 0,0-1 0,0 0 0,0 1 0,0-1 0,-1 0 0,1 0 0,0 0 0,0 0 0,0 0 0,0 0 0,0-1 0,0 1 0,-1-1 0,2 0-24,6 1 88,-2 1-44,-1-1 0,1 1 1,0-2-1,0 1 1,-1-1-1,1 0 1,-1 0-1,1 0 1,-1-1-1,1 0 1,-1-1-1,0 1 1,0-1-1,0-1 1,0 1-1,-1-1 0,1 0 1,-1 0-1,0 0 1,0-1-1,0 0 1,-1 0-1,0 0 1,3-4-45,-6 8-19,0 0 1,0-1-1,-1 1 1,1-1 0,0 1-1,-1-1 1,1 0-1,-1 1 1,0-1 0,1 1-1,-1-1 1,0 0-1,0 1 1,0-1 0,0 0-1,0 1 1,0-1-1,-1 0 1,1 1 0,0-1-1,-1 0 1,1 1-1,-1-1 1,0 1 0,0-1-1,1 1 1,-1-1-1,0 1 1,0 0 0,0 0-1,-1-1 1,1 1-1,0 0 1,0 0 0,-1 0-1,1 0 1,0 0-1,-1 0 1,0 0 18,-6-1-212,1 1-1,0 0 1,-1 0-1,1 1 1,0 0-1,-1 0 1,1 1 0,-1 0-1,1 0 1,0 1-1,-7 2 213,11-3-246,0 0 0,1 1-1,-1-1 1,1 0 0,-1 1 0,1 0-1,-1 0 1,1 0 0,0 0 0,0 0-1,0 0 1,0 0 0,0 1 0,1-1-1,-1 1 1,1-1 0,-1 1 0,1 0-1,0-1 1,0 2 246,-2 21-4194</inkml:trace>
  <inkml:trace contextRef="#ctx0" brushRef="#br0" timeOffset="57057.922">15066 5905 7571,'0'0'2906,"0"0"-1225,0 0-30,0 0-186,5 25-321,21 137 606,-25-152-1549,-1-6-159,0 0 1,0 0-1,0 0 0,0 1 0,1-1 1,0 0-1,0 0 0,0 0 0,0 0 1,1 0-1,0 0 0,-1 0 0,1-1 1,1 1-1,-1 0 0,0-1 0,1 0 1,0 1-1,0-1 0,0 0 0,0-1 1,0 1-1,0 0 0,1-1 0,0 0 1,2 2-43,4-4-1,0 0 0,0-1 1,0 0-1,0 0 0,0-1 1,0 0-1,0-1 0,-1 0 1,1 0-1,-1-1 1,0-1-1,0 1 0,0-1 1,-1-1-1,0 0 0,0 0 1,0-1-1,-1 1 0,0-2 1,0 1-1,-1-1 0,0 0 1,0 0-1,-1-1 1,1 0 0,-2-2 19,-1 5-150,-1 18 40,-2-5 91,1 0 0,0 0 0,0 1 0,0-1 0,1 0 0,0 0 1,0 0-1,1 0 0,0 0 0,0-1 0,1 1 0,0-1 0,0 0 0,0 0 0,1 0 0,0-1 1,0 0-1,0 0 0,0 0 0,1 0 0,0-1 0,0 0 0,1 0 0,-1 0 0,1-1 0,5 2 0,4-6 13,1 0-1,-1-1 0,0 0 0,0-2 0,0 0 1,0-1-1,0 0 0,-1-1 0,0-1 0,0 0 1,-1-1-1,0-1 0,-1 0 0,1-1 0,-2-1 1,1 0-1,-2 0 0,1-1 0,-2-1 0,0 0 1,6-9-13,-1 6 42,0-1 1,-1 0 0,-1-1 0,-1 0 0,0-1 0,-1-1 0,-2 0 0,0 0-1,-1-1 1,0 0 0,-2 0 0,-1-1 0,-1 1 0,2-22-43,-7-155 424,0 190-401,0 1 0,0 0 0,0 0 0,-1-1-1,0 1 1,0 0 0,-1 1 0,0-1 0,0 0 0,-1 1 0,0 0-1,0-1 1,0 2 0,-6-7-23,9 12 1,0 0 0,0-1-1,0 1 1,0 0 0,0 0 0,0 0-1,0-1 1,0 1 0,0 0 0,0 1-1,0-1 1,0 0 0,0 0 0,0 0-1,0 0 1,0 1 0,0-1 0,0 1 0,0-1-1,0 0 1,0 1 0,0 0 0,0-1-1,1 1 1,-1 0 0,0-1 0,0 1-1,1 0 1,-1 0 0,0-1 0,1 1-1,-1 0 1,1 0 0,-1 0 0,1 0-1,-1 0 1,1 0 0,0 0 0,-1 1-1,-43 132-112,26-59-89,3 0 1,4 1 0,3 0 0,3 1 0,5 59 200,0-134-94,-1 0 0,1 0-1,0-1 1,-1 1 0,1 0 0,0 0 0,0-1 0,0 1-1,0 0 1,1 0 0,-1 0 0,0-1 0,1 1-1,-1 0 1,1-1 0,0 1 0,0 0 0,-1-1-1,1 1 1,0-1 0,0 1 0,0-1 0,1 1-1,-1-1 1,0 0 0,0 0 0,1 0 0,-1 1 0,1-1-1,-1-1 1,1 1 0,-1 0 0,1 0 0,0 0-1,-1-1 1,2 1 94,19-22-5117,-14-10-734</inkml:trace>
  <inkml:trace contextRef="#ctx0" brushRef="#br0" timeOffset="57344.478">15626 5845 5507,'0'0'6771,"0"0"-5795,0 0-608,0 0 257,0 0-1,0 0-256,149 2-352,-67-2-16,3 0-1729,-3-18-3009</inkml:trace>
  <inkml:trace contextRef="#ctx0" brushRef="#br0" timeOffset="58289.034">17379 5391 9508,'0'0'5035,"-29"2"-3272,-98 12-818,114-10-787,0-1 0,0 2 0,0 0 0,1 0 0,0 1 0,0 1 0,1 0 0,-1 0 0,2 1 0,-1 1 0,1-1 0,0 2 0,1 0 0,0 0 0,1 0 0,0 1 0,0 0 0,1 1 0,1 0 0,0 0 0,0 0 0,-2 10-158,1 2 27,0 1 1,2 0-1,0 1 1,2-1-1,1 1 0,1-1 1,2 11-28,-2-27-35,1-1 0,1 0 1,-1 0-1,2 0 0,-1 0 0,1 0 0,0 0 1,1-1-1,-1 1 0,2 0 0,-1-1 0,1 0 1,0 0-1,0 0 0,1 0 0,0-1 0,0 0 1,1 0-1,0 0 0,0-1 0,0 0 1,0 0-1,1 0 0,0-1 0,3 2 35,8 1-125,1-1-1,-1-1 1,1 0 0,0-1-1,0-1 1,1-1-1,-1-1 1,1-1 0,-1 0-1,14-3 126,-19 2-134,-1 0 0,1-1-1,0 0 1,-1-1 0,1-1-1,-1 0 1,0-1 0,-1 0-1,1-1 1,-1-1 0,0 1-1,0-2 1,-1 0 0,0 0-1,0-1 1,-1-1 0,7-8 134,-13 11 45,0 0-1,-1 1 1,0-1 0,0-1 0,-1 1 0,0 0 0,0 0 0,-1-1 0,0 1 0,0-1 0,-1 0 0,0 1 0,0-1 0,-1-3-45,0-3 160,2 10-105,-1 1 1,-1-1-1,1 0 0,-1 1 0,1-1 0,-1 0 1,0 1-1,0-1 0,-1 1 0,1-1 0,-1 1 0,1 0 1,-1-1-1,0 1 0,-1 0 0,1 0 0,0 0 1,-1 1-1,0-1 0,1 1 0,-1-1 0,0 1 0,0 0 1,0 0-1,-1 0 0,1 0 0,0 1 0,-1 0 1,1-1-1,-1 1 0,0 0 0,1 1 0,-1-1 1,0 1-1,1-1 0,-1 1 0,0 0 0,-3 1-55,5-1 17,-4-1 18,-1 0 0,1 1 1,-1 0-1,1 0 0,-1 0 1,1 1-1,-1 0 0,1 1 1,0-1-1,-1 1 0,1 0 1,0 1-1,0-1 0,0 1 1,1 0-1,-4 3-35,0 1 32,-1 1-1,2 0 1,-1 1 0,1-1-1,0 2 1,1-1 0,0 1 0,1 0-1,0 1 1,0-1 0,1 1 0,1 0-1,0 1 1,0-1 0,1 1 0,0-1-1,1 1 1,1 0 0,-1 10-32,2-16-5,0-5 3,-1 0 0,1 0 0,0 0-1,0 1 1,0-1 0,0 0-1,-1 0 1,2 0 0,-1 0-1,0 1 1,0-1 0,0 0 0,0 0-1,1 0 1,-1 0 0,1 0-1,-1 0 1,1 0 0,-1 0-1,1 0 1,-1 0 0,1 0 0,0 0-1,0 0 1,-1 0 0,1 0-1,0 0 1,0-1 0,0 1-1,0 0 1,0-1 0,0 1-1,0-1 1,0 1 0,0-1 0,0 1-1,0-1 1,0 0 0,1 0-1,-1 1 1,1-1 2,9 1-20,0 0 0,0 0 1,0-1-1,1 0 0,-1-1 0,0-1 0,0 0 0,0 0 0,0-1 1,-1 0-1,1-1 0,-1 0 0,0-1 0,0 0 0,0 0 1,3-4 19,153-119-203,-165 127 223,-1 0-29,1 0 1,-1 1-1,0-1 0,1 0 1,-1 0-1,1 0 0,-1 0 0,1 0 1,-1 1-1,1-1 0,0 0 1,-1 0-1,1 1 0,0-1 1,-1 0-1,1 1 0,0-1 1,0 1-1,0-1 0,0 1 1,-1 0-1,1-1 0,0 1 0,0 0 1,0-1-1,0 1 0,0 0 1,0 0-1,0 0 0,0 0 1,0 0-1,0 0 0,0 0 1,0 0-1,0 0 0,0 1 1,0-1-1,0 0 0,-1 1 1,1-1-1,0 0 0,0 1 0,0-1 1,0 1-1,-1-1 0,1 1 1,0 0-1,0-1 0,-1 1 1,1 0-1,0 0 0,-1-1 1,1 1-1,-1 0 0,1 0 1,-1 0-1,1 0 9,0 6 1,1 0 0,0-1-1,0 1 1,1-1 0,0 1 0,0-1 0,1 0 0,-1 0 0,1-1-1,0 1 1,1-1 0,0 0 0,-1 0 0,1 0 0,1-1 0,-1 0-1,1 0 1,0 0 0,0 0 0,0-1 0,0 0 0,0-1 0,1 1-1,-1-1 1,7 1-1,-3-2 4,0 0-1,0 0 1,1-1-1,-1 0 1,0-1-1,0 0 1,0-1-1,0 0 1,0 0-1,0-1 1,-1-1-1,1 1 1,-1-2-1,0 1 1,0-1-1,8-6-3,-7 4 103,1-1 0,-1-1 0,0 1 0,-1-2-1,0 1 1,-1-1 0,0-1 0,0 1 0,-1-1-1,-1-1 1,1 1 0,-2-1 0,4-11-103,-12 66 45,-2 1 0,-2 0 0,-2-1 0,-11 31-45,-5 28-1,0 56-85,37-341 644,-11-90-102,-2 266-453,0 0 1,1 0-1,0 0 0,0 0 1,1 0-1,0-1 0,1 1 0,-1 1 1,1-1-1,0 0 0,1 0 1,0 1-1,0-1 0,0 1 0,1 0 1,0 0-1,0 0 0,0 0 1,1 1-1,0 0 0,0 0 0,0 0 1,1 0-1,-1 1 0,1 0 1,0 0-1,1 1 0,-1 0 1,0 0-1,6-2-3,-7 4-9,0 0 0,0 0 1,1 0-1,-1 1 0,0 0 0,0 0 1,1 0-1,-1 1 0,0 0 1,0-1-1,0 2 0,0-1 0,0 1 1,0 0-1,0 0 0,0 0 1,-1 0-1,1 1 0,-1 0 0,1 0 1,-1 0-1,0 1 0,0-1 1,-1 1-1,1 0 0,-1 0 0,0 0 1,0 1-1,0-1 0,-1 1 1,1-1-1,-1 1 0,0 0 0,0 0 1,-1 0-1,1 0 0,-1 0 0,-1 0 1,1 1-1,-1-1 0,1 2 9,1 1-118,-1-1 0,1 1-1,-1 0 1,0-1-1,-1 1 1,0 0 0,0 0-1,-1-1 1,0 1-1,0 0 1,-1-1 0,0 1-1,0-1 1,-1 1-1,1-1 1,-2 0 0,1 0-1,-1 0 1,0-1 0,-1 1-1,1-1 1,-1 0-1,-1 0 1,-4 4 118,10-10-510,-4 1-187,5-3-4606,5-9-1062</inkml:trace>
  <inkml:trace contextRef="#ctx0" brushRef="#br0" timeOffset="58654.706">18583 5664 8852,'0'0'3626,"0"0"-1753,0 0-166,0 0-32,0 0-538,-5-10-462,4 6-611,0 2-37,0 0 0,0-1 0,0 1 0,0 0 0,0 0 1,0 0-1,0 0 0,-1 0 0,1 0 0,-1 0 0,1 1 0,-1-1 0,0 0 0,0 1 1,1-1-1,-1 1 0,0 0 0,-1 0 0,1 0 0,0 0 0,0 0 0,0 0 0,-1 0 1,1 1-1,0-1 0,-1 1 0,1-1 0,0 1 0,-1 0 0,1 0 0,-2 0-27,-4 2 51,1 0 0,0 0 0,-1 1-1,1 0 1,0 0 0,0 0 0,1 1 0,-1 0-1,1 1 1,0-1 0,0 1 0,0 0-1,0 1 1,1-1 0,0 1 0,0 0 0,1 1-1,0-1 1,0 1 0,0-1 0,1 1-1,0 1 1,0-1 0,1 0 0,0 1 0,0-1-1,0 1 1,1-1 0,1 1 0,-1 0-1,1 2-50,0 1-3,-1-10 5,1 0 1,0 0 0,-1 0 0,1 1 0,0-1 0,0 0 0,0 1 0,0-1 0,0 0 0,0 0 0,0 1 0,0-1 0,0 0 0,0 1 0,1-1 0,-1 0 0,1 0 0,-1 0 0,1 1 0,-1-1 0,1 0 0,0 0 0,0 0 0,-1 0-1,1 0 1,0 0 0,0 0 0,0 0 0,0 0 0,0-1 0,0 1 0,0 0 0,0-1 0,0 1 0,1 0 0,-1-1 0,0 0 0,0 1 0,1-1 0,-1 0 0,0 1-3,16 0 33,0-1 0,0-1 0,-1 0 0,1-1 0,-1-1 0,1 0 0,-1-2 0,4-1-33,-16 5-89,0-1 0,-1 1 0,1 0 0,0 0 0,1 0 1,-1 1-1,0-1 0,0 1 0,0 0 0,0 0 0,0 0 0,0 1 0,0 0 0,0-1 1,0 1-1,0 1 0,0-1 0,0 1 0,0-1 0,0 1 0,-1 0 0,2 1 89,0 0-401,0-1 0,0 0 0,0 0 0,0-1-1,0 0 1,0 0 0,1 0 0,-1 0-1,0-1 1,0 0 0,1 0 0,-1 0 0,0-1-1,0 1 1,1-1 0,-1-1 0,0 1 0,0-1-1,0 0 1,0 0 0,-1 0 0,1-1 0,0 1-1,-1-1 1,0 0 0,2-2 401,35-19-3791</inkml:trace>
  <inkml:trace contextRef="#ctx0" brushRef="#br0" timeOffset="59060.808">18949 5659 2225,'0'0'4471,"0"0"-1605,0 0-559,1-19-348,1-6-1346,2-60 2848,-17 87-2224,9 3-1170,0 0-1,0 0 0,0 0 1,1 0-1,-1 0 0,1 1 1,1 0-1,-1 0 0,1 0 0,0 0 1,0 0-1,0 5-66,-3 3 104,-1 6 14,1 0 1,0 0-1,2 1 1,0-1-1,1 1 1,1-1-1,1 11-118,2-28 6,0-1-1,-1 0 1,1 0-1,0 0 1,0 0 0,0 0-1,0-1 1,0 1-1,1-1 1,-1 1-1,0-1 1,1 0 0,-1 0-1,1 0 1,-1 0-1,1 0 1,0 0-1,-1-1 1,1 1 0,0-1-1,0 0 1,-1 0-1,1 0 1,0 0-1,-1 0 1,1-1-1,0 1 1,-1-1 0,1 0-1,1 0-5,12 0 89,11 0-69,-1-2 0,0 0 0,0-2 0,0-1 0,0-1 0,-1-1 0,0-1 0,-1-2 0,0 0-1,0-1 1,-1-2 0,-1 0 0,18-16-20,-16 0 75,-22 29-48,-1 1-73,-2 4-9,0 0-1,0 0 0,1 0 1,-1 0-1,1 1 0,1-1 1,-1 0-1,0 0 1,1 0-1,0 0 0,0 0 1,0 1-1,1-2 0,-1 1 1,1 0-1,0 0 1,0 0-1,0-1 0,0 1 1,1-1-1,0 0 0,-1 0 1,1 0-1,0 0 1,0 0-1,1 0 0,-1-1 1,1 0-1,-1 1 0,1-1 1,0-1-1,0 1 1,0 0-1,0-1 0,0 0 1,0 0-1,0 0 0,0-1 1,0 1-1,1-1 56,-1-1-371,-1 0 0,1-1 0,0 1-1,-1-1 1,1 0 0,-1 0 0,0 0 0,1 0 0,-1 0-1,0-1 1,-1 0 0,1 1 0,0-1 0,-1 0 0,1 0-1,-1-1 1,0 1 0,0 0 0,0-1 0,0-1 371,5-6-1808,16-25-5566</inkml:trace>
  <inkml:trace contextRef="#ctx0" brushRef="#br0" timeOffset="59356.353">19347 5303 5651,'0'0'7390,"0"0"-4851,0 0-1277,-24-2-5,-70-1-473,92 3-762,0 0 0,1 0-1,-1 1 1,0-1 0,1 1-1,-1-1 1,1 1 0,-1 0-1,1 0 1,-1 0 0,1-1 0,-1 1-1,1 1 1,0-1 0,0 0-1,-1 0 1,1 0 0,0 1-1,0-1 1,0 0 0,0 1-1,1-1 1,-1 1 0,0 0-1,0-1 1,1 1 0,-1-1-1,1 1 1,0 0 0,-1-1-1,1 1 1,0 0 0,0-1 0,0 1-1,0 0 1,0 0 0,1-1-1,-1 1 1,0 0 0,1-1-1,-1 1 1,1-1 0,0 1-1,-1 0 1,1-1 0,0 1-1,0-1-21,4 4 66,-1 1-1,1-2 0,0 1 1,0 0-1,1-1 0,-1 0 1,1 0-1,0-1 0,0 0 0,0 0 1,0 0-1,1-1 0,-1 0 1,1 0-1,0 0 0,-1-1 1,1 0-1,0 0 0,0-1 0,0 0 1,4-1-66,1 3 38,1 0 0,-1-2 0,1 1 0,0-2 1,-1 0-1,1 0 0,-1-1 0,0 0 0,0-2 0,0 1 1,0-1-1,0-1 0,-1 0 0,1 0 0,-1-2 0,-1 1 1,1-1-1,-1-1 0,0 0 0,-1 0 0,0-1 0,0 0 0,2-4-38,-9 10-4,1 1 0,-1-1 0,0 1-1,-1-1 1,1 0 0,0 0 0,-1 0-1,0 1 1,1-2 0,-1 1 0,0 0-1,-1 0 1,1 0 0,0 0 0,-1-1-1,0 1 1,0 0 0,0 0 0,0-1-1,0 1 1,-1 0 0,0 0 0,1-1-1,-1 1 1,0 0 0,-1 0 0,1 0-1,0 0 1,-1 0 0,0 1 0,1-1-1,-2-1 5,-9 0-214,1 2 0,0-1 0,-1 1 0,0 1 0,1 0 0,-1 1 0,0 0 0,1 0 0,-1 2 0,0-1 0,1 1 0,0 1 0,-10 3 214,-13 16-2513,12 1-1737</inkml:trace>
  <inkml:trace contextRef="#ctx0" brushRef="#br0" timeOffset="60165.563">20001 5144 12198,'0'0'2339,"0"0"-1002,0 0-225,0 0-76,-10 22-156,-86 239 1209,79-194-1950,3 0-1,3 1 1,4 0 0,2 0 0,3 10-139,12-77-486,-9-7 412,0 0 0,0 0 0,0 0 0,0 0 0,-1 0 0,0 0 0,0 0 0,-1 0-1,1 0 1,-1 1 0,-1-1 0,1 0 0,-1 0 0,0 1 0,0-1 0,-1 1 0,1-1 0,-1 1 0,-1 0 0,1 0 0,-4-4 74,-11-10 97,0 1 1,-1 1-1,-1 1 1,0 1 0,-1 0-1,-1 2 1,-11-6-98,74 46 643,-16-18-578,1-1 0,-1-2 0,1 0 0,1-1 1,-1-2-1,0-1 0,1-1 0,-1-1 1,19-3-66,-27 2 83,1-2 1,-1 0 0,0-1 0,0 0-1,0-2 1,-1 0 0,1-1 0,-2 0-1,1-2 1,2-2-84,-68 99 270,27 4-348,65-83 188,-36-9-107,-1 0 1,1 0-1,0 1 1,0 0 0,0 0-1,-1 1 1,1 0-1,-1 0 1,1 1-1,-1-1 1,0 1-1,0 1 1,0-1 0,0 1-1,-1 0 1,0 0-1,1 1 1,-1-1-1,-1 1 1,1 0-1,-1 1 1,0-1 0,0 1-1,1 2-3,5 7 22,0 1 1,-2 1-1,1-1 0,-2 2 1,0-1-1,-1 1 0,-1 0 1,-1 0-1,0 0 0,-2 1 1,0-1-1,-1 1 0,0 0 0,-2-1 1,0 1-1,-1-1 0,-1 1 1,-1-1-1,0 0 0,-2 0 1,0 0-1,-3 4-22,2-10-9,0 0 1,-1 0-1,0-1 0,-1 0 0,0 0 1,-1-1-1,0 0 0,-1-1 1,0 0-1,0-1 0,-1 0 1,0-1-1,-1 0 0,1-1 1,-1 0-1,0-1 0,-1 0 0,1-1 1,-1-1-1,0 0 0,0-1 1,0-1-1,-14 0 9,24-3 0,0-1-1,0 0 1,0-1 0,0 1 0,0-1-1,1 1 1,-1-1 0,1 0 0,0-1-1,0 1 1,1 0 0,-1-1 0,1 0-1,0 1 1,0-1 0,0 0 0,1 0-1,0 0 1,0 0 0,0 0-1,1-1 1,-1 1 0,1 0 0,1 0-1,-1 0 1,1 0 0,-1 0 0,2 0-1,-1 0 1,0 0 0,2-2 0,2-9-35,1 1-1,0 0 1,2 1 0,-1-1 0,2 1-1,0 1 1,1-1 0,0 2 0,0-1-1,2 2 1,-1-1 0,2 1 0,-1 1-1,15-8 36,124-91-838,21-16-3857,-120 80 1198,2-1-1655</inkml:trace>
  <inkml:trace contextRef="#ctx0" brushRef="#br0" timeOffset="60440.812">20921 5068 4882,'0'0'5966,"0"0"-3728,0 0-795,0 0 233,0 0-785,9 8-448,1 4-295,0 1 0,0 0 0,-2 1 0,1-1-1,-2 2 1,0-1 0,-1 1 0,0 0 0,-1 1 0,-1-1 0,0 1 0,-1 0 0,-1 3-148,16 51 376,42 116 1348,83 171-1724,-130-330 30,-2 0-1,-1 0 1,-1 1 0,-2 1-1,0-1 1,-2 1 0,-1 0-1,-1 4-29,-3-30-9,0 0-1,0 0 0,0 0 0,0 0 1,0 0-1,-1 0 0,1 0 0,-1 0 0,0 0 1,0 0-1,0-1 0,0 1 0,-1 0 1,1-1-1,-1 1 0,1 0 0,-1-1 1,0 0-1,0 0 0,0 1 0,0-1 1,-1 0-1,1-1 0,0 1 0,-1 0 1,1-1-1,-1 1 0,0-1 0,0 0 0,1 0 1,-1 0-1,0 0 0,0 0 0,0-1 1,0 1-1,0-1 0,0 0 0,0 0 1,0 0-1,0 0 0,-2-1 10,-238 3-3716,156-17-1663,-3-15-6925</inkml:trace>
  <inkml:trace contextRef="#ctx0" brushRef="#br0" timeOffset="61782.829">10505 7651 15559,'0'0'1617,"0"0"-1425,0 0 320,-42 181 369,27-96-193,5 3-240,5 6-176,5 0-64,0-7-96,0-9-112,3-19-32,4-24-160,-2-17-224,0-18-256,8-2-913,4-40-816,13-14-2017,5-12-3250</inkml:trace>
  <inkml:trace contextRef="#ctx0" brushRef="#br0" timeOffset="62088.653">10766 7671 11589,'0'0'1617,"0"0"-384,0 0-241,0 0-512,0 157 897,8-63-449,4 4-447,-2 3-225,-2-2-176,-3-5-80,-5-18-272,0-23-1345,0-21-1136,0-23-849,0-9-1568</inkml:trace>
  <inkml:trace contextRef="#ctx0" brushRef="#br0" timeOffset="62671.868">10600 8119 7331,'0'0'3399,"0"0"-1601,0 0-845,24-3-628,162-15-287,-148 14-124,0-2 1,-1-1 0,0-2-1,0-2 1,-1-1-1,0-2 1,-1-1 0,20-13 85,-53 28 57,-1-1 1,1 1-1,-1-1 0,1 0 1,-1 0-1,0 0 1,1 0-1,-1 0 0,0 0 1,0 0-1,0 0 1,0 0-1,0 0 0,0-1 1,0 1-1,0 0 1,-1-1-1,1 1 0,0-1 1,-1 1-1,1-1 1,-1 1-1,1-1 1,-1 1-1,0-1 0,0 1 1,0-2-58,-33-6 2564,26 9-2500,1 0 1,-1 0 0,0 1 0,1 0 0,-1 0 0,1 1 0,-1 0 0,1 0-1,-1 0 1,1 1 0,0 0 0,0 0 0,1 1 0,-1-1 0,0 1 0,1 0-1,0 1 1,0-1 0,-2 4-65,-2 1 27,0 0-1,1 1 1,0 0-1,1 0 1,0 1-1,1 0 1,0 0-1,1 1 1,0 0-1,0-1 1,1 2 0,1-1-1,0 0 1,1 1-1,0-1 1,1 1-1,1 0 1,0 11-27,0-20-2,0-1 1,0 0-1,1 0 1,-1 0-1,1 1 1,-1-1-1,1 0 1,0 0-1,0 0 1,1 0-1,-1 0 1,1 0-1,-1-1 1,1 1-1,0 0 0,0-1 1,0 1-1,0-1 1,1 0-1,-1 0 1,0 0-1,1 0 1,0 0-1,-1 0 1,1-1-1,0 1 1,0-1-1,0 0 1,0 0-1,0 0 1,0 0-1,1 0 1,-1-1-1,0 1 1,0-1-1,0 0 1,2 0 1,9 2-5,0-1 1,0 0-1,0 0 1,0-2-1,0 0 1,0 0 0,0-2-1,0 1 1,0-2-1,-1 0 1,1 0-1,-1-2 1,0 1-1,-1-2 1,10-5 4,-13 8 2,-1-1 1,0 1-1,0-1 0,-1-1 0,1 1 1,-1-1-1,0-1 0,-1 1 0,1-1 1,-1 0-1,-1-1 0,1 0 0,-1 1 1,-1-2-1,1 1 0,-1 0 1,-1-1-1,0 0 0,0 0 0,0-4-2,-2-2 17,1 10 10,-1 1 0,0 0-1,-1-1 1,1 1-1,-1-1 1,0 1 0,0-1-1,0 1 1,0-1 0,-1 1-1,0 0 1,0-1 0,0 1-1,0 0 1,-1-1 0,0 1-1,0 0 1,0 0 0,0 0-1,0 1 1,-1-1-1,0 0 1,0 1 0,0 0-1,0 0 1,0 0 0,-2-1-27,-5 25-78,11 119-7,-1-135 74,-1-1-1,2 1 1,-1 0 0,0-1-1,1 1 1,0 0 0,0-1-1,0 0 1,1 1 0,-1-1-1,1 0 1,0 1 0,0-1-1,1 0 1,-1 0 0,1-1 0,0 1-1,0-1 1,0 1 0,0-1-1,1 0 1,0 0 0,-1 0-1,1-1 1,0 1 0,0-1-1,0 0 1,1 0 0,-1 0-1,0-1 1,1 1 0,-1-1-1,3 0 12,1-1 1,0 0-1,0 0 1,0-1 0,0 0-1,-1 0 1,1-1-1,0 0 1,-1-1-1,0 0 1,1 0-1,-1 0 1,0-1-1,-1 0 1,1 0-1,-1-1 1,1 0-1,-1 0 1,-1 0 0,1-1-1,2-4 0,13-10 101,-1-2 0,-2-1 0,0 0 0,-2-1 0,0-1 1,-2 0-1,0-1 0,-2 0 0,9-28-101,-15 46 46,-2 27-213,-4-13 152,24 188-842,2-145-2491,10-50-4287,-12-23 944</inkml:trace>
  <inkml:trace contextRef="#ctx0" brushRef="#br0" timeOffset="62987.295">12117 7647 9124,'0'0'2097,"0"0"-651,0 0-512,0 0-288,-2 21 149,-11 147 589,14-27-103,0-138-1231,0-1 1,1-1-1,-1 1 0,0 0 1,1 0-1,-1 0 0,1-1 1,0 1-1,-1-1 0,1 1 1,0-1-1,0 0 1,0 1-1,0-1 0,0 0 1,0-1-1,0 1 0,1 0 1,-1 0-1,0-1 0,0 1 1,1-1-1,-1 0 1,0 0-1,1 0 0,-1 0 1,0 0-1,0 0 0,1-1 1,-1 1-1,0-1 0,0 0 1,1 1-1,-1-1 1,0 0-1,0 0 0,0 0 1,0-1-1,0 1 0,0 0 1,1-2-51,57-46 465,-57 44-443,1-1-1,0 1 1,1 0-1,-1 0 1,1 0-1,0 1 1,0 0-1,0 0 1,1 0-1,-1 1 0,1-1 1,0 1-1,0 1 1,0-1-1,0 1 1,1 0-1,-1 0 1,0 1-1,1 0 1,-1 0-1,1 0 1,0 1-1,-1 0 1,1 1-1,0-1 0,-1 1 1,1 0-1,-1 1 1,0 0-1,1 0 1,-1 0-1,6 3-21,21 20-164,-24-18-167,-1 0 1,1-1-1,0 0 0,1 0 0,-1-1 0,1 0 0,0-1 0,0 0 0,1 0 0,7 1 331,22-4-4128,1-1-1704</inkml:trace>
  <inkml:trace contextRef="#ctx0" brushRef="#br0" timeOffset="63778.631">13079 7517 12358,'0'0'2201,"0"0"-409,0 0-180,-24-3-502,-79-4-403,97 8-653,0 0 0,1 1 0,-1-1 0,1 1 0,-1 0 0,1 0 0,0 1-1,0 0 1,0 0 0,0 0 0,0 0 0,1 1 0,-1 0 0,1 0 0,0 0 0,0 0 0,1 1 0,-1-1 0,-2 6-54,-1-1 90,0 1-54,0 1-1,1 0 1,0 1 0,1-1 0,0 1-1,1 1 1,0-1 0,1 0-1,0 1 1,1 0 0,1-1 0,0 1-1,1 0 1,0 0 0,0 0-1,2-1 1,0 1 0,0 1-36,2-2-21,1 0-1,0-1 1,1 1 0,0-1-1,1 0 1,0-1 0,1 0-1,0 0 1,0 0 0,1-1-1,0 0 1,1-1 0,0 0-1,0-1 1,1 0 0,6 3 21,81 75-22,-81-33-53,-18-50 57,0 0-1,0 0 0,0 0 1,-1 0-1,1 0 0,-1 0 1,0 0-1,0 0 0,1-1 1,-1 1-1,0-1 0,0 1 1,-1-1-1,1 0 1,0 0-1,0 0 0,-1 0 1,1 0-1,0 0 0,-1-1 1,1 1-1,-1-1 0,1 0 1,0 1-1,-1-1 0,1 0 1,-1-1-1,1 1 0,-1 0 1,1-1-1,-1 1 0,0-1 19,-8 1-51,-7 1-26,0 0 1,0-1-1,0-1 1,0 0-1,0-2 0,0 0 1,0-1-1,1 0 1,-1-2-1,1 0 0,1-1 1,-1-1-1,1 0 1,-2-2 76,18 9-18,-1 1 1,0 0 0,0-1-1,1 1 1,-1-1 0,1 1-1,-1 0 1,0-1 0,1 0 0,-1 1-1,1-1 1,-1 1 0,1-1-1,-1 0 1,1 1 0,0-1-1,-1 0 1,1 1 0,0-1 0,-1 0-1,1 0 1,0 1 0,0-1-1,0 0 1,0 0 0,0 1-1,0-1 1,0 0 0,0 0 0,0 0-1,0 1 1,0-1 0,0 0-1,0 0 1,1 1 0,-1-1-1,0 0 1,1 0 0,-1 1 0,0-1-1,1 0 1,-1 1 0,1-1-1,-1 1 1,1-1 0,0 1-1,-1-1 1,1 1 0,-1-1 0,1 1-1,0-1 1,-1 1 0,1 0-1,0-1 1,0 1 0,-1 0-1,1-1 1,0 1 0,0 0 0,-1 0-1,1 0 1,0 0 0,0 0-1,0 0 18,225-41-1723,-187 36 1840,-1-3 0,1-1 0,-2-1 0,1-2 0,-1-2 0,-1-2 0,-1-1 0,29-19-117,-60 34 116,0-1 0,0 1 0,0-1 1,-1-1-1,1 1 0,-1 0 0,0-1 0,0 0 0,0 1 0,0-1 0,-1 0 0,1-1 0,-1 1 0,0 0 0,-1-1 0,1 1 0,-1-1 0,0 1 0,0-1 0,0 0 0,0 1 1,-1-1-1,0 0 0,0-2-116,-1 7 12,0-1 0,-1 0 0,1 1 0,0-1 0,0 0 1,-1 1-1,1 0 0,0-1 0,-1 1 0,1 0 0,0-1 0,-1 1 1,1 0-1,0 0 0,-1 0 0,1 0 0,0 1 0,-1-1 1,1 0-1,0 0 0,-1 1 0,1-1 0,0 1 0,-1-1 0,1 1 1,0 0-1,0 0 0,0-1 0,0 1 0,0 0 0,0 0 1,0 0-1,0 0 0,0 0 0,0 0 0,0 1-12,-8 9 15,2 1 1,-1 0-1,1 0 0,1 1 0,1 0 0,-1 0 0,2 0 1,0 1-1,1 0 0,0-1 0,1 1 0,0 0 1,1 14-16,2-26-3,-1-1 0,1 1 0,0 0 1,-1 0-1,1-1 0,0 1 0,0 0 0,1-1 1,-1 1-1,0-1 0,0 1 0,1-1 1,-1 0-1,1 0 0,-1 0 0,1 1 1,0-1-1,-1-1 0,1 1 0,0 0 1,0 0-1,-1-1 0,1 1 0,0-1 1,0 1-1,0-1 0,0 0 0,0 0 1,0 0-1,0 0 0,0 0 0,-1 0 1,1 0-1,0-1 0,0 1 0,0-1 0,0 1 1,1-2 2,11 2 30,14-5-10,1-1-1,-1-1 1,0-1 0,-1-2-1,0-1 1,0-1 0,-1-1-1,-1-1 1,0-1 0,-1-2 0,-1 0-1,-1-2 1,3-2-20,-6 8 16,-1-1-1,0 0 1,-1-1 0,0-1-1,-1 0 1,-1-2 0,-1 0-1,0 0 1,-2-1 0,0-1-1,-1 0 1,-1-1-1,0 0 1,-2 0 0,4-16-16,-8-124 392,-4 158-377,1 1 1,-1 0-1,0 0 1,0-1 0,0 1-1,0 0 1,0 0-1,0-1 1,-1 1-1,1 0 1,-1 0-1,0 0 1,1-1-1,-1 1 1,0 0-1,0 0 1,0 0-1,-1 0 1,1 1-1,0-1 1,-1 0-1,1 0 1,-1 1-1,1-1 1,-1 1-1,0-1 1,0 1-1,0 0 1,0 0-1,0 0 1,0 0-1,0 0 1,0 0-1,0 0 1,0 1-1,-1-1 1,1 1 0,-2-1-16,-30 65 11,31-55-12,-13 50-109,3 0-1,2 0 1,3 2-1,2-1 1,3 40 110,3-88-133,-1-9 70,0-1 0,1 0 1,-1 1-1,1-1 0,-1 1 0,1-1 0,0 1 0,0-1 0,1 1 0,-1-1 0,0 1 0,1-1 0,-1 0 0,1 1 0,0-1 0,0 0 0,0 1 0,0-1 0,0 0 0,0 0 0,1 0 0,-1 0 0,1 0 0,0 0 1,-1 0-1,1-1 0,0 1 0,0 0 0,0-1 0,0 0 0,0 1 0,0-1 0,1 0 0,-1 0 63,49-5-4672,-30-17-445</inkml:trace>
  <inkml:trace contextRef="#ctx0" brushRef="#br0" timeOffset="64058.084">13641 7526 12486,'0'0'1905,"0"0"-1217,0 0 112,0 0-336,0 0-127,165 0-129,-96 4-208,1-4-352,-1 0-1313,4-2-1473,-4-20-2224</inkml:trace>
  <inkml:trace contextRef="#ctx0" brushRef="#br0" timeOffset="64336.846">14863 6944 11237,'0'0'2455,"0"0"-404,0 0-413,0 0-709,-14 21-222,-149 279 1552,149-269-2052,-14 22-90,2 1 0,2 2-1,3 0 1,3 1 0,2 1-1,2 0 1,3 1-1,3 1 1,0 29-117,7-82-39,1-1 0,0 1 0,0 0 0,0-1 0,1 1 0,0 0 0,0-1 0,1 1 0,0-1 0,0 0 0,1 1 0,-1-1 0,1 0 0,1-1 0,-1 1 0,1 0 0,0-1-1,0 0 1,0 0 0,1 0 0,0-1 0,0 1 0,0-1 0,0 0 0,1 0 0,0-1 0,0 0 0,0 0 0,0 0 0,0-1 0,0 0 0,1 0 0,-1 0 0,1-1 0,4 0 39,38-8-3188,-32-12-1041</inkml:trace>
  <inkml:trace contextRef="#ctx0" brushRef="#br0" timeOffset="65003.726">15076 7470 656,'0'0'12246,"0"0"-10789,0 0-753,0 0 432,-2 118-191,2-71-433,2-6-368,13-8-64,0-10-80,0-14-128,-2-9-480,-3 0-673,2-18-496,-2-18-2208,-5-7-2018</inkml:trace>
  <inkml:trace contextRef="#ctx0" brushRef="#br0" timeOffset="65298.983">15076 7470 8580,'-142'-143'2158,"140"140"-2045,0 0 0,0 1-1,0-1 1,-1 1 0,1 0-1,-1-1 1,0 1 0,1 0-1,-1 0 1,0 1 0,0-1-1,0 1 1,0-1-1,-1 1 1,1 0 0,0 0-1,-1 1 1,1-1 0,0 1-1,-1-1 1,1 1 0,-4 0-113,-3 1 608,7-1-408,1-1-133,1 1 0,0 0 0,0-1 0,0 1 0,0-1 0,0 1 1,0 0-1,0 0 0,0 0 0,-1 0 0,1 0 0,0 0 0,0 0 0,0 0 0,0 0 0,0 1 1,0-1-1,-1 0 0,1 1 0,0-1 0,0 0 0,0 1 0,0 0 0,0-1 0,0 1 1,0 0-1,1-1 0,-1 1 0,0 0 0,0 0 0,0 0 0,1 0 0,-1-1 0,0 1 0,1 0 1,-1 0-1,1 0 0,-1 1 0,1-1 0,0 0 0,-1 0 0,1 0 0,0 0 0,0 0 1,0 0-1,0 0 0,0 1 0,0-1 0,0 0 0,0 0 0,0 0 0,0 0 0,1 1-67,-1-1 25,0 0-1,0 0 0,0 0 0,1 0 0,-1 0 1,0 0-1,1 0 0,-1 0 0,1 0 1,-1 0-1,1 0 0,0 0 0,-1-1 0,1 1 1,0 0-1,-1 0 0,1 0 0,0-1 0,0 1 1,0 0-1,0-1 0,0 1 0,0-1 1,0 1-1,0-1 0,0 0 0,0 1 0,0-1 1,0 0-1,0 0 0,0 1 0,0-1 1,0 0-1,0 0 0,0 0 0,0 0 0,0-1 1,0 1-1,0 0 0,0 0 0,1-1 0,-1 1-24,7-1 64,8 2 18,1-2 1,0 0 0,-1-1-1,1-1 1,-1 0-1,1-1 1,-1-1-1,-1 0 1,1-2-1,-1 1 1,0-2-1,0 0 1,-1-1 0,0 0-1,-1-1 1,0-1-1,9-9-82,-20 19-1,-1 1 0,0-1 0,1 0 0,-1 0 0,0 0 0,0 0 0,0 0 0,0 0 0,0 0 0,0 0-1,0-1 1,0 1 0,0 0 0,-1 0 0,1-1 0,-1 1 0,1-1 0,-1 1 0,1 0 0,-1-1 0,1 1 0,-1-1 0,0 1 0,0-1 0,0 1-1,0-1 1,0 1 0,0-1 0,-1 1 0,1-1 0,0 1 0,-1-1 0,1 1 0,-1 0 0,1-1 0,-1 1 0,0 0 0,1-1 0,-1 1 0,0 0-1,0 0 1,0 0 0,0 0 0,0 0 0,-1-1 1,-7 0-156,-1 1-1,1 0 0,-1 1 1,1 0-1,-1 0 0,1 1 1,0 0-1,-1 0 0,1 1 1,0 1-1,0-1 0,0 2 1,0-1-1,0 1 1,1 0-1,0 1 0,0 0 1,0 0-1,0 1 0,1 0 1,-3 4 156,-3 22-3207,23-1-3940,20-16 773</inkml:trace>
  <inkml:trace contextRef="#ctx0" brushRef="#br0" timeOffset="65838.607">15372 7335 3922,'0'0'3207,"0"0"-625,0 0-106,0 0-729,0 0-623,5 10-201,35 135 1571,-36-119-2241,-4-14-184,1 0 1,1 0 0,0-1-1,1 1 1,0 0 0,0-1-1,1 1 1,1-1 0,0 0 0,1-1-1,2 4-69,-6-12 3,1 0 0,0 0 0,0 0 0,0 0 0,0 0 0,0 0 0,0-1 0,1 1 0,-1-1 0,1 0 0,-1 0 0,1-1-1,-1 1 1,1 0 0,-1-1 0,1 0 0,-1 0 0,1 0 0,-1-1 0,1 1 0,0-1 0,-1 0 0,0 1 0,1-2 0,-1 1 0,1 0 0,-1-1 0,0 1 0,0-1-1,0 0 1,0 0 0,0 0 0,-1-1 0,1 1 0,0-1 0,-1 1 0,0-1 0,0 0 0,2-2-3,12-16-27,-1-1-1,-1 0 1,-1-1-1,-1-1 1,-1 0-1,-1-1 1,0-4 27,-10 29-6,0 1 0,0 0 1,1-1-1,-1 1 0,0-1 0,1 1 1,-1-1-1,0 1 0,1-1 1,-1 0-1,1 1 0,-1-1 0,0 1 1,1-1-1,-1 0 0,1 1 0,-1-1 1,1 0-1,-1 0 0,1 1 1,0-1-1,-1 0 0,1 0 0,-1 0 1,1 0-1,-1 0 0,1 0 0,0 0 1,-1 0-1,1 0 0,-1 0 0,1 0 1,-1 0-1,1 0 0,0 0 1,-1 0-1,1-1 0,-1 1 0,1 0 1,-1 0-1,1-1 0,-1 1 0,1 0 1,-1-1-1,1 1 0,-1 0 0,1-1 6,3 13 14,-2-5-10,0-1-1,0 1 1,1-1 0,0 0 0,0 0 0,1-1 0,-1 1 0,1 0-1,1-1 1,-1 0 0,1 0 0,0-1 0,0 1 0,0-1 0,0 0-1,1 0 1,0-1 0,0 1 0,0-1 0,0-1 0,0 1 0,1-1-1,-1 0 1,1-1 0,-1 1 0,1-1 0,6 0-4,-2 0 13,0-1 0,0 0 0,1 0 0,-1-1 0,0-1 1,0 0-1,0 0 0,0-1 0,0-1 0,-1 0 0,1 0 0,-1-1 1,5-3-14,4-4 29,-1 0 1,-1-1-1,-1 0 1,1-2 0,-2 0-1,0 0 1,-1-2-1,-1 0 1,0 0 0,-2-1-1,0-1 1,0 0 0,-2 0-1,-1-1 1,0 0-1,-1 0 1,-1-1 0,-1 0-1,-1 0 1,-1-8-30,1-174 613,-4 197-556,0 3-27,1 0 0,-1 0 0,0 0 0,1 0-1,-2 0 1,1 0 0,0 0 0,0 0-1,-1 0 1,0 0 0,1 0 0,-1 1-1,0-1 1,-1 0 0,1 0 0,0 1 0,-1-1-1,1 1 1,-1-1 0,0 1 0,0 0-1,0 0 1,0-1-30,-9 11 21,-20 111-165,21-56 100,2 0 0,3 0 0,3 1-1,3-1 1,4 12 44,-5-67-104,1 1 0,0-1 0,1 0-1,0 0 1,0-1 0,1 1 0,0 0 0,1-1 0,-1 1 0,1-1 0,1 0-1,-1 0 1,1-1 0,0 1 0,1-1 0,-1 0 0,4 1 104,51 12-4836,-46-19 520</inkml:trace>
  <inkml:trace contextRef="#ctx0" brushRef="#br0" timeOffset="66101.65">15997 7230 9108,'0'0'3458,"0"0"-2386,0 0-159,0 0-145,0 0-560,0 0 96,161 16-64,-41-12-240,11-4-1728,6 0-4051</inkml:trace>
  <inkml:trace contextRef="#ctx0" brushRef="#br0" timeOffset="66999.916">17516 7105 12854,'0'0'1806,"0"0"-675,-25 2-8,-79 10-18,99-11-1075,1 0 1,0 1-1,0-1 0,0 1 1,0 0-1,0 0 0,0 0 1,0 1-1,1 0 0,-1-1 0,1 1 1,0 0-1,0 1 0,0-1 1,0 0-1,0 1 0,1 0 1,-1 0-1,1 0 0,0 0 1,1 0-1,-1 0 0,0 0 1,1 0-1,0 1 0,0-1 1,1 0-1,-1 1 0,1-1 1,0 1-31,-1-2 2,0 2-36,-1 1 0,0 0 0,1 0 0,0 0 0,1 0 0,-1 0 0,1 0-1,1 0 1,-1 0 0,1 0 0,0 0 0,0 0 0,0-1 0,1 1 0,0 0 0,0-1-1,1 1 1,-1-1 0,1 0 0,0 1 0,1-2 0,-1 1 0,1 0 0,0-1 0,0 1-1,1-1 1,-1 0 0,5 3 34,12 1-319,0-1-1,1 0 1,-1-1-1,1-2 1,1 0-1,-1-2 0,0 0 1,1-1-1,-1-1 1,20-3 319,-5 2-444,8-1 153,0-3 0,0-1 0,-1-2 0,1-2 0,-2-2 0,0-2 0,0-2-1,-1-2 1,18-11 291,-54 27 127,-1 0-1,1 0 1,-1-1-1,1 1 1,-1-1-1,0 0 1,0-1-1,-1 1 1,1-1-1,-1 0 1,0 0-1,1-1 1,-2 1-1,1-1 1,-1 0-1,1 0 1,-1 0-1,-1 0 1,1 0-1,-1-1 1,0 1-1,0-1 1,0 0-1,-1 1 1,0-1-1,0 0 1,0 0-1,-1 0 1,0-4-127,-3 5 109,-1 0 0,0 1 0,1-1 1,-2 1-1,1-1 0,0 1 1,-1 0-1,0 1 0,0-1 0,0 1 1,0 0-1,0 0 0,-1 1 0,1 0 1,-1-1-1,0 2 0,1-1 0,-1 1 1,0 0-1,0 0 0,0 1 0,-2-1-109,-11-1 167,0 0-1,-1 1 0,1 1 1,-1 0-1,1 2 0,-1 0 1,1 2-1,0 0 0,0 1-166,12-3 24,1 0 0,-1 0 0,1 1-1,0 0 1,0 0 0,0 0-1,0 1 1,1 0 0,-1 0 0,1 0-1,0 1 1,0 0 0,1 0-1,-1 0 1,1 0 0,0 1-1,1 0 1,-1 0 0,1 0 0,0 0-1,1 0 1,-1 1 0,1-1-1,1 1 1,-1-1 0,1 1-1,0 2-23,0-5-4,0 0-1,0 0 1,1 0-1,0 0 1,-1 0-1,1 0 1,1 0-1,-1 0 1,1 0-1,-1 0 1,1 0-1,0 0 1,1 0-1,-1 0 1,1 0-1,-1-1 1,1 1-1,0-1 1,1 1-1,-1-1 1,1 0-1,-1 1 1,1-1-1,0-1 1,0 1-1,1 0 5,7 3-40,1-1 1,0 0-1,0-1 1,0-1-1,0 0 0,1 0 1,-1-1-1,1-1 1,-1 0-1,1-1 0,0 0 1,0-1-1,7-1 40,-9 1-7,1 0 1,-1-1-1,0 0 0,0 0 1,0-1-1,0-1 0,0 0 0,-1 0 1,1-1-1,-1-1 0,-1 0 1,1 0-1,-1-1 0,0 0 0,0 0 1,-1-1-1,0 0 0,0 0 1,-1-1-1,0 0 0,-1-1 0,0 1 1,0-1-1,-1-1 0,0 1 1,-1-1-1,0 1 0,-1-1 0,0 0 1,-1 0-1,1-9 7,-4 21 6,1-1 0,0 1 0,-1 0-1,1-1 1,-1 1 0,1-1 0,-1 1 0,1-1 0,-1 1-1,0-1 1,1 1 0,-1-1 0,0 0 0,1 1 0,-1-1 0,0 0-1,1 1 1,-1-1 0,0 0 0,0 0 0,1 0 0,-1 0-1,0 0 1,0 0 0,1 0 0,-1 0 0,0 0 0,0 0-1,1 0 1,-1 0 0,0 0 0,0-1 0,1 1 0,-1 0-1,0-1 1,1 1 0,-1 0 0,0-1 0,1 1 0,-1-1-1,1 1 1,-1-1 0,0 1 0,1-1 0,-1 1 0,1-1 0,0 0-1,-1 1 1,1-1 0,-1 0 0,1 1 0,0-1 0,-1 0-6,-5 14-15,0 1 0,1 1 1,0-1-1,1 1 1,0 0-1,1 0 1,1 0-1,1 0 1,0 0-1,1 1 0,1 3 15,0-16-9,1 0 0,0 0 0,0 0 0,0 0 0,1-1-1,-1 1 1,1-1 0,-1 0 0,1 1 0,0-1-1,0-1 1,0 1 0,0 0 0,0-1 0,0 1-1,1-1 1,-1 0 0,0 0 0,1 0 0,-1-1-1,1 1 1,-1-1 0,1 0 0,-1 0 0,1 0 0,-1 0-1,0 0 1,1-1 0,-1 0 0,1 0 0,1 0 9,8 1-9,4 0 39,1 1 0,-1-2 0,1-1 0,-1 0 1,0-1-1,0 0 0,0-2 0,0 0 0,-1-1 0,0 0 0,0-2 0,0 0 0,-1 0 1,12-10-31,-11 1 341,-13 23-226,-30 292-105,4-133 92,24-490 981,0 308-1089,1 1 0,0-1 0,1 1 0,1 0 0,1 0 0,0 0 0,1 1 0,1-1 0,0 1 0,1 1 0,3-4 6,-6 11-17,0 0-1,0 0 1,0 0-1,1 1 1,0 0-1,1 0 1,-1 0-1,1 1 1,0 0-1,1 0 1,-1 1-1,1 0 1,0 0-1,0 1 1,0-1-1,0 2 1,0 0-1,1 0 1,-1 0-1,1 1 1,0 0-1,0 1 18,-6 0-8,0 0 0,1 0 0,-1 0 0,0 1 0,0 0 0,0 0 0,0-1 0,0 2 0,0-1 0,0 0 0,0 1 0,0-1 0,0 1 0,-1 0 0,1 0 0,0 0 0,-1 0 0,0 0 0,0 1 0,1-1 0,-1 1 0,-1-1 0,1 1 0,0 0 0,-1 0 0,1 0 0,-1 0 0,0 0 0,0 0 0,0 0 0,0 1 8,9 105-216,-10-109 216,0 6-107,0 0 0,0 0 0,-1 0 0,0 0-1,0 0 1,0 0 0,-1 0 0,0-1 0,0 1 0,-1 0 0,1-1 0,-1 0 0,-1 0 0,1 0 0,0 0 0,-1 0 0,0 0-1,0-1 1,-1 0 0,1 0 0,-1 0 0,-3 2 107,6-6-509,-3 3-158,2-2-4066,3-1-763</inkml:trace>
  <inkml:trace contextRef="#ctx0" brushRef="#br0" timeOffset="67401.312">19260 7051 10549,'0'0'2740,"0"0"-889,0 0-293,-22-5-349,5 0-1008,7 1-132,1 1 0,-1 1 0,0-1 0,0 2 0,0-1 1,0 1-1,0 1 0,0 0 0,0 0 0,0 1 0,0 1 0,0-1 0,0 2 0,-4 1-69,4-3 62,1 2-1,-1 0 0,1 0 0,0 0 0,0 1 1,0 0-1,1 1 0,-1 0 0,1 1 0,0-1 0,1 2 1,-1-1-1,1 1 0,1 0 0,-1 0 0,1 1 1,0 0-1,1 0 0,0 0 0,0 1 0,1-1 1,0 1-1,0 0 0,1 1 0,1-1 0,-1 0 1,1 1-1,1 0 0,0-1 0,0 1 0,1 9-61,3-14 5,0-1 1,1 0-1,-1 0 0,1-1 0,0 1 0,0-1 0,0 0 0,0 0 1,0 0-1,1 0 0,-1-1 0,1 1 0,0-1 0,0-1 0,0 1 0,0-1 1,0 0-1,0 0 0,0 0 0,0 0 0,1-1 0,-1 0 0,0 0 1,0-1-1,0 1 0,0-1 0,1-1-5,8 3-4,0-2-1,-1 0 1,1 0-1,0-1 1,-1-1-1,0 0 1,0-1-1,0 0 1,8-5 4,2 0-42,0-1-1,-1-2 1,-1 0 0,0-2-1,0 0 1,-2-1 0,12-11 42,-23 59-1598,-8-27 1639,-1-3-203,0 0 0,1 0 1,-1 1-1,1-1 0,0 0 0,0 0 1,0 1-1,0-1 0,1 0 0,0 1 0,-1-1 1,1 0-1,0 0 0,0 0 0,1 0 1,-1 0-1,1 0 0,0 0 0,-1 0 0,1-1 1,0 1-1,0-1 0,1 1 0,-1-1 1,1 0-1,-1 0 0,1 0 0,-1 0 0,1 0 1,0-1-1,0 1 0,1 0 162,131-1-8457,-81-14 4218</inkml:trace>
  <inkml:trace contextRef="#ctx0" brushRef="#br0" timeOffset="67790.255">19839 7087 7171,'0'0'2492,"0"0"-200,0 0-323,0 0-446,0 0-370,-10-14-241,-36-39-245,45 52-645,-1 1 0,1 0-1,-1-1 1,0 1 0,1 0 0,-1 0-1,0 0 1,1 0 0,-1 1 0,0-1 0,1 0-1,-1 1 1,1-1 0,-1 1 0,1 0-1,-1-1 1,1 1 0,-1 0 0,1 0 0,-1 0-1,1 0 1,0 0 0,0 0 0,0 0-1,-1 0 1,1 1 0,0-1 0,0 0 0,1 1-1,-1-1 1,0 1 0,0-1 0,1 1-1,-1-1 1,1 1 0,-1-1 0,1 1 0,0 0-1,-1 0-21,-2 4 79,-5 11 26,1-1-1,0 1 0,1 0 1,1 1-1,1 0 0,0-1 1,1 1-1,1 0 0,1 1 1,1 16-105,0-32 1,0 0 1,0-1 0,0 1-1,1-1 1,0 1 0,-1-1-1,1 0 1,0 1-1,0-1 1,0 0 0,0 1-1,0-1 1,1 0 0,-1 0-1,1 0 1,-1 0 0,1 0-1,0 0 1,0-1 0,0 1-1,0-1 1,0 1 0,0-1-1,0 0 1,0 1 0,1-1-1,-1 0 1,0 0 0,1-1-1,-1 1 1,1-1 0,0 1-2,91 5 92,-71-7-77,-1-1-31,0-1 0,0-1 1,0 0-1,0-2 0,-1-1 1,0-1-1,0 0 0,-1-2 1,0 0-1,-1-1 0,0-1 1,-1-1-1,0-1 0,-1 0 1,-1-1-1,13-15 16,-29 31-26,-1-1 0,1 1 0,0 0 0,0-1 0,0 1 0,0 0 1,0-1-1,-1 1 0,1-1 0,0 1 0,1 0 0,-1-1 0,0 1 0,0 0 0,0-1 0,0 1 1,0 0-1,1-1 0,-1 1 0,0 0 0,1-1 0,-1 1 0,0-1 0,1 1 0,-1-1 0,1 1 1,-1-1-1,1 1 0,-1-1 0,1 1 0,-1-1 0,1 0 0,-1 1 0,1-1 0,-1 0 0,1 0 0,0 1 1,-1-1-1,1 0 0,0 0 0,-1 0 0,1 0 0,0 1 0,-1-1 0,1 0 0,0 0 0,-1 0 1,1-1-1,0 1 0,-1 0 0,1 0 0,-1 0 0,1 0 0,0-1 0,-1 1 0,1 0 0,-1-1 1,1 1-1,0 0 0,-1-1 0,1 1 0,-1-1 0,1 1 0,-1 0 0,0-1 0,1 1 0,0-2 26,1 13 124,29 48-1372,-29-58 922,-1 0-1,0-1 0,1 1 1,-1 0-1,1 0 1,-1-1-1,1 1 1,-1-1-1,1 0 0,-1 1 1,1-1-1,0 0 1,-1 0-1,1 0 0,-1 0 1,1 0-1,0 0 1,-1 0-1,1-1 1,-1 1-1,1 0 0,-1-1 1,1 1-1,-1-1 1,1 0-1,-1 0 1,2 0 326,18-18-8383</inkml:trace>
  <inkml:trace contextRef="#ctx0" brushRef="#br0" timeOffset="68086.507">20195 6776 11685,'0'0'1761,"0"0"-296,-23-5 162,-72-15-408,94 19-1196,-1 1 0,0-1-1,1 1 1,-1-1-1,0 1 1,0 0-1,0 0 1,1 0-1,-1 0 1,0 0 0,0 0-1,1 0 1,-1 1-1,0-1 1,0 1-1,1-1 1,-1 1 0,0 0-1,1-1 1,-1 1-1,1 0 1,-1 0-1,1 0 1,-1 0-1,1 1 1,0-1 0,0 0-1,-1 0 1,1 1-1,0-1 1,0 1-1,0-1 1,0 1-1,1-1 1,-1 1 0,0 0-1,1-1 1,-1 1-1,1 0 1,-1 0-1,1-1 1,0 1-1,0 0 1,0 0 0,0 0-1,0-1 1,0 1-1,0 0 1,1 0-23,-2 5 119,1-4-85,-1 1-1,1-1 1,0 0-1,-1 1 1,2-1-1,-1 0 1,0 1-1,1-1 1,-1 0-1,1 1 1,0-1-1,0 0 1,0 0-1,1 0 1,-1 0-1,1 0 1,-1 0 0,1 0-1,0 0 1,0-1-1,1 1 1,-1-1-1,0 0 1,1 1-1,-1-1 1,1 0-1,0 0 1,0-1-1,0 1 1,0-1-1,0 1 1,0-1-1,0 0 1,0 0 0,0 0-1,1 0 1,1-1-34,16 6 95,0-2 0,0-1 0,1 0 1,-1-1-1,1-2 0,-1 0 1,10-2-96,-26 2-5,0 0 0,-1 0 1,1 0-1,-1 0 0,1-1 1,-1 0-1,1 0 0,-1 0 1,1-1-1,-1 1 0,0-1 1,0 0-1,0 0 0,0 0 1,0-1-1,0 0 0,-1 1 1,1-1-1,-1-1 0,0 1 1,0 0-1,0-1 0,0 0 0,0 1 1,-1-1-1,0 0 0,0 0 1,0 0-1,0-1 0,-1 1 1,1 0-1,-1-2 5,-1 0-179,0 0 0,-1 0-1,0 0 1,0 0 0,0 0-1,-1 0 1,0 0 0,0 1-1,0-1 1,-1 1 0,1-1-1,-2 1 1,1 0 0,0 0-1,-1 1 1,0-1 0,0 1-1,0-1 1,-1 1 0,1 1-1,-1-1 1,0 1 0,-4-3 179,-3 2-1346,6 3-2324,6 1-2696</inkml:trace>
  <inkml:trace contextRef="#ctx0" brushRef="#br0" timeOffset="68771.105">20804 6590 7555,'0'0'1801,"0"0"171,0 0-70,0 0-573,0 0-137,9 6-258,-6-4-856,1 0 1,-1 0-1,0 1 0,0-1 1,0 1-1,-1 0 0,1-1 1,-1 1-1,1 0 0,-1 1 1,0-1-1,0 0 0,0 1 1,-1-1-1,1 1 0,-1-1 1,0 1-1,0 0 0,0-1 1,0 1-1,-1 0 0,1 0 1,-1 0-1,0 0 0,0 1-78,-23 393 3007,23-284-2794,0-114-212,0 1-9,0-1 1,0 1-1,-1 0 1,1-1-1,0 1 1,0 0-1,0-1 1,0 1-1,0 0 1,0-1-1,0 1 1,0 0-1,0-1 1,0 1-1,0 0 1,1-1-1,-1 1 1,0-1-1,0 1 1,1 0-1,-1-1 1,0 1-1,1-1 1,-1 1-1,1-1 1,-1 1-1,0-1 1,1 1 0,-1-1-1,1 1 1,-1-1-1,1 0 1,0 1-1,-1-1 1,1 0-1,-1 1 1,1-1-1,0 0 1,-1 0-1,1 0 1,0 0-1,-1 1 1,1-1-1,-1 0 1,1 0-1,0 0 8,2-22-515,-3 12 412,-1 0 1,0-1-1,0 1 0,-1 0 0,0-1 0,-1 1 0,0 0 1,-1 1-1,0-1 0,-1 1 0,-2-5 103,-102-202 115,109 246-14,-1 0-60,9 75 1,-7-101-23,0-1 1,0 0-1,1 1 0,-1-1 1,1 0-1,0 0 0,0 0 1,0 0-1,0 0 1,1 0-1,-1-1 0,1 1 1,-1-1-1,1 0 0,0 0 1,0 0-1,0 0 0,0 0 1,1 0-1,-1-1 1,0 0-1,1 1 0,-1-1 1,1-1-1,-1 1 0,1 0 1,2-1-20,6 2 68,0-1 0,1-1 1,-1 0-1,0-1 1,0 0-1,0-1 0,0 0 1,0-1-1,0 0 0,0-1 1,-1-1-1,0 0 0,8-4-68,3-2 30,-11 7-22,0-1 1,0 0-1,-1 0 0,0-1 1,0-1-1,-1 1 0,0-1 1,0-1-1,0 0 0,-1 0 0,0-1 1,-1 0-1,0 0 0,0-1 1,-1 1-1,1-3-8,-6 7 35,-1 5-22,0 0-34,0 89 37,1-85-7,0 0 0,1 0 1,0 0-1,0 0 0,0 0 1,0 0-1,1 0 0,-1-1 1,1 1-1,0-1 0,0 0 1,0 0-1,0 0 0,1 0 1,0 0-1,-1-1 0,1 0 1,0 0-1,0 0 1,0 0-1,0 0 0,0-1 1,0 0-1,1 1 0,-1-2 1,1 1-1,-1 0 0,0-1 1,5 0-10,54 22-37,-58-18-111,-1 1 0,0-1 0,-1 1 0,1 0 0,-1 0 0,0 0 0,0 0-1,-1 1 1,0-1 0,0 1 0,0 0 0,0-1 0,-1 1 0,0 0 0,0 0 0,-1 0-1,1 0 1,-1 0 0,-1 0 0,1 0 0,-1 0 0,-1 3 148,2 15-2619,0-14-2391,2-8-3229</inkml:trace>
  <inkml:trace contextRef="#ctx0" brushRef="#br0" timeOffset="68994.879">21794 7190 13206,'0'0'2401,"0"0"-1024,0 0 480,0 0-465,0 0-255,7 128-337,-7-88-368,0 0-272,0 3-160,0-1-400,-17 3-544,-20-2-705,-18-8-3137</inkml:trace>
  <inkml:trace contextRef="#ctx0" brushRef="#br0" timeOffset="70298.205">14920 8175 6675,'0'0'5965,"0"0"-3489,0 0-958,0 0-344,-5 33-595,-62 422 1513,52-32-1313,14-397-788,1 0 0,1 0 0,2 0 0,0 0 0,2 0 0,1-1 0,1 0 1,1 0-1,9 19 9,20 2-448,-36-45 441,1-1 0,-1 1 0,0-1 0,0 1 0,1-1 0,-1 0 0,0 0 0,1 1 0,-1-1-1,0 0 1,1 0 0,-1 0 0,0 0 0,1 0 0,-1-1 0,0 1 0,1 0 0,-1-1 0,0 1 0,0-1 0,1 1 0,-1-1 0,0 1 0,0-1 0,0 0 0,0 0 0,0 0 0,0 1 0,0-1 0,0 0 0,0 0 0,0 0 0,0-1 0,-1 1 0,1 0 0,0 0 0,-1 0 0,1 0 0,-1-1 0,1 0 7,7-17-34,-1-1 0,-1 0-1,-1 0 1,0 0-1,-2-1 1,0 0-1,-2 0 1,0 1 0,-1-1-1,-1-2 35,-3-3 9,0 1 0,-2 0-1,-1 0 1,-1 0 0,-1 1 0,-1 0 0,-1 1-1,-1 0 1,-1 1 0,-1 0 0,0 1-1,-2 1 1,-1 0 0,-6-4-9,1 0 37,22 24-36,0 1-1,0-1 0,0 0 0,0 1 1,0-1-1,0 0 0,0 1 0,0-1 1,0 0-1,-1 1 0,1-1 1,0 0-1,0 0 0,0 1 0,0-1 1,-1 0-1,1 1 0,0-1 1,0 0-1,0 0 0,-1 1 0,1-1 1,0 0-1,-1 0 0,1 0 0,0 1 1,0-1-1,-1 0 0,1 0 1,0 0-1,-1 0 0,1 0 0,0 0 1,-1 0-1,1 0 0,0 1 0,-1-1 1,1 0-1,0-1 0,-1 1 1,1 0-1,0 0 0,-1 0 0,1 0 1,0 0-1,-1 0 0,1 0 0,0 0 1,-1 0-1,1-1 0,0 1 1,-1 0-1,1 0 0,0 0 0,0-1 1,-1 1-1,1 0 0,0-1 0,0 5-3,0-1 0,1 0 0,-1 0 0,1 0 0,0 0 0,0 0 0,0 0 1,0-1-1,0 1 0,1 0 0,-1 0 0,1-1 0,0 1 0,0-1 0,0 0 0,0 1 0,0-1 0,0 0 0,1 0 0,-1 0 0,1 0 0,-1-1 0,1 1 0,0-1 0,0 0 0,0 1 0,-1-1 0,1 0 0,0-1 0,0 1 0,1-1 0,-1 1 0,0-1 0,0 0 0,0 0 3,9 1 23,-1 0 1,0-2-1,0 1 0,0-1 0,0-1 0,0 0 0,0 0 0,0-1 0,8-4-23,11-8 52,-1-1 0,-1-1 0,-1-2 0,0-1-1,-2-1 1,0-1 0,1-4-52,-17 18 28,1-1 0,-2-1-1,1 0 1,-1 0 0,-1 0 0,0-1 0,0 0-1,-1-1 1,0 0 0,-1 1 0,0-2-1,-1 1 1,-1 0 0,0-1 0,-1 0 0,0 0-1,0-12-27,-2-2 152,-16 30-106,-31 65-142,35-44 93,2 0 0,0 1-1,2 0 1,0 1 0,2 0 0,1 0 0,1 1 0,1-1 0,1 1 0,2 0 0,0-1-1,3 10 4,-3-28-1,1-1 0,-1 0 0,2 1 0,-1-1-1,1 0 1,0 0 0,0 0 0,1 0 0,0-1-1,0 1 1,0-1 0,1 1 0,0-1 0,0 0-1,1 0 1,0-1 0,0 0 0,0 0 0,1 0 0,-1 0-1,1-1 1,0 0 0,1 0 0,-1 0 0,1-1-1,-1 0 1,1 0 0,0-1 0,5 1 1,2 1-2,-1-2 1,1 0 0,0-1-1,0 0 1,0-1 0,0-1-1,0 0 1,0-1 0,-1 0-1,1-1 1,-1-1 0,1 0-1,-1 0 1,0-2 0,-1 0-1,1 0 1,-1-1 0,10-8 1,-15 11 0,0 0-1,-1 0 1,0-1 0,0 0 0,-1 0 0,1 0 0,-1-1 0,0 0 0,-1 0-1,1 0 1,-1-1 0,0 1 0,-1-1 0,1 0 0,-2 0 0,1 0 0,-1 0-1,0-1 1,0 1 0,-1-1 0,1-6 0,-2 8 0,0 5-1,1 0-1,-1 0 1,1 0 0,-1 0-1,0 0 1,0 0-1,0 0 1,1 0 0,-1 0-1,0 0 1,0-1-1,-1 1 1,1 0 0,0 0-1,0 0 1,0 0-1,-1 0 1,1 0 0,0 0-1,-1 0 1,1 0 0,-1 0-1,1 0 1,-1 0-1,0 0 1,1 1 0,-1-1-1,0 0 1,0 0-1,0 1 1,1-1 0,-1 0-1,0 1 1,0-1-1,0 1 1,0-1 0,0 1-1,0-1 1,0 1-1,0 0 1,0 0 0,0-1-1,0 1 1,0 0 0,-1 0-1,1 0 1,0 0-1,0 0 2,-18 59-257,18-53 240,-1 62-58,2-66 64,1 1 1,0-1-1,-1 0 1,1 1 0,1-1-1,-1 0 1,0 0-1,0 0 1,1 0-1,-1 0 1,1 0-1,0 0 1,-1 0-1,1-1 1,0 1 0,0-1-1,0 1 1,0-1-1,0 0 1,1 0-1,-1 0 1,0 0-1,1 0 1,-1 0-1,0-1 1,1 1-1,-1-1 1,1 1 0,-1-1-1,1 0 1,-1 0-1,0 0 1,1-1-1,-1 1 1,1 0-1,-1-1 1,1 0-1,-1 0 1,2 0 10,15 0 8,-12 0-8,1 0 0,-1-1 0,1 0 0,-1 0 0,0-1 0,0 0 0,0 0 0,0-1 0,0 0 0,-1 0 0,1 0 0,-1-1 0,0 0 0,-1 0 0,1-1 0,-1 1 0,0-1 0,-1 0 0,1-1 0,-1 1 0,0-1 0,-1 0 0,1 0 0,-2 0 0,1 0 0,-1 0 0,0-1 0,0 1 0,-1-1 0,0 1 0,0-1 0,-1-2 0,-1 6-59,-1 0 0,0 0 1,0 0-1,0 0 1,-1 0-1,1 0 0,-1 1 1,0-1-1,0 1 1,0 0-1,0 0 0,-1 0 1,1 0-1,-1 1 1,0-1-1,0 1 0,0 0 1,0 0-1,0 1 1,0-1-1,0 1 0,0 0 1,-1 0-1,1 0 0,-1 0 1,1 1-1,-1 0 1,1 0-1,-1 0 0,1 0 1,-3 1 58,5-1-1932,10 2-3196,-1-1 3696,26 5-3143</inkml:trace>
  <inkml:trace contextRef="#ctx0" brushRef="#br0" timeOffset="70847.696">16151 8654 7379,'0'0'3637,"0"0"-1490,0 0-797,0 0-467,0 0-224,-16 1-40,-50 9-34,63-9-543,0 0 0,0 1 1,0 0-1,1 0 0,-1 0 1,1 0-1,-1 0 1,1 0-1,-1 0 0,1 1 1,0-1-1,0 1 0,0 0 1,1 0-1,-1 0 1,1 0-1,-1 0 0,1 0 1,0 0-1,0 0 0,1 0 1,-1 0-1,0 1 0,1-1 1,0 0-1,0 0 1,0 1-1,0-1 0,0 0 1,1 1-1,0-1 0,-1 0 1,1 0-1,1 1-42,0-1 8,1 0 0,0 0 0,0 0 0,0 0 0,1 0 0,-1-1 0,1 1 0,-1-1 0,1 0 0,0 0 0,0 0 0,0-1-1,0 0 1,0 1 0,0-1 0,0-1 0,1 1 0,-1 0 0,0-1 0,0 0 0,1 0 0,-1-1 0,0 1 0,0-1 0,0 0 0,2 0-8,7 1 33,0-1-28,-1 0 0,1-1 0,-1 0 0,0-1 0,0-1-1,0 0 1,-1 0 0,1-1 0,-1 0 0,0-1 0,5-4-5,-15 10-27,1-1 1,-1 0-1,0 1 0,1 0 1,-1-1-1,1 1 1,-1 0-1,1 0 1,0 0-1,-1 0 0,1 0 1,-1 0-1,1 0 1,-1 0-1,1 1 1,-1-1-1,1 1 1,-1-1-1,0 1 0,1-1 1,-1 1-1,0 0 1,1 0-1,-1 0 1,0 0-1,0 0 0,0 0 1,1 0-1,-1 0 1,0 0-1,-1 0 1,1 0-1,0 1 1,0-1-1,0 0 0,-1 1 1,1 0 26,10 11 41,-3-5-26,0-1 0,0-1 0,0 1 0,1-2 0,0 1 0,0-1 1,1 0-1,-1-1 0,1 0 0,0-1 0,0 0 0,1 0 0,-1-1 0,0-1 0,1 1 0,-1-2 0,1 1 1,0-2-1,-1 1 0,1-1 0,-1-1 0,0 0 0,1-1 0,-1 0 0,0 0 0,0-1 0,-1 0 0,1-1 0,0 0-15,12-7 86,0 0-1,-1-2 1,0 0-1,-2-1 0,1-2 1,-2 0-1,0 0 0,-1-2 1,-1 0-1,-1-1 1,-1 0-1,0-2 0,-2 1 1,0-2-1,-2 1 0,0-1 1,-2-1-1,2-7-85,-3-29 236,-2 0-1,-2 0 0,-4-1 1,-3-15-236,-7 33 139,2 47-155,-20 99-251,14-14-93,4 0 0,3 1-1,5 72 361,23-99-1929,-18-61 1634,1 0 1,-1-1 0,1 1-1,0 0 1,-1-1-1,1 0 1,0 0 0,0 0-1,0 0 1,0 0 0,0 0-1,0-1 1,0 1 0,1-1-1,-1 0 1,0 0 0,0 0-1,0-1 1,0 1-1,1-1 295,23-4-6018</inkml:trace>
  <inkml:trace contextRef="#ctx0" brushRef="#br0" timeOffset="71135.792">16872 8374 11589,'0'0'1521,"0"0"-1137,0 0-16,0 0-368,159 43-416,-54-37-6835</inkml:trace>
  <inkml:trace contextRef="#ctx0" brushRef="#br0" timeOffset="71728.893">18494 7996 12678,'0'0'1689,"-23"11"-785,-76 46-282,39 31 277,42-40-611,1 0 1,3 2-1,1 0 1,3 0-1,2 1 0,3 0 1,1 1-1,3 31-288,1-45 93,-3-12-70,2-1-1,0 0 0,2 1 0,0-1 1,2 1-1,1-1 0,1 0 0,1 0 1,1-1-1,1 0 0,2 0 1,0 0-1,1-2 0,1 1 0,5 4-22,-15-24-2,-1-1 0,1 1 0,0-1 0,0 1 0,0-1 0,0 0 0,1 0 0,-1 0 0,1 0 0,-1 0 0,1 0 0,0-1 0,-1 1 0,1-1-1,0 0 1,0 0 0,0 0 0,0 0 0,0 0 0,0-1 0,0 1 0,0-1 0,1 0 0,-1 0 0,0 0 0,0-1 0,0 1 0,0-1 0,0 1 0,0-1 0,0 0 0,0 0 0,0 0-1,0-1 1,0 1 0,-1-1 0,1 1 0,0-1 0,0-1 2,2-7-12,0 0-1,-1-1 1,0 1-1,0-1 0,-1 0 1,-1 0-1,0 0 1,0 0-1,-1-1 0,-1 1 1,0 0-1,0-1 1,-2-5 12,2-7 6,-3 3-4,-2 0 0,0 1-1,-1-1 1,-1 1 0,-1 1 0,-1-1 0,-1 1 0,0 1 0,-1 0 0,-1 1 0,-1 0-1,-1 0 1,0 1 0,-1 1 0,0 1 0,-1 0 0,-10-5-2,3 1 99,21 23-150,5 0 48,-1 0 1,1-1 0,0 1-1,0-1 1,1 1 0,0-1-1,-1 0 1,1 0-1,0-1 1,1 1 0,-1-1-1,1 0 1,-1 0 0,1 0-1,0-1 1,0 0-1,0 0 1,0 0 0,1 0-1,-1-1 1,0 0-1,1 0 1,-1 0 0,1-1-1,-1 0 1,1 0 0,-1 0-1,1-1 3,8 3 39,1-1 0,0-1-1,0 0 1,0-1 0,0-1-1,0 0 1,0-1 0,-1 0-1,0-2 1,1 1 0,-1-2-1,2-1-38,119-77 451,-132 87-640,-1 24 13,21 90-163,-22-116 228,0 1 0,0-1 0,-1 1 0,1-1 0,0 0 0,0 0 0,1 0 0,-1 0 0,0 0 0,0 0 0,0 0 0,1 0 0,-1 0 0,1 0 0,-1-1 0,0 1 0,1 0 0,-1-1 0,1 1 0,-1-1 0,1 0 0,0 0 0,-1 1 0,1-1 0,-1 0 0,1 0 0,-1 0 0,1-1 0,0 1 0,-1 0 0,1-1 0,-1 1 0,1-1 0,-1 1 0,1-1 0,-1 0 0,0 1 0,1-1 0,0-1 111,47-39-4403,-23 3 996,-2-1 419</inkml:trace>
  <inkml:trace contextRef="#ctx0" brushRef="#br0" timeOffset="71982.66">18889 8439 1153,'0'0'2675,"0"0"-674,-11-21-21,-38-68 280,45 83-2012,0 0 0,0 1 0,-1-1 0,0 1 0,0 0 1,0 1-1,0-1 0,-1 1 0,0 0 0,0 1 0,0-1 1,0 1-1,-1 0 0,1 1 0,-1-1 0,0 1 0,1 1 0,-3-1-248,2 0 218,-79-10 3123,84 25-2744,2-10-576,1-1 0,-1 1-1,0 0 1,1-1 0,0 1 0,-1 0-1,1-1 1,0 1 0,1-1 0,-1 1-1,0-1 1,1 0 0,-1 0 0,1 1-1,-1-1 1,1 0 0,0 0-1,0-1 1,0 1 0,0 0 0,1-1-1,-1 1 1,0-1 0,0 1 0,1-1-1,-1 0 1,1 0 0,0 0 0,-1-1-1,1 1 1,-1-1 0,1 1-1,0-1-20,96 4 682,-94-5-673,-1 1 0,1-1 0,0 1-1,0-2 1,0 1 0,0 0 0,-1-1 0,1 0 0,-1 0-1,1 0 1,-1-1 0,0 1 0,0-1 0,0 0-1,0 0 1,0 0 0,-1-1 0,0 0 0,1 1 0,-1-1-1,-1 0 1,1 0 0,0-1 0,-1 1 0,0 0-1,0-1 1,0 0 0,-1 1 0,0-1 0,1 0 0,-2 0-1,1 0 1,0 0 0,-1 1 0,0-1 0,-1-5-9,-3 7-73,0 0 0,0 0 1,0 0-1,-1 1 1,1-1-1,-1 1 0,0 0 1,0 0-1,0 1 1,0-1-1,0 1 0,0 0 1,0 1-1,0-1 1,0 1-1,0 0 0,-1 0 1,1 1-1,0-1 1,0 1-1,0 0 0,-3 2 73,7-3-14,-4 1-306,0-1 0,0 2 0,-1-1 0,1 0 0,0 1-1,0 0 1,0 1 0,1-1 0,-1 1 0,0 0 0,1 0-1,0 0 1,0 0 0,0 1 0,0 0 0,0 0 0,1 0 0,-1 0-1,-2 5 321,-1 12-5077</inkml:trace>
  <inkml:trace contextRef="#ctx0" brushRef="#br0" timeOffset="72399.321">19212 7915 9556,'0'0'2167,"0"0"-340,0 0-114,0 0-576,0 0-575,-8 17 4,-60 150 645,49-87-973,4 1-1,3 0 1,4 0-1,1 78-237,8-157-28,0 0 0,-1 0 1,1 0-1,0 0 0,0 0 0,0 0 0,0-1 0,1 1 1,-1 0-1,0-1 0,1 1 0,-1-1 0,1 1 1,0-1-1,-1 1 0,1-1 0,0 0 0,0 0 0,0 0 1,0 0-1,0 0 0,0-1 0,0 1 0,0-1 0,0 1 1,0-1-1,0 0 0,0 1 0,0-1 0,0 0 1,0-1-1,1 1 0,-1 0 0,0 0 0,0-1 0,0 0 1,0 1-1,0-1 0,0 0 0,0 0 0,0 0 1,-1 0-1,1 0 0,0 0 0,0 0 0,-1-1 0,1 1 1,-1-1-1,1 0 28,25-14-938,-1-1 0,-1-1-1,-1-2 1,0 0 0,-2-1 0,0-2 0,-1 0 0,5-10 938,-12 15-525,-2-1 1,0 0-1,-1-1 1,-1-1-1,-1 1 1,-1-1-1,-1-1 1,0 0-1,2-21 525,3-38 1256,-9-2 3498,-11 98-3092,-2 19-1341,3 2 0,1-1 0,1 1 0,2 0 0,2 0 0,1 0 0,2 2-321,-1 15 170,5 56-413,18-40-3703,-5-40-2467</inkml:trace>
  <inkml:trace contextRef="#ctx0" brushRef="#br0" timeOffset="73201.595">19966 8540 9268,'0'0'3562,"0"0"-1631,0 0-426,11-22-200,65-113 242,-69 118-1295,0 0 0,-1-1 0,0 1-1,-2-1 1,0 0 0,-1 0 0,-1 0 0,0-1 0,-1 1-1,-2 0 1,0-9-252,1 10 106,0 10-83,0 0-1,0 0 1,-1 0-1,0-1 1,0 1-1,-1 0 1,1 0-1,-2 0 1,1 0-1,-1 1 1,0-1-1,0 1 1,-1-1-1,0 1 1,0 0 0,0 0-1,-1 1 1,-2-2-23,5 6-7,-1 0 0,0 0 1,1 1-1,-1 0 0,0-1 1,0 1-1,1 0 0,-1 0 1,0 1-1,0-1 0,1 1 1,-1-1-1,0 1 0,1 0 1,-1 0-1,0 0 0,1 0 1,-1 0-1,1 1 0,0-1 1,-1 1-1,1 0 0,0-1 1,0 1-1,0 0 0,0 0 1,1 0-1,-1 1 0,0-1 0,1 0 1,-1 1-1,1-1 0,0 1 1,0-1-1,0 1 0,0-1 1,1 1-1,-1 0 0,1 0 1,-1 0 6,-3 10-29,0-1 0,1 1 1,1-1-1,0 1 0,0 0 0,2 0 1,-1 0-1,2 0 0,0 8 29,1-18-7,-1 1-1,0-1 1,1 0 0,0 0-1,-1 0 1,1 0 0,1 0-1,-1 0 1,0 0 0,1-1-1,-1 1 1,1-1 0,0 0-1,0 0 1,0 0 0,0 0-1,0 0 1,0-1 0,0 1-1,1-1 1,-1 0 0,1 0-1,-1 0 1,1 0 0,-1-1-1,1 1 1,-1-1 0,1 0-1,0 0 1,-1 0 0,1-1-1,-1 1 1,1-1 0,-1 0-1,1 0 1,-1 0 7,12 1-16,13-4-5,0 0 0,0-2 0,-1 0 0,0-2 1,0-2-1,-1 0 0,0-1 0,5-5 21,-14 8-17,-16 8-18,-1 0-5,-1 10-248,-30 148 211,30-149 77,0-1 0,1 1 1,-1 0-1,1-1 0,1 1 0,0 0 1,0-1-1,1 1 0,0-1 1,0 0-1,1 1 0,0-1 1,1 0-1,0-1 0,0 1 1,0-1-1,4 5 0,5 0-2,0-2 0,0 0 0,1 0 0,0-1 0,0-1 0,1 0 0,0-1 0,1-1 0,-1 0 0,1-1 0,0-1 0,1 0 0,-1-2-1,1 0 1,-1 0 0,1-1 0,0-2 0,-1 1 0,1-2 0,-1 0 0,4-2 2,-9 3 2,1-1 0,-1 0 0,1-1-1,-1 0 1,0-1 0,0 0 0,-1-1-1,1 0 1,-1-1 0,0 0 0,0 0 0,-1-1-1,0-1 1,0 1 0,5-7-2,-11 8 7,0 0 0,0 0 1,0-1-1,-1 1 0,0-1 0,0 1 1,-1-1-1,0 0 0,0 0 0,0 0 0,-1 1 1,0-1-1,-1 0 0,1 0 0,-1 0 1,0 0-1,-1 1 0,0-1 0,0 1 0,0-1 1,-1 1-1,0 0 0,0-1 0,-1 1-7,2 2 5,-1 0-1,1 0 1,-1 0-1,0 0 1,0 0-1,0 1 1,-1-1-1,1 1 1,-1 0-1,1 0 1,-1 0-1,0 0 1,-1 1-1,1 0 1,0 0-1,-1 0 1,1 0 0,-1 1-1,1-1 1,-1 1-1,0 1 1,1-1-1,-1 0 1,0 1-1,0 0 1,0 0-1,1 1 1,-1-1-1,0 1 1,0 0-1,1 0 1,-1 1-1,1-1 1,-1 1-1,1 0 1,-1 0-1,1 1 1,0-1-1,0 1 1,0 0-1,1 0 1,-3 3-5,-1 3-3,2-1 0,-1 2 0,1-1 0,1 1 0,0-1-1,0 1 1,1 0 0,0 1 0,0-1 0,2 0 0,-1 1 0,1-1 0,1 1 0,0 10 3,1-20 4,-1 1 0,1-1 0,0 1 0,0-1 0,0 1 0,0-1 0,0 0 0,0 0 0,0 0-1,1 1 1,-1-1 0,0 0 0,1-1 0,-1 1 0,1 0 0,-1 0 0,1 0 0,-1-1 0,1 1 0,-1-1 0,1 1 0,0-1 0,-1 0 0,1 0 0,-1 0 0,1 1-1,0-2 1,-1 1 0,1 0 0,0 0 0,-1 0 0,1-1 0,0 1 0,-1-1 0,1 1 0,0-1-4,11 0 26,60 2-20,87-3-3483,-102-15-3355,-26 4 906</inkml:trace>
  <inkml:trace contextRef="#ctx0" brushRef="#br0" timeOffset="73748.86">21398 8067 1457,'0'0'7857,"0"0"-4523,0 0-1661,0 0 27,0 0-262,2-15-595,-2 6-742,2-32 156,-7 37-131,-9 28 46,-31 86 399,5 3 0,-13 70-571,25-11-155,29-172 126,0 1 0,0 0 0,1-1 0,-1 1 0,0 0 0,0-1 0,1 0-1,-1 1 1,1-1 0,-1 0 0,0 0 0,1 0 0,-1 0 0,0 0 0,1 0 0,-1 0 0,1 0 0,-1 0 0,0-1 0,1 1-1,-1 0 1,0-1 0,0 1 0,1-1 0,-1 0 0,0 1 0,0-1 0,0 0 0,1 0 0,-1-1 29,7-2-94,-1-1 1,-1 0 0,1-1 0,-1 0-1,0 0 1,0 0 0,-1-1-1,0 1 1,0-1 0,0-1 0,-1 1-1,0 0 1,0-1 0,-1 0-1,0 0 1,-1 0 0,0 0 0,0-1-1,0 1 1,-1-1 0,-1 1-1,1-1 1,-1 1 0,-1-1-1,1 1 1,-2-1 0,1 1 0,-1 0-1,0-1 1,-1 1 0,-2-4 93,-4-2 117,0 0 1,-2 1 0,1 1-1,-2 0 1,0 1-1,0 0 1,-1 0-1,0 1 1,0 1 0,-2 1-1,1 0 1,-1 0-1,-9-2-117,23 9 23,0 1 0,0 0-1,0-1 1,0 1-1,0 0 1,0 0 0,0 0-1,-1 0 1,1 0-1,0 0 1,0 0-1,0 0 1,0 0 0,0 1-1,0-1 1,-1 0-1,1 1 1,0-1 0,0 1-1,0-1 1,0 1-1,0-1 1,1 1 0,-1 0-1,0-1 1,0 1-1,0 0 1,0 0-1,1 0 1,-1 0 0,0 0-1,1 0 1,-1 0-1,1 0 1,-1 0 0,1 0-1,-1 0 1,1 0-1,0 0 1,0 0 0,-1 0-1,1 0 1,0 1-1,0-1 1,0 0-1,0 0 1,0 0 0,1 0-1,-1 0 1,0 0-1,0 1 1,1-1 0,-1 0-1,1 0 1,-1 0-1,1 0 1,-1 0 0,1 0-1,-1 0 1,2 0-23,-1 2 15,2 0 1,-1 0-1,0-1 1,0 1-1,1-1 1,0 1-1,-1-1 1,1 0 0,0 0-1,0 0 1,0 0-1,0-1 1,1 1-1,-1-1 1,0 0-1,1 0 1,-1 0-1,1 0 1,-1-1-1,1 1 1,2-1-16,0 2 50,119 6 571,-113-10-612,0 1 1,0 0-1,0 1 1,0 1 0,0-1-1,0 2 1,0 0-1,-1 0 1,1 1 0,-1 1-1,1 0 1,-1 0-1,0 1 1,0 0 0,-1 1-1,0 1 1,0-1-1,0 2 1,0 0-10,-6-2-123,0 1 0,-1 0 0,1 0 1,-1 0-1,0 0 0,-1 1 0,0-1 0,0 1 0,-1 0 1,0-1-1,0 1 0,-1 0 0,0 0 0,0 0 1,-1-1-1,0 2 123,1 12-2995,1-20-2167,3-1-4960</inkml:trace>
  <inkml:trace contextRef="#ctx0" brushRef="#br0" timeOffset="73935.255">21829 8161 12534,'0'0'832,"0"0"-672,0 0-160,0 0-2721</inkml:trace>
  <inkml:trace contextRef="#ctx0" brushRef="#br0" timeOffset="74266.616">21829 8161 13526,'81'129'1147,"-81"-128"-1128,1-1 0,0 1 1,-1-1-1,1 1 0,-1-1 0,1 1 0,-1-1 0,1 1 0,-1-1 0,1 1 0,-1-1 0,1 1 0,-1 0 0,0-1 0,1 1 0,-1 0 0,0 0 0,0-1 0,0 1 0,1 0 0,-1-1 0,0 1 0,0 0 0,0 0 0,0-1 0,0 1 1,0 0-1,-1 0 0,1-1 0,0 1 0,0 0 0,0-1 0,-1 1 0,1 0 0,0-1 0,-1 1 0,1 0 0,0-1 0,-1 1 0,1-1 0,-1 1 0,1 0 0,-1-1 0,1 1 0,-1-1 0,0 0 0,1 1 0,-1-1 0,0 1-19,-1 0 103,-10 6 309,0 1 1,1 1 0,-1 0 0,2 1 0,0 0 0,0 0 0,0 1-1,2 0 1,-1 1 0,2 0 0,-1 0 0,0 4-413,-2 52 363,47-54-211,-23-13-126,0-1 0,0 0 0,0-2 0,-1 1 0,1-1 1,-1-1-1,1-1 0,-1 0 0,0 0 0,0-1 0,-1-1 0,1 0 1,-1-1-1,-1-1 0,1 1 0,-1-2 0,0 1 0,-1-2 0,0 1 1,6-9-27,-13 14-48,1-1-1,-1 0 1,0 0 0,0 0 0,0-1 0,0 1 0,-1-1 0,0 1 0,-1-1 0,1 0 0,-1 0 0,0 0 0,0 0 0,-1 0-1,0 0 1,0 0 0,0 1 0,-1-1 0,1 0 0,-1 0 0,-1 0 0,1 0 0,-1 0 0,0 1 0,-1-1 0,1 1-1,-1 0 1,0 0 0,-1 0 0,1 0 0,-1 0 0,0 1 0,0-1 0,0 1 0,0 0 0,-1 0 0,0 1 0,0-1 0,0 1-1,0 0 1,0 0 0,-1 1 0,1 0 0,-1 0 0,0 0 0,0 1 0,-1-1 48,-46 1-4818,36 1-873</inkml:trace>
  <inkml:trace contextRef="#ctx0" brushRef="#br0" timeOffset="74791.776">22637 7239 14935,'0'0'1606,"0"0"-1110,0 0 112,0 0 273,-8 29-209,-15 105 238,25-111-756,1 0 1,0-1-1,2 0 0,1 0 1,0 0-1,2 0 0,0-1 1,2 0-1,6 11-154,3 8 188,-8-16-76,26 51 126,-2 2-1,-5 1 0,-2 2 1,-5 0-1,-2 2 0,-5 0 1,-1 11-238,-17 117-123,1-202 6,-1 0 1,0-1-1,0 1 0,-1-1 0,1 0 1,-1 0-1,-1 0 0,0 0 0,0-1 1,0 1-1,-1-1 0,0 0 0,0 0 1,0 0-1,-1-1 0,0 0 0,0 0 1,0-1-1,0 1 0,-1-1 0,0-1 1,0 1-1,0-1 0,0-1 0,0 1 1,-1-1-1,1 0 0,-1-1 0,-4 1 117,-106 2-5768,58-4-506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24.8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7.10742"/>
      <inkml:brushProperty name="anchorY" value="563.1934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38.88916"/>
      <inkml:brushProperty name="anchorY" value="-1670.44617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11.31055"/>
      <inkml:brushProperty name="anchorY" value="-3074.81909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99.66895"/>
      <inkml:brushProperty name="anchorY" value="-2264.65405"/>
      <inkml:brushProperty name="scaleFactor" value="0.5"/>
    </inkml:brush>
    <inkml:brush xml:id="br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63.17285"/>
      <inkml:brushProperty name="anchorY" value="-3260.06299"/>
      <inkml:brushProperty name="scaleFactor" value="0.5"/>
    </inkml:brush>
    <inkml:brush xml:id="br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330.44727"/>
      <inkml:brushProperty name="anchorY" value="-3715.00171"/>
      <inkml:brushProperty name="scaleFactor" value="0.5"/>
    </inkml:brush>
    <inkml:brush xml:id="br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836.80273"/>
      <inkml:brushProperty name="anchorY" value="-4367.63281"/>
      <inkml:brushProperty name="scaleFactor" value="0.5"/>
    </inkml:brush>
    <inkml:brush xml:id="br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15.06836"/>
      <inkml:brushProperty name="anchorY" value="-4297.3877"/>
      <inkml:brushProperty name="scaleFactor" value="0.5"/>
    </inkml:brush>
    <inkml:brush xml:id="br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25.81543"/>
      <inkml:brushProperty name="anchorY" value="-5089.5957"/>
      <inkml:brushProperty name="scaleFactor" value="0.5"/>
    </inkml:brush>
    <inkml:brush xml:id="br1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759.66992"/>
      <inkml:brushProperty name="anchorY" value="-6132.44336"/>
      <inkml:brushProperty name="scaleFactor" value="0.5"/>
    </inkml:brush>
    <inkml:brush xml:id="br1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146.10156"/>
      <inkml:brushProperty name="anchorY" value="-6652.12988"/>
      <inkml:brushProperty name="scaleFactor" value="0.5"/>
    </inkml:brush>
    <inkml:brush xml:id="br1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057.79883"/>
      <inkml:brushProperty name="anchorY" value="-7438.2998"/>
      <inkml:brushProperty name="scaleFactor" value="0.5"/>
    </inkml:brush>
    <inkml:brush xml:id="br1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96.29297"/>
      <inkml:brushProperty name="anchorY" value="-7408.22949"/>
      <inkml:brushProperty name="scaleFactor" value="0.5"/>
    </inkml:brush>
    <inkml:brush xml:id="br1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093.63086"/>
      <inkml:brushProperty name="anchorY" value="-8236.4082"/>
      <inkml:brushProperty name="scaleFactor" value="0.5"/>
    </inkml:brush>
    <inkml:brush xml:id="br15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99.06641"/>
      <inkml:brushProperty name="anchorY" value="-9783.89258"/>
      <inkml:brushProperty name="scaleFactor" value="0.5"/>
    </inkml:brush>
    <inkml:brush xml:id="br16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26.37891"/>
      <inkml:brushProperty name="anchorY" value="-8948.02734"/>
      <inkml:brushProperty name="scaleFactor" value="0.5"/>
    </inkml:brush>
    <inkml:brush xml:id="br17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00.21484"/>
      <inkml:brushProperty name="anchorY" value="-10931.81641"/>
      <inkml:brushProperty name="scaleFactor" value="0.5"/>
    </inkml:brush>
    <inkml:brush xml:id="br18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112.70313"/>
      <inkml:brushProperty name="anchorY" value="-11981.49805"/>
      <inkml:brushProperty name="scaleFactor" value="0.5"/>
    </inkml:brush>
    <inkml:brush xml:id="br19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790.50781"/>
      <inkml:brushProperty name="anchorY" value="-12828.12305"/>
      <inkml:brushProperty name="scaleFactor" value="0.5"/>
    </inkml:brush>
    <inkml:brush xml:id="br2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883.27344"/>
      <inkml:brushProperty name="anchorY" value="-13921.8623"/>
      <inkml:brushProperty name="scaleFactor" value="0.5"/>
    </inkml:brush>
    <inkml:brush xml:id="br2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394.80859"/>
      <inkml:brushProperty name="anchorY" value="-15891.97168"/>
      <inkml:brushProperty name="scaleFactor" value="0.5"/>
    </inkml:brush>
  </inkml:definitions>
  <inkml:trace contextRef="#ctx0" brushRef="#br0">7316 1599 12598,'0'0'0,"0"0"272,0 0-37,0 0-102,0 0-48,-13-25 43,12-21 409,24-26 68,37-27 252,46-27-529,49-25 80,47-19-136,39-10 51,26 0-24,12 11 173,-5 23-178,-23 31-276,-37 34 22,-52 42-1190,-54 42-1843,-106-3 2931,0 0-1,1 1 1,-1 0 0,1 0 0,-1 0-1,1 0 1,-1 0 0,0 0 0,0 1-1,0-1 1,0 1 0,0 0 0,0 0-1,0-1 1,0 1 0,-1 0 0,1 1-1,-1-1 1,1 0 0,-1 0 0,0 1-1,0-1 1,0 0 0,0 2 62,0-1-417,-1 2 1,0-1-1,0 1 1,0 0-1,0-1 1,-1 1-1,1 0 1,-1-1-1,-1 1 0,1-1 1,-1 0-1,1 1 1,-1-1-1,0 0 1,-2 3 416,-34 65-6202</inkml:trace>
  <inkml:trace contextRef="#ctx0" brushRef="#br1" timeOffset="314.154">7560 471 15655,'0'0'0,"0"0"0,41-60-800,-16 27 448,-4 18-435,-16 30 973,-23 37-63,-27 42 275,-25 40 269,-19 34 189,-11 26 48,-2 14 33,12 0-369,20-13-282,28-26 2,40-35-283,5-126 8,-1 0 0,0 0 0,0 0-1,1 0 1,0 0 0,1 0 0,-1-1 0,2 0 0,-1 1 0,1-1-1,4 4-12,-2-4 3,0-1 0,0 0-1,0 0 1,0-1 0,1 0-1,0 0 1,0 0 0,1-1-1,-1-1 1,1 1 0,1-1-3,136 14 0,45-39-1001,36-36-1475,21-28-2182,-39 4-7442</inkml:trace>
  <inkml:trace contextRef="#ctx0" brushRef="#br2" timeOffset="1331.199">457 2718 768,'0'0'0,"0"0"13879,0 0-14344,0 0 2979,0 0-1076,0 0-1169,0 0 11,0 0-232,-21 34 70,-1 23-28,2 20 4,11 13-36,13 3-63,11-7-40,10-14-668,6-18-1010,2-21-577,1-26-795,-3-26-3401,-6-7 1931</inkml:trace>
  <inkml:trace contextRef="#ctx0" brushRef="#br3" timeOffset="1617.058">402 2584 4258,'0'0'0,"0"0"5042,-25-3-3772,-12 1 686,-12-1-540,-5 6-378,-1 10-83,3 11-152,6 10-112,9 8-58,11 3-428,9-3 150,14-8-72,15-10 23,14-11 220,14-17-174,9-16-122,5-13-132,0-11 41,-4-5-142,-8 0 73,-11 5-84,-9 7-127,-10 10-152,-7 8-230,-8 10-363,-7 12-1227,-5 12-544,2 10-129,2 8-2104,2-3-1760</inkml:trace>
  <inkml:trace contextRef="#ctx0" brushRef="#br4" timeOffset="2296.009">815 2671 7716,'0'0'0,"0"0"2945,0 0-1531,0 0 83,0 0-286,0 0 259,7 29-398,2 15-399,2 14-6,2 7-230,1 1 19,2-4-376,0-10 24,0-13-48,-2-12-24,-2-11 96,-2-12 139,-1-12-35,0-10-162,1-9-60,-1-4 44,-2-5-9,0-2-56,-1-1 19,-1 0-45,1 0 48,0 1-17,0 4 6,2 5-18,-1 5 42,-1 7-51,-1 6-21,-1 4 24,-2 5-48,1 1-99,0 6 65,3 7 122,3 6 74,2 7 46,5 6-74,2 2 47,5 0-109,4-3 29,4-5-13,3-7 38,3-6-30,2-11 67,2-12-1,-1-13-52,-1-11 186,-4-9-131,-5-7 83,-9-7 54,-7-5-92,-5-2-79,-9 0 2,-6 8-29,-2 11 22,-1 13-65,1 19-224,9 20-181,12 23 501,13 19-205,13 15-53,6 8 50,1 4 51,-5-3 0,-9-6 6,-11-12 76,-10-12-114,-14-14 0,-14-11-96,-12-10-334,-11-9 33,-5-8-54,1-6-936,6-6-577,10-4-136,15-3-2814,7 4-3614</inkml:trace>
  <inkml:trace contextRef="#ctx0" brushRef="#br5" timeOffset="3185.235">2019 2519 9092,'0'0'0,"0"0"2689,0 0-1755,0 0 632,0 0-773,0 0-217,0 0 262,9 5-361,1 2-159,4 0-110,0-1 98,1-2 65,0-4 75,2-7-123,0-8-198,0-6-2,-1-4 0,-3-2-14,-4 2-16,-3 1 62,-3 5 37,-5 4-139,-5 4-10,-5 4-22,-4 7-21,-2 8-16,-1 12-16,3 13 22,4 10 10,4 9-3,5 5 59,9-2-109,12-5 71,12-11-23,13-11 61,10-11 3,7-15-54,5-14 38,1-14 24,-2-11-46,-4-9 110,-7-4-51,-9-3-19,-10-1-10,-10 1 111,-10 0-164,-10 3 146,-10 2-83,-8 6 25,-5 6 12,-1 8-98,1 9 11,4 8-46,4 9-122,4 12 125,3 10-45,2 8 12,6 4-73,6 0 151,7-3-29,6-8 13,7-5 59,6-9-72,6-9 99,4-8-86,3-6 27,-1-3-26,-4 1-14,-5 2 2,-6 5-58,-7 3 72,-4 9-80,-3 9 80,-3 12-5,-1 12 21,0 10-3,2 8 59,3 3 22,5-2-60,7-6-34,7-12 102,8-11-110,10-17 53,9-19-15,10-20 114,8-18-163,5-16 147,1-16-8,-3-10 190,-8-12-49,-14-9-29,-16-9-40,-15-5-29,-15-1-72,-13 8-59,-12 13 178,-8 19-58,-3 20 43,-1 23-229,2 22-65,3 27-51,5 29 36,2 30 130,4 27-56,8 18 8,6 10-91,8-2-480,7-10 56,3-16-349,2-20 167,-1-22-1637,-4-19-2004,-5-16-6747,-7-9 10453</inkml:trace>
  <inkml:trace contextRef="#ctx0" brushRef="#br6" timeOffset="3424.026">3884 1637 12726,'0'0'0,"0"0"1713,0 0-1663,0 0 457,0 0 1113,0 0-631,27 0-335,16-3-107,17-6-222,13-7-68,6-6-265,2-5 80,-4-1-80,-10 1-136,-11 4-467,-14 6-1148,-13 6-1407,-12 4-1938,-8 3-4214</inkml:trace>
  <inkml:trace contextRef="#ctx0" brushRef="#br7" timeOffset="7573.447">1253 4449 9973,'0'0'0,"0"0"1104,0 0-802,0 0 863,0 0-183,27 4-72,7-7-3,5-11-451,0-13-122,-4-13-89,-7-11-175,-6-8 15,-8-3 0,-6-2-45,-7 1 294,-8 4 119,-7 5-298,-7 7 203,-3 10 7,-2 8-176,2 10-34,2 8-72,5 6-86,2 6-2,5 6-64,4 6 13,3 1-27,8 0-13,10-3 40,11-2 61,11-6 78,11-7-91,7-6 53,4-5 41,-1-1-108,-4 1 36,-6 3-14,-10 4-57,-7 6-1,-6 7 52,-6 10-18,-3 11 46,-3 9 63,-1 9-72,1 5 28,4 2-28,7-1-13,7-5-16,9-9 21,8-10 86,9-9-80,6-15 85,4-15-99,1-12 30,-2-11 63,-6-7-114,-9-3 38,-11 0 4,-12 3-23,-10 4 64,-9 5-38,-12 5-5,-10 3 3,-11 5-22,-10 5 118,-7 5-129,-5 4 137,0 4-115,2 8 54,5 10-73,6 11 19,10 10-27,8 7-13,9 4-53,12 0 106,12-5-90,9-10 29,10-9 29,6-9 27,5-13-24,2-14 29,-2-10 11,-4-10 35,-5-6-46,-6-2-21,-4-2 24,-7 0-10,-5 2 39,-6 4-66,-5 5 77,-2 6-61,-4 6 55,0 7 22,-1 5-98,0 4 31,0 6-162,1 8 60,4 10 105,7 8 3,6 5-29,8 2 71,4-3-77,6-6 43,2-7-70,2-7 94,0-9-30,-1-9 11,-2-10 19,-3-7 13,-4-7-59,-4-3 56,-6 0-37,-5 0 67,-6 2-112,-3 4 53,-3 4 18,-1 4-63,-2 6-16,0 4 21,2 4-67,4 3-56,8 4 51,11 4 91,11 4-46,10 2 41,8 2-9,6-1 3,2-3 131,0-2-169,-2-5 57,-5-3-19,-7-4 0,-9-3-19,-8-1-31,-9-2 44,-7 0 4,-7-2-1,-4-1 3,-2-2 19,-2-1 13,-1 0 16,-2 1-59,0 2 56,0 3-37,-1 2-8,2 2 22,1 3-28,0 1-10,1 1 22,0 0-65,0 2 56,0-1-18,1 0 5,-1 1 19,1-1-6,0 0 3,-1 0-56,0 0-432,-1 0-534,-3 1-643,-2 3-771,-1 2-1291,-1 3-4012,1-1 6082</inkml:trace>
  <inkml:trace contextRef="#ctx0" brushRef="#br8" timeOffset="7638.832">2618 3706 12310,'0'0'0,"0"0"2881,0 0-2334,0 0 797,0 0-239,0 0-579,0 0-364,-4-5-111,1 0-24,4 1-27,3 0 0,5 1 18,2 2-23,1 0-30,1 0-10,-1 1-449,-1 0-527,1 1 140,1-1-789,1-1 387,0-2-507,1-1-694,-2-3 1641,-1-1 830,-3 0-70,-2 2 592,-3-1 324,-2 1 442,-1 1-251,-1 1 121,-1 0-137,1 1-172,-1 1 265,1 0-260,0 1-70,-1 1-75,1-1-181,0 1-352,0 0 141,0 0-296,0 0 53,0 0-45,0 0 3,0 0-40,0 0 10,0 1-472,0 0-670,-1 4-1461,-2 4-1481,-2 3-4360,-1 0 6633</inkml:trace>
  <inkml:trace contextRef="#ctx0" brushRef="#br9" timeOffset="7998.575">2750 3511 13606,'0'0'0,"0"0"1905,0 0-1027,0 0 648,0 0-1070,0 0-312,0 0-58,7 16 39,11 14 275,10 15 35,9 11-118,7 6-95,1 3-70,-1-5-69,-6-8 26,-6-12-109,-9-12 67,-7-12 69,-6-15 296,-5-15 203,-3-13-427,-2-11-147,-1-7 254,0-4-200,-1-2-16,1 2-105,1 4-52,3 4 60,4 9-44,5 9-81,4 7 80,7 9-66,7 9 55,5 11 60,5 9 2,3 5-14,0 1-122,-1-1-768,-5-7-443,-3-5-545,-4-6-1467,-2-8-2857,-8-3-2534</inkml:trace>
  <inkml:trace contextRef="#ctx0" brushRef="#br10" timeOffset="9108.467">4202 3231 6851,'0'0'0,"0"0"4258,0 0-3455,0 0 576,0 0 166,0 0-494,0 0-328,-27-11-106,-7 6-329,-8 11-163,-1 15 187,1 17-154,5 16-68,7 11 22,9 2-16,7-4-93,13-12 8,13-14 10,11-17-26,12-21 306,7-25-143,3-23-54,0-22-32,-3-15 0,-7-11-8,-8-4 56,-8-3-35,-8-1-23,-10 1 100,-10 3-50,-9 9 94,-4 13-62,-2 18 189,3 18 97,4 18-505,5 21 142,4 24-158,7 25 118,9 22-22,9 13 9,10 8 2,8 0-19,7-6 43,5-11-51,5-12-2,4-16-75,4-15 112,1-15-37,-1-14 125,-1-12-88,-6-10-6,-8-5 22,-9-3 46,-12 0 4,-8 3-52,-8 3 36,-5 6-87,-3 6 5,-3 5-43,0 4-47,-1 7-28,2 9 60,0 8 71,4 4-18,6 4-25,6-1 49,4-5-16,5-5 5,4-6 0,2-9 130,-1-9 20,-2-9 76,-5-6-87,-6-5 69,-5-2-40,-9 0-120,-12 3-40,-11 2-109,-11 6-259,-7 5-86,-4 5-90,2 3-480,6 5-566,7 4-1871,8 1-3542,8 0-650</inkml:trace>
  <inkml:trace contextRef="#ctx0" brushRef="#br11" timeOffset="10250.906">5093 2667 10181,'0'0'0,"0"0"3201,0 0-2502,0 0 510,0 0-729,0 0 523,0 0-184,16 29-349,5 9 23,6 5-255,3-1-118,0-6-3,-1-10 56,0-8 126,-1-12-13,-2-10 90,-1-11-112,-3-7-75,-1-6 113,-5-4-6,-3-2-147,-3-2-45,-3 1-13,-2 2-83,-2 5 38,-1 6-54,-1 7 13,0 6-80,1 6-202,2 7 109,2 10 194,3 8 33,4 6 8,1 3-43,1-2-22,1-4 4,0-7-6,0-5 56,1-6 21,2-7 17,2-6 55,4-6-162,3-2 143,4-2-140,3 3 2,2 2 53,3 4-96,1 2 49,0 4 2,-3 2-96,-5 0-8,-5 0-302,-3-6-237,-4-10-8,-2-13-179,-1-11 297,-2-12 445,-3-9 13,-4-8-165,-2-8 96,-3-7 171,-5-2-57,-5 0 142,-5 7 62,-2 11 306,-3 16-133,3 15 61,1 13-157,4 19-275,2 22 69,3 23 142,3 22-16,5 19-22,5 11 128,6 5-55,3-5-166,4-10-43,4-16 38,2-17-24,3-18 23,2-16 33,3-18 104,2-15-102,1-12-93,-2-9 64,-2-4 102,-6-2-14,-7 3-80,-7 2-46,-7 4 28,-4 7 95,-3 7-104,-2 6-37,-1 6 11,-1 5-179,2 9-64,2 11 213,2 11 1,3 8 82,3 5-67,1 0 8,3-5-2,3-7-3,2-9 19,4-7 31,3-9 49,2-9-67,1-7 24,0-3-64,-2 0 35,-3 1-51,-1 3 32,-1 4-48,2 8 69,1 10-40,3 15 163,1 18-45,-2 20 115,-5 23-140,-8 25 121,-13 21-38,-18 15-175,-16 1 34,-14-12-59,-8-25 46,-4-30 21,0-33 32,2-33-24,7-33-83,11-30 62,13-25-99,21-21 45,27-15-146,27-7 207,25-3-271,19 6-67,7 14-99,-5 20-699,-17 24-131,-21 27-2008,-28 28-4592,-17 11-578</inkml:trace>
  <inkml:trace contextRef="#ctx0" brushRef="#br12" timeOffset="10511.61">3394 4612 17208,'0'0'0,"0"0"768,31 0-896,43-11 331,57-18 224,62-23-433,58-22 57,46-21 53,28-14 96,10-5-64,-10 4-157,-26 14-46,-40 20-746,-49 20-1687,-53 21-3583,-52 15-4107</inkml:trace>
  <inkml:trace contextRef="#ctx0" brushRef="#br13" timeOffset="15199.109">7525 3923 13542,'0'0'0,"0"0"2161,0 0-1923,0 0 7,0 0-157,0 0 232,47 4 246,32 0-147,33 0-131,24-2-67,14-1-34,2-1-174,-6-1 137,-14 0-108,-18 0-26,-21 1-10,-22-1-190,-19 1-958,-19 0-1345,-13-5-936,-10-7-3924,-6-1 3836</inkml:trace>
  <inkml:trace contextRef="#ctx0" brushRef="#br14" timeOffset="15466.793">8602 3529 11429,'0'0'0,"0"0"2273,0 0-2353,0 0 1009,0 0 71,0 0-450,0 0-276,3 11 340,16 8-102,22 7-122,20 6-195,18 4-158,10 3 43,2 2 59,-6 4-137,-13 5 65,-20 6-22,-18 6-15,-25 4-33,-23-1-477,-20-7-1081,-11-14-114,0-13-2116,7-11-8470</inkml:trace>
  <inkml:trace contextRef="#ctx0" brushRef="#br15" timeOffset="15875.617">10388 3141 9780,'0'0'0,"0"0"2450,0 0-1850,-36 16 584,-14 12 449,-11 11-686,-2 9-242,5 3-305,14 0-149,13-5-57,21-9-122,21-10 118,23-10-25,20-16 9,14-16 2,8-14 0,0-13-19,-6-6 81,-13-3 218,-15 2-152,-17 3 136,-21 8-352,-22 6-66,-22 10-185,-16 8-251,-9 7-95,-2 7-73,7 5-224,14 5-992,16 1-1937,21-2-2937,10-1 531</inkml:trace>
  <inkml:trace contextRef="#ctx0" brushRef="#br16" timeOffset="16080.902">10987 2774 12534,'0'0'0,"0"0"2609,0 0-1923,0 0-49,0 0-29,0 0-50,-1 34 13,1 23-165,-1 28-25,1 22-189,0 18-50,0 10-150,2 3-27,0-7-341,1-13-1705,2-22-3308,4-28-7190,-1-24 15719</inkml:trace>
  <inkml:trace contextRef="#ctx0" brushRef="#br17" timeOffset="16462.395">11621 3262 10885,'0'0'0,"0"0"2833,-7 30-1699,-5 16 0,-5 15 251,-3 9-825,1 0-136,1-8-192,3-12 118,4-14 106,4-14 117,3-16 94,2-17-309,2-16-142,4-14-29,3-14-131,5-11-32,4-10-19,3-7-21,4-1 21,3 3-7,2 11-110,2 14 69,1 17-64,-1 22-39,-2 23 103,-6 21 40,-5 20-101,-6 14-18,-9 6-167,-10 1-388,-9-6-294,-8-10-1668,-6-12-3468,4-14-4806</inkml:trace>
  <inkml:trace contextRef="#ctx0" brushRef="#br18" timeOffset="16968.544">12656 3549 13494,'0'0'0,"0"0"2673,0 0-2110,0 0-275,32-8 435,25-4-152,27-4-504,23-2 227,15-2-244,6 1 52,-4 2-4,-13 2-79,-17 2 5,-22 3-24,-20 1-240,-20 0-419,-15-3-512,-11-4 237,-10-3 230,-10-5 589,-7-2 8,-4-2 129,-2 1 354,2 3 115,5 4-139,5 5-45,6 6-230,6 3-21,12 7-32,11 7-24,12 8 133,10 8-151,3 7 31,1 4 8,-5 3 236,-10 0 324,-9-1-301,-17-2-104,-18-2-173,-19-3 26,-18-5-832,-13-6-1134,-4-6-1219,4-6-5557,14-5 5717</inkml:trace>
  <inkml:trace contextRef="#ctx0" brushRef="#br19" timeOffset="18751.976">14757 3135 3105,'0'0'0,"0"0"10437,0 0-10589,0 0 1980,-26 3-449,-11 10-349,-8 12-587,-4 16 162,0 14-293,4 14-77,7 9-11,11 3-218,9-4 55,18-7-29,21-14 56,24-17 3,22-15-110,17-20 16,9-19 9,0-15-9,-7-14 3,-12-8 56,-17-7-35,-17-4 14,-15 0-3,-15 0 37,-17 1-66,-16 4 58,-15 5 20,-12 8-81,-9 9 120,-8 10 74,-3 10-130,1 10-64,6 12 222,9 9-206,13 9-8,14 8-91,16 6 110,18 2-59,21-2 0,21-7 40,18-8 24,15-8-24,6-13 10,3-13 54,-5-13-90,-9-10 103,-12-8-31,-15-5 84,-15-1-95,-13 0 50,-14 1-15,-15 0 20,-12 2 14,-11 5-77,-5 6 173,-1 10-34,3 7-116,5 8-52,7 11-49,7 10-109,7 8 24,13 7 2,14 2-60,14-2 74,13-4 50,9-6-12,5-6 84,3-6-39,-2-6 109,-4-6-141,-10-1 119,-10-1-74,-11 1 22,-10 2-156,-8 6 193,-6 10-46,-7 13 185,-5 13-158,-3 13 56,0 10-72,1 6-3,5 0-2,11-4-22,14-7-13,16-10 3,19-12 15,18-11 14,17-10 91,11-12-118,5-12-53,0-11 51,-5-10 13,-7-7 32,-11-5-24,-15-1 48,-17 2-32,-16 5 85,-14 5-98,-17 6 32,-14 7-30,-15 5 80,-11 6-79,-8 5 100,-7 6-122,-2 11 150,1 13 66,2 13-240,8 10 248,10 6-155,10 0-47,11-5-22,14-8-134,14-11 126,14-11 30,12-14 103,11-18-77,9-17-24,8-18 8,5-14-27,1-12 25,-3-7-9,-8-4 3,-10-1 19,-13 0-6,-12 1-16,-12 5 6,-9 6 109,-6 11-125,-6 14 61,-5 15 93,-5 14-122,-6 21-14,-5 24 3,-5 24 48,-2 24-34,2 19 31,4 11-64,7 6 19,7-4-8,11-9-168,11-14 197,13-17-122,11-20 112,9-15-86,7-18 46,5-16 5,4-17-59,1-14 0,-3-10 54,-3-7 0,-9-3 2,-8 1 22,-10 3-6,-10 6 22,-8 7-43,-5 7 13,-7 8 14,-5 9 50,-6 6-69,-5 10 5,-4 13 17,-2 14 103,1 13-141,1 15 141,4 8-42,5 5-80,4-1 26,4-6-13,7-11-75,6-12 97,8-13-14,10-11 5,9-13-16,11-14-31,8-13-12,6-12-55,0-9-99,-2-8 211,-6-7-89,-8-3 89,-9-2-19,-9 1 27,-10 3-25,-7 6 28,-5 10 47,-3 12 62,-3 11-107,-3 9-19,-2 9-72,-3 11 33,0 10 20,2 7-7,2 5-32,1 2 10,7-2-24,8-2 43,8-4-69,6-4 95,7-4-47,3-3 53,2-1-13,-1 1 5,-3 6-19,-4 8-13,-6 10 21,-5 11 30,-3 8-46,-2 4-301,1 0-325,2-6-1049,5-11-1214,8-12-4781,-3-11-543</inkml:trace>
  <inkml:trace contextRef="#ctx0" brushRef="#br20" timeOffset="19503.837">18537 3003 14839,'0'0'0,"0"0"1456,0 0-1437,0 0 523,0 0-107,-4 22-246,-1 6-104,5 1 190,4-3 280,8-7-208,7-6-118,6-11-127,3-7-57,2-9-21,-3-4 144,-6-2-26,-6-2 258,-5-2-197,-8 1-41,-9 2-42,-9 3-112,-8 5 174,-8 5-116,-7 12-74,-5 15 62,-2 17 10,0 16-80,5 12-48,9 8-83,16 2-357,26-2 149,30-7 267,34-10-163,31-12-883,25-14-261,18-11-174,8-11 558,2-10-379,-7-9-163,-13-8 246,-15-6 595,-21-5 744,-21-5 864,-24-3 716,-20-2-740,-21-4 9,-22 0 50,-18 0 781,-18 5-997,-15 9 339,-12 12-389,-9 18 23,-7 22-155,-1 23 124,3 19-214,12 13-294,16 3 3,17-3-160,21-12-11,21-16 30,23-15 58,19-21 78,18-22-147,16-22 32,11-21-32,7-20 3,3-20 15,-2-18-4,-6-18 21,-11-12 106,-12 0-122,-16 11 135,-16 27 129,-15 36-91,-21 49-221,-26 58 66,-31 61-18,-33 58-24,-28 49-422,-19 30-926,-10 8 574,0-13-2412,3-31-4748,29-50-1003</inkml:trace>
  <inkml:trace contextRef="#ctx0" brushRef="#br21" timeOffset="19944.109">12994 4308 17912,'0'0'0,"0"0"512,0 0-1549,35 20 1394,39 8 179,53 1-261,59-3-144,62-9 93,55-15-203,44-16 161,30-14-110,13-8 69,-3-3-18,-16 4 61,-31 7 77,-42 7-223,-55 8-22,-67 13-3,-70 12-330,-107-12 317,2 0 1,0 0 0,0 0 0,0 0 0,0 0 0,0 0-1,0 0 1,0 1 0,0-1 0,-1 0 0,1 0-1,0 1 1,0-1 0,0 1 0,0-1 0,0 1-1,-1-1 1,1 1 0,0-1 0,-1 1 0,1 0-1,0-1 1,-1 1 0,1 0 0,0 0 0,-1-1-1,1 1 1,-1 0 0,0 0 0,1 0 0,-1 0-1,0 0 1,1 0 0,-1 0 0,0-1 0,0 1 0,0 0-1,0 0 1,0 0 0,0 0 0,0 0 0,0 0-1,0 0 0,-62 39 8,-82 12-64,-75 10 110,-56 5-52,-35 0 73,-4-3 485,24-9 406,57-11-251,79-15-528,105-14-136,121-18-121,126-15-402,123-14-427,112-7 18,91-1 508,65 3 333,37 7-64,6 6-1478,-26 5-2396,-51 2-9327,-129 4 14492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47.6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204.44531"/>
      <inkml:brushProperty name="anchorY" value="-16908.33008"/>
      <inkml:brushProperty name="scaleFactor" value="0.5"/>
    </inkml:brush>
  </inkml:definitions>
  <inkml:trace contextRef="#ctx0" brushRef="#br0">191 305 13782,'0'0'0,"0"0"1425,-30 8-766,-11 4 517,-4 2-362,4 1-376,11-1-433,27 1 219,38 1-133,50-1 136,58-3-54,57-8-90,52-12-9,42-15-4,27-14-62,10-12 34,-5-8-50,-21-3 14,-33 2 87,-45 6-119,-51 11-17,-55 12-35,-48 13-258,-51 18 424,-46 15-64,-43 17-26,-35 11 138,-25 8-152,-12 3 160,4-1 213,19-7-114,29-7-283,47-10 238,57-11-241,67-9 158,69-16-142,68-17 3,58-15-115,39-13-346,14-4-2842,-11 1-7377,-65 10 5873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48.7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188.48438"/>
      <inkml:brushProperty name="anchorY" value="-17598.94141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773.90625"/>
      <inkml:brushProperty name="anchorY" value="-18242.90234"/>
      <inkml:brushProperty name="scaleFactor" value="0.5"/>
    </inkml:brush>
  </inkml:definitions>
  <inkml:trace contextRef="#ctx0" brushRef="#br0">1 530 8756,'0'0'0,"0"0"2225,0 0-1345,0 0 310,0 0 91,0 0-142,0 0-581,0 0 42,36 0 40,32 0-101,38-2-325,33-2-94,24-5 133,14-3-82,3-3 24,-8-2-41,-16-1 161,-19 0 64,-21 1-254,-23 2-101,-20 3 94,-19 3-86,-17 2-35,-14 2-26,-10 2-17,-7 2-18,-5-1-258,-2-1-1050,-1-4-1770,-2-7-9752,-1 1 12232</inkml:trace>
  <inkml:trace contextRef="#ctx0" brushRef="#br1" timeOffset="353.246">1433 2 14006,'0'0'0,"0"0"1921,0 0-1158,0 0 779,0 0-984,0 0 74,0 0-456,-3-2-152,10 5 142,15 6-92,22 5-12,20 5-30,20 2 43,11 4-54,6 1-21,0 0 5,-7 1 33,-12 0-49,-15 0-2,-19 2-94,-19 3 24,-23 4 99,-25 5 5,-21 2 6,-16 3-32,-11-3 10,-1-4-5,4-6 0,11-8-19,14-8-405,13-7-819,17-6-3994,9-3-9259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1.8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989.84375"/>
      <inkml:brushProperty name="anchorY" value="-22646.93555"/>
      <inkml:brushProperty name="scaleFactor" value="0.5"/>
    </inkml:brush>
  </inkml:definitions>
  <inkml:trace contextRef="#ctx0" brushRef="#br0">0 1 9588,'0'0'0,"0"0"5331,0 0-5323,0 0 792,0 0-234,0 0-214,28 4 126,19 3-268,21 0-180,17 0 2,10-1-2063,3-3-4241,-17-1-3470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4.9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085.12109"/>
      <inkml:brushProperty name="anchorY" value="-24094.81641"/>
      <inkml:brushProperty name="scaleFactor" value="0.5"/>
    </inkml:brush>
  </inkml:definitions>
  <inkml:trace contextRef="#ctx0" brushRef="#br0">171 132 6403,'0'0'0,"0"0"9364,0 0-10177,0 0 2795,0 0-955,-25 11-299,-7 11-413,-5 11 128,4 10-243,7 7-8,10 3-139,14-1 124,17-6-177,15-7 13,13-11 48,9-9-39,5-10-6,0-10-16,-3-9-16,-6-10-35,-9-6 64,-9-6-21,-10-4 8,-9-3 0,-10-1-37,-10-2 29,-10 2 8,-9 4 53,-5 5-69,-3 8 80,-2 8-42,1 6-6,2 9-16,4 8-16,7 8-35,7 6 27,6 3-11,10 0 22,11-2 32,12-4-27,11-6 29,9-4-8,6-4 41,3-7-12,1-6-31,-3-5 29,-6-3 64,-10-2 56,-9 0-85,-10-1 69,-6 1 91,-8-2 10,-8 0-125,-5 0 118,-5 2-209,-2 1 134,0 4-139,3 4-19,4 3-16,5 3 17,3 1-364,2 2 49,6 1-17,7 4 342,8 3-192,8 2 208,8 1-32,6 0 32,4-2-40,0-2 13,-2-2-5,-5-1 0,-5-2 0,-8 0 0,-8-1-56,-7 1-58,-4 2 106,-4 2 0,-1 3 21,-2 5 56,0 6-87,0 5 28,5 5-28,7 4 23,11 2-138,12-2-203,9-3-62,10-6-58,5-6 18,4-6-69,1-6-74,0-4 74,-5-6 325,-6-4 169,-11-5-24,-11-2 242,-10-2 185,-9-2-78,-11-1 83,-10-1-91,-10 1-197,-8 3-22,-7 4 232,-5 3-266,-3 8 88,-2 10-46,1 10-31,5 11 44,9 7-15,9 3-51,11 1-3,15-3-39,14-7 44,14-9 4,13-7-38,8-9-6,8-11-74,5-10-56,3-9-26,-3-7 186,-6-6 16,-10-6-14,-11-4-2,-12-4-16,-11-5 96,-8-2-122,-8 2 282,-6 4 29,-5 10 59,-3 12-242,-3 10-110,-4 16-37,-2 17-49,-3 18 97,-1 17 5,3 12-35,6 8 16,5 1 14,7-3-43,10-7-24,11-9 24,11-11 27,10-12 47,10-9-47,6-9 131,3-8-169,1-8 35,-1-7 5,-5-6-7,-7-5 58,-9-5-72,-8-2 42,-9-2-50,-8-1 32,-4 2-10,-6 2 39,-4 5 46,-3 5-67,-4 7 42,-3 5-68,-3 7-38,-2 12-104,-3 13 173,0 13-21,1 11 67,5 7-49,4 0-18,5-3-32,10-8-32,12-10 80,11-11 142,13-8-38,12-10-14,9-10 12,6-9-44,4-7 68,-3-6-41,-2-2 89,-9 0-62,-8 3-91,-12 6-29,-10 7-149,-10 11-246,-7 14 470,-12 16-177,-15 13-215,-16 9-1156,-20 6-3460,4-8-11684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6.3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113.52734"/>
      <inkml:brushProperty name="anchorY" value="-25730.57813"/>
      <inkml:brushProperty name="scaleFactor" value="0.5"/>
    </inkml:brush>
  </inkml:definitions>
  <inkml:trace contextRef="#ctx0" brushRef="#br0">1 22 15527,'0'0'0,"0"0"704,0 0-279,30 0 1199,19 0-1405,19 0 67,15-1-150,10-1-136,4-2-152,-2-1-1462,-7 0-2231,-20 1-11131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8.1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631.15234"/>
      <inkml:brushProperty name="anchorY" value="-26556.38086"/>
      <inkml:brushProperty name="scaleFactor" value="0.5"/>
    </inkml:brush>
  </inkml:definitions>
  <inkml:trace contextRef="#ctx0" brushRef="#br0">63 247 9636,'0'0'0,"0"0"3730,0 0-3343,0 0 115,0 0 285,0 0-289,0 0 474,-8 37-321,-5 17-54,-1 17-149,0 8 25,4 1-380,7-6 46,13-11 58,17-12-53,18-16-74,18-13 23,15-13-32,8-16-31,3-14-12,-7-10-18,-11-8 96,-15-5-66,-18-5 23,-15-2-24,-17-2-13,-18-1 40,-16 2-32,-13 3 67,-11 6 56,-5 9 154,-1 8-223,0 10 39,4 7-72,5 11-26,7 10-16,10 10-1,10 9-20,8 5 4,15 4-20,17-2 79,17-3-24,16-8 67,14-8-72,9-7 43,3-11-32,-1-11 45,-5-9-69,-7-8 114,-10-5-34,-10-4-6,-13-1 6,-10 0 15,-9 1-79,-7 0 80,-9 2 29,-8 3-101,-5 3 71,-5 5-116,-2 6 106,1 5-110,4 5 14,5 4-5,5 1-152,4 3-201,6 5 179,10 6 190,10 5-131,13 4 133,10 3 6,8 0-38,4-2 54,0-2-35,-4-3 11,-8-4-3,-9-2-38,-11-2 12,-8-1 12,-8-1-42,-5 0 32,-2 2 27,-5 4 48,-3 3-49,0 4 1,-1 6 18,3 6-26,4 5-11,10 5 3,13 3-97,14-1 27,12-2-106,13-7-235,9-7 80,8-10-6,4-6 67,1-9-240,-4-9 225,-6-8 148,-12-5 145,-12-5 16,-15-3 183,-13-2 89,-14-2-219,-13-2 96,-14-1 3,-10 1-102,-10 4 126,-7 7-59,-5 7 150,-3 12-265,-1 15 270,2 15-104,6 13-99,9 9 53,11 3-98,12-1-33,17-6 100,18-10-54,16-10 74,16-10-92,10-13-9,7-13-18,4-13-1,1-13-114,-1-11 144,-5-9-104,-5-8 70,-11-5-20,-11-4 6,-12 0 19,-12 1 13,-7 7 53,-7 8 62,-5 11-32,-6 14-40,-4 11 106,-5 15-202,-5 17 5,-4 20 48,-1 17 106,1 18-103,5 11 2,6 7-18,7 1-19,13-5 21,12-8-101,13-13 86,11-13 7,10-15-2,7-11 42,6-12-85,3-11-29,0-11-14,-2-10 54,-6-9-1,-8-6 41,-10-5-9,-11-4-12,-10-1 4,-8 1 17,-6 3-6,-7 6 97,-6 7-102,-6 9 35,-4 9-30,-4 12 6,-3 14 53,-2 17-54,2 15 76,4 13-97,6 9 123,4 1-112,7-4 16,7-7-5,9-10-3,8-13 37,7-11 46,9-9 45,7-11-83,5-12 30,3-11-67,3-10 91,0-9-49,-1-8-20,0-4 119,-4-1-186,-1 3 39,-4 9-90,-6 11 0,-6 11-5,-5 18-97,-5 19 233,-2 19-54,-2 17 43,1 14 72,1 8-130,2 4 42,4-5-166,4-8-349,3-14-1496,1-16-3114,-7-13-10073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2:13.639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008C3A"/>
    </inkml:brush>
    <inkml:brush xml:id="br2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18200 1419 9861,'0'0'3329,"0"0"-2577,0 0 97,0 0 143,-137 150-303,120-76-129,14-3-256,3-6-96,0-20-208,33-16 0,9-20-368,10-9-961,5-11-672,1-34-1136,-9-6-3410</inkml:trace>
  <inkml:trace contextRef="#ctx0" brushRef="#br0" timeOffset="313.668">18145 1244 9524,'0'0'2364,"-24"-8"-768,-83-25-388,103 32-1132,0 0 0,0 0 0,0 0 0,-1 0 0,1 1 0,0-1-1,-1 1 1,1 0 0,0 0 0,0 1 0,-1 0 0,1-1 0,0 1 0,0 0 0,0 1 0,0-1 0,0 1-1,0 0 1,0 0 0,1 0 0,-1 0 0,1 1 0,-1 0 0,1-1 0,0 1 0,0 0 0,0 0 0,0 1-1,1-1 1,-1 1 0,1-1 0,0 1 0,-2 4-76,0 3 163,0 0 1,0 1-1,1-1 0,1 1 1,0 0-1,0 0 0,1 0 0,1 0 1,0 0-1,1 3-163,-1-12 29,1 0 1,-1-1-1,1 1 1,0 0-1,0 0 1,0 0-1,1-1 1,-1 1 0,1-1-1,-1 1 1,1-1-1,0 0 1,0 1-1,0-1 1,0 0-1,0 0 1,0 0-1,1-1 1,-1 1-1,1-1 1,-1 1-1,1-1 1,-1 0-1,1 0 1,0 0-1,0 0 1,0 0-1,-1 0 1,4-1-30,93 8 476,-86-8-407,5 1-29,0 0 1,0-1 0,1-1 0,-1-1 0,0 0 0,0-2 0,0 0-1,-1-1 1,1 0 0,-1-2 0,0 0 0,-1-1 0,0 0 0,0-2-1,-1 0 1,5-4-41,-17 11 17,1-1 0,-1 1 1,0-1-1,0 0 0,-1 0 0,1 0 0,-1 0 0,0 0 0,0-1 0,0 1 0,0-1 0,-1 1 0,0-1 1,0 0-1,0 1 0,-1-1 0,1 0 0,-1 0 0,0 0 0,-1 1 0,1-1 0,-1 0 0,0 0 1,0 1-1,0-1 0,-1 1 0,-1-4-17,-2 2-14,0-1 1,-1 1-1,0 0 1,0 1-1,0-1 1,-1 1 0,0 1-1,0-1 1,0 1-1,0 0 1,-1 0-1,0 1 1,1 0-1,-1 1 1,0 0-1,-1 0 1,1 0-1,0 1 1,0 1-1,-1-1 1,-6 2 13,11-1-93,-1 1 1,0 0-1,0 0 1,1 1-1,-1-1 1,1 1-1,-1 0 1,1 1-1,0-1 1,-1 1-1,1-1 1,1 1-1,-1 1 1,0-1-1,1 0 1,-1 1-1,1 0 1,0-1-1,0 1 1,1 1-1,-1-1 1,1 0-1,0 1 1,0-1-1,0 2 94,0-1-386,0 0 1,1 0 0,-1 0 0,1 1 0,0-1 0,1 0 0,-1 1 0,1-1 0,0 1 0,1-1 0,-1 0 0,1 1 0,0-1 0,0 0 0,1 1 384,23 25-4925,20-9-995</inkml:trace>
  <inkml:trace contextRef="#ctx0" brushRef="#br0" timeOffset="664.76">18538 1406 4002,'0'0'5786,"0"0"-2998,0 0-1360,0 0-361,0 0-59,2 21 41,3 139 512,-5-21-502,1-136-1050,0 0 0,1 0 0,0 0 0,-1 0-1,1 0 1,0 0 0,1-1 0,-1 1 0,0-1 0,1 1 0,0-1 0,-1 0 0,1 0 0,0 0 0,0 0 0,0-1 0,0 1 0,0-1 0,1 0 0,-1 0 0,0 0 0,1 0 0,-1 0 0,1-1 0,-1 1 0,0-1 0,1 0-1,-1 0 1,1-1 0,-1 1 0,1-1 0,-1 1 0,0-1 0,1 0 0,-1-1 0,0 1 0,0 0 0,0-1 0,0 0 0,0 1 0,0-1 0,2-2-9,5-4-14,-1-1 1,0 1-1,0-1 0,-1-1 1,0 0-1,0 0 1,-1-1-1,-1 1 0,0-2 1,0 1-1,-1 0 1,-1-1-1,0 0 0,-1 0 1,0-1 13,21-51-76,-14 58-3,-4 25-60,-6-18 138,45 140-163,-42-134 161,1 0 0,0 0 1,-1 0-1,2-1 0,-1 0 0,1 0 0,0 0 0,0 0 0,1-1 0,0 0 0,0 0 0,0 0 0,0-1 1,1 0-1,0 0 0,0-1 0,0 0 0,4 2 3,0-3-197,0 1 0,0-1 0,0-1 0,0 0 0,0-1 0,1 0 0,-1 0 0,0-1 0,0-1 0,6-1 197,102-49-5578,-44 0-1657</inkml:trace>
  <inkml:trace contextRef="#ctx0" brushRef="#br0" timeOffset="940.959">19565 1003 11509,'0'0'2497,"0"0"-1021,0 0-68,0 0-282,0 0-501,-11 23-161,9-18-434,-10 18 97,2 1 1,0 0-1,2 1 1,1 0 0,0 0-1,2 1 1,0 12-128,0 499-406,6-499-562,-1-38 817,0 1 1,0 0-1,0 0 0,0-1 1,0 1-1,0 0 1,0 0-1,0-1 0,1 1 1,-1 0-1,0 0 0,1-1 1,-1 1-1,0 0 1,1-1-1,-1 1 0,1 0 1,-1-1-1,1 1 1,-1-1-1,1 1 0,-1-1 1,1 1-1,0-1 0,-1 1 1,1-1-1,0 0 1,-1 1-1,1-1 0,0 0 1,-1 0-1,1 1 0,0-1 1,0 0-1,-1 0 1,1 0-1,0 0 0,0 0 1,0 0-1,-1 0 1,1 0-1,0 0 0,0-1 1,-1 1-1,1 0 0,0 0 1,0-1-1,-1 1 1,1 0-1,0-1 0,-1 1 1,1 0-1,-1-1 0,1 1 1,0-1-1,-1 1 1,1-1 150,12-22-7524</inkml:trace>
  <inkml:trace contextRef="#ctx0" brushRef="#br0" timeOffset="1907.562">19133 1455 11813,'0'0'1839,"0"0"-428,0 0-115,0 0-540,0 0-391,-9 7-90,-14 28 162,72 3 17,-2-20-396,1-2 0,0-1 0,2-3 0,-1-3 0,1-1 0,1-3 1,-1-1-1,1-3 0,15-4-58,-52 4-44,-1-1 1,1 0-1,-1-1 1,1-1-1,-1 0 1,0-1-1,1 0 1,-2-1 0,1-1-1,0 0 1,-1-1-1,0 0 1,0 0-1,-1-2 1,0 1-1,0-1 1,2-3 43,-10 7 4,0 0 0,0-1 0,-1 1 0,0-1 1,0 0-1,0 1 0,0-1 0,-1 0 0,1 0 1,-1 0-1,0 0 0,-1 0 0,0-1 0,1 1 0,-1 0 1,-1 0-1,1 0 0,-1 0 0,0 0 0,0 0 0,-1 0 1,1 0-1,-1 0 0,0 0 0,0 1 0,-1-1 0,0 1 1,1 0-1,-1-1 0,-1 1 0,1 1 0,-1-1 1,1 0-1,-1 1 0,0 0 0,0 0 0,0 0 0,-1 0 1,-2-1-5,2 0 29,1 1 1,-1 0 0,0-1 0,0 2 0,-1-1 0,1 1 0,-1-1 0,1 1 0,-1 1 0,1-1 0,-1 1 0,0 0-1,0 1 1,-2-1-30,5 2 2,1 0-1,0 0 1,0 0-1,0 0 1,0 0-1,0 1 0,0-1 1,0 1-1,1-1 1,-1 1-1,0 0 1,1 0-1,-1 0 0,1 0 1,0 0-1,0 0 1,0 0-1,0 0 1,0 0-1,0 0 0,0 1 1,1-1-1,-1 0 1,1 1-1,0-1 1,-1 0-1,1 1 0,0-1 1,1 0-1,-1 1 1,0-1-1,1 1-1,-2 0 5,3 149 206,-1-146-207,0 0 1,1 0-1,0-1 1,0 1 0,1 0-1,-1-1 1,1 0-1,0 0 1,1 1-1,0-2 1,-1 1-1,1 0 1,1-1 0,-1 0-1,1 0 1,-1 0-1,1 0 1,0-1-1,1 0 1,-1 0-1,0 0 1,1-1-1,0 0 1,-1 0 0,1 0-1,1 0-4,12 2 4,-1 0 0,1-1-1,0-1 1,0-1 0,1-1-1,-1 0 1,15-3-4,-23 1 0,-1-1-1,1 1 1,-1-2 0,0 1 0,0-2-1,0 1 1,-1-1 0,1-1 0,-1 1-1,0-1 1,-1-1 0,1 0 0,-2 0-1,1-1 1,-1 0 0,0 0 0,0-1-1,-1 0 1,0 0 0,-1 0-1,0-1 1,0 1 0,-1-1 0,0 0-1,-1-1 1,0 1 0,-1-1 0,0 1-1,-1-1 1,0 0 0,0-5 0,-1-3 32,1 15-21,0 0-1,0 0 1,-1 0-1,1 0 1,-1 0 0,0 0-1,-1 0 1,1 0-1,0 0 1,-1 0-1,0 1 1,0-1-1,0 0 1,-1 0-1,1 0 1,-1 1 0,0-1-1,0 1 1,0-1-1,-1 1 1,1 0-1,-1 0 1,1 0-1,-4-2-10,5 5-1,-1 0 0,1 0-1,-1 1 1,1-1 0,0 1-1,-1-1 1,1 1 0,0-1-1,-1 1 1,1 0 0,0 0-1,0 0 1,-1-1 0,1 1-1,0 0 1,0 0 0,0 1-1,0-1 1,1 0 0,-1 0-1,0 0 1,0 1 0,1-1-1,-1 0 1,0 1 0,1-1-1,0 0 1,-1 1 0,1-1-1,0 1 1,-1-1 0,1 1-1,0-1 1,0 1 0,0-1-1,1 1 1,-1-1 0,0 0-1,0 1 1,1-1 0,-1 1-1,1-1 1,-1 0 0,2 2 1,-1-1-1,1-1 1,-1 1-1,1-1 0,-1 1 1,1-1-1,0 1 1,0-1-1,0 0 1,0 0-1,0 0 1,0 0-1,0 0 1,0 0-1,0-1 1,0 1-1,1-1 0,-1 1 1,0-1-1,0 0 1,1 0-1,-1 0 1,1 0 0,5 1 9,5-1-4,-1 1 0,1 0 0,-1 1-1,1 1 1,-1 0 0,0 1 0,0 0 0,0 0 0,-1 1-1,0 1 1,0 0 0,0 1 0,-1 0 0,0 0 0,0 1 0,0 1-1,-1-1 1,-1 2 0,0-1 0,0 1 0,0 0 0,3 7-5,23 131-62,-33-146 56,0 0 0,0 0 0,0-1 0,0 1 0,0 0 0,1 0 0,-1-1 0,1 1 0,-1-1 0,1 1 0,-1-1 0,1 0 0,0 0 0,0 0 0,0 1 0,0-2 0,0 1 0,-1 0 0,2 0 0,-1-1 0,0 1 0,0-1 0,0 1 0,0-1 0,0 0 0,0 0 0,0 0-1,1 0 1,-1 0 0,0-1 0,0 1 0,2-1 6,66-26-300,-49 14 237,-2-1 1,0-1-1,0-1 0,-1 0 1,-1-2-1,-1 0 0,-1 0 1,0-2-1,-1 0 0,-1 0 1,-2-2-1,1 1 0,-2-1 1,5-18 62,-1-4 252,-1-1 1,-2-1 0,-3 0-1,-1-1 1,-2 0-1,-3 0 1,-1-5-253,-17 64 595,-128 232-182,100-164-366,3 2 0,3 2 0,4 2 0,4 0 0,3 7-47,21-70 15,2 0-1,0 0 1,2 0-1,0 0 1,2 1-1,0-1 0,2 0-14,-1-17 13,0-1 0,0 0 0,1 1 0,0-1 0,0 0 0,0 0 0,1 0 0,-1-1 0,1 1 0,0 0-1,1-1 1,-1 0 0,1 0 0,0 0 0,0 0 0,0-1 0,0 1 0,1-1 0,-1 0 0,1-1 0,0 1-1,0-1 1,0 0 0,0 0 0,0 0 0,1-1 0,4 2-13,8 0 92,0 0-1,0-1 1,0 0-1,1-2 1,-1 0 0,0-1-1,16-3-91,-21 1 38,1 1-1,-1-2 1,-1 0 0,1-1-1,0 0 1,-1 0-1,0-2 1,0 1 0,-1-2-1,0 1 1,0-1-1,-1-1 1,0 0 0,0-1-1,-1 0 1,-1 0-1,1-1 1,-2 0 0,1 0-1,-2-1 1,1 0-1,1-5-37,-5 7-13,-1 0 0,0 0 0,0-1-1,-1 1 1,0 0 0,-1 0 0,0-1 0,-1 1-1,0 0 1,0 0 0,-1-1 0,0 1-1,-1 1 1,-1-1 0,1 0 0,-1 1 0,-1-1-1,0 1 1,0 1 0,-1-1 0,0 1 0,-4-5 13,-1 3-118,-2 1 0,0 0 0,0 0 1,0 2-1,-1-1 0,0 2 1,0 0-1,-1 0 0,0 2 1,0 0-1,0 0 0,0 1 1,-4 1 117,-74-4-9676,111 6 3618</inkml:trace>
  <inkml:trace contextRef="#ctx0" brushRef="#br0" timeOffset="2308.13">21204 1406 12310,'0'0'1590,"0"0"-203,0 0 208,0 0-378,0 0-417,-20-12-231,-69-32-97,84 42-438,1 0-1,-1 1 1,0 0 0,0 0-1,0 0 1,0 1 0,0-1 0,0 1-1,0 0 1,0 1 0,1-1 0,-1 1-1,0 0 1,0 0 0,0 1 0,1-1-1,-1 1 1,0 0 0,1 0 0,0 1-1,-1-1 1,1 1 0,0 0-1,0 0 1,1 0 0,-1 1 0,1-1-1,-1 1 1,1 0 0,0 0 0,1 0-1,-1 0 1,1 1 0,0-1 0,0 1-1,0-1 1,0 1 0,1 0 0,0 0-1,0 0 1,0 0 0,1-1-1,-1 1 1,1 0 0,0 0 0,1 0-1,-1 0 1,2 4-34,-2-6 3,0 0 0,1 1 0,-1-1 0,1 0 0,0 0 0,0 0 0,0 1 0,0-1 0,0 0 0,1 0 0,0-1 0,-1 1 0,1 0 0,0 0 0,0-1 0,1 0 0,-1 1 0,0-1 0,1 0 0,0 0 0,-1 0 0,1 0 0,0 0 0,0-1 0,0 0-1,0 1 1,0-1 0,0 0 0,0 0 0,1-1 0,1 1-3,109 9 155,-103-10-151,-3 1-1,1-1 0,0 0-1,-1 0 1,1-1 0,-1-1 0,1 1-1,-1-1 1,1-1 0,-1 1 0,0-1-1,0-1 1,-1 0 0,1 0 0,-1 0-1,1-1 1,-1 0 0,-1 0 0,1-1-1,-1 0 1,0 0 0,0 0 0,-1-1 0,0 0-1,0 0 1,0-1 0,-1 1 0,0-1-1,1-4-2,2-5-349,-5 33-569,-1 7 774,0-19 110,-1 1 1,1-1-1,0 0 0,0 0 1,0 0-1,1 0 0,0 0 1,-1 0-1,1 0 0,0-1 1,1 1-1,-1-1 0,1 1 1,0-1-1,-1 0 0,1 0 1,1 0-1,-1 0 0,0-1 1,1 1-1,-1-1 0,1 0 1,0 0-1,0 0 0,0 0 1,0-1-1,0 0 0,0 0 1,0 0-1,0 0 0,0 0 1,1-1-1,-1 0 1,1 0 33,9 0-575,1-1 1,-1-1 0,0 0 0,1-1 0,-1 0-1,0-1 1,-1-1 0,1 0 0,7-5 574,41-20-4544</inkml:trace>
  <inkml:trace contextRef="#ctx0" brushRef="#br0" timeOffset="2547.015">21876 1249 10165,'0'0'2219,"0"0"-685,0 0 126,0 0-324,0 0-362,-17-4-304,8 2-579,6 0-69,0 1 1,0 0 0,0 0 0,0 0 0,0 0-1,0 1 1,0-1 0,0 1 0,0 0 0,0 0-1,0 0 1,0 0 0,-1 0 0,1 1-1,0-1 1,0 1 0,0 0 0,0 0 0,0 0-1,1 0 1,-1 1 0,0-1 0,0 1 0,1-1-1,-1 1 1,1 0 0,-1 0 0,1 0 0,0 1-1,0-1 1,0 0 0,0 1 0,0-1-1,1 1 1,-2 2-23,-7 21 99,1-1 0,2 1-1,0 0 1,2 0 0,1 1 0,0 0-1,3 0 1,0 24-99,1-49-31,0 0 0,1 1 0,-1-1 0,0 0 0,1 1 1,0-1-1,-1 0 0,1 0 0,0 1 0,0-1 0,0 0 0,0 0 0,1 0 0,-1 0 0,1-1 0,-1 1 1,1 0-1,-1-1 0,1 1 0,0 0 0,0-1 0,0 0 0,0 0 0,0 1 0,0-1 0,0 0 1,0-1-1,0 1 0,1 0 0,-1-1 0,0 1 0,0-1 0,2 1 31,88 1-2098,-71-3 1334,109-24-4684,-62 3 273</inkml:trace>
  <inkml:trace contextRef="#ctx0" brushRef="#br0" timeOffset="2882.97">22358 1428 12486,'0'0'1531,"0"0"67,0 0 16,0 0-435,0 0-514,0-6 151,1 8-803,0 0-1,1-1 1,-1 0-1,0 1 1,1-1 0,-1 0-1,0 1 1,1-1-1,0 0 1,-1 0 0,1 0-1,-1 0 1,1-1-1,0 1 1,0 0 0,0-1-1,-1 1 1,1-1-1,0 0 1,0 1 0,0-1-1,0 0 1,0 0-1,0 0 1,0 0-13,29 3 89,0-2 0,0 0-1,0-2 1,1-2 0,-1-1 0,-1-1 0,4-2-89,-29 7 6,0-1 1,-1 0-1,1 0 1,0 0-1,-1-1 1,1 1-1,-1-1 1,0 0-1,1 0 1,-1-1-1,0 1 1,0-1-1,0 0 1,-1 0-1,1 0 1,-1 0-1,0-1 1,0 0-1,0 1 1,0-1-1,0 0 1,-1 0 0,0-1-1,0 1 1,0 0-1,0-1 1,0-4-7,-4 5 5,-1-1 0,0 1 1,0 0-1,0 0 1,0 0-1,-1 0 1,1 0-1,-1 1 1,0 0-1,0-1 0,0 2 1,-1-1-1,1 0 1,-1 1-1,0 0 1,1 0-1,-1 0 0,0 1 1,0-1-1,0 1 1,0 0-1,0 1 1,0-1-1,-1 1 0,1 0 1,0 0-1,-3 1-5,-3-2 10,0 1-1,1 0 0,-1 0 0,0 1 1,1 0-1,-1 1 0,1 0 0,-1 1 1,1 0-1,0 1 0,0 0 0,0 0 1,1 1-1,0 1 0,0-1 0,0 1 1,-2 2-10,-4 4 9,0 1 0,0 0 0,1 1 1,1 0-1,0 1 0,1 0 0,1 1 0,0 1 0,2 0 1,0 0-1,0 1 0,2 0 0,0 0 0,1 1 1,1 0-1,0 0 0,2 0 0,0 2-9,3-17-27,0 0 0,0 0-1,0 0 1,0 0 0,1 0-1,-1 0 1,1 0 0,0 0-1,0 0 1,1 0 0,-1-1-1,1 1 1,0 0 0,0-1 0,0 1-1,0-1 1,1 0 0,-1 0-1,1 0 1,0 0 0,0 0-1,0 0 1,0-1 0,0 1 0,1-1-1,-1 0 1,1 0 0,0 0-1,-1-1 1,1 1 0,0-1-1,0 0 1,0 0 0,1 0 27,19 4-841,0-1 1,0-1-1,0-1 1,0-1-1,0-1 1,2-2 840,20 2-2366,42 0-3469</inkml:trace>
  <inkml:trace contextRef="#ctx0" brushRef="#br0" timeOffset="3144.631">22955 1683 14423,'0'0'3009,"0"0"-1969,0 0-47,0 0 304,0 0-433,0 0-800,8-4-64,-8-5-1649,0-11-4866</inkml:trace>
  <inkml:trace contextRef="#ctx0" brushRef="#br0" timeOffset="45270.503">10684 6296 9668,'0'0'3730,"0"0"-2244,0 0-91,23 27 11,162 190 257,-114-141-999,156 192 595,-218-258-1255,0 1 0,-1 0 0,0 1 0,-1 0 0,0 0 1,-1 1-1,-1 0 0,0 0 0,0 0 0,-2 0 0,1 1 0,-2-1 0,0 1 0,0 0 0,-1 0 0,-1 0 0,-1 0 0,0 0 0,-1 3-4,-3-8-106,0-1-1,-1 0 1,1 0-1,-2 0 1,1-1-1,-1 0 1,-1 0 0,1-1-1,-1 0 1,0 0-1,0-1 1,-1 0-1,0 0 1,0-1-1,0 0 1,0-1-1,0 0 1,-1 0-1,1-1 1,-1 0-1,0-1 1,0 0-1,0-1 1,-3 0 106,9 1-130,-58 2-2201,23-9-2174,4-17-5961</inkml:trace>
  <inkml:trace contextRef="#ctx0" brushRef="#br0" timeOffset="70724.903">14552 7713 12758,'0'0'1430,"0"0"-368,-29 5 346,-92 20-58,116-24-1275,-1 1-1,1-1 1,0 1 0,0 0-1,0 1 1,0 0-1,0-1 1,1 1-1,-1 1 1,1-1-1,0 1 1,0 0 0,0 0-1,0 0 1,1 0-1,0 0 1,-1 1-1,2 0 1,-1 0 0,-1 2-75,1-1 72,-1 2-10,0 1-1,0-1 1,1 1 0,1 0 0,-1 0 0,1 0 0,1 0 0,0 0 0,0 1 0,1-1 0,0 0 0,0 0 0,1 1 0,1 2-62,-1-9 1,0 0 1,0 0 0,1 0 0,-1 0-1,1 0 1,-1 0 0,1-1 0,0 1-1,0-1 1,0 0 0,1 1 0,-1-1-1,0 0 1,1 0 0,0 0 0,-1-1-1,1 1 1,0-1 0,0 1 0,0-1-1,0 0 1,0 0 0,0 0 0,0 0-1,0-1 1,3 1-2,92 5 138,-79-7-87,1 1-18,0-2 0,-1-1-1,1 0 1,0-1-1,-1-1 1,0-1-1,0-1 1,-1 0-1,0-1 1,0-1-1,-1-1 1,0-1 0,-1 0-1,0-1 1,3-4-33,-16 14-4,0 0 1,-1-1-1,1 1 0,-1-1 1,1 1-1,-1-1 1,0 0-1,0 0 1,0 0-1,-1 0 1,1 0-1,-1 0 0,1-1 1,-1 1-1,0 0 1,0-1-1,-1 1 1,1-1-1,-1 1 1,0-1-1,0 1 0,0-1 1,0 1-1,0-1 1,-1 1-1,1-1 1,-1 1-1,0 0 1,0-1-1,-1 1 0,1 0 1,-1-1-1,1 1 1,-1 0-1,0 0 1,0 0 3,-11-4-153,0 0 0,0 1 0,0 0 0,-1 1 0,0 0 0,0 1 0,0 1 1,0 0-1,0 1 0,-12 0 153,17 1-131,-174-30-6811,142 14 1185</inkml:trace>
  <inkml:trace contextRef="#ctx0" brushRef="#br0" timeOffset="70976.365">14470 7142 10229,'0'0'2817,"0"0"-1360,0 0-222,0 0-261,0 0-273,32 28 97,-8-6-634,33 27 172,-3 3 0,-2 2-1,7 15-335,-25-29 67,-1 3-1,-3 0 1,-1 2-1,-2 1 0,-3 2 1,-1 0-1,-3 1 1,-1 1-1,-3 1 1,-3 0-1,7 44-66,-15-71-47,-2-1-1,0 1 1,-2-1-1,0 1 1,-1 0-1,-2 0 1,0-1-1,-2 1 1,-1-1-1,0 0 0,-2 0 1,0-1-1,-2 0 1,0 0-1,-2-1 1,-9 15 47,7-22-464,0 0 1,-2-1-1,1 0 0,-2-1 0,1-1 1,-2-1-1,1 0 0,-1-1 1,-1-1-1,-2 1 464,-103 37-5976</inkml:trace>
  <inkml:trace contextRef="#ctx0" brushRef="#br0" timeOffset="67191.705">11030 7784 13078,'0'0'1441,"0"0"-593,0 0 305,-129 90 351,94-12-543,3 19-225,4 17-240,3 4-128,1-1-240,11-17-112,13-23-32,8-21-32,39-21-304,20-15-208,18-15-48,14-5-961,10-16-2577,1-24-4546</inkml:trace>
  <inkml:trace contextRef="#ctx0" brushRef="#br0" timeOffset="67545.628">11485 8120 12230,'0'0'1240,"0"0"9,0 0 285,0 0-379,0 0-373,-18 25-225,-54 82-50,68-101-466,1 0-1,0 0 1,0 0-1,1 1 1,-1-1 0,1 1-1,1-1 1,-1 1-1,1 0 1,0 0-1,1 0 1,0-1-1,0 1 1,0 2-41,1 8 75,-2-1 21,0-13-89,1-1 0,-1 0 0,1 0 0,-1 0 0,1 1 0,0-1 0,0 0 0,0 0 0,0 1 0,0-1 0,1 0 0,-1 0 0,1 1 0,-1-1 0,1 0 0,0 0 0,0 0 0,0 0 1,0 0-1,0 0 0,0 0 0,0 0 0,1 0 0,-1-1 0,1 1 0,0 0 0,-1-1 0,1 0 0,0 1 0,0-1-7,7 1 36,0-1 1,0 0-1,1 0 1,-1-1-1,0-1 1,0 1-1,0-2 1,0 1-1,0-1 1,0 0 0,0-1-1,0 0 1,-1-1-1,1 1 1,-1-2-1,0 1 1,-1-1-1,1 0 1,-1-1-1,0 0 1,0 0-1,0 0 1,-1-1-1,0 0 1,0 0-1,-1-1 1,0 1-1,0-1 1,-1-1-1,0 1 1,-1 0-1,1-1 1,-2 0-1,1 0 1,-1 1-1,0-2 1,-1 1-1,0-4-36,-1 4 30,1 6-45,0 1 1,0-1-1,-1 0 0,1 1 1,-1-1-1,0 0 0,0 1 1,0-1-1,0 0 0,-1 1 1,1-1-1,0 0 1,-1 1-1,0-1 0,0 1 1,0-1-1,0 1 0,0 0 1,0-1-1,-1 1 0,1 0 1,-1 0-1,1-1 0,-1 1 1,0 1-1,0-1 1,0 0-1,0 0 0,0 1 1,0-1-1,-1 1 0,1 0 1,-2-1 14,-7-1-256,0 1-1,0 0 1,0 0 0,0 1 0,0 1 0,0 0 0,0 0 0,0 1 0,0 1 0,0 0-1,0 0 1,0 1 0,0 1 256,0 1-962,-15 3-4743,24-8-1466</inkml:trace>
  <inkml:trace contextRef="#ctx0" brushRef="#br0" timeOffset="68011.256">11804 7746 11365,'0'0'1812,"0"0"-206,0 0 259,0 0-345,0 0-637,0 2-368,19 413 614,-11-224-1078,4-166-33,-12-24 41,0-1 130,2-66 446,-3 50-646,0 1 0,2-1 0,0 0 0,1 1 0,0-1 0,1 1 0,1 0 0,1-1 1,4-9 10,-6 18-12,0-1 1,0 1-1,1-1 1,0 1-1,0 0 1,1 1 0,0-1-1,0 1 1,1 0-1,0 0 1,0 0 0,0 1-1,0 0 1,1 0-1,0 1 1,0 0 0,0 0-1,1 1 1,-1-1-1,1 2 1,0-1 0,0 1-1,0 0 1,0 1-1,0 0 1,0 0 0,0 1-1,0-1 1,4 2 11,-7 3 10,0-1 1,0 1-1,-1 0 1,0 0 0,0 1-1,0-1 1,0 1-1,-1 0 1,0 0-1,0 0 1,0 1-1,-1-1 1,1 1 0,-1-1-1,-1 1 1,1 0-1,-1 0 1,0-1-1,0 1 1,-1 0 0,1 0-1,-2 0 1,1 0-1,0 0 1,-2 2-11,3-4 8,0 5 17,-1 0 0,1 0 0,-1 0 0,-1 0-1,1 0 1,-2 0 0,1-1 0,-1 1 0,-1 0 0,1 0 0,-1-1 0,-1 0 0,0 1-1,0-1 1,-1 0-25,0-1-132,-1 0-1,0-1 1,0 1-1,-1-1 1,0-1 0,0 1-1,0-1 1,-1-1-1,0 1 1,0-1-1,0 0 1,0-1-1,0 0 1,-1 0-1,0-1 1,1 0 0,-1-1-1,0 0 1,0 0-1,-7-1 133,-1-10-5370,17-9-1447</inkml:trace>
  <inkml:trace contextRef="#ctx0" brushRef="#br0" timeOffset="68275.4">12269 8093 10197,'0'0'2209,"0"0"-817,0 0 449,15 159-80,-13-96-785,1-3-239,-3-1-433,2-10-192,3-11-112,0-16-240,2-17-529,6-5-991,2-20-145,0-25-1729,-3-11-2961</inkml:trace>
  <inkml:trace contextRef="#ctx0" brushRef="#br0" timeOffset="68523.443">12368 7807 3282,'0'0'7355,"0"0"-4583,0 0-1201,0 0-200,0 0-290,-21 13-235,-63 43-265,82-54-548,-1 0 1,1 0-1,-1 1 0,1-1 0,0 1 0,0-1 1,0 1-1,0 0 0,1 0 0,-1 0 0,1 0 1,0 0-1,0 0 0,0 0 0,0 0 0,0 1 1,1-1-1,-1 0 0,1 0 0,0 1 0,0-1 0,0 0 1,0 1-1,1-1 0,0 2-33,0 12 243,1-15-208,0 0 0,-1 1 0,1-1 0,0 0 0,0 0-1,0 0 1,1 0 0,-1 0 0,0-1 0,1 1 0,-1-1 0,1 1 0,-1-1 0,1 0 0,0 0 0,0 0 0,-1 0 0,1-1 0,0 1 0,0-1 0,0 0 0,0 0 0,0 0-1,-1 0 1,1 0 0,0 0 0,0-1 0,0 0 0,0 1 0,-1-1 0,2-1-35,6 2 112,-6 0-125,-1-1 1,1 1-1,-1-1 0,1 1 0,-1-1 0,1 0 1,-1 0-1,1-1 0,-1 1 0,0-1 1,0 0-1,0 1 0,0-2 0,0 1 1,0 0-1,0 0 0,0-1 0,-1 0 1,0 1-1,1-1 0,-1 0 0,0 0 1,0 0-1,-1 0 0,1-1 0,-1 1 1,1 0-1,-1-1 0,0 1 0,0-1 1,-1 1-1,1-2 13,-26 1-1099,17 3 472,-1 1 1,1 1-1,-1 0 1,1 0-1,0 0 1,-1 1-1,1 0 1,0 1-1,0 0 1,1 0-1,-6 3 627,-3 3-4756</inkml:trace>
  <inkml:trace contextRef="#ctx0" brushRef="#br0" timeOffset="69837.187">12425 8129 8996,'0'0'1283,"0"0"-869,0 0-73,0 0 329,0 0-48,2 3-94,-1-1-467,1-1 0,-1 1 0,0-1 0,1 0 0,-1 0 0,1 1 0,0-1 1,-1 0-1,1 0 0,0 0 0,0-1 0,0 1 0,-1 0 0,1-1 0,0 1 0,0-1 0,0 0 0,0 0 0,0 1 1,0-1-1,0 0 0,0-1 0,0 1 0,0 0 0,0-1 0,0 1 0,0-1 0,-1 1 0,1-1 0,0 0 0,0 0 1,0 0-1,-1 0 0,1 0 0,0 0-61,63-43 794,-59 40-736,-1-1-1,1 1 1,-1-1 0,-1 0 0,1 0 0,-1 0 0,1 0-1,-1-1 1,-1 0 0,1 0 0,-1 0 0,0 0-1,-1-1 1,1 1 0,-1-1 0,-1 1 0,1-1-1,-1-2-57,-41 6 694,33 5-702,0 1-1,0 1 1,1-1 0,0 1 0,0 0-1,0 1 1,0 0 0,0-1 0,1 2-1,0-1 1,0 1 0,1-1-1,-1 1 1,1 1 0,0-1 0,1 1-1,0-1 1,0 1 0,0 0 0,1 0-1,0 0 1,0 0 0,1 1 0,0-1-1,0 0 1,0 1 0,1-1-1,1 1 1,-1-1 0,1 1 8,-1-6-68,0-1-1,0 1 1,0 0 0,0 0-1,0 0 1,1-1 0,-1 1 0,0 0-1,1 0 1,0-1 0,-1 1-1,1 0 1,0-1 0,0 1-1,0-1 1,0 1 0,0-1 0,0 0-1,0 1 1,0-1 0,1 0-1,-1 0 1,1 1 0,-1-1-1,1 0 1,-1 0 0,1-1 0,-1 1-1,1 0 1,0-1 0,-1 1-1,1-1 1,0 1 0,0-1-1,-1 0 1,1 1 0,0-1 0,0 0-1,0 0 1,-1-1 0,1 1-1,0 0 1,0 0 0,-1-1-1,2 0 70,104-12-6434,-45-11 1836</inkml:trace>
  <inkml:trace contextRef="#ctx0" brushRef="#br0" timeOffset="70187.447">12915 8071 7379,'0'0'2044,"0"0"-686,0 0-69,0 0-196,-4 21-260,-7 67-249,11-86-561,1 0-1,-1 0 1,1 0-1,-1 0 1,1 0-1,0 0 1,0 0-1,0 0 1,0 0-1,0-1 1,0 1-1,1 0 1,-1-1-1,0 1 1,1-1-1,-1 1 1,1-1-1,0 0 1,-1 0 0,1 0-1,0 0 1,0 0-1,0 0 1,0 0-1,0 0 1,0-1-1,0 1 1,0-1-1,0 0 1,0 1-1,0-1 1,0 0-1,0 0 1,0 0-1,0-1 1,0 1-1,0 0 1,1-1-23,6 1 131,10 0-49,0-2 1,0 0-1,0-1 0,0 0 0,-1-2 1,1 0-1,-1-1 0,0-1 0,-1-1 0,0-1 1,0 0-1,-1-1 0,0 0 0,0-2 1,-1 0-1,-1 0 0,4-6-82,-9 10 17,0 0-1,-1 0 1,0-1 0,-1 0-1,0 0 1,0-1-1,-1 1 1,0-2 0,-1 1-1,0 0 1,0-1-1,-1 0 1,-1 0 0,0-1-1,0 1 1,-2-1-1,1 1 1,-1-12-17,0 10 62,-1-1 0,0 1 0,-1 0 0,0 0 0,-2 0 0,1-1 1,-1 2-1,-1-1 0,-1 0 0,1 1 0,-6-9-62,-67-87 718,77 109-713,0-1 0,0 1 0,1-1 0,-1 1 0,0 0 0,0-1 0,0 1 0,1 0 0,-1-1 0,0 1 0,0-1 0,0 1 0,0 0 0,0-1 0,0 1 1,0 0-1,-1-1 0,1 1 0,0 0 0,0-1 0,0 1 0,-1-1 0,1 1 0,0-1 0,-1 1 0,1 0 0,0-1 0,-1 1 0,1-1 0,-1 1 0,1-1 0,-1 0 1,1 1-1,-1-1 0,1 1 0,-1-1 0,1 0 0,-1 0 0,1 1 0,-1-1 0,0 0 0,1 0 0,-1 0 0,0 1 0,1-1 0,-1 0 0,1 0 0,-1 0 1,0 0-1,1 0 0,-1 0 0,0 0 0,1-1 0,-1 1 0,0 0 0,1 0 0,-1 0 0,1-1 0,-1 1 0,0 0 0,1-1 0,-1 1 0,1 0 0,-1-1 0,1 1 1,-1-1-1,1 1 0,0-1-5,-8 49-18,3-1 0,3 1 1,1-1-1,2 1 1,4 19 17,-2-52-23,0 0 0,0-1 0,2 1 0,-1-1 0,2 0 1,0 0-1,1-1 0,0 0 0,5 7 23,43 35-1863,16-33-4304,-50-22-228</inkml:trace>
  <inkml:trace contextRef="#ctx0" brushRef="#br0" timeOffset="70438.221">13079 7928 11349,'0'0'2209,"0"0"-1681,0 0-31,0 0-65,0 0-128,0 0 288,204 2-240,-102-2-352,0 0-1296,-12 0-2082,2-7-3265</inkml:trace>
  <inkml:trace contextRef="#ctx0" brushRef="#br0" timeOffset="74888.223">16922 7158 11701,'0'0'1265,"0"0"-1137,12 139 336,-9-36 705,-3 13-225,0 0-480,0-4-127,0-7-49,0-8-144,2-12-64,6-18-80,2-13-32,-5-23-160,7-13-241,-5-16-911,3-2-689,0-36-496,-2-24-2642</inkml:trace>
  <inkml:trace contextRef="#ctx0" brushRef="#br0" timeOffset="75475.043">17106 7093 8996,'0'0'2070,"0"0"-970,0 0-348,0 0-5,0 0-176,28-9-155,284-57 798,1126-141-630,419 28-755,-1842 178 216,113-5 618,-1-5 1,111-25-664,-233 36 56,-1 1 1,1 0-1,-1 0 1,0 1-1,1-1 0,-1 1 1,0 0-1,0 0 1,0 1-1,0-1 1,0 1-1,-1 0 1,1 0-1,-1 0 0,0 0 1,0 0-1,0 1 1,0 0-1,0-1 1,-1 1-1,0 0 1,0 0-1,0 1 1,0-1-1,0 0 0,-1 1-56,3 3 96,20 41-53,-2 1 0,-3 1-1,-2 1 1,-2 1 0,3 30-43,100 536 344,-109-582-440,1 0 1,2-1 0,2 0-1,17 30 96,-40-64-3044,-33-6-1070,-28-9-3924</inkml:trace>
  <inkml:trace contextRef="#ctx0" brushRef="#br0" timeOffset="75976.265">16653 8494 11205,'37'-10'1067,"380"-92"-357,-129 43-190,2062-297 200,-2071 320-597,917-115 1558,-1092 138-1254,-104 13-418,-1 1 0,1-1 1,0 0-1,-1 1 0,1-1 1,0 0-1,-1 1 0,1-1 1,0 0-1,-1 1 0,1-1 0,0 0 1,-1 0-1,1 0 0,-1 1 1,1-1-1,0 0 0,-1 0 1,1 0-1,-1 0 0,1 0 0,-1 0 1,1 0-1,-1 0 0,1 0 1,0 0-1,-1 0 0,1 0 1,-1 0-1,1 0 0,-1 0 0,1 0 1,-1-1-1,1 1 0,0 0 1,-1 0-1,1-1 0,0 1 1,-1 0-1,1 0 0,0-1 0,-1 1 1,1 0-1,0-1 0,-1 1 1,1 0-1,0-1 0,0 1 0,-1-1 1,1 1-1,0 0 0,0-1 1,0 1-1,0-1 0,0 1 1,0-1-1,-1 1 0,1-1 0,0 1 1,0 0-1,0-1 0,0 1 1,1-1-1,-1 1 0,0-1 1,0 1-1,0 0 0,0-1 0,0 1 1,1-1-10,-391-14-4154,300 8-760</inkml:trace>
  <inkml:trace contextRef="#ctx0" brushRef="#br0" timeOffset="76420.703">18499 6976 9620,'0'0'1425,"0"0"-168,0 0-86,0 0-568,0 0-366,0 18 33,14 276 3153,16 33-3423,-27-296 44,2 26 54,2-1-1,3-1 1,2 0-1,8 21-97,-20-75-2,0 0-115,0 1-1,0 0 1,0-1 0,0 1-1,0 0 1,1-1 0,-1 1-1,0-1 1,1 1 0,-1 0-1,1-1 1,-1 1 0,1-1-1,0 1 1,0-1 0,0 0-1,0 1 1,0-1 0,0 0-1,0 0 1,0 1 0,0-1-1,0 0 1,1 0 0,-1 0-1,1-1 1,-1 1 0,0 0-1,1 0 1,-1-1 0,1 1-1,0-1 1,-1 1 0,1-1-1,-1 0 1,1 0 0,0 1-1,-1-1 1,1 0 0,-1-1-1,1 1 1,0 0 0,-1 0-1,1-1 1,0 1 0,0-1 117,17-24-4157</inkml:trace>
  <inkml:trace contextRef="#ctx0" brushRef="#br0" timeOffset="76735.256">19473 6976 10229,'0'0'1494,"0"0"-505,0 0-129,0 0 164,0 0-37,0 0 118,-10 478 1141,6-259-4271,4-215 1798,-16 6-5018,-11-7 19</inkml:trace>
  <inkml:trace contextRef="#ctx0" brushRef="#br0" timeOffset="43643.155">6984 7149 4610,'0'0'3308,"0"0"-1747,0 0-392,0 0 92,0 0-185,0 0-164,0-4-45,0 2-791,0 0-1,0 1 0,0-1 1,0 1-1,0-1 1,0 0-1,0 1 1,0-1-1,-1 0 0,1 1 1,-1-1-1,1 1 1,-1-1-1,0 1 1,1-1-1,-1 1 0,0-1 1,0 1-1,0 0 1,0 0-1,0-1 1,0 1-1,-1 0 1,1 0-1,0 0 0,-1 0 1,1 0-1,0 0 1,-1 1-1,1-1 1,-1 0-1,1 1 0,-1-1 1,0 1-1,1 0 1,-1-1-1,1 1 1,-1 0-1,0 0 0,0 0-75,-6 0 47,0 1 0,0 0-1,1 0 1,-1 0 0,0 1-1,1 1 1,-1-1-1,1 1 1,-1 0 0,1 1-1,0 0 1,1 0 0,-1 0-1,1 1 1,-1 0-1,1 0 1,1 1 0,-1-1-1,1 1 1,0 1 0,-3 5-47,-3 0 26,0 1 0,1 0 0,1 1 0,0 0 0,1 0 0,1 1 0,0 0 0,1 0 1,0 1-1,2 0 0,0 0 0,0 0 0,2 0 0,-1 15-26,0-20 15,1 0 0,1 0-1,0 1 1,0-1 0,1 0-1,1 1 1,0-1 0,0 0 0,1 0-1,1 0 1,-1 0 0,2 0-1,0 0 1,0-1 0,1 1 0,0-1-1,1 0 1,0-1 0,0 1 0,1-1-1,1-1 1,-1 1 0,1-1-1,1-1 1,-1 1 0,1-1 0,4 2-15,1-5 9,0 0 1,0-1 0,0-1 0,0 0 0,0-1 0,0 0 0,1-1 0,-1-1-1,0 0 1,0-1 0,0 0 0,0-1 0,0-1 0,0 0 0,-1-1 0,0-1-1,0 0 1,0 0 0,-1-1 0,4-4-10,27-16 24,-1-1 0,-1-3 0,-2-1 0,-1-2 0,-1-2 0,-3-1 0,-1-2 0,-1-1 0,-3-1 0,12-23-24,-27 32 27,-1-1 0,-2 0 0,-1-1 0,-2 0 0,-1 0-1,-1 0 1,-2-1 0,-2 0 0,-1 0 0,-2 0 0,-1-1-27,2 21 6,1 1 27,-1-1 1,0 1 0,-1 0-1,0 0 1,-1 0 0,-1 0 0,0 0-1,-1 0 1,-1 0 0,0 1-1,-3-6-33,8 19 5,0-1 0,0 1 0,0-1 0,0 1 0,0-1 0,0 1 0,0-1 0,0 1 0,-1-1 0,1 1 0,0-1 0,0 1 0,0-1 0,0 1 0,-1-1 0,1 1 0,0 0 0,0-1 0,-1 1-1,1-1 1,0 1 0,-1 0 0,1-1 0,-1 1 0,1 0 0,0-1 0,-1 1 0,1 0 0,-1 0 0,1-1 0,-1 1 0,1 0 0,-1 0 0,1 0 0,-1 0 0,1 0 0,-1 0 0,1 0 0,-1 0-1,1 0 1,-1 0 0,1 0 0,-1 0 0,1 0 0,0 0 0,-1 0 0,1 0 0,-1 0 0,1 1 0,-1-1 0,1 0 0,-1 0 0,1 1 0,0-1 0,-1 0 0,1 0 0,-1 1 0,1-1 0,-1 1-5,-7 33 188,0 70-175,4 0 0,9 95-13,-4-169-40,1-1 0,2 0 0,1 0 0,1 0 0,2-1 0,0 0 0,2 0 0,1-1 0,2 0 0,0-1 0,2 0 0,1 0 40,-11-21-128,-1 0 0,1 0-1,0 0 1,1-1 0,-1 0 0,1 0-1,0 0 1,0-1 0,0 0 0,0 0-1,0 0 1,1-1 0,0 0 0,-1 0-1,1 0 1,0-1 0,0 0 0,-1-1-1,1 0 1,4 0 128,2 0-807,0-2 1,0 1-1,0-2 1,-1 0-1,1 0 0,-1-1 1,0-1-1,0 0 0,0-1 1,2-1 806,49-30-7164</inkml:trace>
  <inkml:trace contextRef="#ctx0" brushRef="#br0" timeOffset="44699.134">8123 7169 11125,'0'0'1766,"0"0"-949,0 0-9,0 0 120,0 0-229,-6 21-258,-14 67-33,19-87-396,1 1-1,0-1 1,0 1 0,0-1 0,0 1 0,0-1-1,0 1 1,1-1 0,-1 1 0,0-1-1,1 1 1,-1-1 0,1 0 0,-1 1 0,1-1-1,0 0 1,0 1 0,0-1 0,-1 0 0,1 0-1,0 1 1,1-1 0,-1 0 0,0 0-1,0 0 1,0-1 0,1 1 0,-1 0 0,0 0-1,1-1 1,-1 1 0,0 0 0,1-1 0,-1 0-1,1 1 1,-1-1 0,1 0 0,-1 0 0,1 1-1,-1-1 1,1-1 0,-1 1 0,1 0-1,-1 0 1,1 0 0,-1-1 0,1 1 0,0-1-12,5 1 61,-2-1-25,1 0 0,0 0 0,0-1 0,0 0 0,-1 0 0,1 0 0,-1 0 0,0-1 0,0 0 0,0 0 0,0 0 0,0-1 0,0 0 0,-1 0 0,0 0 0,0 0 0,0-1 0,0 1 0,-1-1 0,0 0 0,0 0 0,0-1 0,0 1 0,-1 0 0,0-1 0,0 0 0,-1 1 0,1-1 0,-1 0 0,-1 0 0,1 0 0,-1 0 0,0 0 0,0 0 0,0 1 0,-1-1 0,0 0 0,-1-3-36,0 4 19,0 1-1,-1 0 0,1-1 1,-1 1-1,0 0 0,0 0 1,-1 0-1,1 1 0,-1-1 1,0 1-1,0 0 0,0 0 1,0 0-1,0 1 0,-1-1 1,1 1-1,-1 0 1,1 0-1,-1 1 0,0-1 1,0 1-1,0 0 0,0 0 1,0 1-1,0 0 0,0 0 1,0 0-1,0 0 0,0 1 1,0-1-1,0 1 0,0 1 1,1-1-1,-1 1 0,0 0 1,1 0-1,-1 0 0,1 0 1,-1 1-1,-3 3-18,1 7 5,0 0-1,1 1 1,0 0 0,1 0 0,1 1-1,0-1 1,1 1 0,1 0 0,0 0-1,1 0 1,1 0 0,0 0-1,2 11-4,-3-16-4,1 0 0,0 0 0,0 0-1,1 0 1,0-1 0,1 1 0,0 0-1,1-1 1,0 1 0,0-1 0,1 0-1,0 0 1,1 0 0,0 0 0,0-1-1,1 0 1,0 0 0,0-1 0,1 1-1,0-1 1,0-1 0,1 1 0,0-1-1,0-1 1,1 1 0,-1-1 0,3 0 4,6 0-28,0-1 1,1-1-1,0 0 0,0-1 1,-1-1-1,1-1 1,0 0-1,0-2 1,9-1 27,1-3-10,0-1 0,0 0 0,-1-3 0,-1 0 0,0-1 0,0-2 1,-1-1-1,0-1 0,-2 0 0,0-2 0,0-1 0,-2-1 0,5-6 10,-20 20 5,1-1-1,-1 1 1,-1-1-1,1-1 1,-1 1-1,0-1 1,0 0-1,-1 0 1,0-1-1,0 1 0,-1-1 1,0 0-1,0 0 1,-1 0-1,0 0 1,0 0-1,-1 0 1,0-2-5,0 6 10,0 1 1,-1 0 0,0 0 0,1-1-1,-1 1 1,-1 0 0,1 0-1,0-1 1,-1 1 0,1 0 0,-1 0-1,0 0 1,0 0 0,-1 0 0,1 0-1,0 0 1,-1 0 0,0 0 0,0 0-1,0 1 1,0-1 0,0 1 0,0-1-1,-1 1 1,1 0 0,-1 0 0,1 0-1,-1 0 1,0 1 0,0-1 0,0 1-1,0 0 1,0-1 0,0 1-1,0 1 1,0-1 0,-1 0 0,1 1-11,-2-2 10,0 1 1,0 0 0,0 1-1,1-1 1,-1 1 0,0 0-1,0 0 1,0 0 0,0 1-1,0-1 1,0 1 0,0 0-1,1 1 1,-1-1 0,0 1-1,1 0 1,-1 0 0,1 1-1,0-1 1,0 1 0,0 0-1,0 0 1,0 0 0,1 1 0,-1-1-1,1 1 1,0 0 0,0 0-1,-1 2-10,-1 4 1,1 1 0,0 0 0,0 0-1,1 0 1,0 0 0,1 1 0,1-1 0,-1 1 0,2-1-1,0 1 1,0 0 0,1-1 0,1 6-1,1-14-4,-1-1-1,1 0 1,0 1 0,0-1 0,0 0 0,0-1 0,0 1-1,0 0 1,0-1 0,1 0 0,-1 0 0,0 0-1,1 0 1,-1 0 0,1-1 0,-1 1 0,1-1 0,-1 0-1,1 0 1,0 0 0,-1-1 0,1 1 0,-1-1-1,0 0 1,2 0 4,3 0 11,0-1-10,0 0-1,0 0 0,-1-1 0,1 0 1,-1-1-1,1 1 0,-1-1 0,0-1 0,-1 1 1,1-1-1,-1-1 0,0 1 0,0-1 0,-1 0 1,1 0-1,-1-1 0,-1 1 0,1-1 1,-1 0-1,0 0 0,-1-1 0,0 1 0,0-1 1,0 0-1,-1-1 0,-1 81-128,0-69 129,0 0 0,1 0-1,0 0 1,-1-1 0,1 1 0,0-1 0,0 0 0,1 1 0,-1-1 0,0 0 0,1 0 0,-1 0-1,1-1 1,0 1 0,0 0 0,-1-1 0,1 0 0,0 0 0,0 0 0,0 0 0,0 0-1,1-1 1,-1 1 0,0-1 0,0 0 0,0 0 0,0 0 0,0 0 0,1 0 0,-1-1 0,0 0-1,0 1 1,2-2-1,9 2 16,5-2 7,-1-1-1,0-1 1,1 0 0,-1-1-1,-1-1 1,1-1-1,-1 0 1,0-2 0,-1 1-1,0-2 1,0 0-1,-1-1 1,0-1-1,-1 0 1,-1-1 0,0-1-1,8-10-22,-16 18 26,0 0 0,0-1 0,-1 1 0,0-1 0,-1 0 0,1 0 0,-1 0 0,-1 0 0,1-1 0,-1 1 0,0-1 0,-1 1 0,0-1 0,0 0 0,-1 0 0,0 1 0,0-1 0,-1 0 0,0 0 0,0 1 0,-1-1 0,0 1 0,0-1 0,-1 1 0,0 0 0,0 0 0,-1 0 0,1 0 0,-2 0 0,1 1 0,-4-4-26,2 2 24,-1 1 0,-1-1 1,1 1-1,-1 1 0,0-1 0,-1 2 0,0-1 1,0 1-1,0 0 0,0 1 0,-1 0 0,0 0 0,1 1 1,-1 0-1,-8 0-24,17 3-6,0 1 0,0 0 1,0-1-1,0 1 0,0 0 1,0 0-1,0 0 0,1 0 1,-1 0-1,0 0 0,1 0 1,-1 0-1,0 0 0,1 0 1,0 0-1,-1 0 0,1 1 1,0-1-1,-1 0 0,1 0 0,0 0 1,0 1-1,0-1 0,0 0 1,0 0-1,0 0 0,0 1 1,1-1-1,-1 0 0,0 0 1,1 1 5,-1 5-27,0-1 8,1-1-1,-1 1 1,1 0-1,0 0 1,0-1 0,1 1-1,0-1 1,0 1-1,0-1 1,1 0 0,-1 0-1,1 0 1,0 0-1,1 0 1,-1-1 0,1 0-1,0 1 1,0-1-1,0 0 1,1-1 0,-1 1-1,3 0 20,125 56-305,-27-16 271,11 58 76,-48-35-190,-63-63 29,1 0 0,-1 0 0,1 0-1,0-1 1,0 0 0,0 0 0,1 0 0,-1-1 0,1 0 0,-1 0 0,1-1 0,6 1 119,-6-1-396,0-1-1,1 0 1,-1 0 0,0-1 0,0 0-1,0 0 1,0-1 0,0 0-1,-1 0 1,1-1 0,-1 1 0,4-3 396,43-31-4464,1-7-2030</inkml:trace>
  <inkml:trace contextRef="#ctx0" brushRef="#br0" timeOffset="44982.499">10257 6390 11253,'0'0'1897,"0"0"-766,0 0 171,0 0 27,-28 16-174,8-5-921,7-5-114,1 1 0,-1 0 0,1 1 0,1 0 0,-1 1-1,1 0 1,1 1 0,0 0 0,0 1 0,1 0 0,1 0 0,-1 1 0,2 0 0,-4 7-120,-12 31 159,2 0 0,2 1-1,2 2 1,3-1 0,1 2 0,4-1 0,1 2 0,3-1 0,2 30-159,3-80-44,0 1 0,0-1-1,1 0 1,-1 0 0,1 1 0,0-1 0,0 0 0,0 0-1,1 0 1,-1 0 0,1 0 0,0-1 0,0 1 0,0 0 0,1-1-1,-1 1 1,1-1 0,0 0 0,0 0 0,0 0 0,0 0 0,1-1-1,-1 1 1,1-1 0,-1 0 0,1 0 0,0 0 0,0 0-1,0-1 1,0 0 0,4 1 44,0 1-324,-1-2 0,1 1 0,1-1 0,-1 0 0,0 0 0,0-1 0,0 0 0,0-1 0,0 0 0,0 0 0,0-1 0,0 0 1,0 0-1,0-1 0,-1 0 0,1 0 0,-1-1 0,0 1 0,0-2 0,0 1 0,-1-1 0,1 0 0,2-4 324,36-34-5835</inkml:trace>
  <inkml:trace contextRef="#ctx0" brushRef="#br0" timeOffset="78437.471">6178 6524 8612,'0'0'1526,"0"0"-563,0 0 3,27 1-187,225-23 563,654-151 2297,-828 166-3911,-78 7 213,1 0 1,-1-1 0,0 1 0,1 0 0,-1 0-1,0 0 1,1 0 0,-1 0 0,1 0-1,-1 0 1,0 0 0,1 0 0,-1 0 0,1 0-1,-1 0 1,0 0 0,1 0 0,-1 0-1,0 0 1,1 0 0,-1 0 0,0 1 0,1-1-1,-1 0 1,0 0 0,1 0 0,-1 1-1,0-1 1,1 0 0,-1 0 0,0 1 0,0-1-1,1 0 1,-1 1 0,0-1 0,0 0-1,0 1 1,1-1 0,-1 0 0,0 1 0,0-1-1,0 0 1,0 1 0,0-1 0,0 1-1,0-1 1,0 0 0,0 1 0,0-1 0,0 1-1,0-1 1,0 0 0,0 1 0,0-1-1,0 0 1,0 1 0,0-1 0,-1 0 0,1 1-1,0-1 1,0 0 0,0 1 0,-1-1-1,1 0 1,0 1 0,0-1 0,-1 0 0,1 0 58,-15 28-4232</inkml:trace>
  <inkml:trace contextRef="#ctx0" brushRef="#br0" timeOffset="-2839.487">12749 1551 13606,'0'0'774,"-25"27"-457,5-5-205,-9 9 184,1 1 1,2 2-1,1 0 0,1 2 0,1 4-296,10-17 220,1 0-1,2 1 1,0 1 0,1 0-1,2 0 1,0 1 0,2 0-1,1 0 1,1 3-220,2-24 11,0 0 1,1 0-1,0 0 0,0 0 1,0 0-1,1 0 0,-1 0 1,1-1-1,0 1 0,1 0 1,-1 0-1,1 0 0,0-1 0,0 1 1,1-1-1,-1 0 0,1 1 1,0-1-1,0 0 0,0-1 1,0 1-1,1 0 0,0-1 1,0 0-1,0 0 0,0 0 1,0 0-1,0-1 0,1 0 1,-1 0-1,1 0 0,0 0 1,2 0-12,20 5 34,1-2 0,0-1 1,0-1-1,0-1 0,0-1 1,0-2-1,0-1 0,2-1-34,6-1-44,-1-2-1,0-1 0,0-2 1,-1-1-1,0-2 0,-1-1 1,0-2-1,2-2 45,-30 15 2,-1 0 1,1 0-1,-1 0 1,0 0-1,0 0 0,0-1 1,0 0-1,0 0 1,0 0-1,-1 0 0,0-1 1,1 1-1,-1-1 1,0 0-1,-1 0 1,1 0-1,-1 0 0,0-1 1,0 1-1,0-1 1,-1 1-1,1-1 0,-1 1 1,0-1-1,0 0 1,-1 0-1,1 1 1,-1-1-1,0 0 0,-1 0 1,1 0-1,-1-1-2,-2 2 8,1 1 0,-1 0 0,0 0-1,0 0 1,0 0 0,-1 0 0,1 1 0,-1-1 0,1 1-1,-1 0 1,0 0 0,0 1 0,0-1 0,0 1-1,0-1 1,0 1 0,0 1 0,0-1 0,0 0-1,-1 1 1,1 0 0,0 0 0,0 0 0,-1 1 0,1-1-1,0 1 1,0 0 0,-2 1-8,3 1 16,0 0 0,0 0 0,0 0 0,0 1-1,1-1 1,0 1 0,0 0 0,0-1 0,0 1 0,0 0 0,1 0 0,0 0 0,0 1 0,0-1 0,0 0-1,0 0 1,1 0 0,0 1 0,0-1 0,0 0 0,1 1 0,-1-1 0,1 0 0,0 0 0,0 0 0,1 1-17,1 1 6,1 1-1,0-1 1,0 0-1,0 0 1,1-1-1,0 1 1,0-1-1,0 0 1,1-1-1,0 1 0,0-1 1,0 0-1,0 0 1,1-1-1,-1 0 1,1 0-1,0-1 1,0 1-1,0-1 0,0-1 1,0 0-1,0 0 1,1 0-1,-1-1 1,0 0-1,0 0 1,4-1-5,12 4-1,-1 0 1,1-2 0,0-1 0,-1-1 0,1 0-1,0-2 1,-1-1 0,0 0 0,0-2-1,0 0 1,0-2 0,-1 0 0,6-5 0,-24 12 7,-1-1 0,1 1-1,0-1 1,-1 0 0,0 0 0,1 0 0,-1 0 0,0-1 0,0 1-1,0 0 1,0-1 0,-1 1 0,1-1 0,-1 0 0,1 0 0,-1 0 0,0 1-1,0-1 1,0 0 0,0 0 0,-1 0 0,1 0 0,-1-1 0,0 1-1,0 0 1,0 0 0,0 0 0,-1 0 0,1 0 0,-1 0 0,0 0-1,0 0 1,0 0 0,0 0 0,0 0 0,0 1 0,-1-1 0,0 0-1,1 1 1,-1-1 0,0 1 0,-2-2-7,-9-5-14,0 1 1,-1 1-1,1 0 1,-2 0-1,1 1 1,-1 1-1,1 1 1,-1 0-1,-1 1 1,1 1-1,0 0 1,-1 1-1,1 0 1,-6 2 13,23-9-3335,21-6-384,20-5-1204</inkml:trace>
  <inkml:trace contextRef="#ctx0" brushRef="#br0" timeOffset="-2585.148">13773 1379 12454,'0'0'1398,"0"0"72,0 0 120,0 0-400,0 0-526,-14 10-264,-46 46 6,53-41-315,1 0 0,0 0 0,1 1 0,0 0 0,1 0 0,1 0 0,1 0 0,0 0 0,1 16-91,-2-6 82,-13 383 473,16-396-555,-1-8-17,0-1 1,0 0-1,1 0 1,0 1-1,-1-1 1,2 0-1,-1 1 1,0-1-1,1 0 1,0 1 0,0-1-1,0 0 1,0 0-1,1 0 1,0 0-1,0 0 1,0 0-1,0-1 1,0 1-1,1-1 1,0 1-1,0-1 1,0 0-1,0 0 1,0 0-1,0 0 1,3 1 16,1-3-233,0 0 0,0 0 0,1-1 0,-1 0 0,0 0 0,0-1 0,0 0 0,1 0-1,-1-1 1,0 1 0,0-2 0,-1 1 0,1-1 0,0 0 0,-1 0 0,0-1 0,0 0 0,0 0 0,0 0 0,0-1 0,-1 0 0,0 0 0,0 0 0,0-1 0,-1 1 0,0-2 233,44-47-5192</inkml:trace>
  <inkml:trace contextRef="#ctx0" brushRef="#br0" timeOffset="-2370.58">14074 1408 12678,'0'0'1358,"0"0"-763,0 0 264,-5 22 651,-42 241 1320,7 161-1624,40-423-1221,-1 1 0,1-1 0,0 1 0,-1-1 0,1 1 0,0-1 0,0 1 0,0-1 0,0 1 0,1 0 0,-1-1 0,0 0 0,1 1 0,-1-1 0,1 1 0,-1-1 0,1 1 0,-1-1 0,1 0 0,0 1 0,0-1 0,0 0 0,0 0 0,0 0 0,0 0 0,0 0 0,0 0 0,0 0 0,1 0 0,-1 0 0,0 0 0,1 0 0,-1-1 0,0 1 0,1-1 0,-1 1 0,1-1 0,-1 1 0,1-1 0,-1 0 0,1 0 0,-1 0 0,1 0 0,-1 0 0,1 0 0,-1 0 0,1 0 0,0-1 15,10 1-375,0-1-1,0-1 1,-1 0-1,1-1 1,0 0-1,-1-1 1,0 0-1,0 0 1,0-1 0,0-1-1,-1 0 376,41-23-4405</inkml:trace>
  <inkml:trace contextRef="#ctx0" brushRef="#br0" timeOffset="-1968.56">14400 1808 10117,'0'0'2860,"0"0"-1524,0 0-279,0 0-188,0 0-412,0 11 52,1 69 454,0-77-913,0-1-1,1 1 1,0-1-1,-1 1 0,1-1 1,0 1-1,0-1 1,0 0-1,0 0 1,1 0-1,-1 0 0,1 0 1,-1-1-1,1 1 1,-1-1-1,1 1 1,0-1-1,0 0 0,0 0 1,0 0-1,0-1 1,0 1-1,0-1 1,0 1-1,0-1 0,0 0 1,0 0-1,0 0 1,0-1-1,0 1 1,0-1-1,0 0 0,-1 0 1,1 0-1,0 0 1,0 0-1,0 0 1,1-2-50,2-1 16,0 0 0,0-1 1,-1 0-1,0 0 1,0 0-1,0-1 1,0 1-1,-1-1 1,0 0-1,0-1 1,-1 1-1,1-1 1,-2 1-1,1-1 1,-1 0-1,0 0 1,0 0-1,0 0 1,-1-1-1,-1 1 1,1 0-1,-1-1-16,-1 5 6,-1-1-1,0 0 1,0 1-1,0 0 1,0-1 0,-1 1-1,1 0 1,-1 0-1,0 0 1,0 1-1,0-1 1,0 1-1,0-1 1,-1 1-1,1 0 1,-1 0-1,1 1 1,-1-1 0,0 1-1,0 0 1,1 0-1,-1 0 1,0 0-1,0 0 1,0 1-1,0 0 1,0 0-1,0 0 1,0 0-1,0 1 1,0 0-1,0-1 1,-4 3-6,3-3 7,-6 2 11,1 1 0,0 1 0,0 0 0,0 0 0,1 1 0,0 0 0,-1 1 0,2 0 0,-1 0 0,1 1 0,0 0 0,0 1 0,1-1 0,0 1 0,0 1 0,1-1 0,0 1 0,0 1 0,1-1 0,1 1 0,0-1 0,0 1 0,0 1 0,1 2-18,0-6 0,0 0 1,1 0-1,-1 0 1,2 0-1,-1 1 1,1-1-1,0 0 1,1 1-1,-1-1 0,2 0 1,-1 1-1,1-1 1,0 1-1,0-1 1,1 0-1,0 0 1,1 0-1,-1 0 0,1 0 1,1 0-1,-1-1 1,1 1-1,0-1 1,0 0-1,1 0 1,0-1-1,0 0 0,0 1 1,1-1-1,0 0 0,8 1-362,0 1-1,0-2 1,1 0-1,0-1 1,0 0-1,0-1 1,0-1-1,0 0 1,1-1-1,-1-1 1,0 0-1,1-1 1,-1-1-1,0 0 1,0-1-1,15-5 363,42-18-4375,-3-8-3677</inkml:trace>
  <inkml:trace contextRef="#ctx0" brushRef="#br0" timeOffset="-1251.211">14922 1706 8468,'0'0'3023,"0"0"-1148,0 0-311,0 0-399,0 0-375,-11 19-107,4-8-577,-2 1-10,2 0 0,0 1 1,0 0-1,1 0 1,1 1-1,0 0 1,1 0-1,1 0 0,0 0 1,1 1-97,-2 140 533,5-152-524,1 0 0,-1 1 0,1-1-1,0 0 1,0-1 0,0 1 0,1 0-1,-1-1 1,1 1 0,-1-1-1,1 1 1,0-1 0,0 0 0,0 0-1,0-1 1,0 1 0,0-1-1,0 1 1,1-1 0,-1 0 0,1 0-1,-1-1 1,0 1 0,1-1 0,-1 1-1,1-1 1,0 0 0,-1 0-1,1-1 1,-1 1 0,1-1 0,-1 0-9,2 2 3,18-2-122,0-1 1,-1 0-1,1-2 0,-1 0 0,1-2 0,-1 0 0,-1-2 0,0 0 1,0-2-1,0 0 0,-1-1 0,-1-1 0,0-1 0,-1 0 0,0-2 1,-1 0-1,0-1 0,-2 0 0,0-2 0,2-2 119,0-12 9,-1 0 0,-2-1 0,-1 0 0,-1-1 0,-2-1 0,-2 0 0,-1 0-1,-1-1 1,-3 1 0,0-1 0,-3 0 0,0 0 0,-3 0 0,-1-2-9,2-56 796,-2 13 532,4 81-1307,0 0 1,-1 0-1,1 1 0,0-1 0,0 0 0,0 0 1,0 0-1,-1 0 0,1 1 0,0-1 0,0 0 0,0 0 1,-1 0-1,1 0 0,0 0 0,0 0 0,-1 0 1,1 1-1,0-1 0,0 0 0,-1 0 0,1 0 1,0 0-1,0 0 0,-1 0 0,1 0 0,0 0 0,0 0 1,-1 0-1,1-1 0,0 1 0,0 0 0,0 0 1,-1 0-1,1 0 0,0 0 0,0 0 0,-1 0 1,1-1-1,0 1 0,0 0 0,0 0 0,0 0 0,-1 0 1,1-1-1,0 1 0,0 0-21,-8 31-41,-102 449 468,101-443-439,2 0 1,1 0-1,2 1 0,2-1 0,1 25 12,1-61-11,0 0 0,0 1 0,1-1 0,-1 0-1,0 0 1,0 0 0,1 0 0,-1 0 0,1 0-1,-1 0 1,1 0 0,-1 0 0,1 0 0,0 0-1,-1 0 1,1-1 0,0 1 0,0 0 0,0 0 0,-1-1-1,1 1 1,0 0 0,0-1 0,0 1 0,0-1-1,0 1 1,0-1 0,0 0 0,0 1 0,1-1-1,-1 0 1,0 0 0,0 1 0,0-1 0,0 0-1,0 0 1,0-1 0,0 1 0,1 0 0,-1 0-1,0 0 1,0-1 0,0 1 0,0 0 0,0-1-1,0 1 1,0-1 0,0 0 0,0 1 0,0-1-1,0 0 1,-1 1 0,1-1 0,0 0 0,0 0-1,-1 0 1,1 0 0,0 1 0,-1-1 0,1 0-1,-1 0 1,1 0 0,-1-1 0,0 1 0,1 0-1,-1-1 12,2-3-8,1-1-1,-2 0 1,1 0-1,-1 0 0,0 0 1,0 0-1,-1 0 1,1-1-1,-1 1 0,-1 0 1,1 0-1,-1 0 1,0 0-1,-1 0 0,1 0 1,-1 0-1,0 0 0,-1 1 1,1-1-1,-1 1 1,0-1-1,-4-4 9,-183-114 790,191 119-660,212 53-39,-12-56 99,-131 3-292,-67 8 89,1 0 0,-1 0 0,0 0-1,0 0 1,0 0 0,0 1 0,-1-1-1,1 1 1,-1 0 0,0 0 0,0 0 0,0 0-1,-1 0 1,1 0 0,-1 1 0,0-1-1,0 0 1,-1 1 0,1-1 0,-1 1 0,0-1-1,0 4 14,4 89-595,9-100-3793,-4-20 1088</inkml:trace>
  <inkml:trace contextRef="#ctx0" brushRef="#br0" timeOffset="-969.011">15758 1428 9268,'0'0'3970,"0"0"-3858,0 0-96,0 0-32,0 0-656,0 0-1921,65 101-1281</inkml:trace>
  <inkml:trace contextRef="#ctx0" brushRef="#br0" timeOffset="-663.297">16325 1582 13542,'0'0'1193,"-29"-1"-91,-96-3 424,119 3-1437,0 0 1,0 0 0,0 0 0,-1 1 0,1 0-1,0 0 1,0 1 0,0 0 0,0 0 0,0 0-1,0 1 1,0 0 0,1 0 0,-1 0 0,0 1-1,1 0 1,0 0 0,0 0 0,0 1 0,0 0-1,0 0 1,1 0 0,-1 0 0,1 1-1,0-1 1,1 1 0,-1 0 0,1 0 0,0 1-1,0-1 1,0 1 0,1-1 0,0 1 0,0 0-1,1 1-89,-2-2 32,1 1-1,0 0 0,0 0 1,0 1-1,1-1 0,0 0 0,0 0 1,1 1-1,0-1 0,0 0 1,0 1-1,1-1 0,0 0 1,0 0-1,0 1 0,1-1 0,0 0 1,0 0-1,1 0 0,0-1 1,0 1-1,0-1 0,0 1 0,1-1 1,0 0-1,3 3-31,7-2 63,-1-1-1,1 0 1,1 0-1,-1-1 1,1-1 0,-1-1-1,1 0 1,0-1-1,0 0 1,0-1 0,-1-1-1,1 0 1,1-1-63,-10 1 16,0 1 0,1-1 0,-1 0-1,0 0 1,0-1 0,0 0 0,0 0 0,0 0 0,0-1 0,-1 0 0,1 0 0,-1 0 0,0-1 0,0 0 0,0 0-1,0 0 1,-1 0 0,1-1 0,-1 0 0,0 0 0,-1 0 0,1 0 0,-1-1 0,0 1 0,0-1 0,-1 0 0,0 0-1,0 0 1,1-4-16,-2 2-22,-1-1-1,0 1 1,0 0-1,-1-1 1,0 1-1,0 0 1,-1 0-1,0 0 1,-1 0-1,1 0 1,-2 1-1,1-1 1,-1 1-1,0 0 1,0 0-1,-1 0 1,0 0-1,0 1 1,-1 0-1,0 0 0,0 0 1,0 1-1,-1 0 1,1 0-1,-3 0 23,2 0-243,0 0 0,0 1 1,0-1-1,-1 2 0,1-1 0,-1 1 0,0 0 0,0 1 0,0 0 0,-1 0 0,1 0 0,0 1 0,-1 1 0,-3-1 243,6 17-7956,19 0 2724</inkml:trace>
  <inkml:trace contextRef="#ctx0" brushRef="#br0" timeOffset="-438.522">16325 1582 10101,'132'5'2177,"-59"-6"1555,-57 41-2326,-5 130 1160,-11-168-2529,0 0 0,0-1-1,0 1 1,0 0 0,0 0-1,1 0 1,-1 0 0,1 0-1,-1-1 1,1 1 0,0 0-1,0 0 1,-1-1 0,1 1-1,0 0 1,1-1 0,-1 1-1,0-1 1,0 0 0,1 1-1,-1-1 1,1 0 0,-1 0-1,1 0 1,-1 0 0,1 0-1,0 0 1,-1 0 0,1 0-1,0-1 1,0 1 0,-1-1-1,1 1 1,0-1 0,0 0-1,0 0 1,0 0 0,0 0-1,0 0 1,-1 0 0,1 0-1,0-1 1,0 1 0,0-1-1,0 1 1,-1-1 0,1 0-1,0 1 1,0-1 0,-1 0-1,1 0 1,-1 0 0,1-1-1,-1 1 1,1 0 0,-1-1-1,0 1 1,1-1-37,75-72 539,40-26-190,-117 99-351,1 1 1,0-1-1,0 0 0,0 1 0,0-1 0,0 1 1,0 0-1,0-1 0,0 1 0,0 0 0,0 0 1,1 0-1,-1 0 0,0-1 0,0 2 0,0-1 0,0 0 1,0 0-1,0 0 0,0 0 0,0 1 0,0-1 1,0 0-1,0 1 0,0-1 0,0 1 0,0-1 1,0 1-1,0 0 0,0-1 0,0 1 0,0 0 1,-1-1-1,1 1 0,0 0 0,-1 0 0,1 0 1,0 0-1,-1 0 0,1 0 0,-1 0 0,0 0 1,1 0-1,-1 0 0,0 0 0,1 0 0,-1 1 2,7 61-188,-7-51 192,6 126-813,-4-136 675,0 1-1,-1 0 0,1-1 0,0 0 0,0 1 1,0-1-1,0 0 0,1 0 0,-1 0 1,1 0-1,-1 0 0,1-1 0,0 1 0,-1-1 1,1 0-1,0 0 0,0 0 0,0 0 1,0 0-1,0 0 0,0-1 0,0 0 0,0 0 1,0 1-1,0-2 0,1 1 0,1 0 135,84 1-6339</inkml:trace>
  <inkml:trace contextRef="#ctx0" brushRef="#br0" timeOffset="-28859.162">6934 208 8948,'0'0'3180,"0"0"-1323,0 0-227,0 0-277,0 0-484,-14 10-279,7-5-517,1-2-24,0 1 1,0 0-1,1 0 1,-1 1-1,1-1 0,0 1 1,0 1-1,1-1 1,0 1-1,-1-1 0,2 1 1,-1 0-1,1 1 0,0-1 1,0 0-1,1 1 1,-1 3-50,-9 60 342,3 1 1,4 1 0,2 0 0,4 15-343,-1-60 0,0-25-19,-1 0 1,1 1-1,-1-1 1,1 0-1,0 1 1,0-1-1,0 1 1,0-1-1,1 0 1,-1 1-1,1-1 1,-1 0-1,1 1 1,0-1-1,0 0 1,0 0-1,0 0 1,0 1-1,0-1 1,1 0-1,-1-1 1,1 1-1,-1 0 1,1 0-1,0-1 0,-1 1 1,1-1-1,0 1 1,0-1-1,0 0 1,1 0-1,-1 0 1,2 1 18,6-52-3908,-10 42 2883,0-35-3161</inkml:trace>
  <inkml:trace contextRef="#ctx0" brushRef="#br0" timeOffset="-28594.653">6285 354 12422,'0'0'1742,"0"0"-270,0 0 116,0 0-179,0 0-305,-12-8-357,-16-23-290,95 10-132,163-12-166,0 10 0,2 10 0,23 10-159,-254 3-85,0 0 0,1 0 0,-1 0 0,1 0 0,-1 1 0,1-1 0,-1 0 0,0 1 0,1-1 0,-1 1 0,0 0 0,1-1 0,-1 1 0,0 0 0,0 0 0,0 0 0,0 0 0,0 0 0,0 0 0,0 0 0,0 0 0,0 0 0,0 0 0,0 0-1,-1 1 1,1-1 0,0 0 0,-1 1 0,1-1 0,-1 0 0,0 1 0,1-1 0,-1 0 0,0 1 0,0-1 0,0 1 0,0-1 0,0 1 0,0-1 0,0 1 0,-1-1 0,1 0 0,0 1 0,-1-1 0,1 0 0,-1 1 0,0-1 0,1 0 0,-1 1 0,0-1 0,0 0 0,1 0 0,-1 0 0,0 0-1,-1 0 86,-40 42-4548,-28 7-3056</inkml:trace>
  <inkml:trace contextRef="#ctx0" brushRef="#br0" timeOffset="-27881.031">6521 864 6995,'0'0'3076,"0"0"-973,0 0-127,31 7-191,105 23-477,-117-27-1143,1-1 0,-1-1 0,1 0 0,-1-2 1,1 0-1,-1-1 0,1-1 0,-1-1 0,0-1 1,0-1-1,11-5-165,-21 9 13,23-7 22,-1-1 0,0-2 0,-1-1 0,0-1 0,-1-1 0,-1-2 0,12-10-35,-34 20 41,-1-1 0,0 1-1,0-1 1,-1 0 0,0-1-1,0 1 1,-1-1 0,0 1-1,-1-1 1,0 0 0,0 0 0,-1 0-1,0 0 1,0-1 0,-1 1-1,-1 0 1,0-2-41,1 5 199,0 31-191,0 0 0,1 0 0,2-1-1,0 1 1,2-1 0,0 1 0,2-2-1,1 1 1,1-1 0,0 0 0,14 21-8,-21-40 7,0-1 1,1 1 0,0-1 0,0 0 0,0 0 0,0 0 0,1 0-1,-1 0 1,1-1 0,-1 1 0,1-1 0,0 0 0,0 0-1,0-1 1,0 1 0,0-1 0,1 0 0,-1 0 0,0 0-1,1 0 1,-1-1 0,0 0 0,1 0 0,-1 0 0,0 0 0,1-1-1,-1 0 1,0 0 0,1 0 0,-1 0 0,0-1 0,0 1-1,1-2-7,5-4 13,0-1 0,-1 0 0,0-1 0,-1 0 0,0 0 0,0-1 0,-1 0 0,0 0 0,-1-1 0,0 0 0,0 0 0,-2 0 0,1-1 0,-1 0 0,2-11-13,17-59 35,-21 82-43,-1-1 0,1 1 0,-1-1 0,1 1 1,-1-1-1,1 1 0,0 0 0,-1 0 0,1 0 0,-1 0 0,1 0 1,0 0-1,-1 0 0,1 1 0,-1-1 0,1 0 0,-1 1 0,1-1 1,-1 1-1,1 0 0,-1 0 0,1-1 0,-1 1 0,0 0 0,0 0 1,1 0-1,-1 0 0,0 0 0,0 1 0,0-1 0,0 0 0,0 1 0,0-1 1,0 0-1,-1 1 0,1-1 0,0 1 8,24 33 4,-21-27 7,0 0 0,1-1-1,0 0 1,0 0-1,0 0 1,1-1 0,0 0-1,0 0 1,1 0-1,0-1 1,0 0-1,0 0 1,1 0 0,-1-1-1,1-1 1,0 1-1,0-1 1,2 0-11,4-3 30,0 0 0,-1-1 0,1-1 0,-1 0 0,1-1 0,-1 0 0,0-1 0,0-1 0,0 0 0,-1 0 0,1-2 0,-1 1 0,-1-1 0,1-1 0,-2 0 0,1-1 0,-1 0-1,0-1 1,0 0 0,-2 0 0,3-4-30,6-3 39,-1-2-1,-1-1 1,-1 0-1,-1 0 1,0-1-1,-2-1 0,0 0 1,-1-1-1,-2 0 1,0 0-1,-2-1 0,0 0 1,-2 0-1,0 0 1,-2-2-39,1-3 78,-1-1 1,-2 1-1,-1 0 0,-1 0 1,-2 0-1,0 0 1,-2 1-1,-2-1 1,0 2-1,-9-19-78,17 45 7,0 0 0,0 0 0,0 0 0,0 0 0,-1 0 0,1 1 0,0-1 0,0 0 0,-1 0 0,1 0 1,-1 0-1,1 1 0,-1-1 0,1 0 0,-1 0 0,1 1 0,-1-1 0,1 1 0,-1-1 0,0 0 0,1 1 0,-1-1 0,0 1 0,0-1 0,0 1 0,1 0 0,-1-1 0,0 1 0,0 0 0,0 0 0,0-1 0,0 1 0,1 0 1,-1 0-1,0 0 0,0 0 0,0 0 0,0 0 0,0 0 0,0 0 0,0 1 0,1-1 0,-1 0 0,0 0 0,0 1 0,0-1 0,0 1 0,1-1 0,-1 1 0,0-1-7,-36 106-280,26-48 272,1 0 0,4 0 0,1 1 0,4-1 0,2 6 8,-2-56-36,0-1 1,0 1-1,1-1 0,0 1 0,1 0 1,0-1-1,0 1 0,0-1 0,1 1 1,0-1-1,1 0 0,-1 1 1,2-1-1,-1-1 0,1 1 0,0 0 1,0-1-1,0 0 0,1 0 0,0 0 1,1 0-1,-1-1 0,1 0 1,0 0-1,0-1 0,0 0 0,1 0 1,3 2 35,-1-3-141,0 0 1,0-1-1,0 0 1,1 0 0,-1-1-1,0-1 1,1 1-1,-1-1 1,0-1-1,1 0 1,-1 0 0,0-1-1,3-1 141,-8 2-322,0 0-1,0-1 0,0 0 1,0 0-1,0 0 0,0 0 1,-1-1-1,1 0 0,-1 1 1,0-1-1,1-1 1,-1 1-1,-1 0 0,1-1 1,0 1-1,-1-1 0,0 0 1,1-1 322,8-31-5192</inkml:trace>
  <inkml:trace contextRef="#ctx0" brushRef="#br0" timeOffset="-27618.008">7954 381 3602,'0'0'9668,"0"0"-8643,0 0 95,0 0-31,0 0-545,0 0-288,-43 11-16,103 2 48,15-4-288,2-2-544,0-5-1665,-7-2-929,-6 0-2448</inkml:trace>
  <inkml:trace contextRef="#ctx0" brushRef="#br0" timeOffset="-27058.955">8526 381 8260,'0'0'3639,"0"0"-1596,0 0-498,0 0-259,0 0-438,-7 2-375,7-2-472,-2 0 16,1 0 0,0 0 1,-1 0-1,1 0 1,-1 0-1,1 1 1,0-1-1,0 1 1,-1-1-1,1 1 1,0-1-1,0 1 0,-1 0 1,1-1-1,0 1 1,0 0-1,0 0 1,0 0-1,0 0 1,0 0-1,0 0 1,1 0-1,-1 0 1,0 0-1,1 1 0,-1-1 1,0 0-1,1 0 1,-1 1-1,1-1 1,0 0-1,-1 1 1,1-1-1,0 0 1,0 1-1,0-1 1,0 0-1,0 1 0,0-1 1,0 0-1,1 1 1,-1-1-1,0 0 1,1 1-1,-1-1 1,1 0-1,-1 0 1,1 1-1,0-1-17,3 2 35,1-1 1,-1 1-1,1-1 1,-1 0-1,1 0 0,0 0 1,0-1-1,0 1 1,0-1-1,0-1 0,0 1 1,0-1-1,1 0 1,-1 0-1,0 0 0,0-1 1,2 0-36,10 1 145,-14 0-141,1 1 0,-1-1 0,1 0 0,-1 0 0,1-1 0,-1 1 0,1-1 0,-1 0 0,0 1 0,1-2 0,-1 1 0,0 0 0,0-1 0,0 1 0,0-1 0,0 0 0,0 0-1,0 0 1,0 0 0,-1-1 0,1 1 0,-1-1 0,0 1 0,0-1 0,0 0 0,0 0 0,0 0 0,-1 0 0,1 0 0,-1 0 0,0-1 0,0 1 0,0 0 0,0-1 0,0 1 0,-1-1 0,0 1 0,1-1 0,-1 1 0,-1-1 0,1 1 0,0-1 0,-1 0-4,-2 0-4,0 1 0,-1 0 0,1-1 0,-1 1 0,0 0 0,0 1 0,0-1 0,0 1 0,0 0 0,0 0 0,-1 0 0,1 0 0,-1 1 0,1 0 1,-1 0-1,1 0 0,-1 0 0,0 1 0,0-1 0,1 1 0,-1 1 0,0-1 0,1 1 0,-1 0 0,-3 0 4,3 3 1,0 0 1,0 1-1,1-1 0,-1 1 0,1-1 1,0 1-1,0 1 0,1-1 1,0 0-1,0 1 0,0 0 0,0-1 1,1 1-1,0 0 0,0 1 1,1-1-1,0 0 0,0 0 0,0 1 1,1-1-1,0 0 0,0 1 1,1-1-1,-1 0 0,2 3-1,-3-6 9,0 1 0,1-1 0,0 1-1,0-1 1,0 1 0,0 0 0,0-1 0,0 1-1,1-1 1,0 1 0,0-1 0,0 0 0,0 1-1,1-1 1,-1 0 0,1 0 0,-1 1 0,1-1-1,0-1 1,1 1 0,-1 0 0,0 0 0,1-1 0,0 1-1,-1-1 1,1 0 0,0 0 0,0 0 0,0 0-1,0-1 1,1 1 0,-1-1 0,3 1-9,7 1 64,0-1 1,1-1 0,-1 0-1,1-1 1,0-1-1,-1 0 1,0 0-1,1-2 1,-1 1-1,0-2 1,0 0 0,0 0-1,0-1 1,-1-1-1,4-2-64,-6 3 13,-1 1 0,0-2 0,0 1 0,0-1-1,-1-1 1,1 1 0,-2-1 0,1-1 0,-1 0 0,0 0-1,0 0 1,-1-1 0,-1 1 0,1-2 0,-1 1 0,-1-1-1,0 1 1,0-1 0,-1 0 0,0 0 0,0-3-13,0-83-534,-3 107 527,-1-10 7,1 0 0,-1 1-1,1-1 1,0 0 0,0 1-1,-1-1 1,1 1 0,0-1-1,0 0 1,0 1 0,1-1-1,-1 0 1,0 1 0,0-1-1,1 1 1,-1-1 0,1 0-1,-1 0 1,1 1 0,0-1-1,-1 0 1,1 0 0,0 0-1,0 1 1,0-1 0,0 0-1,0 0 1,0-1 0,0 1-1,0 0 1,0 0 0,0 0-1,0-1 1,1 1 0,-1 0-1,0-1 1,1 0 0,-1 1-1,0-1 1,1 1 0,-1-1-1,0 0 1,2 0 0,294-2 661,-295 2-658,1 1 0,0-1-1,-1 1 1,1-1 0,-1 1-1,1 0 1,-1 0-1,0 0 1,1 1 0,-1-1-1,0 0 1,0 1-1,0-1 1,0 1 0,0 0-1,0 0 1,0 0-1,-1 0 1,1 0 0,-1 0-1,1 0 1,-1 0-1,0 1 1,0-1 0,0 0-1,0 1 1,0-1-1,0 1 1,-1-1 0,1 1-1,-1 2-2,7 88 93,-7-81-82,0 36-436,2-45 268,0-1 0,0 0-1,1-1 1,-1 1-1,0 0 1,1 0-1,-1-1 1,1 0 0,0 1-1,0-1 1,-1 0-1,1 0 1,0-1 0,0 1-1,0-1 1,0 1-1,0-1 1,0 0-1,0 0 1,-1 0 0,1 0-1,0-1 1,0 1-1,0-1 1,0 0 0,0 0-1,0 0 158,1 1-277,57-14-4010,9-20-2765</inkml:trace>
  <inkml:trace contextRef="#ctx0" brushRef="#br0" timeOffset="-26735.442">9973 0 13990,'0'0'1289,"0"0"112,0 0 42,-27 7-224,14-4-1082,3-2-69,1 1 0,-1 0 0,1 1 0,-1 0 0,1 1 0,0 0 0,0 0 0,1 1 0,-1 0 0,1 0 0,0 1 0,1 0 0,-1 0 0,1 1 0,0 0 0,1 1 0,0-1 0,0 1 0,0 0 0,-2 6-68,-20 45 204,2 2 1,3 0 0,2 2-1,3 1 1,3 0 0,3 1-1,3 0 1,2 1 0,4 0-1,2 3-204,1-62 33,-1 0 1,2 0-1,-1 0 1,1 0-1,0 0 0,1 0 1,-1 0-1,2-1 0,-1 1 1,0-1-1,1 1 0,1-1 1,-1 0-1,1 0 0,0 0 1,0-1-1,0 1 0,1-1 1,0 0-1,0 0 0,0-1 1,1 1-1,0-1 1,-1-1-1,1 1 0,1-1 1,-1 0-1,0 0 0,1-1 1,0 1-1,-1-1 0,5 0-33,-2 0 27,-1-1-1,1 0 1,0-1-1,-1 1 1,1-1-1,0-1 1,-1 0-1,1 0 0,0-1 1,-1 0-1,0 0 1,1-1-1,-1 0 1,0-1-1,0 0 1,-1 0-1,1 0 1,-1-1-1,0 0 1,0-1-1,-1 1 0,1-1 1,-1-1-1,-1 1 1,1-1-1,-1 0 1,0 0-1,-1-1 1,0 1-1,0-1 1,0 0-1,-1 0 1,0 0-1,-1-1 0,0 1 1,0-1-1,0-1-26,-1-1-37,1 1-1,-2-1 0,1 0 1,-2 0-1,1 0 0,-1 0 0,-1 0 1,0 1-1,-1-1 0,0 0 1,0 1-1,-1 0 0,0 0 1,-1 0-1,-6-9 38,1 3-241,-1 0 1,0 1-1,-2 0 1,1 1-1,-2 0 1,0 1-1,0 1 1,-1 0-1,-14-7 241,-53-4-5492,78 24-36,4 5-3092</inkml:trace>
  <inkml:trace contextRef="#ctx0" brushRef="#br0" timeOffset="-26179.181">10264 347 2145,'0'0'9674,"0"0"-6246,0 0-1777,0 0-223,0 0-647,-19-10-327,-68-30 66,79 38-463,0 0 1,0 1-1,0 0 0,0 1 0,1 0 0,-1 0 1,0 1-1,0 0 0,0 0 0,0 0 0,1 1 1,-1 1-1,1-1 0,-1 1 0,1 0 0,0 1 1,0 0-1,0 0 0,1 0 0,-1 1 0,1 0 1,0 1-1,1-1 0,-1 1 0,-1 2-57,4-4 16,0-1 0,0 1 0,0 1 0,1-1 0,-1 0 0,1 0 0,0 1 0,0 0 0,0-1 0,1 1 0,0 0 0,0 0 0,0 0 0,0-1 0,1 1 0,0 0 0,0 0 0,0 0 0,1 0 0,0 1-16,1-4 12,0 1 0,1 0 0,-1 0 0,1-1 0,0 1 0,0-1 0,0 0 0,0 0 0,0 0 0,1 0 0,-1-1 0,0 1 0,1-1 0,0 0 0,-1 0 1,1 0-1,-1 0 0,1-1 0,0 0 0,0 1 0,-1-1 0,1 0 0,0-1 0,-1 1 0,1-1 0,1 0-12,0 1 23,5 0 7,5 1-2,-1-1 0,0 0-1,0-1 1,0 0-1,1-1 1,-2-1 0,1 0-1,0-1 1,0-1-1,-1 0 1,5-3-28,-9 3 22,-6 2-51,-1 1-1,0 0 1,1 0-1,0 0 0,-1 1 1,1-1-1,0 1 1,0-1-1,0 1 1,0 0-1,0 0 1,0 0-1,0 1 0,0-1 1,0 1-1,1-1 1,-1 1-1,0 0 1,0 1-1,0-1 0,1 0 1,-1 1-1,0 0 1,0-1-1,0 1 1,0 1-1,0-1 0,0 0 1,2 2 29,3 6-96,-6-6 53,0 1 1,1-1 0,-1-1 0,1 1 0,-1 0-1,1-1 1,0 1 0,0-1 0,0 0-1,1 0 1,-1 0 0,0 0 0,1 0-1,0-1 1,-1 0 0,1 0 0,0 0 0,2 0 42,13-1-316,1-2 0,0 0 0,0-2 0,-1 0 0,0-1 1,0-1-1,0-1 0,-1 0 0,0-1 0,0-2 1,15-10 315,-2 4-902,-25 13 702,12-5-130,1-1 0,-2-1 0,1-1 0,-1-1-1,-1 0 1,0-1 0,-1-1 0,2-2 330,-1-44 4270,-16 56-3556,-35 8 1729,28 5-2409,0 0 0,1 0 0,0 1 1,0 0-1,1 0 0,0 1 0,1-1 0,0 1 0,1 0 0,0 0 0,0 0 0,2 0 0,-2 11-34,2 57-48,2-76-6,1-1 1,-1 1-1,1 0 0,-1 0 0,1-1 0,0 1 1,0-1-1,0 0 0,0 1 0,0-1 0,1 0 1,-1 0-1,1 0 0,-1-1 0,1 1 1,0-1-1,0 1 0,0-1 0,0 0 0,0 0 1,0 0-1,0 0 0,0-1 0,0 1 0,0-1 1,0 0-1,0 0 0,0 0 0,1 0 1,-1-1-1,0 1 0,0-1 0,0 0 0,0 0 1,2-1 53,17 2-322,8-2-624,0-1 0,0-2 0,0 0-1,-1-2 1,0-2 0,9-3 946,-9 3-912,71-22-4091</inkml:trace>
  <inkml:trace contextRef="#ctx0" brushRef="#br0" timeOffset="-25825.199">11508 242 9957,'0'0'2417,"0"0"-865,0 0-204,0 0-457,0 0-310,-8 11-26,-22 38 27,28-48-555,1 1 0,0-1 0,0 1 1,-1-1-1,1 1 0,0 0 0,0-1 0,0 1 1,1 0-1,-1 0 0,0 0 0,1 0 0,-1 0 1,1-1-1,0 1 0,-1 0 0,1 0 0,0 0 1,0 0-1,0 0 0,1 0 0,-1 0 0,0 0 1,1 0-1,-1 0 0,1 0 0,0 0 0,-1 0 0,1-1 1,0 1-1,0 0 0,0-1 0,1 1 0,-1 0 1,0-1-1,0 1 0,1-1 0,-1 0 0,1 0 1,0 1-1,-1-1 0,1 0 0,0 0 0,-1 0 1,1-1-1,0 1 0,0 0 0,0-1 0,0 1 1,0-1-1,0 0 0,0 1 0,0-1 0,0 0 1,0 0-1,0 0 0,1-1-27,17 2 227,-11 1-197,-1-1 0,0 0 1,0 0-1,1-1 1,-1 0-1,0-1 1,1 0-1,-1 0 0,0-1 1,0 1-1,0-2 1,0 1-1,0-1 0,0-1 1,-1 1-1,0-1 1,0-1-1,0 1 1,0-1-1,4-4-30,-9 7 2,-1-1 0,0 1 0,1 0 0,-1 0 0,-1 0 0,1-1 1,0 1-1,0 0 0,-1-1 0,1 1 0,-1-1 0,0 1 0,0-1 0,0 1 0,0-1 0,0 1 0,-1-1 1,1 1-1,-1 0 0,1-1 0,-1 1 0,0 0 0,0-1 0,0 1 0,0 0 0,0 0 0,-1 0 0,1 0 0,0 0 1,-1 0-1,0 0 0,0 0 0,1 1 0,-1-1 0,0 0 0,0 1 0,0 0 0,-1 0 0,1-1 0,0 1 1,0 0-1,-1 1 0,1-1 0,0 0 0,-1 1 0,-1-1-2,-6-1 6,-1 1-1,1 1 1,0-1-1,-1 2 1,1-1 0,-1 1-1,1 1 1,0 0-1,0 0 1,0 1 0,0 0-1,0 1 1,1 0-1,-1 1 1,1 0 0,0 0-1,1 1 1,-6 4-6,-4 5 35,0 0 0,1 1 0,1 1 0,0 0 1,2 1-1,0 1 0,-9 16-35,17-27-1,1 0 0,0 0 0,1 1 0,0-1 0,0 1 0,1 0 0,0 0 0,1 0 0,0 0 0,0 1 0,1-1 1,0 0-1,1 1 0,0-1 0,0 1 0,1-1 0,0 1 1,2-6-38,0 0 0,0 0 0,0-1 0,1 1 0,-1-1 0,1 0 1,0 0-1,0 0 0,0 0 0,0-1 0,0 0 0,1 0 0,-1 0 0,1 0 1,-1 0-1,1-1 0,0 0 0,0 0 0,-1-1 0,1 1 0,0-1 0,0 0 0,0 0 1,0 0-1,3-2 38,-3 3-78,84-8-5564,-63-13-2495</inkml:trace>
  <inkml:trace contextRef="#ctx0" brushRef="#br0" timeOffset="-32380.824">542 571 5186,'0'0'2049,"0"0"-608,0 0-46,0 0-122,0 0-419,0 0-113,0 8-44,0 27-12,2-68 2218,-10-93-374,7 122-2504,0 0 0,0-1 0,-1 1-1,1 0 1,-1 0 0,0 0-1,-1 0 1,1 1 0,-1-1-1,1 1 1,-1-1 0,0 1-1,0 0 1,-1 0 0,1 0-1,-1 0 1,1 1 0,-1 0 0,0-1-1,0 1 1,0 1 0,0-1-1,0 0 1,0 1 0,-1 0-1,1 0 1,-4 0-25,-2 2 9,0 1 0,0 0-1,0 0 1,1 1 0,0 0 0,-1 1 0,1 0 0,0 1-1,1 0 1,-1 0 0,1 0 0,0 1 0,0 1-1,1-1 1,0 1 0,0 1 0,0-1 0,1 1 0,0 0-1,1 0 1,0 1 0,0 0 0,-1 5-9,5-14 0,-21 34 7,1 0 0,1 2 0,3 0 0,0 2 0,3-1 0,1 2 1,1 0-1,3 0 0,1 1 0,2 0 0,1 0 0,2 16-7,3-50-9,-1-1-1,1 1 0,0 0 1,1-1-1,-1 1 1,1-1-1,0 1 1,1-1-1,-1 1 0,1-1 1,0 0-1,0 1 1,1-1-1,0 0 1,0-1-1,0 1 0,0 0 1,1-1-1,-1 0 1,1 0-1,0 0 1,0 0-1,1 0 1,-1-1-1,1 0 0,0 0 1,0 0-1,0-1 1,3 2 9,12 1-203,0 0-1,1-1 1,-1 0 0,1-2 0,0-1 0,0-1-1,-1 0 1,1-1 0,3-2 203,-24 3-4,125-25-5620,-78 9-355</inkml:trace>
  <inkml:trace contextRef="#ctx0" brushRef="#br0" timeOffset="-32009.618">911 779 12038,'0'0'1304,"0"0"-135,-25 4 215,-81 15-287,99-18-1004,-1 1 1,1 0-1,-1 1 1,1 0-1,0 0 1,0 0-1,0 1 1,0 0-1,0 0 1,1 1-1,0 0 1,0 0-1,0 1 1,1-1 0,0 1-1,0 0 1,0 0-1,1 1 1,-3 4-94,4-6 20,1-1 0,-1 0 0,1 1 0,0-1 0,0 1 0,1 0 0,-1 0 0,1 0 0,0 0 0,1-1 0,-1 1 0,1 0 0,0 0 0,0 0 0,0 0 0,1 0 0,-1 0 0,1 0 0,1 0 0,-1 0 0,1 0 0,0-1 0,0 1 0,0 0 0,0-1 0,1 0 0,0 0 0,1 2-20,6 0 5,1-1 0,1 0 0,-1 0 0,1-1 1,0-1-1,-1 0 0,2 0 0,-1-1 0,0-1 0,0 0 0,0-1 1,1 0-1,-1-1 0,0 0 0,5-2-5,-16 3 0,11-1 6,0 0 0,0-1-1,0-1 1,0 0 0,-1 0 0,1-1-1,-1-1 1,0 0 0,0-1-1,0 0 1,-1 0 0,0-1 0,0 0-1,5-7-5,-12 11 12,0 1 0,-1-1-1,0-1 1,0 1-1,0 0 1,0 0 0,0-1-1,-1 1 1,1-1 0,-1 0-1,0 1 1,0-1-1,0 0 1,-1 1 0,1-1-1,-1 0 1,0 0 0,0 0-1,0 0 1,-1 1 0,1-1-1,-1 0 1,0 0-1,0 1 1,-1-2-12,-5-1 3,0 0 0,-1 1 1,0 0-1,0 0 0,-1 1 0,1 0 0,-1 0 1,0 1-1,0 0 0,0 1 0,0 0 0,0 0 1,-1 1-1,1 0 0,-4 1-3,-58-3-1070,71-3-3927,13-4-1270</inkml:trace>
  <inkml:trace contextRef="#ctx0" brushRef="#br0" timeOffset="-31704.742">1371 327 11541,'0'0'2161,"0"0"-408,0 0-59,0 0-507,0 0-629,-7 5-299,3-1-230,0 0-1,0 0 1,1 1 0,-1-1 0,1 1 0,0-1 0,0 1 0,1 0-1,0 0 1,-1 0 0,2 0 0,-1 1 0,1-1 0,-1 1-1,1-1 1,0 5-29,-12 139 258,6 0-1,7 58-257,0-201-41,-1 0 0,1 0-1,0 0 1,0 0 0,1 0-1,0 0 1,0 0 0,0-1-1,1 1 1,0 0 0,0 0 0,0-1-1,1 1 1,0-1 0,0 0-1,0 0 1,0 0 0,1 0-1,0-1 1,0 1 0,0-1-1,1 0 1,0 0 0,-1 0-1,1-1 1,0 0 0,1 0 0,-1 0-1,1-1 1,-1 1 0,5 0 41,-3-5-342,-1 1 1,1-1 0,-1-1 0,0 1-1,0-1 1,1 0 0,-2-1-1,1 1 1,0-1 0,-1 0 0,0-1-1,0 1 1,0-1 0,0 0-1,-1-1 1,0 1 0,0-1 0,0 1-1,-1-1 1,1 0 0,-2 0 0,1-2 341,7-8-1809,23-35-6314</inkml:trace>
  <inkml:trace contextRef="#ctx0" brushRef="#br0" timeOffset="-31397.625">1818 372 11509,'0'0'1967,"0"0"-228,0 0 11,0 0-416,0 0-627,-7 7-283,0 0-340,1 0 0,0 1 0,1-1-1,-1 1 1,2 1 0,-1-1 0,1 1-1,0-1 1,1 1 0,-2 7-84,-9 40 99,3 0 0,3 1 1,1 0-1,4 1 0,1 9-99,2-64-28,-1 0 0,0 0-1,1 0 1,0 1 0,-1-1-1,2 0 1,-1 1 0,0-1 0,0 0-1,1 0 1,0 1 0,0-1-1,0 0 1,0 0 0,0 0-1,0 0 1,1 0 0,0 0 0,-1 0-1,1-1 1,0 1 0,0-1-1,1 1 1,-1-1 0,0 0-1,1 0 1,0 0 0,-1 0 0,1 0-1,0 0 1,0-1 0,0 1-1,0-1 29,105-2-3421,-7-33-4005,-45 5 636</inkml:trace>
  <inkml:trace contextRef="#ctx0" brushRef="#br0" timeOffset="-31111.769">2129 660 10917,'0'0'1785,"0"0"-678,0 0-187,0 0-79,0 0-374,-4 16-222,-10 48-26,13-63-212,1 0 0,0 0 0,0 0-1,0-1 1,0 1 0,0 0 0,0 0 0,0 0 0,0 0 0,0 0 0,0 0-1,0-1 1,0 1 0,1 0 0,-1 0 0,0 0 0,1 0 0,-1-1 0,1 1-1,-1 0 1,1 0 0,-1-1 0,1 1 0,-1 0 0,1-1 0,0 1 0,-1-1-1,1 1 1,0-1 0,-1 1 0,1-1 0,0 1 0,0-1 0,0 0 0,-1 1 0,1-1-1,0 0 1,0 0 0,0 0 0,0 1 0,0-1 0,0 0 0,-1 0 0,1 0-1,0 0 1,0-1 0,0 1 0,0 0 0,0 0 0,0-1-7,4 1 51,1 1-14,1 0 1,-1-1-1,1 0 0,-1 0 1,0 0-1,1-1 1,-1 0-1,0 0 1,1-1-1,-1 1 1,0-2-1,0 1 0,0 0 1,-1-1-1,1 0 1,-1-1-1,1 1 1,-1-1-1,0 0 0,0 0 1,-1-1-1,1 1 1,-1-1-1,0 0 1,0 0-1,-1-1 1,1 1-1,-1-1 0,0 1 1,-1-1-1,2-4-37,-3 7 6,0 0 0,0 1-1,0-1 1,-1 0 0,1 0 0,-1 0-1,1 1 1,-1-1 0,0 0 0,0 0-1,-1 0 1,1 0 0,-1 1 0,1-1-1,-1 0 1,0 0 0,0 1 0,0-1-1,0 0 1,0 1 0,-1-1-1,1 1 1,-1 0 0,1-1 0,-1 1-1,0 0 1,0 0 0,0 0 0,0 0-1,-1 1 1,1-1 0,0 0 0,-1 1-1,1 0 1,-1-1 0,0 1 0,1 0-1,-1 0 1,0 1 0,0-1-6,-3-1 16,-1 1 1,1-1 0,-1 2-1,1-1 1,-1 0-1,1 1 1,-1 1 0,1-1-1,-1 1 1,1 0-1,-1 0 1,1 1 0,-1 0-1,1 0 1,0 0 0,0 1-1,0 0 1,1 0-1,-1 1 1,0-1 0,1 1-1,-4 4-16,-2 3 11,1 1 0,0 0-1,1 1 1,0-1 0,1 2-1,0 0 1,2 0 0,-1 0-1,1 0 1,1 1 0,1 0-1,0 0 1,1 1 0,1-1-1,0 1 1,1-1 0,0 1-1,2-1 1,1 15-11,0-26-62,0 0 0,0 0-1,0 0 1,0 0 0,1 0 0,0-1 0,-1 1-1,1-1 1,1 0 0,-1 1 0,0-1-1,1-1 1,0 1 0,-1-1 0,1 1 0,0-1-1,0 0 1,1 0 0,-1-1 0,0 1 0,0-1-1,1 0 1,-1 0 0,1-1 0,-1 1 0,1-1-1,-1 0 1,1 0 0,-1 0 0,1-1-1,-1 0 1,1 0 0,3-1 62,-7 2-41,20-1-933,0-2 1,-1 0-1,0-1 1,0-1-1,0-1 1,0-1-1,-1 0 1,0-2-1,9-5 974,58-28-5741</inkml:trace>
  <inkml:trace contextRef="#ctx0" brushRef="#br0" timeOffset="-30858.838">2734 492 10341,'0'0'2369,"0"0"-1121,0 0-207,0 0-177,0 0-31,0 0-209,-105 166-144,103-106-128,2-1-176,0-8-176,22-13 16,20-13-48,13-14-432,10-11-832,12 0-465,7-29-416,1-11-3298</inkml:trace>
  <inkml:trace contextRef="#ctx0" brushRef="#br0" timeOffset="-30349.436">3378 251 13158,'0'0'1169,"0"0"285,0 0 74,0 0-487,0 0-524,-7 16-279,-38 147 426,17 285-248,28-446-632,-7-8 75,-108-124-206,24 65 760,88 64-343,60 23-260,-33-14 205,-1-2-1,1 0 0,1-2 0,-1 0 1,1-2-1,-1 0 0,1-2 0,-1-1 0,12-2-14,-13-1 83,0-1-1,0-1 0,0-1 0,-1-1 0,0-1 0,0-1 1,-1-1-1,0-1 0,-1-1 0,0-1-82,-14 10 96,-6 4-97,0 0 0,0 0 0,0 1 0,0-1 1,0 0-1,0 1 0,0-1 0,0 0 0,0 1 0,0-1 0,0 0 0,0 0 0,0 1 0,0-1 1,0 0-1,0 1 0,0-1 0,0 0 0,0 0 0,0 1 0,0-1 0,0 0 0,1 1 0,-1-1 1,0 0-1,0 0 0,0 1 0,0-1 0,1 0 0,-1 0 0,0 0 0,0 1 0,1-1 0,-1 0 0,0 0 1,0 0-1,1 0 0,-1 0 0,0 1 0,1-1 0,-1 0 0,0 0 0,0 0 0,1 0 0,-1 0 1,0 0-1,1 0 0,-1 0 0,0 0 0,1 0 0,-1 0 0,0 0 0,0 0 0,1 0 0,-1-1 1,0 1-1,1 0 0,-1 0 0,0 0 1,0 7-35,-1 0 0,1-1-1,0 1 1,1 0 0,0 0 0,0 0 0,1-1 0,-1 1 0,1 0 0,1-1-1,-1 0 1,1 1 0,0-1 0,1 0 0,0-1 0,-1 1 0,2 0 0,-1-1-1,1 0 1,-1 0 0,2-1 0,-1 1 0,0-1 0,1 0 0,0 0 0,0-1-1,0 0 1,0 0 0,0 0 0,5 1 35,-1-3-504,1 1 0,-1-2-1,0 1 1,1-2 0,-1 1 0,1-1-1,-1-1 1,0 0 0,0 0 0,0-1-1,0 0 1,3-2 504,29-23-5450</inkml:trace>
  <inkml:trace contextRef="#ctx0" brushRef="#br0" timeOffset="-30042.299">3716 307 6979,'0'0'5907,"0"0"-4032,0 0-1037,0 0-184,0 0-126,-10 22 78,-27 74 58,36-93-639,1-1-1,0 0 1,-1 0-1,1 1 1,0-1 0,1 0-1,-1 1 1,0-1 0,1 0-1,-1 1 1,1-1 0,0 0-1,0 0 1,-1 0 0,2 0-1,-1 0 1,0 0-1,0 0 1,1 0 0,-1 0-1,1 0 1,-1-1 0,1 1-1,0-1 1,-1 1 0,1-1-1,0 1 1,0-1-1,0 0 1,0 0 0,0 0-1,1 0 1,-1-1 0,0 1-1,0 0 1,2-1-25,0 2 52,111 11 1062,-92-13-961,-16 0-103,1 0-1,-1 0 1,1-1-1,-1 1 0,1-2 1,-1 1-1,1-1 1,-1 0-1,0-1 1,0 0-1,0 0 1,0 0-1,-1-1 1,1 0-1,-1 0 0,0 0 1,0-1-1,-1 0 1,1 0-1,-1-1 1,0 0-1,0 0 1,-1 0-1,0 0 0,0-1 1,0 1-1,-1-1 1,0 0-1,0 0 1,1-7-50,-3 11 4,-1-1 1,1 0-1,-1 0 1,0 0-1,0 1 1,0-1-1,-1 0 1,1 0-1,-1 0 1,0 1-1,0-1 1,0 0-1,-1 1 1,1-1-1,-1 1 1,0 0-1,0-1 1,0 1-1,0 0 1,-1 0-1,1 0 1,-1 1-1,0-1 1,1 0-1,-1 1 1,0 0-1,-1 0 1,1 0-1,0 0 1,-1 0-1,1 1 1,-1-1-1,1 1 1,-1 0-1,-1 0-4,-3-2-99,0 1 0,0 1-1,0-1 1,0 1 0,-1 1 0,1-1 0,0 1-1,0 1 1,-1-1 0,1 2 0,0-1 0,0 1-1,0 0 1,0 1 0,1-1 0,-1 2 0,1-1-1,-1 1 1,0 1 99,-1 1-437,1 0-1,0 0 0,1 1 1,-1 0-1,1 0 0,1 0 1,-1 1-1,1 0 0,1 1 0,-1 0 438,-19 44-4527</inkml:trace>
  <inkml:trace contextRef="#ctx0" brushRef="#br0" timeOffset="-29679.167">4263 600 12038,'0'0'2457,"0"0"-1340,0 0-180,-22 9 50,-67 36-189,85-42-751,0 1 1,1-1-1,-1 1 1,1 0-1,-1 0 1,1 0-1,0 0 1,1 0-1,-1 1 1,1-1-1,0 1 1,0 0-1,0 0 1,0-1-1,1 1 1,0 0-1,0 1 1,0 3-48,-1 2 87,-3 117 1020,5-125-1078,1 0 1,0 0-1,0-1 1,0 1-1,0-1 1,1 1-1,-1-1 1,1 0-1,-1 1 1,1-1-1,0 0 0,0 0 1,0 0-1,0 0 1,0 0-1,0-1 1,1 1-1,-1-1 1,1 1-1,-1-1 1,1 0-1,-1 0 1,1 0-1,0 0 1,-1 0-1,1-1 1,0 1-1,0-1 1,-1 0-1,2 0-29,88-3 826,-85 2-773,1-1 0,-1 0 1,0-1-1,0 1 0,1-1 0,-2-1 1,1 1-1,0-1 0,-1 0 0,0-1 0,0 0 1,0 0-1,0 0 0,-1-1 0,0 1 1,0-1-1,0 0 0,-1-1 0,0 1 1,0-1-1,-1 0 0,0 0 0,0 0 1,0-1-54,-2 1-35,0 0 1,-1 0-1,0 1 0,0-1 1,-1 0-1,0 0 1,0 1-1,0-1 0,-1 1 1,0-1-1,0 1 1,-1-1-1,0 1 0,0 0 1,0 0-1,-1 1 1,1-1-1,-2 1 0,1 0 1,0 0-1,-1 0 1,0 0-1,0 1 0,-1 0 1,1 0-1,-1 0 1,0 1-1,0-1 0,0 1 1,0 1-1,0 0 1,-7-2 34,-75-3-3109,78 25-5599,18-11-26</inkml:trace>
  <inkml:trace contextRef="#ctx0" brushRef="#br0" timeOffset="-29369.686">4542 591 7443,'0'0'4285,"0"0"-2295,0 0-509,0 0-174,4 20-24,1 1-939,-1-8-159,-1 0 1,-1 0-1,0 0 1,0 1-1,-1-1 1,-1 1-1,-1-1 1,-1 12-186,-21 133 1235,33-159-608,6-11-452,-1 0 1,0-1-1,-1 0 0,-1-1 0,0-1 0,0 0 0,-2-1 1,0 0-1,5-11-175,6-12 103,-16 28-101,-1 0 0,1 1 0,1 0 1,0 0-1,0 1 0,1-1 0,0 1 0,1 1 1,2-2-3,-9 9-12,-1 1 1,1 0-1,0 0 1,0-1-1,0 1 1,-1 1-1,1-1 1,0 0-1,0 0 1,0 1-1,-1-1 0,1 1 1,0-1-1,-1 1 1,1 0-1,0-1 1,-1 1-1,1 0 1,-1 0-1,1 0 1,-1 0-1,0 1 1,1-1-1,-1 0 1,0 1-1,0-1 1,0 0-1,0 1 1,0 0-1,0-1 1,0 1-1,-1-1 1,1 1-1,0 0 1,-1 0-1,1-1 1,-1 1-1,0 0 1,0 0-1,0-1 1,0 1-1,0 0 1,0 0-1,0 0 1,0-1-1,-1 1 1,1 0-1,-1 1 12,2 4-2,8 62-64,-8-55-129,-1 0-1,2 1 0,0-1 1,1 0-1,0 0 1,1 0-1,0-1 1,1 1-1,1-1 1,0 0-1,1-1 1,0 1-1,1-1 1,0-1-1,2 1 196,62 36-3940,33-14-1468</inkml:trace>
  <inkml:trace contextRef="#ctx0" brushRef="#br0" timeOffset="-22264.892">249 1873 7299,'0'0'1604,"0"0"-1089,0 0-67,0 0 64,0 0-10,0 0 90,0 0-32,0 0-170,0 0-97,0 0 27,1 0 88,108-5 1207,-1-4 0,41-13-1615,153-12 364,435 31 949,-597-4-1170,0-6 0,56-15-143,-21 2 146,766-51 105,17-7 32,113-18 29,-352 38-187,561-41 227,190 44 246,-353-25-315,-827 76 289,-165 10-4186,-86 0 981,-36 0-2785</inkml:trace>
  <inkml:trace contextRef="#ctx0" brushRef="#br0" timeOffset="-9114.931">371 2713 2113,'0'0'1070,"0"0"-313,0 0 9,0 0 67,0 0-41,0 0 40,0 0 129,-4-5 82,1 2-1093,2 1 264,0 0-1,-1 0 1,1 0 0,-1 0 0,1 1-1,-1-1 1,0 1 0,0-1 0,0 1-1,0 0 1,0 0 0,0 0 0,0 0 0,0 0-1,0 0 1,0 0 0,-1 1 0,1-1-1,0 1 1,0-1 0,-1 1 0,1 0-214,-5 1 93,0 0 1,1 0-1,-1 1 1,1 0 0,-1 0-1,1 1 1,0 0-1,0 0 1,0 0 0,0 0-1,0 1 1,1 0-1,0 1 1,-1-1 0,2 1-1,-1 0 1,0 0-1,1 0 1,0 1 0,1-1-1,-2 4-93,-60 133 847,57-104-724,1 0 1,1 1-1,3-1 1,1 1-1,1 0 1,3-1-1,2 10-123,-4-43 9,0 1-1,0-1 1,1 1-1,0-1 1,0 1-1,0-1 0,0 1 1,1-1-1,0 0 1,0 0-1,1 0 1,-1 0-1,1 0 1,0-1-1,0 1 1,1-1-1,0 0 1,-1 0-1,1 0 1,0 0-1,1-1 1,-1 0-1,1 0 1,-1 0-1,1 0 1,0-1-1,2 1-8,6-2 24,0 0-1,1-2 1,-1 1-1,0-2 1,0 0-1,0 0 1,0-1-1,0-1 1,-1 0-1,1-1 1,-1 0-1,0-1 1,-1-1-1,1 1 1,-1-2-1,0 1 1,-1-2 0,0 1-1,-1-2 1,1 1-1,5-9-23,48-39 30,-3-3 0,-2-2 1,-3-3-1,-3-3 0,-2-1 0,5-19-30,-43 66 18,-2 0-1,-1 0 0,-1-1 0,0 0 1,-2 0-1,-1-1 0,-1 0 0,-1 0 1,-1 0-1,-1 0 0,-1 0 0,-1-1 1,-2-7-18,3 29 16,1 1 0,-1 0 1,0 0-1,0 0 1,0-1-1,0 1 1,0 0-1,0 0 1,-1 0-1,1 0 1,-1 0-1,1-1 1,-1 1-1,0 0 0,0 0 1,0 0-1,0 1 1,0-1-1,0 0 1,-1 0-1,1 0 1,0 1-1,-1-1 1,0 1-1,1-1 1,-1 1-1,0 0 0,0 0 1,1-1-1,-1 1 1,0 1-1,0-1 1,0 0-1,-1 0 1,1 1-1,0-1 1,0 1-1,0 0 1,0-1-1,0 1 0,-2 0-15,-33 61 7,32-45-8,-7 21 0,2 0 0,1 1 0,2 0 0,2 0 0,1 1 0,2-1 0,2 1 0,3 23 0,-1-41 1,0 0 0,1 0 0,1 0 0,1-1 1,1 1-1,1-2 0,0 1 0,2 0-1,-6-12 0,1 0 0,1 0-1,0 0 1,0-1-1,0 0 1,1 1 0,0-2-1,0 1 1,1-1 0,0 0-1,0 0 1,1-1-1,-1 0 1,1 0 0,0-1-1,0 0 1,1 0 0,-1-1-1,7 1 1,3 0-40,2-2-1,-1 0 1,0-1-1,0 0 1,0-2-1,1-1 1,-1 0-1,0-1 1,-1-1 0,1-1-1,-1-1 1,1 0-1,-2-1 1,1-1-1,-1-1 1,0 0-1,-1-2 1,0 1-1,-1-2 1,0 0-1,-1-1 1,0-1 0,-1 0-1,3-4 41,-12 12-2,1-1 0,-1 0 1,-1 0-1,1 0 0,-1 0 0,0-1 0,-1 1 0,0-1 1,0 0-1,-1 0 0,0 1 0,0-1 0,0 0 0,-1 0 1,-1 0-1,0-4 2,0 9 0,-1-1-1,0 1 1,0 0 0,0 0 0,0 0-1,0 0 1,-1 0 0,0 1 0,1-1 0,-1 1-1,0 0 1,0 0 0,0 0 0,0 0-1,-1 0 1,1 0 0,-1 1 0,1 0 0,-1 0-1,1 0 1,-1 0 0,1 0 0,-1 1 0,0-1-1,1 1 1,-1 0 0,0 0 0,0 1-1,1-1 1,-1 1 0,0-1 0,1 1 0,-1 1-1,1-1 1,-1 0 0,-8 0 13,4 0-1,1 0 0,0 0 0,0 0 0,0 1 0,1 0 0,-1 1 0,0-1 0,1 1-1,-1 0 1,1 1 0,0 0 0,0 0 0,0 0 0,1 1 0,-1-1 0,1 2 0,0-1 0,1 0 0,-1 1 0,1 0 0,0 0 0,1 0-1,-3 5-11,-1 3 26,1 1-1,0 1 0,1-1 0,1 1 1,0 0-1,2 0 0,-1 1 0,2-1 1,0 14-26,0-9 25,0-18-26,1 0 0,-1 0 0,0 1 0,1-1 0,-1 0 0,1 1 0,0-1 0,0 1 1,1-1-1,-1 0 0,1 1 0,0-1 0,-1 0 0,1 0 0,1 1 0,-1-1 0,0 0 1,1 0-1,0 0 0,-1 0 0,1-1 0,0 1 0,1 0 0,-1-1 0,0 1 0,1-1 1,-1 0-1,1 0 0,0 0 0,0 0 0,0 0 1,7-2 6,1 1-1,-1-1 1,0 0-1,1-1 1,-1-1-1,1 1 1,-1-2-1,0 1 1,0-1 0,0-1-1,0 0 1,-1 0-1,0-1 1,1 0-1,-2-1 1,1 0-1,-1 0 1,0-1 0,0 0-1,0 0 1,-1-1-1,-1 0 1,1 0-1,-1-1 1,0 0-1,-1 0 1,0 0 0,-1 0-1,0-1 1,0 0-1,-1 0 1,0 0-1,-1 0 1,0 0-1,0-1 1,-1-9-6,-1-36 237,-20 56-103,17 5-133,0 1 0,0 0 0,0 0 0,1 0 1,0 0-1,0 0 0,0 0 0,1 0 0,0 1 0,0-1 0,1 0 1,-1 1-1,2 5-1,-2-9 1,4 127 31,-1-126-30,1 0 0,-1 0 0,1 0-1,0-1 1,1 1 0,-1-1 0,1 1 0,-1-1 0,1 0 0,0 0 0,0-1-1,0 1 1,1-1 0,-1 0 0,0 0 0,1-1 0,0 1 0,-1-1 0,1 0-1,0 0 1,-1 0 0,1-1 0,0 0 0,0 0 0,0 0 0,0 0 0,-1-1-1,1 0 1,0 0 0,0 0 0,-1-1 0,1 1 0,-1-1 0,1 0 0,-1 0-1,0-1 1,1 0-2,7-5 9,0 0-1,-1-1 1,0-1 0,0 0-1,-1 0 1,0-1-1,-1 0 1,0-1 0,-1 0-1,-1 0 1,1-1-1,-2 0 1,0 0 0,-1 0-1,0-1 1,2-11-9,3-14 72,-3-1-1,-1 0 1,-2 0 0,-2-1-1,-2-14-71,0 45 38,0 9-36,1 0 1,-1 0-1,1 0 1,-1 1-1,0-1 1,0 0-1,1 0 1,-1 0-1,0 0 1,0 0-1,0 0 1,0 0-1,0 0 1,0 0-1,0 0 1,-1 0-1,1 0 1,0 0-1,0 0 1,-1 1-1,1-1 1,0 0-1,-1 0 1,1 0 0,-1 0-1,1 1 1,-1-1-1,0 0 1,1 0-1,-1 1 1,0-1-1,1 1 1,-1-1-1,0 0 1,0 1-1,0 0 1,0-1-1,1 1 1,-1-1-1,0 1 1,0 0-1,0 0 1,0-1-1,0 1 1,0 0-1,0 0 1,0 0-1,0 0 1,0 0-1,0 0 1,0 0-3,-2 3-12,-1 0 1,1 0-1,0 1 1,0-1-1,0 1 1,0-1-1,1 1 0,0 0 1,-1 0-1,1 0 1,1 0-1,-1 0 1,1 1-1,-1-1 0,1 1 1,1-1-1,-1 0 1,0 1-1,1-1 1,0 1-1,0 0 12,-3 23-17,2 0 1,0 0-1,2 0 0,1 0 1,2 0-1,0 0 0,2-1 1,8 23 16,85 225-619,-99-275 616,0 0 1,0 0 0,0 0-1,0-1 1,0 1 0,1 0 0,-1 0-1,0 0 1,0 0 0,0 0-1,1 0 1,-1 0 0,0 0-1,0 0 1,0 0 0,0 0-1,1 0 1,-1 0 0,0 0-1,0 0 1,0 0 0,1 0-1,-1 0 1,0 0 0,0 0-1,0 0 1,1 0 0,-1 0-1,0 0 1,0 0 0,0 0 0,0 0-1,1 0 1,-1 0 0,0 1-1,0-1 1,0 0 0,0 0-1,0 0 1,1 0 0,-1 1 2,6-36-36,-3 12 31,7-9 6,2 0 0,1 1 1,1 1-1,2 0 0,1 1 1,10-13-2,26-47 8,-43 74 49,-2-1-1,0 0 1,0-1 0,-2 0 0,0 0-1,-1 0 1,-1 0 0,0-1 0,-1 0 0,-1 0-1,-1 0 1,-1 0 0,0 0 0,-1-3-57,0 18 35,1-1-1,-1 1 1,0-1 0,0 1 0,0 0 0,-1-1-1,1 1 1,-1 0 0,1 0 0,-1 0 0,0 0-1,-1 0 1,1 0 0,0 0 0,-1 1 0,1-1 0,-1 1-1,0 0 1,0 0 0,0 0 0,-3-2-35,6 5 2,-1-1 0,0 0 1,0 0-1,0 0 1,1 1-1,-1-1 0,0 0 1,0 1-1,1-1 0,-1 1 1,0-1-1,1 1 0,-1-1 1,0 1-1,1-1 0,-1 1 1,1 0-1,-1-1 0,1 1 1,-1 0-1,1-1 0,0 1 1,-1 0-1,1 0 0,0-1 1,-1 1-1,1 0 1,0 0-1,0 0 0,0-1 1,0 1-1,0 0 0,0 0 1,0 0-1,0-1 0,0 1 1,0 0-1,0 0 0,1 0 1,-1-1-1,0 1 0,1 0-2,-2 3 6,3 47 26,1 0-1,3 0 1,1 0 0,4-1-1,1 0 1,2-1 0,3 0 0,7 12-32,5 21-25,-10 24-87,-20-104 39,0 0-1,0 0 0,0-1 0,-1 1 1,1 0-1,0-1 0,-1 1 1,1-1-1,-1 1 0,1-1 1,-1 0-1,0 0 0,1 0 1,-1 0-1,0 0 0,0 0 1,0 0-1,0 0 0,0-1 1,0 1-1,0-1 0,0 1 1,0-1-1,0 0 0,0 0 1,-1 0-1,1 0 0,0 0 1,0-1-1,0 1 0,0 0 1,0-1-1,-2 0 74,-6 0-501,-72-17-6145,52-8 534</inkml:trace>
  <inkml:trace contextRef="#ctx0" brushRef="#br0" timeOffset="-8470.475">2341 2854 5811,'0'0'7379,"0"0"-5442,0 0-1251,0 0 317,0 0-400,0 11-254,2 34-77,-1-44-252,-1 0 0,1 0-1,0 0 1,0 0-1,0-1 1,0 1 0,0 0-1,0 0 1,0-1-1,0 1 1,0 0 0,0-1-1,0 1 1,0-1 0,0 1-1,0-1 1,0 0-1,1 1 1,-1-1 0,0 0-1,0 0 1,1 0 0,-1 0-1,0 0 1,0 0-1,0 0 1,1 0 0,-1-1-1,0 1 1,0 0 0,0-1-1,0 1 1,1-1-1,-1 1 1,0-1-20,1 0 39,11-4-1,0-1 0,-1 0 1,0-1-1,0-1 0,0 0 0,-1 0 1,0-1-1,-1-1 0,0 0 0,-1 0 1,0-1-1,6-9-38,-12 17-5,0-1-1,-1 0 1,1 1 0,-1-1 0,0 0-1,-1 0 1,1 0 0,0 0 0,-1 0-1,0-1 1,0 1 0,0 0 0,-1-1 0,0 1-1,1 0 1,-2-1 0,1 1 0,0-1-1,-1 1 1,0 0 0,0-1 0,0 1-1,0 0 1,-1 0 0,1 0 0,-1 0 5,-4 0-2,1 1 1,0 0-1,-1 0 1,0 1-1,0-1 1,0 1-1,0 0 1,0 1-1,0 0 1,0 0-1,0 0 1,-1 0-1,1 1 1,0 0-1,-1 1 1,-1-1 1,3 0 0,1 1 7,0 0 0,0 0-1,0 0 1,0 0 0,0 1 0,0-1 0,0 1 0,0 0 0,1 0 0,-1 1 0,1-1-1,-1 1 1,1 0 0,0 0 0,0 0 0,0 0 0,1 0 0,-1 0 0,1 1 0,-1-1-1,1 1 1,0 0 0,1 0 0,-2 4-7,-31 101 246,23 146 383,10-251-626,1-1 0,-1 1 0,1 0 0,0-1-1,0 1 1,0 0 0,0-1 0,1 1 0,-1 0 0,1-1 0,0 1-1,0-1 1,1 1 0,-1-1 0,1 0 0,-1 1 0,1-1 0,0 0-1,0 0 1,0 0 0,1 0 0,-1-1 0,1 1 0,0 0-1,-1-1 1,1 0 0,0 0 0,0 0 0,3 1-3,2 0 9,1-1 0,-1-1 0,1 0 0,-1 0 1,1-1-1,-1 0 0,1 0 0,-1-1 0,1 0 0,-1 0 0,0-1 1,1 0-1,-1-1 0,0 0 0,0 0 0,-1-1 0,1 1 1,-1-2-1,3-1-9,129-106 90,-129 103-98,10-7 18,-1-2 0,-1 0 0,-1-1 1,0 0-1,-1-2 0,-1 0 0,-1 0 0,-1-2 0,-1 1 0,-1-2 1,-1 1-1,-1-2 0,-1 1 0,-2-1 0,3-15-10,-8 23 1,1 2 4,0 0 0,-2 0 0,0 0 0,0 0-1,-1-1 1,-1 2 0,-1-1 0,-1-4-5,3 17 1,1 1-1,-1 0 1,0 0 0,1-1-1,-1 1 1,0 0-1,0 0 1,0 0 0,0 0-1,0 0 1,0 0-1,0 0 1,0 1 0,0-1-1,-1 0 1,1 1-1,0-1 1,0 0 0,-1 1-1,1 0 1,0-1-1,-1 1 1,1 0 0,0-1-1,-1 1 1,1 0-1,-1 0 1,1 0 0,0 0-1,-1 1 1,1-1-1,0 0 1,-1 1 0,1-1-1,0 0 1,-1 1 0,1 0-1,0-1 1,0 1-1,0 0 1,-1-1 0,1 1-1,0 0 1,-1 1-1,-3 6-12,1 0 0,-1 0 0,2 0 0,-1 1 0,1 0 0,0 0 0,1 0 0,0 0 0,0 0 0,0 5 12,-1 12 0,0-1 1,2 1 0,1 0 0,1-1-1,1 1 1,2-1 0,0 1 0,2-1-1,0-1 1,2 1 0,9 20-1,92 149-16,-108-194 3,-1 1 0,0 0 0,1-1 0,-1 1 1,1-1-1,-1 1 0,0 0 0,0-1 0,0 1 0,1 0 0,-1-1 1,0 1-1,0 0 0,0-1 0,0 1 0,0 0 0,0-1 1,0 1-1,0 0 0,0-1 0,0 1 0,-1 0 0,1-1 0,0 1 1,0 0-1,-1-1 0,1 1 0,0-1 0,-1 1 0,1-1 1,0 1-1,-1 0 0,1-1 0,-1 1 0,1-1 0,-1 0 0,1 1 1,-1-1-1,0 1 0,1-1 0,-1 0 0,1 1 0,-1-1 1,0 0-1,1 0 0,-1 0 0,0 1 0,1-1 0,-1 0 0,0 0 1,1 0-1,-1 0 0,0 0 0,1 0 0,-1 0 0,0-1 1,1 1-1,-1 0 0,0 0 0,1 0 0,-1-1 0,0 1 0,1 0 1,-1-1-1,1 1 0,-1 0 0,0-1 13,-7 1-70,-11 0-603,0-1 0,0 0 1,0-2-1,1 0 0,-1-1 1,1-1-1,0-1 1,-3-1 672,-43-21-4635</inkml:trace>
  <inkml:trace contextRef="#ctx0" brushRef="#br0" timeOffset="-8032.166">4733 2458 14823,'0'0'1536,"0"0"-287,0 0-272,0 0-161,0 0-288,0 0-336,0 26-176,0 35 80,0 10 128,13-1-160,1-7-32,6-14-32,3-18-16,-6-17-272,3-14-352,-5-5-657,-5-31-2224,-8-6-4947</inkml:trace>
  <inkml:trace contextRef="#ctx0" brushRef="#br0" timeOffset="-6837.41">4397 2243 10597,'0'0'3868,"0"0"-2819,0 0-825,23-17 160,-8 5-292,-5 3-24,0 1 0,1 0 0,0 0 1,1 1-1,-1 1 0,1 0 0,0 1 1,1 0-1,-1 0 0,1 2 1,0-1-1,0 2 0,11-1-68,-3 1 138,-9 0-116,0 0 0,0 0 1,0 1-1,0 1 0,1 0 1,-1 1-1,0 0 0,0 1 0,0 0 1,0 1-1,0 0 0,0 1 1,-1 0-1,0 1 0,0 1 1,0-1-1,0 2 0,8 6-22,-15-6-36,-1 2 0,0-1 0,0 0 0,0 1 0,-1-1 0,0 1 0,-1 0 0,0-1 0,0 1 0,-1 0 0,0 0 1,-1 0-1,0-1 0,0 1 0,-1 0 0,0-1 0,0 1 0,-1-1 0,0 0 0,-1 1 0,0-2 0,0 1 0,-1 0 0,0-1 0,-1 2 36,-209 259 349,210-257-276,0 0 0,1 1 0,0-1-1,1 1 1,0 0 0,1 0-1,1 1 1,-1-1 0,2 0 0,0 1-1,0-1 1,2 9-73,-1-14 27,1-1-1,-1 0 1,1 1 0,0-1 0,0 0 0,1 0-1,-1-1 1,1 1 0,1 0 0,-1-1 0,1 0-1,0 0 1,0 0 0,0 0 0,1-1-1,0 1 1,0-1 0,0 0 0,0-1 0,1 1-1,-1-1 1,1 0 0,0 0 0,0-1 0,0 0-1,0 0 1,0 0 0,4-1-27,13 5 66,1-1 0,1-2 0,-1-1 1,0 0-1,1-2 0,23-3-66,-35 0 50,-1 0 0,0-2-1,0 1 1,0-2 0,-1 1 0,1-1-1,-1-1 1,-1 0 0,1-1-1,-1 0 1,-1-1 0,0 1 0,0-2-1,0 1 1,-1-2 0,-1 1 0,0-1-1,0 0 1,-1 0 0,0 0 0,-1-1-1,0 0 1,-1 0 0,-1-1 0,0 1-1,0-1 1,-1 0 0,0-10-50,21-117 563,-16 178-451,-6-31-112,-1 12 16,1-1 0,0 1-1,2-1 1,0 1 0,1-1-1,1 0 1,0-1 0,2 1-1,0-1 1,2 2-16,-5-15 8,1 0 0,-1-1 0,1 1 0,0-1 0,0 0 0,1 0 0,-1-1-1,0 1 1,1-1 0,0-1 0,-1 1 0,1-1 0,0 0 0,0 0 0,0-1 0,0 1 0,-1-1 0,1-1 0,0 1-1,0-1 1,0 0 0,0 0 0,-1-1 0,1 1 0,0-1 0,-1-1 0,0 1 0,1-1 0,-1 0 0,0 0 0,0 0 0,2-3-8,7-4 2,0 0 1,0-1 0,-2 0 0,1-1 0,-1-1 0,-1 0 0,0 0-1,-1-1 1,0-1 0,-2 1 0,1-1 0,-2-1 0,0 0 0,0-1-3,-5 10-38,2-9 126,0 20-467,-2 4 322,-2-3 51,0 1 0,0-1 0,1 0-1,0 1 1,0-1 0,0 0 0,0 1 0,1-1-1,0 0 1,0 0 0,1 0 0,-1-1 0,1 1-1,0-1 1,1 1 0,-1-1 0,1 0-1,-1 0 1,1 0 0,0-1 0,1 1 0,-1-1-1,4 2 7,2-5 0,1-1 1,-1 1-1,0-2 0,1 0 0,-1 0 0,0-1 0,0 0 0,0 0 0,0-1 0,-1-1 0,0 0 1,0 0-1,0 0 0,0-1 0,-1-1 0,0 0 0,0 0 0,-1 0 0,0-1 0,0 0 0,-1 0 0,0-1 1,0 1-1,-1-1 0,0-1 0,0 1 0,-1-3 0,5-10 107,-9 21-150,0 5-64,-1 1 101,0 0 0,1 1 0,0-1-1,0 1 1,0-1 0,1 0 0,0 1 0,0-1-1,0 0 1,0 1 0,1-1 0,0 0-1,0 0 1,1 0 0,-1-1 0,1 1-1,0-1 1,0 1 0,1-1 0,-1 0 0,1 0-1,0 0 1,0-1 0,0 1 0,1-1-1,-1 0 1,1 0 6,6-1 34,1-1-1,-1 0 0,0-1 1,0 0-1,1-1 1,-1 0-1,0-1 1,0 0-1,0-1 0,0 0 1,0 0-1,0-1 1,-1-1-1,0 0 0,0 0 1,0-1-1,-1-1 1,0 1-1,0-1 0,0-1 1,4-5-34,2-10 224,-5 8 3,-6 22-38,-5 40-197,-2-1-1,-1 1 0,-3-1 0,-10 35 9,-24 82-2,39-148-20,3-65 135,1 0-1,3 0 1,2 0-1,1 1 0,4 0 1,1 0-1,2 1 0,3 1 1,12-22-113,-27 59-31,1 0 1,0 1-1,1 0 1,0 0-1,0 0 1,1 0-1,0 1 1,0 0-1,1 1 1,0-1-1,1 1 1,-1 0-1,1 1 1,1 0-1,-1 0 1,1 1 0,0 0-1,0 1 1,1 0-1,-1 0 1,1 1-1,0 0 1,0 0-1,0 1 1,0 1-1,10-1 31,-17 3-9,1-1 0,-1 1 0,0 0 0,0 0-1,0 1 1,0-1 0,0 0 0,-1 1 0,1 0-1,0 0 1,-1 0 0,1 0 0,-1 0 0,0 0 0,0 1-1,1-1 1,-1 1 0,-1-1 0,1 1 0,0 0-1,-1 0 1,1 0 0,-1 0 0,0 0 0,0 0 0,0 0-1,-1 0 1,1 0 0,-1 0 0,1 2 9,1 103-8,-4-100 5,0 1 0,0-1 0,-1 1 0,0-1 0,0 0-1,-1 0 1,0-1 0,-1 1 0,1-1 0,-1 0 0,-1 0 0,1 0-1,-1-1 1,-1 1 0,1-2 0,-1 1 0,0-1 0,0 0-1,0 0 1,-1-1 0,0 0 0,0 0 0,0-1 0,0 0-1,-1 0 4,-88 4-2839,58-21-891</inkml:trace>
  <inkml:trace contextRef="#ctx0" brushRef="#br0" timeOffset="-6328.288">7113 1746 13910,'0'0'1361,"0"0"-473,0 0-37,0 0-285,0 0-214,-11 34 144,4-12-394,-9 29 183,1 0 1,3 1-1,-4 46-285,1 51 306,6 1-1,9 61-305,-1-210-43,1 0-1,0 0 1,0 0-1,0 1 0,0-1 1,0 0-1,1 0 1,-1 0-1,0 0 1,0 0-1,1 0 1,-1 1-1,1-1 0,-1 0 1,1 0-1,-1 0 1,1 0-1,0-1 1,-1 1-1,1 0 1,0 0-1,0 0 1,-1 0-1,1-1 0,0 1 1,0 0-1,0-1 1,0 1-1,0-1 1,0 1-1,0-1 1,0 1-1,1-1 1,-1 0-1,0 0 0,0 1 1,0-1-1,0 0 1,0 0-1,0 0 1,1 0-1,-1 0 1,0-1-1,0 1 1,1 0 43,50-25-4756,-6-13-2071</inkml:trace>
  <inkml:trace contextRef="#ctx0" brushRef="#br0" timeOffset="-4667.872">7364 2274 10309,'0'0'2545,"0"0"-1542,0 0-109,0 0 194,0 0-298,-2 13-126,1-5-539,0-7-104,0 1-1,0-1 1,0 0-1,1 1 1,-1-1-1,1 1 1,-1-1-1,1 1 1,-1 0-1,1-1 1,0 1-1,0-1 1,0 1-1,0 0 1,0-1 0,0 1-1,0-1 1,1 1-1,-1-1 1,0 1-1,1-1 1,0 1-1,-1-1 1,1 1-1,0-1 1,-1 1-1,1-1 1,0 0-1,0 1 1,0-1-1,0 0 1,1 0-1,-1 0 1,0 0-1,0 0 1,1 0 0,-1 0-1,0 0 1,1-1-1,-1 1 1,1 0-1,-1-1 1,1 0-1,-1 1 1,2-1-21,5 0 23,0-1 0,1 1 1,-1-2-1,0 0 0,0 0 0,0 0 1,-1-1-1,1 0 0,-1 0 0,1-1 1,-1 0-1,0 0 0,0-1 0,-1 0 1,1 0-1,-1 0 0,0-1 0,-1 0 1,1 0-1,-1-1 0,-1 1 1,1-1-1,-1 0 0,0-1 0,1-3-23,-4 9 3,0 0 0,0 0 0,0 0 0,-1 0 1,1 0-1,-1-1 0,0 1 0,1 0 0,-1 0 0,0-1 0,0 1 0,-1 0 0,1 0 0,0-1 0,-1 1 0,1 0 0,-1 0 0,0 0 0,0 0 0,1 0 0,-1 0 0,-1 0 0,1 0 0,0 0 0,0 0 0,-1 1 0,1-1 1,-1 0-1,0 1 0,1-1 0,-1 1 0,0 0 0,0-1 0,0 1 0,0 0 0,0 0 0,0 0 0,0 1 0,0-1 0,0 0 0,0 1 0,-2-1-3,-100-2 200,98 3-173,-1 1-9,1 0 0,-1 0 0,0 1 0,1 0 0,-1 0 0,1 0 0,0 1 0,0 0 0,0 0 1,0 1-1,0-1 0,1 1 0,-1 1 0,1-1 0,0 1 0,1 0 0,-1 0 0,1 0 0,0 1 0,0-1 0,1 1 0,-1 0 0,1 0 0,0 0 0,1 1-18,-4 7 31,2 0 1,-1 1-1,2-1 0,0 1 0,0 0 0,2 0 1,0 0-1,0 1 0,2-1 0,1 12-31,-1-20 5,0-1 0,0 1 0,1 0-1,0-1 1,0 0 0,1 1 0,0-1 0,0 0 0,0-1-1,1 1 1,0 0 0,0-1 0,0 0 0,0 0-1,1 0 1,0-1 0,0 1 0,1-1 0,-1 0-1,1-1 1,-1 1 0,1-1 0,1 0 0,4 1-5,7 2 12,0-1 1,0 0-1,0-2 1,1 0 0,-1-1-1,1-1 1,0-1-1,7-1-12,-16 1 4,-1 0 0,0-1-1,1 0 1,-1-1 0,0 0-1,0 0 1,0-1 0,0 0 0,-1-1-1,1 0 1,-1 0 0,0-1-1,0 0 1,0 0 0,0-1-1,-1 0 1,0 0 0,-1-1 0,1 0-1,-1 0 1,0 0 0,-1-1-1,0 0 1,0 0 0,-1 0-1,0-1 1,0 1 0,-1-1 0,0 0-1,-1 0 1,1-4-4,-2-107 739,4 146-728,0 1-1,2 0 1,1-1 0,1 0-1,1-1 1,1 0 0,13 21-11,-22-43 9,1 1 1,-1-1-1,0 0 1,1 0 0,0-1-1,0 1 1,0-1-1,0 1 1,0-1-1,0 0 1,0 0 0,1 0-1,-1-1 1,1 1-1,0-1 1,-1 0 0,1 0-1,0 0 1,-1 0-1,1-1 1,0 1-1,0-1 1,0 0 0,0 0-1,0-1 1,-1 1-1,1-1 1,0 0-1,0 0 1,-1 0 0,1 0-1,0-1 1,-1 1-1,1-1 1,-1 0 0,0 0-1,0 0 1,0-1-1,3-1-9,4-9 21,-1 0 0,0-1 1,-1 0-1,0-1 0,-1 0 0,0 0 0,-2 0 0,0-1 0,0 1 0,-2-1 1,0-1-1,-1 1 0,0 0 0,-1 0 0,-1-7-21,1 14 6,-1 10-12,-1-1 1,1 1-1,0-1 1,0 1-1,0-1 0,0 0 1,0 1-1,1-1 0,-1 1 1,0-1-1,0 1 1,0-1-1,0 0 0,0 1 1,0-1-1,1 0 0,-1 1 1,0-1-1,0 1 0,1-1 1,-1 0-1,0 1 1,0-1-1,1 0 0,-1 0 1,0 1-1,1-1 0,-1 0 1,1 0-1,-1 1 1,0-1-1,1 0 0,-1 0 1,0 0-1,1 0 0,-1 0 1,1 0-1,-1 0 1,1 0-1,-1 0 0,0 0 1,1 0-1,-1 0 0,1 0 1,-1 0-1,1 0 1,-1 0-1,0 0 0,1 0 1,-1 0-1,1-1 0,-1 1 1,0 0-1,1 0 1,-1 0 5,9 37-74,36 80 62,-41-113 7,-1-1 0,1-1 0,-1 1 0,1 0 0,0-1 0,0 0-1,1 0 1,-1 0 0,0 0 0,0-1 0,1 1 0,-1-1 0,1 0 0,-1-1 0,1 1-1,0-1 1,-1 0 0,1 0 0,0 0 0,-1-1 0,1 0 0,-1 0 0,1 0 0,-1 0-1,0-1 1,1 1 0,-1-1 0,0 0 0,0 0 0,0-1 0,0 1 0,0-1 0,-1 0 0,1 0-1,0-1 6,76-129-136,-80 133 128,1-1 0,0 1-1,0 0 1,-1-1-1,1 1 1,0-1-1,0 1 1,0 0 0,-1 0-1,1-1 1,0 1-1,0 0 1,0 0-1,0 0 1,-1 0 0,1 0-1,0 0 1,0 0-1,0 0 1,0 1-1,0-1 1,-1 0 0,1 0-1,0 1 1,0-1-1,0 0 1,-1 1-1,1-1 1,0 1 0,-1-1-1,1 1 1,0-1-1,-1 1 1,1 0-1,-1-1 1,1 1 0,0 0-1,-1-1 1,0 1-1,1 0 1,-1 0-1,1-1 1,-1 1 0,0 0-1,0 0 1,1 0-1,-1 0 1,0-1 0,0 1-1,0 0 1,0 0-1,0 0 1,0 0 8,1 1 22,2 5-22,-1 0 0,2 0 0,-1 0 0,1-1 0,0 1-1,0-1 1,1 0 0,0 0 0,0-1 0,0 0 0,1 0 0,0 0 0,0 0-1,0-1 1,0 0 0,1 0 0,0-1 0,-1 1 0,1-2 0,1 1 0,-1-1 0,3 1-1,-4-2 4,0-1 0,-1 0 0,1 0 0,0 0 0,0-1 0,-1 0 0,1 0 0,0 0 0,-1-1 0,1 1 0,-1-1 0,0-1-1,0 1 1,0-1 0,0 0 0,0 0 0,0 0 0,-1-1 0,1 0 0,-1 1 0,0-2 0,0 1 0,-1 0 0,1-1-1,-1 0 1,0 1 0,0-1 0,-1-1 0,1 1 0,-1 0 0,0-1 0,0-2-3,0 2 7,0 1 0,0-1 1,0 0-1,-1 0 0,0 0 0,-1 0 0,1 0 1,-1 0-1,0 0 0,0 0 0,-1 0 1,0 0-1,0 0 0,-1 0 0,1 0 0,-1 0 1,0 1-1,-1-1 0,1 1 0,-1-1 1,0 1-1,-1 0 0,1 0 0,-4-3-7,5 9-2,0-1-1,-1 1 1,1-1-1,0 1 1,0 0-1,0 0 1,0 0 0,-1 0-1,2 0 1,-1 0-1,0 1 1,0-1-1,0 1 1,0-1-1,1 1 1,-1 0-1,1 0 1,-1-1-1,1 1 1,0 0-1,0 0 1,0 1-1,0-1 1,0 0-1,0 0 1,1 0 0,-1 0-1,1 1 1,-1-1-1,1 0 1,0 1-1,0-1 1,0 0-1,0 1 1,0-1-1,1 0 1,-1 1-1,1-1 1,-1 0-1,1 1 3,-1 3 17,-2 124 97,2-127-112,1 0-1,-1 1 0,0-1 0,1 0 1,-1 1-1,1-1 0,0 0 0,0 0 1,1 0-1,-1 0 0,1 0 0,-1 0 1,1 0-1,0 0 0,0-1 0,0 1 1,0-1-1,1 1 0,-1-1 0,1 0 1,-1 0-1,1 0 0,0 0 1,0 0-1,0-1 0,0 0 0,0 1 1,0-1-1,0 0 0,0 0 0,0 0 1,1-1-1,-1 1 0,0-1 0,1 0 1,2 0-2,4 2-4,1 0 1,-1-1-1,1 0 1,-1-1 0,1 0-1,-1-1 1,1 0-1,-1-1 1,0 0 0,1 0-1,-1-1 1,0 0 0,-1-1-1,1 0 1,0-1-1,-1 0 1,0 0 0,0-1-1,-1 0 1,0-1-1,0 0 1,4-5 3,-2-1 2,-1-1-1,0 0 1,-1 0 0,-1-1-1,0 0 1,-1 0-1,-1-1 1,0 0 0,-2 0-1,1 0 1,-2 0 0,0 0-1,-1-10-1,3 21-57,-1 17-30,-2 29-40,-2-26 135,1 1 1,1 0-1,0-1 1,1 1-1,1-1 1,1 0 0,0 1-1,0-1 1,5 8-9,-6-20 2,0 0 1,0 0 0,1 0-1,-1 0 1,1-1 0,-1 0-1,1 1 1,0-1 0,0-1-1,0 1 1,0 0 0,0-1-1,0 0 1,0 0 0,1 0-1,-1-1 1,0 1 0,1-1-1,-1 0 1,0 0 0,1-1-1,-1 1 1,0-1 0,0 0-1,0 0 1,1 0 0,-1-1-1,0 0 1,0 1 0,-1-1-1,1-1 1,1 0-3,117-167-187,-122 170 176,1-1 0,0 1 1,0-1-1,0 1 0,0 0 0,0-1 0,0 1 0,0 0 1,0 0-1,0-1 0,0 1 0,0 0 0,0 0 0,0 0 0,0 0 1,0 1-1,0-1 0,0 0 0,0 0 0,0 0 0,0 1 1,0-1-1,0 1 0,-1-1 0,1 1 0,0-1 0,0 1 0,0-1 1,0 1-1,-1 0 0,1-1 0,0 1 0,-1 0 0,1-1 1,0 1-1,-1 0 0,1 0 0,-1 0 0,1 0 0,-1 0 1,0 0-1,1 0 0,-1 0 0,0 0 0,0 0 0,1 0 11,31 78-65,-28-66 69,1 0-1,0 0 1,0-1-1,1 1 1,1-1-1,0 0 0,1-1 1,5 8-4,-7-15 3,-1-1 0,0 1 0,1-1 0,0 0-1,-1-1 1,1 1 0,0-1 0,0 0 0,1-1 0,-1 1 0,0-1 0,1 0 0,-1-1 0,0 0 0,1 0-1,-1 0 1,1-1 0,0 0-3,13 1 7,8-4 17,1-1 0,-2-1 0,1-1 0,-1-2 0,0 0 0,0-2 0,-1-1 0,-1-1 0,0-1 0,-1-2 0,0 0 0,-2-1 0,0-2 0,11-11-24,-19 19 47,0-1 0,-1-1 0,0 0 0,-1 0 0,0-1 0,-1-1 0,-1 0 0,0 0 0,-1-1 0,-1 0 0,-1-1 0,0 0 0,-1 0 0,-1 0 0,0-1 0,0-9-47,0-222 499,-27 146-198,22 103-297,0-1 0,0 1-1,0-1 1,0 1-1,0-1 1,0 0 0,0 1-1,-1-1 1,1 1-1,0-1 1,0 1 0,-1-1-1,1 1 1,0-1-1,-1 1 1,1-1 0,0 1-1,-1-1 1,1 1-1,-1-1 1,1 1 0,-1 0-1,1-1 1,-1 1-1,1 0 1,-1-1 0,1 1-1,-1 0 1,1 0-1,-1 0 1,1-1 0,-1 1-1,1 0 1,-1 0-1,0 0 1,1 0 0,-1 0-1,1 0 1,-1 0-1,0 0 1,1 0 0,-1 0-1,1 1 1,-1-1-1,1 0 1,-1 0 0,0 1-1,1-1 1,-1 0-1,1 0 1,-1 1 0,1-1-1,0 0 1,-1 1-1,1-1 1,-1 1 0,1-1-1,0 1 1,-1-1-1,1 1-3,-18 36-105,17-34 107,-21 59-73,3 1 0,3 0 0,3 2 0,2-1 0,3 2 0,3-1 0,3 31 71,2-92-60,0 1 0,-1 0 0,2-1 0,-1 1 0,0 0 0,1-1 0,0 1 0,0-1 0,0 1 0,1-1 0,0 1 0,-1-1 1,2 0-1,-1 0 0,0 0 0,1 0 0,0 0 0,-1-1 0,1 1 0,1-1 0,-1 0 0,1 1 0,-1-2 0,1 1 0,0 0 0,0-1 0,0 0 0,0 0 0,0 0 0,1 0 0,1 0 60,22-14-5248,-23-18-1424</inkml:trace>
  <inkml:trace contextRef="#ctx0" brushRef="#br0" timeOffset="-4418.242">9764 1954 12582,'0'0'1168,"127"22"-111,-42-8 688,4-3-641,3-7-480,-5-4-239,-17 0-385,-33 0-433,-37 0-2816,-35 0-4611</inkml:trace>
  <inkml:trace contextRef="#ctx0" brushRef="#br0" timeOffset="-3986.095">3783 2702 15863,'0'0'977,"0"0"-481,0 0 400,0 0-543,0 0-209,0 0 16,17 26 80,33-19-224,20-7-16,29 0-80,31-2-593,21-18-2176,13-5-4050</inkml:trace>
  <inkml:trace contextRef="#ctx0" brushRef="#br0" timeOffset="-3502.872">11072 2144 13446,'0'0'2257,"0"0"-1456,0 0-1,0 0 80,150 0-303,-78 0-145,5 0-112,-3 0-48,-11 0-208,-16 0-32,-10 7-32,-9-3-160,-1 3-592,0-7-1329,-4 0-4018</inkml:trace>
  <inkml:trace contextRef="#ctx0" brushRef="#br0" timeOffset="11527.301">5735 4279 14695,'0'0'1995,"0"0"-719,0 0-119,0 0 84,0 0-379,-8-1-374,-12-8-371,68 6-70,-13 1-11,69-4 114,16 0-10,0-6 0,86-20-140,-204 32-56,-1 0 1,0 0 0,0 0 0,0-1-1,0 1 1,-1 0 0,1-1 0,0 1-1,0-1 1,0 1 0,0-1 0,0 1 0,0-1-1,-1 0 1,1 0 0,0 1 0,0-1-1,-1 0 1,1 0 0,-1 0 0,1 1-1,-1-1 1,1 0 0,-1 0 0,1 0 0,-1 0-1,0 0 1,1 0 0,-1 0 0,0 0-1,0 0 1,0 0 0,0 0 0,0 0-1,0 0 1,0 0 0,0 0 0,0 0 0,-1 0-1,1 0 1,0 0 0,-1 0 0,1 0-1,0 0 1,-1 0 0,1 0 0,-2 0 55,-8-23-3335,-5 0-3474</inkml:trace>
  <inkml:trace contextRef="#ctx0" brushRef="#br0" timeOffset="11911.201">6253 3807 13334,'0'0'1969,"0"0"-622,0 0 65,0 0-340,0 0-357,0 7-195,4 0-456,-1 0 1,1 0-1,0 0 0,0 0 0,1-1 0,0 0 0,0 0 1,1 0-1,-1-1 0,1 1 0,0-1 0,1-1 0,-1 1 1,1-1-1,0 0 0,0-1 0,0 0 0,6 2-64,14 11 67,-12-8-60,7 3 11,-1 2-1,0 0 1,-1 1 0,-1 1 0,0 1-1,-1 1 1,6 7-18,-22-19 4,0 0 0,-1 0 0,1-1 0,-1 1 0,0 0 0,0 0 0,-1 1 0,1-1 0,-1 0-1,0 0 1,-1 0 0,1 0 0,-1 0 0,0 0 0,0 0 0,-1 0 0,1 0 0,-1 0 0,0-1 0,-1 1 0,1-1 0,-1 1 0,0-1 0,0 0 0,0 0 0,0 0 0,-3 2-4,-227 288 149,210-249-256,22-44-181,1-1-219,0 0-160,0 0-613,5 0-6257,-5 0-1558</inkml:trace>
  <inkml:trace contextRef="#ctx0" brushRef="#br0" timeOffset="8468.988">339 4452 8148,'0'0'2694,"0"0"-1189,0 0-246,0 0 113,0 0-119,0 0-321,-8-4-290,4 2-582,3 1-53,1 0-1,-1 0 1,0 1 0,1-1-1,-1 1 1,0-1 0,1 0-1,-1 1 1,0-1 0,0 1-1,0 0 1,1-1 0,-1 1 0,0 0-1,0-1 1,0 1 0,0 0-1,0 0 1,0 0 0,0 0-1,0 0 1,1 0 0,-1 0-1,0 0 1,0 0 0,0 0-1,0 0 1,0 1 0,0-1-1,0 0 1,1 1 0,-1-1-1,0 0 1,0 1 0,0-1-1,1 1 1,-1 0 0,0-1-1,0 1 1,1-1 0,-1 1-1,1 0 1,-1 0 0,1-1-1,-1 1 1,1 0 0,-1 0-1,1 0 1,0-1 0,-1 1 0,1 0-1,0 0 1,0 0 0,-1 0-1,1 0 1,0 0 0,0 0-1,0 0 1,0 0 0,0-1-1,1 1 1,-1 0 0,0 0-1,0 0 1,1 0 0,-1 0-1,0 0 1,1-1 0,-1 2-7,37 359 1011,-21-244-734,-11-153 753,-5-400-659,1 425-370,0 0-1,1 0 1,0 0 0,1 0-1,0 0 1,1 0 0,0 1-1,1 0 1,0 0 0,0 0-1,1 0 1,2-1-1,-5 6-3,0 1 0,0 0 0,1 1 0,-1-1 0,1 0 0,0 1 0,0 0 0,0 0 0,0 0 0,1 1 0,-1-1 0,1 1 0,0 0 0,-1 0 0,1 1 1,0-1-1,0 1 0,0 0 0,0 0 0,0 1 0,1 0 0,-1 0 0,0 0 0,0 0 0,0 1 0,0 0 0,4 1 3,0 2-10,0 1 0,0 0 0,-1 1 0,0-1 0,0 2 0,-1-1 0,1 1 0,-1 0 0,-1 1 0,0 0 0,0 0 0,0 0 0,-1 1 0,0-1 0,0 1 0,1 7 10,8 16-2,-1 0 0,-2 0-1,-2 1 1,0 1 0,-3-1 0,0 1 0,-1 30 2,-1-37-4,3-11 41,1-35 52,-1-11-44,2-13-40,2 0 1,1 0-1,3 1 0,8-13-5,-23 52-5,1 1 1,0-1-1,0 1 0,0-1 0,1 1 0,-1 0 1,0-1-1,1 1 0,0 0 0,-1 0 0,1 0 0,0 0 1,0 0-1,0 0 0,0 1 0,1-1 0,-1 1 1,0-1-1,1 1 0,-1 0 0,1 0 0,-1 0 1,1 0-1,-1 0 0,1 1 0,0-1 0,-1 1 0,1 0 1,0 0-1,0 0 0,-1 0 0,1 0 0,0 0 1,-1 1-1,1-1 0,0 1 0,-1 0 0,1 0 1,-1 0-1,1 0 0,-1 0 0,1 1 0,-1-1 0,0 1 1,0-1-1,1 1 5,10 14-22,-1 0 0,0 1 0,-1 0 0,-1 1 0,-1 0 0,0 1 0,2 9 22,39 73-588,-5-65-1788,-6-37-3105,-12-12-1533</inkml:trace>
  <inkml:trace contextRef="#ctx0" brushRef="#br0" timeOffset="8872.149">1433 4485 9973,'0'0'2131,"0"0"-1165,0 0 77,-6 20-66,-17 60-396,22-79-567,1 0 0,-1 1 0,1-1 1,-1 0-1,1 1 0,-1-1 0,1 1 0,0-1 0,0 0 0,0 1 0,0-1 0,0 1 0,0-1 0,0 0 0,0 1 1,1-1-1,-1 0 0,0 1 0,1-1 0,0 0 0,-1 1 0,1-1 0,-1 0 0,1 0 0,0 1 0,0-1 0,0 0 1,0 0-1,0 0 0,0 0 0,0 0 0,0-1 0,0 1 0,0 0 0,0 0 0,1-1 0,-1 1 0,0 0 0,1-1 1,-1 0-1,0 1 0,1-1 0,-1 0 0,0 1 0,1-1 0,-1 0 0,1 0 0,-1 0 0,0 0 0,1-1 0,-1 1 1,1 0-1,-1 0 0,0-1 0,1 1 0,-1-1 0,0 0 0,0 1 0,1-1 0,-1 0 0,0 1 0,0-1 0,0 0-14,2 0 42,5-2 38,0-1 1,-1 0-1,1-1 1,-1 0-1,0 0 1,0 0-1,0-1 1,-1 0-1,0-1 1,0 1 0,-1-1-1,1 0 1,-2 0-1,1-1 1,-1 1-1,2-5-80,-5 9 34,1-1-1,-1 1 1,0 0-1,0-1 0,-1 1 1,1 0-1,-1-1 1,1 1-1,-1-1 1,0 1-1,0-1 1,-1 1-1,1 0 0,-1-1 1,0 1-1,1 0 1,-1-1-1,-1 1 1,1 0-1,-1 0 1,1 0-1,-1 0 0,0 0 1,0 0-1,0 0 1,0 1-1,0-1 1,-3-1-34,-1 1 22,-1 0 1,0 1-1,1 0 1,-1 0-1,0 0 1,0 1 0,0 0-1,0 1 1,0 0-1,0 0 1,0 0 0,0 1-1,0 0 1,0 0-1,0 0 1,0 1-1,1 0 1,-1 1 0,0 0-1,1 0 1,0 0-1,0 0 1,0 1-1,0 0 1,1 1 0,-3 1-23,-2 9 22,0 1 1,1 0 0,0 0 0,2 1-1,0 0 1,0 1 0,2 0 0,0 0-1,1 0 1,1 0 0,1 0 0,0 1-1,1-1 1,1 1 0,1-1 0,1 1-1,2 7-22,-4-17-8,0 0 0,0 0 0,1 0 0,1 0-1,0 0 1,0 0 0,0 0 0,1-1 0,0 1-1,1-1 1,0 1 0,1-1 0,-1-1 0,1 1-1,1-1 1,0 1 0,0-2 0,0 1 0,0-1-1,1 0 1,0 0 0,1 0 0,-1-1 0,1-1-1,0 1 1,0-1 0,8 3 8,-6-5-122,0 0 0,0 0 0,0-1 1,0-1-1,0 1 0,0-1 0,0-1 0,0 0 0,0-1 1,0 1-1,0-2 0,-1 0 0,1 0 0,-1 0 0,1-1 1,-1-1-1,0 1 0,-1-2 0,1 1 0,-1-1 0,0 0 1,-1-1-1,1 0 0,4-6 122,55-56-3108,2-7-2033</inkml:trace>
  <inkml:trace contextRef="#ctx0" brushRef="#br0" timeOffset="9962.289">2082 4181 7411,'0'0'3912,"0"0"-1901,0 0-456,0 0-12,0 0-436,-4-8-544,-9-14-374,6 30 13,6 57 189,1-33-250,0 58 59,4 0 0,4 0 0,10 34-200,14 7-355,-32-161 70,-6 21 298,0 1 0,-1-1 0,0 1 0,0 0 0,-1 1 0,0-1 0,-1 2 0,1-1 0,-1 1 0,0 0 0,-1 1 0,-6-3-13,7 3 12,-151-72 900,208 76-733,-19 2-150,-1-1-1,1-1 1,-1-2 0,0 0-1,0-2 1,0-1 0,0-2-1,4-2-28,11-11 81,0-2-1,-2-1 1,0-3-1,-2-1 1,-1-1-1,28-30-80,-66 58 67,0 3-38,0 284 126,-1-280-159,0 1-1,1-1 1,-1 1-1,1-1 1,0 0 0,1 1-1,-1-1 1,1 1-1,1-1 1,-1 0 0,1 0-1,0 1 1,0-1 0,1-1-1,0 1 1,0 0-1,0-1 1,1 1 0,0-1-1,0 0 1,0 0-1,0-1 1,1 1 0,0-1-1,0 0 1,0 0-1,1-1 1,-1 1 0,1-1-1,0 0 1,-1-1-1,1 1 1,1-1 0,2 0 4,0-2 4,0-1 1,-1 0 0,1-1 0,-1 0-1,1-1 1,-1 1 0,0-2-1,0 1 1,0-1 0,0 0 0,-1-1-1,1 1 1,-1-2 0,0 1-1,-1-1 1,0 0 0,1 0 0,-2-1-1,1 0 1,-1 0 0,0 0-1,-1 0 1,1-1 0,-1 0 0,-1 0-1,3-7-4,0-94-56,-7 119 50,1 0-1,0 0 0,0 0 0,1 0 0,1 0 1,-1 0-1,2 0 0,-1 0 0,1 0 0,1-1 1,0 1-1,0-1 0,1 0 0,0 0 0,1-1 1,-1 1-1,2-1 0,-1-1 0,1 1 0,6 5 7,-8-11-7,0-1 1,-1 1-1,1-1 0,0 1 0,0-1 0,0-1 0,0 1 0,0-1 1,0 0-1,0 0 0,0 0 0,0-1 0,0 1 0,0-1 1,0-1-1,0 1 0,-1-1 0,1 1 0,0-1 0,-1-1 0,1 1 1,-1-1-1,0 1 0,0-1 0,0-1 0,0 1 0,-1 0 1,1-1-1,-1 0 0,1-1 7,1-1 13,-1 1-1,0-1 1,-1 0 0,1-1-1,-1 1 1,-1-1 0,1 1 0,-1-1-1,0 0 1,0 0 0,-1 0-1,0 0 1,-1 0 0,1 0 0,-1 0-1,0 0 1,-1-4-13,1 11-88,0 12-99,-1-7 182,1-1 0,0 1 0,1 0 0,-1-1 0,1 1 0,0-1 0,0 0 0,1 1 0,-1-1 0,1 0 0,0 0 0,0 0 0,0 0 0,0 0 0,1 0 0,0 0 0,0-1 0,0 1 0,0-1 0,0 0 0,1 0 0,-1 0 0,1-1 0,0 1 0,0-1 0,0 0 0,0 0 0,0 0 0,0 0 0,1-1-1,-1 0 1,1 0 0,-1 0 0,1 0 5,6 1 5,-1-1-1,0 0 1,0-1 0,0 0-1,1 0 1,-1-1-1,0-1 1,0 0-1,0 0 1,0-1-1,0 0 1,-1 0-1,1-1 1,-1-1-1,0 0 1,0 0-1,0 0 1,-1-1-1,0 0 1,0-1-1,-1 0 1,1 0-1,1-4-4,-7 9 13,0-1-1,1 0 0,-1 0 0,0-1 1,0 1-1,-1 0 0,1-1 1,-1 1-1,0-1 0,0 1 0,0-1 1,0 0-1,-1 1 0,1-1 0,-1 0 1,0 0-1,0 1 0,0-1 0,-1 0 1,1 1-1,-1-1 0,0 0 0,0 1 1,0-1-1,0 1 0,-1-1 0,0 1 1,1 0-1,-1-1 0,0 1 0,-1 0 1,0-2-13,-8 1-36,1 1 0,-1-1 1,0 2-1,0-1 1,0 2-1,0-1 1,0 1-1,-1 1 0,1 0 1,0 1-1,0 0 1,-10 3 35,-35 33-1077,44 5-2515,20-29-74,26-9-2251</inkml:trace>
  <inkml:trace contextRef="#ctx0" brushRef="#br0" timeOffset="10328.792">3676 4443 8436,'0'0'3396,"0"0"-2150,0 0-427,0 0 256,-23 10 155,-73 39-184,93-47-997,0 0 0,0 0 0,0 0 0,0 1 0,0-1 0,1 1 0,-1 0 0,1 0-1,-1 0 1,1 0 0,0 0 0,1 1 0,-1-1 0,0 0 0,1 1 0,0-1 0,0 1 0,0 0 0,0-1 0,0 1 0,1 0 0,0 0 0,0 3-49,-1 4 77,-3 72 243,4-82-318,0 1-1,0 0 1,-1-1 0,1 1-1,0 0 1,0-1-1,0 1 1,1 0-1,-1-1 1,0 1-1,0-1 1,1 1 0,-1 0-1,1-1 1,0 1-1,-1-1 1,1 0-1,0 1 1,0-1 0,0 1-1,0-1 1,0 0-1,0 0 1,0 0-1,1 1 1,-1-1 0,0 0-1,1-1 1,-1 1-1,1 0 1,-1 0-1,1 0 1,-1-1 0,1 1-1,-1-1 1,1 0-1,-1 1 1,1-1-1,0 0 1,-1 0-1,1 0 1,0 0 0,-1 0-1,1 0 1,0 0-1,0-1-1,8-1 12,0 0 1,0-1-1,0-1 0,-1 0 0,1 0 0,-1-1 1,0 0-1,0-1 0,-1 0 0,1 0 0,-1-1 0,-1 0 1,1 0-1,-1 0 0,0-1 0,-1-1 0,0 1 1,0-1-1,-1 0 0,2-4-12,-2 6 4,7-8 40,-2 0-1,1 0 0,-2-1 0,0 0 0,-1 0 0,0-1 1,-2 0-1,0-1 0,-1 1 0,0-1 0,0-8-43,-3-5 181,0 0 1,-3 1-1,0-1 0,-2 0 0,-1 0 0,-1 1 0,-2 0 0,-1 0 1,-1 1-1,-9-18-181,12 71 251,3 347-395,14-279-760,22-43-2643,0-31-3034</inkml:trace>
  <inkml:trace contextRef="#ctx0" brushRef="#br0" timeOffset="10902.707">4261 4074 6915,'0'0'3677,"0"0"-1727,0 0-523,0 0 102,0 0-371,-21-2-337,9 1-686,9-1-108,-1 1-1,1 0 0,0 1 1,-1-1-1,1 1 0,-1-1 1,1 1-1,0 0 0,-1 0 1,1 0-1,-1 1 1,1-1-1,-1 1 0,1 0 1,0 0-1,0 0 0,-1 0 1,1 1-1,0-1 0,0 1 1,0 0-1,0 0 0,1 0 1,-1 0-1,0 0 0,1 1 1,-1-1-1,1 1 0,0 0 1,0-1-1,0 1 0,0 0 1,1 0-1,-1 0 0,1 1 1,0-1-1,0 0-26,-16 242 1083,17-217-1061,1 1 0,1-1 0,2 0 0,0 0 0,2 0 0,1-1 0,1 0 0,2 0 0,0-1 0,2 0 0,1-1 0,13 20-22,-23-40-121,-1-1-1,1 0 0,0 0 1,0-1-1,0 1 0,1-1 0,-1 1 1,1-1-1,0 0 0,0 0 1,0-1-1,0 1 0,0-1 1,1 0-1,-1 0 0,1 0 0,-1-1 1,1 1-1,0-1 0,0 0 1,-1-1-1,1 1 0,0-1 0,0 0 1,0 0-1,0-1 0,-1 1 1,1-1-1,0 0 122,47-29-3690,3-25-2750</inkml:trace>
  <inkml:trace contextRef="#ctx0" brushRef="#br0" timeOffset="11196.381">4753 3946 12406,'0'0'2398,"0"0"-1045,0 0-542,17 20-14,204 245 1164,-203-244-1876,0 1 0,-1 1-1,-1 0 1,-2 2 0,0-1 0,-2 2-1,0-1 1,-2 2 0,-1-1-1,-1 1 1,-2 1 0,0 1-85,-3-22 1,-1 0 0,-1 0 0,1 0 1,-1 0-1,0 0 0,-1 0 0,0 0 0,0 0 1,0 1-1,-1-1 0,0 0 0,-1 0 1,1 0-1,-1-1 0,-1 1 0,1 0 0,-1-1 1,0 1-1,-1-1 0,1 0 0,-1 0 0,-1 0 1,1-1-1,-1 1 0,0-1 0,0 0 0,0-1 1,-1 1-1,0-1 0,0 0 0,-1 1-1,-2-2-124,0-1-1,0 1 1,0-2 0,0 1-1,0-1 1,0-1 0,-1 1-1,1-2 1,0 1-1,0-1 1,0-1 0,0 1-1,0-2 1,0 1 0,-2-2 124,6 2-283,1 0 1,-1 0-1,1-1 1,0 1-1,0-1 1,1 0-1,-1 0 1,0 0-1,1-1 1,0 1-1,0-1 1,0 1-1,0-1 1,0 0-1,1-1 1,0 1-1,0 0 1,0-1 0,0-1 282,-4-33-5864</inkml:trace>
  <inkml:trace contextRef="#ctx0" brushRef="#br0" timeOffset="14494.865">7747 3975 5731,'0'0'2118,"0"0"-381,0 0-222,0 0-282,0 0-209,0 0 3,-9-6-50,1 0-785,-55-18 552,51 24-679,0 1 0,0 0 0,0 1 0,0 0 0,1 1 0,-1 0 0,1 0-1,-1 2 1,1-1 0,1 1 0,-1 1 0,1 0 0,0 0 0,0 1 0,0 1 0,1 0 0,0 0 0,1 0 0,0 1-1,0 0 1,1 1 0,0 0 0,1 0 0,0 0 0,0 1 0,1 0 0,1 0 0,0 0 0,0 1 0,1-1 0,1 1 0,0 0-1,0 1-64,2-3 1,-1-7-1,1-1 1,-1 0-1,1 1 1,0-1-1,0 0 1,0 1 0,0-1-1,0 0 1,0 1-1,1-1 1,-1 0-1,1 1 1,-1-1-1,1 0 1,0 0-1,0 1 1,0-1 0,0 0-1,0 0 1,1 0-1,-1 0 1,1-1-1,-1 1 1,1 0-1,0 0 1,-1-1-1,1 1 1,0-1-1,0 0 1,0 0 0,0 1-1,0-1 1,1-1-1,0 2 0,13 0 1,0 0 0,0-1 0,1-1 0,-1 0 1,0-2-1,0 1 0,0-2 0,0 0 0,0-1 0,0-1 0,-1 0 0,0-1 0,0-1 0,0 0 0,-1-1 1,0 0-1,0-2 0,-1 1 0,-1-2 0,1 1 0,-2-2 0,2-1-1,-5 6 11,-1-1 1,0 0-1,-1 0 0,1-1 1,-2 0-1,1 0 1,-1 0-1,-1 0 0,1-1 1,-2 0-1,1 0 0,0-3-11,-3 19-21,2 1 0,-1 0-1,1 0 1,0-1-1,0 1 1,0-1 0,1 0-1,0 0 1,1 0 0,-1-1-1,1 0 1,0 0 0,0 0-1,1 0 1,0-1 0,-1 0-1,1 0 1,1 0 0,-1-1-1,0 0 1,1 0 0,0 0-1,0-1 1,0 0 0,0-1-1,0 1 1,0-1 0,0-1-1,7 1 22,22 1-452,1-2-1,-1-1 1,1-1-1,-1-2 1,0-2-1,0-2 1,0 0-1,-1-3 1,-1-1 0,27-13 452,-56 23 21,0 0 1,0 0 0,1 0 0,-1-1 0,-1 0 0,1 0 0,0 0 0,-1-1 0,1 1-1,-1-1 1,0 0 0,-1 0 0,1-1 0,0 1 0,-1-1 0,0 0 0,0 0 0,-1 0 0,0 0-1,1 0 1,-2 0 0,1-1 0,0 1 0,-1-4-22,-1 2 101,1 6-64,-1 0-1,0 0 1,1 0-1,-1 0 1,0 0 0,0 0-1,0 0 1,0 0 0,0 0-1,0 0 1,0 1-1,0-1 1,0 0 0,0 0-1,-1 0 1,1 0-1,0 0 1,-1 0 0,1 0-1,-1 1 1,1-1 0,0 0-1,-1 0 1,0 0-1,1 1 1,-1-1 0,0 0-1,1 1 1,-1-1 0,0 1-1,1-1 1,-1 0-1,0 1 1,0 0 0,0-1-1,0 1 1,0-1-1,1 1 1,-1 0 0,0 0-1,0 0 1,0-1 0,0 1-1,0 0 1,0 0-1,0 0 1,0 0 0,0 1-1,0-1 1,0 0 0,1 0-1,-1 1 1,0-1-1,0 0-36,-6 1 39,-1 0 0,1 0 0,0 1 0,1 0 0,-1 0 0,0 0 0,0 1-1,1 0 1,0 0 0,-1 1 0,1 0 0,1 0 0,-1 1 0,0-1 0,1 1 0,0 0-1,0 0 1,1 1 0,-1 0 0,1-1 0,1 2 0,-1-1 0,1 0 0,0 1 0,0-1-1,1 1 1,-1 0 0,2 0 0,-1 0 0,1 0 0,0 0 0,0 0 0,1 2-39,-1-5 12,1-1 0,-1 1 1,1 0-1,-1 0 1,1-1-1,0 1 0,1 0 1,-1-1-1,1 1 1,-1 0-1,1-1 0,0 1 1,0-1-1,1 1 1,-1-1-1,1 0 0,0 1 1,0-1-1,0 0 1,0 0-1,0 0 0,0-1 1,1 1-1,0 0 1,-1-1-1,1 0 0,0 1 1,0-1-1,1 0 1,-1-1-1,0 1 0,1 0 1,-1-1-1,0 0 1,1 0-1,0 0 0,3 0-12,6 1 0,1-2 0,0 1 0,0-2 0,0 0 0,0 0-1,-1-2 1,1 1 0,-1-2 0,1 0 0,-1 0-1,0-2 1,-1 1 0,1-1 0,-1-1 0,0-1-1,-1 1 1,0-2 0,0 1 0,-1-2 0,0 1-1,0-1 1,-1-1 0,-1 0 0,1 0 0,-2-1 0,0 0-1,0 0 1,3-10 0,-6 8 60,0-1 0,-1 1 0,-1-1 0,0 0 0,-1 0 0,-1 0 0,0 0 0,-2-12-60,-1 11 101,-1 0-1,-1 0 0,0 1 1,0 0-1,-2 0 0,0 1 1,-1-1-1,0 1 0,-1 1 1,0 0-1,-1 0 0,-1 1 0,0 0 1,-1 1-1,-11-9-100,22 19 13,0-1 0,0 1-1,1 0 1,-1 0 0,0 0-1,0 1 1,0-1 0,0 0 0,0 0-1,0 0 1,0 1 0,0-1 0,0 0-1,0 1 1,-1-1 0,1 1-1,0-1 1,0 1 0,-1 0 0,1 0-1,0-1 1,0 1 0,-1 0 0,1 0-1,0 0 1,-1 0 0,1 0 0,0 1-1,0-1 1,-1 0 0,1 1-1,0-1 1,0 1 0,0-1 0,-1 1-13,0 167-19,4-150-106,0 0 0,1-1 1,0 1-1,2-1 0,0 0 0,1 0 0,0-1 1,1 0-1,1 0 0,1 0 0,0-1 0,1 0 1,1-1-1,0 0 0,1-1 0,1 0 0,0-1 1,8 6 124,-11-13-501,0 0 0,0-1 1,0 0-1,1-1 0,-1 0 1,1-1-1,0 0 0,0-1 1,0 0-1,0 0 0,0-1 0,0-1 1,0 0-1,0 0 0,-1-1 1,1 0-1,0-1 0,1-1 501,45-20-3751</inkml:trace>
  <inkml:trace contextRef="#ctx0" brushRef="#br0" timeOffset="14916.659">9317 3872 5923,'0'0'2123,"0"0"209,0 0-248,0 0-830,-24-9-233,-76-29-127,92 36-803,-1 1 0,1-1 1,-1 1-1,1 0 0,-1 1 0,0 0 0,1 1 0,-1 0 0,1 0 1,-1 0-1,1 1 0,0 1 0,-1-1 0,1 1 0,0 1 0,1-1 1,-1 1-1,1 1 0,-1-1 0,1 1 0,1 1 0,-1-1 0,1 1 1,0 0-1,0 1 0,1-1 0,-1 1 0,2 0 0,-1 1 0,1-1 1,0 1-1,0 0 0,1 0 0,0 0 0,1 0 0,0 0 0,0 1 1,0-1-1,1 1 0,1-1 0,-1 1 0,1 0 0,2 6-91,-3-12 5,1-1 0,0 1-1,0 0 1,0-1 0,0 1-1,0-1 1,1 1 0,-1 0-1,1-1 1,-1 1 0,1-1 0,0 1-1,0-1 1,1 0 0,-1 1-1,0-1 1,1 0 0,-1 0-1,1 0 1,0 0 0,-1 0-1,1 0 1,0 0 0,0 0-1,1-1 1,-1 1 0,0-1 0,0 0-1,1 0 1,-1 0 0,1 0-1,-1 0 1,1 0 0,-1 0-1,1-1 1,-1 0 0,3 1-5,9 0-1,-1 1 1,1-2-1,-1 0 0,1-1 1,0 0-1,-1-1 1,0-1-1,1 0 1,-1-1-1,-1 0 0,1-1 1,0 0-1,-1-1 1,0 0-1,0-1 1,-1-1-1,0 1 0,0-2 1,-1 0-1,0 0 1,-1-1-1,0 0 1,0 0-1,-1-1 0,0 0 1,-1-1-1,-1 0 1,5-10 0,-3 2 26,-1 0 1,-1-1-1,-1 1 1,-1-1-1,-1 0 1,-1 0-1,-1 0 0,0 0 1,-2 0-1,0 0 1,-2 0-1,0 0 1,-3-9-27,-51-106 752,43 130-380,12 34-394,2-26 24,0 51-82,-3-12 30,2 1 0,2-1 0,1 1 1,3-1-1,1 0 0,2 0 0,2-1 0,1 0 0,2-1 0,9 18 50,-17-49-126,0 1-1,1-1 1,-1 0-1,1 0 0,1-1 1,0 0-1,0 0 0,0 0 1,1-1-1,-1 0 1,2-1-1,-1 0 0,0 0 1,1 0-1,0-1 0,9 3 127,99 6-4158,-53-18 362</inkml:trace>
  <inkml:trace contextRef="#ctx0" brushRef="#br0" timeOffset="15224.429">10294 3210 9204,'0'0'4578,"0"0"-2531,0 0-994,-24 0-98,6 0-770,10-1-116,0 0 0,0 1-1,-1 0 1,1 0 0,0 1 0,0 1-1,0-1 1,0 1 0,0 0 0,0 1 0,1 0-1,-1 0 1,1 1 0,0-1 0,0 2 0,0-1-1,0 1 1,1 0 0,-4 4-69,-21 29 207,2 2 1,1 1 0,2 2-1,3 0 1,1 1-1,2 1 1,2 1-1,2 1 1,2 1-1,-1 15-207,2-5 71,2 0 0,3 1 0,3 0-1,1 41-70,3-95-12,0 0-1,0 0 0,1 0 1,0 0-1,0 0 1,0 0-1,0 0 0,1 0 1,0 0-1,0 0 1,0 0-1,1 0 0,-1-1 1,1 1-1,0 0 0,1-1 1,-1 1-1,1-1 1,0 0-1,0 0 0,0 0 1,0 0-1,1-1 1,0 1-1,0-1 0,0 0 1,0 0-1,0 0 1,0-1-1,1 1 0,-1-1 1,1 0-1,4 1 13,4-1-271,0 0-1,0-1 1,1 0 0,-1-2-1,0 1 1,0-1 0,0-1-1,0-1 1,0 1 0,0-2-1,4-2 272,82-38-5459,-35 8-2134</inkml:trace>
  <inkml:trace contextRef="#ctx0" brushRef="#br0" timeOffset="15599.777">10428 3749 12134,'0'0'1440,"0"0"-191,0 0 114,0 0-264,-22 14-192,-68 48-221,87-59-652,0 0 0,0 0 0,0 0-1,0 0 1,0 1 0,1 0 0,-1-1 0,1 1 0,0 0 0,0 0-1,0 0 1,1 0 0,-1 0 0,1 0 0,0 1 0,1-1 0,-1 0 0,1 1-1,-1-1 1,1 4-34,0 4 78,-1 76 365,1-85-439,1 0 1,-1 0 0,1 0-1,0 0 1,0 0 0,0 0-1,0 0 1,0 0-1,1-1 1,-1 1 0,1 0-1,0-1 1,0 1-1,0-1 1,0 0 0,0 1-1,0-1 1,1 0 0,-1-1-1,1 1 1,-1 0-1,1-1 1,0 1 0,-1-1-1,1 0 1,0 0-1,0 0 1,0 0 0,0 0-1,0-1 1,0 1-1,0-1 1,3 0-5,107-13 181,-106 11-164,0-1 0,0 0-1,0 0 1,0-1 0,-1 1-1,0-1 1,0-1 0,0 1-1,0-1 1,-1 0 0,1-1-1,-1 1 1,-1-1 0,1 0-1,-1 0 1,0 0 0,0-1-1,-1 0 1,0 1 0,0-1-1,0 0 1,-1 0 0,0-1 0,-1 1-1,0 0 1,0-1 0,0 1-1,-1-5-16,-1 8 6,0-1 0,-1 1 1,1 0-1,-1-1 0,0 1 0,0 0 0,0 0 0,-1 0 0,0 1 0,1-1 0,-1 0 0,-1 1 0,1 0 1,0 0-1,-1 0 0,1 0 0,-1 0 0,0 1 0,0 0 0,0-1 0,0 1 0,-5-1-6,-102-25-190,108 27 176,-14-1-247,-1 0-1,0 1 1,1 1 0,-1 1-1,0 0 1,1 1 0,-1 1-1,1 1 1,-13 4 261,26-6-572,-8 5-148,8 0-3940,4-7-2656</inkml:trace>
  <inkml:trace contextRef="#ctx0" brushRef="#br0" timeOffset="16077.748">10665 3344 10917,'0'0'2668,"0"0"-966,0 0-253,0 0-369,0 0-498,-8 18-259,1 0-248,0 1 0,1-1 1,1 1-1,1 0 1,1 1-1,0-1 1,1 18-76,2 292 168,0-315-169,17 78-14,-18-92 28,1 0 1,0 0-1,-1-1 0,1 1 1,0-1-1,-1 1 1,1 0-1,0-1 0,-1 1 1,1-1-1,0 1 0,0-1 1,0 1-1,0-1 1,-1 1-1,1-1 0,0 1 1,0-1-1,0 1 0,0-1 1,0 1-1,0-1 1,0 1-1,0-1 0,0 1 1,0-1-1,1 1 0,-1-1 1,0 1-1,0-1 1,0 1-1,1-1 0,-1 1 1,0 0-1,0-1 0,1 1 1,-1-1-1,0 1 1,1 0-1,-1-1 0,1 1 1,-1 0-1,0-1 0,1 1 1,-1 0-1,1 0 1,-1-1-1,1 1 0,-1 0 1,1 0-1,-1 0 0,1 0 1,-1 0-1,1 0 1,-1 0-1,1 0 0,-1 0 1,1 0-1,-1 0 0,1 0 1,-1 0-1,1 0 1,-1 0-1,1 0 0,-1 0 1,1 1-1,-1-1 0,1 0-12,-1-1 20,-3-180 425,3 180-449,1-1 1,-1 0 0,1 1 0,-1-1 0,1 0 0,0 1 0,-1-1 0,1 1-1,0-1 1,0 1 0,0 0 0,0-1 0,1 1 0,-1 0 0,0-1 0,0 1-1,1 0 1,-1 0 0,1 0 0,-1 0 0,1 1 0,-1-1 0,1 0 0,-1 1 0,1-1-1,0 1 1,0-1 0,-1 1 0,1 0 0,0 0 0,-1-1 0,1 1 0,0 1-1,1-1 3,64 4-88,-61-3 87,1 1 0,-1 0 0,0 0-1,0 1 1,0 0 0,0 0-1,0 0 1,0 1 0,-1 0 0,0 0-1,1 0 1,-2 1 0,1-1-1,0 1 1,-1 1 0,0-1 0,0 0-1,-1 1 1,1 0 0,-1 0-1,-1 0 1,1 0 0,-1 0 0,0 1-1,0-1 1,-1 1 0,0-1-1,0 1 1,0 4 1,-3-7-33,-1 1 0,1-1 1,-1 0-1,0 0 0,0-1 0,0 1 0,0-1 1,-1 1-1,0-1 0,1 0 0,-1 0 0,0-1 1,0 1-1,-1-1 0,1 0 0,0 0 0,-1 0 1,0-1-1,1 0 0,-1 1 0,0-2 0,1 1 1,-1 0-1,0-1 0,0 0 0,0 0 0,-4-1 33,-54 5-2176,22-6-3310,24-2-2288</inkml:trace>
  <inkml:trace contextRef="#ctx0" brushRef="#br0" timeOffset="16339.948">10995 3666 11557,'0'0'1665,"0"0"-336,10 117 784,-7-53-801,2 10-207,7 5-465,-7-1-288,3 5-128,2-5-64,-6-13-96,4-18-48,-1-22-16,-2-19-128,-2-6-144,-3-11-432,0-22-609,0-8-1568,0-6-1969</inkml:trace>
  <inkml:trace contextRef="#ctx0" brushRef="#br0" timeOffset="16604.571">11028 3590 8548,'0'0'1777,"0"0"-913,0 0-48,0 0-239,0 0-577,0 0-128,32 45-5779</inkml:trace>
  <inkml:trace contextRef="#ctx0" brushRef="#br0" timeOffset="16855.09">11326 3675 7283,'0'0'4859,"0"0"-3117,0 0-542,0 0 97,3 21-459,11 63-398,-14-82-421,0-1 0,0 1 0,1-1 0,-1 1 0,0 0 0,1-1 0,-1 1 1,1-1-1,-1 1 0,1-1 0,0 1 0,0-1 0,0 1 0,-1-1 0,1 0 0,1 0 0,-1 1 1,0-1-1,0 0 0,0 0 0,1 0 0,-1 0 0,0 0 0,1-1 0,-1 1 0,1 0 0,-1-1 1,1 1-1,-1-1 0,1 1 0,-1-1 0,1 0 0,0 1 0,-1-1 0,1 0 0,0 0 0,-1 0 1,1 0-1,-1-1 0,1 1 0,0 0-19,7-1 191,-5 1-171,0 0 0,1-1 0,-1 0 1,0 1-1,1-2 0,-1 1 0,0 0 1,0-1-1,0 0 0,0 0 1,0 0-1,-1 0 0,1-1 0,-1 1 1,1-1-1,-1 0 0,0 0 1,0 0-1,0-1 0,0 1 0,-1-1 1,1 1-1,-1-1 0,0 0 0,0 0 1,0 0-1,-1 0 0,0 0 1,1 0-1,-1-1 0,-1 1 0,1 0 1,-1-1-1,1 1 0,-1-2-20,0 3 3,0 0 0,0 0 0,0 1 0,0-1 0,0 0 0,0 0 0,-1 0 0,0 1-1,1-1 1,-1 0 0,0 0 0,0 1 0,-1-1 0,1 1 0,0-1 0,-1 1 0,1 0 0,-1-1 0,0 1 0,0 0-1,0 0 1,0 0 0,0 0 0,-1 1 0,1-1 0,0 1 0,-1-1 0,1 1 0,-1 0 0,1 0 0,-1 0 0,-1-1-3,-2 0 5,0 0 0,0 0 0,0 0 0,0 1 1,-1 0-1,1 0 0,0 1 0,0-1 0,-1 1 1,1 1-1,0-1 0,-1 1 0,1 0 0,0 0 1,0 1-1,0 0 0,0 0 0,0 0 0,1 1 1,-4 2-6,-3 7 4,1 1 0,0 0 0,1 1 0,0 0 0,2 1 0,-1-1 0,2 2 0,0-1 0,1 1 0,0 0 0,2 1 1,-1-1-1,2 1 0,1-1 0,0 1 0,1 0 0,0 6-4,1-20-15,-1-1 1,1 1-1,0 0 1,0-1-1,0 1 1,0 0-1,0-1 1,1 1-1,-1 0 1,1-1-1,0 1 0,0-1 1,0 1-1,0-1 1,0 0-1,0 1 1,1-1-1,-1 0 1,1 0-1,-1 0 1,1 0-1,0 0 1,0 0-1,0 0 0,0-1 1,0 1-1,1-1 1,-1 1-1,0-1 1,1 0-1,-1 0 1,0 0-1,1 0 1,0 0-1,-1-1 1,1 1-1,-1-1 0,1 0 1,0 1-1,-1-1 15,7 1-452,0 0 0,-1 0-1,1-1 1,0 0-1,0-1 1,-1 0-1,1 0 1,-1-1 0,1 0-1,-1 0 1,1-1-1,4-2 453,29-20-4602</inkml:trace>
  <inkml:trace contextRef="#ctx0" brushRef="#br0" timeOffset="17292.646">11687 3677 8932,'0'0'2897,"0"0"-1133,0 0-299,0 0-369,0 0-261,-16 16-67,-45 52-165,59-64-559,-1-1 0,1 1 0,0 0 0,1 0-1,-1 1 1,1-1 0,-1 0 0,1 0-1,1 1 1,-1-1 0,0 1 0,1-1 0,0 0-1,0 1 1,1-1 0,0 4-44,0 9 92,-2-14-88,0 0 0,0-1 1,1 1-1,-1 0 0,1 0 0,0 0 1,0 0-1,0 0 0,0 0 1,1-1-1,-1 1 0,1 0 0,0 0 1,-1 0-1,1-1 0,0 1 1,1 0-1,-1-1 0,0 1 0,1-1 1,0 0-1,-1 1 0,1-1 1,0 0-1,0 0 0,0 0 0,0 0 1,1 0-1,-1-1 0,0 1 0,1-1 1,0 1-1,-1-1 0,1 0 1,-1 0-1,1 0 0,0 0 0,0-1 1,0 1-1,0-1 0,-1 1 1,1-1-1,2 0-4,21-1 11,1-2 1,-1 0-1,0-2 1,-1 0-1,1-2 1,-1-1-1,0-1 1,-1-1-1,0-1 1,-1-1-1,0-1 1,-1-1 0,0-1-1,-1-1 1,-1-1-1,-1-1 1,0-1-1,-1 0 1,1-4-12,-8 8 5,0-1 1,-1 0 0,0 0 0,-1-1 0,-1 0 0,-1-1-1,-1 0 1,0 0 0,-1 0 0,-1-1 0,-1 0 0,0 0-1,-2 1 1,0-1 0,-1 0 0,-1-2-6,1-8 73,1 14 28,0-1-1,-1 0 0,-1 1 0,0-1 0,-1 1 0,-1-1 0,0 1 1,-1 0-1,-1 0 0,0 1 0,-1-1 0,-3-2-100,9 17 1,-1-1 1,1 1-1,-1 0 0,0 0 0,1-1 0,-1 1 1,0 0-1,1 0 0,-1 0 0,0 0 0,1 0 1,-1 0-1,0 0 0,1 0 0,-1 0 1,0 1-1,1-1 0,-1 0 0,0 0 0,1 0 1,-1 1-1,1-1 0,-1 0 0,1 1 0,-1-1 1,0 1-1,1-1 0,-1 0 0,1 1 0,0-1 1,-1 1-1,1-1 0,-1 1 0,1 0 0,0-1 1,-1 1-1,1-1 0,0 1 0,0 0 0,-1-1 1,1 1-1,0 0 0,0-1 0,0 1 0,0 0 1,0-1-1,0 1 0,0 0 0,0-1 0,0 1 1,0-1-1,0 1 0,0 0 0,1-1 1,-1 1-1,0 0 0,0-1 0,1 1 0,-1-1 1,0 1-1,1 0 0,-1-1 0,1 1-1,-1 2 2,-12 115-49,5 0 0,7 79 47,-1-194-42,1 0 0,-1 0 0,1 0 0,0 0 0,0 1 0,0-1 0,0 0 0,1 0 0,-1 0 0,1 0 0,0 0 0,0 0 0,0 0 0,0 0 0,1 0 0,-1 0 0,1-1 0,0 1 0,-1-1 0,1 1 0,0-1-1,1 1 1,-1-1 0,0 0 0,1 0 0,-1 0 0,1 0 0,-1-1 0,1 1 0,0-1 0,0 0 0,0 1 0,0-1 0,0 0 0,0-1 0,0 1 0,0-1 0,0 1 0,0-1 0,0 0 0,0 0 0,1 0 0,-1 0 0,0-1 0,1 0 42,40-36-5165,-23 4-123</inkml:trace>
  <inkml:trace contextRef="#ctx0" brushRef="#br0" timeOffset="17589.472">12045 3456 11301,'0'0'2225,"0"0"-1168,0 0 255,0 0-271,0 0-145,0 0-400,20 40-384,22-31-112,8-4-80,7-5-1985,5 0-1776,13 0-5412</inkml:trace>
  <inkml:trace contextRef="#ctx0" brushRef="#br0" timeOffset="17874.723">13268 3436 6259,'0'0'5907,"0"0"-3373,0 0-832,0 0-352,0 0-493,-16 4-255,5-2-494,2 0-27,0 0 0,0 0 0,0 1-1,1 0 1,-1 1 0,1-1 0,-1 2 0,1-1 0,1 1 0,-1 0-1,1 1 1,-4 3-81,3 0 54,0-1 0,0 2 0,1-1 0,0 1 0,1 0 0,0 1 0,0 0 0,1-1 0,1 2 0,0-1 0,0 0 0,1 1 0,1 0 0,0 0 0,0 0 0,1 0 0,1 8-54,0-18 5,0 1-1,0 0 1,1 0 0,-1-1-1,1 1 1,0-1 0,-1 1-1,1-1 1,0 1 0,1-1 0,-1 1-1,0-1 1,1 0 0,-1 1-1,1-1 1,0 0 0,-1 0-1,1 0 1,0-1 0,0 1-1,0 0 1,1-1 0,-1 1-1,0-1 1,1 0 0,-1 0-1,1 0 1,-1 0 0,1 0-1,-1 0 1,1-1 0,0 1 0,0-1-5,97 3 194,-90-4-183,0 1-4,-1-1 0,0 0-1,0-1 1,1 0 0,-1 0 0,-1-1-1,1 0 1,0-1 0,-1 0 0,1 0 0,-1 0-1,0-1 1,-1-1 0,1 1 0,-1-1-1,0-1 1,0 1 0,-1-1 0,0 0-1,0-1 1,-1 1 0,0-1 0,0 0-1,-1-1 1,0 1 0,0-1 0,-1 0-1,0 1 1,-1-1 0,0-1 0,0 1-1,0-6-6,-2 11-12,1-1-1,-1 1 1,0-1-1,0 1 1,0-1-1,-1 1 1,0 0-1,1-1 1,-1 1-1,-1 0 1,1-1-1,-1 1 0,0 0 1,0 0-1,0 0 1,0 0-1,-1 1 1,1-1-1,-1 1 1,0-1-1,0 1 1,0 0-1,-1-1 13,-8-2-337,0 0 0,0 0 0,0 1 0,-1 0 0,1 1 0,-1 1 0,0 0 0,0 1 0,0 0 0,-1 1 0,-9 0 337,-22-3-4296,12 0-3433</inkml:trace>
  <inkml:trace contextRef="#ctx0" brushRef="#br0" timeOffset="18142.02">13328 2928 13702,'0'0'1385,"0"0"-521,0 0 70,26 23 336,177 164 0,-146-131-901,-3 3-1,-3 2 1,-2 2 0,-3 2-1,37 71-368,-75-119 44,0 0-1,-1 0 1,-1 1-1,-1 0 0,0 0 1,-1 1-1,-1-1 1,-1 1-1,-1 0 1,0-1-1,-2 11-43,0-22-13,0-1-1,0 1 1,0-1-1,-1 1 1,0-1-1,-1 1 1,1-1 0,-1 0-1,-1 0 1,1 0-1,-1-1 1,0 1-1,0-1 1,0 0 0,-1 0-1,0 0 1,0-1-1,0 0 1,0 0 0,-1 0-1,-2 1 14,-135 51-2994,69-39-1630</inkml:trace>
  <inkml:trace contextRef="#ctx0" brushRef="#br0" timeOffset="29468.018">6735 5737 480,'0'0'8329,"0"0"-5458,0 0-1732,0 0-56,-23-4-88,-73-9-320,93 13-642,0-1-1,-1 1 0,1 0 1,0 0-1,-1 0 0,1 1 1,0-1-1,-1 1 0,1 0 1,0 0-1,0 0 0,0 0 1,0 0-1,0 1 0,0 0 1,0-1-1,0 1 0,1 0 1,-1 0-1,1 0 0,-1 1 1,1-1-1,-1 1-32,-5 6 108,0-1-39,0 1 1,0 0 0,1 1 0,0 0 0,0 0 0,1 0 0,1 1 0,0 0-1,0 0 1,1 1 0,0-1 0,1 1 0,1 0 0,0 0 0,0-1-1,1 1 1,1 1 0,0-1 0,0 0 0,1 0 0,2 4-70,-1-12 14,0-1 1,0 1 0,0 0-1,0-1 1,1 1 0,0-1-1,0 0 1,0 0 0,0 0-1,0 0 1,1-1 0,-1 1-1,1-1 1,-1 0-1,1 0 1,0 0 0,0 0-1,0-1 1,0 1 0,0-1-1,1 0 1,-1-1 0,0 1-1,0-1 1,1 0-1,-1 0 1,0 0 0,1 0-1,-1-1 1,0 1 0,0-1-1,0 0 1,0-1 0,0 1-1,0-1 1,0 0-1,0 0 1,0 0 0,3-2-15,8-5 33,1 0 1,-1 0 0,-1-2 0,0 0-1,0 0 1,-1-1 0,0-1-1,-1 0 1,-1-1 0,0 0-1,-1-1 1,-1 0 0,0 0-1,-1-1 1,0 0 0,2-12-34,-1-76 165,-7 114-178,1 0-1,0 0 1,0 0 0,1 0-1,1-1 1,0 1 0,0-1-1,0-1 1,1 1 0,1-1-1,-1 0 1,1 0 0,1-1-1,0 0 1,0 0 0,0-1-1,0 0 1,1 0 0,0-1-1,0 0 1,2 0 13,8 2-179,1 0 0,0-2-1,1 0 1,-1-1 0,1-1 0,0-1-1,0-1 1,0-1 0,0-1 0,-1 0-1,5-2 180,-12 0-76,-1 0-1,1-1 1,-1 0-1,0-1 0,0 0 1,0-1-1,-1-1 1,1 1-1,-2-2 1,1 0-1,-1 0 0,0-1 1,-1 0-1,0 0 1,0-1-1,-1 0 0,5-10 77,-9 15 54,-1-1-1,-1 0 1,1 0-1,-1-1 0,0 1 1,-1 0-1,0-1 0,0 1 1,0-1-1,0 1 0,-1-1 1,0 1-1,-1-1 0,0-5-53,-2 8 52,1 1 0,-1-1-1,1 1 1,-1-1 0,0 1-1,0 0 1,0 0-1,-1 0 1,1 1 0,-1-1-1,0 1 1,1 0-1,-1 0 1,0 0 0,0 0-1,-1 1 1,1 0-1,0 0 1,0 0 0,-1 0-1,1 1 1,0-1-1,-1 1 1,1 0 0,0 0-1,-1 1 1,1-1 0,0 1-1,-1 0 1,1 0-1,0 1 1,-2 0-52,-1 3 21,0 1 1,0 0-1,0 1 1,1-1-1,0 1 1,0 0-1,0 1 1,1-1-1,1 1 0,-1 0 1,1 0-1,0 1 1,1-1-1,0 1 1,0 0-1,1-1 1,0 1-1,1 0 1,0 1-1,0-1 1,1 0-1,0 0 0,1 5-21,-1 3 35,-1-15-34,0 0 0,1 0 0,-1 0 1,1 0-1,0 0 0,-1 0 0,1 0 1,0 0-1,0 0 0,0 0 0,1 0 1,-1 0-1,0 0 0,1 0 0,0 0 0,-1 0 1,1 0-1,0-1 0,0 1 0,0 0 1,0 0-1,0-1 0,0 1 0,0 0 1,1-1-1,-1 1 0,1-1 0,-1 0 0,1 0 1,-1 1-1,1-1 0,0 0 0,0 0 1,0 0-1,0 0-1,6 0 5,-1-1 1,1 0-1,-1 0 1,0 0-1,1-1 1,-1 0-1,1-1 1,-1 1-1,0-1 0,0-1 1,0 1-1,0-1 1,0-1-1,-1 1 1,1-1-1,-1 0 1,0 0-1,0-1 1,-1 0-1,1 0 1,-1 0-1,1-3-5,98-139 125,-92 124-75,0-1 0,-2 0 0,-1 0 0,0-1 0,-2-1 0,-1 1 0,-1-1-1,-2 0 1,0-1 0,-1-9-50,-2 24 32,2-1 16,-1-1-1,0 1 1,-1-1 0,0 1 0,-1-1-1,-1 1 1,0 0 0,-1 0 0,0 0-1,-1 0 1,0 0 0,-1 0 0,-1 1-1,0 0 1,0 0 0,-2 1-1,1 0 1,-2 0-48,10 11 2,-1 1-1,0-1 1,0 1 0,1 0-1,-1-1 1,0 1-1,0 0 1,0-1 0,0 1-1,0 0 1,0-1-1,0 1 1,0 0-1,0-1 1,-1 1 0,1 0-1,0-1 1,0 1-1,0-1 1,-1 1 0,1 0-1,0-1 1,-1 1-1,1-1 1,-1 1-1,1-1 1,0 1 0,-1-1-1,1 1 1,-1-1-1,1 0 1,-1 1 0,0-1-1,1 1 1,-1-1-1,1 0 1,-1 0-1,0 1 1,1-1 0,-1 0-1,1 0 1,-1 0-1,0 0 1,1 0 0,-1 0-1,0 0 1,1 0-1,-1 0 1,0 0-1,1 0 1,-1 0 0,0 0-1,1-1 1,-1 1-1,0 0 1,1 0 0,-1-1-1,1 1 1,-1 0-1,1-1 1,-1 1-1,1-1 1,-1 1 0,1-1-2,0 1-1,7 234-145,-4-217 86,0-1 1,0 0-1,2 0 1,0 0-1,1-1 1,0 1-1,1-2 1,1 1-1,0-1 1,1 0-1,1 0 1,0-1-1,6 5 60,-4-9-347,2 0-1,-1 0 1,1-2 0,0 0-1,1 0 1,0-1 0,0-1-1,0 0 1,1-1 0,-1-1-1,1-1 1,0 0 0,0-1-1,0 0 1,0-1-1,0-1 1,-1-1 0,1 0-1,0-1 1,-1-1 0,1 0-1,-1-1 1,0-1 0,-1 0-1,13-8 348,96-58-3863,-18-23 3666,-101 89 505,0 1 0,-1 0 0,0-1 1,0 0-1,0 0 0,-1 0 0,0 0 0,0-1 1,0 1-1,-1 0 0,0-1 0,0 1 1,-1-1-1,1 1 0,-1-1 0,-1 1 0,0-3-308,-1 5 136,0 1 0,-1-1-1,0 1 1,1 0-1,-1 0 1,0 0-1,-1 0 1,1 0 0,0 1-1,-1 0 1,0-1-1,1 1 1,-1 0-1,0 1 1,0-1-1,0 1 1,0 0 0,0 0-1,-1 0 1,1 0-1,0 1 1,0-1-1,-1 1 1,1 0 0,0 1-1,0-1 1,-1 1-1,1 0 1,0 0-1,-4 1-135,-3-1 285,2 1-188,1 2 0,-1-1 0,0 1 1,1 1-1,0-1 0,0 1 0,1 1 1,-1 0-1,1 0 0,0 0 0,1 1 0,-1 0 1,1 0-1,1 0 0,-1 1 0,1 0 0,1 0 1,-1 0-1,1 1 0,1-1 0,0 1 1,0 0-1,0 0 0,1 0 0,0 8-97,-15 141 507,17-157-505,0 1-1,0 0 1,0-1-1,0 1 1,0 0-1,0 0 1,0-1-1,0 1 1,1 0-1,-1-1 1,1 1-1,0-1 1,-1 1-1,1-1 1,0 1-1,0-1 1,0 1-1,0-1 1,0 1-1,0-1 1,0 0-1,0 0 1,0 0-1,1 0 1,-1 0-1,1 0 1,-1 0-1,0 0 1,1 0-1,0 0 1,-1-1-1,1 1 1,-1-1-1,1 1 1,0-1-1,-1 0 1,1 0-1,0 1 1,-1-1-1,1 0 1,0-1-1,0 1 1,-1 0-1,1 0 1,0-1-1,-1 1 1,1-1-1,1 0-1,11-3 19,0-1-1,0 0 1,0-2-1,0 1 1,-1-2-1,0 1 1,-1-2-1,0 0 1,0 0-1,0-1 1,-2-1-1,1 0 1,-1 0-1,-1-1 1,0 0-1,-1-1 1,1 0-19,3-3 58,-1 0-1,0 0 1,-1-1 0,0 0-1,-2-1 1,0 0 0,-1 0-1,-1-1 1,0 0 0,-2 0-1,0 0 1,-1 0 0,0-20-58,-2 23 84,0-1-1,-1 1 1,-1-1 0,0 1 0,-1 0 0,-1-1 0,-1 1 0,0 0 0,-1 1 0,-1-1 0,-5-9-84,6 16 37,3 2 14,-2 1 0,1-1 0,-1 1 0,0 0 0,0 1-1,0-1 1,-1 0 0,0 1 0,0 0 0,0 0 0,-1 1 0,1 0 0,-1 0-1,-5-3-50,-4 12 163,2 114-171,10-72-158,2 0 1,2 0-1,2 0 0,2 0 1,2-1-1,2 1 0,2-1 1,2-1-1,2 0 0,2-1 166,-14-37-474,1 0 0,-1-1-1,1 0 1,0 1 0,1-1-1,-1-1 1,1 1 0,0-1-1,1 0 1,-1 0 0,1 0-1,0-1 1,0 1-1,1-2 1,6 4 474,42 4-7355</inkml:trace>
  <inkml:trace contextRef="#ctx0" brushRef="#br0" timeOffset="29835.814">8737 5781 11877,'0'0'3058,"0"0"-1364,0 0-453,0 0-246,-1-25-291,-3-84-154,29-91 610,-20 173-1079,1-22 101,3 1 0,2 0 0,2 1-1,12-29-181,-25 77-1,0-1 0,0 1 0,0-1 1,0 1-1,0-1 0,0 1 0,0-1 0,0 1 0,0-1 0,0 1 0,1-1 0,-1 1 0,0-1 0,0 1 0,1-1 0,-1 1 0,0-1 0,0 1 0,1-1 0,-1 0 0,0 1 0,1-1 0,-1 1 0,1-1 0,-1 0 0,0 1 0,1-1 0,-1 0 0,1 0 0,-1 1 0,1-1 0,-1 0 0,1 0 0,-1 0 0,1 0 0,-1 0 0,1 0 0,-1 1 0,1-1 0,-1 0 0,1 0 0,0-1 0,-1 1 0,1 0 0,-1 0 0,1 0 0,-1 0 0,1 0 0,-1 0 0,1-1 0,-1 1 0,1 0 0,-1-1 0,0 1 1,1 0-1,-1 0 0,1-1 0,-1 1 0,0-1 0,1 1 0,-1 0 0,0-1 0,1 1 0,-1-1 0,0 1 0,0-1 0,1 1 0,-1-1 1,17 50-27,-2 2 0,-2-1 1,-2 2-1,0 22 27,1 28-121,22 94-1748,-22-172-402,-11-23-927,-1-1-1412</inkml:trace>
  <inkml:trace contextRef="#ctx0" brushRef="#br0" timeOffset="30096.97">8680 5562 11109,'0'0'2161,"0"0"-1617,0 0 337,0 0 111,0 0-352,0 0-31,169 54-257,-119-54-288,0-5-64,2-22-993,-5-8-943,-5-8-1922,-4-2-2177</inkml:trace>
  <inkml:trace contextRef="#ctx0" brushRef="#br0" timeOffset="30368.326">9254 4984 8948,'0'0'2932,"0"0"-1182,0 0 11,0 0-179,0 0-739,-5 3-325,-1 3-453,0-1 0,1 1 0,0 0 0,0 0 0,1 1 0,0-1 0,0 1 0,0 0 0,1 0 0,0 0 0,0 0 1,1 1-1,0-1 0,0 1 0,1-1 0,0 1 0,0 0 0,1 5-65,-3 4 96,-11 71 15,3 1 1,4 0-1,5 0 1,5 46-112,-4-132-65,1 0 1,0-1 0,-1 1-1,1 0 1,0 0 0,1-1 0,-1 1-1,0 0 1,1 0 0,0-1 0,-1 1-1,1-1 1,0 1 0,0-1-1,1 1 1,-1-1 0,1 1 0,-1-1-1,1 0 1,-1 0 0,1 0 0,0 0-1,0 0 1,0 0 0,0 0-1,1-1 1,-1 1 0,0-1 0,1 0-1,-1 1 1,1-1 0,-1 0 0,1 0-1,0-1 1,-1 1 0,1-1-1,0 1 1,0-1 0,-1 0 0,1 0-1,0 0 1,-1 0 0,1 0 0,0-1-1,0 1 1,-1-1 0,1 0-1,0 0 1,-1 0 0,1 0 0,-1 0-1,0 0 1,1-1 0,-1 1 0,2-2 64,67-79-6638,-37 29 542</inkml:trace>
  <inkml:trace contextRef="#ctx0" brushRef="#br0" timeOffset="30535.101">9538 5029 9652,'0'0'2594,"0"0"-1042,0 0 225,0 0-736,0 0-209,0 0 0,-87 135-335,72-59 31,3 4-112,7 8-240,5-6-160,0-10-16,0-18-128,14-19-352,11-19-385,3-16-1408,2 0-1536,-1-20-7557</inkml:trace>
  <inkml:trace contextRef="#ctx0" brushRef="#br0" timeOffset="30879.277">10204 4642 9620,'0'0'1566,"0"0"-392,0 0 216,0 0 232,0 0-378,-2 9-420,-83 201 1161,51-121-1674,5 2 0,3 1-1,5 0 1,3 2 0,5 1 0,4 0 0,4 0-1,4 2-310,1-90 0,0 0-1,0 0 1,0 0-1,1 0 1,0 0-1,1-1 1,-1 1-1,1-1 1,1 1-1,-1-1 1,1 1-1,0-1 1,0 0-1,1 0 1,0-1-1,0 1 1,0-1-1,1 0 1,0 0-1,0 0 1,0-1-1,0 1 1,1-1 0,0-1-1,0 1 1,0-1-1,2 1 1,88 11-2501,-93-15 2314,-1-1 1,1 1-1,-1 0 1,1-1-1,-1 0 1,1 1-1,-1-1 1,1 0 0,-1 0-1,0 0 1,1-1-1,-1 1 1,0 0-1,0-1 1,0 0-1,0 1 1,0-1-1,-1 0 1,1 0-1,0 0 1,-1 0-1,1 0 1,-1 0-1,0-1 1,0 1-1,0 0 1,0-1-1,0 1 1,0-1-1,-1 1 1,1-1-1,-1 1 1,0-1-1,0 1 1,0-2 186,0-16-10805</inkml:trace>
  <inkml:trace contextRef="#ctx0" brushRef="#br0" timeOffset="32413.651">10635 4897 6547,'0'0'3215,"0"0"-1873,-27 19-443,-86 66 120,102-75-867,0 0 0,1 0 1,1 1-1,-1 1 0,2-1 0,0 2 1,0-1-1,1 1 0,-4 9-152,5-8 119,-4 7 37,2 1-1,0 0 1,2 0 0,0 1 0,2-1 0,0 1 0,2 0 0,0 0 0,2 20-156,0-39-2,-1 0 0,1 0 0,0 0-1,0 0 1,0 0 0,1 0 0,-1 0 0,1 0 0,0 0-1,0 0 1,1 0 0,-1-1 0,1 1 0,-1 0 0,1-1 0,0 1-1,1-1 1,-1 0 0,1 0 0,-1 0 0,1 0 0,0 0 0,0 0-1,0-1 1,0 0 0,1 1 0,-1-1 0,1 0 0,-1-1-1,1 1 1,0-1 0,-1 1 0,1-1 0,0 0 0,0 0 0,2-1 2,19 2-793,1-2 1,-1-1-1,0-1 1,0-1 0,0-1-1,0-1 1,0-1 0,-1-2-1,0 0 1,-1-2 0,0 0-1,0-2 1,12-8 792,16-7-2623</inkml:trace>
  <inkml:trace contextRef="#ctx0" brushRef="#br0" timeOffset="32711.212">10908 5262 5651,'0'0'2774,"0"0"-525,0 0-344,0 0-382,0 0-205,-18-13-301,-57-37-273,74 49-728,1 0 0,-1 0 0,1 0 0,-1 1 0,0-1 0,0 0 0,1 1 0,-1-1 0,0 0 0,0 1 0,0-1 0,0 1 0,0-1 0,0 1 0,0 0 0,0-1 0,0 1 0,0 0 0,0 0 0,0 0 0,0 0 0,0 0 0,0 0 0,0 0 0,0 0 0,0 0 0,0 0 0,0 0 0,0 1 0,0-1 0,0 0-1,0 1 1,1-1 0,-1 1 0,0-1 0,0 1 0,0-1 0,0 1 0,0 0 0,1-1 0,-1 1 0,0 0 0,1 0 0,-1-1 0,1 1 0,-1 0 0,0 0 0,1 0 0,0 0 0,-1 0 0,1 0 0,0 0 0,-1 0 0,1 0 0,0 0 0,0 0 0,0 0 0,0 0 0,0 0 0,0 0 0,0 0 0,0 0 0,0 0 0,0 0 0,1 0 0,-1 0 0,0 0 0,1 0 0,-1 0-16,0 5 47,1 129 327,0-130-370,0 1 0,0-1-1,1 0 1,0 0 0,0 0-1,0 0 1,0-1-1,1 1 1,0 0 0,0-1-1,0 0 1,0 0 0,1 0-1,-1 0 1,1 0 0,0-1-1,0 0 1,1 0-1,-1 0 1,1 0 0,-1 0-1,1-1 1,0 0 0,1 0-4,0 1 0,0 0 0,0-1 0,0 1 0,1-2 1,-1 1-1,0-1 0,1 1 0,-1-2 0,0 1 0,1-1 1,-1 0-1,1 0 0,-1-1 0,1 0 0,-1 0 1,1 0-1,-1-1 0,0 0 0,0 0 0,0-1 0,0 0 1,0 0-1,-1 0 0,1-1 0,-1 1 0,0-1 1,0-1-1,0 1 0,0-1 0,-1 0 0,0 0 1,0 0-1,0 0 0,-1-1 0,0 1 0,0-1 0,0 0 1,-1 0-1,1 0 0,-2 0 0,1-1 0,-1 1 1,1-3-1,-2 5 5,-1-1 1,1 1 0,-1-1 0,0 1 0,-1-1-1,1 1 1,-1 0 0,1 0 0,-1 0 0,-1 0-1,1 0 1,0 0 0,-1 0 0,0 1 0,0-1-1,0 1 1,0 0 0,-1 0 0,1 0 0,-1 0-1,0 0 1,1 1 0,-1 0 0,-1 0 0,1 0-1,0 0 1,0 1 0,-1-1 0,1 1 0,-1 0-6,-139-16-679,121 17-977,22 0 4,3 0-680,12 0-1112,17 0-470</inkml:trace>
  <inkml:trace contextRef="#ctx0" brushRef="#br0" timeOffset="32990.24">11421 4839 6787,'0'0'2657,"0"0"-712,0 0 11,0 0-121,0 0-442,-11-14-382,-35-39-344,44 53-653,1 0 0,-1 1 1,0-1-1,1 0 0,-1 1 0,0-1 0,1 1 1,-1 0-1,0-1 0,1 1 0,-1 0 0,1 0 1,0 0-1,-1 0 0,1 0 0,0 1 0,-1-1 1,1 0-1,0 0 0,0 1 0,0-1 0,0 1 1,0-1-1,0 1 0,1-1 0,-1 1 0,0 0 1,1-1-1,0 1 0,-1 0 0,1-1 0,0 1 1,-1 0-1,1 0 0,0-1 0,1 1 0,-1 1-14,-3 5 51,-9 39 76,1-1-1,3 1 1,1 1-1,3 0 1,2-1-1,2 1 1,4 31-127,-4-60-5,2 0 0,0 0 1,1-1-1,0 1 0,2-1 0,0 0 1,1 0-1,1-1 0,1 0 0,0 0 1,1 0-1,1-1 0,1-1 0,0 1 5,-8-13-80,-1 0-1,0-1 1,1 1 0,0 0-1,0-1 1,0 0-1,0 0 1,0 0 0,0 0-1,0 0 1,1-1-1,-1 1 1,1-1-1,-1 0 1,1 0 0,-1 0-1,1 0 1,0-1-1,-1 0 1,1 1 0,0-1-1,0-1 1,-1 1-1,1 0 1,0-1-1,-1 0 1,1 0 0,-1 0-1,1 0 1,-1-1-1,1 1 1,-1-1 0,0 0-1,0 0 1,1 0 80,60-93-5432,-34 34 387</inkml:trace>
  <inkml:trace contextRef="#ctx0" brushRef="#br0" timeOffset="33204.096">11657 4805 7299,'0'0'3074,"0"0"-1970,0 0 577,0 0-240,0 0-609,0 0-416,-45 23 0,35 39 161,5 12-33,5 2-112,0 1-208,8-8-160,12-13-64,2-14-96,5-12-864,3-22-705,5-8-496,5-2-2753</inkml:trace>
  <inkml:trace contextRef="#ctx0" brushRef="#br0" timeOffset="33569.728">11908 5061 9588,'0'0'1764,"0"0"-830,0 0 2,0 0-13,0 0-317,0 15-230,2 48-45,-1-61-308,0 0 0,1 0 0,-1 0 0,0 0 0,1 0 0,-1-1 0,1 1 0,0 0 0,-1-1 0,1 1 0,0-1 1,0 0-1,0 0 0,0 1 0,0-1 0,1 0 0,-1-1 0,0 1 0,0 0 0,0-1 0,1 1 0,-1-1 0,0 0 0,1 0 0,-1 0 1,0 0-1,1 0 0,-1 0 0,0-1 0,1 1 0,-1-1 0,1 0-23,8 1 73,-7 0-54,-1 0 1,1 0 0,-1-1 0,0 1-1,1-1 1,-1 0 0,0 1-1,1-2 1,-1 1 0,0 0-1,0-1 1,0 1 0,0-1 0,0 0-1,0 0 1,0 0 0,-1 0-1,1-1 1,-1 1 0,0-1 0,1 1-1,-1-1 1,0 0 0,-1 0-1,1 0 1,0 0 0,-1 0-1,0 0 1,0 0 0,0-1 0,0 1-1,0 0 1,0-1 0,-1 1-1,0-1 1,0 1 0,0 0-1,0-1 1,0-1-20,-2 0 26,0 1 0,-1-1 0,1 0 0,-1 1 0,0-1-1,0 1 1,0 0 0,-1 0 0,1 0 0,-1 0 0,0 1 0,0 0 0,-1 0 0,1 0-1,-1 0 1,1 0 0,-1 1 0,0 0 0,0 0 0,0 0 0,0 1 0,0 0 0,0 0-1,0 0 1,0 0 0,-1 1 0,-2 0-26,4-1 4,0 0-1,0 1 0,0-1 1,1 1-1,-1 0 0,0 0 1,0 0-1,0 1 1,0-1-1,0 1 0,0 0 1,1 0-1,-1 0 1,0 1-1,1-1 0,-1 1 1,1 0-1,0 0 1,-1 0-1,1 0 0,0 1 1,0-1-1,0 1 1,1 0-1,-1 0 0,1 0 1,-1 0-1,1 0 1,0 1-1,0-1 0,1 0 1,-1 1-1,0 3-3,-5 12-28,2 1 0,0 0 0,1 1 0,2-1-1,0 1 1,1-1 0,0 1 0,2 0 0,2 11 28,-2-28-93,-1 0 1,1 0 0,0 0-1,0-1 1,1 1-1,-1 0 1,1 0 0,0-1-1,0 1 1,0-1 0,0 0-1,0 0 1,1 0-1,0 0 1,-1 0 0,1 0-1,0 0 1,0-1-1,1 0 1,-1 1 0,0-1-1,1-1 1,0 1-1,-1 0 1,1-1 0,0 0-1,0 0 1,-1 0 0,1 0-1,0 0 1,0-1-1,0 0 1,4 0 92,3 1-750,0-1 1,1 0-1,-1-1 0,0-1 0,0 0 1,1 0-1,-1-1 0,-1 0 0,1-1 1,0 0-1,6-4 750,35-26-5098</inkml:trace>
  <inkml:trace contextRef="#ctx0" brushRef="#br0" timeOffset="34248.396">12358 4942 4226,'0'0'5488,"0"0"-3354,0 0-1080,0 0 56,-23 20-174,-71 71-53,90-86-821,0 0-1,1 1 1,0-1-1,0 1 1,0-1-1,1 1 1,0 0 0,0 0-1,0 0 1,1 0-1,-1 1 1,2-1-1,-1 0 1,1 0-1,0 1 1,0-1-1,0 0 1,1 2-62,0 15 205,-2-16-196,0-1 0,0 1 0,1-1 0,0 1 0,0-1 0,0 1 0,1 0 0,0-1 0,0 1 0,0-1 0,1 0 0,0 1 0,1-1 0,-1 0 0,1 0 0,0 0 0,1-1 0,-1 1 0,1-1-1,0 1 1,0-1 0,1-1 0,0 1 0,0-1 0,0 1 0,0-1 0,0-1 0,1 1 0,0-1 0,3 1-9,1-1-50,1-2 1,-1 1-1,1-1 0,-1-1 0,1 0 0,0 0 0,-1-1 0,1-1 0,-1 0 0,0 0 0,1-1 1,-1 0-1,0 0 0,0-2 0,-1 1 0,1-1 0,-1 0 0,3-3 50,146-126-2395,-155 132 2351,13-13-431,0 0 0,0-1 0,-2-1-1,0 0 1,-1-1 0,0-1 0,-2 0 0,0 0 0,-1-1 0,-1 0 0,-1-1 0,-1 0 0,4-20 475,-6-116 58,-4 146 260,0 1-1,-1-1 0,0 0 1,-1 0-1,-1 0 0,1 1 1,-2-1-1,1 1 0,-1-1 1,-1 1-1,0 0 0,-1 0 1,0 1-1,0-1 0,-1 1 1,0 0-1,0 0 0,-2 0-317,7 9 51,-1-1 0,0 0 0,1 1 0,-1-1 0,0 1 0,0 0 0,1 0 0,-1-1 0,0 1 0,0 0 0,0 0 0,1 1 0,-1-1 0,0 0 0,0 1 0,1-1 0,-1 1 0,0-1 0,1 1 0,-1 0 0,0 0 0,1-1 0,-1 1 0,1 1 0,0-1 0,-1 0 0,1 0 0,0 0 0,-1 1 0,1-1 0,0 0 0,0 1 0,0-1 0,0 1 0,1 0 0,-1-1 0,0 1 0,1 0 0,-1-1 0,1 1 0,-1 0 0,1 0 0,0-1 0,0 1 0,0 0 0,0 0 0,0 0 0,0-1 0,0 1 0,0 0 0,1 1-51,-10 54 247,3 1 1,2 0-1,3 0 0,4 27-247,-2 13 73,-1-58-124,1 1-1,2 0 0,2-1 0,1 0 0,8 24 52,-13-65-36,-1 1-1,0 0 0,0 0 0,0 0 0,0 0 1,1-1-1,-1 1 0,0 0 0,0 0 0,0 0 0,1 0 1,-1 0-1,0 0 0,0 0 0,1 0 0,-1 0 0,0 0 1,0 0-1,0-1 0,1 1 0,-1 1 0,0-1 0,0 0 1,1 0-1,-1 0 0,0 0 0,0 0 37,-1-31-267,-3 21 258,0 0 1,0 0 0,-1 0 0,0 0 0,0 1 0,-1 0 0,0 0-1,-1 0 1,0 1 0,0 0 0,-1 0 0,0 1 0,-1 0-1,-2-1 9,-42-45 950,44 29 122,26 23-1160,187-14 288,-202 15-182,0-1 0,0 1-1,0-1 1,0 1 0,0 0-1,0 0 1,0 0 0,0 0-1,0 1 1,0-1 0,0 0-1,0 1 1,0 0 0,0-1-1,0 1 1,0 0 0,0 0-1,0 0 1,0 0 0,-1 0 0,1 0-1,0 1 1,-1-1 0,1 1-1,-1-1 1,0 1 0,1-1-1,-1 1 1,0 0 0,0 0-1,0 0 1,0-1 0,0 1-1,0 0 1,-1 0 0,1 0-1,-1 0 1,1 2-18,3 5-5,1 2-87,22 32-594,6-32-4029,-16-11-31</inkml:trace>
  <inkml:trace contextRef="#ctx0" brushRef="#br0" timeOffset="34499.418">12967 4913 9812,'0'0'1697,"0"0"-1665,0 0-32,0 0-624,0 0-2385</inkml:trace>
  <inkml:trace contextRef="#ctx0" brushRef="#br0" timeOffset="34783.251">13214 5029 8388,'0'0'4156,"0"0"-2643,-22 8-358,-66 29 193,86-36-1289,0 1-1,0-1 1,0 0 0,0 0 0,0 1 0,0-1 0,0 1 0,0 0 0,1-1 0,-1 1 0,1 0 0,-1 0 0,1 0 0,0 0 0,0 0 0,-1 1 0,2-1 0,-1 0 0,0 0 0,0 1 0,1-1 0,-1 1 0,1-1 0,0 0 0,0 1-1,0-1 1,0 1 0,0-1 0,0 1 0,0-1 0,1 0 0,0 2-59,0 10 200,0-11-181,-1 0-1,0 0 1,1 0 0,0 0-1,-1 0 1,1-1 0,0 1-1,1 0 1,-1-1 0,0 1-1,1-1 1,-1 1 0,1-1-1,0 0 1,0 0 0,0 1 0,0-1-1,0-1 1,0 1 0,1 0-1,-1 0 1,1-1 0,-1 0-1,1 1 1,-1-1 0,1 0-1,0 0 1,0 0 0,-1-1-1,1 1 1,1-1-19,92 9 302,-95-9-297,2 1 10,0 0-1,1-1 1,-1 0 0,0 0 0,1 0 0,-1 0 0,0 0 0,1-1 0,-1 1 0,0-1 0,0 0 0,0 0 0,1 0 0,-1-1-1,0 1 1,0-1 0,-1 1 0,1-1 0,0 0 0,0 0 0,-1 0 0,0-1 0,1 1 0,-1 0 0,0-1 0,0 0 0,0 1 0,0-1-1,-1 0 1,1 0 0,-1 0 0,0 0 0,0 0 0,0-1 0,0 1 0,0 0 0,0-2-15,-1 2-5,1 0 1,-1 0-1,0 0 1,0 0-1,0 1 0,0-1 1,0 0-1,-1 0 1,1 0-1,-1 0 1,0 0-1,0 1 0,0-1 1,0 0-1,0 1 1,0-1-1,-1 1 1,1-1-1,-1 1 0,0 0 1,0-1-1,0 1 1,0 0-1,0 0 1,0 1-1,-1-1 0,1 0 1,-2 0 4,-8-6-175,1 2 0,-1-1 1,-1 1-1,1 1 0,-1 0 0,0 1 1,0 1-1,-9-2 175,-64 7-4896,58 11 310</inkml:trace>
  <inkml:trace contextRef="#ctx0" brushRef="#br0" timeOffset="35087.034">13408 4904 7203,'0'0'3909,"0"0"-2466,0 0-229,1 25 264,15 151 643,16-34-582,-31-141-1517,0 0-1,-1 0 0,1 0 1,0 0-1,-1-1 0,1 1 0,0 0 1,0 0-1,0-1 0,0 1 1,0-1-1,0 1 0,0 0 1,0-1-1,0 0 0,0 1 0,0-1 1,0 0-1,0 1 0,0-1 1,0 0-1,0 0 0,1 0 1,-1 0-1,0 0 0,0 0 0,0 0 1,0-1-1,0 1 0,0 0 1,0-1-1,0 1 0,0 0 1,0-1-1,0 1 0,0-1 0,0 0 1,0 1-1,0-1 0,0 0 1,0 0-1,0 0-21,34-33 455,65-122 66,-92 151-592,-1-1 1,1 1 0,0 1 0,0-1-1,1 1 1,-1 1 0,1 0 0,0 0 0,0 0-1,0 1 1,0 1 0,1 0 0,-1 0 0,0 0-1,0 1 1,1 1 0,-1-1 0,0 2-1,0-1 1,0 1 0,0 1 0,2 0 70,77 18-1501,51 8-4548,-58-26-1744</inkml:trace>
  <inkml:trace contextRef="#ctx0" brushRef="#br0" timeOffset="35368.965">14942 4570 14487,'0'0'1480,"0"0"-549,0 0 438,-23 10-382,-74 38-397,93-45-551,0 0-1,1 1 1,-1-1 0,1 1 0,0 0 0,0 0 0,1 0 0,-1 1 0,1-1-1,0 0 1,0 1 0,0-1 0,1 1 0,-1 0 0,1 0 0,0 0 0,1-1-1,-1 1 1,1 0 0,0 0 0,0 0 0,1 0-39,-2 10 116,1 96 489,0-107-595,1 0-1,-1-1 1,1 1-1,0-1 1,0 1-1,0-1 1,1 1-1,-1-1 0,1 0 1,0 1-1,0-1 1,0 0-1,0 0 1,0 0-1,1-1 1,-1 1-1,1 0 0,0-1 1,0 0-1,0 0 1,0 0-1,0 0 1,0 0-1,1-1 0,-1 1 1,1-1-1,-1 0 1,1 0-1,-1 0 1,1 0-1,-1-1 1,4 1-10,2 0 44,1-1 0,-1 1 0,0-1 1,1-1-1,-1 0 0,0 0 1,0-1-1,0 0 0,0-1 0,0 0 1,-1 0-1,1-1 0,0 0-44,4-4 26,0-1 0,0 0 0,-1 0 0,0-2 0,-1 1 0,0-1 0,-1-1 0,0 0 0,-1 0 0,0-1 0,-1 0 0,0-1 0,-1 0 0,-1 0 0,0 0 0,-1-1 0,-1 0 0,0 0 0,1-12-26,-4 24-34,-1 1 0,0 0 0,1-1 0,-1 1 1,0 0-1,0-1 0,-1 1 0,1 0 0,0-1 1,-1 1-1,1 0 0,-1-1 0,0 1 0,0 0 1,0 0-1,0 0 0,0 0 0,0 0 0,-1 0 0,1 0 1,0 0-1,-1 0 0,0 0 0,1 1 0,-1-1 1,0 1-1,0 0 0,0-1 0,0 1 0,0 0 0,0 0 1,-1 0-1,1 0 0,0 0 0,0 1 0,-1-1 1,-1 1 33,-98-17-2284,-7-2-3980,58 2-86</inkml:trace>
  <inkml:trace contextRef="#ctx0" brushRef="#br0" timeOffset="35653.505">14818 3946 13638,'0'0'1070,"0"0"317,0 0-194,0 0-307,33 19-51,-7-6-666,222 144 948,-210-129-963,-1 1 0,-2 2 0,0 2 0,-3 1 1,0 2-1,-3 0 0,-1 3 0,-1 0 0,-3 1 1,17 38-155,-22-26 89,-3 0 1,-2 1 0,-2 0-1,-3 1 1,-2 0 0,-2 1 0,-3-1-1,-3 7-89,-18 73 58,18-130-89,-1 1-1,0-1 0,0 0 1,0 1-1,0-1 0,-1 0 0,0-1 1,1 1-1,-2 0 0,1-1 1,0 1-1,-1-1 0,1 0 1,-1 0-1,0-1 0,0 1 1,0-1-1,0 0 0,-1 0 1,1 0-1,-1 0 0,1-1 1,-1 0-1,1 0 0,-1 0 1,-4 0 31,6 0-161,0-1 1,-1 1-1,1-1 1,0 0 0,0 0-1,-1 0 1,1 0 0,0-1-1,0 1 1,0-1-1,-1 0 1,1 1 0,0-2-1,0 1 1,0 0 0,0-1-1,1 1 1,-1-1-1,0 0 1,1 0 0,-1 0-1,1 0 1,-1 0-1,1 0 1,0-1 0,-1-1 160,-16-26-4256,-3 0-3600</inkml:trace>
  <inkml:trace contextRef="#ctx0" brushRef="#br0" timeOffset="78002.029">6882 4644 9524,'0'0'1713,"0"0"-1569,0 0 112,0 0 241,0 0 383,184-22 176,-57-9-207,19-7-257,4-1-304,-1 6-16,-12 2 65,-15 10-17,-21 8-128,-26 11-176,-33 2-32,-37 9-545,-17 31-2240,-68 11-1713</inkml:trace>
  <inkml:trace contextRef="#ctx0" brushRef="#br1" timeOffset="85548.016">5877 4826 7684,'0'0'2193,"0"0"-1393,0 0-608,0 0 784,0 127 33,8-69-225,4-8-207,3-12-65,5-7-96,12-24 32,23-7-96,29-43-16,36-49-127,24-31-209,15-9-225,-2 14-1007,-13 26-961,-20 36-3362</inkml:trace>
  <inkml:trace contextRef="#ctx0" brushRef="#br1" timeOffset="86089.627">5424 6184 4978,'0'0'4837,"0"0"-2908,0 0-1601,0 21-229,0 286 1694,0-300-1757,0-6-18,-1 0-1,1 1 1,-1-1-1,1 0 0,-1 1 1,1-1-1,0 0 0,-1 1 1,1-1-1,0 0 1,0 1-1,0-1 0,0 0 1,0 1-1,0-1 0,1 0 1,-1 1-1,0-1 1,1 0-1,-1 1 0,1-1 1,-1 0-1,1 0 0,0 1 1,0-1-1,-1 0 1,1 0-1,0 0 0,0 0 1,0 0-1,0 0 0,0 0 1,0-1-1,0 1 1,0 0-1,1 0 0,-1-1 1,0 1-1,0-1 0,1 1 1,-1-1-1,0 0 1,1 1-1,-1-1 0,0 0 1,1 0-1,-1 0 0,1 0 1,-1 0-1,0 0 1,1 0-1,-1 0 0,0-1 1,1 1-1,-1-1 0,0 1 1,1-1-18,11-4 84,1-1 1,-2 0-1,1-1 0,-1 0 1,0-1-1,0 0 0,-1-1 1,8-8-85,-8 7 45,104-87 207,-29 23-400,4 3-1,38-21 149,-114 83-449,1 0 1,-1 1-1,1 1 1,1 0-1,-1 1 1,1 1-1,0 0 1,13-2 448,6 12-4437,-25 26-3124</inkml:trace>
  <inkml:trace contextRef="#ctx0" brushRef="#br1" timeOffset="86448.3">5529 7583 8084,'0'0'1710,"0"0"-763,0 0-542,-1 25 185,-4 85 104,3-8 549,2-101-1218,0 0-1,0 0 1,0 1 0,0-1 0,0 0-1,0 0 1,1 0 0,-1 0 0,0 1-1,0-1 1,1 0 0,-1 0 0,1 0-1,-1 0 1,1 0 0,-1 0 0,1 0 0,0 0-1,0 0 1,-1 0 0,1-1 0,0 1-1,0 0 1,0 0 0,0-1 0,0 1-1,0 0 1,0-1 0,0 1 0,0-1-1,0 1 1,0-1 0,0 0 0,0 1-1,1-1 1,-1 0 0,0 0 0,0 0-1,0 0 1,0 0 0,1 0 0,-1 0-1,0 0 1,0-1 0,0 1 0,1 0-25,57-26 238,198-215-166,-253 237-337,0 0-1,0 1 1,1 0 0,0-1 0,-1 1 0,1 1 0,0-1 0,1 1 0,-1 0 0,0 0 0,1 0 0,-1 1 0,1 0 0,3 0 265,2 10-4333,-9 30-2569</inkml:trace>
  <inkml:trace contextRef="#ctx0" brushRef="#br0" timeOffset="79151.894">6118 9465 11669,'0'0'1855,"0"0"-1330,25-1-426,183-19 562,-45-3 2077,144-2-2738,-237 18 615,14 1-2767,-83 2-3120,-1-6 281</inkml:trace>
  <inkml:trace contextRef="#ctx0" brushRef="#br0" timeOffset="64241.225">6979 8062 7267,'0'0'1887,"0"0"-209,0 0-339,-23-4-259,-78-11-298,91 15-673,0-1 1,-1 1-1,1 1 1,0 0-1,0 0 0,0 1 1,0 0-1,0 1 1,0 0-1,0 1 0,1 0 1,0 0-1,-1 1 1,2 0-1,-1 1 0,1 0 1,-1 0-1,2 1 0,-1 0 1,1 0-1,0 1-109,0-2 78,-20 20 38,2 1 1,1 2-1,1 0 1,2 1 0,1 2-1,1 0 1,2 1 0,1 0-1,2 2 1,1-1 0,2 2-1,1 0 1,2 0 0,1 0-1,2 1 1,2 0-1,1 0 1,3 29-117,-2-59-2,1 0 1,-1-1-1,1 1 0,1 0 0,0 0 0,-1 0 0,2 0 1,-1-1-1,1 1 0,0-1 0,1 1 0,-1-1 1,1 0-1,1 1 0,-1-2 0,1 1 0,0 0 0,0-1 1,1 0-1,-1 0 0,1 0 0,0 0 0,1-1 1,-1 0-1,5 3 2,3-2-154,0 0-1,0-1 1,0 0 0,1-1 0,0-1 0,0 0-1,0-1 1,0 0 0,0-1 0,-1-1 0,3 0 154,-1 1-302,2-1-509,0-1 0,0 0 0,0-1 1,0-1-1,0-1 0,-1 0 0,0-1 1,0-1-1,14-7 811,16-11-4541</inkml:trace>
  <inkml:trace contextRef="#ctx0" brushRef="#br0" timeOffset="64592.93">7228 8528 7363,'0'0'1927,"0"0"-188,0 0-208,-24-1-442,10 1-923,5-1-79,0 0-1,0 1 0,0 0 0,0 1 0,0 0 0,0 0 0,0 1 0,0 0 0,1 0 0,-1 1 0,1 0 1,-1 1-1,1 0 0,0 0 0,1 1 0,-1 0 0,-2 2-86,-1 2 135,0 1 0,1 0 0,0 1 0,0 0 0,2 0 0,-1 1 0,1 0 0,1 0 0,0 1 0,1 0 0,0 0 0,1 1 0,1-1 0,0 1 0,0 0 0,2 1 0,0-1 0,0 0 0,2 1 0,0 5-135,0-17 6,0 0 1,1-1 0,0 1-1,-1 0 1,1-1-1,0 1 1,1 0-1,-1-1 1,0 0-1,1 1 1,-1-1-1,1 0 1,0 1-1,0-1 1,0 0-1,0 0 1,0-1 0,0 1-1,0 0 1,1-1-1,-1 1 1,1-1-1,-1 0 1,1 0-1,-1 0 1,1 0-1,0 0 1,-1 0-1,1-1 1,0 1 0,0-1-1,0 0-6,101 1 143,-93-2-111,11-1-8,-1-2 0,1 0 0,-1-2 0,0 0 0,-1-1 0,1-1 0,-2-1 0,1-1 0,-1-1 0,0 0 0,-1-1 0,-1-2 0,12-10-24,-25 21 7,0 0 0,0 0-1,0 0 1,0-1 0,-1 0-1,1 0 1,-1 0 0,0 0-1,0 0 1,-1-1 0,1 1-1,-1-1 1,0 0 0,0 1-1,-1-1 1,1 0 0,-1 0-1,0 0 1,-1 0 0,1-1-1,-1 1 1,0 0 0,0 0-1,0 0 1,-1 0 0,0 0-1,0 0 1,0 0 0,-1 0-1,-1-5-6,-5 3-3,0 1-1,-1-1 0,0 1 1,0 1-1,0 0 1,-1 0-1,1 1 0,-1 0 1,0 0-1,0 1 1,-1 1-1,1 0 0,-1 0 1,1 1-1,-1 0 1,1 1-1,-3 0 4,-195 3-670,170 22-939,37-24 1511,1 0 1,0 0-1,0-1 1,-1 1 0,1 0-1,0 0 1,0 0-1,0-1 1,0 1-1,0 0 1,0 0 0,0 0-1,1 0 1,-1-1-1,0 1 1,0 0 0,1 0-1,-1 0 1,0-1-1,1 1 1,-1 0 0,1-1-1,-1 1 1,1 0-1,-1-1 1,1 1-1,-1 0 1,1-1 0,0 1-1,-1-1 1,1 1-1,0-1 1,-1 0 0,1 1-1,0-1 1,0 0-1,0 1 1,-1-1 0,1 0-1,0 0 1,0 0-1,0 1 1,-1-1 0,1 0-1,0 0 1,0 0-1,0-1 1,0 1-1,-1 0 1,1 0 0,0 0-1,0-1 98,52 3-4466,18-2-2441</inkml:trace>
  <inkml:trace contextRef="#ctx0" brushRef="#br0" timeOffset="65170.413">7613 8460 8772,'0'0'3266,"0"0"-1628,0 0-499,0 0-91,0 0-351,0 25-22,1 164 290,1-168-934,0 0 0,1-1 0,1 1 0,1-1-1,1 0 1,1 0 0,0 0 0,2-1 0,9 17-31,-17-35 2,-1 1 1,0-1 0,1 0-1,-1 0 1,1 0-1,0 1 1,-1-1 0,1 0-1,0 0 1,0 0 0,0 0-1,0 0 1,0 0-1,0 0 1,0 0 0,0-1-1,0 1 1,0 0-1,0-1 1,0 1 0,1-1-1,-1 1 1,0-1 0,0 1-1,1-1 1,-1 0-1,0 0 1,1 1 0,-1-1-1,0 0 1,1 0-1,-1-1 1,0 1 0,1 0-1,-1 0 1,0-1 0,1 1-1,-1 0 1,0-1-1,0 1 1,0-1 0,1 0-1,-1 1 1,0-1-1,0 0 1,0 0 0,0 0-1,0 0 1,0 0 0,0 0-3,14-22 50,-1-1 0,0 0 0,-2-1 0,-1-1 0,-1 0 0,-1 0 0,-1-1 0,-1-7-50,4-39 69,5 80-341,26 52 203,-39-51 72,0-1 1,1 0-1,0 0 1,0 0-1,1 0 1,0-1-1,0 0 1,1 0-1,0 0 1,0-1-1,0 1 0,0-2 1,1 1-1,0-1 1,0 0-1,0 0 1,1-1-1,-1 1 1,1-2-1,0 1 1,-1-1-1,1-1 1,2 1-4,5-5 16,0 0 1,-1-1-1,1 0 1,-1-2 0,0 1-1,0-2 1,0 0 0,-1 0-1,0-2 1,0 1-1,-1-1 1,0-1 0,-1-1-1,0 1 1,-1-2-1,0 1 1,-1-1 0,0-1-1,-1 0 1,0 0-1,-1 0 1,2-7-17,-1 2 25,0 0 0,-2 0 0,0-1 0,-2 0 0,0 0 1,0 0-1,-2-1 0,-1 1 0,0-1 0,-1 1 0,-2-7-25,2 13 23,-1-7 18,0 1 0,-2-1 0,0 1 0,-1 0 0,-1 0 0,0 0 0,-2 1 0,0 0 0,-1 0 0,-1 0 0,-9-11-41,-7-2 459,22 48-206,4 53-296,3-1-1,3 0 1,3 0 0,6 10 43,-4-20-101,3 0 1,2-2 0,3 0-1,2-1 1,18 30 100,24-19-1379,-4-64-2690,-34-23 916,-7-17-2020</inkml:trace>
  <inkml:trace contextRef="#ctx0" brushRef="#br0" timeOffset="65934.976">8225 8525 10165,'0'0'2019,"0"0"-904,0 0-77,0 0-197,0 0-633,1 0-91,13-3 19,303-9-819,-289 8 353,-14 3 227,1-1 0,0-1 0,-1 0 0,1 0 0,-1-2 0,0 0 0,0 0 0,-1-1 0,0-1 0,4-3 103,-16 10 51,-1-1 1,1 1-1,-1-1 1,1 1-1,-1-1 1,1 1 0,-1-1-1,1 1 1,-1-1-1,0 0 1,1 1 0,-1-1-1,0 0 1,1 1-1,-1-1 1,0 0-1,0 1 1,0-1 0,0 0-1,1 0 1,-1 1-1,0-1 1,0 0-1,0 0 1,-1 1 0,1-1-1,0 0 1,0 1-1,0-1 1,0 0 0,-1 0-1,1 1 1,0-1-1,-1 1 1,1-1-1,-1 0 1,1 1 0,0-1-1,-1 1 1,1-1-1,-1 1 1,0-1-1,1 1 1,-1-1 0,1 1-1,-1-1 1,0 1-1,1 0 1,-1-1 0,0 1-1,1 0 1,-1 0-1,0 0 1,0-1-1,1 1 1,-1 0 0,0 0-1,0 0 1,1 0-1,-2 0-51,-2-1 73,1 1 0,-1-1 0,0 0 0,0 1 0,0 0 0,0 0-1,0 0 1,0 1 0,0-1 0,0 1 0,0 0 0,0 0 0,1 0 0,-1 0 0,0 1-1,1 0 1,-1 0 0,1 0 0,-1 0 0,1 0 0,0 0 0,-1 2-73,-2 5 60,0 1 0,1 1 0,0-1 0,0 0 0,1 1 0,0 0 1,1 0-1,1 0 0,0 1 0,0-1 0,1 0 0,0 1 0,1-1 0,0 1 0,1-1-60,0-9 4,-1 0-1,0-1 1,1 1-1,-1 0 1,1-1-1,0 1 1,-1-1-1,1 1 0,0-1 1,0 1-1,0-1 1,0 0-1,0 1 1,0-1-1,1 0 0,-1 0 1,0 0-1,1 0 1,-1 0-1,1 0 1,-1 0-1,1 0 1,-1-1-1,1 1 0,-1-1 1,1 1-1,0-1 1,-1 1-1,1-1 1,0 0-1,-1 0 1,1 0-1,0 0 0,0 0-3,62-4 92,-52 1-80,-1-1 0,0-1 0,-1 0 0,1-1 1,-1 0-1,0 0 0,0-1 0,-1 0 1,0-1-1,0 0 0,-1 0 0,7-10-12,-12 15 30,0 0-1,-1-1 0,0 1 1,0-1-1,0 0 0,0 1 1,0-1-1,-1 0 0,0 0 1,1 0-1,-2 0 0,1 0 1,0 0-1,-1 0 0,0 0 1,0 0-1,0-1 1,0 1-1,-1 0 0,1 0 1,-1 0-1,0 0 0,0 0 1,-1 0-1,1 0 0,-1 1 1,0-1-1,0 0 0,0 1 1,0 0-1,-1-1 0,0 1 1,1 0-1,-2 0-29,2 5 176,3 115-381,2-112 206,0 0 0,1 0 0,-1 0 0,1-1 0,0 1 0,0-1 1,1 0-1,-1 0 0,1 0 0,0-1 0,0 1 0,0-1 0,1 0 0,-1-1 1,1 1-1,-1-1 0,1-1 0,0 1 0,0-1 0,0 1 0,0-2 0,0 1 1,0-1-1,0 0 0,0 0 0,0 0 0,0-1 0,0 0 0,-1 0 0,6-2-1,5 2 23,-1 0-9,-1-1 1,1-1 0,0 0-1,-1-1 1,0 0 0,0-1-1,0-1 1,-1 0 0,1-1-1,-1 0 1,-1-1 0,8-7-15,7-25 245,-23 48-463,-2-1 193,0-1 0,1 1 0,0 0 0,0-1 1,1 0-1,0 0 0,0 0 0,0 0 1,1-1-1,-1 0 0,1 0 0,1 0 1,-1 0-1,1-1 0,0 0 0,0 0 1,0 0-1,0-1 0,1 0 0,-1 0 1,1-1-1,0 1 0,0-2 0,0 1 1,2 0 24,-3-2-186,0-1 0,-1 1 1,1-1-1,0 0 0,-1-1 1,1 1-1,-1-1 0,1 0 1,-1 0-1,0-1 1,0 1-1,0-1 0,0-1 1,-1 1-1,1 0 0,-1-1 1,0 0-1,0 0 0,0 0 1,0-1-1,-1 1 1,0-1-1,2-4 186,2-2-871,-1-1 0,-1 1 0,0-2 0,0 1 0,-1 0 0,-1-1 0,0 0 0,-1 0 0,0 0 0,-1 0 871,0-26-2553</inkml:trace>
  <inkml:trace contextRef="#ctx0" brushRef="#br0" timeOffset="66215.237">9282 8199 5635,'-23'-5'3212,"-150"-23"715,156 27-3346,13 0-449,1 0 0,-1 0 1,1 0-1,-1 0 0,1 1 0,-1 0 0,1 0 0,-1 0 1,1 0-1,-1 0 0,1 1 0,-1-1 0,1 1 0,-1 0 1,1 0-1,0 1 0,-1-1 0,1 1 0,0-1 0,0 1 0,0 0 1,0 0-1,0 0 0,1 1 0,-1-1 0,1 1 0,-1-1 1,1 1-1,0 0 0,0 0-132,0 1 40,1-1-1,0 1 1,-1-1 0,2 1 0,-1-1 0,0 1-1,1 0 1,-1-1 0,1 1 0,0 0-1,0 0 1,1-1 0,-1 1 0,1 0-1,0-1 1,0 1 0,0-1 0,0 1 0,1-1-1,-1 1 1,1-1 0,0 0 0,0 0-1,0 0 1,0 0 0,1 0 0,-1 0-1,1-1 1,0 1 0,-1-1 0,1 0 0,1 1-40,9 1 93,0 0 0,0-1 0,0-1 0,0 0 0,0-1 0,1 0 0,-1-1 0,0-1 1,1 0-1,11-3-93,-14 3 62,0 0 1,-1-1-1,1-1 1,-1 0-1,1 0 1,-1-1-1,0 0 1,-1-1-1,1 0 1,-1 0-1,0-1 1,0 0-1,-1-1 1,1 0 0,-1 0-1,2-4-62,-8 8 16,0 0 1,0 0-1,-1 0 1,0 0-1,1 0 1,-1 0-1,0-1 0,-1 1 1,1 0-1,0-1 1,-1 1-1,0 0 0,0-1 1,0 1-1,0 0 1,-1-1-1,1 1 1,-1 0-1,0-1 0,1 1 1,-2 0-1,1 0 1,0 0-1,-1 0 1,1 0-1,-1 0 0,0 0 1,0 0-1,0 1 1,0-1-1,-1 1 0,1 0 1,-1-1-1,1 1 1,-1 0-1,0 0 1,0 1-1,0-1 0,-1 0-16,-121-15-576,121 17 424,1 1 0,-1 0 0,1-1 0,0 1 0,0 0 0,-1 1 0,1-1 0,0 1 0,0-1 0,0 1 0,0 0 0,1 0 0,-1 0 0,0 0 0,1 1 0,0-1 0,-1 1 0,1 0 0,0-1 0,0 1 0,1 0 0,-1 0 0,1 0 0,-1 0 0,1 1 0,0-1 0,0 0 0,0 0 0,0 1 0,1-1 0,0 1 0,-1-1 0,1 0 0,0 1 0,1-1 0,-1 1 0,1-1 0,0 2 152,5 27-4234,23-5-1462</inkml:trace>
  <inkml:trace contextRef="#ctx0" brushRef="#br0" timeOffset="66918.3">9493 8277 7379,'0'0'2044,"0"0"-102,0 0-181,0 0-419,0 0-136,11 25 69,32 84-240,54 203 803,-96-312-1814,0-1-1,0 1 1,-1-1-1,1 1 1,0-1-1,0 1 0,-1-1 1,1 1-1,0-1 1,-1 0-1,1 1 0,0-1 1,-1 0-1,1 0 1,-1 1-1,1-1 1,-1 0-1,0 0 0,1 0 1,-1 0-1,0 0 1,1 0-1,-1 1 1,0-1-1,0 0 0,0 0 1,0 0-1,0 0 1,0 0-1,0 0 0,0 0 1,0 0-1,-1 0 1,1 0-1,0 0 1,-1 1-1,1-1 0,0 0 1,-1 0-1,1 0 1,-1 1-1,1-1 1,-2-1-24,2-1 22,2-239-249,1 231 189,0 0 0,0 0 0,1 0 0,1 0 0,-1 1 0,2 0 0,-1 0 0,2 0 0,-1 1 0,1 0 0,1 0 0,-1 0 0,1 1 0,1 0 0,0 1 0,0 0 0,0 1 0,1-1 0,0 2 0,0-1 38,55-4-112,-64 11 117,1 0-1,-1 0 1,1 0-1,-1 0 1,0 0-1,0 1 1,0-1-1,1 1 1,-1-1-1,0 1 1,-1-1-1,1 1 1,0-1 0,0 1-1,-1 0 1,1-1-1,-1 1 1,1 0-1,-1 0 1,0-1-1,0 1 1,0 0-1,0 0 1,0-1-1,0 1 1,0 0-1,0 0 1,-1-1 0,1 2-5,0 0 17,14 156 696,-12-152-707,0 1 0,0-1 0,1 0 0,-1 1 0,2-1 0,-1-1 0,1 1 0,0 0 0,1-1 0,-1 0 0,1 0 0,0 0 0,1-1 0,-1 1 0,1-1 0,0-1 0,1 1 0,-1-1 0,5 2-6,-6-4 17,0 0-1,0-1 0,0 1 1,0-1-1,0 0 0,1-1 1,-1 1-1,0-1 0,0 0 1,1-1-1,-1 1 0,0-1 0,0 0 1,0 0-1,0-1 0,0 1 1,0-1-1,0 0 0,0 0 1,-1-1-1,1 0 0,-1 1 0,0-1 1,0-1-1,0 1 0,0-1 1,2-2-17,9-11 49,-2 0 1,0 0-1,0-1 1,-2-1-1,-1 0 1,0-1-1,-1 1 1,-1-2-1,-1 1 1,-1-1-1,-1-1 1,-1 1-1,0 0 1,-2-1 0,0 0-1,-2-3-49,0-26 53,-4 57-197,-5 36 113,2 0 0,2 0 0,2 1 0,1-1 0,3 1 0,5 39 31,32 203-75,-40-282-9,0 1 0,0-1 0,-1 0 0,0 0 0,1 0 0,-1 0 0,0 0 0,0 0 0,0-1 0,-1 0 0,1 0 0,-1 0 0,1 0 0,-1 0 0,0 0 0,0-1 0,1 0-1,-1 0 1,0 0 0,0 0 0,0-1 0,0 1 0,0-1 0,0 0 0,0 0 0,0-1 0,0 1 0,0-1 0,0 0 0,-2 0 84,-2 0-272,-69-7-5027,52-17-119</inkml:trace>
  <inkml:trace contextRef="#ctx0" brushRef="#br0" timeOffset="78838.145">6253 8237 12582,'0'0'1510,"0"0"-739,0 0-611,0 0-19,0 0 94,23 0 163,191-14 79,167-83 193,-336 91-857,-59 24-2702,-21 9 50</inkml:trace>
  <inkml:trace contextRef="#ctx0" brushRef="#br1" timeOffset="86700.239">5340 9266 6307,'0'0'5682,"0"0"-4369,0 0-1233,0 0 112,191-186 224,11-62-416,96-115-608,110-93-3602</inkml:trace>
  <inkml:trace contextRef="#ctx0" brushRef="#br2" timeOffset="99464.431">530 11110 14583,'0'0'1136,"0"0"-431,0 0-497,0 0-144,-30 117 368,30-30-64,0 12-112,13 1-160,9-12-32,5-10-64,1-20-32,-1-18-384,-2-19-2369,0-21-2482</inkml:trace>
  <inkml:trace contextRef="#ctx0" brushRef="#br2" timeOffset="100514.44">53 11370 7555,'0'0'4571,"-12"-23"-2536,-28-79-933,39 97-1061,1 0 0,0 0 0,0-1 0,1 1 0,-1 0 1,1 0-1,0 0 0,1 1 0,-1-1 0,1 0 0,0 0 0,0 1 0,1-1 0,-1 1 0,1-1 0,0 1 1,0 0-1,0 0 0,1 1 0,-1-1 0,1 1 0,0-1 0,0 1 0,0 0 0,0 1 0,1-1 0,-1 1 0,1 0 1,0-1-42,10-6 67,23-16 22,0 2 0,2 2-1,1 1 1,0 2 0,1 3-1,1 0 1,1 3-1,0 2 1,0 2 0,1 1-1,-1 3 1,1 1 0,45 4-89,-76 0 9,0 0 0,1 1 0,-1 1 1,0 0-1,0 1 0,-1 1 0,1 0 0,-1 0 1,0 2-1,0-1 0,-1 2 0,0 0 0,0 0 1,-1 1-1,0 0 0,0 1 0,-1 0 0,-1 1 1,1 0-1,4 10-9,0 3 37,-2 2 0,0 0 0,-2 0 0,-1 1 1,-1 0-1,-1 1 0,-2 0 0,-1-1 0,-1 2 0,-1-1 0,-1 0 1,-2 1-1,-4 23-37,-27 129 98,32-181-98,1 0-1,-1-1 0,0 1 1,1 0-1,-1 0 0,0 0 1,0 0-1,1 0 0,-1 0 1,0 1-1,1-1 0,-1 0 1,0 0-1,0 0 0,1 0 1,-1 0-1,0 0 0,1 0 0,-1 1 1,0-1-1,0 0 0,1 0 1,7-13 29,26-29 18,0 2 0,3 1 0,1 2 0,2 2 0,34-23-47,-68 53-11,0 0 0,1 1 0,0 0 0,0 0 0,0 0 0,1 1 0,-1 0 0,1 1 0,-1 0 0,1 0 0,0 0 0,0 1 0,0 0 0,0 1 0,0-1 0,0 2 0,0-1 0,0 1 0,0 0 0,0 1 0,0 0 0,0 0 0,-1 1 0,1 0 0,-1 0 0,2 2 11,49 39-27,-50-35 35,1-1-1,1-1 1,-1 1-1,1-1 1,0-1 0,1 0-1,0-1 1,0 0 0,0 0-1,0-1 1,1 0-1,0-1 1,1-1-8,-4 0 16,-1-1 1,1-1-1,0 1 0,-1-2 1,1 1-1,-1-1 0,1 0 1,-1-1-1,1 0 0,-1 0 1,0-1-1,0 0 0,0 0 1,0-1-1,0 0 0,-1-1 0,0 0 1,0 0-1,0 0 0,-1-1 1,1 0-1,-1 0 0,-1 0 1,1-1-1,-1 0 0,2-4-16,-3 3 22,-1 0 0,0 0-1,0-1 1,-1 1 0,0-1 0,-1 0-1,0 0 1,0 0 0,-1 1-1,0-1 1,-1 0 0,0 0 0,0 0-1,-1 1 1,0-1 0,0 0-1,-1 1 1,0 0 0,0-1-1,-1 1 1,0 1 0,-4-5-22,1 2 67,-1 1-1,0 0 1,-1 0 0,0 1-1,0 0 1,-1 0 0,0 1-1,0 0 1,-10-4-67,17 18-96,3-4 89,1 0 0,-1 0 0,1-1-1,0 1 1,-1 0 0,1 0 0,1 0 0,-1-1 0,0 1 0,1 0-1,-1-1 1,1 0 0,0 1 0,0-1 0,0 0 0,0 0-1,0 0 1,0 0 0,1 0 0,-1 0 0,1-1 0,-1 1-1,1-1 1,0 0 0,-1 1 0,1-1 0,0-1 0,0 1-1,0 0 1,0-1 0,2 1 7,100 7-34,-78-11 53,0-2 0,-1 0 1,0-2-1,0 0 0,0-2 0,-1-1 0,10-6-19,32-11 53,-57 23-53,-8 3-32,-2 1-30,0 4-2,-12 203 120,12-204-55,0-1-1,1 1 1,-1-1-1,1 1 0,0-1 1,-1 1-1,1-1 0,0 0 1,0 1-1,1-1 1,-1 0-1,0 0 0,1 0 1,-1 0-1,1 0 0,0 0 1,0 0-1,0-1 1,0 1-1,0-1 0,0 1 1,0-1-1,0 0 1,0 0-1,1 0 0,-1 0 1,0 0-1,1 0 0,-1-1 1,2 1-1,82 6 26,-74-7-21,2-1 3,1 0 0,-1-2 0,0 1-1,0-2 1,0 0 0,-1 0 0,1-2 0,-1 1-1,0-2 1,0 0 0,-1 0 0,0-1 0,-1-1 0,1 0-1,-1-1-7,-9 8 11,0 0 0,0 0-1,0 0 1,0 0-1,0-1 1,0 1-1,-1-1 1,1 1-1,-1-1 1,0 0-1,0 1 1,0-1 0,0 0-1,0 0 1,0 0-1,-1 0 1,0 0-1,1 0 1,-1 0-1,0 0 1,-1 0 0,1-1-11,-5 6-166,5 12 79,-1-11 85,0 0-1,0 0 1,1-1-1,-1 1 1,1 0 0,0 0-1,0 0 1,0-1 0,0 1-1,0 0 1,0 0 0,1 0-1,-1-1 1,1 1 0,0 0-1,0-1 1,0 1 0,0 0-1,1-1 1,-1 0-1,1 1 1,-1-1 0,1 0-1,0 1 1,0-1 0,0 0-1,0 0 1,0-1 0,0 1-1,1 0 1,-1-1 0,1 1-1,-1-1 1,1 0-1,-1 0 1,1 0 0,0 0-1,-1 0 1,1-1 0,2 1 2,-2-1 17,0 1 0,0-1 1,0 0-1,1 0 0,-1 0 0,0-1 1,0 1-1,0-1 0,1 0 0,-1 0 1,0 0-1,0 0 0,0 0 0,-1 0 1,1-1-1,0 0 0,0 1 1,-1-1-1,1 0 0,-1 0 0,0-1 1,1 1-1,-1 0 0,0-1 0,0 0 1,-1 1-1,1-1 0,0 0 0,-1 0 1,0 0-1,1 0 0,-1 0 1,-1 0-1,1 0 0,0 0 0,-1-1-17,2 1 24,-1-1-1,0 1 0,-1 0 1,1 0-1,0-1 1,-1 1-1,0 0 0,0 0 1,0-1-1,0 1 1,0 0-1,-1-1 0,0 1 1,1 0-1,-1 0 0,0 0 1,-1-1-1,1 1 1,0 0-1,-1 1 0,0-1 1,0 0-1,0 0 1,0 1-1,0-1 0,0 1 1,-1 0-1,1-1 0,-1 1 1,1 0-1,-1 0 1,0 1-1,0-1 0,-1 0-23,-99-18-1939,102 20-67,3 0-1409,12-2-1812,17-5-1277</inkml:trace>
  <inkml:trace contextRef="#ctx0" brushRef="#br2" timeOffset="100963.597">2908 11012 5523,'0'0'3639,"0"0"-836,0 0-823,0 0-390,0 0-355,2-3-498,-1 4-713,1 1 0,-1 0 1,1-1-1,-1 1 0,1 0 1,-1 0-1,0 0 0,0-1 0,0 1 1,0 1-1,0-1 0,-1 0 1,1 0-1,-1 0 0,1 0 1,-1 0-1,0 0 0,0 1 1,0-1-1,0 0 0,0 0 0,0 1 1,0-1-1,-1 0 0,1 0 1,-1 0-1,0 0 0,0 0 1,0 2-25,3 42 346,-2-39-326,0-1 0,1 0 0,0 1 0,0-1 0,0 1 0,1-1 1,0 0-1,0 0 0,0 0 0,1 0 0,0 0 0,0-1 0,1 1 0,0-1 0,-1 0 0,2 0 1,-1 0-1,1-1 0,-1 1 0,1-1 0,0 0 0,1-1 0,-1 1 0,1-1 0,0 0 1,-1 0-1,1-1 0,3 1-20,-3-1 28,1 0-1,0-1 1,-1 0 0,1 0 0,0-1 0,-1 1 0,1-2-1,0 1 1,0-1 0,-1 0 0,1 0 0,-1-1 0,1 1 0,-1-2-1,1 1 1,-1-1 0,0 0 0,0 0 0,0 0 0,-1-1-1,1 0 1,-1 0 0,0-1 0,0 1 0,0-1 0,-1 0-1,0 0 1,0-1 0,0 1 0,0-1 0,-1 0 0,0 0 0,0 0-1,-1-1 1,0 1 0,0 0 0,0-1 0,-1 0 0,1-6-28,-4-23 74,1 26-260,7 28-84,-5-14 270,0 1 0,1-1 1,0 0-1,0 1 0,0-1 0,0 0 0,1 0 0,-1-1 1,1 1-1,0-1 0,0 1 0,0-1 0,1 0 1,-1 0-1,1 0 0,0 0 0,0-1 0,0 0 0,0 0 1,0 0-1,0 0 0,1 0 0,-1-1 0,1 0 1,-1 0-1,1 0 0,-1-1 0,1 1 0,-1-1 0,4 0 0,3 0 28,1-1 0,-1 0-1,0 0 1,1-1-1,-1 0 1,0-1-1,0-1 1,0 0 0,0 0-1,-1-1 1,0 0-1,0-1 1,0 0-1,-1-1 1,0 0-1,0 0 1,0-1 0,-1 0-28,-4 5-24,-1 1 0,0-1 0,0 0 0,0 0 0,-1-1 0,1 1 0,-1 0 0,1-1 0,-1 0 0,0 1 0,0-1 0,-1 0-1,1 0 1,-1 0 0,0 0 0,0 0 0,0-1 0,-1 1 0,0 0 0,1 0 0,-1 0 0,-1-1 0,1 1 0,0 0 0,-1 0 0,0 0 0,0 0 0,0-1 0,-1 1 0,0 1 0,1-1 0,-1 0 0,0 0 0,-1 1 0,1-1 0,-1 1 0,1 0 0,-1 0 0,0 0 0,0 0 0,-1 0 0,1 0 0,-1 1 0,1 0 0,-1 0 0,0 0 0,1 0 0,-1 0 0,0 1 0,0 0 0,0 0 0,0 0 0,-2 0 24,-5 17-6112,11 3-411</inkml:trace>
  <inkml:trace contextRef="#ctx0" brushRef="#br2" timeOffset="101228.906">3970 10750 7139,'0'0'3498,"0"0"-1054,0 0-566,0 0-510,0 0-738,-23 5-278,-71 21-77,90-24-257,-1 1 1,1 0-1,0 0 0,0 0 0,1 0 0,-1 0 1,0 1-1,1 0 0,0 0 0,0 0 1,0 0-1,1 0 0,-1 0 0,1 1 0,0-1 1,0 1-1,0 0 0,1 0 0,0-1 1,0 1-1,0 0 0,0 0 0,1 0 0,0 0 1,0 0-1,0 0 0,1 0 0,0 2-18,-1-3 13,0 4-4,0 1 0,1-1-1,0 0 1,1 0 0,0 0 0,0 0 0,0 0 0,1-1-1,1 1 1,-1-1 0,1 0 0,0 0 0,5 6-9,-6-9 13,1 0 0,-1 0 0,0 1 0,0-1 0,-1 0 0,1 1 0,-1 0 0,0-1 0,0 1 0,-1 0 0,1 0-1,-1 0 1,0 0 0,-1 1 0,1-1 0,-1 0 0,0 0 0,0 0 0,-1 0 0,1 1 0,-1-1 0,0 0 0,0 0 0,-1 0 0,0 0 0,0-1 0,0 1 0,0 0 0,-1-1 0,-1 3-13,-113 39-298,33-35-3950,27-10-2998</inkml:trace>
  <inkml:trace contextRef="#ctx0" brushRef="#br2" timeOffset="102153.686">6315 10584 9396,'0'0'2524,"-28"8"-1166,6-2-1141,0 0 37,0 0-1,0 1 1,0 2 0,1 0 0,0 1-1,1 1 1,-18 13-254,8-4 268,1 1 0,1 2 0,1 1 0,1 1 1,1 2-1,1 0 0,2 1 0,-13 22-268,18 24 96,17-73-96,1 1-1,-1 0 1,1-1 0,-1 1-1,1-1 1,0 0-1,0 1 1,0-1 0,0 0-1,0 1 1,0-1 0,0 0-1,0 0 1,0 0-1,1 0 1,-1 0 0,0 0-1,1 0 1,-1 0 0,1-1-1,-1 1 1,1-1-1,-1 1 1,1-1 0,0 1-1,-1-1 1,1 0 0,-1 0-1,1 0 1,0 1 0,-1-2-1,1 1 1,-1 0-1,1 0 1,0-1 0,-1 2 0,25-1 38,-1-1 1,0-1-1,0-1 0,0-2 1,0 0-1,-1-1 1,0-2-1,0 0 1,0-2-1,-1 0 1,-1-2-1,0 0 1,-1-1-1,0-2 0,-1 0 1,0-1-1,10-12-38,5-28 352,-35 55-337,1 0-1,0-1 0,-1 1 1,1 0-1,0-1 1,-1 1-1,0-1 1,1 1-1,-1-1 0,0 1 1,0-1-1,0 1 1,0-1-1,0 1 0,0-1 1,0 1-1,-1 0 1,1-1-1,0 1 0,-1-1 1,1 1-1,-1-1 1,0 1-1,1 0 1,-1 0-1,0-1 0,0 1 1,0 0-1,0 0 1,0 0-1,0 0 0,0 0 1,0 0-1,0 0 1,-1 0-1,1 0 0,0 0 1,0 1-1,-1-1 1,0 0-15,1 1 1,0 0 1,0 0-1,0 0 1,0 0-1,0 0 1,0 0-1,0 0 1,0 0-1,0 0 1,0 1-1,0-1 1,0 0-1,0 1 1,1-1-1,-1 0 1,0 1-1,0-1 1,0 1-1,0-1 1,1 1-1,-1 0 1,0-1-1,1 1 1,-1 0-1,0 0 1,1-1-1,-1 1 1,1 0-1,-1 0 1,1 0-1,-1 0 1,1 0-1,0 0 1,0-1-1,-1 1 1,1 0-1,0 0 1,0 0-1,0 0 1,0 0-1,0 0 1,0 0-1,0 0 1,0 0-1,0 0 1,1 0 0,-1 0-1,0 0 1,1 1-2,-1 2-16,-2 3 15,1 0-1,0 0 1,0 0-1,1 0 1,0 1 0,0-1-1,0 0 1,1 0-1,0 0 1,1 0-1,-1 0 1,1 0-1,1 0 1,-1-1-1,1 1 1,1-1-1,-1 0 1,1 1-1,0-2 1,0 1-1,1 0 1,-1-1-1,1 0 1,1 0-1,-1 0 1,1-1-1,1 2 2,1-3 17,-1-1 0,0 1-1,1-2 1,0 1 0,-1-1-1,1 0 1,0 0 0,-1-1-1,1 0 1,0-1 0,0 0-1,-1 0 1,1 0 0,0-1-1,-1 0 1,0-1 0,1 1-1,-1-2 1,0 1 0,-1-1-1,1 0 1,0 0 0,-1-1-17,9-5 84,-2-1 0,0-1 1,0 0-1,-1-1 0,0 0 0,-1-1 1,-1 0-1,0-1 0,5-11-84,-10 14 62,0 1-1,-1-1 1,-1 0-1,0 0 0,-1 0 1,0-1-1,-1 1 1,0 0-1,-1-1 1,-1-10-62,0 5-1,2 41-10,0 0 1,1 0-1,1 0 0,2-1 1,0 0-1,1 1 0,1-2 1,1 1-1,1-1 0,1-1 0,1 1 1,1 0 10,-9-17 6,0 0 1,0 0-1,0 0 1,1 0-1,-1-1 1,1 1 0,0-1-1,0 0 1,0 0-1,0-1 1,0 1-1,1-1 1,-1 0-1,1 0 1,0 0-1,0-1 1,-1 0-1,1 0 1,0 0-1,0 0 1,0-1 0,0 0-1,0 0 1,0 0-1,0 0 1,0-1-1,0 0 1,0 0-1,3-1-6,3-6 86,-1 0 0,0 0 0,0-1 0,-1-1 0,0 1 0,0-1 0,-1-1-1,-1 1 1,0-1 0,0-1-86,110-216 849,-117 227-852,1 0 0,-1 0 1,1 0-1,-1-1 0,1 1 1,0 0-1,-1 0 0,1 0 1,0 0-1,0 0 0,0 0 1,0 0-1,0 0 0,0 1 1,0-1-1,0 0 0,0 1 1,1-1-1,-1 0 0,0 1 1,0-1-1,0 1 0,1 0 1,-1-1-1,0 1 0,1 0 1,-1 0-1,0 0 0,1 0 1,-1 0-1,0 0 0,1 0 1,-1 1-1,0-1 0,0 0 1,1 1-1,-1-1 0,0 1 1,0-1-1,1 1 3,61 78-326,-51-63 273,0 5-257,2-1 0,1-1 0,0 0 0,1-1 0,1 0 0,1-1 0,0-2 0,2 1 0,-1-2 1,2-1-1,13 7 310,46 4-5955</inkml:trace>
  <inkml:trace contextRef="#ctx0" brushRef="#br2" timeOffset="102610.714">9225 10486 12230,'0'0'2363,"0"0"-1362,0 0-313,0 0 3,0 0-288,-13 14-99,-39 44-2,39-20-6,40-35-168,-17-5-76,0-2 0,0 0 0,0 0 0,0 0 0,-1-2 0,1 1 0,-1-1 1,0 0-1,-1-1 0,0 0 0,0 0 0,0-1 0,-1 0 0,0 0 0,-1-1 0,0 0 0,0 0 0,-1 0 1,2-4-53,-5 9 4,1 0 0,-1-1 0,0 1 0,-1 0 0,1-1 0,-1 1 0,0-1 0,0 1 0,0-1 0,0 0 0,-1 1 0,0-1 0,0 0 0,0 1 0,-1-1 0,1 0 0,-1 1 0,0-1 0,-1 1 0,1-1 0,-1 1 0,0 0 0,0-1 0,0 1 0,0 0 0,-1 0 0,0 1 0,0-1 0,0 0 0,0 1 0,0 0 0,-1 0 0,1 0 0,-1 0 0,0 0 0,0 1 0,0 0 0,0-1 0,-1 2 0,1-1 0,0 0 0,-1 1 0,1 0 0,-3-1-4,1 2 4,-1 0 0,1 0 1,0 0-1,-1 1 0,1 0 1,0 0-1,0 0 0,-1 1 1,1 0-1,1 0 0,-1 1 1,0 0-1,0 0 0,1 0 1,0 0-1,-1 1 1,1 0-1,1 0 0,-1 1 1,1-1-1,-1 1 0,1 0 1,1 0-1,-2 2-4,-6 9-4,1 2 0,0 0 0,2 0 1,0 0-1,0 1 0,2 0 0,0 2 4,-3 18 8,2 1 0,2 0 0,1 1 0,2-1 0,2 22-8,0-56-6,-1-1 1,1 1-1,0-1 1,0 1-1,1 0 0,-1-1 1,1 1-1,1-1 0,-1 0 1,1 1-1,-1-1 1,2 0-1,-1 0 0,0 0 1,1 0-1,0 0 0,0-1 1,1 1-1,-1-1 1,1 0-1,0 0 0,0 0 1,0-1-1,1 1 0,-1-1 1,1 0-1,0 0 1,4 1 5,-2-1-132,1-1 1,-1 0 0,1-1-1,0 1 1,0-1 0,0-1 0,0 0-1,-1 0 1,1 0 0,0-1 0,0-1-1,0 1 1,-1-1 0,1 0-1,-1-1 1,1 0 131,105-67-6791,-43 8-1784</inkml:trace>
  <inkml:trace contextRef="#ctx0" brushRef="#br2" timeOffset="102857.954">9652 10356 11541,'0'0'2561,"0"0"-1136,0 0-112,0 0-529,0 0-496,0 0 48,102 67 49,-47-24-177,-3 2-96,-5-3-16,-9-2-96,-8-6 0,-8-9-32,-5-12-96,-4-8-545,-11-5-2656,-2 0-353,0-18-3217</inkml:trace>
  <inkml:trace contextRef="#ctx0" brushRef="#br2" timeOffset="103126.333">10060 10195 7603,'0'0'4066,"0"0"-2465,0 0-721,0 0 273,-156 157-32,83-83-33,6 6-560,10 5 17,15 0-209,17-15-256,15-12-80,10-18-16,2-20-240,41-18-1537,14-2-3202</inkml:trace>
  <inkml:trace contextRef="#ctx0" brushRef="#br2" timeOffset="103328.506">10518 10144 13190,'0'0'1377,"0"0"-929,-139 98 896,96-46-143,8 3-529,13 6-303,15-7-241,7-7-48,0-12-80,27-8 48,13-9-48,4-7 64,-1-4-64,-6-7-112,-10 0-913,-12 0-1424,-7 0-2689</inkml:trace>
  <inkml:trace contextRef="#ctx0" brushRef="#br2" timeOffset="104196.537">10953 10229 10757,'0'0'1457,"0"0"-548,0 0-79,0 0-222,0 0-234,-5 16-166,-7 50-19,12-65-176,1 1 1,0-1-1,0 0 0,0 1 0,1-1 0,-1 0 0,0 0 0,0 0 0,1 0 0,-1 0 0,1 0 0,-1 0 1,1 0-1,-1 0 0,1-1 0,-1 1 0,1-1 0,0 1 0,-1-1 0,1 1 0,0-1 0,-1 0 0,1 0 1,0 0-1,-1 0 0,1 0 0,0 0 0,-1-1 0,1 1 0,0-1 0,-1 1 0,1-1 0,1 0-13,6 0 59,-1 0-39,1 0 0,-1-1 0,0 0 0,0 0-1,0-1 1,0 0 0,0 0 0,0-1 0,-1 0 0,0-1 0,0 1-1,0-2 1,0 1 0,-1-1 0,0 1 0,1-2-20,-6 6 1,0-1 0,0 1 1,0-1-1,0 1 0,-1-1 1,1 1-1,0-1 0,-1 0 1,1 1-1,-1-1 0,1 0 1,-1 1-1,0-1 0,1 0 1,-1 1-1,0-1 0,0 0 1,-1 0-1,1 1 0,0-1 1,0 0-1,-1 0 0,1 1 1,-1-1-1,0 1 0,1-1 1,-1 0-1,0 1 0,0-1 1,0 1-1,0 0 0,0-1 1,0 1-1,0 0 0,-1 0 1,1-1-1,0 1 0,-1 0 1,1 0-1,-1 0 0,1 1 1,-1-1-1,0 0 0,1 1 1,-1-1-1,0 1 0,1-1 1,-1 1-1,0 0 0,1 0 1,-1-1-1,0 1 0,0 0 1,1 1-1,-1-1 0,0 0 1,0 0-1,1 1-1,-142-5-11,137 4 29,1 1 0,-1 0-1,0 0 1,0 1-1,1 0 1,-1 0-1,0 0 1,1 0-1,0 1 1,0 0-1,0 0 1,0 1-1,0-1 1,1 1 0,-1 0-1,1 1 1,0-1-1,0 0 1,1 1-1,-1 0 1,1 0-1,0 0 1,0 1-1,1-1 1,0 0 0,0 1-1,0 0-17,-3 8 50,1 0-1,1 0 1,0 0-1,1 0 0,1 1 1,0-1-1,1 1 1,1-1-1,0 1 1,2 10-50,-2-20 5,1 1 0,-1-1 1,1 0-1,0 0 0,0 0 0,1 0 1,-1 0-1,1 0 0,0-1 0,0 1 1,1-1-1,-1 0 0,1 0 0,0 0 1,0 0-1,1-1 0,-1 0 0,1 0 1,-1 0-1,1 0 0,0-1 0,0 1 1,0-1-1,0-1 0,6 2-5,137 12 226,-145-15-218,13-1 44,-1 1 0,1-2-1,0 0 1,-1-1 0,0 0-1,1-1 1,-2-1-1,1 0 1,0-1 0,-1-1-1,0 0 1,-1-1 0,1-1-1,6-6-51,-16 11 87,0 0-1,-1-1 1,0 1-1,0-1 1,0 0-1,0 0 1,-1 0-1,0 0 1,0-1-1,0 1 1,-1-1-1,1 1 1,-1-1-1,-1 1 1,1-1-1,-1 0 1,0 1-1,0-1 1,-1 0-1,0-3-86,1-9 477,36 261-531,-15 223 543,-10-415-487,-7-67 809,-6-2-713,-1 0-1,0 0 1,-2 1-1,1 0 1,-2 0-1,-1 0 1,-2-4-98,-19-55 22,19 37-43,1-1 1,2-1 0,2 1 0,1-1-1,3-19 21,-1 48-18,1 0 0,1 0 0,0-1 0,1 1 0,0 0 0,1 0 0,0 1 0,1-1 0,0 1 0,1-1 1,0 1-1,1 1 0,0-1 0,1 1 0,0 0 0,1 0 0,0 1 0,0 0 0,6-5 18,-5 7-11,0 1 0,1 0 0,0 0 0,0 1 0,0 0 0,0 0 0,1 2 0,-1-1 0,1 1 0,0 1 0,0-1 0,0 2 0,1 0 0,-1 0 0,0 1 0,0 1 0,2 0 11,-7-1-5,-1 1 1,1 0-1,0 0 1,0 0-1,0 1 0,-1 0 1,1 0-1,-1 0 1,0 1-1,1 0 0,-1 0 1,0 0-1,-1 1 0,1-1 1,0 1-1,-1 0 1,0 1-1,0-1 0,-1 1 1,1 0-1,-1 0 1,0 0-1,0 0 0,0 0 1,-1 1-1,0-1 1,0 1-1,0-1 0,-1 1 1,0 0-1,0 0 1,0 0-1,-1 5 5,2-2-23,-1 0-1,0 0 1,0 0 0,-1 0 0,-1 1-1,1-1 1,-2 0 0,1 0 0,-1 0-1,0-1 1,-1 1 0,0 0 0,-1-1-1,1 1 1,-2-1 0,1 0 0,-1-1-1,0 1 1,-1-1 0,1 0 0,-5 4 23,-22 11-1721,18-38-3129,14-21-433</inkml:trace>
  <inkml:trace contextRef="#ctx0" brushRef="#br2" timeOffset="104746.403">12169 9640 12710,'0'0'1758,"0"0"-469,0 0-220,0 0-303,0 0-208,1 31 130,1 347 931,-30 10-1216,38-382-403,-2-89 94,-12 69-115,0 1 0,-1-1 0,0 1 0,-1 0 0,0 0 0,-1 1 0,-1 0 0,0 0 1,0 0-1,-1 1 0,-1 1 0,0-1 0,0 2 0,-1-1 0,0 2 0,-1-1 0,0 1 0,-4-1 21,8 2-9,0 0 0,-1 0 0,-1 1 0,1 1 0,-1-1 0,0 1 0,0 1 0,0 0-1,0 0 1,-1 1 0,0 0 0,-6 0 9,16 4-10,-1 1 1,1-1-1,0 0 0,-1 1 0,1-1 1,0 1-1,0-1 0,0 1 0,0 0 1,0-1-1,1 1 0,-1 0 0,0 0 1,1-1-1,0 1 0,-1 0 0,1 0 1,0 0-1,0 0 0,0 0 0,0 0 1,0-1-1,0 1 0,1 0 0,-1 0 1,0 0-1,1 0 10,-1 5-4,0-4 2,-1 1 0,1 0 1,-1 0-1,1-1 0,0 1 0,1 0 0,-1 0 0,0-1 0,1 1 0,0 0 0,0-1 0,0 1 0,1-1 1,-1 1-1,1-1 0,0 1 0,0-1 0,0 0 0,0 0 0,0 0 0,1 0 0,-1 0 0,1-1 0,0 1 1,0-1-1,0 0 0,0 0 0,3 2 2,8 0 24,0 0 1,0-1 0,1-1-1,-1 0 1,1-1 0,-1-1-1,1 0 1,-1-1-1,12-2-24,-7-1 33,0 0 0,0-2 1,0 0-1,-1-1 0,0 0 0,0-2 0,-1 0 0,-1-1 0,1-1 0,-1 0 0,11-12-33,20-11 165,-47 35-168,-1 0 1,1 0-1,0-1 1,-1 1-1,1 0 1,0 0 0,0-1-1,-1 1 1,1 0-1,0 0 1,0 0-1,0-1 1,0 1 0,0 0-1,0 0 1,0 0-1,1-1 1,-1 1-1,0 0 1,0 0-1,1-1 1,-1 1 0,0 0-1,1 0 1,-1-1-1,1 1 1,-1 0-1,1-1 1,-1 1 0,1-1-1,-1 1 1,1 0-1,-1-1 1,1 1-1,0-1 1,-1 0 0,1 1-1,0-1 1,0 0-1,-1 1 1,1-1-1,0 0 1,0 0-1,0 1 1,-1-1 0,1 0-1,0 0 1,0 0-1,0 0 1,-1 0-1,1 0 1,0 0 0,0-1-1,0 1 1,-1 0-1,1 0 1,0-1-1,0 1 1,-1 0 0,1-1-1,0 1 1,-1 0-1,1-1 1,0 1-1,-1-1 1,1 0 0,-1 1-1,1-1 1,-1 1-1,1-1 3,0 6-3,21 226 19,0-189-289,9-40-3160,-4-21-712,4-20-2645</inkml:trace>
  <inkml:trace contextRef="#ctx0" brushRef="#br2" timeOffset="105007.978">12463 9821 11989,'0'0'1377,"0"0"-1073,0 0 32,0 0-160,-58 114-176,66-73-144,34-8-1985,15-13-2209,13-15-1328</inkml:trace>
  <inkml:trace contextRef="#ctx0" brushRef="#br2" timeOffset="105521.611">12905 9962 11093,'0'0'2206,"0"0"-877,0 0-158,0 0-184,-21 2-162,-71 12-172,87-13-618,0 1 1,1 1-1,-1-1 0,0 1 0,1-1 0,0 1 0,0 0 0,0 1 0,0-1 1,0 1-1,0 0 0,1 0 0,0 0 0,0 0 0,0 1 0,0-1 0,1 1 1,0 0-1,-2 3-35,-3 7 58,-4 3-11,1 1 1,1 0-1,1 0 1,0 1-1,2 0 1,0 1-1,1-1 0,2 1 1,-1 9-48,3-28 0,1 0 0,-1-1 1,1 1-1,0-1 0,0 1 0,-1 0 1,1-1-1,1 1 0,-1 0 0,0-1 1,0 1-1,0 0 0,1-1 0,-1 1 1,1-1-1,-1 1 0,1-1 0,0 1 0,0-1 1,0 1-1,0-1 0,0 0 0,0 1 1,0-1-1,0 0 0,0 0 0,0 0 1,1 0-1,-1 0 0,0 0 0,1 0 1,-1 0-1,1-1 0,-1 1 0,1 0 1,-1-1-1,1 1 0,0-1 0,-1 0 1,1 1-1,-1-1 0,1 0 0,0 0 1,0 0-1,8 0 27,0 1 1,-1-2-1,1 1 1,0-1-1,-1-1 1,1 0 0,-1 0-1,0-1 1,1 0-1,-1-1 1,0 1-1,-1-2 1,1 1 0,-1-2-1,0 1 1,0-1-1,-1 0 1,1 0-1,-1-1 1,-1 0-1,5-6-27,-4 5 13,0 0 0,-1-1-1,0 1 1,0-2-1,-1 1 1,-1-1-1,1 1 1,-2-1-1,1 0 1,-1-1 0,-1 1-1,0 0 1,0-1-1,-1 0 1,0 1-1,-1-1 1,-1-9-13,1 5 9,-14-82 6,13 97-18,0-1 0,1 1 0,-1 0 0,0 0 0,0-1 1,1 1-1,-1 0 0,0 0 0,0 0 0,1 0 0,-1 0 0,0 0 0,0 0 0,1 0 1,-1 0-1,0 0 0,0 0 0,1 0 0,-1 1 0,0-1 0,1 0 0,-1 0 0,0 1 1,1-1-1,-1 1 0,0-1 0,1 0 0,-1 1 0,1-1 0,-1 1 0,0 0 0,1-1 1,0 1-1,-1-1 0,1 1 0,-1 0 0,1-1 0,0 1 0,-1 0 0,1-1 1,0 1-1,0 0 0,0 0 0,-1-1 0,1 1 0,0 0 0,0 0 0,0-1 0,0 1 1,0 0-1,0 0 0,1-1 0,-1 1 0,0 0 0,0 0 0,1 0 3,-2 1-9,-7 23 25,1 0 0,1 1 0,1-1 0,1 1 0,1 0 0,2 10-16,1-35 5,0 0 0,0-1-1,1 1 1,-1 0 0,0 0 0,1 0-1,-1 0 1,1-1 0,-1 1 0,1 0-1,-1 0 1,1-1 0,0 1-1,-1 0 1,1-1 0,0 1 0,0-1-1,-1 1 1,1-1 0,0 1 0,0-1-1,0 0 1,0 1 0,0-1-1,-1 0 1,1 1 0,0-1 0,0 0-1,0 0 1,0 0 0,0 0 0,0 0-1,0 0 1,0 0 0,0 0-1,0-1 1,0 1 0,-1 0 0,1-1-1,0 1 1,0 0 0,0-1 0,0 1-1,0-1-4,43-18 425,85-108 36,-95 108-504,-26 47-263,-8 1 260,-1-21 48,0 0 0,1 1 0,1-1 1,-1 1-1,1-1 0,1 0 0,-1 0 0,1 1 0,1-1 1,2 7-3,-2-14 11,-1 1 0,0-1 0,1 0 0,-1 1-1,0-1 1,1 0 0,0 0 0,-1-1 0,1 1 0,-1-1 0,1 1 0,0-1 0,-1 0 0,1 0 0,0 0 0,-1 0 0,1 0 0,0-1 0,-1 1 0,1-1 0,0 0 0,-1 0 0,1 0 0,-1 0 0,1 0 0,-1 0 0,0-1 0,0 1 0,1-1 0,-1 1 0,0-1 0,0 0 0,0 0 0,0-1-11,69-55 340,101-69 315,-169 125-660,0 0 1,0 0-1,0 0 0,0 0 1,1 1-1,-1-1 0,1 1 1,-1 0-1,1 0 0,-1 1 1,1-1-1,0 1 0,-1-1 1,1 1-1,0 0 0,-1 1 0,1-1 1,-1 0-1,1 1 0,0 0 1,-1 0-1,1 0 0,-1 1 1,0-1-1,1 1 0,-1-1 1,0 1-1,0 0 0,3 2 5,5 7-80,-1 1-167,1-1 0,0-1 0,1 0 0,0 0 1,0-1-1,1-1 0,0 0 0,1-1 0,-1 0 0,1-1 0,5 1 247,100 22-6664</inkml:trace>
  <inkml:trace contextRef="#ctx0" brushRef="#br2" timeOffset="106208.658">15885 9712 13094,'0'0'1582,"-24"2"-800,13-1-690,-3 0 52,0 1 1,0 0 0,0 1-1,0 0 1,0 1 0,1 1-1,0 0 1,0 1 0,0 0 0,0 1-1,-7 6-144,4-3 109,0 0 1,0 2-1,2 0 0,-1 1 0,2 0 0,0 1 1,0 0-1,1 1 0,1 1 0,1 0 1,0 0-1,1 1 0,0 0 0,2 0 0,0 1 1,0 3-110,7-18 10,0-1 0,0 0-1,1 1 1,-1-1 0,1 0 0,-1 0 0,1 1 0,0-1 0,0 0 0,0 0 0,0 0 0,0 0 0,0 0 0,1 0 0,-1 0 0,1-1 0,-1 1-1,1 0 1,-1-1 0,1 1 0,0-1 0,0 0 0,0 0 0,0 1 0,0-1 0,0 0 0,0-1 0,0 1 0,1 0 0,-1-1 0,0 1 0,0-1 0,1 1-1,-1-1 1,0 0 0,1 0 0,-1 0 0,0-1 0,1 1 0,-1 0 0,0-1 0,0 1 0,2-2-10,-2 2 8,31-2 44,-1-1 1,1-2-1,-1-2 1,0 0 0,0-3-1,-1 0 1,0-2 0,-1-1-1,0-2 1,-2-1-1,25-17-52,-47 31 13,1-1-1,-1 0 1,0-1-1,0 1 0,0-1 1,-1 0-1,1-1 0,-1 1 1,0-1-1,-1 0 1,1-1-1,-1 1 0,0-1 1,0 1-1,0-1 0,-1-1 1,0 1-1,0 0 0,-1-1 1,0 1-1,0-1 1,0 0-13,-2 5 5,0 0 0,0-1 0,0 1 0,0 0 1,0 0-1,-1-1 0,1 1 0,-1 0 0,0 0 1,1 0-1,-1 0 0,0 0 0,0 0 0,0 0 1,0 0-1,-1 0 0,1 0 0,-1 0 0,1 1 1,-1-1-1,1 0 0,-1 1 0,0 0 0,0-1 1,0 1-1,0 0 0,0 0 0,0 0 0,0 0 1,0 0-1,0 1 0,0-1 0,0 0 0,-1 1 1,1 0-1,0 0 0,-1-1 0,1 1 0,0 0 1,-1 1-6,-2-3-2,0 1 1,1 0-1,-1 1 1,0-1 0,0 1-1,0 0 1,0 0-1,0 0 1,0 1-1,1-1 1,-1 1 0,0 1-1,0-1 1,1 1-1,-1-1 1,1 1-1,-1 0 1,1 1 0,0-1-1,0 1 1,0 0-1,0 0 1,0 0-1,1 1 1,0-1-1,-1 1 1,1 0 0,-1 2 1,-1 6-11,1 0 0,0 1 0,1-1 0,1 1 0,0 0 0,0 0 0,1 0 0,1 0 0,0 0 0,2 8 11,-2-19 0,0 2 0,0 1 0,0 0 1,1 0-1,-1 0 0,1-1 0,1 1 0,-1 0 0,0-1 0,1 1 0,0-1 0,0 0 0,1 1 1,-1-1-1,1 0 0,0 0 0,0-1 0,0 1 0,0 0 0,1-1 0,-1 0 0,1 0 0,0 0 1,0 0-1,0-1 0,1 0 0,-1 1 0,4 0 0,6 2 34,0-1 1,0-1-1,0 0 0,0-1 1,1 0-1,-1-1 1,1-1-1,-1 0 0,1-1 1,-1-1-1,0 0 0,0-1 1,0 0-1,0-1 0,0-1 1,-1 0-1,12-7-34,182-128 600,-156 102-399,-51 37-202,1 0 1,0 0-1,0 0 1,-1 0-1,1 1 1,0-1-1,0 0 1,0 1 0,0-1-1,0 0 1,0 1-1,0 0 1,0-1-1,0 1 1,0-1-1,0 1 1,0 0-1,1 0 1,-1 0 0,0 0-1,0 0 1,0 0-1,0 0 1,0 0-1,0 0 1,1 0-1,-1 1 1,0-1-1,0 0 1,0 1 0,0-1-1,0 1 1,0-1-1,0 1 1,0-1-1,0 1 1,0 0-1,-1 0 1,1-1 0,0 1-1,0 1 1,15 46-228,-12-29 272,-1-7-94,1 1-1,0-1 1,0 0 0,1 0 0,1 0-1,0-1 1,1 0 0,0 0 0,0 0 0,4 2 50,-6-8-301,-1-1 0,1 0 1,1 1-1,-1-2 0,1 1 1,0-1-1,-1 0 0,2 0 1,-1 0-1,0-1 0,0 0 1,1 0-1,-1-1 0,1 1 301,78 2-8686</inkml:trace>
  <inkml:trace contextRef="#ctx0" brushRef="#br2" timeOffset="106839.364">18324 9521 11141,'0'0'2481,"0"0"-1224,0 0-369,0 0-213,-18 25-352,-56 82-104,70-101-188,1 1-1,-1-1 1,2 1 0,-1 0 0,1 0 0,0 1-1,0-1 1,1 0 0,0 1 0,0-1 0,0 1-1,1-1 1,1 7-31,0 4 67,-2-15-56,1 0 0,1 1 0,-1-1 1,0 0-1,1 1 0,0-1 0,0 0 1,0 0-1,0 0 0,0 0 0,1 0 0,-1 0 1,1 0-1,0 0 0,-1 0 0,2-1 1,-1 1-1,0-1 0,0 1 0,1-1 1,-1 0-1,1 0 0,0 0 0,0 0 1,-1-1-1,1 1 0,0-1 0,0 0 0,1 0 1,-1 0-1,0 0 0,0 0 0,0-1 1,1 1-1,-1-1 0,0 0 0,1 0 1,-1 0-12,15 3 38,0-1-1,1-1 1,-1-1 0,0 0 0,0-2 0,0 0 0,0-1 0,0 0 0,0-2 0,-1 0 0,1-1 0,-2-1 0,1 0 0,-1-1 0,0-1 0,0-1 0,-1 0 0,0-1 0,-1 0 0,-1-1 0,9-9-38,-20 19-31,-1 1-1,1 1 0,0-1 1,0 0-1,0 0 0,0 1 1,0-1-1,1 1 0,-1-1 1,0 1-1,0 0 0,0 0 1,0 0-1,0 0 0,0 0 1,1 1-1,-1-1 0,0 1 1,0-1-1,0 1 0,0 0 1,0 0-1,0-1 0,0 1 1,-1 1-1,1-1 0,0 0 1,0 0-1,-1 1 0,2 0 32,3 2 62,3 1 10,0 0 1,1-1 0,-1 0-1,1-1 1,-1 0 0,1-1-1,0 1 1,0-2 0,1 0-1,-1 0 1,0-1-1,0 0 1,0 0 0,1-1-1,-1-1 1,0 0 0,0 0-1,0-1 1,-1 0-1,1-1 1,-1 0 0,0 0-1,0-1 1,0 0 0,0-1-1,-1 0 1,0 0 0,0-1-1,-1 0 1,0 0-1,4-6-71,-9 11 8,0-1 1,-1 1 0,1-1 0,-1 0 0,0 1-1,0-1 1,0 0 0,0 0 0,0 0 0,-1 0-1,1 0 1,-1 0 0,0 0 0,0 0 0,0 0-1,0 0 1,0 0 0,-1 0 0,1 0 0,-1 0-1,0 0 1,0 0 0,0 0 0,0 0 0,0 1-1,-1-1 1,1 0 0,-1 1 0,0-1 0,0 1-1,0 0 1,0 0 0,0-1 0,0 1 0,-1 1-1,1-1 1,-1 0 0,1 1 0,-1-1 0,-2 0-10,-73-15-706,-15-6-4954,75 10 1007</inkml:trace>
  <inkml:trace contextRef="#ctx0" brushRef="#br2" timeOffset="107794.429">19200 9101 10645,'0'0'2083,"0"0"-642,0 0-294,0 0-368,0 0-154,28 8 36,90 37-130,-110-42-486,0 2 1,0-1-1,-1 1 0,0 1 0,0-1 1,0 1-1,-1 0 0,0 1 0,0 0 1,0 0-1,-1 0 0,0 0 0,-1 1 1,1 0-46,5 8 79,5 12 43,0 0 1,-2 1 0,-2 0-1,0 1 1,-2 0 0,-1 1 0,-1 0-1,-2 0 1,0 12-123,-6-43 8,1 1 0,0-1 0,0 1 1,0-1-1,-1 1 0,1 0 0,0-1 0,0 1 0,0-1 0,0 1 1,0-1-1,0 1 0,0 0 0,0-1 0,0 1 0,1-1 0,-1 1 1,0 0-1,0-1 0,0 1 0,1-1 0,-1 1 0,0-1 0,1 1 1,-1-1-1,0 1 0,1-1 0,-1 1 0,1-1 0,-1 0 0,1 1 1,-1-1-1,1 0 0,-1 1 0,1-1 0,-1 0 0,1 0 0,-1 1 1,1-1-1,-1 0 0,1 0 0,0 0 0,-1 0 0,1 0 0,-1 1 1,1-1-1,-1 0 0,1-1 0,0 1 0,-1 0 0,1 0 0,-1 0 1,1 0-1,0 0 0,-1-1 0,1 1 0,-1 0 0,1 0 0,-1-1 1,1 1-9,26-30 596,-23 24-675,95-126 106,-97 131-39,0-1 0,0 1 1,0 0-1,-1 0 1,2 0-1,-1 0 1,0 0-1,0 0 1,0 1-1,0-1 1,0 1-1,1-1 0,-1 1 1,0 0-1,0 0 1,1 0-1,-1 0 1,0 0-1,0 0 1,1 1-1,-1-1 1,0 1-1,0 0 1,0 0-1,0-1 0,0 1 1,0 0-1,0 1 1,0-1-1,0 0 1,0 1-1,1 0 12,51 61-144,-39-42 135,-11-15 10,1 1 1,0-1 0,0 0 0,1 0-1,0 0 1,0-1 0,0 0 0,1 0 0,0-1-1,-1 1 1,2-2 0,-1 1 0,0-1 0,1 0-1,-1 0 1,1-1 0,0 0 0,5 0-2,3-1 14,0 0 0,0-1 0,0-1 1,0-1-1,0 0 0,0-1 1,0-1-1,-1 0 0,1-1 0,-1-1 1,0 0-1,-1-1 0,0-1 0,0 0 1,0-1-1,-1-1 0,0 0 1,-1 0-1,0-1 0,2-4-14,-9 8-4,0 0 0,0 0-1,-1 0 1,0 0 0,0-1 0,-1 0 0,0 0-1,0 0 1,-1 0 0,0 0 0,0-1-1,-1 1 1,0 0 0,0-1 0,-1 1-1,0-1 1,-1 1 0,0-1 0,0 1 0,-1 0-1,0 0 1,-1-1 0,1 1 0,-5-7 4,4 12-9,0 0-1,0 0 1,0 0 0,-1 1 0,1-1 0,-1 1-1,1 0 1,-1 0 0,0 0 0,0 0 0,0 1 0,0 0-1,0 0 1,-1 0 0,1 0 0,0 0 0,0 1 0,-1 0-1,1 0 1,0 0 0,-1 0 0,1 1 0,0 0-1,0 0 1,0 0 0,0 0 0,0 1 0,0-1 0,0 1-1,0 0 1,0 0 0,1 0 0,-1 1 0,1 0 0,-1-1-1,1 1 1,0 0 0,0 0 0,1 1 0,-1-1 0,-2 4 9,-5 4-4,0 1 0,1 0 1,1 0-1,0 1 1,0 0-1,1 1 1,1 0-1,0 0 1,1 0-1,1 0 0,0 1 1,1 0-1,0 0 1,1 0-1,0 9 4,3-23 2,0 1 0,0-1 0,0 0 0,0 1 0,0-1 0,1 0 0,-1 0-1,0 1 1,0-1 0,1 0 0,-1 0 0,1-1 0,-1 1 0,1 0 0,-1 0 0,1-1 0,0 1 0,-1-1 0,1 1-1,-1-1 1,1 0 0,0 0 0,0 0 0,-1 0 0,1 0 0,0 0 0,-1 0 0,1 0 0,0-1 0,-1 1 0,1-1-1,0 1-1,7-1 30,0 1 5,-2 1-20,1-1 0,-1 0 0,1 0 0,-1-1 0,1 0 0,-1 0 1,1-1-1,-1 0 0,0 0 0,0-1 0,0 0 0,2-1-15,0 0 9,-1-1-1,0 0 1,0 0 0,-1 0-1,1-1 1,-1-1-1,0 1 1,-1-1 0,0 0-1,0 0 1,0-1 0,-1 1-1,0-1 1,0-1 0,-1 1-1,0-1 1,-1 1-1,0-1 1,0 0 0,-1-1-1,0-1-8,-2 10-42,0 19-276,-1-13 319,0 1-1,1-1 0,-1 0 0,1 1 1,0-1-1,0 0 0,1 1 1,0-1-1,-1 0 0,2 0 1,-1 0-1,1 0 0,0 0 0,0 0 1,0 0-1,0 0 0,1 0 1,0-1-1,0 0 0,0 1 1,1-1-1,-1 0 0,1-1 1,0 1-1,0-1 0,0 1 0,1-1 1,-1-1-1,1 1 0,0-1 1,-1 1-1,1-1 0,0 0 1,0-1-1,4 1 0,14-2 32,0-1 0,0-1 0,-1-1 0,1-1-1,-1-1 1,0-1 0,0-1 0,-1-1 0,0-1 0,0-1 0,-1-1 0,0 0 0,-1-2 0,0 0-1,-1-1 1,-1-1 0,0 0 0,-1-1 0,0-1 0,-2-1 0,0 0 0,-1-1 0,-1 0 0,7-15-32,6-20 38,-3 0 1,-3-1 0,-2 0-1,-2-2 1,-3 0 0,-2-1-1,-2 0 1,-4 0 0,-2 0-1,-3-32-38,2 72 7,-2 6-95,-7 39-119,-31 104-24,14-58 215,3 1 1,4 2-1,3 0 0,3 0 1,0 61 15,11-130-22,0 0-1,1 0 1,0 0 0,0 0 0,1 0 0,0 0 0,0 0-1,0-1 1,1 1 0,0 0 0,1-1 0,-1 1 0,1-1-1,1 0 1,-1 0 0,1 0 0,0 0 0,0-1 0,0 1-1,1-1 1,0 0 0,0-1 0,1 1 0,-1-1 0,1 0-1,0 0 1,0-1 0,0 0 0,4 2 22,48 1-3666,-37-12-1027</inkml:trace>
  <inkml:trace contextRef="#ctx0" brushRef="#br2" timeOffset="108058.238">20488 9103 13030,'0'0'1088,"0"0"-895,0 0 1055,0 0 17,192 56-497,-83-56-304,13-9-464,7-25-608,6-8-3394,-4-8-4322</inkml:trace>
  <inkml:trace contextRef="#ctx0" brushRef="#br2" timeOffset="108362.396">21495 8360 14359,'0'0'672,"0"0"-368,0 0 528,137-58-47,-75 87-17,5 29-384,-2 13-112,-20 12-144,-18 9-128,-22 11-288,-5 2-1440,-17 3-2771</inkml:trace>
  <inkml:trace contextRef="#ctx0" brushRef="#br2" timeOffset="108363.396">21876 9421 11909,'0'0'1697,"0"0"-96,0 0 448,0 0-913,0 0-495,0 0-33,-10 15-400,10-15-208,0 0-224,-10-4-2193,-15-10-8932</inkml:trace>
  <inkml:trace contextRef="#ctx0" brushRef="#br2" timeOffset="120394.729">2549 12283 10949,'0'0'1510,"0"0"-333,0 0-12,0 0-201,0 0-423,0 0-261,-7 27 118,2-8-291,-2 5 48,1-1 0,1 1 0,1 0 0,1 0 0,1 1 0,1-1 0,2 13-155,0-22 62,0 0 0,1 0 0,0 0 0,2 0 0,-1-1 0,2 0 0,0 0 0,1 0 0,0 0-1,1-1 1,0 0 0,1 0 0,1-1 0,0 0 0,0 0 0,1-1 0,1-1 0,0 1 0,0-2 0,1 0 0,0 0 0,1-1-1,0 0 1,5 1-62,-6-6 31,0-1-1,0 0 1,0 0-1,0-2 0,0 1 1,1-2-1,-1 1 0,0-2 1,0 0-1,0 0 1,0-1-1,0 0 0,-1-1 1,1-1-1,-1 1 1,0-2-1,-1 0 0,1 0 1,-1-1-1,1-1-30,15-12 74,-1-2-1,-1 0 1,-1-2-1,-1-1 0,-1 0 1,17-27-74,-29 38 5,1 0 0,-2 0 0,0-1 0,-1 0 1,0 0-1,-1-1 0,-1 0 0,-1 0 0,0 0 1,-1 0-1,0-1 0,-2 0 0,0 1 0,-1-1 0,0 0 1,-3-8-6,3 22 0,0 0 0,0 0 0,-1 0 0,0 0 0,1 0 0,-1 1 0,0-1 0,-1 0 0,1 0 0,0 1 0,-1-1 0,1 1 0,-1-1 0,0 1 0,0 0 0,0 0 0,0 0 0,0 0 0,0 0 0,-1 0 0,1 0 0,-1 1 0,1-1 0,-1 1 0,-8 24-59,8 9 41,1 0 0,2 0 0,1 0 0,1 0 0,2 0 0,1 0 0,2-1 0,7 22 18,-13-51-5,5 20-209,0-1-1,2 0 0,1 0 0,0 0 0,2-1 0,0-1 0,1 0 1,1 0-1,1-1 0,0-1 0,2-1 0,7 8 215,-18-21-481,0-1 0,0 1-1,0-1 1,1 0 0,-1 0 0,0-1-1,1 0 1,-1 0 0,1 0-1,-1 0 1,1-1 0,-1 0 0,1 0-1,0-1 1,0 1 481,39-8-5971</inkml:trace>
  <inkml:trace contextRef="#ctx0" brushRef="#br2" timeOffset="120783.927">3626 12444 3890,'0'0'6181,"0"0"-3499,0 0-1423,0 0-592,0 0-174,4 23 414,37 154 425,23 26-417,-64-204-908,0 1 1,0-1-1,0 1 0,0-1 1,0 1-1,1-1 1,-1 1-1,0 0 1,0-1-1,1 1 0,-1-1 1,0 1-1,1 0 1,-1-1-1,0 1 1,1 0-1,-1-1 0,1 1 1,-1 0-1,0 0 1,1-1-1,-1 1 1,1 0-1,-1 0 0,1 0 1,-1 0-1,1 0 1,-1 0-1,1 0 0,-1 0 1,1 0-1,-1 0 1,1 0-1,-1 0 1,1 0-1,-1 0 0,0 0 1,1 0-1,-1 0 1,1 0-1,-1 1 1,1-1-1,-1 0 0,1 0 1,-1 1-1,0-1 1,1 0-1,-1 1 1,0-1-1,1 0 0,-1 1 1,0-1-1,1 0 1,-1 1-1,0-1 1,0 1-1,1-1 0,-1 0 1,0 1-1,0-1-7,67-318 1476,-66 315-1478,0 1 1,-1-1 0,1 1 0,0-1-1,0 1 1,1-1 0,-1 1-1,0 0 1,1 0 0,0 0 0,-1 0-1,1 0 1,0 0 0,0 0 0,0 0-1,0 1 1,0-1 0,1 1 0,-1-1-1,0 1 1,1 0 0,-1 0-1,1 0 1,-1 0 0,1 1 0,-1-1-1,1 1 1,0-1 0,-1 1 0,1 0-1,0 0 1,-1 0 0,1 0 0,0 1-1,-1-1 1,1 1 0,0-1-1,-1 1 1,1 0 0,0 1 1,8 3-11,1 0 0,-2 1 1,1 1-1,-1 0 0,0 0 0,0 1 0,-1 1 1,0-1-1,0 1 0,-1 1 0,4 5 11,1 0 2,180 209-40,-136-194-1408,-17-44-3695,-23-7 267</inkml:trace>
  <inkml:trace contextRef="#ctx0" brushRef="#br2" timeOffset="122447.295">4847 12178 6467,'0'0'1851,"0"0"-365,0 0 307,0 0 83,0 0-337,14-19-637,79-131 24,-85 134-756,-1 0-1,0 0 1,-1 0 0,0-1 0,-2 0 0,0 0 0,0 0 0,-2-1-1,0-7-169,-2 23 18,0-1-1,0 1 1,0 0-1,-1-1 1,1 1-1,-1 0 1,1 0-1,-1-1 1,0 1-1,0 0 1,0 0-1,0 0 1,0 0-1,0 0 1,-1 0-1,1 0 0,-1 0 1,1 1-1,-1-1 1,0 1-1,0-1 1,1 1-1,-1-1 1,0 1-1,0 0 1,-1 0-1,1 0 1,0 0-1,0 0 1,0 1-1,-1-1 1,1 1-1,0-1 1,0 1-1,-1 0 0,1 0 1,0 0-1,-1 0 1,1 0-1,-2 1-17,-15-2 10,1 2-1,-1 0 1,0 1-1,1 1 1,0 0-1,0 1 1,0 2-1,0 0 1,0 0-1,1 2 1,1 0-1,-1 1 1,1 0-1,1 2 1,0 0-1,-13 12-9,15-16 3,1 1 0,0 1-1,1 0 1,0 1 0,1 0-1,-1 1 1,2 0 0,0 0-1,0 1 1,1 0 0,1 1-1,0 0 1,0 0 0,1 0-1,1 1 1,0 0 0,1 0-1,1 0 1,0 0 0,1 1-1,0 0-2,3-7 3,1-1 0,-1 1 0,1-1 0,1 1-1,-1-1 1,1 0 0,0 0 0,1 0-1,0 0 1,0-1 0,0 1 0,1-1 0,0 0-1,0-1 1,0 1 0,1-1 0,0 0-1,0 0 1,0-1 0,1 0 0,0 0-1,-1 0 1,1-1 0,1 0 0,-1 0 0,3 0-3,253 94 277,-261-97-274,0 1 0,0 0 0,0 0 1,-1 0-1,1 0 0,0 0 0,-1 1 0,1-1 0,-1 0 0,1 1 1,-1-1-1,0 1 0,0 0 0,0-1 0,1 1 0,-2 0 0,1-1 1,0 1-1,0 0 0,0 0 0,-1 0 0,1 0 0,-1 0 0,0 0 1,0 0-1,1 0 0,-1 0 0,0 0 0,-1 0 0,1 0 0,0 0 1,0 0-1,-1 0 0,0 0 0,1 0 0,-1-1 0,0 1 0,0 0 1,0 0-1,0 0 0,0-1 0,0 1 0,0-1 0,-1 1 0,1 0-3,-112 37 94,-129-7-791,135-29-3206,138-21-3431,21-5 112</inkml:trace>
  <inkml:trace contextRef="#ctx0" brushRef="#br2" timeOffset="123181.843">5061 12281 8868,'0'0'2705,"0"0"-712,0 0-317,0 0-548,0 0-528,-5 15-141,-24 104 328,28-112-761,1-1 0,1 0 0,-1 1 0,1-1 0,0 0 0,1 0 0,0 0-1,0 0 1,0 0 0,0 0 0,1 0 0,0-1 0,0 1 0,1-1 0,-1 0 0,1 0-1,0 0 1,1-1 0,-1 1 0,1-1 0,0 0 0,0 0 0,0-1 0,0 1 0,1-1-1,0 0 1,4 1-26,6 1 18,0-2 0,0 0 0,0 0 1,0-1-1,1-2 0,-1 1 0,0-2 0,14-1-18,-18 1 18,-3 0-14,1 0 0,-1 0 0,1-1 1,-1 0-1,1 0 0,-1-1 0,0-1 0,0 1 0,-1-1 0,1-1 0,-1 0 1,0 0-1,0-1 0,0 1 0,-1-2 0,0 1 0,0-1 0,-1 0 0,1-1 1,-2 1-1,1-1 0,-1 0 0,0-1 0,-1 1 0,0-1 0,0 0 0,-1 0 1,0 0-1,-1-1 0,0 1 0,0-1 0,-1 1 0,0-2-4,-1 2 27,1 8-16,-1 0 0,1-1 0,-1 1-1,0 0 1,1-1 0,-1 1 0,0 0 0,0-1-1,0 1 1,0 0 0,0-1 0,0 1 0,-1-1 0,1 1-1,0 0 1,-1-1 0,1 1 0,-1 0 0,1 0-1,-1-1 1,1 1 0,-1 0 0,0 0 0,0 0 0,0 0-1,0 0 1,0 0 0,0 0 0,0 0 0,0 0-1,0 0 1,0 1 0,0-1 0,0 0-11,-2 17-3,2-12 0,0-1 0,1 1 0,0 0 0,0-1-1,0 1 1,0 0 0,1 0 0,-1-1 0,1 1 0,0-1-1,0 1 1,1 0 0,-1-1 0,1 0 0,-1 1 0,1-1-1,0 0 1,0 0 0,0 0 0,1 0 0,-1 0 0,1-1-1,0 1 1,-1-1 0,1 0 0,0 1 0,1-1 0,-1 0-1,0-1 1,0 1 0,1-1 0,-1 1 0,1-1-1,-1 0 1,1-1 0,0 1 0,1 0 3,2-1 10,0 1-1,0-1 1,-1 0 0,1-1-1,0 0 1,0 0 0,-1 0 0,1-1-1,-1 0 1,1-1 0,-1 1-1,0-1 1,0 0 0,0 0 0,-1-1-1,1 0 1,-1 0 0,1 0-1,-1-1 1,-1 0 0,1 0 0,-1 0-1,0 0 1,0-1 0,2-2-10,24-40 405,-15 144-87,68 373-150,-65-323-190,-14-136 106,-3-18 6,-1 7-63,0-15 40,0 0 0,-1-1 0,-1 1 0,0 0 0,-1 0 0,-1 0 0,0 1 0,-5-11-67,-62-118 77,55 118-91,1 0 0,1-1 0,1 0 0,2-1 0,0 0 0,2-1 0,2 0 0,0 0 0,2-1 0,1 0 0,1 0 0,2-23 14,1 48-11,1-1 0,0 1-1,1 0 1,-1 0 0,1-1 0,0 1-1,0 0 1,0 1 0,1-1 0,0 0-1,0 1 1,0-1 0,0 1 0,1 0-1,-1 0 1,1 0 0,0 1 0,1-1-1,-1 1 1,0 0 0,1 0 0,0 1-1,0-1 1,-1 1 0,4-1 11,7-2-18,1 1 1,0 0 0,0 1-1,0 1 1,0 0 0,0 2-1,16 0 18,-26 0-3,1 0-1,-1 1 1,0 0 0,1 0-1,-1 1 1,0-1-1,0 1 1,0 1-1,0-1 1,0 1-1,0 0 1,-1 0 0,1 1-1,-1 0 1,0 0-1,0 0 1,0 0-1,-1 1 1,1 0 0,-1 0-1,0 0 1,-1 0-1,1 1 1,-1 0-1,0-1 1,-1 1 0,1 0-1,-1 0 1,0 0-1,-1 1 1,1-1-1,-1 0 1,-1 1 0,1-1-1,-1 4 4,0-3-36,0 0 0,0 0 0,-1 0 0,0-1 0,0 1 0,0 0 0,-1 0 0,0-1 0,-1 1 0,1-1 1,-1 1-1,-1-1 0,1 0 0,-1 0 0,0 0 0,0-1 0,-1 0 0,1 0 0,-1 0 0,0 0 0,-1 0 0,1-1 0,-1 0 0,0-1 0,0 1 0,0-1 0,-7 3 36,-46 18-1694,17-17-3730,39-7 665</inkml:trace>
  <inkml:trace contextRef="#ctx0" brushRef="#br2" timeOffset="123620.556">6320 12241 12726,'0'0'1448,"0"27"159,6 189 1010,28 210-1395,-22-334-1118,-20-170 1128,-107-180-792,106 237-449,1-1 0,0 0-1,2 0 1,1 0 0,0-1-1,2 1 1,0-1 0,2 0-1,1 0 1,1-12 9,0 28-13,1 0 1,0 0-1,0 0 1,0 0-1,1 1 0,0-1 1,0 1-1,1 0 1,-1-1-1,2 2 0,-1-1 1,0 0-1,1 1 1,0 0-1,1 0 0,-1 0 1,1 1-1,-1 0 0,2 0 1,-1 0-1,0 1 1,1 0-1,-1 0 0,1 1 1,0-1-1,0 2 1,1-1 12,5-2-7,-1 1 1,1 1 0,0 0-1,0 1 1,0 1-1,-1 0 1,1 0 0,0 1-1,0 1 1,0 0 0,-1 1-1,1 0 1,-1 1 0,9 4 6,-15-7-3,-1 1 1,0 1-1,-1-1 1,1 1 0,0-1-1,-1 1 1,1 0 0,-1 1-1,0-1 1,0 1 0,0 0-1,0 0 1,-1 0-1,0 1 1,0-1 0,0 1-1,0 0 1,-1-1 0,0 1-1,0 0 1,0 1 0,0-1-1,-1 0 1,0 0-1,0 1 1,0-1 0,-1 0-1,0 1 1,0-1 0,0 1-1,-1-1 1,0 0 0,0 1-1,0-1 1,-1 1 2,-3 1-18,-1 0 0,0 0 0,0-1 0,-1 0 0,1 0 0,-1 0 0,-1-1 0,1 0 0,-1-1 0,0 1 0,0-2 0,-4 2 18,-133 43-1661,46-47-4823,76-10-552</inkml:trace>
  <inkml:trace contextRef="#ctx0" brushRef="#br2" timeOffset="124697.867">6755 12261 13222,'0'0'1678,"0"0"-907,0 0-8,-10 20-64,2-4-567,2-6-56,1 1 0,0 0 1,0 1-1,1-1 0,0 1 0,1 0 0,1 0 1,0 0-1,0 0 0,1 10-76,0-16 16,0-1 1,0 1-1,0-1 0,1 1 1,0-1-1,0 1 1,1-1-1,0 1 0,0-1 1,0 1-1,0-1 0,1 0 1,0 0-1,0 1 1,0-1-1,1-1 0,0 1 1,0 0-1,0-1 0,0 1 1,1-1-1,0 0 1,-1 0-1,2 0 0,-1-1 1,0 1-1,1-1 1,-1 0-1,1 0 0,0-1 1,0 0-1,0 1 0,0-2 1,1 1-1,-1 0 1,3-1-17,-1 0 31,1 0 0,0-1 1,0 0-1,0 0 1,0-1-1,0 0 1,0 0-1,0-1 1,0 0-1,-1 0 1,1-1-1,-1 0 1,0 0-1,0-1 1,3-2-32,1 0 31,0-1 1,-1-1 0,0 0-1,0-1 1,-1 0-1,0 0 1,0-1 0,-1 0-1,0 0 1,-1-1-1,0 0 1,-1 0 0,0-1-1,-1 0 1,0 0 0,-1 0-1,0-1 1,-1 1-1,-1-1 1,1-5-32,-3 12 0,1-1 1,-1 0-1,0 0 0,-1 1 1,0-1-1,0 0 0,0 1 1,-1-1-1,0 1 0,0 0 1,0-1-1,-1 1 0,0 0 1,-1 0-1,1 1 0,-1-2 0,-1 0 8,0 1 0,0-1 0,-1 1 0,0 0 0,0 0 0,0 1 0,-1-1 0,0 2 0,0-1 0,0 1 0,0 0 0,-1 0 0,0 1 0,0 0 0,0 0 0,0 1 0,-1-1-8,4 3 13,1-1 0,0 1 0,0 0 0,0 0-1,-1 0 1,1 0 0,0 1 0,0 0 0,0-1-1,0 2 1,0-1 0,0 0 0,0 1 0,0 0 0,0 0-1,1 0 1,-1 0 0,1 0 0,-1 1 0,1 0-1,0 0 1,0 0 0,0 0 0,0 0 0,1 0-1,-1 1 1,1-1 0,0 1 0,0 0 0,-1 3-13,-2 3 21,1 0 1,0 1-1,0 0 1,1 0-1,1 0 1,0 0-1,0 0 1,1 1 0,0-1-1,1 0 1,1 1-1,0-1 1,1 8-22,-1-16 0,1 0-1,-1 0 1,1 1 0,0-1 0,-1 0 0,1-1 0,0 1 0,1 0 0,-1-1-1,1 1 1,-1-1 0,1 1 0,-1-1 0,1 0 0,0 0 0,0-1-1,0 1 1,0 0 0,1-1 0,-1 0 0,0 0 0,1 0 0,-1 0-1,1 0 1,-1-1 0,3 1 0,93-7 81,-79-3-43,-1-1 1,-1 0-1,1-1 0,-2-1 1,0-1-1,0 0 0,2-4-38,-12 11 15,10-7 1,0-1 1,0 0 0,-2-1-1,0-1 1,0 0-1,-2-1 1,0 0-1,-1-1 1,-1-1-1,0-1-16,-3-61 225,-8 79-223,0 0 0,0 0 0,0-1 0,-1 1 0,1 0 0,-1 0-1,1 0 1,-1 0 0,0 0 0,0 0 0,0 0 0,0 0 0,0 0-1,0 0 1,-1 0 0,1 1 0,-1-1 0,1 1 0,-1-1 0,0 1-1,1-1 1,-1 1 0,0 0 0,0 0 0,0 0 0,0 0-1,0 0 1,0 0 0,0 1 0,0-1 0,0 1 0,0-1 0,-1 1-1,0 0-1,2 1-16,0 0-1,0 0 0,0 0 1,0 0-1,1 0 0,-1 0 0,0 0 1,1 0-1,-1 0 0,1 1 1,-1-1-1,1 0 0,0 1 0,0-1 1,-1 0-1,1 0 0,0 1 1,0-1-1,0 0 0,0 1 0,1-1 1,-1 0-1,0 0 0,0 1 0,1-1 1,-1 0-1,1 0 0,-1 1 1,1-1-1,0 0 17,6 3-8,0 0 0,0-1 0,0 0 0,0 0 0,1-1 0,-1 0 0,1 0 0,-1 0 0,1-1 0,0-1 0,0 1 0,7-2 8,-8 2-8,102 1-139,-107 0 141,0 0 1,0 1-1,0-1 1,0 1-1,0-1 0,-1 1 1,1 0-1,-1-1 0,0 1 1,1 0-1,-1 0 0,-1 0 1,1 0-1,0 0 0,-1 0 1,1 0-1,-1 1 0,0-1 1,0 0-1,0 0 1,-1 0-1,1 0 0,-1 2 6,1 1 10,-5 260 270,5-263-278,1 0 0,-1 1 0,1-1 0,-1 0 0,1 0 0,0 0 0,0 0 1,1 0-1,-1 0 0,1 0 0,-1 0 0,1 0 0,0-1 0,0 1 0,0 0 0,0-1 0,1 0 0,-1 0 0,1 1 0,-1-1 0,1-1 0,0 1 0,-1 0 0,1-1 0,0 1 0,0-1 0,0 0 0,1 0 0,-1 0 1,1 0-3,106 9 94,-105-10-87,11 0 10,0 0 1,0-2-1,0 0 1,0 0 0,-1-1-1,1-1 1,-1-1-1,0 0 1,0-1-1,-1-1 1,1 0-1,-1-1 1,-1 0-1,0-1 1,0-1-1,-1 0 1,0-1-1,0 0 1,-1 0 0,-1-2-1,0 1 1,-1-1-1,0 0 1,-1-1-1,0 0 1,-1-1-1,-1 1 1,1-5-18,2-30 13,-2 0 0,-2 0 0,-3 0 0,-1-1 0,-3-6-13,1-17 12,1 49-9,1-53 17,-3 1 1,-4-1-1,-9-38-20,7 86 75,8 30-71,0-1 0,0 0 0,0 0 0,0 1 0,0-1 0,0 0 0,0 1 0,0-1 0,0 0 0,0 0 0,-1 1 0,1-1 0,0 0 0,0 0 1,0 1-1,0-1 0,-1 0 0,1 0 0,0 0 0,0 1 0,-1-1 0,1 0 0,0 0 0,0 0 0,-1 0 0,1 0 0,0 0 0,0 1 0,-1-1 0,1 0 0,0 0 0,-1 0 0,1 0 0,0 0 0,0 0 0,-1 0 0,1 0 1,0 0-1,-1 0 0,1 0 0,0 0 0,-1-1 0,1 1 0,0 0 0,0 0 0,-1 0 0,1 0 0,0 0 0,0-1 0,-1 1 0,1 0 0,0 0 0,0 0 0,0-1 0,-1 1 0,1 0 0,0 0 0,0 0 0,0-1 0,0 1 1,0 0-1,-1-1 0,1 1 0,0 0-4,-30 187-10,27-151 17,-7 105-3,7 1 0,6 11-4,-4-146-16,1-1 0,-1 1-1,1 0 1,1-1 0,-1 1 0,1-1 0,0 1-1,1-1 1,0 0 0,0 1 0,0-1 0,0 0 0,1 0-1,0 0 1,1-1 0,-1 1 0,1-1 0,0 0-1,0 0 1,1 0 0,-1 0 0,1-1 0,0 1-1,0-1 1,1-1 0,-1 1 0,1-1 0,0 0-1,5 2 17,-4-3-108,0-1-1,0 0 0,1-1 0,-1 1 0,0-1 0,1-1 0,-1 1 0,0-1 0,0 0 0,0-1 0,0 0 0,0 0 0,0-1 0,0 1 0,0-1 0,0-1 109,21-23-3205,-10-12-3660,-14 16-2718</inkml:trace>
  <inkml:trace contextRef="#ctx0" brushRef="#br2" timeOffset="124899.962">7817 12017 10565,'0'0'2689,"0"0"-1632,0 0 367,0 0-79,0 0-321,0 0-431,177 2-593,-128 5 0,-4-3-993,-3-1-2208,-7-3-3474</inkml:trace>
  <inkml:trace contextRef="#ctx0" brushRef="#br2" timeOffset="125705.251">8498 11858 12278,'0'0'1699,"0"0"-608,0 0-138,0 0-233,5 21-10,17 67-35,-21-85-652,0-1 1,0 1 0,0-1 0,0 1-1,0-1 1,0 0 0,1 1 0,-1-1-1,1 0 1,0 0 0,-1 0 0,1 0 0,0 0-1,0-1 1,0 1 0,1 0 0,-1-1-1,0 0 1,0 1 0,1-1 0,-1 0-1,1 0 1,-1 0 0,1-1 0,0 1-1,-1-1 1,3 1-24,1 0 44,146 5 1173,-150-5-1212,0-1 0,0 0 1,0 0-1,-1 0 0,1 0 1,0 0-1,0 0 0,0 0 0,-1-1 1,1 1-1,0-1 0,0 1 0,-1-1 1,1 0-1,0 0 0,-1 0 1,1 0-1,-1 0 0,1 0 0,-1 0 1,1 0-1,-1 0 0,0-1 1,0 1-1,0 0 0,1-1 0,-1 0 1,-1 1-1,1-1 0,0 1 0,0-1 1,-1 0-1,1 1 0,-1-1 1,1 0-1,-1 0 0,1 0 0,-1 1 1,0-1-1,0 0 0,0 0 1,0 0-1,-1 0 0,1 1 0,0-1 1,-1 0-1,0 0-5,-1-3 0,0 1 0,-1 0 0,0 0 0,0 0 0,0 0 0,0 0 1,-1 1-1,1-1 0,-1 1 0,0 0 0,0 0 0,0 1 0,-1-1 0,1 1 0,0 0 0,-1 0 0,0 0 1,1 1-1,-1-1 0,0 1 0,0 1 0,0-1 0,0 0 0,0 1 0,0 0 0,0 0 0,1 1 0,-1-1 0,0 1 1,-3 1-1,3-1 14,0-1 0,0 1 1,0 1-1,0-1 0,1 1 0,-1-1 1,0 1-1,1 0 0,0 1 1,-1-1-1,1 1 0,0 0 0,0 0 1,0 0-1,1 1 0,-1-1 1,1 1-1,0 0 0,0 0 1,0 0-1,1 0 0,-1 1 0,1-1 1,0 1-1,0-1-14,-31 126 424,32-119-413,0-7-31,-1 1 0,1 0 0,0 1 0,0-1 0,0 0 1,1 0-1,0 0 0,0 1 0,0-1 0,1 0 0,0 0 0,0 0 1,0 0-1,0 0 0,1 0 0,0 0 0,0 0 0,0 0 1,0-1-1,1 1 0,0-1 0,0 0 0,0 0 0,1 0 1,-1 0-1,1 0 0,0-1 0,0 1 0,0-1 0,0 0 1,1-1-1,-1 1 0,1-1 0,3 2 20,162 2-558,-110-8-72,-1-3-1,0-3 0,0-2 1,-1-2-1,41-16 631,-93 27-15,0 0 0,0 0 0,0-1 0,0 1 0,-1-2 0,1 1 0,0 0 0,-1-1 0,0 0 0,0-1 0,0 1 0,0-1 0,0 0 0,-1 0 0,1 0 0,-1-1 0,0 1 0,-1-1 0,1 0 0,-1 0 0,2-5 15,-4-1 138,0-1 0,-2 0 0,1 1 0,-1-1 0,-1 0 0,0 1 0,0-1 0,-2 1 0,1 0 0,-1 0 0,-1 0 1,0 1-1,0-1 0,-1 1 0,-1 0 0,1 1 0,-2-1 0,1 2 0,-2-2-138,7 7 18,0 1 1,0-1-1,0 1 1,0-1-1,-1 1 1,1 0-1,-1 0 1,1 0-1,-1 0 0,0 1 1,1-1-1,-1 1 1,0-1-1,0 1 1,0 0-1,0 0 1,0 1-1,-1-1 1,1 1-1,0-1 1,0 1-1,0 0 1,-1 0-1,1 0 1,0 1-1,0-1 1,0 1-1,0 0 0,0-1 1,0 1-1,0 1 1,0-1-1,0 0 1,0 1-1,0 0 1,1-1-1,-1 1 1,1 0-1,-1 0 1,0 2-19,-15 19 54,1 1 0,1 1 0,2 0 0,0 1 0,2 1 0,1 0 0,1 1 0,1 0 0,1 0 1,2 1-1,0 4-54,-1 34 21,12-65 24,4-6 28,0 1 0,0-1-1,-1-1 1,0 0 0,1 0-1,-1 0 1,-1-1 0,1 0-1,-1-1 1,-1 0 0,1 0-1,-1 0 1,0-1 0,0 0-1,3-7-72,-3 7 15,19-32 37,-2 0 0,-2-1 0,-2-1 0,-1-1 0,-3 0 0,-1-2 0,-3 1-1,-1-2 1,-2 1 0,1-40-52,12-46 9,-14 101 7,-4 48 37,-49 354 438,38-165-461,7-201-34,0-1-1,0 1 1,1 0 0,0 0 0,0 0 0,1-1 0,-1 1 0,1 0 0,1 0 0,-1-1 0,1 1 0,0-1-1,0 1 1,0-1 0,1 0 0,0 0 0,0 0 0,0 0 0,1-1 0,0 1 0,0-1 0,0 0-1,0 0 1,0 0 0,1-1 0,0 1 0,0-1 0,5 2 4,3 1-160,1-2-1,-1 0 1,1-1 0,0 0-1,1-1 1,-1-1 0,0 0 0,0-1-1,1-1 1,-1 0 0,8-2 160,89-26-4677,-64 8-1171</inkml:trace>
  <inkml:trace contextRef="#ctx0" brushRef="#br2" timeOffset="127284.041">9794 11708 9957,'0'0'1328,"-28"9"-77,-90 32-130,110-37-1039,0 1-1,1-1 1,0 1-1,0 1 1,0-1 0,0 1-1,1 0 1,0 1-1,0-1 1,1 1 0,0 0-1,0 1 1,0-1 0,1 1-1,1 0 1,-1 0-1,1 0 1,0 1 0,1-1-1,0 1 1,0 0 0,1-1-1,0 1 1,1 0-1,0 0 1,0-1 0,1 7-82,-1-11 23,0 0 1,0-1-1,0 1 1,0 0-1,1-1 1,0 1-1,-1-1 1,1 1-1,1 0 1,-1-1-1,0 0 1,1 1-1,0-1 1,-1 0-1,1 0 1,0 0-1,1 0 1,-1 0-1,1 0 1,-1-1 0,1 1-1,0-1 1,0 0-1,0 0 1,0 0-1,0 0 1,0 0-1,1-1 1,-1 1-1,1-1 1,-1 0-1,1 0 1,-1 0-1,1 0 1,-1-1-1,1 0 1,0 1-1,1-2-23,21 5 61,-1-1 0,1-2-1,0 0 1,0-2-1,-1-1 1,1-1 0,-1-1-1,1-1 1,-1-2 0,-1 0-1,1-1 1,-1-2-1,-1-1 1,0 0 0,0-2-1,-1 0 1,-1-2-1,20-16-59,-34 24 11,0 0 0,0-1 0,-1 1 0,0-1 1,0-1-1,-1 1 0,0-1 0,0 0 0,-1 0 1,0 0-1,-1 0 0,0-1 0,0 0 1,-1 1-1,0-1 0,-1 0 0,0 0 0,-1 0 1,0-7-13,0 12 6,-1 0 1,1-1 0,-1 1-1,0 0 1,-1 0 0,1 0 0,-1 0-1,0 0 1,0 0 0,-1 0-1,1 1 1,-1-1 0,0 1 0,-1 0-1,1 0 1,-1 0 0,1 0-1,-1 0 1,0 1 0,0 0 0,-1 0-1,1 0 1,-1 0 0,0 1-1,1-1 1,-1 1 0,0 0 0,0 1-1,-2-1-6,-10-3-3,1 1-1,0 1 0,-1 1 1,0 0-1,0 1 0,1 1 1,-1 0-1,-16 3 4,25-1-90,-1-1 1,1 2-1,0-1 0,1 1 0,-1 0 1,0 1-1,1 0 0,0 0 0,0 0 1,0 1-1,0 0 0,1 0 0,0 1 1,0 0-1,-1 2 90,5-6-267,-1 1 0,1 0 0,0 0 0,0 1 1,1-1-1,-1 0 0,1 1 0,0-1 0,0 1 0,0-1 1,0 1-1,0-1 0,1 1 0,-1 0 0,1-1 0,0 1 1,0 0-1,1-1 0,-1 1 0,1 0 0,0-1 0,0 1 1,0 0 266,16 20-5510</inkml:trace>
  <inkml:trace contextRef="#ctx0" brushRef="#br2" timeOffset="128652.829">10500 11688 11397,'0'0'1350,"0"0"-352,1 28 170,0-13-992,-1 19 215,2-1 0,1 0 1,2 0-1,2 0 0,6 19-391,158 507 1980,-145-473-1908,-26-87-65,1 1 1,-1-1-1,0 1 1,0 0 0,0-1-1,1 1 1,-1-1-1,0 1 1,1 0-1,-1-1 1,0 1 0,1 0-1,-1-1 1,0 1-1,1 0 1,-1 0-1,1 0 1,-1-1 0,1 1-1,-1 0 1,0 0-1,1 0 1,-1 0-1,1 0 1,-1 0 0,1 0-1,-1 0 1,1 0-1,-1 0 1,1 0-1,-1 0 1,1 0 0,-1 0-1,0 0 1,1 0-1,-1 0 1,1 1-8,-1-26 285,-13-107 108,-101-133-271,109 249-121,1-1-1,1 1 1,0-1-1,2 1 1,-1-1-1,2 0 1,0 1 0,2-1-1,-1 0 1,2 1-1,0-1 1,1 1-1,1 0 1,0 0-1,8-14 0,-7 19-1,1 1-1,1 0 1,0 0 0,0 1-1,1 0 1,0 0-1,1 1 1,0 0 0,0 1-1,0 0 1,1 1-1,0 0 1,1 1 0,-1 0-1,1 0 1,0 1-1,0 1 1,0 0 0,1 1-1,-1 0 1,13 0 1,-22 3-7,0 1 1,1-1 0,-1 0-1,0 1 1,1 0-1,-1 0 1,0 0 0,0 0-1,-1 0 1,1 1-1,0-1 1,-1 1-1,1-1 1,-1 1 0,0 0-1,0 0 1,0 0-1,-1 1 1,1-1 0,-1 0-1,1 1 1,-1-1-1,0 1 1,0-1-1,-1 1 1,1-1 0,-1 1-1,1-1 1,-1 1-1,-1 0 1,1-1 0,0 1-1,-1-1 1,0 1-1,1 0 1,-1-1-1,-1 2 7,2-1-2,-2 6-6,1 1-1,-2-1 1,1 0 0,-1 0 0,-1 0 0,0 0 0,0 0-1,-1-1 1,0 0 0,-7 9 8,7-10-11,-1 1 1,1 0-1,0 0 1,1 0-1,0 1 1,0 0-1,1 0 1,1 0-1,-1 0 1,2 0-1,-1 8 11,3-15-5,1 0-1,0 0 1,0 0 0,0-1-1,0 1 1,0-1-1,1 1 1,-1-1-1,1 0 1,0 0-1,-1 0 1,1 0 0,0 0-1,0-1 1,0 1-1,0-1 1,1 0-1,-1 0 1,0 0-1,0 0 1,1-1 0,-1 1-1,1-1 1,-1 0-1,0 0 1,1 0-1,-1 0 1,0-1 0,1 0-1,-1 1 1,2-2 5,9 3-5,34 0-32,1-1 0,0-3 0,0-1 1,23-7 36,-54 7-12,-1 0 1,1-1-1,-1-1 1,-1 0 0,1-1-1,-1-1 1,0-1-1,-1 0 1,0-1 0,-1-1-1,0 0 1,0-1 0,-1 0-1,0-2 12,-7 8 2,-1-1 0,-1 1 0,1-1 0,-1 0 1,0-1-1,-1 1 0,0 0 0,0-1 0,0 0 0,-1 0 0,0 0 0,-1 0 0,0 0 0,0 0 0,0 0 0,-1 0 0,-1 0 0,0-8-2,-1 10 14,-1-1 0,0 0 0,0 1-1,0 0 1,0 0 0,-1 0 0,0 0-1,-1 0 1,1 1 0,-1 0 0,0 0-1,-1 0 1,1 0 0,-1 1 0,0 0-1,0 0 1,0 1 0,0-1 0,-1 1-1,1 1 1,-1-1 0,0 1 0,1 0-1,-1 1 1,0 0 0,0 0 0,-1 0-1,1 1 1,0 0 0,0 0 0,0 1-1,0 0 1,-3 1-14,7-1 2,1-1 1,0 2-1,-1-1 0,1 0 1,0 0-1,-1 1 0,1-1 1,0 1-1,0-1 0,0 1 1,1 0-1,-1 0 0,0 0 1,1 0-1,-1 0 0,1 0 1,-1 1-1,1-1 0,0 0 1,0 1-1,0-1 0,0 1 1,1-1-1,-1 1 0,1-1 1,-1 1-1,1 0 0,0-1 1,0 1-1,0 0-2,2 84-25,0-76 29,1 0-1,0 0 0,1 0 1,0 0-1,1-1 0,0 1 0,1-1 1,0 0-1,1-1 0,-1 0 1,2 0-1,-1 0 0,1-1 0,1 0 1,0 0-1,0-1 0,0 0 0,1-1 1,0 0-1,0 0 0,0-1 1,1-1-1,0 0 0,0 0 0,0-1 1,0 0-1,0-1 0,1 0 1,-1-1-1,1-1 0,-1 1 0,1-2 1,-1 0-1,1 0 0,-1-1 1,0 0-1,1-1 0,-1 0 0,10-5-3,-7-1 30,0 0-1,0-1 0,-1 0 0,0-1 0,-1 0 0,0-1 0,-1-1 0,-1 0 0,0 0 0,0-1 0,-1 0 1,-1-1-1,-1 0 0,0 0 0,0 0 0,-2-1 0,0 0 0,-1 0 0,0-1 0,-2 1 0,1-9-29,-3 7 74,1 15-67,0-1 0,0 0 0,-1 0-1,0 0 1,1 0 0,-2 0 0,1 0-1,0 0 1,-1 0 0,0 1 0,1-1-1,-2 0 1,1 0 0,0 1 0,-1-1-1,1 1 1,-1-1 0,0 1 0,-1 0-1,1-1 1,0 1 0,-1 0 0,0 1-1,1-1 1,-2 0-7,3 2-29,1 1-35,0 0-72,1 3 21,2 2 114,1 0 1,0 0-1,0 0 1,0 0-1,1-1 0,-1 0 1,1 0-1,0 0 0,1 0 1,-1-1-1,1 0 1,-1 0-1,1 0 0,0-1 1,0 0-1,0 0 1,0 0-1,0-1 0,1 0 1,-1 0-1,0-1 0,1 1 1,-1-1-1,0-1 1,1 1-1,0-1 1,-2 0-1,0 0 1,1 0-1,-1 1 1,0 0-1,1 0 1,-1 1-1,0-1 0,1 1 1,-1 1-1,0-1 1,0 0-1,0 1 1,0 0-1,0 1 0,0-1 1,0 1-1,-1-1 1,1 2-1,-1-1 1,0 0-1,0 1 0,0 0 1,-1 0-1,1 0 1,-1 0-1,0 0 1,0 1-1,1 1 1,10 26-8,-11-21 10,0 1 0,1-1 0,1 0 0,0 0 0,0 0 0,1 0 0,0-1 0,1 0 0,0-1 0,1 1 0,0-1-1,0-1 1,1 1 0,0-1 0,1-1 0,0 0 0,0 0 0,0-1 0,1-1 0,-1 1 0,2-2 0,4 3-2,-5-5-1,0-1-1,0 0 1,0 0 0,-1-1 0,1-1 0,0 0 0,0 0-1,-1-1 1,1 0 0,0-1 0,-1 0 0,0-1-1,0 0 1,0-1 0,0 0 0,0 0 1,1-1 9,0 0 1,0 0-1,-1-1 0,0-1 0,0 0 1,-1 0-1,0-1 0,0 0 0,-1 0 1,0-1-1,0 0 0,-1 0 0,-1-1 1,0 0-1,0 0 0,-1-1 1,-1 0-1,0 1 0,2-13-9,-5 21 8,0-1 1,-1 0-1,0 0 1,0 1-1,0-1 0,-1 0 1,1 1-1,-1-1 1,0 0-1,0 1 0,0-1 1,0 0-1,0 1 0,-1 0 1,0-1-1,0 1 1,0 0-1,0 0 0,0 0 1,-1 0-1,1 0 1,-1 1-1,0-1 0,1 1 1,-1 0-1,0-1 0,-1 1 1,0 0-9,-4-2 9,0 1-1,-1 0 1,1 1 0,0 0 0,-1 0 0,0 1-1,1 0 1,-1 0 0,0 1 0,-8 1-9,13-1 0,0 0 1,-1 1 0,1 0 0,-1 0 0,1 0 0,0 1 0,0-1 1,0 1-1,0 0 0,0 0 0,0 1 0,0-1 0,1 1 0,-1 0 0,1 0 0,0 0 0,0 0 0,0 0 0,0 1 1,0-1-1,1 1 0,-1 0 0,1 0 0,0 0 0,0 0 0,1 0 0,-1 0 0,1 2-1,-24 121 30,24-125-33,1 0 1,-1 0 0,1 1-1,-1-1 1,1 0 0,0 0-1,0 1 1,0-1 0,0 0-1,0 0 1,1 1 0,-1-1-1,1 0 1,-1 0 0,1 0-1,0 1 1,0-1 0,0 0-1,0 0 1,0 0 0,0 0-1,0-1 1,1 1 0,-1 0-1,1-1 1,0 1 0,-1 0-1,1-1 1,0 0 0,0 1-1,0-1 1,0 0 0,0 0 0,0 0-1,0 0 1,0-1 0,0 1-1,0 0 1,2-1 2,7 2 11,1-1 0,-1-1 0,1 0 0,-1-1 0,1 0 0,-1-1 0,1 0 0,-1 0 0,0-2 0,0 1 0,0-1 0,-1-1 0,1 0 0,-1 0 0,0-1 0,0 0 0,0-2-11,183-128 160,-192 135-162,0 0 0,0 0 0,0 0 0,0 1 0,0-1 0,0 0 0,0 1 0,0-1 1,0 1-1,0-1 0,0 1 0,1 0 0,-1-1 0,0 1 0,0 0 0,0 0 0,1 0 0,-1 0 0,0 0 1,0 0-1,1 0 0,-1 0 0,0 0 0,0 1 0,0-1 0,1 0 0,-1 1 0,0-1 0,0 1 1,0 0-1,0-1 0,0 1 0,0 0 0,0-1 0,0 1 0,0 0 0,0 0 0,0 0 0,-1 0 0,1 0 1,0 0-1,0 0 0,-1 0 0,1 0 0,-1 0 0,1 1 0,-1-1 0,0 0 0,1 1 2,32 80-30,-26-60-1,2 1 1,0-1-1,1-1 1,2 0-1,0-1 1,9 12 30,-19-29-82,1 0-1,0 0 1,0 0 0,0-1-1,0 1 1,0-1 0,1 1-1,-1-1 1,1 0 0,-1-1-1,1 1 1,0 0-1,-1-1 1,1 0 0,0 0-1,0 0 1,0-1 0,0 1-1,0-1 1,0 0 0,0 0-1,0 0 1,0 0 0,0-1-1,0 0 1,0 0 0,0 0-1,0 0 1,1-1 82,98-68-4453,-41 9 414,0-6-1662</inkml:trace>
  <inkml:trace contextRef="#ctx0" brushRef="#br2" timeOffset="129166.362">13452 11256 8036,'0'0'2561,"0"0"-544,0 0-43,0 0-272,0 0-829,-8 11-244,2-3-544,0 0 0,1 0 0,0 1-1,1 0 1,0 0 0,0 0 0,1 0 0,0 1-1,1 0 1,0-1 0,0 1 0,1 0 0,0 0-1,1 0-84,-1 425 947,1-419-947,-1-12 3,0 1-1,1 0 1,-1 0-1,1-1 1,0 1-1,1 0 1,-1 0 0,1-1-1,0 1 1,0-1-1,0 1 1,1 0-1,0-1 1,0 0-1,0 1 1,0-1-1,0 0 1,1 0-1,3 3-2,-5-7 1,1 0 0,-1 0-1,1 0 1,-1 0 0,0 0-1,1 0 1,-1 0-1,1 0 1,-1-1 0,1 1-1,-1-1 1,0 1-1,1-1 1,-1 1 0,0-1-1,1 0 1,-1 0-1,0 0 1,0 0 0,0 0-1,0 0 1,0 0 0,0 0-1,0 0 1,0 0-1,0 0 1,0-1 0,-1 1-1,1 0 1,0-1-1,-1 1 1,1 0 0,-1-1-1,0 1 1,1-1-1,-1 1 1,0-1 0,0 1-1,0-1 1,0 1 0,0-1-1,0 1 1,0-1-1,-1 1 1,1 0 0,-1-1-1,1 1 1,-1-1-1,2-6-5,0 0 0,0 1 0,-1-1 0,-1 0-1,1 0 1,-1 1 0,0-1 0,-1 1 0,0-1 0,0 1 0,0-1 0,-1 1 0,0 0 0,-1 0 0,1 0 0,-1 1 0,-1-1 0,1 1-1,-1 0 1,-3-2 5,-5-7 7,-2 1 0,0 1-1,0 0 1,-1 2-1,-1-1 1,1 2-1,-2 0 1,0 1-1,0 1 1,0 1-1,-19-5-6,31 11 107,5 1-117,5 0-84,56 1 100,-14 0 179,-1-1 0,1-2 0,0-2-1,-1-2 1,0-2 0,0-3-185,-17 2 105,66-8 252,-92 18-360,1 1 1,-1 0 0,-1-1-1,1 1 1,0 0 0,0 0-1,-1 0 1,1 1-1,-1-1 1,0 0 0,1 0-1,-1 1 1,0-1-1,0 1 1,-1-1 0,1 1-1,0-1 1,-1 1 0,0 0-1,1-1 1,-1 3 2,1 0 2,2 25-37,13 45 233,-15-73-240,0 0-1,0 0 1,0 0-1,0-1 1,0 1-1,0-1 1,1 1-1,-1-1 0,0 1 1,1-1-1,-1 0 1,1 1-1,0-1 1,-1 0-1,1 0 0,0 0 1,0 0-1,-1-1 1,1 1-1,0 0 1,0-1-1,0 0 1,0 1-1,0-1 0,0 0 1,0 0-1,0 0 1,0 0-1,0 0 1,0 0-1,0-1 1,0 1-1,0-1 0,0 1 1,0-1 42,91-61-5252,-64 37 2281,16-11-3816</inkml:trace>
  <inkml:trace contextRef="#ctx0" brushRef="#br2" timeOffset="129416.046">14014 11301 4306,'0'0'8052,"0"0"-7396,0 0-448,0 0-128,0 0-80,0 0-2577,0 78-3458</inkml:trace>
  <inkml:trace contextRef="#ctx0" brushRef="#br2" timeOffset="129637.365">14378 11384 9412,'0'0'2754,"0"0"-1263,0 0-18,-24 16 13,-73 60-136,92-71-1239,-1 0 0,1 0 1,0 1-1,0 0 1,1 0-1,0 0 0,0 1 1,0-1-1,1 1 1,0 0-1,0 0 0,1 0 1,-1 0-1,1 2-111,-3 8 180,-18 131 724,23-146-899,0 0-1,0-1 0,0 1 1,0 0-1,0 0 0,0 0 1,1 0-1,-1 0 0,1-1 1,-1 1-1,1 0 0,0 0 1,-1-1-1,1 1 0,0 0 1,0-1-1,0 1 0,1-1 1,-1 1-1,0-1 0,1 0 1,-1 1-1,0-1 0,1 0 1,-1 0-1,1 0 0,0 0 1,-1 0-1,1-1 0,0 1 1,0 0-1,-1-1 0,1 1 1,0-1-1,0 0 0,0 1 1,0-1-1,0 0 0,-1 0 1,1 0-1,0 0 0,0-1 1,0 1-1,0-1 0,0 1-4,9 0 50,0 0 1,1 0-1,-1-1 0,0-1 0,0 0 1,0 0-1,0-1 0,-1 0 0,1-1 1,-1-1-1,0 1 0,9-6-50,-4 1 23,0 1 1,0 0-1,-1 0 1,0-2-1,-1 0 1,0 0-1,-1-1 1,0 0-1,0-1 1,8-13-24,-18 23-37,-1 0-1,0 1 1,0-1 0,0 0 0,0 0 0,0 0-1,0 0 1,-1 0 0,1 0 0,-1 0-1,1-1 1,-1 1 0,0 0 0,0 0 0,0 0-1,0 0 1,0-1 0,0 1 0,-1 0-1,1 0 1,-1 0 0,1 0 0,-1 0 0,0 0-1,0 0 1,0 0 0,0 0 0,0 0-1,0 1 1,-1-1 0,1 0 0,-1 1-1,1-1 1,-1 1 0,1-1 0,-1 1 0,0 0-1,0-1 1,-1 1 37,-81-25-5058,70 23 1675,9-1-2988</inkml:trace>
  <inkml:trace contextRef="#ctx0" brushRef="#br2" timeOffset="129988.673">14649 11386 10389,'0'0'2910,"0"0"-1007,0 0-495,0 0-399,0 0 2,0 25-261,2 83-241,-4 55 350,3-161-840,1-1-1,0 1 0,0-1 1,0 0-1,0 0 1,0 1-1,0-1 1,0-1-1,0 1 1,0 0-1,0 0 0,1-1 1,-1 1-1,0-1 1,0 0-1,1 1 1,-1-1-1,0 0 1,1-1-1,-1 1 0,0 0 1,1-1-1,-1 1 1,0-1-1,0 0 1,0 1-1,1-1 1,-1 0-1,0 0 0,0-1 1,0 1-1,-1 0 1,1-1-1,0 1-18,30-20 145,-1 0-1,0-3 0,-2 0 1,-1-2-1,5-7-144,13-10 124,-19 16-68,69-48 5,-94 75-68,-1 0 0,0 0 0,0 1 1,1-1-1,-1 0 0,0 1 0,1-1 0,-1 1 0,0 0 0,0-1 0,0 1 0,0 0 0,0 0 0,0 0 0,0-1 0,0 1 0,0 0 0,0 0 1,0 1-1,0-1 0,-1 0 0,1 0 0,0 0 0,-1 0 0,1 1 0,-1-1 0,1 0 0,-1 0 0,0 1 0,0-1 0,1 0 0,-1 1 1,0-1-1,0 0 0,0 1 0,0-1 0,-1 0 0,1 1 0,0-1 0,-1 0 0,1 1 0,0-1 0,-1 1 7,1 2-3,0 215-72,0-216-4,-1-1 1,0 1-1,1 0 1,0 0-1,0-1 1,0 1-1,0 0 0,0 0 1,0-1-1,1 1 1,-1 0-1,1-1 1,0 1-1,0 0 0,0-1 1,0 1-1,0-1 1,1 1-1,-1-1 1,1 0-1,-1 0 0,1 1 1,0-1-1,0 0 1,0-1-1,0 1 1,0 0-1,1-1 0,-1 1 1,0-1-1,1 1 1,-1-1-1,1 0 0,-1 0 1,1 0-1,0-1 1,-1 1-1,1 0 1,0-1-1,0 0 0,-1 0 1,4 0 78,56 1-4896</inkml:trace>
  <inkml:trace contextRef="#ctx0" brushRef="#br2" timeOffset="130609.421">15790 10916 13910,'0'0'1614,"0"0"-445,0 0-169,-4 20-402,-12 170 563,76 150 214,-45-274-1235,-10-41-75,-3-10-44,1 1 0,0 0 0,1-1 0,0 0 0,1 0 0,1 0 0,1-1 0,0 1 1,0-2-1,2 1 0,0-1 0,0 0 0,6 5-21,-11-15 4,0 0 0,0-1-1,0 1 1,1-1 0,-1 0 0,1 0 0,-1 0 0,1 0 0,0-1 0,0 0 0,0 0 0,0 0 0,0-1-1,0 0 1,0 0 0,0 0 0,0 0 0,0-1 0,-1 0 0,1 0 0,0 0 0,0 0 0,0-1 0,-1 0-1,1 0 1,-1 0-4,104-76-712,-102 72 462,40-46-1551,-34 10-4461,-12 22-53</inkml:trace>
  <inkml:trace contextRef="#ctx0" brushRef="#br2" timeOffset="130886.506">15924 11399 10549,'0'0'2289,"0"0"-848,0 0 255,0 0-751,0 0-401,0 0-112,83-11 96,-21 11-207,5-2-145,-2-14-176,-6-6-497,-7-3-1231,-14-2-625,-13 0-1729,-20-2-3026</inkml:trace>
  <inkml:trace contextRef="#ctx0" brushRef="#br2" timeOffset="131090.579">15917 10947 7331,'0'0'5235,"0"0"-4467,0 0 161,0 0-545,0 0-112,0 0 688,184 29-880,-97-18-80,-2 3-1696,-11-1-1970,-12 3-3746</inkml:trace>
  <inkml:trace contextRef="#ctx0" brushRef="#br2" timeOffset="131337.449">16668 11140 10741,'0'0'3393,"0"0"-2224,0 0-641,0 0 321,0 0-305,0 0-352,157 150-32,-120-101-144,-2 4 0,-3-8-16,-4-9-336,-9-14-673,-4-13-127,-5-9-449,-7 0-2465</inkml:trace>
  <inkml:trace contextRef="#ctx0" brushRef="#br2" timeOffset="131586.328">17069 11032 10597,'0'0'3441,"0"0"-2128,-165 92 176,101-41 143,-6 5-623,8 9-273,10 5-336,14 1-143,26-4-257,12-8 32,2-19-32,36-13-353,14-14-447,5-13-192,3 0-1506,-3-24-2512</inkml:trace>
  <inkml:trace contextRef="#ctx0" brushRef="#br2" timeOffset="132253.567">17578 11084 13574,'0'0'2300,"0"0"-1078,-25 12 8,-81 45-273,99-53-905,0 1 0,0-1-1,1 1 1,0 1-1,0-1 1,1 1-1,-1 0 1,1 0-1,1 1 1,-1-1 0,1 1-1,0 0 1,0 1-1,1-1 1,0 0-1,1 1 1,-1 0-1,1 0 1,1-1-1,0 1 1,0 0 0,0 0-1,1 0 1,0 1-1,1-1 1,-1 0-1,2 0 1,-1 0-52,2-4-3,-1 1 0,1 0 0,0-1 0,0 1 0,0-1 0,1 0 0,0 0 0,-1 0 0,1-1 0,1 1 0,-1-1 1,0 0-1,1 0 0,0-1 0,0 1 0,-1-1 0,1 0 0,1 0 0,-1-1 0,0 0 0,0 1 0,1-2 0,-1 1 0,0-1 0,1 1 0,-1-1 0,0-1 0,1 1 0,0-1 3,15 2-71,0-1-1,0 0 0,-1-2 0,1 0 1,0-1-1,-1-1 0,0-1 0,0-1 1,0-1-1,15-7 72,-29 11-25,9-3 0,1-1-1,-1 0 0,0-1 1,0-1-1,-1 0 0,-1-1 1,1 0-1,-1-1 0,-1-1 1,0 0-1,3-6 26,-13 15 3,0 0 0,1-1 0,-2 1 0,1-1 0,0 1 0,-1-1 0,0 0 0,0 0 0,0 1 0,0-1 1,-1 0-1,1 0 0,-1 0 0,0 0 0,0 0 0,0 0 0,-1 0 0,1 0 0,-1 0 0,0 0 0,0 1 0,-1-1 0,1 0 0,-1 1 0,0-1 0,0 1 0,0-1 0,0 1 0,0 0 0,-1 0 0,1 0 1,-1 0-1,0 0 0,0 1 0,0-1 0,0 1 0,-1 0 0,1 0 0,-1 0 0,1 0 0,-1 1 0,0-1-3,-1 5 3,0 0-1,1 0 1,-1 0 0,1 1-1,-1 0 1,1-1 0,0 2-1,1-1 1,-1 0 0,1 1-1,-1-1 1,1 1 0,1 0-1,-1 0 1,1 0 0,0 1-1,0-1 1,0 0 0,1 1-1,0-1 1,0 1 0,0 0-1,0 3-2,-7 126 152,8-133-153,0 0-1,0 1 0,0-1 1,0 0-1,0 1 0,1-1 0,-1 0 1,1 0-1,0 1 0,0-1 1,-1 0-1,1 0 0,1 0 1,-1 0-1,0 0 0,0 0 0,1 0 1,-1-1-1,1 1 0,0 0 1,-1-1-1,1 1 0,0-1 0,0 0 1,0 1-1,0-1 0,0 0 1,0 0-1,0 0 0,1-1 0,-1 1 1,0 0-1,0-1 0,1 0 1,-1 1-1,0-1 0,1 0 0,-1 0 1,2 0 1,14 2 23,-1-1 1,0 0-1,1-1 1,-1 0-1,0-2 1,1 0-1,-1-1 1,0-1-1,-1 0 1,1-2-1,-1 1 1,0-2-1,0 0 1,0-1-1,-1-1 1,11-9-24,17-60 813,-39 69-534,-8 46-320,3-35 30,-68 327 99,29-62 134,42-392 444,5 0-1,9-28-665,-13 127-24,0 0-1,1 1 0,2-1 1,0 1-1,2 1 1,0-1-1,2 1 1,1 1-1,1 0 0,1 0 1,0 1-1,2 1 1,1 0-1,7-7 25,-18 24-20,-1-1-1,1 1 1,0 0 0,0 0-1,0 1 1,1-1 0,-1 1-1,1 1 1,0-1 0,0 1-1,0 0 1,0 0 0,0 0-1,0 1 1,1 0 0,-1 0-1,0 1 1,1 0-1,-1 0 1,0 0 0,1 1-1,-1 0 1,0 0 0,0 1-1,1-1 1,-1 1 0,0 1-1,-1-1 1,1 1 0,0 0-1,-1 0 1,2 2 20,-2 3-32,0-1 0,0 1 0,0 0-1,-2 1 1,1-1 0,-1 1 0,0-1 0,0 1-1,-1 0 1,-1 0 0,1 0 0,-1 1 0,-1-1 0,0 0-1,0 0 1,-1 0 0,0 1 0,0-1 0,-1 0 0,0 0-1,-1-1 1,0 1 0,-1 0 0,1-1 0,-2 0-1,1 0 1,-1 0 0,0 0 0,-1-1 0,0 0 0,0 0-1,0-1 1,-1 1 32,-23 5-1381,18-26-4983,11-19-1837</inkml:trace>
  <inkml:trace contextRef="#ctx0" brushRef="#br2" timeOffset="132824.275">18991 10529 12454,'0'0'1680,"0"0"-364,0 0 114,0 0-342,-3 26-149,-35 206 451,-76 140-485,100-234-887,25-140-314,-6-4 188,-1 0 0,1-1 0,-1 0 0,0 0 0,-1 0 0,1-1 0,-1 1 0,-1-1 0,0 0 0,0 0 0,0 0 0,-1 0 0,0 0 0,-1 0 0,0 0-1,0 0 1,0 0 0,-1-1 108,-2 0-100,0 0 0,-1 0 1,0 0-1,-1 0 0,1 1 0,-2 0 0,1 0 0,-1 0 0,0 1 0,-1 0 0,1 0 0,-2 0 0,1 1 0,-1 0 0,1 1 0,-2-1 1,1 1-1,-2 0 100,0-2-26,-6-4 56,-106-58 1116,120 71-1086,1-1 0,0 1 0,0 0 0,0 0 0,0 0 0,0 0 0,0 1 0,0-1 0,1 0 0,-1 0 0,1 0 0,0 1 0,0-1 0,0 0 0,0 0 1,0 1-1,0-1 0,0 0 0,1 0 0,-1 1 0,1-1 0,-1 0 0,1 0 0,1 2-60,3 1 39,1 0 0,0-1 1,0 1-1,0-1 0,0 0 1,1-1-1,-1 1 1,1-1-1,0-1 0,0 1 1,0-1-1,0 0 0,1-1 1,-1 0-1,0 0 0,1 0 1,-1-1-1,1 0 0,-1-1 1,1 0-1,2 0-39,-2 1 35,13-2 13,0 0-1,0-1 0,0-1 0,0-2 0,0 0 0,-1 0 0,16-9-47,-1 2 33,24 2-41,-49 54-186,-10-35 186,-14 160 24,13-112-718,5-56-299,21-6-1592,10-16-2052</inkml:trace>
  <inkml:trace contextRef="#ctx0" brushRef="#br2" timeOffset="133026.657">19287 10786 14038,'0'0'1153,"0"0"-273,0 0 657,0 0-544,0 0-769,0 0-224,-18 20-176,18 7-1121,0 0-1536,20-9-3010</inkml:trace>
  <inkml:trace contextRef="#ctx0" brushRef="#br2" timeOffset="133320.569">19585 10862 5827,'0'0'5874,"0"0"-3515,0 0-887,0 0-146,0 0-221,-20 19-113,-65 66-109,74-74-754,0 1 0,1 1 0,1 0 0,0 0-1,0 1 1,1 0 0,1 1 0,1-1 0,0 1-1,1 1 1,0 0-129,-2 46 80,8-61-74,-1 1-1,1 0 0,0-1 1,0 1-1,0-1 1,0 1-1,1-1 0,-1 1 1,0-1-1,1 0 1,-1 1-1,0-1 1,1 0-1,0 0 0,-1 0 1,1 0-1,-1-1 1,1 1-1,0 0 0,0-1 1,0 1-1,-1-1 1,1 1-1,0-1 1,0 0-1,0 0 0,0 0 1,0 0-1,-1 0 1,1 0-1,0-1 0,0 1 1,0-1-1,0 1 1,0-1-6,8 1 69,3 0-22,1-1 1,-1-1-1,1 0 1,-1-1-1,0 0 1,0-1-1,0 0 1,-1-1-1,1-1 1,-1 0-1,0 0 1,-1-1-1,1-1 1,-2 0-1,7-5-47,-14 9 0,0 0-1,0 0 0,0 0 1,-1-1-1,0 1 1,1 0-1,-2-1 1,1 0-1,0 1 0,-1-1 1,0 0-1,0 0 1,0 0-1,-1 1 1,0-1-1,0 0 0,0 0 1,0 0-1,-1-1 1,1-6-101,0 8 18,0 1-1,-1 0 1,1-1 0,-1 1-1,1 0 1,-1 0 0,0-1-1,0 1 1,-1 0 0,1 0-1,0 0 1,-1 0 0,0 0-1,0 1 1,0-1 0,0 0-1,0 1 1,-1 0 0,1-1-1,-1 1 1,1 0-1,-1 0 1,0 0 0,0 1-1,0-1 1,0 1 0,0 0-1,0-1 1,-1 1 83,-63-13-6019,51 12 1241</inkml:trace>
  <inkml:trace contextRef="#ctx0" brushRef="#br2" timeOffset="133683.363">19797 10786 7587,'0'0'3005,"0"0"-802,0 0-242,0 0-112,0 0-454,12 8-461,-7-5-857,-1-2-21,-1 1 1,1 1-1,0-1 1,-1 0-1,0 1 1,1 0 0,-1 0-1,0 0 1,0 0-1,-1 0 1,1 0 0,-1 1-1,1-1 1,-1 1-1,0 0 1,-1 0 0,1 0-1,-1 0 1,1 0-1,-1 0 1,0 0 0,-1 0-1,1 0 1,-1 1-1,0 0-56,0 143 1054,0-145-1030,0 0-1,-1 0 1,1 0-1,1 1 1,-1-1 0,0 0-1,1 0 1,-1 0-1,1 0 1,0 0 0,0 0-1,0-1 1,0 1-1,1 0 1,-1 0-1,1-1 1,0 1 0,0-1-1,0 1 1,0-1-1,0 0 1,0 0-1,0 0 1,1 0 0,-1 0-1,1 0 1,-1-1-1,1 1 1,0-1-1,0 0 1,0 0 0,0 0-1,0 0 1,0 0-1,0-1 1,0 1 0,0-1-24,3 0 53,0 0 0,0-1 0,-1 1 0,1-1 1,-1 0-1,1-1 0,-1 1 0,1-1 0,-1 0 1,0-1-1,1 1 0,-1-1 0,-1 0 0,1 0 1,0-1-1,-1 1 0,0-1 0,2-2-53,66-61 210,82-60-124,-114 113-179,-28 48-203,-12 193-147,0-223 343,0-3 37,-1 0 0,1 0 1,0 0-1,0 0 0,0 0 0,0 0 0,0 0 0,0 0 0,0 1 0,0-1 1,1 0-1,-1 0 0,0 0 0,0 0 0,1 0 0,-1 0 0,1 0 0,-1 0 1,1-1-1,-1 1 0,1 0 0,0 0 0,-1 0 0,1 0 0,0-1 0,0 1 1,0 0-1,-1-1 0,1 1 0,0-1 0,0 1 0,0-1 0,0 1 0,0-1 1,0 1-1,0-1 0,0 0 0,1 0 63,39 1-3842,17-4-5445</inkml:trace>
  <inkml:trace contextRef="#ctx0" brushRef="#br2" timeOffset="135074.385">1751 11892 10517,'0'0'1403,"0"0"-1077,0 0-86,0 22 251,0 126 32,18-147 485,31-77 113,-45 65-996,-3 11-83,-1 1 0,0-1 0,1 0 0,-1 0 0,0 0 0,1 1 0,-1-1 0,0 0 0,1 0 0,-1 0 0,0 0 0,1 0 0,-1 0 0,0 0 0,1 0 0,-1 0 0,0 0 0,1 0 0,-1 0 0,0 0 0,1 0 0,-1 0 0,0 0 0,1 0 0,-1 0 0,0 0 0,1-1 0,-1 1 0,0 0 0,1 0 1,-1 0-1,0 0 0,0-1 0,1 1 0,-1 0 0,0-1-42,2 13 165,-2-3-227,1-1 0,0 1 0,0-1 0,1 0 0,0 1 0,0-1-1,1 0 1,0 0 0,1-1 0,-1 1 0,2-1 0,-1 1 0,1-1 0,0 0 0,0-1 0,1 1 0,0-1 0,0-1-1,0 1 1,1-1 0,0 0 0,0 0 0,0-1 0,0 0 0,1 0 0,3 1 62,55-2-2054,15-3-1962</inkml:trace>
  <inkml:trace contextRef="#ctx0" brushRef="#br2" timeOffset="136007.827">20704 9879 8180,'0'0'3954,"0"0"-2599,0 0-819,0 0-117,-12 20 141,-43 67 46,50-80-503,1 1 0,-1 0 0,1 0 1,1 0-1,-1 0 0,2 1 0,-1-1 1,1 1-1,0 0 0,1 0 0,0 0 1,0 0-1,1 4-103,3-14 368,7-3-277,0-1 1,-1-1 0,1 1-1,-1-2 1,-1 1-1,1-1 1,-1-1-1,-1 1 1,1-1-1,-1-1 1,-1 1-1,1-1 1,3-7-92,7-2 650,-21 44-212,1-11-547,-31 202-185,34-216 146,-1 1-1,1-1 0,0 1 1,0 0-1,0-1 0,0 1 1,0-1-1,0 1 0,1-1 1,-1 1-1,1 0 0,-1-1 1,1 1-1,-1-1 0,1 1 1,0-1-1,-1 0 0,1 1 1,0-1-1,0 0 0,0 0 1,0 1-1,0-1 0,1 0 1,-1 0-1,0 0 0,0 0 1,1 0-1,-1-1 0,1 1 1,-1 0-1,1-1 0,-1 1 1,1-1-1,-1 1 0,1-1 1,-1 0-1,1 1 0,-1-1 1,2 0 148,38 2-8063</inkml:trace>
  <inkml:trace contextRef="#ctx0" brushRef="#br2" timeOffset="146279.787">10346 13154 5651,'0'0'2254,"0"0"-587,0 0-330,0 0 74,4-20-317,13-60-179,-15 70 2544,-5 19-3193,-4 14-304,-18 35 328,7-18-99,1 1-1,3 0 0,1 1 0,-2 22-190,5 109 326,10-165-314,-1 0 1,2 0-1,-1 0 1,1 0-1,0 0 1,1 0-1,0 0 0,0 0 1,1-1-1,-1 1 1,2-1-1,-1 0 1,1 0-1,0 0 1,1 0-1,0-1 1,0 1-1,0-1 0,0-1 1,1 1-1,0-1 1,0 0-1,1 0 1,1 1-13,3-2 13,0 1 1,0-1-1,0-1 1,0 0 0,1 0-1,-1-1 1,1 0-1,-1-1 1,1-1-1,0 0 1,3-1-14,17-3 26,-1-3-1,0 0 1,-1-2-1,1-1 1,-2-2-1,0-1 1,0-1-1,-1-1 1,-1-2-1,0-1 1,-1 0 0,-2-2-1,0-1 1,2-4-26,31-20 10,-2-2 1,-2-3 0,-2-2-1,-3-2 1,23-34-11,-59 69 3,-1 0 1,0-1 0,-2 0-1,0-1 1,-1 0-1,-1 0 1,-1-1-1,-1 0 1,-1 0 0,-1 0-1,-1-1 1,-1 1-1,0 0 1,-2-1-1,-2-13-3,3 32 6,0 1-1,0 0 0,-1 0 0,1-1 0,-1 1 1,1 0-1,-1 0 0,0-1 0,0 1 1,-1 0-1,1 0 0,-1 0 0,1 0 1,-1 1-1,0-1 0,0 0 0,0 1 0,0-1 1,-1 1-1,1 0 0,0 0 0,-1 0 1,0 0-1,0 0 0,1 0 0,-1 1 1,0-1-1,0 1 0,-1 0 0,1 0 0,0 0 1,0 0-1,0 1 0,-1-1 0,1 1 1,0 0-1,-1 0 0,1 0 0,0 0 1,0 1-1,-1-1 0,1 1 0,0 0 0,0 0 1,0 0-1,0 0 0,0 1 0,0-1 1,0 1-1,0 0 0,0 0-5,-6 10 3,0 1 1,1 0-1,0 1 0,1 0 1,1 0-1,0 1 0,1 0 1,0 1-4,-6 26 6,2 1-1,1 0 1,3 0 0,1 1 0,2 0-1,3 10-5,-2-41 2,1 0 0,0 0-1,1 0 1,1 0-1,0 0 1,1 0 0,0-1-1,1 1 1,0-1-1,1 0 1,1 0 0,0 0-1,0-1 1,1 0-1,0 0 1,1-1 0,0 0-1,1 0 1,0-1-1,5 4-1,-1-3-12,0-1 0,0-1 0,1 0 0,0-1 0,0 0 0,1-1 0,0 0 0,0-2 0,0 1 0,1-2 0,0 0 0,-1-1 0,1-1 0,0 0 0,0-1-1,0-1 1,0 0 0,-1-1 0,1-1 0,0-1 0,-1 0 0,0-1 0,14-6 12,-5-2-25,0-1-1,-1-2 1,0 0-1,-2-2 1,0 0-1,-1-1 1,0-1-1,-2-1 1,7-11 25,-20 25 1,0 0-1,-1 0 1,0-1 0,0 1 0,0-1 0,-1 0 0,-1 0 0,1 0 0,-1-1 0,-1 1 0,1-1 0,-1 1 0,-1-1 0,0 1 0,0-1 0,-1 1 0,0-2-1,-2 5 0,0 0 1,0 0 0,0 1-1,-1-1 1,0 1 0,0 0-1,0 0 1,0 0 0,-1 0-1,0 1 1,1 0 0,-1 0-1,0 0 1,-1 0 0,1 1-1,0 0 1,-1 0 0,1 1-1,-1-1 1,0 1 0,1 0-1,-1 1 1,0-1 0,0 1-1,0 0 1,1 1 0,-1-1-1,0 1 0,1-1 7,0 0-1,0 0 1,0 1-1,0 0 0,0-1 1,0 2-1,0-1 1,0 0-1,1 1 1,-1 0-1,1 0 1,-1 0-1,1 1 0,0 0 1,0-1-1,0 1 1,0 1-1,0-1 1,1 1-1,-1-1 0,1 1 1,0 0-1,0 0 1,1 0-1,-1 1 1,1-1-1,0 1 1,0-1-1,-1 5-6,-2 6 29,1 0 0,1 0 0,0 0 0,1 1 0,0-1 0,2 1 0,0-1 0,0 4-29,0-7 13,0-7-11,0 1 0,0 0-1,0 0 1,0-1 0,1 1 0,0 0-1,0-1 1,1 1 0,-1-1-1,1 0 1,0 1 0,1-1-1,-1 0 1,1 0 0,0 0-1,1 0 1,-1-1 0,1 0-1,0 1 1,0-1 0,0 0-1,0-1 1,1 1 0,-1-1-1,1 0 1,0 0 0,0 0-1,0-1 1,1 0 0,-1 0-1,0 0 1,1 0 0,-1-1-1,1 0 1,5 0-2,2-1 2,1-2 0,-1 1-1,1-2 1,-1 0 0,0 0-1,0-1 1,-1-1 0,1 0 0,-1-1-1,0 0 1,0-1 0,-1 0 0,0-1-1,0 0 1,-1-1 0,0 0-1,1-2-1,-5 5 7,-1-1 0,1 0 0,-1 0 0,-1 0 0,1-1 0,-1 1 0,-1-1 0,1 0 0,-2 0 0,1 0 0,-1 0 0,0-1 0,0 1 0,-1-1 0,0 1 0,-1-1 0,0 1 0,0-1 0,-1 0 0,-1-4-7,2-14 10,-12-1 89,9 39-147,1 154 93,2-159-43,0 0 1,1-1-1,0 1 1,0 0-1,0-1 1,0 1-1,1-1 1,0 1-1,0-1 1,1 0-1,0 0 1,0 0-1,0 0 1,0-1-1,1 1 1,-1-1-1,1 0 1,0 0-1,1 0 1,-1 0-1,1-1 1,-1 1-1,1-1 1,0-1-1,0 1 1,0-1-1,1 1 1,-1-2-1,1 1 1,-1 0-1,1-1-2,9-1 19,-1-1 0,0 0 0,0-1 0,1 0-1,-1-1 1,-1-1 0,1 0 0,0-1 0,-1 0-1,0-1 1,0-1 0,-1 0 0,0-1 0,0 0-1,0-1 1,-1 0 0,-1 0 0,0-2 0,0 1-1,-1-1 1,3-5-19,-2 6 15,0-1 1,-2-1-1,1 0 0,-1 0 0,-1 0 0,0-1 1,-1 0-1,0-1 0,-1 1 0,-1-1 1,0 0-1,-1 0 0,0-1 0,-1 1 0,-1-1 1,0 1-1,-1-3-15,0 3 8,1 12-10,0 0-1,0-1 0,-1 1 0,1-1 0,-1 0 0,0 1 0,1-1 0,-1 1 0,0-1 1,-1 0-1,1 1 0,0-1 0,-1 1 0,1-1 0,-1 1 0,0-1 0,0 1 0,0-1 1,0 1-1,0 0 0,-1 0 0,1-1 0,-1 1 0,1 0 0,-1 0 0,0 0 0,0 1 0,0-1 1,0 0-1,0 1 0,0-1 0,0 1 0,-1 0 0,1 0 0,0 0 0,-1 0 0,1 0 1,-1 0 2,2 1-8,-1-1 0,1 1 1,-1 0-1,0 0 1,1-1-1,-1 1 1,1 0-1,-1 1 1,0-1-1,1 0 1,-1 0-1,1 1 1,-1-1-1,1 1 1,-1-1-1,1 1 1,-1 0-1,1-1 1,0 1-1,-1 0 1,1 0-1,0 0 0,0 0 1,0 0-1,-1 1 1,1-1-1,0 0 1,1 0-1,-1 1 1,0-1-1,0 0 1,0 1-1,1-1 1,-1 1-1,1-1 1,-1 1-1,1-1 1,0 1-1,-1 1 8,-2 11-32,-1 1-1,2 0 1,0 0-1,1 0 1,0 0-1,1 0 1,1 0-1,1 1 1,0-1-1,1-1 1,0 1-1,1 0 1,1-1-1,0 0 1,1 0-1,1 0 1,1 1 32,102 142-336,-91-104 272,-34-63-134,12 7 202,1 0-1,0 0 0,0 0 0,1 0 1,-1 0-1,0 0 0,1 0 1,0-1-1,0 1 0,0 0 1,0-1-1,1 1 0,-1-1 1,1 1-1,0-1 0,0 0 1,0 1-1,0-1 0,1 1 1,-1-1-1,1 1 0,0-1 0,0 1 1,0 0-1,1-1 0,-1 1 1,2-2-4,65-77-62,-55 69 48,0 0 8,3 1 27,-2-1 0,1-1 0,-1 0 0,-1-1 0,-1-1 0,0 0 0,-1 0 0,-1-1 0,0 0 0,-2-1 0,0 0 0,0-1 0,-2 0 0,0 0 0,-2 0 0,2-12-21,-6 26 24,1 4-16,0 0 0,-1 0 1,1 0-1,0 0 0,-1 0 1,1 0-1,-1 0 0,1 0 0,-1-1 1,0 1-1,0 0 0,1 0 1,-1 0-1,0 0 0,0 0 0,0-1 1,0 1-1,0 0 0,0 0 1,0 0-1,-1 0 0,1 0 1,0-1-1,-1 1 0,1 0 0,-1 0 1,1 0-1,-1 0 0,1 0 1,-1 0-1,0 0 0,1 0 1,-1 1-1,0-1 0,0 0 0,0 0 1,0 1-1,0-1 0,0 0 1,0 1-1,0-1 0,0 1 0,0-1 1,0 1-1,0-1 0,0 1 1,0 0-1,0 0 0,-1-1 1,1 1-1,0 0 0,0 0 0,0 0 1,0 0-1,0 1 0,-1-1 1,0 0-9,0 4 0,-1 0 1,0 0-1,1 0 0,0 0 1,0 1-1,0-1 1,1 0-1,0 1 1,-1-1-1,1 1 0,1 0 1,-1-1-1,1 1 1,0 0-1,0 0 0,-1 2 4,2 210 146,4-194-143,0 0 0,2-1 1,1 0-1,0 0 1,2-1-1,0 0 0,1 0 1,9 10-8,6 14 5,-26-45-10,1 1 1,0-1 0,-1 1-1,1 0 1,0-1 0,-1 1-1,1 0 1,-1 0-1,0-1 1,1 1 0,-1 0-1,1 0 1,-1 0 0,0 0-1,0-1 1,0 1 0,1 0-1,-1 0 1,0 0 0,0 0-1,0 0 1,0 0-1,0-1 1,-1 1 0,1 0-1,0 0 1,0 0 0,-1 0-1,1 0 1,0-1 0,-1 1-1,1 0 1,0 0 0,-1-1-1,0 1 1,1 0-1,-1 0 1,1-1 0,-1 1-1,0-1 1,1 1 0,-1-1-1,0 1 5,-40 1-449,23-2 232,2 0-360,-1-1 0,0 0 1,1-2-1,-1 1 0,1-2 0,0 0 0,0-1 1,1-1-1,-1 0 0,-6-5 577,-30-25-5768</inkml:trace>
  <inkml:trace contextRef="#ctx0" brushRef="#br2" timeOffset="147133.857">13360 12921 5394,'0'0'1676,"0"0"95,0 0-42,0 0-131,0 0-109,6-6-275,5-7-990,-1-1 0,-1 0 1,0 0-1,-1-1 0,0 0 0,-1-1 1,-1 0-1,0 0 0,-2 0 0,1 0 1,-2-1-1,0 0 0,-1 0 0,-1 0 1,-1 0-1,0 0 0,-1-5-224,-2 19 29,1 0-1,0 1 1,-1-1 0,0 0-1,0 1 1,1-1-1,-1 1 1,-1 0 0,1 0-1,0 0 1,0 0-1,-1 1 1,1-1 0,-1 1-1,0 0 1,1 0-1,-1 0 1,0 1 0,1-1-1,-1 1 1,0 0-1,0 0 1,0 0 0,1 0-1,-1 1 1,0 0-1,1 0 1,-1 0 0,0 0-1,1 0 1,-1 1-1,0 0-28,-20 6 15,1 2 1,0 0-1,1 1 0,0 2 0,1 0 0,0 1 0,1 1 0,1 1 0,-11 12-15,13-15 10,1 1 0,1 1-1,0 0 1,1 1-1,1 1 1,0 0-1,2 1 1,0 0 0,0 1-1,2 0 1,0 0-1,2 1 1,0 0-1,1 0 1,1 1 0,1 0-1,1 0 1,0 0-1,2 0 1,0 1 0,2-1-1,1 6-9,0-15 4,1-1 1,0 1-1,1-1 0,1 0 0,-1 0 0,2-1 1,-1 1-1,2-1 0,-1 0 0,1-1 0,1 0 1,-1 0-1,2 0 0,-1-1 0,1 0 0,0-1 1,1 0-1,0 0 0,0-1 0,4 1-4,17 9 10,0-2 0,1-1 0,0-2 0,1-1 0,0-1 0,16 1-10,2-2-137,0-2 1,0-3-1,0-2 0,8-2 137,-47 0-333,1 0-1,-1-1 0,0-1 0,0 1 1,-1-2-1,1 0 0,-1 0 0,1-1 1,4-3 333,57-36-5846,-56 33 3768,23-14-5288</inkml:trace>
  <inkml:trace contextRef="#ctx0" brushRef="#br2" timeOffset="147828.152">14211 12926 8676,'0'0'3289,"0"0"-1242,0 0-398,-29 7-481,1-1-919,9-3-91,0 1 0,0 1-1,1 1 1,0 1-1,0 0 1,0 2-1,1 0 1,0 0-1,1 2-157,3-5 107,1 1 0,0 0 0,1 1-1,0 0 1,0 1 0,1 0-1,0 1 1,0 0 0,1 0 0,0 1-1,1 0 1,1 1 0,-1 0-1,2 0 1,0 0 0,0 1 0,1 0-1,1 0 1,0 0 0,0 6-107,3-15 6,0 1 0,1-1 0,0 0 1,0 1-1,0-1 0,1 0 0,-1 0 1,1 1-1,0-1 0,0 0 0,1 0 0,-1 0 1,1 0-1,0 0 0,0 0 0,0-1 1,0 1-1,1 0 0,-1-1 0,1 0 0,0 0 1,0 0-1,0 0 0,1 0 0,-1 0 1,1-1-1,-1 0 0,1 0 0,0 0 1,0 0-1,0 0 0,0-1 0,0 0 0,0 0 1,1 0-1,3 1-6,137-2 107,-137-2-102,0 1 1,0-2-1,-1 1 1,1-1 0,-1 0-1,1-1 1,-1 0-1,0 0 1,0 0 0,-1-1-1,1 0 1,-1 0-1,0-1 1,-1 0 0,1 0-1,-1 0 1,0-1-1,-1 1 1,0-1-1,0 0 1,0 0 0,-1-1-1,0 1 1,0-1-1,-1 0 1,0 0 0,0 0-1,-1 0 1,0 0-1,0 0 1,-1-6-6,1-7 30,0 17-26,0 0 0,0 0 0,-1 0 0,1 0 0,-1 0 0,0-1 0,0 1 0,0 0 0,-1 0 0,1 0 0,-1 0 0,0 0 0,-1 0 0,1 0 0,0 0 0,-1 0 0,0 0 1,0 1-1,0-1 0,-1 1 0,1-1 0,-1 1 0,0 0 0,1 0 0,-4-2-4,4 5-7,0 1 1,1 0 0,-1 0 0,1 0 0,-1 0-1,1 0 1,0 1 0,-1-1 0,1 0-1,0 1 1,0-1 0,0 1 0,0-1-1,0 1 1,0 0 0,0-1 0,1 1-1,-1 0 1,1-1 0,-1 1 0,1 0-1,-1 0 1,1 0 0,0-1 0,0 1 0,0 0-1,0 0 1,0 1 6,0 1 7,-3 3-4,1 0 1,-1 0-1,2 0 1,-1 0 0,1 1-1,0-1 1,1 0-1,-1 0 1,1 1-1,1-1 1,-1 0 0,1 1-1,1-1 1,-1 0-1,1 0 1,1 0 0,-1 0-1,1-1 1,0 1-1,1 0 1,-1-1-1,1 0 1,1 0 0,-1 0-1,1-1 1,0 1-1,0-1 1,1 0 0,-1-1-1,1 1 1,0-1-1,0 0 1,1-1-1,-1 1 1,5 0-4,-1-2 13,-1 0-1,1-1 1,-1 0 0,1-1-1,-1 0 1,1 0 0,0-1-1,-1 0 1,1-1-1,-1 0 1,0-1 0,1 0-1,-1 0 1,-1-1 0,1 0-1,0 0 1,-1-1 0,0 0-1,0-1-12,6-2 11,0-1 0,-1 0 0,0 0-1,0-1 1,-1-1 0,-1 0 0,0-1 0,0 0-1,-1 0 1,-1-1 0,0-1 0,-1 1 0,0-1 0,-1-1-1,-1 0 1,0 0 0,-1 0 0,-1 0 0,0-3-11,-5-89 21,0 106-27,0-1 1,0 1-1,0 0 1,0 0-1,-1 0 1,1 0-1,0 0 1,0 0-1,-1 0 0,1 0 1,0 0-1,-1 1 1,1-1-1,-1 0 1,1 1-1,-1-1 1,1 1-1,-1 0 1,1-1-1,-1 1 0,1 0 1,-1 0-1,0 0 1,1 0-1,-1 0 1,1 1-1,-1-1 1,1 0-1,-1 1 1,1-1-1,-1 1 0,1-1 1,-1 1-1,1 0 1,0 0-1,-1 0 1,1 0-1,-1 0 6,-2 6-22,0 1 0,0-1 0,0 1 0,1 0 0,0 0 0,1 1 0,0-1 0,0 0 0,0 1 0,1-1 0,1 1 0,0 0 0,0-1 0,0 1 0,1 2 22,-1-8-3,3 15-20,1-1 0,1 1 0,0-1 0,1 0 0,1 0 0,1-1-1,0 0 1,1 0 0,0-1 0,2 0 0,-1-1 0,2 0 0,0 0 0,1-1 0,0-1 0,1 0 0,0-1 0,1-1 0,14 8 23,13 2 0,-60-17-160,-322-3-5397,335 0 5323,2 0-21,0 1-1,0-1 1,0 0 0,0 0 0,0 0 0,0 0-1,0 0 1,-1-1 0,1 1 0,0-1-1,0 0 1,0 0 0,0 0 0,1 0 0,-1-1-1,0 1 1,0-1 0,1 0 0,-1 0-1,1 0 1,-1 0 0,1 0 0,0 0 255,-5-28-7430</inkml:trace>
  <inkml:trace contextRef="#ctx0" brushRef="#br2" timeOffset="148110.584">14977 12639 11125,'0'0'3140,"0"0"-923,0 0-480,0 0-598,0 0-637,0 11-259,0 326 669,0-322-912,0-1-1,1 0 1,1 1-1,0-1 1,0 0-1,2 0 1,0 0 0,0-1-1,1 1 1,1-1-1,0 0 1,1 0 0,2 1 0,30 8-1852,-38-40-3852,-1 0-1011</inkml:trace>
  <inkml:trace contextRef="#ctx0" brushRef="#br2" timeOffset="148400.891">14892 12964 7764,'0'0'4722,"0"0"-3122,0 0-143,0 0-176,0 0-273,0 0-63,75 0-353,-30 0-368,0-9-224,12-7-256,15-4-2161,2 0-4274</inkml:trace>
  <inkml:trace contextRef="#ctx0" brushRef="#br2" timeOffset="148793.619">15795 12592 9540,'0'0'3215,"0"0"-1510,0 0-499,0 0-126,0 0-87,-15 29-131,-47 98-276,57-113-505,0 0 0,1 0-1,0 0 1,1 1 0,0 0-1,1-1 1,1 1-1,1 0 1,0 10-81,0 4 91,0-5 7,-2 15 19,3 0 0,0 0 1,3-1-1,8 38-117,-10-67 5,1 1 0,0-1 1,0 1-1,1-1 0,0 0 0,0 0 0,1 0 0,0-1 0,1 0 0,0 0 1,0 0-1,1-1 0,0 0 0,0 0 0,1-1 0,0 1 0,0-2 0,0 1 1,1-1-1,-1 0 0,10 2-5,-6-2-16,0-1-1,0 0 1,1-1 0,-1 0-1,1-1 1,0 0 0,0-1-1,0-1 1,0 0 0,0-1 0,-1 0-1,1-1 1,0 0 0,-1-1-1,1-1 1,-1 0 0,0 0 0,0-1-1,3-3 17,-7 4-267,-1-1 0,0-1 0,0 1 0,-1-1 0,1 0 0,-1-1 0,-1 1 0,1-1 0,-1 0 0,0-1 0,3-6 267,7-55-7161,-15 39-133</inkml:trace>
  <inkml:trace contextRef="#ctx0" brushRef="#br2" timeOffset="149098.979">15773 12975 8996,'0'0'2641,"0"0"-1424,0 0-1,0 0-687,0 0-225,0 0 304,186-16 16,-114 3-432,-4 2-192,-9-14-1152,-11 0-1185,-16-2-3202</inkml:trace>
  <inkml:trace contextRef="#ctx0" brushRef="#br2" timeOffset="149350.491">15867 12610 10725,'0'0'1457,"0"0"-945,0 0 736,172-4-543,-105 13-257,5 11-448,-2 9-512,-6 7-1169,-14-1-1921</inkml:trace>
  <inkml:trace contextRef="#ctx0" brushRef="#br2" timeOffset="149530.961">16544 12854 13158,'0'0'1857,"0"0"-1009,0 0-47,0 0-465,0 0 464,0 0-480,174 85-112,-124-49-160,-6-3 0,-9-1-48,-7-3-96,-9-13-176,-6-8-240,-6-3-192,-4-5-1073,-3 0-624,0-9-2786</inkml:trace>
  <inkml:trace contextRef="#ctx0" brushRef="#br2" timeOffset="149747.466">17081 12670 1265,'0'0'10740,"0"0"-9187,0 0-64,-152 77 304,112-24-561,3 12-255,0 5-289,2 6-208,3-2-320,9-21-80,13-12-80,8-17-96,2-17-320,10-7-512,25-2-2738,2-27-3873</inkml:trace>
  <inkml:trace contextRef="#ctx0" brushRef="#br2" timeOffset="150688.313">17648 12576 10101,'0'0'2086,"-22"10"-894,-74 36-79,88-42-982,0 1 0,0 1 0,1-1 1,0 1-1,0 1 0,0-1 0,1 1 0,0 0 1,0 1-1,1-1 0,0 1 0,0 0 0,1 1 0,0-1 1,0 1-1,1 0 0,1-1 0,-3 9-131,1 3 180,0-1 1,2 1-1,0-1 0,1 1 0,1 0 1,1-1-1,2 13-180,-2-27 10,0-1-1,0 1 1,0 0-1,1 0 1,0-1-1,0 1 1,0-1 0,1 0-1,-1 1 1,1-1-1,0 0 1,0-1-1,0 1 1,1 0 0,-1-1-1,1 0 1,0 0-1,0 0 1,0 0-1,0-1 1,1 1 0,-1-1-1,1 0 1,-1-1-1,1 1 1,2 0-10,132 11-156,-117-17 119,1 0 0,-1-1-1,0-1 1,0-2 0,-1 0-1,0-1 1,0-1 0,-1 0-1,-1-2 1,0-1-1,9-7 38,-23 17-10,1 0-1,-1 0 0,0-1 0,0 1 0,-1-1 0,1-1 0,-1 1 0,1-1 1,-1 1-1,-1-1 0,1 0 0,-1 0 0,0-1 0,0 1 0,0-1 0,-1 0 0,0 1 1,0-1-1,0 0 0,-1 0 0,0 0 0,0-1 0,-1 1 0,1 0 0,-1-3 11,-3 5-3,-1 0 0,1 0-1,0 0 1,-1 1-1,0-1 1,0 1-1,0 0 1,0 0-1,0 1 1,0-1 0,-1 1-1,1 0 1,-1 0-1,0 0 1,0 1-1,0-1 1,0 1 0,0 0-1,0 1 1,0-1-1,0 1 1,0 0-1,0 1 1,0-1 0,0 1-1,0 0 1,0 0-1,-3 1 4,4-1 7,1 0 0,-1 0 0,1 0 0,0 1 0,-1-1 0,1 1 0,0 0 0,0 0-1,0 0 1,0 0 0,0 0 0,0 1 0,1-1 0,-1 1 0,1 0 0,0 0 0,0 0 0,0 0-1,0 0 1,0 0 0,1 0 0,-1 1 0,1-1 0,0 1 0,0-1 0,0 1 0,1-1 0,-1 4-7,-1 106 369,4-107-361,1 1 0,-1-1 0,1 0-1,0 0 1,0 0 0,1 0 0,0-1-1,0 1 1,0-1 0,1 0 0,0 0-1,0 0 1,0-1 0,0 0 0,1 0-1,-1 0 1,1-1 0,0 1 0,0-1 0,1-1-1,-1 1 1,0-1 0,4 0-8,157 20 43,-146-23-19,0 0 0,0-2 0,-1 0 0,1-1 0,-1-1 0,0-1 0,-1-1 0,1 0 0,-1-2 0,-1 0 0,1-1 0,-2-1 0,1 0 0,0-3-24,-14 11 48,1-1 1,-1 0-1,0 1 0,-1-1 1,1-1-1,-1 1 1,0 0-1,0-1 0,0 0 1,0 1-1,-1-1 0,0 0 1,0 0-1,0-1 1,-1 1-1,0 0 0,0 0 1,0-1-1,0 1 1,-1-1-1,0 1 0,0-6-48,-1-16 321,0 37-113,0 50-214,1 393-10,0-453 37,1-1-1,-1 1 0,0 0 1,1 0-1,-1 0 1,0 0-1,1-1 1,-1 1-1,0 0 0,1 0 1,-1 0-1,0 0 1,1 0-1,-1 0 1,1 0-1,-1 0 0,0 0 1,1 0-1,-1 0 1,0 0-1,1 0 0,-1 0 1,0 1-1,1-1 1,-1 0-1,1 0-20,2-33 152,-2 0 0,-1 0-1,-1-1 1,-2 1 0,-1 1 0,-2-1-1,-1 0 1,-3-5-152,-10-140-27,19 174 12,1 0 1,-1 0-1,1 0 0,0 1 0,1-1 0,-1 0 0,1 0 0,-1 0 0,1 0 0,0 1 0,1-1 0,-1 0 1,1 1-1,-1-1 0,1 1 0,0-1 0,0 1 0,1 0 0,-1 0 0,0 0 0,1 0 0,0 0 0,0 1 0,0-1 1,0 1-1,0 0 0,1 0 0,-1 0 0,0 0 0,1 1 0,0-1 0,-1 1 0,1 0 0,1 0 15,-2 0-8,0 0-1,0 0 1,0 1-1,0 0 1,0-1-1,-1 1 1,1 0-1,0 0 1,0 1-1,0-1 1,0 1-1,0-1 1,0 1-1,-1 0 1,1 0-1,0 0 1,0 0-1,-1 1 0,1-1 1,-1 1-1,0 0 1,1-1-1,-1 1 1,0 0-1,0 0 1,0 1-1,0-1 1,0 0-1,-1 1 1,1-1-1,-1 1 1,1-1-1,-1 1 1,0 0-1,0-1 1,0 1-1,0 0 1,-1 0-1,1 0 1,-1 0-1,0 0 9,3 9-149,-1 0-1,0 1 1,-1-1 0,-1 0 0,0 1 0,0-1-1,-2 0 1,1 0 0,-1 1 0,-1-1-1,0 0 1,-1-1 0,0 1 0,-1-1 0,-3 6 149,3-13-1453,4-6-2729,1-11-1805</inkml:trace>
  <inkml:trace contextRef="#ctx0" brushRef="#br2" timeOffset="151254.694">19095 12252 10293,'0'0'2452,"0"0"-569,0 0-98,0 0-731,0 0-358,-7 26-16,-43 193 275,33 161-682,17-381-282,0 1 0,0 0 0,1-1 1,-1 1-1,0-1 0,0 1 0,1 0 1,-1-1-1,0 1 0,1 0 1,-1 0-1,0-1 0,1 1 0,-1 0 1,0 0-1,1-1 0,-1 1 1,1 0-1,-1 0 0,0 0 0,1 0 1,-1 0-1,1 0 0,-1-1 1,0 1-1,1 0 0,-1 0 0,1 0 1,-1 0-1,1 1 0,-1-1 0,1 0 1,-1 0-1,0 0 0,1 0 1,-1 0-1,1 0 0,-1 1 0,0-1 1,1 0-1,-1 0 0,0 1 1,1-1-1,-1 0 0,0 0 0,1 1 1,-1-1-1,0 0 0,0 1 1,1-1-1,-1 1 0,0-1 0,0 0 1,0 1-1,1-1 0,-1 1 0,0-1 1,0 0-1,0 1 0,0-1 1,0 1-1,0-1 0,0 1 0,0-1 1,0 1-1,0-1 0,0 1 9,2-72-584,-4 66 570,-1 0 0,0 0 1,0 0-1,-1 1 0,1-1 0,-1 1 1,0 0-1,0 0 0,0 0 0,-1 1 0,1 0 1,-1-1-1,0 1 0,0 1 0,0-1 0,0 1 1,-1 0-1,1 0 0,0 1 0,-2-1 14,-4-2-15,-26-13 10,23 9 102,0 2 0,-1 0 0,1 0 0,-1 1 0,0 1 0,0 1 0,-1 0 0,-5 0-97,19 3 171,4 2-163,-1 1 1,1-1-1,0 1 1,0-1-1,0 0 0,0 0 1,0 0-1,0 0 1,1-1-1,-1 1 1,0-1-1,1 1 0,0-1 1,-1 0-1,1 0 1,0 0-1,0 0 1,-1 0-1,1-1 0,0 1 1,0-1-1,0 0 1,0 1-1,0-2 0,0 1 1,0 0-1,-1 0 1,1-1-1,0 0 1,0 1-1,0-2-8,10 2 51,12 1 5,0-2 0,-1 0 0,1-2 0,0 0 0,-1-2 0,2-1-56,4-4 17,-3 1-3,0 0 0,1 2 0,0 1 0,0 2 1,1 0-1,2 2-14,-29 1-5,0 1 1,-1 0-1,1 0 1,0 0 0,-1 0-1,1 1 1,0-1-1,0 0 1,-1 1 0,1-1-1,-1 1 1,1-1-1,0 1 1,-1 0 0,1 0-1,-1 0 1,0 0-1,1 0 1,-1 0 0,0 0-1,1 0 1,-1 0-1,0 1 1,0-1 0,0 0-1,0 1 1,0-1-1,-1 1 1,1-1 0,0 1-1,-1-1 1,1 1-1,-1 0 1,1-1 0,-1 1-1,0 0 1,0 1 4,4 38-12,-5-37 0,1 1 0,0 0 0,0 0 0,0 0-1,0 0 1,1-1 0,0 1 0,0 0 0,0-1-1,1 1 1,0 0 0,-1-1 0,1 0 0,1 1-1,-1-1 1,1 0 0,2 3 12,0-5-220,-1 0-1,0-1 0,1 0 1,-1 0-1,1 0 1,-1-1-1,1 1 0,-1-1 1,1 0-1,0-1 1,-1 1-1,1-1 0,-1 0 1,0 0-1,1 0 1,-1 0 220,32-21-4269,0-8-3532</inkml:trace>
  <inkml:trace contextRef="#ctx0" brushRef="#br2" timeOffset="151423.367">19516 12346 9861,'0'0'1856,"0"0"-1648,0 0-15,0 0-81,0 0-112,0 0-2369,39 125-3106</inkml:trace>
  <inkml:trace contextRef="#ctx0" brushRef="#br2" timeOffset="160070.442">19876 12456 7411,'0'0'4776,"0"0"-2994,0 0-747,0 0 75,0 0-27,-14 25-149,-46 87-227,54-101-640,1 0 0,0 1 1,0 0-1,2 1 0,-1-1 0,2 0 1,-1 1-1,2 0 0,0-1 0,0 1 1,2 11-68,-1-9 12,2-12-8,0 0 0,1 0-1,0-1 1,-1 1-1,1-1 1,0 1 0,0-1-1,0 0 1,0 0-1,1-1 1,-1 1 0,0 0-1,1-1 1,-1 0 0,1 0-1,-1 0 1,1 0-1,0-1 1,-1 0 0,1 1-1,0-1 1,0 0-1,-1-1 1,1 1 0,0-1-1,-1 1 1,1-1 0,-1 0-1,1-1 1,-1 1-1,1-1-3,4 0-2,-1-1-1,0 0 1,0-1-1,0 1 1,0-1 0,-1-1-1,0 1 1,0-1-1,0 0 1,0-1-1,-1 1 1,0-1-1,0 0 1,0 0-1,-1-1 1,0 1-1,0-1 1,-1 0-1,1 0 1,-2 0-1,1-1 1,-1 1 0,0-1-1,-1 1 1,1-1-1,-2 0 1,1-7 2,-1 10-14,1-6-1,-1 0 0,0 0 0,-1 0 1,0 1-1,-1-1 0,0 0 0,-1 0 1,0 1-1,-4-9 15,-39-55 27,45 72-18,-1 0 0,0 0 0,0-1 0,0 1 0,0 0 0,0 0 0,0 1 1,-1-1-1,1 0 0,0 1 0,-1 0 0,1-1 0,-1 1 0,0 0 0,1 0 0,-1 0 0,0 1 1,0-1-1,0 1 0,1-1 0,-1 1 0,0 0 0,0 0 0,0 0 0,0 1 0,0-1 1,1 1-1,-1-1 0,-1 1-9,0 4 7,-1-1 1,0 1-1,1 0 1,0 0-1,0 0 1,1 1-1,-1-1 1,1 1-1,0 0 1,1 0-1,-1 0 1,1 0-1,0 0 1,1 1 0,0-1-1,0 1 1,0-1-1,0 1 1,1-1-1,1 1 1,-1-1-1,1 4-7,1-8 6,0-1 0,0 1 0,0 0 0,0 0-1,0-1 1,1 0 0,-1 1 0,1-1 0,-1 0 0,1 0-1,-1 0 1,1 0 0,-1-1 0,1 1 0,0-1 0,-1 1 0,1-1-1,0 0 1,0 0 0,-1 0 0,1 0 0,0-1 0,-1 1-1,1-1 1,1 0-6,8 0 33,-2 0-18,0 0 0,0-1 1,0 0-1,-1 0 0,1-1 0,-1-1 1,1 0-1,-1 0 0,0-1 0,1 0-15,73-28 21,-81 33-22,-1-1 0,0 1-1,0 0 1,1 0 0,-1-1 0,0 1-1,1 0 1,-1 0 0,0 0-1,1 0 1,-1 1 0,0-1 0,1 0-1,-1 0 1,0 1 0,0-1-1,1 1 1,-1-1 0,0 1 0,0-1-1,0 1 1,0 0 0,0 0-1,0 0 1,0-1 0,0 1 0,0 0-1,0 0 1,0 0 0,0 0-1,-1 1 1,1-1 0,0 0 0,-1 0-1,1 0 1,-1 1 0,0-1-1,1 0 1,-1 0 0,0 1 0,0-1-1,1 0 1,-1 1 0,0-1-1,0 0 1,0 0 0,-1 1 0,1-1-1,0 0 1,0 1 0,-1-1-1,1 0 1,-1 0 0,1 1 1,-10 159 243,2-106-62,20-55 51,51-44 479,-48 30-651,189-202 148,-202 214-218,-2 1 7,0 1-1,0-1 1,0 0 0,1 0 0,-1 1 0,0-1 0,1 0 0,-1 1 0,1-1-1,-1 0 1,1 1 0,-1-1 0,1 0 0,-1 1 0,1-1 0,0 1 0,-1-1-1,1 1 1,0 0 0,-1-1 0,1 1 0,0 0 0,0-1 0,-1 1-1,1 0 1,0 0 0,0 0 0,-1 0 0,1-1 0,0 1 0,0 0 0,0 0-1,-1 1 1,1-1 0,0 0 0,0 0 0,0 0 0,-1 0 0,1 1-1,0-1 1,0 0 0,-1 1 0,1-1 0,0 1 0,-1-1 0,1 0 0,0 1-1,-1 0 1,1-1 0,-1 1 0,1-1 0,-1 1 3,6 259-96,-6-259 100,0 1 0,0-1 0,0 0 0,0 1 0,0-1 0,0 0 0,0 1 0,0-1 0,1 0 0,-1 1 0,1-1 0,-1 0 0,1 0 0,-1 1 0,1-1 0,0 0 0,0 0 0,0 0 0,-1 0 0,1 0 0,0 0 0,0 0 0,0 0 0,0 0 0,1-1 0,-1 1 0,0 0 0,0-1 0,0 1 0,1 0 0,-1-1 0,0 0 0,0 1 0,1-1 0,-1 0 0,0 0 0,1 1 0,-1-1 0,1 0 0,-1 0 0,0-1 0,2 1-4,1 0 4,0 0 0,0 0-1,0-1 1,0 1 0,0-1 0,0 0 0,0 0-1,0-1 1,0 1 0,-1-1 0,1 0-1,-1 0 1,1 0 0,-1 0 0,1 0 0,-1-1-1,0 0 1,0 1 0,2-4-4,36-39 8,-8 6-2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8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838.68359"/>
      <inkml:brushProperty name="anchorY" value="-28056.32422"/>
      <inkml:brushProperty name="scaleFactor" value="0.5"/>
    </inkml:brush>
  </inkml:definitions>
  <inkml:trace contextRef="#ctx0" brushRef="#br0">393 123 18232,'0'0'0,"0"0"1057,-27 0-1121,-11-1 208,-11-5-203,-11-8-1021,-10-11-4088,-10-15-9392,46 23 16628,0-2-357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5.5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037.01563"/>
      <inkml:brushProperty name="anchorY" value="-25459.63086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036.77734"/>
      <inkml:brushProperty name="anchorY" value="-24794.47656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82.79688"/>
      <inkml:brushProperty name="anchorY" value="-24596.79492"/>
      <inkml:brushProperty name="scaleFactor" value="0.5"/>
    </inkml:brush>
  </inkml:definitions>
  <inkml:trace contextRef="#ctx0" brushRef="#br0">154 233 8660,'0'0'0,"0"0"5202,0 0-5191,0 0 643,-4 25 189,-9 19 149,-5 17-314,-5 11-115,3 4-320,4-4-49,11-11-55,17-14 32,20-15-54,18-14 222,16-16-139,11-15 51,0-11-198,-5-8 110,-14-5 69,-15-2-5,-19-1-83,-24 0-157,-26 1-36,-25 7-340,-22 7-9,-15 8-431,-6 9-569,3 9-857,10 7-3771,20 0-3306</inkml:trace>
  <inkml:trace contextRef="#ctx0" brushRef="#br1" timeOffset="201.202">717 0 13862,'0'0'0,"0"0"2193,0 0-1830,0 0 317,0 0-426,-2 32-3,-1 21-41,1 23-185,1 18-7,0 12-589,0 2-1822,2-7-3458,0-22-3861</inkml:trace>
  <inkml:trace contextRef="#ctx0" brushRef="#br2" timeOffset="626.495">1216 327 8260,'0'0'0,"0"0"4018,0 0-3810,-1 23 1126,-3 18-126,-2 16-285,-1 16-133,-2 9-235,-1 7-328,0-2-65,1-8-52,3-14-65,1-19 347,3-18 419,2-19 123,4-20-438,3-17-213,1-12-13,0-12 205,-2-8-358,-2-7-53,-2-6-29,0-4-14,1-3-42,5 3-83,7 8 2,11 13-45,10 16 83,9 16-82,4 18 7,1 16 54,-3 14-19,-7 9 101,-11 6-64,-9 3 24,-10-1-5,-15 0-149,-16-3-499,-15-5-166,-11-5-982,-7-9-1496,-2-6-5752,9-6 4952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2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338.625"/>
      <inkml:brushProperty name="anchorY" value="-23530.35547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705.53125"/>
      <inkml:brushProperty name="anchorY" value="-24576.42578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6775.55469"/>
      <inkml:brushProperty name="anchorY" value="-24253.77734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900.76563"/>
      <inkml:brushProperty name="anchorY" value="-23426.7168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030.84375"/>
      <inkml:brushProperty name="anchorY" value="-23251.63672"/>
      <inkml:brushProperty name="scaleFactor" value="0.5"/>
    </inkml:brush>
  </inkml:definitions>
  <inkml:trace contextRef="#ctx0" brushRef="#br0">33 302 13926,'0'0'0,"0"0"2882,0 0-2634,0 0 341,0 0-276,0 0-279,-4 29 361,-1 16-173,-1 14-92,0 7-20,1 0 50,2-8-155,0-11 102,2-14-129,5-13 54,5-16 374,6-15-185,7-15-146,4-12 34,0-8-7,-1-5-9,-3-2 3,-3 0 0,-4 2-93,-1 6 26,-3 8-50,-1 10 29,0 9-104,2 11-64,3 12 163,5 12-169,4 9 203,4 7 36,1 2-100,2-2 59,-1-4-131,-1-6 110,-3-6-299,-4-7-774,-2-4-1809,-3-4-1339,-4-1-8402,-4-2 15615</inkml:trace>
  <inkml:trace contextRef="#ctx0" brushRef="#br1" timeOffset="403.711">754 101 8388,'0'0'0,"0"0"5186,0 0-5191,0 0 1782,0 0-678,0 0-467,-16 23-13,-1 15-280,-3 16-43,3 10-123,2 7 57,5-2-214,3-6 3,3-10-86,3-12-360,1-14-1416,4-10-1602,6-12-4019,0-6 2104</inkml:trace>
  <inkml:trace contextRef="#ctx0" brushRef="#br2" timeOffset="730.85">1015 365 13126,'0'0'0,"0"0"1329,0 0-318,0 0 595,0 0-731,0 0-427,-19 24-21,-1 10-131,-1 7 3,4 2-104,11-3-67,12-7-24,14-9 221,11-8 81,9-7-105,6-9-82,1-7-32,-2-6-3,-7-6 48,-8-3 77,-9-2-335,-11-3 103,-14-1-82,-15 1-214,-14 3-240,-10 4-264,-6 5-381,-1 6-857,4 3-3362,11 3-8245</inkml:trace>
  <inkml:trace contextRef="#ctx0" brushRef="#br3" timeOffset="946.892">1871 0 4210,'0'0'0,"0"0"11861,0 0-13053,0 0 4215,0 0-2340,0 0-675,0 0 229,-10 36-93,-2 21 69,-1 20-109,1 13 1,2 4-116,4-5-29,2-10-75,8-16-1051,6-19-1835,5-16-2402,0-13-5051</inkml:trace>
  <inkml:trace contextRef="#ctx0" brushRef="#br4" timeOffset="1099.845">1570 323 7780,'0'0'0,"0"0"5250,0 0-5901,0 0 1481,27-1-822,19 0-635,23 0-7822,-3 0 4660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0:50.8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020.17188"/>
      <inkml:brushProperty name="anchorY" value="-19711.1367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088.71875"/>
      <inkml:brushProperty name="anchorY" value="-19067.5605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022.80469"/>
      <inkml:brushProperty name="anchorY" value="-19879.66602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142.32813"/>
      <inkml:brushProperty name="anchorY" value="-21641.19922"/>
      <inkml:brushProperty name="scaleFactor" value="0.5"/>
    </inkml:brush>
  </inkml:definitions>
  <inkml:trace contextRef="#ctx0" brushRef="#br0">187 555 1056,'0'0'0,"0"0"7604,0 0-6574,0 0 1318,0 0-1023,0 0-308,0 0-249,-18 2-50,-6 7-203,-6 10-91,1 8-157,3 5 29,6 3-192,6-2-64,8-5 64,8-7-125,7-6-59,5-7-659,4-9-1951,3-11-2549,-3-1-4303</inkml:trace>
  <inkml:trace contextRef="#ctx0" brushRef="#br1" timeOffset="147.927">1 340 3089,'0'0'0,"0"0"7060,0 0-7359,0 0 1617,0 0-3340,0 0 1034,20-8-1247,13-5-857,1-1 269</inkml:trace>
  <inkml:trace contextRef="#ctx0" brushRef="#br2" timeOffset="328.307">413 132 3794,'0'0'0,"0"0"2209,0 0-38,0 0 665,22-25-659,2-3-539,0-1-165,-4 5-467,-5 6-422,-6 11-610,-2 18 311,-1 23-301,2 27 181,2 26-183,3 21 127,2 15-133,0 8 19,-1 1-793,1-11-1496,2-16-1545,4-26-6774,-3-25 11141</inkml:trace>
  <inkml:trace contextRef="#ctx0" brushRef="#br3" timeOffset="722.494">1172 427 8452,'0'0'0,"0"0"2641,0 0-1737,0 34 292,0 14-116,0 10-87,-1 2-353,0-6 139,0-10 11,0-13-259,0-11-107,1-10 691,-3-11-200,-1-11-488,-3-11-280,-2-10-11,-2-8-67,1-9-2,2-6-78,2-4-53,8-1 67,10 5-139,10 10 96,10 11 5,8 14-21,4 17-83,1 14 62,-3 13 69,-8 8-3,-8 5-29,-10 1 51,-14 0-17,-14-3-106,-15-5-285,-12-5-337,-8-7-488,-2-5-2008,4-6-2280,11-3-4728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2:2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1826 2177,'0'0'9901,"0"0"-7351,0 0-1763,0 0 392,47 0-530,459-18 202,-169 3-606,73-1-77,67 1-50,52 1 18,46 1-3,3568-45 1281,-178 55 245,-3541 3-1253,-94 0-33,47 0-26,-277 0-371,-397 14-7008,206-3 2718,-10 0-3791</inkml:trace>
  <inkml:trace contextRef="#ctx0" brushRef="#br0" timeOffset="-5287.724">1209 654 7619,'0'0'3202,"0"0"-1841,0 0-831,-11 29 156,-60 218 1115,46-111-1025,6 2 1,6 0-1,5 28-776,18-186-2198,-3-28-1284,1-11-2683</inkml:trace>
  <inkml:trace contextRef="#ctx0" brushRef="#br0" timeOffset="-5008.076">468 864 10837,'0'0'1921,"0"0"-355,0 0 21,0 0-141,28-17-699,111-60-213,-72 50-254,1 2 0,0 4 0,26-3-280,-39 10 91,297-74 939,122-5-1030,-377 83-142,-94 14-509,-59 57-2104,47-54 2280,-61 42-3727</inkml:trace>
  <inkml:trace contextRef="#ctx0" brushRef="#br0" timeOffset="-4535.626">1647 1406 12422,'0'0'1536,"0"0"-39,29-15 136,97-49-726,-106 54-777,-1 0 0,0-2 0,-1 0 1,0-1-1,0-1 0,-2-1 0,0 0 0,-1-1 1,0-1-1,-1-1-130,-10 14 11,1-1 0,-1 0 0,-1 0 0,1 0 0,-1-1 0,0 1 0,0-1 0,-1 1 0,1-1 0,-1 0 0,0 0 0,-1 0 1,0 0-1,0 0 0,0-1 0,-1 1 0,1 0 0,-1 0 0,-1-1 0,1 1 0,-1 0 0,-1 0 0,1 0 0,-1 0 0,0 0 0,0 0 0,0 0 0,-1 1 0,0-1 0,0 1 0,-1-1 1,0 1-1,1 0 0,-2 1 0,1-1 0,0 1 0,-1 0 0,0 0 0,0 0 0,0 1 0,0-1 0,-1 1 0,0 0 0,1 1 0,-1 0 0,0 0 0,0 0 0,0 0 0,-3 0-11,3 2 2,0-1-1,-1 1 1,1 0-1,0 1 1,0 0-1,0 0 1,0 0-1,0 0 0,0 1 1,0 0-1,1 0 1,-1 1-1,0-1 1,1 1-1,0 1 1,0-1-1,0 1 0,0 0 1,0 0-1,1 0 1,0 0-1,0 1 1,0 0-1,-3 4-1,7-7-6,-1 0 0,1 0 0,0 0 0,0 0 0,0 0 0,0 0 0,0 0 0,0 0 0,0 0 0,0 0 0,1-1 0,-1 1 0,1 0 0,0 0-1,-1 0 1,1 0 0,0 0 0,0-1 0,0 1 0,0 0 0,0-1 0,1 1 0,-1-1 0,0 1 0,1-1 0,-1 0 0,1 0 0,0 1 0,-1-1 0,1 0 0,0 0 0,0-1 0,-1 1 0,1 0 0,0 0 0,0-1 0,0 1 0,0-1 0,0 0-1,0 0 1,0 0 0,0 0 0,0 0 0,0 0 0,0 0 0,0 0 0,0-1 0,0 1 0,-1-1 0,1 0 0,1 0 6,4 2 4,100 2 106,-79-4-91,0 2 0,0 1 0,0 0 0,0 3 0,19 4-19,-40-6-3,0 1-1,0 0 1,-1 0-1,1 0 1,-1 0-1,0 1 1,0 0-1,0 1 1,-1-1-1,1 1 1,-1 0-1,-1 0 1,1 1-1,-1 0 1,-1-1-1,1 1 0,-1 1 1,0-1-1,0 0 1,-1 1-1,0-1 1,-1 1-1,1 0 1,-1-1-1,-1 1 1,0 0-1,0 0 1,0 0-1,-1-1 1,0 2 3,25 116-68,-23-123-2,1 0 0,-1 1 1,1-1-1,0 0 0,0 0 0,0 0 1,0 0-1,0 0 0,0-1 0,1 1 1,-1-1-1,1 1 0,-1-1 0,1 0 1,-1 0-1,1 0 0,0 0 0,0 0 1,-1-1-1,1 1 0,0-1 0,0 0 1,1 0 69,68-7-4978,-13-14-1382</inkml:trace>
  <inkml:trace contextRef="#ctx0" brushRef="#br0" timeOffset="-3929.57">2833 1121 10181,'0'0'2398,"0"0"-832,0 0-13,0 0-395,0 0-625,-8 7-242,-24 22-61,32-28-225,-1-1 0,1 1 0,0-1 0,-1 0 1,1 1-1,-1 0 0,1-1 0,0 1 0,0-1 1,-1 1-1,1-1 0,0 1 0,0 0 0,-1-1 1,1 1-1,0 0 0,0-1 0,0 1 0,0-1 1,0 1-1,0 0 0,0-1 0,0 1 0,0 0 1,1-1-1,-1 1 0,0-1 0,0 1 0,0 0 1,1-1-1,-1 1 0,0-1 0,1 1 0,-1-1 1,1 1-1,-1-1 0,0 1 0,1-1 1,-1 1-1,1-1 0,-1 1 0,1-1 0,-1 0 1,1 1-1,0-1 0,-1 0 0,1 0 0,-1 1 1,1-1-1,0 0 0,-1 0 0,1 0 0,-1 0 1,1 0-1,0 0 0,-1 0 0,1 0 0,0 0 1,-1 0-1,1 0 0,0 0 0,-1 0-5,2 0 16,12 2 23,-1 0 0,1 0 0,-1-2-1,1 0 1,0 0 0,-1-1 0,1-1-1,-1 0 1,1-1 0,-1-1 0,0 0 0,0 0-1,-1-1 1,1-1 0,-1 0 0,0-1-1,0-1-38,-9 6-2,1 0-1,-1 0 0,0 0 0,0-1 0,-1 0 1,1 0-1,0 1 0,-1-1 0,0-1 1,0 1-1,0 0 0,0 0 0,0-1 0,0 1 1,-1-1-1,0 0 0,0 1 0,0-1 1,0 0-1,-1 0 0,1 0 0,-1 0 0,0 1 1,0-3 2,-2 2 1,-1 0-1,0 0 1,1 1 0,-1 0 0,-1-1 0,1 1 0,0 0 0,-1 1 0,0-1 0,1 1-1,-1-1 1,0 1 0,0 0 0,0 0 0,-1 1 0,1-1 0,0 1 0,-1 0 0,1 0-1,0 1 1,-1-1 0,1 1 0,-1 0 0,1 0 0,-1 0 0,1 1 0,-1 0-1,-6-3 9,0 2 0,0-1 1,0 1-1,0 1 0,1 0 1,-1 0-1,0 1 0,0 1 1,1 0-1,0 0 0,-1 1 1,1 0-1,0 1 0,1 0 1,-1 1-1,1 0 0,0 0 1,1 1-1,0 0 0,0 0 1,0 1-1,-5 7-9,6-5 6,0-1-1,1 1 1,1 1-1,0-1 1,0 0-1,1 1 1,0 0-1,1 0 1,0 1-1,1-1 1,1 0-1,-1 1 1,2-1-1,-1 1 1,2 5-6,-1-13 1,0 0 1,1 1 0,-1-1 0,1 0-1,0 0 1,0 0 0,1 0-1,-1 0 1,1 0 0,0 0-1,0 0 1,0 0 0,0-1-1,1 1 1,-1-1 0,1 0-1,0 0 1,0 0 0,0 0 0,0 0-1,1-1 1,-1 1 0,1-1-1,0 0 1,-1 0 0,1 0-1,0 0 1,0-1 0,0 0-1,5 1-1,12 4 14,1-1 0,0-1 0,0-1-1,0-1 1,1-1 0,-1-1-1,3-2-13,6 2 14,14-2-1,-1-3-1,0-2 1,0-1 0,0-2 0,-1-2-1,-1-3 1,0 0 0,-1-3 0,6-5-13,-39 20 3,0 0 0,0 0 1,-1-1-1,1 1 1,-1-2-1,0 1 1,0-1-1,0 0 0,-1 0 1,0-1-1,0 0 1,0 0-1,-1-1 1,1 1-1,-2-1 0,1 0 1,-1 0-1,0-1 1,0 1-1,-1-1 1,1-5-4,-2 4 16,-1 0 1,0 0-1,0 0 1,-1 0-1,0 0 1,-1 0-1,0 0 1,0 0-1,-1 0 1,0 0-1,-2-4-16,4 13 4,-1-1 0,1 0 0,-1 0 0,1 0 0,-1 1 0,1-1 0,-1 0 0,0 1 0,1-1 0,-1 1 0,0-1 0,1 0 0,-1 1 0,0 0 0,0-1 0,0 1 0,0-1 0,1 1 0,-1 0 0,0 0 0,0-1 0,0 1 0,0 0 0,0 0 0,0 0 0,0 0 0,0 0 0,1 0 1,-1 0-1,0 0 0,0 1 0,0-1 0,0 0 0,0 0 0,0 1 0,0-1 0,1 1 0,-1-1 0,0 1 0,0-1 0,1 1 0,-1-1 0,0 1 0,1 0 0,-1-1 0,0 1 0,1 0 0,-1-1 0,1 1 0,-1 1-4,-27 40-89,18-21 86,1 0 1,1 1-1,0 0 0,2 0 1,1 1-1,0 0 0,2-1 1,1 1-1,1 1 0,0-1 3,1-20-3,-1 1-1,1-1 0,0 1 1,0-1-1,0 1 0,0-1 0,0 1 1,1-1-1,0 1 0,0-1 0,0 0 1,0 1-1,0-1 0,1 0 1,-1 0-1,1 0 0,0 0 0,0 0 1,0 0-1,0-1 0,0 1 1,1-1-1,-1 1 0,1-1 0,0 0 1,0 0-1,-1 0 0,2 0 4,8 2-65,0 0-1,1-1 0,0-1 0,-1 0 0,1 0 0,0-1 1,0-1-1,0 0 0,12-2 66,65-10-2276,4-24-3569</inkml:trace>
  <inkml:trace contextRef="#ctx0" brushRef="#br0" timeOffset="-3374.889">4872 853 5491,'0'0'1784,"0"0"-228,0 0-110,0 0-208,0 0-363,9 16-176,30 48 128,-38-63-772,-1 0 1,1 0 0,0 0 0,-1 1-1,1-1 1,0 0 0,0-1-1,-1 1 1,1 0 0,0 0-1,0 0 1,0 0 0,0-1 0,0 1-1,1 0 1,-1-1 0,0 1-1,0-1 1,0 1 0,0-1-1,1 0 1,-1 1 0,0-1 0,0 0-1,1 0 1,-1 0 0,0 0-1,0 0 1,1 0 0,-1 0-1,0-1 1,0 1 0,1 0 0,-1-1-56,5 0 323,2-2-167,0-1 1,0 0 0,0 0-1,-1-1 1,1 0-1,-1 0 1,0-1 0,0 0-1,-1 0 1,0 0 0,0-1-1,0 0 1,-1 0-1,0 0 1,-1-1 0,1 0-1,1-5-156,-2 3 76,0 0-1,-1-1 1,0 1 0,-1-1-1,0 1 1,-1-1-1,0 0 1,-1 0 0,0 0-1,0 1 1,-1-1-1,-1-1-75,1 8 14,-1 0 0,0 1 0,1-1 0,-2 1-1,1 0 1,0-1 0,-1 1 0,1 0 0,-1 1-1,0-1 1,0 0 0,0 1 0,0-1 0,0 1 0,-1 0-1,1 0 1,-1 0 0,1 1 0,-1-1 0,0 1-1,0 0 1,1 0 0,-1 0 0,0 1 0,0-1 0,0 1-1,0 0 1,0 0 0,0 0 0,0 1 0,0-1-1,0 1 1,1 0 0,-2 0-14,-2-1 3,-7 0-5,1 1 0,-1 0 1,1 1-1,-1 0 0,1 1 1,0 1-1,0 0 1,0 1-1,0 0 0,1 1 1,0 0-1,0 1 0,0 0 1,1 1-1,0 0 0,1 1 1,0 0-1,0 1 2,7-6-6,-1 1-1,1-1 1,0 1-1,1 0 0,-1 0 1,1 0-1,0 0 1,0 1-1,1-1 1,-1 0-1,1 1 0,0-1 1,1 1-1,-1-1 1,1 1-1,0 0 1,1-1-1,-1 1 0,1-1 1,0 1-1,1-1 1,-1 0-1,1 1 1,0-1-1,0 0 1,1 0-1,0 0 0,-1 0 1,1-1-1,1 1 1,-1-1-1,1 0 1,0 0-1,0 0 0,0 0 1,0-1-1,1 0 1,-1 1-1,5 0 7,343 195 232,-348-198-231,0 0 0,0 1-1,0 0 1,0 0 0,0 0 0,0 0-1,-1 1 1,1-1 0,-1 1 0,1 0-1,-1 0 1,0 0 0,0 0-1,-1 1 1,1-1 0,-1 1 0,1 0-1,-1 0 1,0 0 0,-1 0 0,1 0-1,-1 0 1,1 0 0,-1 0 0,0 1-1,-1-1 1,1 0 0,-1 1 0,0-1-1,0 0 1,0 1 0,-1-1-1,1 1 1,-1-1 0,0 0 0,-1 0-1,1 0 1,-1 1 0,1-1 0,-2 1-1,-6 1 0,1 1 1,-1-2-1,0 1 1,-1-1-1,1-1 1,-1 0-1,0 0 1,0-1-1,0 0 1,-1-1-1,1 0 1,-1 0-1,1-1 1,-1-1 0,0 0-1,1 0 1,-1-1-1,1 0 1,-1-1-1,-9-3 0,9 3-121,1-1 0,-1-1-1,1 0 1,0 0 0,0-1 0,0 0-1,1 0 1,-1-1 0,2-1-1,-1 1 1,0-1 0,1-1 0,1 0-1,-1 0 1,1 0 0,1-1-1,-1 0 1,1-1 0,1 1 0,0-1-1,0 0 1,1 0 0,1 0-1,-1-1 1,2 0 0,-2-9 121,11-18-3978,30 6-5130</inkml:trace>
  <inkml:trace contextRef="#ctx0" brushRef="#br0" timeOffset="-2777.956">5491 985 12038,'0'0'2187,"0"0"-928,0 0-279,0 0-105,0 0-302,2 6-269,-1-3-285,0 0-1,1 0 1,-1 0-1,1 0 1,0 0-1,0 0 1,0-1-1,0 1 1,0-1-1,0 0 1,1 1-1,-1-1 1,1 0-1,0 0 1,0-1-1,-1 1 1,1 0-1,0-1 1,0 0-1,1 0 0,-1 0 1,0 0-1,0 0 1,0-1-1,1 1 1,-1-1-1,0 0 1,1 0-19,150 4 283,-152-4-283,0-1 0,0 1 0,0-1 0,0 0 0,0 0 0,0 0 0,0 0 0,-1 0 0,1-1 0,0 1 0,0 0 0,-1-1 0,1 1 0,-1-1 0,0 0 0,1 1 0,-1-1 0,0 0 0,0 0 0,0 0 0,0 0 0,0 0 0,-1 0 0,1 0 0,0 0 0,-1 0 0,0 0 0,1 0 0,-1-1 0,0 1 0,0 0 0,0 0 0,0 0 0,-1 0 0,1-1 0,-1 1 0,1 0 0,-1 0 0,0 0 0,0 0 0,0 0 0,0 0 0,0 0 0,0 1 0,0-1 0,0 0 0,-1 1 0,0-1 0,-3-2 1,0 0 1,0 0-1,-1 1 1,1 0 0,-1 0-1,0 0 1,0 1-1,0 0 1,-1 0-1,1 0 1,0 1 0,-1 0-1,1 0 1,-1 1-1,1 0 1,-1 0-1,-3 1-1,5-1 5,1 1-1,-1 0 0,1 0 1,-1 0-1,1 0 0,-1 1 1,1 0-1,0 0 0,0 0 0,0 0 1,0 1-1,0-1 0,1 1 1,-1 0-1,1 0 0,-1 1 1,1-1-1,0 1 0,1-1 1,-1 1-1,0 0 0,1 0 1,0 0-1,0 1-4,-31 110 70,31-109-62,1 1 1,0 0 0,0 0-1,0 0 1,1 0 0,0 0-1,0 0 1,1 0 0,-1 0 0,2 0-1,-1-1 1,1 1 0,0 0-1,0-1 1,1 1 0,0-1-1,0 0 1,1 0 0,-1 0-1,1 0 1,1-1 0,-1 1-1,1-1 1,0 0 0,0 0-1,0-1 1,1 0 0,4 3-9,14 2 77,1-1 0,-1-1 1,1-1-1,0-1 0,1-2 1,-1 0-1,1-2 1,0-1-1,-1-1 0,1-1 1,20-4-78,19-6 91,-1-2 0,0-3 1,-2-3-1,28-14-91,-73 30 29,0-1-1,-1-1 1,0-1 0,0 0-1,0-1 1,-1-1 0,0-1-1,-1 0 1,0 0 0,0-1-1,-1-1 1,-1-1 0,0 0-1,-1 0 1,0-1-1,-1 0 1,0-1 0,-1 0-1,0-3-28,0-13 45,-2 0-1,-1 0 1,-2 0-1,-1-1 0,-1 1 1,-2-1-1,-1-12-44,0 1 39,2 32 2,-1 10-31,1-1 0,-1 0 1,1 0-1,-1 0 0,0 0 0,1 1 0,-1-1 1,0 0-1,0 0 0,0 0 0,-1 0 0,1 0 1,0 0-1,-1 0 0,1 1 0,-1-1 0,0 0 1,0 0-1,1 1 0,-1-1 0,0 0 0,0 1 1,-1-1-1,1 1 0,0-1 0,0 1 0,-1 0 0,1 0 1,-1-1-1,1 1 0,-1 0 0,0 0 0,1 0 1,-1 1-1,0-1 0,0 0-10,0 1-3,0 1 0,-1-1 0,1 1 0,0-1 0,0 1 0,0 0 0,0 0 0,0 0 0,0 0 0,0 0 0,0 0 0,0 1 0,0-1 0,0 1 0,1-1 0,-1 1 0,0-1 0,1 1 0,0 0 0,-1 0 0,1 0 0,0 0 0,0 0 0,0 0 0,0 0 0,0 2 3,0-2-5,-17 35-24,1 2-1,2 0 1,2 1-1,2 0 0,1 1 1,3 0-1,1 0 1,1 1-1,3 0 0,1 0 1,3 1 29,-3-38-83,0 0-1,1 0 1,0 0 0,0 0-1,0 0 1,0-1 0,1 1-1,0 0 1,0 0 0,0 0-1,1-1 1,-1 1-1,1 0 1,0-1 0,0 1-1,1-1 1,0 0 0,-1 0-1,1 0 1,1 0 0,-1-1-1,0 1 1,1-1 0,0 0-1,0 0 1,0 0 0,0 0-1,0-1 1,0 1 0,1-1-1,-1 0 1,1-1 0,0 1-1,0-1 1,-1 0 0,1 0-1,0 0 1,3-1 83,13-4-4623,-6-16-3458</inkml:trace>
  <inkml:trace contextRef="#ctx0" brushRef="#br0" timeOffset="-2471.714">6071 900 4530,'0'0'7780,"0"0"-7108,0 0 336,147 24 1089,-80-10-560,2-1-576,8-2-353,6-2-128,-6-2-240,-10-2-176,-15-3-64,-20-2-176,-14 2-592,-11-2-545,-7 0-2609</inkml:trace>
  <inkml:trace contextRef="#ctx0" brushRef="#br0" timeOffset="-669.55">8344 537 11829,'0'0'1033,"-32"13"-433,10-4-445,0-2 42,0 1-1,1 2 1,1 0 0,-1 1 0,2 1 0,0 1 0,0 1 0,1 0-1,-12 14-196,9-6 136,1 1 0,2 0-1,0 2 1,2 0-1,0 1 1,2 0 0,1 1-1,1 1 1,2 0 0,0 0-1,2 1 1,-3 23-136,10-49 7,0 1-1,0-1 1,0 1 0,0 0-1,1-1 1,0 1 0,0 0 0,0-1-1,0 1 1,1-1 0,-1 1-1,1 0 1,0-1 0,0 1 0,0-1-1,0 1 1,1-1 0,-1 0-1,1 0 1,0 0 0,0 0 0,0 0-1,1 0 1,-1 0 0,1 0-1,-1-1 1,3 2-7,9 1 15,1-1 0,-1-1 0,1 0 0,0-1 0,-1-1-1,1 0 1,0-1 0,0 0 0,14-3-15,-20 3 21,58-9 60,0-3-1,-1-3 1,-1-3 0,-1-2-1,-1-4 1,0-2 0,-2-2 0,16-14-81,-40 27 35,0-2 1,-1-1 0,-1-2 0,-1-1 0,-1-2 0,-1-2 0,-1 0 0,-1-2 0,-1-2 0,-2 0 0,-1-2 0,-1-1-1,15-27-35,-29 34 140,-1 0 0,-1 0-1,-1-1 1,-1 0 0,-2 0-1,0-1 1,-2 0-1,-1 1 1,-1-13-140,-18 46 205,-65 113-218,60-85 18,1 0 1,2 2-1,2 0 0,1 1 1,2 0-1,1 1 0,2 1 1,2 0-1,-2 23-5,11-59 0,-3 4-2,1 0 1,0 1-1,1-1 0,0 0 0,0 1 0,1-1 1,0 1-1,0-1 0,1 1 0,0-1 1,0 1-1,1-1 0,0 0 0,1 0 0,0 0 1,0 0-1,1 0 0,0-1 0,0 1 1,1-1-1,-1 0 0,2 0 0,-1-1 0,1 0 1,0 0-1,0 0 0,4 2 2,4-3-8,1-1-1,-1-1 1,1 0-1,-1-1 1,1 0-1,0-1 1,0-1-1,0 0 1,-1-2-1,1 1 1,5-3 8,-3 0-10,1 0 0,-1-2-1,0 0 1,-1-1 0,1-1 0,-1 0 0,-1-2 0,0 1 0,0-2 0,-1 0 0,0-1-1,-1 0 1,0-1 0,-1 0 0,0-1 0,-1 0 0,-1-1 0,0-1 0,-1-1 10,-6 13-1,-1-1 0,1 1 1,-1 0-1,0-1 0,-1 0 1,1 0-1,-1 1 0,0-1 1,0 0-1,-1 0 0,1 0 1,-1 0-1,0 0 0,-1 0 1,1 0-1,-1 0 0,0 0 1,0 1-1,0-1 0,-1 0 1,0 0-1,1 1 0,-2-1 1,-1-2 0,-7 2 3,0 1 1,0 0 0,-1 0-1,1 1 1,-1 1 0,0 0-1,0 1 1,1 0 0,-1 0 0,0 2-1,0-1 1,0 1 0,-11 3-4,11 0 1,0 1 0,0 0 0,1 0 1,0 1-1,0 1 0,0-1 0,1 2 1,0 0-1,0 0 0,1 1 0,0 0 1,1 0-1,0 1 0,0 0 1,1 0-1,0 1 0,-2 6-1,-7 58 5,45-64-45,-20-11 43,21-1 40,1-2 0,-1-1 1,0-1-1,0-1 0,0-2 0,-1-1 1,0-1-1,-1-1 0,0-2 0,20-13-43,-26 9 47,-22 17-44,0 1 0,0-1-1,0 0 1,0 1 0,1-1-1,-1 1 1,0-1 0,0 0-1,1 1 1,-1-1 0,0 1-1,1-1 1,-1 0 0,0 1 0,1-1-1,-1 0 1,0 0 0,1 1-1,-1-1 1,1 0 0,-1 0-1,0 1 1,1-1 0,-1 0-1,1 0 1,-1 0 0,1 0 0,-1 0-1,1 0 1,-1 0 0,1 0-1,-1 0 1,1 0 0,-1 0-1,0 0 1,1 0 0,-1 0 0,1 0-1,-1 0 1,1-1 0,-1 1-3,-21 129-78,23-126 79,-1-1 1,1 1-1,0 0 0,0-1 0,0 1 1,0-1-1,0 0 0,1 1 0,-1-1 1,1 0-1,-1-1 0,1 1 0,0 0 1,0-1-1,0 0 0,0 1 0,0-1 1,0 0-1,0 0 0,0-1 0,0 1 1,0-1-1,0 1 0,1-1 0,-1 0 1,0 0-1,0-1 0,0 1 0,0-1 1,1 1-1,-1-1 0,0 0 0,1-1-1,13 2 74,-3-1-33,0-1 1,0 0-1,0-1 1,0-1-1,0 0 0,-1-1 1,1 0-1,-1-1 1,0 0-1,-1-1 0,0-1 1,0 0-1,0 0 1,-1-2-1,-1 1 0,1-1 1,-2-1-1,1 1 1,-1-2-1,-1 1 0,0-1 1,-1-1-1,0 1 1,-1-1-1,5-14-41,-2 0 49,-1 0 0,-2-1 0,0 0 0,-2 0 0,-1-1 0,-1-26-49,-5 52-8,1 1 0,-1 0 0,0 0 0,1 0 0,-1 1 0,0-1 0,0 1 0,0-1 0,0 1 0,-1 0 0,1 0 0,0 0 0,0 1 0,-1-1 0,1 1 0,0 0 0,-1 0-1,1 0 1,0 0 0,-1 0 0,1 1 0,0 0 0,0 0 0,-1-1 0,1 2 0,-1-1 8,-2 2-13,0 0-1,1 0 1,-1 1-1,1-1 0,-1 1 1,1 0-1,0 1 0,1-1 1,-1 1-1,1 0 0,0 0 1,0 0-1,0 1 1,1-1-1,0 1 0,0 0 1,0 0-1,1 0 0,0 0 1,0 1-1,1-1 0,0 0 1,0 1-1,0-1 1,1 1-1,-1-1 0,2 1 1,-1-1-1,1 1 0,0-1 1,0 1-1,1-1 0,0 0 1,0 1-1,0-1 1,3 3 13,101 203 0,-97-101 90,-9-112-90,-1 1-1,1 0 0,-1-1 0,1 1 0,0 0 1,-1-1-1,1 1 0,-1 0 0,1-1 1,-1 1-1,1 0 0,-1 0 0,1 0 0,-1-1 1,1 1-1,-1 0 0,1 0 0,-1 0 1,1 0-1,-1 0 0,1 0 0,-1 0 0,1 0 1,-1 0-1,1 0 0,-1 0 0,1 0 1,-1 0-1,1 1 0,-1-1 0,1 0 0,-1 0 1,1 1-1,-1-1 0,1 0 0,-1 0 1,1 1-1,0-1 0,-1 1 0,1-1 0,0 0 1,-1 1-1,1-1 0,0 1 0,-1-1 1,1 1-1,0-1 0,0 0 0,0 1 1,-1-1-1,1 1 0,0 0 0,0-1 0,0 1 1,0-1 0,-1-5-7,1 0 1,-1-1-1,1 1 1,1 0 0,-1-1-1,1 1 1,0 0 0,0 0-1,0-1 1,1 1-1,0 0 1,0 0 0,0 1-1,0-1 1,1 0 0,0 1-1,0-1 1,0 1-1,1 0 1,-1 0 0,1 0-1,0 1 1,0-1 6,39-28-73,1 2 0,2 2 0,47-22 73,-46 26 17,-2-1 1,0-3-1,-2-2 0,7-7-17,94-109 163,-144 146-163,0 0-1,1 0 1,-1 0-1,1 0 1,-1 0-1,1 0 1,-1 0-1,1 0 1,-1 0-1,1 0 1,-1 0-1,0 0 1,1 1-1,-1-1 1,1 0-1,-1 0 1,0 0-1,1 1 1,-1-1-1,1 0 1,-1 0-1,0 1 1,1-1-1,-1 0 1,0 1 0,1-1-1,-1 0 1,0 1-1,0-1 1,0 1-1,1-1 1,-1 0-1,0 1 1,0-1-1,0 1 1,0-1-1,1 1 1,-1-1-1,0 1 1,0-1-1,0 0 1,0 1-1,0-1 1,0 1-1,-1-1 1,1 1-1,0-1 1,0 1-1,0-1 1,0 0-1,0 1 1,-1-1-1,1 1 1,0-1-1,0 0 1,-1 1-1,1-1 1,0 0-1,0 1 1,-1-1-1,1 0 1,-1 1 0,1 0-4,-67 283 44,35-90-8,31-189-206,-1 1 0,0-1 0,0 0 1,0 0-1,0 0 0,-1 0 0,0 0 1,0-1-1,0 1 0,0-1 0,-1 0 1,0 0-1,0 0 0,0 0 1,0-1-1,0 1 0,-1-1 0,0 0 1,1-1-1,-1 1 0,0-1 0,0 0 1,-1 0-1,1-1 0,-3 1 174,-60 17-5949</inkml:trace>
  <inkml:trace contextRef="#ctx0" brushRef="#br0" timeOffset="3690.496">12189 830 10229,'0'0'2003,"0"0"-837,0 0-240,0 0 24,0 0-313,33 2-213,408 3 633,-73-5-499,-367-1-567,0 1 1,0-1 0,0 0 0,0 1 0,0-1 0,1 1 0,-1 0 0,0-1 0,0 1 0,1 0 0,-1 0-1,0 0 1,0 0 0,1 0 0,-1 0 0,0 0 0,0 0 0,1 0 0,-1 0 0,0 1 0,0-1 0,1 0-1,-1 1 1,0 0 0,0-1 0,0 1 0,0-1 0,0 1 0,0 0 0,0 0 0,0 0 0,0 0 0,0-1 0,0 1-1,-1 0 1,1 1 0,0-1 0,0 0 0,-1 0 0,1 0 0,-1 0 0,1 0 0,-1 1 0,0-1 0,1 0-1,-1 0 1,0 1 0,0-1 0,0 0 0,0 0 0,0 1 0,0-1 0,0 0 0,0 0 0,-1 1 0,1-1-1,0 0 1,-1 0 0,1 0 0,-1 1 0,0-1 0,1 0 8,-97 52-4093,26-29-2843</inkml:trace>
  <inkml:trace contextRef="#ctx0" brushRef="#br0" timeOffset="4512.768">6300 56 5074,'-257'-42'7816,"144"32"-7237,0 6-1,0 5 1,0 4-1,-40 11-578,37 2 264,1 5 0,1 5 0,2 5-1,1 5 1,1 5 0,3 4-1,-11 12-263,48-22 121,1 2-1,2 4 0,2 3 1,2 2-1,2 3 0,3 3 1,1 2-1,4 2 0,2 3 1,-35 55-121,68-90 8,2 1 0,0 0 0,2 2 1,1-1-1,2 1 0,1 1 0,1 0 1,1 1-1,2-1 0,1 1 1,1 0-1,2 1 0,1-1 0,1 1 1,2-1-1,1 0 0,2 0 0,1 0 1,1 0-1,2-1 0,8 18-8,-5-25 4,1-1 1,2 0-1,0-1 1,1-1-1,2-1 0,0 0 1,0-1-1,2-1 0,0-1 1,1 0-1,1-2 0,0 0 1,7 2-5,17 6 6,1-1 0,1-3 0,0-1 0,1-3 0,1-2 0,25 2-6,250 15 16,45-34 62,-114-24-4,-2-11-1,-2-11 1,218-75-74,-292 72 55,-3-7 0,-3-8-1,-3-7 1,114-73-55,-88 10 91,-182 129-73,0-1 1,-1 0-1,-1 0 1,0-1-1,0 0 1,-2-1-1,1 0 1,-2-1-1,1 0 1,-2-1-1,0 1 1,-1-1-1,0 0 1,-1-1-1,-1 1 1,0-1-1,-2 0 0,1 0 1,-2 0-1,0-1 1,-1 1-1,-1 0 1,0 0-1,-1 0 1,-1 0-1,-1 0 1,0 0-1,-3-6-18,-11-11 3,-2 0 0,0 2 0,-3 1 0,0 1 0,-2 0 0,-1 2 0,-1 1 0,-1 1 0,-23-15-3,-24-17-17,-3 4 0,-2 3 0,-2 3 0,-1 4 0,-3 4 0,-1 3-1,-2 4 1,-1 4 0,-1 5 0,-2 3 0,1 4 0,-2 4 0,0 4 0,0 5 0,-40 5 17,93-1-128,1 2-1,-1 2 1,1 2-1,1 1 1,-1 2 0,2 2-1,-1 1 1,2 2 0,-3 3 128,-3 6-1087,1 2 1,1 2 0,2 1 0,0 2-1,3 2 1,-21 24 1086,-55 74-9183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4:0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785 228 3217,'0'0'5480,"0"0"-2945,0 0-1084,0 0-192,-28-11-122,11 4-993,2 0-50,-1 0 0,0 1-1,-1 1 1,1 0 0,-1 2 0,0 0 0,0 0-1,0 2 1,0 0 0,0 1 0,-1 1-1,1 0 1,-1 1-94,-51 16 238,2 3 0,0 2 1,2 4-1,-59 32-238,122-58 7,-5 1 29,-1 2-1,1-1 1,0 1 0,0 0-1,0 0 1,0 1 0,1 0-1,0 0 1,0 0 0,0 1-1,0 0 1,1 0 0,0 1-1,0-1 1,1 1 0,0 0-1,-3 8-35,7-11 5,0 0 0,0 0-1,0 0 1,0 0 0,1 0 0,0 0-1,0 0 1,0 0 0,0 0 0,1 0-1,-1 0 1,1-1 0,0 1 0,0 0-1,0-1 1,1 0 0,-1 1-1,1-1 1,0 0 0,0-1 0,0 1-1,0 0 1,1-1 0,-1 1 0,0-1-1,1 0 1,0 0 0,0-1 0,-1 1-1,1-1 1,0 0-5,2 3 8,257 114 187,-199-94-158,-1 2 0,-2 3 1,22 16-38,-34 6 105,-49-50-95,1 1 0,-1 0 0,1-1 0,-1 1 0,0 0 0,1-1 0,-1 1 0,0 0 0,0-1 0,0 1 0,-1 0 0,1-1 0,0 1 0,-1 0 0,1-1 0,-1 1 0,1 0 0,-1-1 0,0 1 0,1-1 0,-1 1 0,0-1 0,0 0 0,0 1 0,0-1 0,0 0 0,-1 1 0,1-1 0,0 0 0,-1 0 0,1 0 0,0 0 0,-1-1 0,1 1 0,-1 0 0,0 0 0,1-1 0,-1 1-10,-16 5 20,-1-1 0,1 0 1,-1-1-1,0-1 0,0-1 0,0-1 0,0 0 0,-18-3-20,18 2-22,7 1-89,1 0-1,-1-1 1,1-1 0,0 0-1,-1-1 1,1 0 0,0 0-1,0-1 1,0 0 0,0-1-1,1-1 1,-1 0 0,1 0-1,0-1 1,-2-1 111,12 6-62,-1 0 0,0 1 0,0-1 0,0 0 0,0 1 0,1-1-1,-1 0 1,0 0 0,1 0 0,-1 0 0,1 0 0,-1 0 0,1 0 0,-1 0 0,1 0 0,-1 0 0,1 0 0,0 0 0,0 0 0,0 0-1,0 0 1,0 0 0,0 0 0,0-1 0,0 1 0,0 0 0,0 0 0,0 0 0,1 0 0,-1 0 0,0 0 0,1 0 0,-1 0 0,1 0-1,-1 0 1,1 0 0,0 0 0,-1 0 0,1 1 0,0-1 0,-1 0 0,1 0 0,0 1 0,0-1 0,0 0 62,140-41-5840,-46 21 2187</inkml:trace>
  <inkml:trace contextRef="#ctx0" brushRef="#br0" timeOffset="522.907">986 660 6675,'0'0'2358,"0"0"-573,0 0-37,0 0-297,0 0-386,-3 0-30,-3 0 933,32-1-1517,-12 0-429,-1-1 0,1 0 0,-1-2 0,0 1 0,0-2 0,0 1 0,0-2 0,-1 0 0,0 0 0,0-1 0,-1-1 0,0 0 0,1-1-22,-10 7 9,1 0 1,-1-1-1,0 1 0,0-1 1,0 1-1,0-1 0,0 0 1,-1 0-1,1 0 0,-1 0 1,0 0-1,0 0 0,0 0 1,0 0-1,0-1 0,-1 1 1,1 0-1,-1-1 0,0 1 1,0 0-1,0 0 0,-1-2-9,0 3 9,0 1-1,0-1 1,0 0-1,-1 1 1,1-1-1,-1 1 0,1-1 1,-1 1-1,1 0 1,-1 0-1,0 0 0,1 0 1,-1 0-1,0 0 1,0 0-1,0 0 1,0 1-1,0-1 0,0 1 1,0-1-1,0 1 1,0 0-1,0 0 1,0 0-1,0 0 0,0 0 1,0 0-1,0 0 1,0 1-1,-2 0-8,-3-1 30,-1-1-22,0 1 0,0 1 0,0-1 1,0 1-1,1 1 0,-1 0 0,0 0 0,1 0 0,-1 1 0,1 0 0,0 0 0,0 1 1,0 0-1,1 0 0,-1 0 0,1 1 0,0 0 0,0 0 0,0 1 0,1 0 0,0 0 1,0 0-1,1 0 0,-1 1 0,1 1-8,0-3 4,0 0-1,1 0 1,0 0 0,0 1-1,0-1 1,1 1 0,-1 0 0,1-1-1,1 1 1,-1 0 0,1 0-1,0 0 1,0 0 0,1 1-1,0-1 1,0 0 0,0 0 0,1 0-1,0 0 1,0 0 0,1 0-1,-1 0 1,1 0 0,1 0-1,-1-1 1,1 1 0,0-1 0,0 0-1,0 0 1,1 0 0,4 5-4,4-5 7,0-1 0,0 1 0,1-2 0,0 0 1,0-1-1,0 0 0,0 0 0,0-2 0,0 1 1,7-2-8,38-4 21,0-3 0,-1-2 0,0-2 0,-1-3 0,-1-2 0,0-3 0,-1-2 0,-1-3 0,-2-2 0,22-15-21,-50 31 29,0 0 0,-1-2 0,0 0-1,-1-2 1,-1 0 0,0-1 0,-1-1-1,-1-1 1,0-1 0,-2 0 0,0-1-1,-1-1 1,-1 0 0,-1-1 0,-1 0-1,-1-1 1,-1-1 0,0-2-29,-7 16 34,0-1 0,0 0 0,-2 0 1,1-1-1,-1 1 0,-1 0 0,0 0 0,0-1 0,-1 1 1,-1 0-1,1 0 0,-2 0 0,0 0 0,0 0 0,-1 0 0,0 1 1,-1 0-1,0 0 0,-1 0 0,-6-8-34,10 16 11,0 0-1,0 0 1,0 1-1,0-1 1,0 1-1,0 0 1,0 0 0,0-1-1,0 1 1,-1 1-1,1-1 1,-1 0 0,1 1-1,0-1 1,-1 1-1,1-1 1,-1 1-1,1 0 1,-1 0 0,1 0-1,-1 1 1,1-1-1,-1 1 1,1-1-1,0 1 1,-1 0 0,1 0-1,0 0 1,0 0-1,-1 0 1,1 0 0,0 0-1,0 1 1,0 0-1,0-1 1,0 1-11,-44 82-61,35-43 48,2 1 0,2 0 0,1 0 1,3 1-1,1-1 0,4 40 13,-1-63-43,0 0 1,2-1-1,0 1 1,2-1-1,0 1 1,0-1-1,2 0 1,0-1-1,2 0 1,-1 0-1,2-1 1,0 0-1,1-1 1,1 0-1,4 4 43,104 89-1603,-63-78-4902,-53-28-1541</inkml:trace>
  <inkml:trace contextRef="#ctx0" brushRef="#br0" timeOffset="816.432">1591 510 13510,'0'0'2177,"0"0"-1713,0 0-159,0 0-129,0 0 480,213 36-432,-58-30-224,19-3-704,-8-1-2178,-44 9-2592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4:5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0 19561,'0'0'160,"0"0"-160,0 0-944,0 0-2322,-129 54-4065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4:0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916 417 11957,'0'0'1665,"0"0"-643,0 0-187,0 0-117,-6 19-198,-33 161 555,18 134 387,15 69-1462,6-383-56,1 1 1,-1-1-1,0 1 0,0 0 0,0-1 1,0 1-1,1 0 0,-1-1 0,0 1 1,0 0-1,0-1 0,0 1 0,0 0 1,-1-1-1,1 1 0,0 0 0,0-1 1,0 1-1,-1-1 0,1 1 0,0 0 1,0-1-1,-1 1 0,1-1 0,-1 1 1,1-1-1,0 1 0,-1-1 0,1 1 1,-1-1-1,1 1 0,-1-1 0,1 1 1,-1-1-1,0 0 0,1 0 0,-1 1 1,1-1-1,-1 0 0,0 0 0,1 1 1,-1-1-1,0 0 0,1 0 0,-1 0 1,0 0-1,1 0 0,-1 0 0,0 0 1,1 0-1,-1 0 0,0-1 0,1 1 1,-1 0-1,0 0 0,1-1 0,-1 1 1,0 0 55,-19-12-3855</inkml:trace>
  <inkml:trace contextRef="#ctx0" brushRef="#br0" timeOffset="239.281">1 697 12742,'0'0'1713,"0"0"-609,0 0 545,0 0-817,147-103-416,-3 38-47,27-13-49,13 2-176,-4 6-16,-29 21-112,-39 20-16,-45 20-144,-34 9-657,-33 20-1968,0 20-1809</inkml:trace>
  <inkml:trace contextRef="#ctx0" brushRef="#br0" timeOffset="738.982">1103 1257 3890,'0'0'7747,"0"0"-5274,0 0-1155,0 0 51,24 2-230,79 3-400,-97-6-709,0-1-1,0 1 1,-1-1 0,1 0-1,-1 0 1,1 0-1,-1-1 1,0 0-1,0 0 1,0 0 0,0-1-1,0 0 1,-1 0-1,0 0 1,0 0 0,0-1-1,2-2-29,5-6 47,3 1-29,-1-1 0,0-1 1,-1 0-1,-1-1 1,-1 0-1,0 0 0,-1-1 1,0-1-1,-1 1 0,-1-2 1,-1 1-1,0-1 0,-2 1 1,0-1-1,0-1 0,-2 0-18,-1 11 7,0 0 0,-1 0 0,0 0 0,0 1 0,-1-1 0,0 0 0,0 0 0,-1 1-1,0-1 1,0 1 0,0 0 0,-1-1 0,-1 1 0,1 0 0,-1 1 0,0-1 0,-5-5-7,6 8 10,0 0 0,-1 0 0,1 0-1,-1 0 1,0 0 0,0 1 0,0 0 0,-1 0 0,1 0 0,-1 0 0,1 1 0,-1 0 0,0 0 0,0 0 0,-5-1-10,9 7-75,0 2 65,1-1-1,0 1 0,0 0 0,0-1 0,0 1 1,1 0-1,0-1 0,0 1 0,0-1 1,1 1-1,0-1 0,0 1 0,1-1 0,-1 0 1,1 0-1,0 0 0,0-1 0,1 1 1,-1-1-1,1 1 0,0-1 0,0 0 0,1-1 1,-1 1-1,5 2 11,160 45-72,-163-49 70,-1 1 0,1 1 0,-1-1-1,0 1 1,0 0 0,0 0 0,-1 0 0,1 1 0,-1-1 0,0 1 0,-1 0 0,1 1 0,-1-1 0,0 0-1,0 1 1,0 0 0,-1 0 0,0 0 0,0 0 0,-1 0 0,1 1 2,11 140-64,-13-115 65,0-19-33,-1-8 22,0 0 0,1-1 1,-1 1-1,1 0 0,0-1 1,0 1-1,1 0 0,-1-1 0,1 1 1,0 0-1,0-1 0,1 1 1,-1-1-1,1 1 0,0-1 1,0 0-1,1 0 0,-1 0 1,1 0-1,0 0 0,0-1 0,0 1 1,0-1-1,1 0 0,3 3 10,0-5-499,0 0-1,0-1 1,0 0-1,1 0 0,-1 0 1,0-1-1,0 0 1,0-1-1,0 0 0,0 0 1,0 0-1,0-1 0,0 0 1,-1 0-1,1-1 500,51-27-7283</inkml:trace>
  <inkml:trace contextRef="#ctx0" brushRef="#br0" timeOffset="1323.714">2204 966 11205,'0'0'1865,"0"0"-315,0 0-59,0 0-514,0 0-438,-8 9-203,4-6-305,1 0-10,0-1-1,0 1 0,0 0 1,0 0-1,1 0 0,-1 0 1,1 0-1,0 0 0,0 1 0,0-1 1,0 1-1,0-1 0,1 1 1,0 0-1,0 0 0,0 0 0,0-1 1,0 1-1,1 0 0,0 0 1,-1 0-1,2 0 0,-1 0 1,0 0-1,1 3-20,3-4 12,-1-1-1,1 0 1,-1 0 0,1 0 0,-1 0 0,1 0 0,0-1-1,0 1 1,0-1 0,0 0 0,0-1 0,0 1 0,1 0-1,-1-1 1,0 0 0,0 0 0,0-1 0,0 1 0,0-1-1,0 0 1,0 0 0,0 0 0,3-1-12,3-4 14,0 0-1,0-1 1,-1 0 0,0 0 0,0-1-1,-1 0 1,0 0 0,-1-1 0,1 0-1,-2-1 1,1 1 0,-1-1 0,0-2-14,-4 9 1,0-1 0,0 1 0,0-1 0,0 1-1,-1-1 1,1 0 0,-1 0 0,0 0 0,0 1 0,0-1 0,-1 0 0,1 0 0,-1 0 0,0 0 0,0 0 0,0 0 0,-1 0 0,0 0 0,1 0 0,-1 0 0,-1 0 0,1 0 0,-1 1 0,1-1 0,-1 0 0,0 1 0,0-1-1,0 1 1,-1 0 0,1 0 0,-1 0 0,0 0 0,0 0 0,0 1 0,0-1 0,0 1 0,-1 0 0,1 0 0,-3-1-1,0 0 0,0 0 0,0 0 0,0 1 0,0 0 0,-1 0-1,1 1 1,-1-1 0,1 1 0,-1 1 0,0-1 0,1 1 0,-1 1 0,1-1 0,-1 1 0,0 0-1,1 1 1,-1-1 0,1 1 0,0 0 0,0 1 0,0 0 0,0 0 0,0 0 0,0 0-1,1 1 1,-2 1 0,-2 10 2,0 1 0,1-1 0,0 1 0,1 1 0,1-1 0,1 1 0,0 0 0,2 0 0,-1 1 0,2-1 0,1 1 0,0 0 0,1-1 0,1 1 0,1 6-2,-2-22 0,0 5 2,0 0 0,0-1 0,1 1 0,-1 0 0,2-1 0,-1 1 0,1-1 0,0 1 0,0-1 0,1 0 0,0 0 0,0 0 0,0 0 0,1-1 0,0 1 0,0-1 0,0 0 0,0 0 0,1 0 0,0-1 0,0 1 0,1-1 0,-1 0 0,1-1 0,0 1 0,-1-1 0,2-1 0,2 2-2,11 1-2,-1-1 1,1-1-1,0-1 1,0 0-1,-1-2 1,1 0 0,20-4 1,-32 4 4,18-3 8,0-1 0,-1-1-1,1-2 1,-1 0 0,-1-2 0,0 0-1,0-2 1,-1 0 0,0-2-1,-1-1 1,0 0 0,-1-2-1,18-17-11,-29 22 14,0-1 0,0-1-1,-1 0 1,-1 0 0,0-1-1,-1 0 1,-1 0-1,0-1 1,-1 0 0,0 0-1,-1 0 1,-1 0 0,-1-1-1,0 1 1,-1-1-1,0 0 1,-1 1 0,-1-1-1,-1-1-13,2 11 13,1 5-6,-1-1 0,0 1 0,1-1 1,-1 1-1,0-1 0,0 1 0,0-1 1,0 1-1,0-1 0,0 1 0,-1-1 0,1 1 1,0-1-1,-1 1 0,1-1 0,-1 1 1,0 0-1,1-1 0,-1 1 0,0 0 1,0 0-1,0-1 0,0 1 0,0 0 1,0 0-1,0 0 0,0 0 0,0 0 0,0 0 1,-1 0-8,-9 7 26,4 9-35,1 0-1,0 0 1,0 1-1,2 0 1,0 0-1,1 1 1,0-1-1,2 2 10,-1-6-1,-3 18 7,2 0 0,1 1 0,1 0-1,2-1 1,3 22-6,-3-47-92,0-1-1,1 0 1,0 0-1,0 0 0,0 0 1,0 0-1,0 0 0,1-1 1,0 1-1,0-1 1,0 1-1,0-1 0,0 0 1,1 0-1,-1-1 1,1 1-1,0-1 0,0 0 1,0 0-1,0 0 0,0 0 1,0-1-1,0 1 1,1-1-1,-1 0 0,0 0 1,1-1-1,-1 0 1,1 1-1,-1-1 0,1-1 1,-1 1-1,0-1 0,1 0 1,0 0 92,61 2-5848</inkml:trace>
  <inkml:trace contextRef="#ctx0" brushRef="#br0" timeOffset="1889.581">3990 668 15127,'0'0'491,"0"0"-262,0 0 99,0 0 411,0 0-10,-7 7-161,-16 16 366,39-37-897,0-2-1,-1 0 1,0 0 0,-2-1 0,0-1-1,0 0 1,-2-1 0,-1-1 0,0 1 0,-1-1-1,-1-1 1,-1 0 0,-1 0 0,-1-1-37,-1-1 8,-1 0-1,-1 0 1,-2-1 0,0 1 0,-1 0 0,-2-1 0,-2-12-8,3 28 2,0-1-1,-1 1 1,0-1-1,0 1 1,-1 0-1,0 0 1,0 0-1,-1 1 1,0-1 0,0 1-1,-1 0 1,0 1-1,0-1 1,0 1-1,-1 0 1,0 1-1,0 0 1,-1 0 0,1 0-1,-1 1 1,-2-1-2,-2 1 3,-1-1-1,1 2 1,-1 0 0,1 0 0,-1 2 0,0-1-1,0 1 1,0 1 0,0 1 0,0 0 0,0 0 0,1 1-1,-1 1 1,0 0 0,1 0 0,0 2 0,0-1-1,0 2 1,0 0 0,1 0 0,0 1 0,0 0-1,1 1 1,0 0 0,0 0 0,1 1 0,0 1 0,1-1-1,-1 2 1,2-1 0,0 1 0,0 0 0,1 0-1,0 1 1,1 0 0,-3 10-3,5-9 2,1-1 0,0 1-1,1 0 1,0 0 0,1-1-1,1 1 1,0 0 0,0 0 0,1-1-1,1 1 1,0-1 0,1 1 0,0-1-1,1 0 1,0-1 0,1 1-1,4 5-1,18 19 3,1 0-1,2-2 1,1-2-1,2-1 1,25 19-3,-13-11 17,-37-33-12,0 0 0,0 1 1,-1 0-1,0 0 0,0 1 1,-1 0-1,0 1 0,-1 0 1,1 0-1,-2 0 0,1 0 1,-1 1-1,-1 0 0,0 0 1,0 1-1,-1-1 0,0 1 1,-1-1-1,-1 1 0,1 0 1,-1 0-1,-1 0 0,-1 6-4,-2-10 3,-1-1 0,0 0 0,0-1 1,-1 1-1,0 0 0,0-1 1,0 0-1,-1-1 0,0 1 1,1-1-1,-2 0 0,1 0 1,0-1-1,-1 0 0,1 0 1,-1 0-1,0-1 0,0 0 1,0-1-1,0 1 0,-3-1-4,-21 6-5,0-2 0,1-2-1,-2 0 1,1-2 0,0-2-1,-7-1 6,26 1-96,0 1-1,0-2 1,0 0-1,0 0 1,0-1 0,1-1-1,-1 0 1,1 0-1,0-1 1,0 0 0,1-1-1,0-1 1,0 1-1,-1-2 97,9 6-202,0 0 0,1 0 0,-1 0 0,0 0 1,1 0-1,-1 0 0,1 0 0,-1-1 0,1 1 0,0 0 0,0-1 0,0 1 0,1-1 0,-1 0 0,1 1 0,-1-1 0,1 1 0,0-1 0,0 0 0,0 1 0,0-1 0,0 0 0,1 0 202,5-29-6827</inkml:trace>
  <inkml:trace contextRef="#ctx0" brushRef="#br0" timeOffset="2509.904">4293 717 10773,'0'0'2476,"0"0"-910,0 0-22,0 0-303,-3 21-593,-12 64-317,14-83-322,0-1 0,0 0 0,0 1 0,0 0 0,1-1-1,-1 1 1,0-1 0,1 1 0,0 0 0,-1-1 0,1 1 0,0 0 0,0 0-1,0-1 1,0 1 0,0 0 0,0 0 0,0-1 0,1 1 0,-1 0 0,1-1 0,-1 1-1,1 0 1,0-1 0,-1 1 0,1-1 0,0 1 0,0-1 0,0 0 0,0 1-1,0-1 1,1 0 0,-1 1 0,0-1 0,0 0 0,1 0 0,-1 0 0,1 0-1,-1-1 1,1 1 0,-1 0 0,1 0 0,0-1 0,-1 1 0,1-1 0,0 0-1,-1 1 1,1-1 0,0 0 0,0 0 0,-1 0 0,1 0 0,0-1 0,0 1-1,-1 0 1,2-1-9,5 1 21,-1 1-5,0-1 1,-1 0-1,1 0 0,0-1 1,0 0-1,-1 0 0,1 0 1,-1-1-1,1 0 1,-1 0-1,1-1 0,-1 0 1,0 0-1,0 0 1,-1-1-1,1 0 0,-1 0 1,0 0-1,0-1 1,0 0-1,2-2-16,-2 1 7,0 0 1,0 0-1,-1-1 0,0 1 0,0-1 1,0 0-1,-1 0 0,0 0 1,-1-1-1,1 1 0,-1-1 1,-1 1-1,0-1 0,0 0 0,0 0 1,-1 1-1,0-1 0,0 0 1,-1-1-8,0 6-3,0 0 0,0-1 1,0 1-1,0 0 0,0 0 1,-1 0-1,1 0 0,-1 0 1,0 0-1,0 0 0,0 1 1,-1-1-1,1 1 0,0-1 1,-1 1-1,0 0 0,1 0 1,-1 0-1,0 0 0,0 1 1,0-1-1,0 1 0,0 0 1,-1 0-1,1 0 0,0 0 1,-1 0-1,1 1 0,0-1 1,-1 1-1,1 0 0,-1 0 1,1 0-1,0 1 0,-1-1 1,1 1-1,0 0 0,-1 0 1,-2 1 2,0 5-7,-1 0 1,1 0-1,0 0 1,1 1 0,0 0-1,0 0 1,1 1 0,0-1-1,0 1 1,1 0 0,0 0-1,0 0 1,1 0-1,0 3 7,-2 2 7,-5 16 7,2 1-1,1 0 1,1 0 0,2 0-1,1 1 1,2-1 0,2 21-14,-2-49 5,0 0 1,1 0 0,0 0-1,0 1 1,0-1-1,0 0 1,0-1-1,0 1 1,1 0-1,0 0 1,-1 0-1,1-1 1,0 1 0,0-1-1,0 0 1,1 1-1,-1-1 1,1 0-1,-1 0 1,1-1-1,0 1 1,-1 0-1,1-1 1,0 0 0,0 1-1,0-1 1,0 0-1,0-1 1,2 1-6,100 3 242,-51-15-161,-1-1 0,0-3 0,-1-2 1,-1-2-1,-1-3 0,0-2 0,2-4-81,-33 19 11,26-13 20,-2-1 0,0-2 0,-2-3 0,5-5-31,-33 23 29,-1 0 1,0-1 0,-1-1-1,0 0 1,-1 0 0,0-1-1,-1-1 1,-1 1-1,0-1 1,0-1 0,-2 1-1,0-1 1,-1-1 0,3-12-30,-1-6 57,-3-1 0,-1 1 1,-1-1-1,-2 0 0,-2 0 1,-3-23-58,3 46 26,1 1 1,-2-1 0,1 1-1,-2 0 1,1 0 0,-1 0 0,-1 0-1,0 1 1,-1-1 0,0 1-1,0 1 1,-1-1 0,-6-5-27,12 14 5,1 0 1,-1 1 0,1-1 0,-1 1 0,0-1-1,0 1 1,1-1 0,-1 1 0,0 0 0,0-1 0,1 1-1,-1 0 1,0 0 0,0 0 0,0-1 0,1 1-1,-1 0 1,0 0 0,0 0 0,0 0 0,0 0-1,1 0 1,-1 1 0,0-1 0,0 0 0,0 0-1,1 0 1,-1 1 0,0-1 0,0 1 0,1-1 0,-1 0-1,0 1 1,1-1 0,-1 1 0,0 0 0,1-1-1,-1 1 1,1-1 0,-1 1 0,1 0 0,-1-1-1,1 1 1,-1 0 0,1 0-6,-39 136-99,29-79 90,3-1-1,2 2 1,2-1-1,3 0 0,5 33 10,-5-83-22,1 0-1,0 0 1,0 0-1,1 0 1,0 0-1,0 0 1,1-1-1,0 1 1,0-1-1,0 0 1,1 0-1,0 0 0,1 0 1,0-1-1,0 0 1,0 0-1,1 0 1,0 0-1,0-1 1,0 0-1,0 0 1,1-1-1,0 0 1,0 0-1,0-1 1,1 1-1,4 0 23,-9-3-207,1 0-1,-1 0 1,1-1-1,0 0 1,-1 1-1,1-1 1,-1 0-1,1-1 1,-1 1-1,1-1 1,-1 1 0,1-1-1,-1 0 1,1-1-1,-1 1 1,0 0-1,0-1 1,0 0-1,1 0 1,-2 0-1,1 0 1,0 0 0,0-1-1,-1 1 1,2-2 207,14-28-4640</inkml:trace>
  <inkml:trace contextRef="#ctx0" brushRef="#br0" timeOffset="2789.449">4883 538 13494,'0'0'1761,"0"0"-977,0 0 33,0 0 47,0 0-352,0 0 33,149 2-161,-52-2-176,10 0-208,7-18-32,3-8-1233,-7-6-3137,-13 3-4018</inkml:trace>
  <inkml:trace contextRef="#ctx0" brushRef="#br0" timeOffset="3046.133">6146 1 14519,'0'0'1953,"0"0"-1217,0 0-112,0 0-48,-122 125-63,78-31-65,4 20 192,12 14 16,14 4-367,11-4-129,3-16-96,17-16-64,18-25 0,5-24-64,2-20-369,6-22-447,-1-5-1425,3-32-2577</inkml:trace>
  <inkml:trace contextRef="#ctx0" brushRef="#br0" timeOffset="3257.994">6733 104 4258,'0'0'10773,"0"0"-9348,0 0-769,0 0 272,152 152-239,-87-53-1,-3 6-64,-10 0-208,-20 0-95,-27-2-97,-5 0-224,-45-2 0,-12-14-257,-12-15-431,-13-19-1217,-13-19-4546</inkml:trace>
  <inkml:trace contextRef="#ctx0" brushRef="#br0" timeOffset="13633.229">13774 1749 16135,'0'0'1233,"0"0"-737,0 0 353,-132 4-257,95 30-160,4 11 64,11 15-96,7 12-255,13 6-81,2 1-48,12-12-16,18-18-16,10-18-129,-1-20-175,1-11-544,-2-13-1201,-6-30-3249</inkml:trace>
  <inkml:trace contextRef="#ctx0" brushRef="#br0" timeOffset="13913.07">14119 1026 17112,'0'0'894,"0"0"-281,0 0-119,27 21 37,209 185 768,-164-135-911,-4 3-1,-3 3 1,52 81-388,-102-132 43,-1 1 1,-2 0-1,0 1 1,-2 0-1,-1 1 0,-1 0 1,-1 1-1,-2 0 0,-1 0 1,-1 0-1,-2 0 0,-2 25-43,2-33 3,-1 0-1,-1 0 0,-1 0 0,-1 0 1,-1 0-1,-1-1 0,-1 1 0,0-2 1,-2 1-1,0-1 0,-2 0 0,0 0 1,-1-1-1,-1-1 0,0 0 0,-2 0 1,0-1-1,-1-1 0,-12 10-2,7-11-215,0-1 0,0-1 0,-1 0 0,-1-2 0,0-1 0,0 0 0,-1-2 0,-2 0 215,-122 17-4408,50-24-1760</inkml:trace>
  <inkml:trace contextRef="#ctx0" brushRef="#br0" timeOffset="5559.097">1147 2514 8548,'0'0'2249,"0"0"-856,0 0-406,0 0 115,0 0 322,0 0-341,1-11-581,18-91 18,-18 97-477,3-3 18,-1-1 0,0 0-1,0 0 1,-1 0 0,0 0 0,-1 0-1,0-1 1,0 1 0,-1 0-1,0-1 1,-1 1 0,0 0 0,-1-4-61,0 11 5,1 0 1,-1 0 0,0 0 0,0 0 0,0 1 0,0-1 0,0 1 0,0-1-1,0 1 1,-1 0 0,1 0 0,0 0 0,-1 0 0,1 0 0,-1 0 0,1 1 0,-1-1-1,0 1 1,1 0 0,-1-1 0,1 1 0,-1 0 0,1 1 0,-1-1 0,-1 1-6,-2-1 7,-13 2-12,1 1-1,-1 0 0,1 2 1,0 0-1,1 1 0,-1 0 1,1 2-1,0 0 1,1 1-1,0 1 0,0 0 1,1 1-1,-10 10 6,19-17-4,-21 15-14,0 2 0,1 0-1,1 2 1,1 1 0,-11 15 18,29-31-7,1 0-1,0 0 1,1 1 0,0-1-1,0 1 1,0 0-1,1 0 1,1 0-1,0 0 1,0 1 0,0-1-1,2 1 1,-1-1-1,1 1 1,0-1-1,1 1 1,0-1 0,0 1-1,1-1 1,1 1-1,-1-1 1,2 0-1,0 2 8,12 16-4,0-2 0,1 0 0,2-1 0,0 0 0,2-2 0,1 0 0,0-2 0,7 4 4,119 98 0,-146-121 3,-1 0 0,1 0-1,0 1 1,0-1-1,-1 1 1,1-1-1,-1 1 1,1-1-1,-1 1 1,0 0-1,1 0 1,-1-1-1,0 1 1,0 0-1,-1 0 1,1 0 0,0 0-1,-1 1 1,1-1-1,-1 0 1,1 0-1,-1 0 1,0 0-1,0 0 1,0 1-1,0-1 1,0 0-1,-1 0 1,1 0-1,-1 0 1,1 0 0,-1 0-1,0 0 1,0 0-1,0 0 1,0 0-1,0 0 1,0 0-1,0 0 1,-1 0-3,-11 3 5,0-1 1,0 0-1,-1-1 1,1 0 0,0-1-1,-1-1 1,0 0-1,1-1 1,-15-1-6,2 1-24,-10 2-47,25-1-70,0 0 1,0 0-1,-1-1 1,1 0-1,0-1 1,0-1 0,0 0-1,0 0 1,0-1-1,1 0 1,-7-3 140,15 5-119,0 0-1,1-1 1,-1 1 0,1 0 0,-1-1 0,1 1 0,0-1-1,0 1 1,-1-1 0,1 1 0,0-1 0,0 0 0,1 0 0,-1 1-1,0-1 1,1 0 0,-1 0 0,1 0 0,-1 0 0,1 0-1,0 0 1,0 0 0,0 0 0,0 0 0,0 1 0,0-1 0,1 0-1,-1 0 1,1-1 119,18-34-5535,27-3-2410</inkml:trace>
  <inkml:trace contextRef="#ctx0" brushRef="#br0" timeOffset="5959.1">1339 2732 11189,'0'0'1806,"0"0"-915,0 0-352,0 0-381,0 0-92,-15 2 4,-43 7-49,44-7-117,14-2-149,0 0 20,0 0 132,0 0 141,0 0 83,0 0 77,0 0 96,0 0 136,0 0 38,0 0-65,0 0-79,0 0-9,0 0 49,0 0-75,0 0-25,0 0-57,0 0-100,0 0-85,0 0-72,0 0-67,0 0-133,19-3-6526,-16-1 1142</inkml:trace>
  <inkml:trace contextRef="#ctx0" brushRef="#br0" timeOffset="6646.134">1127 2208 3426,'0'0'4596,"0"0"-2573,0 0-455,0 0 86,0 0-501,-17 1-451,12 0-650,1-1-17,-1-1 1,1 2 0,0-1-1,0 0 1,0 1-1,0 0 1,0 0-1,0 0 1,0 0 0,0 1-1,0-1 1,0 1-1,1 0 1,-1 0-1,1 1 1,-1-1 0,1 1-1,0-1 1,0 1-1,0 0 1,0 0 0,1 1-1,-1-1 1,1 0-1,0 1 1,0 0-1,0-1 1,0 1 0,1 0-1,0 0 1,-1 3-36,-23 99 985,5 1 1,-3 81-986,8-60 262,-17 258 485,82-561-406,-24 95-405,-3-2 0,-3 0 0,-4-1 0,-4-1 0,-1-49 64,-11-22 54,-1 156-51,1 0 0,0-1 0,-1 1 1,1-1-1,0 1 0,-1 0 1,1-1-1,-1 1 0,1-1 1,-1 1-1,1-1 0,-1 0 1,0 1-1,1-1 0,-1 1 1,1-1-1,-1 0 0,0 1 1,1-1-1,-1 0 0,0 0 1,0 0-1,1 0 0,-1 1 1,0-1-1,1 0 0,-1 0 1,0 0-1,0-1 0,1 1 1,-1 0-1,0 0 0,1 0 1,-1 0-1,0-1 0,1 1 1,-1 0-1,0 0 0,1-1 0,-1 1 1,0-1-1,1 1 0,-1-1 1,1 1-1,-1-1 0,1 1 1,-1-1-1,1 1 0,0-1 1,-1 1-1,1-1 0,0 0 1,-1 1-1,1-1 0,0 0 1,-1 1-1,1-2-3,-34 125 109,5 2-1,5 1 1,6 0 0,0 88-109,15-65-131,-5-150-803,-17-49-5861,8 9-2532</inkml:trace>
  <inkml:trace contextRef="#ctx0" brushRef="#br0" timeOffset="6925.406">389 2772 10453,'0'0'2067,"0"0"-610,0 0 192,0 0 104,0 0-497,0-11-439,1 5-788,1 0 1,0 0 0,0 0-1,0 1 1,1-1-1,0 1 1,0-1 0,1 1-1,-1 0 1,1 0 0,0 1-1,0-1 1,1 1 0,-1 0-1,1 0 1,0 0 0,0 1-1,0-1 1,1 1-1,-1 0 1,1 1 0,0 0-1,0 0 1,0 0 0,5-1-30,-9 2 8,721-333 1222,-689 318-1203,133-59 109,122-36-136,-245 100-699,-44 18-424,-46 74-3821,9-28-1560</inkml:trace>
  <inkml:trace contextRef="#ctx0" brushRef="#br0" timeOffset="7658.811">1568 3125 11493,'0'0'1798,"0"0"-264,0 0 150,28-23-569,95-79-421,-107 89-627,0-1 0,-1-1 0,-1-1 0,-1 0 0,0-1 0,-1 0 0,0 0 0,-2-2 0,7-13-67,-13 23 15,0 0 0,0 0 0,0-1 0,-1 1 0,-1-1 0,0 0 0,0 0 0,-1 0 0,0 0 0,0 0 0,-2 0 0,1 0 0,-1 0 0,-1-4-15,-2 9 6,-1 0-1,1 0 1,-1 1-1,0 0 1,0 0-1,-1 0 1,1 0-1,-1 1 0,0 0 1,0 0-1,0 1 1,0-1-1,-1 1 1,1 1-1,0-1 1,-1 1-1,1 0 1,-1 1-1,0-1 0,1 1 1,-1 0-1,1 1 1,-5 1-6,0-2-8,9-1 7,0 0 0,1 1 0,-1-1 0,0 1 0,0 0 1,1-1-1,-1 1 0,0 0 0,0 0 0,0 0 0,1 0 0,-1 1 0,0-1 0,0 0 0,1 1 0,-1-1 0,0 1 0,1 0 0,-1 0 0,0-1 0,1 1 1,-1 0-1,1 0 0,-1 0 0,1 1 0,0-1 0,-1 0 0,1 0 0,0 1 0,0-1 0,0 1 0,0-1 0,0 1 0,0-1 0,0 1 0,1 0 0,-1-1 0,1 1 1,-1 0-1,1 0 0,0-1 0,-1 1 0,1 0 1,1 1-3,1 0 1,-1-1-1,1 1 1,0-1-1,-1 0 1,1 1 0,0-1-1,0 0 1,1 0-1,-1-1 1,0 1-1,1 0 1,-1-1-1,1 1 1,-1-1-1,1 0 1,0 0-1,-1 0 1,1 0 0,0 0-1,0 0 1,0-1-1,0 0 1,0 1-1,0-1 1,0 0 2,-1 0 0,212 9 101,-138-11-77,17 3-96,-87 27 24,-7-12 64,-1 0 1,0 0-1,-1-1 1,-1 1-1,-1-1 0,0 0 1,-1 0-1,0 0 1,-6 8-17,6-11-1,1-1 10,0-1 1,0 1 0,1 0-1,0 0 1,1 0-1,1 1 1,-1-1-1,2 1 1,0 0-1,0-1 1,1 1 0,1 10-10,0-20 1,1 1 0,0 0 1,0-1-1,0 0 0,0 1 1,0-1-1,1 0 1,-1 0-1,1 0 0,-1 0 1,1-1-1,0 1 1,0-1-1,-1 0 0,1 1 1,0-1-1,0 0 1,0-1-1,1 1 0,-1 0 1,0-1-1,0 0 0,0 0 1,0 0-1,0 0 1,0 0-1,1-1 0,2 0-1,2 1 10,10 0-1,0-1 1,0 0 0,0-1 0,-1-1 0,1-1 0,-1-1 0,0 0-1,0-1 1,0-1 0,-1-1 0,0 0 0,-1-1 0,3-2-10,12-7-10,-1-1 0,-1-1 0,-1-2 1,-1 0-1,-1-2 0,21-26 10,-40 41 5,-1 1 0,0-1 0,-1-1 0,1 1 0,-2-1 0,1 0 0,-2 1 0,1-1 0,-1 0 0,-1-1 0,0 1 0,0 0 0,-1 0 0,0-1 0,-1 1 0,-1-6-5,0 12 7,0 0 0,0 1 0,-1-1 0,0 1 0,0-1 0,0 1 0,0 0 0,0 0 0,-1 0 0,1 1-1,-1-1 1,0 1 0,0 0 0,0 0 0,0 0 0,0 1 0,0-1 0,0 1 0,0 0 0,-1 0 0,1 0 0,0 1 0,-1 0 0,1 0 0,-1 0 0,1 0 0,0 0 0,-1 1 0,1 0 0,0 0 0,-1 0-1,1 1 1,-3 0-7,-1 3 3,0-1 0,1 1 0,-1 0 0,1 1 0,0 0 0,0 0 0,1 0 0,0 1 0,0 0 0,0 0 0,1 0 0,0 1 0,1 0 0,-1 0 0,1 0 0,1 1 0,0-1 0,0 1-1,1 0-2,-4 8 8,0 1-1,2 0 1,0 1-1,1-1 1,1 1-1,0-1 1,2 1-1,0 0 1,1 0-1,1 0-7,-1-14 2,1 0 1,0 1-1,0-1 0,0 0 0,1-1 1,0 1-1,-1 0 0,2-1 0,-1 0 1,0 1-1,1-1 0,0-1 0,0 1 1,0 0-1,0-1 0,1 0 0,-1 0 1,1 0-1,0-1 0,0 1 1,0-1-1,4 1-2,119 23 22,79-24-126,-129-15-1548,-32-13-3190,-18 2-2646</inkml:trace>
  <inkml:trace contextRef="#ctx0" brushRef="#br0" timeOffset="8121.185">3207 2644 13974,'0'0'1222,"0"0"-717,0 0-57,0 0 51,0 0-126,-2 17-98,-1 50-96,4-65-163,0 0 1,0 1-1,1-1 0,-1-1 1,0 1-1,1 0 1,-1 0-1,1 0 1,0-1-1,-1 1 0,1-1 1,0 1-1,0-1 1,0 0-1,0 0 1,0 0-1,0 0 0,0 0 1,0 0-1,1 0 1,-1-1-1,0 1 0,0-1 1,1 0-1,-1 1 1,0-1-1,1 0 1,-1 0-1,0-1 0,1 1 1,-1 0-1,0-1 1,3 0-17,4 0 79,-4 2-60,0-1 1,0 1-1,0-1 0,0-1 0,0 1 1,0-1-1,0 0 0,0 0 0,-1 0 0,1 0 1,0-1-1,0 0 0,-1 0 0,0 0 0,1-1 1,-1 0-1,0 0 0,0 0 0,0 0 0,-1 0 1,1-1-1,-1 1 0,1-1 0,-1 0 0,-1 0 1,1 0-1,0-1 0,-1 1 0,0-1 1,1-3-20,-2 5-1,-1 0 0,1 1 1,-1-1-1,0 0 1,0 0-1,0 1 1,0-1-1,0 0 0,-1 0 1,1 1-1,-1-1 1,0 0-1,0 1 1,0-1-1,0 1 0,0-1 1,-1 1-1,1 0 1,-1-1-1,1 1 1,-1 0-1,0 0 0,0 0 1,0 0-1,0 0 1,0 1-1,0-1 1,-1 0-1,1 1 0,-1 0 1,1 0-1,-1 0 1,1 0-1,-1 0 1,0 0-1,1 0 1,-1 1-1,0 0 0,1-1 1,-1 1-1,0 0 1,0 0-1,1 0 1,-1 1-1,0-1 0,0 1 1,1 0 0,-5-2 1,0 1 0,0 1 0,0-1-1,0 1 1,1 0 0,-1 1 0,0-1 0,1 1 0,-1 1 0,1-1 0,0 1 0,0 0-1,0 1 1,0 0 0,1-1 0,-1 2 0,1-1 0,0 1 0,0-1 0,0 1 0,1 1-1,0-1 1,0 1 0,-3 5-1,-5 10 24,1 0 1,0 1-1,2 1 0,0 0 0,2 0 1,1 0-1,0 1 0,2 0 0,1 0 1,1 0-1,1 0 0,1 19-24,0-38 1,-1-1-1,1 0 1,0 0-1,0 0 1,0 0-1,1 1 1,0-1-1,0 0 1,0 0 0,0 0-1,0 0 1,1-1-1,0 1 1,-1 0-1,2 0 1,-1-1-1,0 1 1,1-1 0,-1 0-1,1 0 1,0 0-1,0 0 1,0 0-1,1-1 1,-1 1-1,0-1 1,1 0-1,0 0 1,3 1-1,6 1-241,-1-1 0,1 0 0,0-1 1,0 0-1,0-1 0,0 0 0,0-2 0,10 0 241,13 0-2112,34 1-4163</inkml:trace>
  <inkml:trace contextRef="#ctx0" brushRef="#br0" timeOffset="8733.17">4251 2074 10325,'0'0'2179,"0"0"-754,0 0 64,0 0 5,0 0-368,0-6-451,0-18-275,0 18-48,0 6-16,-9 3 14,-180 145-12,173-133-288,6-8-25,1 0-1,0 1 1,1 0-1,0 1 0,0 0 1,0 0-1,1 0 1,1 1-1,0 0 0,0 0 1,1 1-1,0 0 1,1-1-1,0 2 1,-1 4-25,5-13-1,0-1 1,-1 1-1,2 0 1,-1-1-1,0 1 1,0-1-1,1 1 1,-1 0-1,1-1 1,0 1 0,0-1-1,0 1 1,0-1-1,0 0 1,1 1-1,-1-1 1,1 0-1,-1 0 1,1 0-1,0 0 1,0 0-1,0 0 1,0-1 0,0 1-1,0-1 1,0 1-1,1-1 1,-1 0-1,2 1 1,33 16 25,0-1-1,2-2 0,0-2 1,0-1-1,11 0-24,76 25 46,-115-35-46,0 0-1,0 1 1,0 1-1,-1 0 1,0 0-1,0 1 1,0 0-1,0 1 1,-1 0-1,0 1 1,0 0 0,-1 0-1,0 1 1,0 0-1,-1 0 1,0 1-1,0-1 1,-1 2-1,0-1 1,0 1-1,-1 0 1,1 5 0,-5-7 7,0 1 1,-1 0 0,0-1-1,0 1 1,-1-1-1,0 1 1,-1-1 0,0 1-1,0-1 1,-1 0-1,0 0 1,0 0 0,-1 0-1,0 0 1,0-1 0,-1 0-1,0 0 1,0 0-1,-1 0 1,1-1 0,-2 0-1,1 0 1,-1-1 0,0 1-1,0-2 1,0 1-1,0-1 1,-8 3-8,-8 5 6,0-1-1,-1-1 1,0-1-1,0-1 1,-1-2-1,0 0 1,0-1-1,0-2 1,-1-1-1,1-1 1,-1 0 0,1-3-1,-11-1-5,28 3-76,0 0 0,1 0 0,-1-1 0,0 0 0,1 0 0,-1-1 0,1 0-1,-1 0 1,1-1 0,0 0 0,0 0 0,0 0 0,1-1 0,-1 0 0,1-1 0,0 0 0,0 0 0,0 0 0,1 0-1,-1-1 1,1 0 0,1 0 0,-1 0 0,1-1 0,0 0 0,1 1 0,0-1 0,0 0 0,-1-4 76,4 7-223,-1 1 0,1 0 0,0-1 0,1 1 1,-1 0-1,1 0 0,-1-1 0,1 1 0,0 0 1,0 0-1,0 0 0,1 0 0,-1 0 0,1 0 0,0 0 1,0 0-1,0 1 0,0-1 0,0 1 0,0-1 1,1 1-1,-1 0 0,1 0 0,-1 0 0,1 0 0,0 1 1,2-2 222,58-33-7414</inkml:trace>
  <inkml:trace contextRef="#ctx0" brushRef="#br0" timeOffset="9355.8">4666 2597 9476,'0'0'1945,"0"0"11,0 0 15,2 21-575,3 65-367,-6-84-992,0 1-1,1-1 0,-1 1 0,1-1 0,0 1 0,0 0 0,0-1 0,0 1 0,1-1 0,-1 1 1,0-1-1,1 1 0,0-1 0,0 1 0,0-1 0,0 1 0,0-1 0,0 0 0,0 1 1,1-1-1,-1 0 0,1 0 0,0 0 0,0 0 0,0-1 0,-1 1 0,2 0 0,-1-1 0,0 1 1,0-1-1,0 0 0,1 0 0,-1 0 0,0 0 0,1 0 0,-1 0 0,1 0 0,-1-1 0,1 0 1,0 1-1,-1-1 0,1 0 0,-1 0 0,1 0 0,0-1 0,-1 1 0,1-1 0,0 1-36,6 0 34,1 0-20,0 0 0,0 0 1,0-1-1,0-1 0,-1 1 1,1-1-1,-1-1 0,1 0 1,-1 0-1,0-1 0,0 0 0,0-1 1,0 0-1,-1 0 0,0-1 1,0 0-1,0 0 0,-1-1 1,2-2-15,-7 7-5,0 1 0,-1-1 1,1 0-1,0 0 1,-1 0-1,1 0 0,-1 0 1,0 0-1,0 0 0,0-1 1,0 1-1,0 0 0,0-1 1,0 1-1,-1-1 0,1 1 1,-1-1-1,0 1 0,0-1 1,0 1-1,0-1 1,0 1-1,0-1 0,-1 1 1,1 0-1,-1-1 0,0 1 1,0-1-1,0 1 0,0 0 1,0 0-1,0 0 0,-1-1 1,1 1-1,0 0 1,-1 0-1,0 1 0,0-1 1,1 0-1,-1 1 0,0-1 1,0 1-1,0-1 0,-1 1 1,1 0-1,0 0 0,0 0 1,-1 0-1,1 0 1,-1 1-1,1-1 0,0 1 1,-1-1-1,-1 1 5,-1-1 2,0-1 0,0 1 0,0 1 0,0-1 1,-1 1-1,1 0 0,0 0 0,0 0 0,0 1 0,-1 0 0,1 0 0,0 0 0,0 1 1,0-1-1,0 1 0,1 0 0,-1 1 0,0-1 0,1 1 0,0 0 0,-1 0 0,1 0 1,0 1-1,1-1 0,-1 1 0,1 0 0,-1 0 0,1 0 0,0 2-2,-4 9 28,2 0 0,0 0-1,0 1 1,2-1 0,0 1-1,0 0 1,2 0-1,0 0 1,1 0 0,0 0-1,1 1-27,0 8 48,-2-18-36,1 0-1,1-1 0,-1 1 0,1 0 0,0-1 0,1 1 0,0-1 1,0 1-1,0-1 0,0 0 0,1 0 0,0 0 0,1 0 0,-1-1 0,1 1 1,0-1-1,1 0 0,-1 0 0,1 0 0,0-1 0,0 1 0,0-1 1,1-1-1,-1 1 0,1-1 0,0 0 0,0 0 0,0 0 0,2 0-11,6 0 30,-1 0 0,1-1-1,0 0 1,-1-1 0,1-1-1,0 0 1,0 0 0,0-2 0,0 0-1,-1 0 1,1-1 0,-1-1-1,0 0 1,0-1 0,0-1-1,-1 0 1,1 0 0,10-9-30,21-15 44,-2-1-1,-1-3 1,-1-2 0,8-11-44,-27 26 11,8-2 8,-2-2 0,0-1 0,-2-1 0,-1-1 0,-1-1-1,-1-1 1,-2-2 0,-1 1 0,-2-2 0,-1-1 0,-2 0-1,6-19-18,-14 3 70,-1 0 0,-3-1 0,-1 0 1,-6-29-71,-17-31 173,22 112-170,0-1 0,0 1 0,-1 0 0,1-1 0,0 1 0,-1-1 0,1 1 0,-1 0 0,1-1 0,-1 1 0,1-1 0,-1 1 0,1-1 0,-1 1 0,1-1 0,-1 0 0,0 1 0,1-1 0,-1 0 0,1 1 0,-1-1 0,0 0 0,0 0 0,1 0-1,-1 1 1,0-1 0,1 0 0,-1 0 0,0 0 0,1 0 0,-1 0 0,0 0 0,0-1 0,1 1 0,-1 0 0,0 0 0,1 0 0,-1-1 0,0 1 0,1 0 0,-1-1 0,0 1 0,1 0 0,-1-1 0,1 1 0,-1-1 0,1 1 0,-1-1 0,1 1 0,-1-1 0,1 1 0,0-1 0,-1 0 0,1 1 0,0-1 0,-1 0 0,1 1 0,0-1 0,0 0 0,-1 1 0,1-1 0,0 0 0,0 0 0,0 1 0,0-1 0,0 0 0,0 1 0,0-2-3,-48 139-80,34-76 86,3 0 1,3 1 0,2 0-1,3 0 1,2 0 0,5 23-7,-2-67 4,0 1 1,1 0-1,1-1 1,0 1-1,1-1 1,2-1 0,-1 1-1,8 10-4,-11-21-31,0-1 0,1 1 0,-1-1-1,2 0 1,-1-1 0,0 1 0,1-1 0,0 0 0,1 0-1,-1 0 1,1-1 0,0 0 0,0 0 0,0 0 0,0-1 0,1 0-1,0 0 1,-1 0 0,1-1 0,0 0 0,0-1 0,0 1-1,6-1 32,-10-1-158,0 0-1,1 0 0,-1 0 1,0-1-1,1 1 0,-1-1 1,0 0-1,0 0 0,0 0 1,0-1-1,0 1 0,0-1 1,0 1-1,0-1 0,0 0 1,-1 0-1,1 0 0,-1-1 1,1 1-1,-1-1 159,24-37-5465,-7-2-4276</inkml:trace>
  <inkml:trace contextRef="#ctx0" brushRef="#br0" timeOffset="9618.35">5266 2338 15463,'0'0'1025,"0"0"-321,0 0 16,0 0-416,0 0 97,206 49 143,-116-36-256,-3-4-288,-8-9 0,-1 0-496,-4-9-2049,3-20-3122</inkml:trace>
  <inkml:trace contextRef="#ctx0" brushRef="#br0" timeOffset="9884.163">6673 1711 15191,'0'0'1851,"0"0"-634,0 0-323,-26 7-137,-89 32 1,52 17 69,33-2-515,1 2 0,4 0-1,1 2 1,4 1 0,2 0-1,-6 37-311,3-7 89,4 1 0,3 1-1,5 0 1,2 68-89,6-146 4,1 0 0,0 0 0,1 0 0,1 0 0,0 0 0,0 0 0,2-1 0,-1 1 0,2-1-1,-1 0 1,2 0 0,-1 0 0,2-1 0,0 0 0,0 0 0,1-1 0,4 5-4,-5-7-171,0 0 1,0-1 0,1 0-1,0 0 1,0-1-1,1 0 1,-1 0-1,2-1 1,-1 0-1,0 0 1,1-1 0,0-1-1,0 0 1,0 0-1,0-1 1,0 0-1,1 0 1,9-1 170,-9-19-6883,-11-7-4104</inkml:trace>
  <inkml:trace contextRef="#ctx0" brushRef="#br0" timeOffset="11014.728">7328 1890 8404,'0'0'2033,"0"0"-657,0 0-84,0 0 410,-23-16-483,-74-43-587,94 58-608,-1 1-1,1-1 0,-1 0 0,1 1 0,-1 0 1,0 0-1,1 0 0,-1 0 0,1 1 0,-1-1 1,1 1-1,-1 0 0,1 0 0,-1 0 0,1 1 1,0-1-1,0 1 0,0-1 0,0 1 1,0 0-1,0 1 0,0-1 0,0 0 0,1 1 1,-1-1-1,1 1 0,0 0 0,0 0 0,0 0 1,0 0-1,0 0 0,-1 3-23,-5 5 66,-14 23 18,1 0 1,1 1-1,2 1 1,2 1-1,1 0 1,2 1-1,1 1 1,2 0-1,2 0 0,2 1 1,1 0-1,1 37-84,3-65 1,0 0 0,1 0 0,0 0-1,1-1 1,0 1 0,0 0 0,2 0-1,-1-1 1,1 1 0,1-1 0,0 0-1,1 0 1,0 0 0,1-1 0,0 1-1,0-2 1,1 1 0,7 6-1,-3-6 6,1-1 1,0 0 0,0-1-1,1 0 1,0-1 0,1-1-1,0 0 1,0-1 0,0 0-1,0-1 1,1-1 0,-1 0 0,1-1-1,0-1 1,0 0 0,0-1-1,0 0 1,0-1 0,0-1-1,3-1-6,-9 2-3,-1 0-1,0 0 0,0 0 1,0-1-1,0 0 0,0-1 1,-1 0-1,1 0 0,-1 0 1,1-1-1,-1 0 0,0-1 1,-1 0-1,1 0 0,-1 0 1,0-1-1,0 1 0,-1-1 1,0-1-1,0 1 0,0-1 1,-1 0-1,0 0 0,0 0 1,-1-1-1,1 0 0,0-6 4,-4 13 0,1-1 0,0-1-1,0 1 1,0-1-1,-1 0 1,1 1-1,-1-1 1,0 1-1,0-1 1,0 0-1,0 1 1,0-1-1,0 0 1,-1 1-1,1-1 1,-1 1-1,0-1 1,0 1-1,0-1 1,0 1-1,0 0 1,0-1 0,-1 1-1,1 0 1,-1 0-1,0 0 1,1 0-1,-1 0 1,0 0-1,0 1 1,0-1-1,-1 0 1,1 1-1,0 0 1,0-1-1,-1 1 1,1 0-1,-1 0 1,0 1 0,-2 34-62,5-32 63,0 0 0,1 0 0,-1 1 0,1-1 0,-1 0 0,1 0 0,0 1 0,0-1 0,0 0 0,0 0 0,0 0 0,0 0 0,0 0 0,1-1 0,-1 1 0,1 0 0,-1 0 0,1-1 0,0 1 0,0-1 0,0 0 0,0 0 0,0 1 0,0-1 0,0 0 0,0 0 0,0-1 0,0 1 0,0 0 0,1-1-1,-1 0 1,0 1 0,1-1 0,1 0-1,87-1 116,-84 0-110,8-2 39,1 0-1,-1-1 0,1-1 1,-1 0-1,-1-1 0,1-1 1,-1 0-1,0-1 1,-1-1-1,0 0 0,11-9-44,-23 17 5,1 0 0,0 1-1,-1-1 1,1 0 0,-1 0-1,1 0 1,-1 0 0,0 0-1,1 0 1,-1 0 0,0 0-1,0 0 1,0-1 0,0 1-1,0 0 1,0-1 0,0 1-1,0-1 1,0 0 0,-1 1-1,1-1 1,-1 1 0,1-1-1,-1 0 1,1 1 0,-1-1-1,0 0 1,0 0 0,0 1-1,0-1 1,0 0 0,0 1-1,-1-1 1,1 0 0,-1 1-1,1-1 1,-1 0 0,1 1-1,-1-1 1,0 1 0,0-1-1,0 1 1,0-1 0,0 0-5,-122-6-153,80 9 76,31-1 43,-1 0 0,1 1-1,-1 0 1,0 1-1,1 0 1,0 1-1,0 0 1,0 1-1,0 1 1,0 0 0,-2 2 34,-5 9-1092,47-5-5999,20-11 1371</inkml:trace>
  <inkml:trace contextRef="#ctx0" brushRef="#br0" timeOffset="11307.418">8350 1821 11125,'0'0'1793,"0"0"-342,0 0 281,-23-19-201,-70-58-760,93 76-760,-1 0 1,1 0-1,-1 0 1,0-1-1,1 1 0,-1 0 1,0 0-1,0 0 1,0 0-1,0 0 0,0 0 1,0 0-1,0 1 0,0-1 1,-1 0-1,1 0 1,0 1-1,0-1 0,-1 1 1,1-1-1,0 1 1,-1 0-1,1-1 0,0 1 1,-1 0-1,1 0 1,-1 0-1,1 0 0,0 0 1,-1 0-1,1 1 0,0-1 1,-1 0-1,1 1 1,0-1-1,-1 1 0,1-1 1,0 1-1,0 0 1,-1-1-1,1 1 0,0 0 1,0 0-1,0 0 0,0 0 1,0 0-1,0 0 1,0 0-1,1 0 0,-2 1-11,1 1 21,-8 14 43,2 1 0,0 0 1,1 0-1,1 1 0,0-1 0,2 1 1,0 0-1,1 1 0,1-1 1,1 6-65,-5 27 28,3 1-1,2-1 1,2 1 0,2-1 0,3 0 0,2 0 0,2-1 0,2 0-1,13 26-27,31 6-395,-55-81 195,0 0 0,0 0 0,0-1 0,1 1 0,-1-1 0,1 1 0,-1-1 0,1 0 0,-1 0-1,1 0 1,0 0 0,0-1 0,-1 1 0,1-1 0,0 0 0,0 0 0,0 0 0,-1 0 0,1 0 0,0 0 0,0-1-1,-1 1 1,1-1 0,0 0 0,-1 0 0,1 0 0,0 0 0,-1-1 0,1 1 0,-1 0 0,0-1 0,0 0 0,1 0-1,0-1 201,32-35-6141</inkml:trace>
  <inkml:trace contextRef="#ctx0" brushRef="#br0" timeOffset="11591.072">8790 1682 8196,'0'0'5906,"0"0"-4673,0 0-16,0 0-65,0 0-368,-77 118-239,59-30-161,16 17-48,2 11-208,0 1-128,17-14 32,6-23-32,4-24-80,5-22-240,8-23-400,10-11-1329,5-2-1249,-1-32-3537</inkml:trace>
  <inkml:trace contextRef="#ctx0" brushRef="#br0" timeOffset="11885.912">8984 2257 11269,'0'0'2006,"0"0"-1093,0 0-329,0 0 110,0 0-161,1 21-159,9 66-97,-8-83-260,0-1 0,-1 1 0,1-1-1,1 0 1,-1 0 0,0 0 0,1 0-1,-1 0 1,1 0 0,0-1 0,0 1 0,0-1-1,0 0 1,1 0 0,-1 0 0,0 0-1,1-1 1,-1 1 0,1-1 0,0 0 0,-1 0-1,1 0 1,0 0 0,0-1 0,0 0-1,0 0 1,-1 0 0,1 0 0,3-1-17,0 2 10,-1-1-18,0 1 1,0-1-1,0 0 1,0 0 0,0-1-1,0 1 1,-1-2-1,1 1 1,0 0 0,0-1-1,-1 0 1,1-1 0,-1 1-1,0-1 1,0 0-1,0 0 1,0 0 0,0-1-1,-1 0 1,1 0 0,-1 0-1,0 0 1,0-1-1,-1 0 1,1 0 0,-1 0-1,0 0 1,-1 0-1,1 0 1,0-3 7,-1 3-4,0 0 0,0-1 0,-1 0 0,1 1 0,-1-1 0,-1 0 0,1 1 0,-1-1 0,0 0 0,0 0 0,-1 0 0,1 1-1,-1-1 1,-1 0 0,1 1 0,-1-1 0,0 1 0,0-1 0,-1 1 0,1 0 0,-1 0 0,0 0 0,-1 0 0,1 1 0,-1-1 0,0 1 0,0 0 0,0 0 0,-1 0 4,1 0 10,0 1 0,0-1 0,0 1 0,0 0 0,-1 0-1,0 0 1,1 0 0,-1 1 0,0 0 0,0 0 0,0 0 0,0 1 0,-1 0 0,1 0 0,0 0 0,0 1 0,-1-1 0,1 1 0,-1 0 0,1 1 0,0-1 0,0 1 0,-1 0 0,1 1 0,0-1 0,0 1 0,0 0 0,0 0 0,0 1 0,1-1 0,-1 1 0,1 0 0,-1 0-1,1 1-8,-5 11 19,2 0 0,0 0 1,1 1-1,0 0 0,1 0 1,1 0-1,1 1 1,0-1-1,1 1 0,1-1 1,1 1-1,0 0 1,1 0-1,1 4-20,-2-12-66,1 0 0,0 0 0,1 0 0,0 0 1,0 0-1,1 0 0,0-1 0,0 1 0,1-1 0,0 0 0,1 0 0,-1 0 1,2 0-1,-1-1 0,1 0 0,0 0 0,0 0 0,1-1 0,0 0 0,0-1 1,1 1-1,-1-1 0,1-1 0,0 1 0,1-1 0,7 2 66,47 12-2596,2-13-1979</inkml:trace>
  <inkml:trace contextRef="#ctx0" brushRef="#br0" timeOffset="12301.307">9708 2168 7764,'0'0'3679,"0"0"-2156,0 0-328,-15 27 275,-43 93-453,54-110-940,0 0 0,1 1 0,1-1 1,0 1-1,0 0 0,1 0 1,0-1-1,1 1 0,0 0 0,1 1-77,0 15 113,-2-23-98,1 1 1,-1 0-1,1-1 0,0 1 0,0 0 0,1-1 0,0 1 0,-1 0 0,1-1 1,1 1-1,-1-1 0,1 1 0,0-1 0,0 0 0,0 0 0,0 0 0,1 0 0,-1 0 1,1 0-1,0-1 0,1 1 0,-1-1 0,0 0 0,1 0 0,0 0 0,0 0 1,0-1-1,0 1 0,0-1 0,2 0-15,120 12 205,-97-16-235,1-1-1,-2-2 0,1 0 0,0-2 1,-1-2-1,0 0 0,-1-2 0,0 0 1,-1-2-1,0-1 0,-1-1 1,-1-2-1,0 0 0,-1-1 0,-1-2 1,-1 0-1,-1-1 0,0-1 0,-2-1 1,-1-1-1,0 0 0,-2-1 0,-1-1 1,-1 0-1,6-20 31,-2-19 299,-3-1 1,-3-1-1,-3 1 1,-2-2-1,-4 1 1,-4-37-300,2 97 121,-18 162-97,4 101 103,11 50-127,3-256-17,0-43-16,-1 1-63,0 1 0,1-1 1,0 0-1,0 1 0,1-1 1,0 1-1,1-1 0,0 0 1,0 0-1,0 0 1,1 0-1,1 0 0,-1-1 1,1 1-1,0-1 0,4 5 96,9-3-2775,-6-10-1821,-1-8-2760</inkml:trace>
  <inkml:trace contextRef="#ctx0" brushRef="#br0" timeOffset="12613.123">10175 2181 12502,'0'0'1262,"0"0"-510,0 0-34,0 0 45,0 0-478,19-2 19,204-3 473,-177 6-713,22 1 193,0-3 0,0-3 0,16-5-257,-18 5 608,-64 5-602,0 0-1,0 1 1,0-1-1,0 1 1,-1 0 0,1 0-1,0-1 1,-1 1-1,1 0 1,-1 0 0,0 1-1,0-1 1,0 0-1,0 0 1,0 1 0,0-1-1,0 0 1,-1 1 0,1-1-1,-1 1 1,0-1-1,0 1 1,0-1 0,0 1-6,3 8 25,29 145 84,-19-135-755,4-17-2971,-5-4-2999</inkml:trace>
  <inkml:trace contextRef="#ctx0" brushRef="#br0" timeOffset="12893.216">11001 2002 80,'0'0'11909,"0"0"-11796,0 0-113,0 0-32,0 0-1249,0 0-3313</inkml:trace>
  <inkml:trace contextRef="#ctx0" brushRef="#br0" timeOffset="13170.414">11434 2078 11269,'0'0'2255,"-24"2"-1244,-78 9 184,93-10-1067,0 1-1,1 0 1,0 1 0,0 0 0,0 0-1,0 1 1,0 0 0,0 0 0,1 1-1,0-1 1,0 2 0,0-1 0,1 1-1,0 0 1,0 1 0,0-1 0,1 1-1,0 0 1,0 0 0,1 1 0,0 0-1,0-1 1,1 1 0,0 1 0,0-1-1,1 0 1,0 1 0,0-1 0,1 1-1,0 0 1,1-1 0,0 1 0,0 0-1,1-1 1,0 1-128,-1-5 19,0 1 1,0-1-1,0 1 0,1-1 0,0 0 1,0 0-1,0 1 0,0-1 0,1 0 1,-1 0-1,1 0 0,0 0 0,0-1 0,1 1 1,-1 0-1,1-1 0,0 0 0,0 1 1,0-1-1,0 0 0,0-1 0,1 1 0,-1 0 1,1-1-1,0 0 0,-1 0 0,1 0 1,0 0-1,2 0-19,9 2 75,0 0 1,0-1-1,0 0 1,1-1-1,-1-1 1,1 0-1,14-2-75,-21 1 48,-4 1-24,-1-1 0,0 0 0,1 0 0,-1 0 1,1 0-1,-1-1 0,0 1 0,1-1 0,-1 0 0,0-1 0,1 1 0,-1-1 0,0 0 0,0 0 0,-1 0 0,1 0 0,0-1 1,-1 1-1,1-1 0,-1 0 0,0 0 0,0-1 0,0 1 0,0-1 0,-1 1 0,1-1 0,-1 0 0,0 0 0,0 0 1,0 0-1,-1 0 0,1 0 0,-1 0 0,0-1 0,0 1 0,-1 0 0,1-1 0,-1 0-24,-2-6-40,0 1 0,-1-1-1,0 1 1,0 0 0,-1 0-1,-1 0 1,1 0-1,-2 1 1,1 0 0,-1 0-1,-1 0 1,0 1 0,0 0-1,0 0 1,-1 1 0,0 0-1,-1 0 1,1 1 0,-1 0-1,-8-4 41,16 10-4,-95-46-2578,82 42 103,9 1-2038</inkml:trace>
  <inkml:trace contextRef="#ctx0" brushRef="#br0" timeOffset="13436.319">11662 2056 11141,'0'0'1697,"0"0"-507,0 0 469,14 22-418,42 75-321,-29-13 377,0-17 626,-24-66-1849,0 0 0,0 1 0,0-1 0,0 0 0,0 0 0,0-1 0,0 1 0,0-1-1,0 0 1,1 1 0,-1-1 0,0-1 0,0 1 0,0 0 0,0-1 0,0 1 0,0-1 0,0 0-1,0 0 1,2-1-74,15-9 91,0-1 0,-1 0 0,-1-1 0,0-1 0,-1-1 0,5-6-91,3-1 47,-8 7-24,-11 8-25,0 1 0,0 0 0,1 0 0,0 0 0,0 1 0,1 0 0,0 1 0,-1 0 0,1 0 0,1 0 0,-1 1 0,1 0 0,1 1 2,-6 3-19,0 0 0,0 1-1,0 0 1,0 0 0,0 0 0,-1 0 0,1 1-1,-1-1 1,1 1 0,-1 0 0,0 0 0,0 0 0,0 0-1,-1 1 1,1-1 0,-1 1 0,0-1 0,0 1-1,0 0 1,0 0 0,-1 0 0,1 0 0,-1 3 19,11 16-39,-7-13-185,0 0 0,1 0 0,-1-1 0,2 0 0,-1 0 0,2-1 0,-1 1 0,1-2 0,0 1 0,0-1 0,1 0 0,0-1 0,1 0 0,-1 0 0,1-1 0,0 0 0,0-1 0,1 0 0,-1-1 0,1 0 0,5 0 224,81 3-4986</inkml:trace>
  <inkml:trace contextRef="#ctx0" brushRef="#br0" timeOffset="18365.565">6920 3723 3073,'0'0'11061,"-31"-6"-8251,-103-16-1954,119 21-716,1 0 1,-1 1-1,1 1 0,-1 0 0,1 1 1,0 0-1,0 1 0,0 1 0,0 0 1,0 1-1,1 0 0,0 1 0,0 1 1,0 0-1,1 1 0,0 0 0,0 1 1,1 0-1,1 0 0,-1 2 1,-5 6-142,-29 32 205,1 2 0,4 2 0,1 1 0,3 2 0,2 1 0,3 2 0,2 2 0,3 0 0,-5 25-204,12-33 37,2 1 0,3 1 0,2 1 0,2-1 0,3 2 0,2-1 0,3 49-37,1-93-7,1 0 0,0 0 0,1 0 0,1 0 1,0 0-1,0 0 0,1 0 0,1-1 0,0 1 0,0-1 1,1 0-1,0 0 0,1-1 0,1 1 0,0-1 0,6 7 7,-1-5-91,1 0-1,0-2 1,1 1-1,0-2 1,0 1-1,1-2 1,0 0-1,1-1 1,0-1-1,0 0 1,0-1-1,0-1 1,1 0-1,0-1 1,4-1 91,-2 0-591,0-1 0,-1-1 0,1-1 1,0 0-1,0-1 0,0-2 0,-1 0 1,16-5 590,56-32-6659</inkml:trace>
  <inkml:trace contextRef="#ctx0" brushRef="#br0" timeOffset="19269.026">7295 3989 10149,'0'0'1683,"0"0"-424,0 0 195,0 0 24,0 0-424,0-11-336,-5-35-230,-12 39-160,-62 81 163,36-27-360,2 2-1,3 2 0,2 2 1,2 1-1,2 2 1,3 0-1,2 3 1,3 0-1,-6 27-130,24-66 1,1 1 0,0 0 0,2 0 0,0 0-1,2 1 1,0 17-1,1-34 0,1-1 0,-1 1-1,1 0 1,0 0 0,0 0-1,1-1 1,0 1 0,0 0-1,0-1 1,0 0 0,0 1-1,1-1 1,0 0 0,0 0-1,0 0 1,0-1 0,1 1-1,0-1 1,-1 0 0,1 0-1,0 0 1,0 0 0,1-1 0,-1 0-1,0 0 1,1 0 0,0 0-1,-1-1 1,1 1 0,0-1-1,0 0 1,0-1 0,2 1 0,19 2-35,0-1 0,0-1 1,0-1-1,0-2 0,0 0 1,0-2-1,0 0 0,-1-2 0,0-1 1,0-1-1,0-1 0,-1-2 1,-1 0-1,0-1 0,0-1 1,-1-2-1,6-5 35,-22 17 1,0-1 1,0 1-1,0-2 0,-1 1 0,1 0 1,-1-1-1,0 0 0,0 0 0,-1-1 1,1 1-1,-1-1 0,-1 0 0,1 0 1,-1-1-1,0 1 0,0-1 0,-1 1 1,0-1-1,1-5-1,-2 10 7,0-1 0,0 1 1,-1-1-1,1 0 0,-1 0 0,1 1 1,-1-1-1,0 0 0,0 1 0,-1-1 0,1 0 1,0 1-1,-1-1 0,0 0 0,1 1 1,-1-1-1,0 1 0,0-1 0,-1 1 0,1-1 1,0 1-1,-1 0 0,0 0 0,1 0 1,-1 0-1,0 0 0,0 0 0,0 0 0,0 0 1,-1 1-1,1-1 0,0 1 0,-1 0 1,1-1-1,-1 1 0,1 0 0,-1 1 0,1-1 1,-1 0-1,0 1 0,-1-1-7,1 1 4,0 0-1,0 0 0,0 0 1,1 1-1,-1-1 1,0 1-1,0 0 1,0-1-1,1 1 0,-1 1 1,0-1-1,1 0 1,-1 1-1,1-1 0,-1 1 1,1 0-1,0-1 1,0 1-1,0 0 1,0 1-1,0-1 0,0 0 1,0 0-1,1 1 1,-1-1-1,1 1 0,0 0 1,0-1-1,0 1 1,0 0-1,0 0 1,0-1-1,1 1 0,-1 0 1,1 0-1,0 0 1,0 0-1,0 0 1,1 2-4,-3 0 5,1-1 1,1 0-1,-1 1 1,0-1 0,1 0-1,0 1 1,0-1 0,1 1-1,-1-1 1,1 1 0,0-1-1,0 0 1,0 0-1,0 1 1,1-1 0,0 0-1,0 0 1,0 0 0,0-1-1,1 1 1,0 0-1,-1-1 1,1 0 0,0 1-1,1-1 1,-1 0 0,1 0-6,9 3 14,0-1 0,0-1 0,0 0 1,1 0-1,-1-2 0,1 1 1,0-2-1,0 0 0,0-1 0,0 0 1,5-1-15,-6 1 27,3 0-5,0 0 0,0-1 0,0-1 0,0 0 0,0-1 0,-1-1 0,1 0 0,-1-2 0,0 1 0,0-2 0,-1 0 0,0-1 0,0 0 0,-1-1 0,0 0 0,2-3-22,-14 11-3,1-1 0,0 1 1,-1-1-1,0 1 0,1-1 1,-1 0-1,0 0 0,0 1 0,0-1 1,0 0-1,0 0 0,0 0 0,0 0 1,-1 0-1,1 0 0,-1 0 1,1 0-1,-1-1 0,0 1 0,0 0 1,0 0-1,0 0 0,0 0 0,-1 0 1,1 0-1,-1-1 0,1 1 1,-1 0-1,0 0 0,0 0 0,1 0 1,-1 1-1,-1-1 0,1 0 1,0 0-1,0 1 0,-1-1 0,1 0 1,-1 1-1,1 0 0,-1-1 0,0 1 1,0 0-1,1 0 0,-1 0 1,0 0-1,-2-1 3,-23-8-479,1 2 0,-2 0 0,1 2 0,-1 1 0,0 1 1,0 2-1,0 0 0,0 2 0,-13 2 479,25-2-943,10 1-2448,6 3-2705</inkml:trace>
  <inkml:trace contextRef="#ctx0" brushRef="#br0" timeOffset="20199.987">8195 4386 10805,'0'0'2841,"0"0"-1029,0 0-462,0 0-398,0 0-445,0 13 32,0-6-463,-1 3-1,1 1-1,0-1 1,0 0 0,0 0-1,2 0 1,-1 0-1,1 0 1,1 0 0,-1 0-1,2-1 1,-1 1-1,1-1 1,1 0 0,0 0-1,0 0 1,1-1 0,4 5-75,-5-10 28,0-1-1,1 0 1,-1-1 0,1 1 0,-1-1 0,1 0 0,0-1 0,-1 1 0,1-1 0,0 0 0,0 0 0,-1-1 0,1 0 0,0 0 0,-1 0 0,1-1 0,-1 0 0,1 0 0,-1 0 0,0 0 0,2-2-29,0 0 27,-1 0 0,0-1 0,0 1 0,-1-1 0,1 0 0,-1-1 0,0 1 0,0-1-1,-1 0 1,0-1 0,0 1 0,0 0 0,-1-1 0,0 0 0,0 0 0,0 0-1,-1 0 1,-1-1 0,1 1 0,0-3-26,2-33 171,2 48-374,20 35-16,-20-29 231,1 0-1,-1-1 0,2 0 0,0 0 1,0 0-1,1-1 0,0 0 0,0-1 1,11 7-12,-13-11 9,1 0 0,0-1 1,0 0-1,0 0 0,0-1 0,0 0 1,0 0-1,1-1 0,-1 0 0,1-1 1,-1 0-1,1 0 0,-1-1 1,0 0-1,1 0 0,-1-1 0,0 0 1,0 0-1,0-1 0,0 0 1,0-1-1,-1 1 0,1-2 0,-1 1 1,0-1-1,0 0 0,3-3-9,-1 0 28,1 1 0,-1-1 1,-1-1-1,0 0 0,0 0 0,0-1 0,-1 0 0,-1 0 0,0 0 0,0-1 0,-1 0 0,0 0 0,-1-1 1,0 1-1,-1-1 0,-1 0 0,0 0 0,0 0 0,-1 0-28,-1 7 63,1-4-109,-3 17-110,-8 163-6,11-166 157,0-1 0,0 0 1,1 1-1,-1-1 0,1 0 1,0 0-1,0 0 0,0 0 1,0 0-1,1-1 1,-1 1-1,1-1 0,0 1 1,0-1-1,1 0 0,-1 0 1,1-1-1,-1 1 0,1-1 1,0 1-1,0-1 1,0 0-1,0-1 0,0 1 1,0-1-1,1 1 0,3-1 5,123 8 107,-125-10-93,-1 1 0,1-1-1,-1 0 1,1 0 0,-1-1 0,1 1 0,-1-1-1,0-1 1,0 1 0,0-1 0,0 0 0,-1 0 0,1 0-1,-1 0 1,0-1 0,0 0 0,0 0 0,0 0 0,-1 0-1,1-1 1,-1 1 0,0-1 0,0 0 0,-1 0-1,0 0 1,1 0 0,-2 0 0,1 0 0,-1-1 0,0 1-1,0-1 1,0 1 0,-1-1-14,-7 13 24,-36 95-107,5 2 1,4 2-1,5 1 0,-9 73 83,32-151-37,6-41 255,2-24-92,-3-36-93,-1 2-8,4 1-1,2-1 1,9-32-25,-10 75-25,1 1 0,1 0 0,1 0 0,2 0 0,0 1 0,2 0 0,1 0 1,1 1-1,1 1 0,1 0 0,1 1 0,2-1 25,-14 19-15,0 1-1,1 0 1,-1 1 0,1-1 0,0 1-1,0-1 1,0 1 0,0 0 0,0 1-1,1-1 1,-1 1 0,1-1 0,-1 1-1,1 1 1,-1-1 0,1 1 0,-1 0-1,1 0 1,-1 0 0,1 0 0,-1 1-1,1 0 1,-1 0 0,1 0-1,2 1 16,-1 4-15,-1 0 0,0 1 0,-1-1 0,0 1 0,0 0-1,0 0 1,-1 0 0,0 0 0,0 1 0,-1-1 0,0 1 0,0 0-1,-1 0 1,0-1 0,-1 1 0,1 0 0,-1 0 0,-1 0-1,0 0 16,-12 178-1395,13-186 1296,0 0 0,0 1 0,-1-1 0,1 1 0,0-1 0,0 1 0,0-1 0,0 1 0,0 0 0,0-1 0,0 1 0,0-1 0,0 1 0,0-1 1,0 1-1,0-1 0,0 1 0,0-1 0,0 1 0,1-1 0,-1 1 0,0-1 0,0 1 0,1-1 0,-1 0 0,0 1 0,1-1 0,-1 1 0,0-1 0,1 0 0,-1 1 0,0-1 0,1 0 0,-1 1 0,1-1 0,-1 0 0,1 0 0,-1 1 0,1-1 0,-1 0 0,1 0 0,-1 0 0,1 0 0,-1 0 0,1 0 0,-1 0 0,1 0 1,-1 0-1,1 0 0,-1 0 0,1 0 0,-1 0 0,1 0 0,-1 0 0,1 0 0,-1 0 0,1-1 0,-1 1 0,1 0 0,0-1 99,4 1-254,33-4-3927</inkml:trace>
  <inkml:trace contextRef="#ctx0" brushRef="#br0" timeOffset="21327.904">9882 4359 5378,'0'0'6054,"0"0"-3378,0 0-803,0 0-70,0 0-704,-29-11-509,-99-27-105,121 38-435,-1 0 0,1 0 0,-1 1 0,1 0 0,-1 0-1,1 0 1,0 1 0,0 0 0,0 1 0,0 0-1,0 0 1,0 0 0,0 1 0,1 0 0,0 0-1,0 1 1,0 0 0,0 0 0,0 1-50,-5 3 97,0 0-57,-1 1-1,2 0 1,0 1 0,0 0 0,1 1 0,0 0 0,1 0 0,0 1 0,1 0-1,1 0 1,0 1 0,1 0 0,0 0 0,1 0 0,1 0 0,0 1 0,1 0 0,0-1-1,1 1 1,1 8-40,0-20-7,0 1 0,-1-1 0,1 0 0,0 1 0,0-1 0,1 0 0,-1 1 0,1-1 0,0 0 0,-1 0 0,1 1 0,1-1 0,-1 0 0,0 0 0,1 0 0,0 0 0,0-1 0,-1 1 0,2 0 0,-1-1 0,0 1 0,0-1 0,1 0 0,-1 0 0,1 0 0,0 0 0,0 0 0,0 0 0,0-1 0,0 0 0,0 1 0,2-1 7,6 2-55,1-1 0,0 0-1,-1-1 1,1 0 0,0-1 0,0 0-1,0-1 1,0 0 0,-1-1 0,1-1-1,0 1 1,-1-2 0,0 0 0,0 0-1,0-1 1,0 0 0,-1-1-1,0 0 1,0-1 0,0 0 0,-1-1-1,0 1 1,-1-2 0,0 1 0,0-1-1,0-1 1,-1 1 0,1-5 55,-2 2-9,-1-1-1,0 1 1,-1-2 0,-1 1 0,0 0-1,-1 0 1,0-1 0,-1 0 0,0 1-1,-1-1 1,-1 1 0,-1-6 9,1-19 52,2 37-50,-1 1-1,0 0 1,0-1-1,0 1 1,0 0-1,0-1 1,0 1 0,0 0-1,0-1 1,0 1-1,0 0 1,0-1-1,-1 1 1,1 0-1,0-1 1,0 1 0,0 0-1,0-1 1,0 1-1,-1 0 1,1 0-1,0-1 1,0 1-1,0 0 1,-1 0 0,1-1-1,0 1 1,0 0-1,-1 0 1,1 0-1,0-1 1,-1 1-1,1 0 1,0 0-1,-1 0 1,1 0 0,0 0-1,-1 0 1,1 0-1,0 0 1,-1-1-1,1 1 1,0 0-1,-1 0 1,1 1 0,0-1-1,-1 0 1,1 0-1,0 0 1,-1 0-1,1 0 1,0 0-1,-1 0 1,1 0 0,0 1-1,0-1 1,-1 0-1,1 0 1,0 0-1,-1 1 1,1-1-1,0 0 1,0 0 0,0 1-1,-1-1 1,1 0-1,0 1-1,-10 102 67,10-94-50,-1-5-8,0 1-1,0 0 1,1 0 0,-1-1 0,1 1 0,1 0 0,-1 0-1,1 0 1,0-1 0,0 1 0,0 0 0,0-1 0,1 1-1,0-1 1,0 1 0,0-1 0,1 0 0,-1 0 0,1 0-1,0 0 1,0 0 0,0-1 0,1 1 0,-1-1 0,1 0-1,0 0 1,0 0 0,3 1-9,5-1 39,0 0 0,1-1-1,-1 0 1,1-1 0,0-1 0,-1 0-1,1-1 1,0 0 0,-1-1 0,1 0-1,-1-1 1,0 0 0,0-1 0,0-1-1,0 0 1,-1 0 0,10-6-39,-6 4 31,0 0 1,-1-1-1,0 0 0,0-1 0,-1-1 1,0 0-1,-1-1 0,0 0 0,0-1 1,-1 0-1,-1-1 0,0 0 1,-1-1-1,0 0 0,-1 0 0,-1-1 1,0 0-1,3-12-31,-4-3 76,-1-1 1,-2 0-1,-1 0 1,-1 0-1,-4-26-76,2 22 45,-9-29 42,10 63-84,0-1-1,-1 1 1,1 0 0,-1-1 0,1 1-1,-1 0 1,1-1 0,-1 1-1,0 0 1,0 0 0,1 0-1,-1-1 1,0 1 0,0 0-1,0 0 1,0 0 0,-1 0-1,1 1 1,0-1 0,0 0-1,0 0 1,-1 1 0,1-1 0,0 1-1,-1-1 1,1 1 0,0 0-1,-1-1 1,1 1 0,-1 0-1,1 0 1,-1 0 0,1 0-1,0 0 1,-1 0 0,1 0-1,-1 1 1,1-1 0,0 0 0,-1 1-1,1-1 1,-1 1-3,-3 3-8,0 1 1,0-1-1,0 1 0,1-1 1,0 1-1,0 1 0,0-1 0,1 0 1,0 1-1,0 0 0,0 0 1,0 0-1,1 0 0,0 0 1,1 1-1,-1-1 8,-8 124-144,10-127 131,0 0 1,1 0-1,-1 0 1,1 0-1,0 0 0,-1 0 1,1-1-1,1 1 0,-1 0 1,0 0-1,1-1 1,-1 1-1,1-1 0,0 0 1,0 1-1,0-1 0,0 0 1,0 0-1,0 0 0,0 0 1,1-1-1,-1 1 1,1-1-1,0 1 0,-1-1 1,1 0-1,0 0 0,0 0 1,2 1 12,92 3-184,-79-5 217,-2-2-20,0 0 1,0-1 0,0-1 0,-1 0 0,1-1 0,-1 0 0,0-2 0,0 0 0,-1 0 0,0-2 0,0 1-1,-1-2 1,0 0 0,6-7-14,-37 45-232,12-18 233,0 1 0,0-1 1,1 1-1,0 1 0,1-1 0,0 1 0,1-1 0,1 1 0,-1 0 1,2 0-1,0 1 0,0-1 0,1 0 0,1 7-1,1-9-2,0-1 0,0 1 0,1-1 0,1 0 0,-1 0 0,1 0 0,1 0 0,0 0 0,0-1 0,0 0 0,1 0 0,1-1 0,-1 1 0,1-1 0,0-1 0,1 1 0,0-1 0,-1-1 0,2 1 0,-1-1 0,1-1 0,0 0 0,0 0 0,0 0 0,0-1 0,1-1 0,-1 0 0,1 0 0,0 0 0,-1-2-1,1 1 1,0-1 0,9-1 2,1 3 0,1-1 0,0-1-1,-1-1 1,1-1 0,0 0-1,-1-2 1,0 0-1,0-1 1,0-1 0,-1-1-1,1-1 1,-2-1 0,1 0-1,8-8 1,-20 13 7,-1-2 0,-1 1 0,1-1 0,-1 1 0,0-2-1,0 1 1,0 0 0,-1-1 0,0 0 0,-1 0 0,0 0 0,0-1 0,0 1 0,-1-1 0,0 1-1,0-1 1,-1 0 0,0 0 0,0 0 0,-1 1 0,0-1 0,0 0 0,-1 0 0,-1-6-7,1 8 3,-1 1 0,1 0 1,-1-1-1,0 1 1,0 0-1,0 0 1,-1 0-1,0 0 0,0 1 1,0-1-1,0 1 1,-1 0-1,0 0 1,1 0-1,-2 0 1,1 1-1,0-1 0,-1 1 1,1 0-1,-1 0 1,0 1-1,0 0 1,0-1-1,-1 2 1,1-1-1,0 1 0,-1-1 1,1 1-1,-1 1 1,1-1-1,-1 1 1,1 0-1,-1 0 0,1 1 1,-1 0-1,1 0 1,-1 0-1,-1 1-3,-1-1-1,1 0 0,0 1-1,0-1 1,0 1 0,1 1-1,-1-1 1,0 1 0,1 0-1,0 1 1,0 0 0,0 0-1,0 0 1,0 0 0,1 1-1,0 0 1,0 0 0,0 1-1,1-1 1,0 1 0,0 0-1,0 0 1,1 1 0,-1-1-1,2 1 1,-1-1 0,1 1-1,0 0 1,0 0 0,1 0-1,-1 6 2,2-12 1,-1 0-3,1 1 1,-1 0 0,1 0 0,-1 0-1,1 0 1,0 0 0,0 0-1,-1 0 1,1 0 0,1-1 0,-1 1-1,0 0 1,0 0 0,1 0-1,-1 0 1,1 0 0,0 0 0,-1-1-1,1 1 1,0 0 0,0 0 0,0-1-1,0 1 1,1-1 0,-1 1-1,0-1 1,1 1 0,-1-1 0,0 0-1,1 0 1,0 0 0,-1 0-1,1 0 1,0 0 0,-1 0 0,1 0-1,0-1 1,0 1 0,0-1 0,0 1 1,170-8 280,-52-3-307,-116 10-2,0 1 0,0-1 0,0 1 0,0 0-1,0 0 1,0 0 0,0 1 0,0-1 0,0 1 0,-1 0 0,1 0 0,-1 0-1,1 1 1,-1-1 0,0 1 0,3 2 29,16 12-396,-17-15 140,1 0-1,0-1 0,0 1 0,0-1 0,0 0 1,0-1-1,0 0 0,0 0 0,0 0 1,0 0-1,0-1 0,0 0 0,0 0 1,0-1-1,0 0 0,0 0 0,-1 0 1,1-1-1,-1 1 0,0-1 0,1-1 1,-1 1-1,-1-1 0,1 0 0,3-3 257,43-32-3703,1-5-1384</inkml:trace>
  <inkml:trace contextRef="#ctx0" brushRef="#br0" timeOffset="22367.039">11734 3985 7203,'3'-25'2762,"15"-158"1274,-9 89 379,-9 92-3262,0 8-417,-6 139 971,-26 136-1707,21-190 110,-22 217-513,33-307 152,0-136-346,-2 123 592,0-1 0,0 1 0,-1-1 0,-1 1 0,0 0 0,-1 0 0,0 0 1,-1 1-1,0 0 0,-1 0 0,0 0 0,-1 1 0,0 0 0,0 1 0,-1 0 0,-1 0 0,1 0 0,-1 1 1,-11-6 4,22 15 1,0 0 0,-1 0 0,1 0 0,0 0 1,-1 0-1,1-1 0,-1 1 0,1 0 1,-1 0-1,0 0 0,1 1 0,-1-1 1,0 0-1,0 0 0,0 0 0,0 0 1,0 0-1,0 0 0,0 0 0,0 0 1,0 0-1,0 0 0,0 0 0,-1 0 0,1 0 1,0 0-1,-1 0 0,1 0 0,-1 0 1,1 0-1,-1 0 0,0 0 0,1 0 1,-1 0-1,0-1 0,0 1 0,1 0 1,-1-1-1,0 1 0,0 0 0,0-1 1,0 1-1,0-1 0,0 1 0,0-1 0,0 0 1,0 1-1,0-1 0,0 0 0,0 0 1,0 0-1,0 0 0,0 1 0,0-2 1,0 1-1,-1 0 0,1 0 0,0 0 1,0 0-1,0-1 0,0 1 0,0 0 1,0-1-1,0 1 0,0-1 0,0 1 0,1-1 1,-1 0-1,0 1-1,5 4 6,0 1 0,0-1-1,1 0 1,-1 0 0,1 0 0,0-1 0,0 1 0,1-1-1,-1-1 1,0 1 0,1-1 0,0 0 0,0 0 0,0 0 0,0-1-1,0 0 1,0 0 0,0 0 0,0-1 0,0 0 0,2-1-6,51 6 60,1-3 1,-1-2-1,0-4 1,0-1 0,-1-3-1,1-3 1,7-5-61,-52 7 318,-21 19-79,1 1-250,1 1-1,1 0 1,0 1-1,1-1 1,0 0-1,1 1 1,0 0-1,1 0 1,0-1-1,1 1 1,1 0-1,0 0 1,1 5 11,1-13 2,0 1 0,1-1 0,0 0 0,0 0 1,0 0-1,0-1 0,1 1 0,-1-1 0,1 0 0,1 0 0,-1-1 0,0 1 0,1-1 1,-1 0-1,1-1 0,0 0 0,0 1 0,0-2 0,0 1 0,1-1 0,-1 0 1,0 0-1,0-1 0,1 0 0,-1 0 0,0 0 0,1-1 0,-1 0 0,5-1-2,3 1 4,-1-1-1,1 0 0,-1 0 1,0-2-1,1 0 0,-1 0 0,-1-1 1,1-1-1,-1 0 0,0 0 1,0-2-1,-1 1 0,0-1 0,-1-1 1,1 0-1,-2-1 0,3-2-3,-7 3 0,0 1-1,-1-1 0,0 0 0,0 0 0,-1 0 0,0-1 0,-1 1 1,0-1-1,-1 1 0,0-1 0,0 0 0,-1 1 0,0-1 0,-1 0 1,0 0-1,0 1 0,-1-1 0,-1 1 0,1-1 0,-2 1 0,1 0 1,-1 0-1,0 0 0,-1 1 0,-2-3 1,4 5 6,-1 0 1,0 0-1,0 0 0,0 0 0,-1 1 1,0-1-1,0 1 0,0 0 0,-1 1 1,1 0-1,-1-1 0,0 2 1,-1-1-1,1 1 0,-1 0 0,1 0 1,-1 1-1,0 0 0,0 0 0,-2 0-6,4 1 5,1 1-1,-1-1 0,0 1 0,0 0 0,0 1 0,1-1 0,-1 1 1,0 0-1,0 0 0,1 0 0,-1 1 0,1-1 0,-1 1 1,1 0-1,0 1 0,0-1 0,0 1 0,0 0 0,0 0 0,0 0 1,1 0-1,0 1 0,-1-1 0,1 1 0,0 0 0,1 0 0,-2 2-4,-2 5 10,1 1 0,0-1-1,1 1 1,1 0-1,-1 1 1,2-1-1,0 0 1,0 1 0,1 0-1,1-1 1,0 1-1,1 5-9,-1-14 3,0-1 0,0 1 0,0-1 0,1 0 0,0 1 0,-1-1 0,1 0 0,0 1 0,0-1 0,1 0 1,-1 0-1,1 0 0,0 0 0,0 0 0,0 0 0,0 0 0,0-1 0,0 1 0,1-1 0,-1 1 0,1-1 0,0 0 0,0 0 0,-1 0 0,1-1 0,1 1 0,-1-1 0,0 1 0,0-1 0,3 0-3,106 9 355,-96-13-325,0-2 0,-1 0-1,0 0 1,0-1 0,0-1 0,0-1 0,-1 0 0,-1-1 0,1 0 0,-1-1 0,-1-1 0,0 0 0,-1 0 0,3-5-30,4-5 20,-1-1 0,-1 0 1,-1-2-1,-2 0 1,0 0-1,-1-1 1,-1-1-1,-2 0 1,-1-1-1,0-3-20,9-19 89,-17 49-92,0 0-1,0 1 1,0-1-1,0 0 1,0 1-1,0-1 1,0 0 0,0 1-1,0-1 1,0 0-1,0 1 1,0-1-1,0 0 1,0 1 0,0-1-1,1 0 1,-1 1-1,0-1 1,0 0-1,0 0 1,1 1 0,-1-1-1,0 0 1,0 0-1,1 1 1,-1-1-1,0 0 1,0 0 0,1 0-1,-1 0 1,0 1-1,1-1 1,-1 0-1,0 0 1,1 0 0,-1 0-1,0 0 1,1 0-1,-1 0 1,0 0-1,1 0 1,-1 0-1,0 0 1,1 0 0,-1 0-1,0 0 1,1 0-1,-1 0 1,0 0-1,1 0 5,-1 1-14,25 287-166,-25-283 135,0 0-1,0 0 1,1 0 0,0 0-1,-1 0 1,2 0-1,-1 0 1,1 0 0,-1 0-1,1 0 1,1-1-1,-1 1 1,1-1 0,-1 1-1,1-1 1,0 0-1,1 0 1,-1 0 0,1-1-1,0 1 1,0-1-1,0 0 1,0 0 0,0 0-1,1 0 1,-1-1-1,1 0 1,2 1 44,81 3-5168,-43-6-2198</inkml:trace>
  <inkml:trace contextRef="#ctx0" brushRef="#br0" timeOffset="15636.39">1162 4312 12774,'0'0'1216,"0"0"-623,0 0 223,0 0 241,-84 152-113,66-60-192,3 11-287,8 9-97,7-3-160,0-6-128,0-16-80,15-17-96,0-19-240,-3-17-945,-4-21-1200,-8-13-1169,0 0-3457</inkml:trace>
  <inkml:trace contextRef="#ctx0" brushRef="#br0" timeOffset="15936.08">503 4486 10901,'0'0'2465,"0"0"-1472,0 0 895,0 0-463,43-134-769,56 107-191,30-4-49,18-5-224,5 7-192,-5 4 0,-21 16-320,-24 9-801,-30 20-1360,-27 25-560,-25 9-3394</inkml:trace>
  <inkml:trace contextRef="#ctx0" brushRef="#br0" timeOffset="16768.525">1476 5026 5619,'0'0'1566,"0"0"661,24-1 364,79-5-622,-96 5-1817,0-1 0,-1 1 0,1-2-1,-1 1 1,0 0 0,1-1 0,-1-1 0,-1 1 0,1-1 0,0 0 0,-1 0 0,0 0 0,0-1 0,0 1 0,1-3-152,5-4 237,1 1-83,0-1 0,-1-1 1,0 0-1,-1 0 0,0-1 1,-1 0-1,-1-1 1,0 0-1,-1 0 0,0-1 1,-1 0-1,-1 0 1,-1-1-1,0 1 0,1-8-154,-5 19 20,1-3 23,0 0-1,0 0 0,-1 0 0,0 0 1,-1 0-1,1 0 0,-1 0 0,-1 0 0,1 1 1,-1-1-1,0 0 0,-1 1 0,0-1 1,0 1-1,-2-3-42,-4-2 13,0 0 0,-1 0 0,0 1 1,-1 1-1,-1-1 0,1 2 0,-1 0 0,-1 0 0,1 1 0,-1 1 1,0 0-1,-1 0 0,0 2 0,-10-3-13,23 8-5,0 0 0,-1 0-1,1 0 1,0 0 0,0 0 0,0 0 0,0 1-1,0-1 1,0 0 0,0 1 0,1-1 0,-1 0-1,0 1 1,1-1 0,-1 1 0,1 0 0,-1-1-1,1 1 1,0-1 0,0 1 0,0-1 0,0 1-1,0 0 1,0-1 0,0 1 0,0-1 0,1 1-1,-1 0 1,1-1 0,-1 1 0,1-1-1,0 0 1,-1 1 0,1-1 0,0 1 0,0-1-1,0 0 1,0 0 0,0 1 0,0-1 5,7 4 1,0 1-1,0-2 1,0 1 0,1-1 0,0 0 0,0-1-1,0 0 1,0 0 0,0-1 0,1 0-1,-1-1 1,0 0 0,1-1 0,-1 0 0,1 0-1,-1-1 1,5 0-1,0 1 19,176-12 162,-47-17-119,-142 35-94,-3 4 46,0-1 0,0 1 0,-1-1 0,0 1-1,-1-1 1,1 0 0,-2 0 0,0-1 0,0 1 0,0-1 0,-3 2-14,-15 27 73,15-21-58,-1 0-1,2 1 0,0 0 0,1 0 0,1 1 0,0-1 0,2 1 0,0 0 0,1 0 0,0 0 0,2 5-14,0-19 0,0 0 0,0 0 0,0 0-1,0 0 1,1 0 0,0-1 0,0 1 0,0 0 0,0 0-1,1 0 1,-1-1 0,1 1 0,0-1 0,0 1 0,0-1-1,1 0 1,-1 0 0,1 0 0,-1 0 0,1 0 0,0-1-1,0 1 1,1-1 0,-1 0 0,0 0 0,1 0 0,-1 0-1,1 0 1,0-1 0,0 0 0,0 1 0,12 2-7,0 0 1,1-1 0,-1-1-1,0-1 1,1 0-1,-1-1 1,1 0-1,-1-2 1,1 0 0,-1-1-1,0 0 1,0-1-1,0-1 1,0-1-1,-1 0 1,0-1-1,1-1 7,12-8-18,0-1 0,-1-1 0,-1-2 0,-1 0-1,-1-2 1,20-22 18,-38 36 12,-1 0 1,0-1-1,0 0 1,-1 0-1,0 0 0,0 0 1,-1-1-1,0 1 0,-1-1 1,0 0-1,-1 0 1,0 0-1,0 0 0,-1 0 1,0 0-1,-2-8-12,2 8 24,0 6-6,1 0 1,-1 0 0,-1 0 0,1-1 0,-1 1-1,0 0 1,0 0 0,0 0 0,0 0 0,-1 0 0,1 0-1,-1 0 1,0 0 0,0 1 0,-1-1 0,1 1 0,-1-1-1,0 1 1,0 0 0,0 0 0,0 0 0,0 1 0,0-1-1,-1 1 1,0 0 0,1 0 0,-1 0 0,0 0 0,0 0-1,0 1 1,0 0 0,0 0 0,0 0 0,-1 0-19,1 3 6,-1 1 0,1-1 0,0 1 0,0 0 0,0 0 0,0 0 1,0 1-1,1-1 0,0 1 0,0 0 0,0 0 0,0 0 0,0 0 0,1 1 0,0-1 0,0 1 1,0-1-1,0 1 0,1 0 0,0 0 0,0 0 0,0-1 0,0 1 0,1 2-6,-1-6 1,-9 143 124,10-140-128,0 1 0,1-1 0,-1 0 0,1 1 0,0-1 0,1 0 0,-1 0 0,1 0 0,-1 0 0,1 0 0,0 0 0,1 0 0,-1 0 0,1-1 0,0 1 0,-1-1 0,1 0 0,1 0 0,-1 0 1,0 0-1,1-1 0,0 1 0,-1-1 0,1 0 0,0 0 0,0 0 0,0-1 0,2 1 3,128 15 3,-109-21 4,1-1 0,0-1 1,-1-2-1,0 0 0,-1-1 0,0-2 0,0-1 1,-1 0-1,-1-2 0,20-15-7,-29 22 8,0 1-1,-1-2 1,0 0-1,0 0 1,-1-1 0,0-1-1,-1 0 1,0 0 0,0-1-1,-1 0 1,-1 0 0,0-1-1,0-1 1,-1 1 0,-1-1-1,0 0 1,-1-1-1,0 1 1,-1-1 0,-1 0-1,0 0 1,0-5-8,-2 1 1,0 16 4,-1-1-1,1 1 0,0-1 1,0 1-1,-1-1 0,0 0 0,1 1 1,-1-1-1,0 0 0,0 1 0,0-1 1,-1 0-1,1 1 0,-1-1 1,0 0-1,1 1 0,-1-1 0,0 1 1,0-1-1,-1 1 0,1 0 0,0-1 1,-1 1-1,0 0 0,1 0 1,-1 0-1,0 0 0,0 0 0,0 1 1,0-1-1,0 0 0,-1 1 0,1 0 1,0-1-1,-1 1 0,1 0 1,-1 0-1,1 0 0,-3 0-4,1 3-1,1 0 0,-1 0 0,1 0 0,-1 1 0,1-1 0,0 1 0,0 0 0,0 0 0,0 0 0,0 0 0,1 1-1,-1-1 1,1 1 0,0 0 0,0-1 0,0 1 0,1 0 0,-1 0 0,1 0 0,0 0 0,0 0 0,1 0 0,-1 1 0,1-1 1,-2 3-7,-8 28-140,2 0 1,2 0-1,1 0 0,1 1 0,2 0 1,2 0-1,3 29 147,-1-62-156,-1 0-1,1 0 1,-1 0-1,1 0 1,0 0-1,0 0 1,0 0 0,1-1-1,-1 1 1,1-1-1,-1 1 1,1-1-1,0 0 1,0 0 0,0-1-1,0 1 1,0 0-1,0-1 1,1 0-1,-1 0 1,0 0 0,1 0-1,-1 0 1,1-1-1,-1 1 1,1-1 0,-1 0-1,1 0 1,-1-1-1,1 1 1,-1 0-1,1-1 1,-1 0 0,0 0-1,2-1 157,0 2-242,63-6-4320</inkml:trace>
  <inkml:trace contextRef="#ctx0" brushRef="#br0" timeOffset="17267.599">3955 4160 14391,'0'0'1331,"0"0"-648,0 0 285,0 0 185,0 0-249,1-5-55,22-43 342,-19 44-1128,-1-2 1,1 1-1,-1 0 0,-1-1 1,1 1-1,-1-1 1,0 0-1,0 1 0,-1-1 1,1 0-1,-1 0 1,-1-1-1,1 1 1,-1 0-1,0-2-63,-4 3 12,0-1 0,0 1 1,0 0-1,0 0 0,-1 1 0,1-1 1,-1 1-1,-1 0 0,1 1 0,0-1 0,-1 1 1,0 0-1,0 0 0,0 1 0,0 0 1,0 0-1,0 0 0,0 1 0,-1-1 0,1 2 1,-1-1-1,1 1 0,-1 0 0,-4 1-12,-4-1-11,0 1-1,0 1 0,0 0 1,1 1-1,-1 1 1,1 0-1,-1 1 0,1 0 1,1 1-1,-1 1 0,1 0 1,0 1-1,1 0 0,0 1 1,0 1-1,1 0 0,0 0 1,1 1-1,0 0 1,1 1-1,0 0 0,-4 8 12,8-13-6,1 0 0,0 1 0,1-1 0,-1 1 0,1 0 0,1 0 0,-1 0 0,1 0 0,1 0 0,0 0-1,0 1 1,0-1 0,1 0 0,1 1 0,-1-1 0,1 0 0,1 1 0,-1-1 0,1 0 0,1 0 0,-1 0 0,2 0 0,-1-1 0,1 1-1,0-1 1,0 0 0,1 0 0,0 0 0,4 4 6,24 15-20,1 0 0,0-2 0,2-2-1,1-1 1,1-2 0,32 11 20,93 52 33,-161-81-32,2 0-4,1 1 0,-1 0 0,0 1 0,0-1 0,1 1-1,-1-1 1,-1 1 0,1 1 0,0-1 0,-1 0-1,0 1 1,0 0 0,0 0 0,0 0 0,0 0-1,-1 0 1,0 0 0,0 1 0,0-1 0,0 1-1,-1-1 1,1 1 0,-1 4 3,-2-5 0,-1 0-1,0-1 1,0 1 0,0 0-1,-1-1 1,1 0 0,-1 1-1,0-1 1,0 0 0,0 0-1,0-1 1,0 1 0,-1-1-1,1 1 1,-1-1-1,0 0 1,0 0 0,0-1-1,0 1 1,0-1 0,0 0-1,0 0 1,0 0 0,0 0-1,0-1 1,-1 0 0,-1 0 0,-1 2-4,-25 3-122,-1 0 0,0-2 0,0-1 0,0-2 0,-21-3 126,42 2-171,1 0 1,0-1-1,-1 0 0,1-1 0,0 0 1,1-1-1,-1 0 0,0 0 0,1-2 1,0 1-1,0-1 0,1-1 0,0 1 1,0-2-1,0 1 0,1-1 1,0 0-1,-5-8 171,4-35-7118,15 31-1209</inkml:trace>
  <inkml:trace contextRef="#ctx0" brushRef="#br0" timeOffset="17885.529">4271 4513 10389,'0'0'2465,"0"0"-414,0 0-319,0 21-540,1 63-503,-1-82-673,-1-1-1,1 1 1,0-1 0,0 1 0,0-1 0,0 1 0,1 0 0,-1-1-1,0 1 1,1-1 0,-1 1 0,1-1 0,-1 1 0,1-1-1,0 0 1,-1 1 0,1-1 0,0 0 0,0 1 0,0-1 0,0 0-1,0 0 1,0 0 0,1 0 0,-1 0 0,0 0 0,0 0-1,1 0 1,-1-1 0,1 1 0,-1 0 0,1-1 0,-1 1-1,1-1 1,-1 0 0,1 1 0,-1-1 0,1 0 0,-1 0 0,1 0-1,-1 0 1,1 0 0,0 0 0,-1-1 0,1 1 0,-1 0-1,1-1 1,-1 1 0,1-1 0,0 0-16,8 0 102,-3-1-93,-1 0-1,0 0 1,1 0 0,-1-1 0,0 1 0,0-2 0,0 1 0,0-1 0,-1 1 0,0-2 0,0 1 0,0 0 0,0-1 0,0 0 0,-1 0 0,0-1 0,0 1 0,0-1 0,-1 0 0,0 0 0,0 0-1,-1 0 1,1 0 0,-1-1 0,-1 1 0,1-1 0,-1 1 0,0-1 0,-1 0 0,1 0 0,-1 0-9,0 4 2,1-1-1,-1 0 1,0 1-1,0-1 1,0 0 0,0 1-1,-1-1 1,1 1-1,-1-1 1,0 1 0,0-1-1,0 1 1,-1-1-1,1 1 1,-1 0 0,0 0-1,0 0 1,0 0-1,0 0 1,0 0 0,-1 0-1,1 1 1,-1-1-1,0 1 1,0 0 0,0 0-1,0 0 1,0 0-1,0 0 1,0 1 0,-1-1-1,1 1 1,-1 0-1,1 0 1,-1 0-2,0 0 2,1 0 0,-1 0 0,0 0-1,0 1 1,0-1 0,0 1 0,1 0 0,-1 0 0,0 0 0,0 0-1,0 1 1,0 0 0,0 0 0,1 0 0,-1 0 0,0 0-1,1 1 1,-1 0 0,1-1 0,0 1 0,-1 1 0,1-1 0,0 0-1,0 1 1,0-1 0,-2 4-2,-6 13 57,1 0 1,1 1-1,0 0 0,1 0 1,2 1-1,0 0 1,1 0-1,1 1 0,1-1 1,1 1-1,0 0 0,2 0 1,1-1-1,3 18-57,-4-34 8,1 0 1,0 0-1,0 0 0,1 0 0,-1-1 1,1 1-1,0 0 0,1 0 1,-1-1-1,1 0 0,0 1 0,0-1 1,0 0-1,1 0 0,-1-1 0,1 1 1,0-1-1,0 0 0,0 0 1,0 0-1,1 0 0,-1-1 0,1 0 1,0 0-1,0 0 0,-1 0 0,1-1 1,0 0-1,0 0 0,3 0-8,14 3 47,0-2 0,-1 0-1,1-2 1,0 0 0,0-1-1,16-4-46,3-3 6,0-3 0,-1-1 0,-1-2 0,0-2 0,-1-1 0,0-2 0,-2-2 0,23-17-6,-37 24 35,-1-1-1,-1-1 1,0-1-1,-1-1 0,-1 0 1,0-2-1,-2 0 1,0 0-1,-1-2 0,-1 0 1,-2 0-1,0-2 1,-1 1-1,-1-1 0,-2-1 1,0 0-1,-1 0 1,-2 0-1,2-20-34,-3-195 379,-18 164 109,13 75-483,1 1-1,0-1 1,-1 1 0,1-1-1,-1 1 1,1-1-1,0 1 1,-1-1 0,1 1-1,-1 0 1,1-1 0,-1 1-1,1 0 1,-1-1-1,0 1 1,1 0 0,-1-1-1,1 1 1,-1 0 0,0 0-1,1 0 1,-1 0 0,1 0-1,-1 0 1,0 0-1,1 0 1,-1 0 0,0 0-1,1 0 1,-1 0 0,1 0-1,-1 0 1,0 1-1,1-1 1,-1 0 0,1 0-1,-1 1 1,1-1 0,-1 0-1,1 1 1,-1-1-1,1 1 1,-1-1 0,1 1-1,-1-1 1,1 0 0,-1 1-1,1 0 1,0-1-5,-45 110-64,25-41-33,2 0 1,4 2 0,2 0-1,4 0 1,2 0-1,4 1 1,4 22 96,-2-92-99,0 0 1,0 1-1,0-1 1,0 0-1,0 1 1,1-1-1,-1 0 0,1 0 1,-1 1-1,1-1 1,0 0-1,0 0 1,0 0-1,0 0 1,0 0-1,1 0 1,-1 0-1,0 0 1,1 0-1,0-1 0,-1 1 1,1 0-1,0-1 1,0 0-1,0 1 1,0-1-1,0 0 1,0 0-1,0 0 1,0 0-1,0-1 0,1 1 1,-1 0-1,0-1 1,0 0-1,1 1 1,-1-1-1,0 0 1,1 0-1,-1 0 1,0-1-1,1 1 1,-1-1-1,0 1 0,1-1 1,-1 0-1,2 0 99,18-17-3945,-6-13-2952</inkml:trace>
  <inkml:trace contextRef="#ctx0" brushRef="#br0" timeOffset="18134.5">4801 4301 12566,'0'0'1440,"0"0"-863,0 0 863,0 0-47,166 17-769,-106-5-304,2-8-320,10-2-208,15-2-2449,10 0-2881</inkml:trace>
  <inkml:trace contextRef="#ctx0" brushRef="#br0" timeOffset="23454.093">14562 3537 9861,'0'0'2211,"0"0"-1026,0 0 5,0 0 232,-26 0-355,-90 4-139,106-2-828,0 0 0,1 1 0,-1-1 0,0 2 0,1 0 0,-1 0 0,1 0 0,0 1 0,1 1 0,-1-1 0,1 1 0,0 1 0,1 0 0,-1 0 0,1 0 0,1 1 0,-1 0 0,1 0 0,-1 3-100,-4 8 93,0 1 1,1 0-1,2 0 1,0 0 0,1 1-1,1 0 1,0 1-1,2-1 1,1 1 0,1 0-1,0 0 1,2 0-1,2 21-93,-3-33-13,1-1 0,0 1 0,0-1-1,1 1 1,0-1 0,1 1 0,0-1-1,1 1 1,0-1 0,0 0 0,1 0-1,0-1 1,0 1 0,1-1 0,0 0 0,1 0-1,0 0 1,0-1 0,1 0 0,-1 0-1,2-1 1,-1 0 0,1 0 0,0 0-1,6 3 14,-1-5-279,-1 1-1,1-1 0,0-1 0,0 0 1,0-1-1,0 0 0,1-1 0,-1-1 1,0 0-1,1-1 0,-1 0 0,0-1 0,8-2 280,101-33-7157,-52 9 23</inkml:trace>
  <inkml:trace contextRef="#ctx0" brushRef="#br0" timeOffset="23760.131">14953 3799 4530,'0'0'6659,"0"0"-4330,0 0-901,0 0 247,0 0-520,-22 6-387,-66 24-125,83-28-580,1 1 0,0 0-1,0 0 1,0 1 0,0-1-1,1 1 1,-1 0 0,1 0-1,0 0 1,0 0 0,0 0-1,1 1 1,0-1 0,-1 1-1,2 0 1,-1 0 0,0 0-1,1 1-62,-2 4 94,-11 78 475,16-86-531,0 0 0,0 0 0,0 0 0,1 0 1,-1-1-1,0 1 0,1-1 0,0 1 0,-1-1 0,1 0 1,0 0-1,0 0 0,0-1 0,-1 1 0,1-1 1,0 1-1,0-1 0,0 0 0,0 0 0,0 0 1,0 0-1,0-1 0,0 1 0,0-1 0,-1 0 0,2 0-38,8 0 141,-7 1-109,0 0-1,0 0 1,-1-1-1,1 0 1,0 0-1,0 0 1,0 0-1,0-1 1,-1 0-1,1 0 1,-1 0-1,1 0 1,-1-1-1,0 0 1,0 0-1,0 0 1,0 0-1,-1-1 1,1 1-1,-1-1 1,0 0-1,0 0 1,0 0-1,-1-1 0,1 1 1,-1 0-1,0-1 1,0 0-1,-1 1 1,1-2-32,-1 1-81,0 0 1,0 0 0,-1-1-1,0 1 1,0 0 0,0 0-1,0-1 1,-1 1-1,0 0 1,0 0 0,-1 0-1,1 0 1,-1 0-1,0 0 1,0 0 0,-1 0-1,1 1 1,-1-1-1,0 1 1,0 0 0,-1 0-1,1 0 1,-1 0-1,0 0 1,0 1 0,0 0-1,0 0 1,-1 0-1,1 0 1,-1 1 0,0 0-1,0 0 1,0 0-1,0 0 1,0 1 0,0 0-1,-4-1 81,-47 0-5357,42 2-291</inkml:trace>
  <inkml:trace contextRef="#ctx0" brushRef="#br0" timeOffset="24715.051">15139 3754 13222,'4'3'6515,"-3"19"-7160,-1-17 1234,1 219 1548,-1-223-2108,0 1 0,0 0 0,0-1 0,0 1 0,1 0 0,-1-1 0,1 1 0,-1 0 0,1-1 0,-1 1 0,1-1 0,0 1 0,0-1 0,0 1 0,0-1 1,0 0-1,0 1 0,0-1 0,0 0 0,1 0 0,-1 0 0,0 0 0,1 0 0,-1 0 0,1 0 0,-1-1 0,1 1 0,-1 0 0,1-1 0,-1 1 0,1-1 0,0 1 0,-1-1 0,1 0 0,0 0 0,-1 0 0,1 0 0,0 0 0,-1 0 0,1 0 0,0-1 0,-1 1 0,1-1 0,0 1 0,-1-1 0,1 1 1,-1-1-1,1 0 0,-1 0 0,1 0 0,-1 0-29,18-11 43,0 0 0,-2-2 0,1 0 0,-2-1 0,0-1 0,-1 0 0,0-1 0,7-13-43,17-17-35,-16 63-517,-7 8 512,-14-18 42,2 0 0,-1 0 0,1-1 1,-1 1-1,2-1 0,-1 0 1,0 0-1,1 0 0,0-1 0,0 1 1,1-1-1,-1 0 0,1-1 1,0 1-1,0-1 0,0 0 0,0-1 1,0 1-1,1-1 0,5 1-2,-4-2 11,0-1 1,0 0-1,0 0 0,0 0 0,0-1 0,0 0 1,0-1-1,0 0 0,-1 0 0,1-1 0,0 1 0,-1-2 1,0 1-1,0-1 0,0 0 0,0 0 0,-1-1 1,1 0-1,-1 0 0,-1-1 0,1 0 0,-1 0 0,0 0 1,0 0-1,0-1 0,1-3-11,-6 9-7,0 0 0,0 0 0,0 1 0,0-1 0,1 0 0,-1 0-1,0 1 1,0-1 0,1 0 0,-1 0 0,0 1 0,1-1 0,-1 1 0,1-1 0,-1 0 0,1 1 0,0-1 0,-1 1-1,1-1 1,-1 1 0,1-1 0,0 1 0,-1-1 0,1 1 0,0 0 0,0 0 0,-1-1 0,1 1 0,0 0 0,0 0-1,-1 0 1,1-1 0,0 1 0,0 0 0,0 0 0,-1 0 0,1 1 0,0-1 0,0 0 0,-1 0 0,1 0 0,0 1-1,0-1 1,-1 0 0,1 0 0,0 1 0,-1-1 0,1 1 0,0-1 0,-1 1 0,1-1 0,0 1 0,-1-1 0,1 1-1,-1-1 1,1 1 0,-1 0 0,1 0 7,20 18-35,-16-14 39,-1 0 0,1-1 0,0 0 0,0 0 0,0 0 0,0 0 0,1-1 0,0 0 0,0 0-1,0 0 1,0-1 0,0 0 0,0 0 0,1 0 0,-1-1 0,0 0 0,5 0-4,-2-1 24,0 0-1,0-1 1,1 0-1,-1 0 1,0-1-1,-1 0 1,1-1-1,0 1 0,-1-2 1,1 1-1,-1-2 1,0 1-1,0-1 1,0 0-1,1-2-23,70-72 136,-79 79-140,0 1-1,0-1 0,0 0 0,0 0 0,0 0 1,0 1-1,0-1 0,0 0 0,0 0 0,0 1 1,1-1-1,-1 0 0,0 0 0,0 0 1,0 0-1,0 1 0,1-1 0,-1 0 0,0 0 1,0 0-1,0 0 0,1 0 0,-1 1 0,0-1 1,0 0-1,0 0 0,1 0 0,-1 0 0,0 0 1,0 0-1,1 0 0,-1 0 0,0 0 1,0 0-1,1 0 0,-1 0 0,0 0 0,0 0 1,0 0-1,1 0 0,-1 0 0,0 0 0,0-1 1,1 1-1,-1 0 0,0 0 0,0 0 0,0 0 1,1 0-1,-1 0 0,0-1 0,0 1 0,0 0 6,-2 29-140,-4 2 114,-1-1 0,-1 1 0,-2-1 0,-2-1 0,0 0 0,-7 8 25,5-5 1,-35 69 16,25-55-5,2 1 0,1 1-1,3 1 1,-7 36-12,21-57 5,4-27 54,0-6 133,37-109 192,24-210-333,-53 272-54,3 1 1,2 0-1,2 0 0,2 2 0,3 0 1,1 1-1,3 1 0,2 0 3,-23 41-15,0 1 0,1-1 0,-1 0 0,1 1 0,0 0 0,0 0-1,0 0 1,1 1 0,0-1 0,0 1 0,0 0 0,0 0-1,1 1 1,0 0 0,-1 0 0,1 0 0,0 1 0,1-1-1,-1 1 1,0 1 0,0-1 0,3 1 15,-5 3-13,0 0 0,-1 1 1,1-1-1,-1 1 0,1 0 0,-1 0 0,0 0 1,0 0-1,0 1 0,-1-1 0,1 1 0,-1-1 1,0 1-1,0 0 0,0 0 0,0 0 0,-1 0 1,0 0-1,0 1 0,0-1 0,0 0 0,0 1 1,-1-1-1,0 0 0,0 1 0,0 1 13,1 3-11,3 188-72,-3-189-1,-2-1 0,1 1 0,-1-1 0,0 1 0,-1-1 0,0 0 1,0 0-1,0 1 0,-1-1 0,0-1 0,-1 1 0,1 0 0,-1-1 0,-1 0 0,1 0 0,-1 0 0,0 0 0,0-1 0,-1 0 0,1 0 0,-1 0 0,0-1 0,-1 0 1,1 0-1,-1 0 0,0-1 0,0 0 0,-6 2 84,12-5-158,-1 0 0,0 0 0,1-1 0,-1 1 0,0 0 0,1-1 0,-1 1-1,1-1 1,-1 1 0,1-1 0,-1 0 0,1 1 0,-1-1 0,1 0 0,-1 0 0,1 0 0,0 0 0,0 0 0,-1-1 0,1 1 0,0 0 0,0 0 0,0-1 0,0 1 0,1-1 0,-1 1 0,0-1 0,1 1 0,-1-1 0,1 1 0,-1-1 0,1 0 0,0 1 0,-1-2 158,-12-49-6414</inkml:trace>
  <inkml:trace contextRef="#ctx0" brushRef="#br0" timeOffset="24965.828">16243 2689 12614,'0'0'1606,"0"0"-702,18 19-127,274 331 2662,-253-303-3181,77 94 801,65 104-1059,-150-197 127,-2 1 0,-2 1 1,-3 1-1,-1 2 1,-3 0-1,-2 1 1,4 30-128,-14-49 54,-1 0 1,-2 0 0,-1 1 0,-2 0 0,-2-1 0,-1 1 0,-1 0 0,-2-1 0,-2 1 0,-1-1 0,-2-1 0,-10 26-55,2-25-15,-1 0 1,-2-1 0,-2-1 0,0-1 0,-3-2 0,0 0 0,-2-1 0,-1-2 0,-1 0 0,-31 20 14,-2-3-607,-2-3 0,-1-3 0,-2-3 1,-2-3-1,-18 3 607,-170 57-4802</inkml:trace>
  <inkml:trace contextRef="#ctx0" brushRef="#br0" timeOffset="25782.018">1304 6451 8708,'0'0'2636,"0"0"-985,0 0-186,0 0 221,0 0-208,6-13-395,17-37-442,-23 50-629,0 0 0,0 0 1,1 0-1,-1 0 0,0 0 1,0 1-1,0-1 0,0 0 1,1 0-1,-1 0 0,0 0 1,0 0-1,0 0 1,1 0-1,-1 0 0,0 0 1,0 0-1,0 0 0,1 0 1,-1 0-1,0 0 0,0 0 1,0 0-1,1 0 1,-1 0-1,0 0 0,0 0 1,0 0-1,1 0 0,-1 0-12,-5 863 2337,-9-597-3497,13-288-4107,1-22 1212</inkml:trace>
  <inkml:trace contextRef="#ctx0" brushRef="#br0" timeOffset="26046.549">871 6622 11829,'0'0'1873,"0"0"-960,0 0 719,0 0 33,0 0-608,0 0-561,53-133-192,53 93-96,26 0-80,13 4-128,-1 14-592,-20 22-689,-22 0-992,-25 40-544,-27 16-2882</inkml:trace>
  <inkml:trace contextRef="#ctx0" brushRef="#br0" timeOffset="26931.108">1836 7150 9380,'0'0'1865,"0"0"-176,23-2 56,-4 1-1342,-10 1-266,1 0 0,-1 0-1,0-1 1,1-1 0,-1 1 0,0-1 0,0-1-1,0 0 1,-1 0 0,1-1 0,-1 0 0,0 0-1,0-1 1,5-4-137,1 0 150,0-1 0,-1 0-1,0-1 1,-1-1 0,0 0 0,-1-1-1,0 0 1,-1 0 0,-1-1-1,0 0 1,-1-1 0,0 0 0,-1-1-1,-1 1 1,0-1 0,2-12-150,-6 19 27,0 1 0,0-1-1,-1 1 1,0-1 0,-1 0 0,0 1 0,0-1 0,-1 0 0,0 1-1,0-1 1,-1 0 0,0 1 0,0 0 0,-1-1 0,-1 1 0,1 0-1,-1 1 1,0-1 0,-1 1 0,0-1 0,0 1 0,-1 1 0,1-1-1,-1 1 1,-1 0 0,1 0 0,-1 1 0,0 0 0,-1 0 0,-2-1-27,7 4-1,-1 1 0,1-1 0,0 1 0,-1 0 0,1 0 1,-1 0-1,0 0 0,1 0 0,-1 1 0,0 0 1,1 0-1,-1 0 0,0 0 0,1 0 0,-1 1 0,0 0 1,1-1-1,-1 1 0,1 1 0,-1-1 0,1 0 1,0 1-1,-1 0 0,1 0 0,0 0 0,0 0 0,0 0 1,0 1-1,1-1 0,-1 1 0,1 0 0,-1 0 1,1-1-1,0 2 0,0-1 0,0 0 0,1 0 0,-1 1 1,0 1 0,0 0-3,1 0 1,-1 0-1,1 0 1,0 0 0,0 0-1,0 0 1,1 0 0,-1 0-1,2 1 1,-1-1 0,0 0-1,1 0 1,0 0-1,0 0 1,0 0 0,1 0-1,0 0 1,0 0 0,0 0-1,0-1 1,1 1 0,0-1-1,0 0 1,0 0-1,0 0 1,1 0 0,0 0-1,0-1 1,0 0 0,0 1-1,0-1 1,0-1 0,1 1-1,-1-1 1,4 1 2,13 5-14,1-2 0,-1-1 0,2-1 0,-1 0 0,0-2 1,1 0-1,-1-2 0,1 0 0,-1-2 0,13-2 14,136-45 96,-170 49-96,0 1-1,0-1 1,-1 1-1,1 0 1,0-1-1,0 1 1,-1 0-1,1 0 0,-1-1 1,1 1-1,0 0 1,-1 0-1,0 0 1,1 0-1,-1 0 1,1-1-1,-1 1 1,0 0-1,0 0 1,0 0-1,1 0 1,-1 0-1,0 0 1,0 0-1,0 0 1,-1 0-1,1 0 1,0 0-1,0 0 0,0 0 1,-1 0-1,1 0 1,0 0-1,-1 0 1,1-1-1,-1 1 1,1 0-1,-1 0 1,0 0-1,1-1 1,-1 1-1,0 0 1,1-1-1,-1 1 1,0 0-1,0 0 1,-1 3 22,-6 12 29,2 1 0,0-1 1,1 1-1,1 0 0,0 1 1,1-1-1,1 1 0,0 12-51,2-14 3,-1-11 0,1 0 0,-1 0-1,1 0 1,0 0 0,1 0-1,-1 0 1,1 0 0,0 0-1,0 0 1,0 0 0,1 0-1,0-1 1,0 1-1,0 0 1,0-1 0,1 0-1,0 1 1,0-1 0,0 0-1,1 1-2,3 0 5,-1-1-1,1 0 0,0 0 1,0 0-1,0-1 0,1 0 1,-1 0-1,1-1 1,0 0-1,-1 0 0,1-1 1,0 0-1,0 0 0,0-1 1,0 0-1,0 0 0,0-1 1,0 0-1,0 0 0,0-1 1,7-3-5,6-1 3,0-2 0,0-1 0,-1 0 0,0-2 0,-1 0-1,0-1 1,4-4-3,-11 8 2,0 1-1,0-2 1,-1 0-1,-1 0 0,1-1 1,-2 0-1,1 0 1,-1-1-1,-1-1 0,0 0 1,0 0-1,-2 0 1,1-1-1,-1 0 1,-1 0-1,-1 0 0,0-1 1,0 0-1,0-7-1,-4 11 16,2 5-14,-1 0-1,0-1 0,-1 1 0,1 0 1,-1 0-1,0 0 0,-1-1 0,1 1 1,-1 0-1,0 0 0,0 0 1,-1 0-1,1 0 0,-1 0 0,0 0 1,0 0-1,-1 1 0,0-1 1,1 1-1,-2-1 0,1 1 0,0 0 1,-1 1-1,0-1 0,1 0 1,-2 1-1,-2-2-1,3 2 4,-1 1 0,1 0-1,0 1 1,-1-1 0,1 1 0,-1 0 0,1 0 0,-1 0 0,0 1 0,1-1-1,-1 1 1,0 0 0,1 0 0,-1 1 0,0 0 0,1 0 0,-1 0 0,1 0-1,-1 0 1,1 1 0,0 0 0,0 0 0,-1 0 0,1 1 0,1-1 0,-1 1-1,0 0 1,1 0 0,-1 0 0,1 1 0,-1 0-4,-2 6 11,0 1-1,1 0 1,0 0 0,0 0-1,1 1 1,1-1 0,0 1-1,0 0 1,2 0 0,-1 0-1,1 0 1,1 0 0,0 0-1,2 8-10,-2-13-2,1-1 1,0 1-1,0-1 0,0 0 0,1 1 0,0-1 0,1 0 0,-1 0 1,1 0-1,0-1 0,1 1 0,-1-1 0,1 1 0,0-1 0,0 0 1,1-1-1,-1 1 0,1-1 0,0 0 0,1 0 0,-1 0 0,0-1 1,1 0-1,0 0 0,0 0 0,0-1 0,0 0 0,0 0 0,1-1 0,-1 1 1,0-1-1,1-1 0,0 1 2,16 0-15,0-2 0,0 0 1,0-1-1,0-1 0,-1-2 0,1 0 1,-1-1-1,-1-1 0,1-1 0,-1-1 1,0-1-1,-1-1 0,0-1 0,-1 0 0,16-15 15,-25 21 2,1-2 0,-1 0 0,-1 0 0,1 0 0,-2-1 0,1-1 0,-1 0 0,0 0 0,-1 0 0,-1-1 0,1 0 0,-2 0 0,1-1 0,-2 1 0,1-1 0,-2 0 0,1-1 0,-2 1 0,1-6-2,-6-71 115,2 88-108,0 0 1,0 0 0,0 1-1,0-1 1,0 0 0,0 1-1,0-1 1,-1 1-1,1-1 1,0 1 0,0-1-1,0 1 1,-1 0 0,1-1-1,0 1 1,0 0 0,-1 0-1,1 0 1,0 0 0,0 0-1,-1 0 1,1 1 0,0-1-1,0 0 1,-1 1 0,1-1-1,0 1 1,0-1 0,0 1-1,0-1 1,0 1 0,0 0-1,0 0 1,0-1 0,0 1-1,0 0 1,0 0 0,0 0-1,0 0-7,-11 15 19,1 0 0,1 1-1,0 0 1,1 0 0,1 1-1,0 0 1,1 0 0,0 5-19,-1 4 6,0 0 1,2 1 0,1-1-1,1 1 1,1 0 0,1 23-7,3-48-142,0 1 1,0-1-1,0 1 0,1-1 1,-1 1-1,1-1 1,0 0-1,0 0 0,0 0 1,0 0-1,1 0 1,-1 0-1,1-1 1,-1 1-1,1-1 0,0 0 1,0 1-1,0-1 1,1-1-1,-1 1 0,0 0 1,1-1-1,-1 0 1,1 0-1,-1 0 0,1 0 1,-1 0-1,1-1 1,0 1-1,-1-1 1,1 0-1,0 0 0,0-1 1,-1 1-1,1-1 1,-1 0-1,1 0 0,0 0 1,0 0 141,3 0-700,53 0-6684</inkml:trace>
  <inkml:trace contextRef="#ctx0" brushRef="#br0" timeOffset="27535.903">3915 6722 10869,'0'0'1766,"0"0"-549,0 0 354,0 0 70,0 0-275,15-13-649,-6 5-671,46-41 302,-1-4-1,-3-1 1,-2-3-348,-41 48 53,0 0 1,-1-1-1,0 1 1,0-1-1,-1-1 1,-1 1-1,0-1 1,0 0-1,-1 0 1,0 0-1,-1-1 1,0 1 0,-1-1-1,-1 0 1,0 0-1,0 1 1,-1-1-1,-1-11-53,-2 19 10,0 0-1,0 0 1,-1 0-1,1 1 1,-1-1-1,0 1 1,0 0-1,0 0 1,0 0-1,-1 0 1,1 1-1,-1 0 1,1 0-1,-1 0 1,0 0-1,0 1 1,0 0-1,0 0 1,0 0-1,0 0 1,0 1-1,0 0 1,0 0-1,0 1 1,0-1-1,0 1 1,0 0-1,0 0 1,0 1-1,0-1 1,1 1-1,-1 0-9,-8 5-8,1-1 0,0 1-1,0 1 1,1 0 0,0 1 0,0 0-1,1 1 1,0 0 0,1 0 0,0 1-1,1 0 1,0 1 0,1 0 0,0 0-1,1 1 1,0-1 0,1 1 0,0 1-1,1-1 1,1 1 0,-2 12 8,2-10-4,1 0 1,0 1-1,2-1 1,0 0-1,0 0 0,2 0 1,0 0-1,0 0 1,2 0-1,0 0 1,1-1-1,0 1 1,2-1-1,-1-1 0,6 8 4,11 9-4,2-1-1,1-1 0,1-1 0,29 23 5,36 37 27,-88-84-29,0 0-1,0 0 1,-1 0-1,1 1 1,-1 0-1,0-1 1,0 1-1,-1 0 1,1 1-1,-1-1 1,0 0-1,-1 1 1,1-1-1,-1 1 1,0-1-1,0 1 1,-1 4 2,-1-7 3,-1-1 0,0 1 0,0-1 0,0 0 0,0 0 0,-1 0 0,1 0 0,-1 0 0,1 0 0,-1-1 0,1 1 0,-1-1 0,0 0 1,0 0-1,0 0 0,0 0 0,0 0 0,0 0 0,0-1 0,0 0 0,0 1 0,0-1 0,0 0 0,0-1 0,0 1 0,0 0 0,0-1 0,0 0 0,0 0 0,0 0-3,-11 1 5,-13 0-144,1-1 0,0-2 0,-1 0 0,1-2 0,0-1 0,1 0 0,0-2 0,0-1 0,0-2 0,-16-9 139,35 17-172,1 0-1,0 0 1,0 0 0,0-1 0,0 0-1,0 0 1,1 0 0,0 0 0,0-1-1,0 0 1,0 0 0,1 0 0,0 0-1,-1-2 173,3 5-271,1 0 0,-1-1-1,1 1 1,0 0-1,-1 0 1,1 0-1,0 0 1,1 0-1,-1-1 1,0 1-1,0 0 1,1 0-1,0 0 1,-1 0-1,1 0 1,0 0-1,0 0 1,0 0-1,0 0 1,0 0 0,0 1-1,1-1 1,-1 0-1,1 1 1,-1-1-1,1 1 1,0-1-1,0 0 272,48-29-9935</inkml:trace>
  <inkml:trace contextRef="#ctx0" brushRef="#br0" timeOffset="28152.081">4736 6707 9748,'0'0'2471,"0"0"-886,0 0-27,0 0-32,-10 20-344,-30 67-454,39-86-713,0 0-1,0-1 1,0 1 0,0 0-1,0 0 1,0 0 0,0 0-1,0 0 1,1 1 0,-1-1-1,0 0 1,1 0 0,-1 0-1,1 1 1,-1-1-1,1 0 1,0 1 0,-1-1-1,1 0 1,0 1 0,0-1-1,0 1 1,0-1 0,0 0-1,0 1 1,0-1 0,1 0-1,-1 1 1,0-1 0,1 0-1,-1 1 1,1-1 0,-1 0-1,1 0 1,0 0 0,-1 1-1,1-1 1,0 0 0,0 0-1,0 0 1,0 0 0,0 0-1,0-1 1,0 1 0,0 0-1,0 0 1,1-1 0,-1 1-1,0 0 1,0-1 0,1 1-1,-1-1 1,0 0 0,1 0-1,-1 1 1,0-1 0,1 0-1,-1 0 1,1 0 0,-1 0-1,0 0 1,1 0 0,-1-1-1,0 1 1,1 0-1,-1-1-13,6 1 2,6-2 8,0 0 0,0-1 0,0 0-1,0-1 1,0-1 0,-1 0 0,0 0 0,0-1-1,0-1 1,-1 0 0,0-1 0,0 0 0,0 0 0,-2-1-1,1-1 1,-1 0 0,0 0 0,4-7-11,-11 16-7,-1-1-1,1 0 1,-1 1 0,1-1-1,-1 0 1,0 1 0,0-1 0,1 0-1,-1 0 1,0 0 0,-1 0 0,1 0-1,0 0 1,-1 0 0,1 0-1,-1-1 1,1 1 0,-1 0 0,0 0-1,0 0 1,0-1 0,0 1 0,-1 0-1,1 0 1,0 0 0,-1 0-1,0-1 1,1 1 0,-1 0 0,0 0-1,0 0 1,0 0 0,0 1 0,-1-1-1,1 0 1,0 0 0,-1 1-1,1-1 1,-1 1 0,0-1 0,1 1-1,-1 0 1,0-1 0,0 1 0,0 0-1,0 0 1,0 0 0,0 1 0,0-1-1,0 0 1,-1 1 7,-4-2-4,0 1 1,0 1 0,0-1-1,0 1 1,0 0-1,-1 1 1,1 0-1,0 0 1,0 0-1,1 1 1,-1 0-1,0 0 1,0 1-1,1 0 1,0 0-1,-1 0 1,1 1 0,0 0-1,1 0 1,-4 3 3,1 3 25,1 1 0,0 0 1,0 0-1,1 0 1,1 1-1,0 0 1,0 0-1,1 0 0,1 0 1,0 1-1,0 0 1,1 0-1,1-1 1,0 1-1,1 0 0,1 0 1,0 4-26,-1-9 11,-1 0 0,2 1 0,-1-1 1,1 0-1,0 0 0,1 0 0,0 0 0,0 0 1,1 0-1,0 0 0,0-1 0,0 1 0,1-1 1,1 0-1,-1 0 0,1 0 0,0-1 0,1 1 1,-1-1-1,1-1 0,0 1 0,1-1 1,-1 0-1,1-1 0,5 3-11,1-2 35,-1-1 0,1-1-1,0-1 1,1 0 0,-1 0 0,0-1 0,0-1 0,1 0-1,-1-1 1,0 0 0,1-1 0,-1-1 0,0 0 0,-1-1 0,1 0-1,-1-1 1,6-3-35,25-14 32,0-3-1,-2-2 0,-1-1 1,-1-2-1,-1-2 0,-2-2 1,-2-1-1,30-38-31,-48 51 8,-1-1 0,0 0 1,-2-1-1,-1 0 0,0-1 0,-2-1 0,-1 0 0,-2 0 1,0-1-1,-2 0 0,0 0 0,-2 0 0,-1 0 1,-1-1-1,-2-5-8,1 24 4,1-19 22,-1 1 1,-1-1-1,-1 1 1,-2-1-1,0 1 1,-2 0-1,-1 0 1,-3-4-27,10 30 6,0 0 0,-1 1 0,1-1 0,-1 0 0,1 0 0,0 0 0,-1 1 0,0-1 0,1 0 0,-1 0 0,1 1 1,-1-1-1,0 1 0,1-1 0,-1 0 0,0 1 0,0-1 0,1 1 0,-1 0 0,0-1 0,0 1 0,0 0 0,0-1 0,0 1 0,1 0 0,-1 0 0,0 0 0,0 0 1,0 0-1,0 0 0,0 0 0,0 0 0,0 0 0,0 0 0,0 0 0,1 1 0,-1-1 0,0 0 0,0 1 0,0-1 0,0 0 0,1 1 0,-1-1 0,0 1 1,0-1-1,1 1 0,-1 0 0,0-1 0,1 1 0,-1 0 0,1-1 0,-1 1 0,1 0 0,-1 0 0,1 0 0,0-1 0,-1 1 0,1 0 0,0 0 0,-1 0 0,1 0 1,0 0-1,0 0 0,0 0 0,0-1 0,0 1 0,0 0 0,0 0 0,0 0 0,0 0-6,-20 49-2,2 1 1,3 1-1,1 0 1,3 1-1,2 1 1,2-1-1,2 49 2,3 129-224,2-228 166,-1-1 1,1 1-1,0 0 0,0 0 0,1 0 0,-1-1 1,1 1-1,-1 0 0,1 0 0,0-1 0,0 1 1,0 0-1,0-1 0,1 1 0,-1-1 0,1 0 1,-1 1-1,1-1 0,0 0 0,0 0 0,0 0 1,0 0-1,0 0 0,0-1 0,1 1 0,-1-1 0,1 1 1,-1-1-1,1 0 0,-1 0 0,1 0 0,0 0 1,-1 0-1,1-1 0,0 1 0,2-1 58,26-35-4448,-30 33 4121,12-33-4307</inkml:trace>
  <inkml:trace contextRef="#ctx0" brushRef="#br0" timeOffset="28430.548">5191 6469 13494,'0'0'1105,"0"0"-721,0 0 576,0 0 161,0 0-145,184 20-480,-99-20-415,4 0-81,1-17-1073,-8-8-2160,-7 3-2114</inkml:trace>
  <inkml:trace contextRef="#ctx0" brushRef="#br0" timeOffset="28698.814">7425 5538 15015,'0'0'1102,"-25"9"-481,-87 39 484,22 37 13,-19 67 438,6 4 1,-57 122-1557,156-270 23,-54 91 279,5 3 1,4 2 0,-12 50-303,54-136 20,1 0 0,1 0-1,1 0 1,1 1 0,0 0-1,2 0 1,0 0 0,1 13-20,1-27-8,-1 0 1,1-1 0,1 1 0,-1 0 0,1-1 0,-1 1-1,1-1 1,1 1 0,-1-1 0,1 0 0,-1 0 0,1 0-1,0 0 1,1 0 0,-1-1 0,1 1 0,-1-1 0,1 0 0,0 0-1,0-1 1,0 1 0,1-1 0,-1 0 0,1 0 0,-1 0-1,1 0 1,0-1 0,1 0 7,140 14-1344,-128-16 914,0 0-1,0 0 1,0-2 0,-1 0 0,1-1 0,-1-1 0,0-1-1,2-1 431,68-32-4522</inkml:trace>
  <inkml:trace contextRef="#ctx0" brushRef="#br0" timeOffset="29456.001">7549 6196 11013,'0'0'1331,"0"0"-288,16-25 235,49-81-24,-58 95-1026,-1-1 0,0 1 0,-1-1 0,-1 0 0,1 0 0,-2 0 1,0-1-1,0 1 0,-1-1 0,-1 0 0,0 1 0,-1-1 0,0-7-228,0 11 122,-1 8-105,0-1 0,0 0 0,0 1 1,0 0-1,0-1 0,0 1 0,-1 0 0,1-1 0,0 1 0,-1 0 0,1 0 1,-1 0-1,1 0 0,-1 1 0,1-1 0,-1 0 0,0 0 0,1 1 1,-1-1-1,0 1 0,0 0 0,1-1 0,-1 1 0,0 0 0,0 0 0,1 0 1,-1 0-1,0 1 0,0-1 0,1 0 0,-1 1 0,0-1 0,1 1 0,-1 0 1,0-1-1,1 1 0,-1 0 0,0 0-17,-15 6 0,-1 0 1,2 0-1,-1 2 0,1 0 1,0 1-1,1 0 0,-2 3 0,14-11 1,-21 15 1,0 1 0,1 1-1,1 1 1,1 1 0,0 1 0,0 3-2,15-18 2,0 2-1,1-1 1,0 1-1,0 0 1,0 0-1,1 0 1,1 1-1,0-1 1,0 1-1,1 0 1,0 0-1,0 0 1,1 0-1,1 0 1,0 0-1,0 0 1,1 1-1,0-1 1,3 8-2,5 4 4,1-2 0,1 1 0,1-2 0,1 0 1,0 0-1,2-1 0,0-1 0,1 0 0,0-1 1,2-1-1,0 0 0,0-2 0,1 0 0,1-1 1,16 7-5,-26-12 6,-11-7-6,1 0 0,-1 0 0,0 0 0,1 0 0,-1 0 0,0 0 0,0 0 0,1 0 0,-1 1 0,0-1 0,1 0 0,-1 0 0,1 1 0,-1-1 0,0 1 0,1-1 0,-1 0 0,1 1 0,-1-1 0,1 1 0,-1-1 0,1 1 0,-1 0 0,1-1 0,0 1 0,-1-1 0,1 1 0,0 0 0,-1-1 0,1 1 0,0 0 0,0-1 0,0 1 0,-1 0 0,1-1 0,0 1 0,0 0 0,0-1 0,0 1 0,0 0 0,1 0 0,-1-1 0,0 1 0,0 0 0,0-1 0,1 1 0,-1 0 0,0-1 0,0 1 0,1 0 0,-1-1 0,1 1 0,-1-1 0,1 1 0,-1-1 0,0 1 0,1-1 0,0 1 0,-1-1 0,1 0 0,0 1 0,-91 10-337,1-4 0,-1-3 1,-25-5 336,38 0-903,70 1 694,6 1 99,-1 0-1,1-1 1,-1 1-1,1-1 1,-1 1-1,1-1 1,-1 0-1,0 1 0,1-1 1,-1 0-1,0 0 1,1 0-1,-1-1 1,0 1-1,1 0 1,-1 0-1,1-1 1,-1 1-1,1-1 1,-1 0-1,1 1 0,-1-1 1,1 0-1,-1 0 1,1 0-1,0 0 1,-1 0-1,1 0 1,0 0-1,0 0 1,0-1-1,0 1 1,0 0-1,0-1 1,0 1-1,1-1 0,-1 1 1,0-1-1,1 1 1,-1-1-1,1 0 111,19-19-3745,29-5-3528</inkml:trace>
  <inkml:trace contextRef="#ctx0" brushRef="#br0" timeOffset="30469.129">7964 6261 8996,'0'0'3146,"0"0"-1410,0 0-468,0 0-81,0 0-267,-15 8-207,2-2-552,5-3-82,0 0 0,0 1 0,1 0 0,-1 1 0,1 0 0,0 0 0,0 1 0,0-1-1,1 1 1,0 1 0,-5 5-79,3 3 133,1 0-1,0 0 0,1 0 1,0 1-1,1 0 1,1 0-1,1 1 0,0-1 1,1 1-1,1-1 0,1 1 1,0 0-1,1 4-132,0-19 0,0 0 0,0 0 0,0 0 0,1 0 1,-1 0-1,1 0 0,-1-1 0,1 1 0,0 0 0,-1-1 0,1 1 0,0-1 0,0 1 0,0-1 0,0 0 1,0 0-1,1 0 0,-1 0 0,0 0 0,0-1 0,1 1 0,-1-1 0,0 1 0,1-1 0,-1 0 0,0 0 0,1 0 1,-1 0-1,1 0 0,-1-1 0,0 1 0,0-1 0,1 0 0,-1 1 0,1-2 0,13 2 16,13-2-33,0-2 0,-1 0 1,0-2-1,0-1 0,-1-1 1,1-2-1,-2 0 0,0-2 1,0-1-1,-1-1 0,0-1 1,0-2 16,-21 15-14,0-1 0,0 1 0,0 0 0,-1-1 1,1 0-1,-1 0 0,1 0 0,-1 0 0,0-1 0,0 1 1,-1-1-1,1 0 0,-1 1 0,0-1 0,0 0 0,0-1 1,0 1-1,-1 0 0,0 0 0,0-1 0,0 1 0,0-1 1,-1 1-1,1-1 0,-1 1 0,0-1 0,-1-3 14,-2 1 1,-1 0 0,0 0 0,0 1 0,-1-1 0,1 1-1,-1 0 1,-1 0 0,1 1 0,-1 0 0,0 0 0,0 0-1,-1 1 1,1-1 0,-1 2 0,0-1 0,0 1 0,0 0 0,-4-1-1,8 3 0,-15-9 76,-2 1-1,1 1 1,-1 1 0,0 0-1,0 2 1,-1 0-1,0 2 1,0 0 0,-5 1-76,23 6 5,1 2-10,2 0-1,-1 0 1,1 0 0,-1 0 0,2 0 0,-1 0-1,1 0 1,0-1 0,0 1 0,0 0-1,1 0 1,0-1 0,0 1 0,1-1 0,-1 1-1,1-1 1,0 0 0,1 0 0,-1 0-1,1-1 1,0 1 0,0-1 0,4 3 5,8 2-6,0-1 1,0-1-1,1 0 1,0-2-1,1 0 1,-1 0-1,1-2 1,0 0-1,0-1 0,0-1 1,0-1-1,0 0 1,7-2 5,-11 1 7,0 0 0,-1-1 0,1 0 1,0-1-1,-1-1 0,0 0 0,1-1 0,-2 0 1,1-1-1,-1 0 0,0-1 0,0-1 0,0 0 0,-1 0 1,-1-1-1,1-1 0,-2 1 0,1-2 0,-1 1 1,-1-1-1,0-1 0,0 0 0,3-8-7,-7 11 10,-1 1-1,0-1 1,0 1-1,-1-1 1,0 0-1,-1 0 1,0 0-1,0 0 1,-1 0-1,0 0 1,-1 0-1,0 0 1,0 0-1,-1 0 1,0 1-1,-1-1 1,0 0-1,0 1 1,-1 0-1,0-1 1,0 2-1,-1-1 1,0 0-1,0 1 1,-2-2-10,4 5 10,1 1 0,-1-1 1,0 1-1,0 0 0,0 0 1,0 0-1,-1 0 0,1 0 1,-1 1-1,1 0 1,-1-1-1,0 1 0,0 1 1,0-1-1,0 0 0,-1 1 1,1 0-1,0 0 0,-1 0 1,1 1-1,0 0 0,-1-1 1,1 2-1,0-1 0,-3 0-10,5 3-10,0-1-1,0 1 0,0-1 0,0 1 0,0 0 0,0 0 0,1-1 0,-1 1 0,1 0 0,0 0 0,0 1 1,0-1-1,0 0 0,1 0 0,-1 0 0,1 1 0,0-1 0,0 0 0,0 1 0,0-1 0,1 0 1,-1 0-1,2 2 11,-2 9-38,0-12 32,0 0 0,1 0 0,-1 0-1,0 0 1,1 0 0,0 0-1,-1 0 1,1 0 0,0 0 0,0 0-1,0 0 1,0-1 0,1 1 0,-1 0-1,0-1 1,1 1 0,-1-1 0,1 1-1,-1-1 1,1 0 0,0 1 0,0-1-1,-1 0 1,1 0 0,0 0 0,0-1-1,0 1 1,0 0 0,0-1 0,0 1-1,0-1 1,1 0 6,76 6-12,-64-6 11,198-22 6,-189 19-37,-23 3 0,-19 270 262,18-266-224,-1 1 1,1-1 0,0 0-1,1 1 1,-1-1 0,1 0 0,0 1-1,0-1 1,0 0 0,1 0-1,-1 0 1,1 0 0,0 0 0,0 0-1,0 0 1,1-1 0,-1 1-1,1-1 1,0 1 0,0-1 0,0 0-1,1 0 1,-1-1 0,1 1-1,-1-1 1,1 1 0,0-1 0,0-1-1,0 1 1,0 0 0,1 0-7,117 11 141,-90-18-124,0 0-1,-1-2 1,0-1-1,0-2 0,-1-1 1,0-1-1,-1-2 1,0-1-1,-1-1 1,-1-1-1,-1-1 1,0-2-1,-2-1 1,0 0-1,-1-2 1,-2-1-1,2-2-16,-8 9 11,0 0-1,-1 0 1,-1-1-1,-1-1 1,0 0-1,-2-1 1,0 0-1,-1-1 1,-1 1-1,-1-2 1,-1 1-1,-1-1 0,0 0 1,0-20-11,-1 6 18,-2 1 1,-1-1-1,-2 0 0,-2 0 1,-1 1-1,-1-1 0,-2 1 1,-5-11-19,-23-13 280,34 59-278,0 0-1,0 0 1,0 0 0,0 0-1,0 0 1,0 0 0,0 0-1,0 0 1,0 0 0,0 1-1,0-1 1,0 0 0,0 1 0,0-1-1,0 1 1,0-1 0,0 1-1,1-1 1,-1 1 0,0 0-1,0-1 1,0 1 0,1 0-1,-1 0 1,0-1 0,1 1-1,-1 0 1,1 0 0,-1 0 0,1 0-1,-1 0 1,1 0 0,0 0-1,-1 0 1,1 0 0,0 0-1,0 0 1,0 0 0,0 0-1,0 0 1,0 1-2,-20 70-29,3 0 0,3 1-1,3 1 1,4 0-1,3 1 1,3 39 29,0-63-51,-2-35-44,2-1 1,-1 0-1,2 0 1,0 0-1,1 1 1,0-1-1,2 0 1,-1 0-1,2 0 1,0 0-1,1-1 1,0 1-1,1-1 1,1-1-1,0 1 1,8 11 94,-11-22-160,0 0 0,0 0 0,0 0 0,0-1 0,1 1 0,-1-1 0,1 0 0,-1 0 0,1 0 0,0-1 0,0 0 0,0 0 0,0 0 0,0-1 0,0 1 0,0-1 0,0 0 0,4-1 160,48-24-5908,-30-9-2157</inkml:trace>
  <inkml:trace contextRef="#ctx0" brushRef="#br0" timeOffset="31189.448">9240 6046 11909,'0'0'2031,"0"0"-1218,0 0-519,0 0-105,0 0 59,20 17 118,-5-5-274,-5-3-37,0 0 1,1 0-1,0-1 1,1-1-1,-1 0 1,2 0-1,-1-1 1,1-1-1,-1 0 1,1-1-1,1 0 1,3 0-56,198 4 584,-206-7-579,1-1-1,-1-1 1,1 1 0,-1-1-1,1-1 1,-1 0 0,0 0 0,0-1-1,0 0 1,0-1 0,0 0-1,-1 0 1,0-1 0,0 0 0,0 0-1,0-1 1,5-6-5,-11 9 18,0 0 1,0 0 0,0 0-1,0-1 1,-1 1-1,0 0 1,1-1-1,-2 0 1,1 1-1,0-1 1,-1 0 0,1 1-1,-1-1 1,0 0-1,0 1 1,0-1-1,-1 0 1,1 1-1,-1-1 1,0 0 0,0 1-1,-1-1 1,1 1-1,0 0 1,-1-1-1,0 1 1,0 0-1,0 0 1,0 0 0,-1 0-1,1 0 1,-1 1-1,1-1 1,-1 1-1,0-1 1,0 1-1,0 0 1,-1 0 0,1 1-1,0-1 1,-1 1-1,1-1 1,-1 1-1,-3-1-18,6 3-5,-1-1 0,0 1 0,1-1-1,-1 1 1,1 0 0,-1-1 0,1 1 0,0 0-1,-1 0 1,1 0 0,0 0 0,-1 0-1,1 0 1,0 1 0,0-1 0,0 0 0,0 1-1,0-1 1,0 0 0,1 1 0,-1-1 0,0 1-1,1-1 1,-1 1 0,1 0 0,-1-1-1,1 1 1,0 0 0,0-1 0,0 1 0,0-1-1,0 1 1,0 0 0,0-1 0,0 1-1,1 0 1,-1 0 5,0 2-9,-1 5-53,-1 1 1,1-1-1,1 1 1,0-1 0,0 1-1,1-1 1,0 1 0,1-1-1,0 1 1,0-1 0,1 0-1,0 0 1,1 0-1,0 0 1,0-1 0,1 1-1,0-1 1,0 0 0,7 7 61,6-3-25,-1-1 1,2-1 0,-1 0 0,1-2-1,1 0 1,0-1 0,0-1 0,0 0-1,1-2 1,-1 0 0,1-2 0,0 0 0,0-1-1,0-2 1,0 0 0,16-3 24,-31 4-5,16-1-33,1-1-1,-1 0 0,0-2 0,0-1 0,0-1 0,-1 0 0,1-2 0,-2-1 0,1 0 0,14-10 39,-32 18 23,0 0 1,-1-1-1,1 1 1,0-1-1,-1 1 0,0-1 1,1 0-1,-1 0 0,0 0 1,0-1-1,0 1 1,0 0-1,0-1 0,0 1 1,-1-1-1,1 0 1,-1 0-1,0 1 0,0-1 1,0 0-1,0 0 1,0 0-1,-1 0 0,1 0 1,-1 0-1,0 0 0,0 0 1,0 0-1,0 0 1,-1-3-24,-1 4 46,0-1 1,-1 1 0,1 0 0,-1 0 0,1 0 0,-1 0-1,0 0 1,0 1 0,0-1 0,0 1 0,0 0 0,0 0-1,0 0 1,0 0 0,0 0 0,0 1 0,-1-1 0,1 1 0,0 0-1,0 0 1,-1 0 0,1 0 0,0 1 0,-3 0-47,3-1 79,-1-1-40,0 1 0,0 0 1,0 0-1,0 0 0,1 1 0,-1 0 1,0-1-1,0 1 0,0 0 0,1 1 0,-1-1 1,1 1-1,-1-1 0,1 1 0,-1 0 1,1 0-1,0 1 0,0-1 0,0 1 1,0-1-1,1 1 0,-1 0 0,1 0 1,-1 0-40,-5 7 96,0 1 0,0-1 1,1 1-1,0 1 1,1-1-1,0 1 0,1 0 1,1 1-1,0-1 1,0 1-1,1 0 0,1 0 1,0 0-1,1 0 1,0 9-97,35-14 248,-23-10-213,0 0 1,0 0-1,0-2 1,-1 1-1,1-1 1,-1-1-1,0 0 1,-1 0-1,1-1 1,-1 0-1,0 0 1,0-1-1,-1-1 1,0 1-1,3-5-35,-2 4 20,23-20 32,-1-2 1,-2-1-1,-1-1 0,-1-1 1,-2-2-1,-1-1 0,-2 0 1,-2-2-1,-1 0 0,-2-2 1,-2 1-1,-1-2 0,0-8-52,-2-3 114,-1-1-1,-3-1 0,-2 1 1,-2-26-114,-36 203-64,12-51-295,4 1 0,2 1-1,5 0 1,2 0 0,3 24 359,11-2-3260,26-23-4405</inkml:trace>
  <inkml:trace contextRef="#ctx0" brushRef="#br0" timeOffset="31892.506">11528 5720 8404,'0'0'3177,"0"0"-2182,0 0-530,0 0 556,0 0 60,-3-5 864,90-118-491,-82 113-1387,0-1 1,-1 0-1,0 0 0,0 0 1,-2 0-1,1-1 0,-1 1 1,-1-1-1,0 1 0,-1-1 1,0 0-1,-1-3-67,1 11 4,-1 1 0,1 0-1,-1 0 1,1 0 0,-1 0-1,0 0 1,0 0 0,-1 0 0,1 0-1,-1 0 1,1 1 0,-1-1-1,0 0 1,0 1 0,0 0 0,0-1-1,0 1 1,-1 0 0,1 0-1,-1 0 1,1 0 0,-1 1 0,0-1-1,0 1 1,0-1 0,0 1-1,0 0 1,0 0 0,0 1 0,-1-1-4,-100-8 83,94 10-85,-1 0 0,1 1 0,-1 0 0,1 1 0,-1 0 0,1 1 0,0 0 0,1 0 0,-1 1 0,1 0 0,0 1 0,0 0-1,0 1 1,1-1 0,0 2 0,0-1 0,1 1 0,0 0 0,0 1 0,1-1 0,0 1 0,1 1 0,0-1 0,0 1 0,1 0 0,0 0 0,1 0 0,0 0 0,1 1 0,0-1 0,0 1 0,1 0 0,1-1 0,-1 1 0,2 0 0,0 0 0,0-1 0,2 6 2,5 9-2,2 1 1,1-1 0,1 0 0,1-1-1,1-1 1,1 0 0,1-1 0,0-1-1,2 0 1,1-1 0,0-1 0,2-1-1,0-1 1,14 8 1,31 34-1,-57-51 1,-5-5 1,0-1 0,-1 1 0,1 1 0,-1-1-1,0 0 1,0 1 0,0 0 0,0 0 0,0 0-1,-1 0 1,0 0 0,0 0 0,0 1 0,0-1-1,-1 1 1,1 1-1,-16-1 59,-34-4-98,0-2 1,1-2-1,-1-2 1,-20-7 38,-101-36-3541,165 46 2925,-9-4-45,9 0-4257,4 1-3416</inkml:trace>
  <inkml:trace contextRef="#ctx0" brushRef="#br0" timeOffset="32477.774">12073 5905 12598,'0'0'2283,"0"0"-1114,0 0-297,0 0-26,0 0-147,0 7-157,1 37 23,45-36-415,-41-8-161,-1 1 1,0-1 0,1 0 0,-1 0-1,0 0 1,1-1 0,-1 1 0,0-1 0,0 0-1,0 0 1,1-1 0,-1 1 0,0-1-1,-1 0 1,1 0 0,0 0 0,0 0-1,-1-1 1,0 0 0,1 1 0,-1-1-1,0-1 1,0 1 0,0 0 0,-1-1-1,1 1 1,-1-1 0,0 0 0,0 0-1,0 1 1,0-3 10,-2 3-8,0 1 0,0 0 0,0-1 0,0 1 0,-1 0 0,1 0 0,-1-1 0,1 1 0,-1 0-1,0 0 1,0 0 0,0 0 0,0 0 0,0 0 0,0 0 0,-1 0 0,1 0 0,-1 0 0,1 1 0,-1-1 0,0 1 0,1-1-1,-1 1 1,0-1 0,0 1 0,0 0 0,0 0 0,0 0 0,0 0 0,-1 1 0,1-1 0,0 0 0,0 1 0,0 0-1,-1-1 1,0 1 8,-2-2 2,0 0 0,-1 1 0,1 0 0,-1-1 0,0 2 0,1-1 0,-1 1 0,0 0 0,0 0 0,1 0 0,-1 1 0,0 0 0,1 0 0,-1 0 0,1 1 0,0 0 0,-1 0 0,1 0 0,0 1 0,0 0 0,0 0 0,0 0 0,-3 3-2,1 3 31,0-1 0,0 1 0,1 0 1,0 1-1,1-1 0,0 1 0,0 0 1,1 0-1,1 1 0,0-1 0,0 1 1,1 0-1,0 0 0,0 0 0,2 0 0,-1 0 1,2 4-32,-1-9 15,1 0-1,-1 0 1,2 0 0,-1 0 0,1 0 0,-1-1 0,2 1 0,-1-1 0,0 1-1,1-1 1,0 0 0,1 0 0,-1 0 0,1 0 0,0-1 0,0 1 0,0-1 0,1 0-1,-1 0 1,1-1 0,0 0 0,0 1 0,0-1 0,1-1 0,-1 1 0,6 1-15,9 3 21,0 0-1,0-1 1,0-2 0,1 0 0,0-1 0,0-1 0,6 0-21,-3-1 19,-1-1 1,1 0-1,0-2 0,-1-1 0,1 0 1,-1-2-1,0-1 0,-1-1 0,1-1 0,14-7-19,-8 3 13,-1-1 0,-1-1 0,0-2 0,-1-1 0,-1 0 0,-1-2 0,0-1 0,-2-1 0,0-1 0,-1-1 0,-1 0 0,-2-2 0,0 0-1,-1-1 1,-2-1 0,-1 0 0,-1-1 0,-1-1 0,-2 0 0,1-7-13,-5-2 33,-3 1-1,0-1 1,-3 0-1,-1 0 1,-2-2-33,-24-47 195,26 86-189,0 0 0,0 0 1,0-1-1,0 1 1,0 0-1,0 0 0,0 0 1,0 0-1,0 0 1,0 0-1,-1 0 0,1 0 1,0 1-1,-1-1 1,1 1-1,0-1 0,-1 1 1,1-1-1,-1 1 1,1-1-1,-1 1 0,1 0 1,-1 0-1,1 0 1,-1 0-1,1 0 0,-1 0 1,1 1-1,-1-1 1,1 0-1,-1 1 1,1-1-1,-1 1 0,1-1 1,0 1-1,-1 0 1,1 0-1,0 0 0,0-1 1,-1 2-7,-50 111-147,41-65 110,3 0-1,3 1 1,1 0 0,2 0-1,3 6 38,-3-42-159,1 0-1,1 0 1,0 0-1,0 0 1,1 0-1,1 0 1,1 0-1,-1-1 1,2 1-1,0-1 1,0 1 0,1-1-1,1 0 1,0-1-1,0 0 1,2 0-1,-1 0 1,3 1 159,14 2-1955,-8-12-2259,-7-2-4614</inkml:trace>
  <inkml:trace contextRef="#ctx0" brushRef="#br0" timeOffset="32726.035">12642 5684 14182,'0'0'1969,"0"0"-1344,0 0-145,0 0-80,179-5-32,-62 5-368,22 0-128,16 0-1793,4-2-4049</inkml:trace>
  <inkml:trace contextRef="#ctx0" brushRef="#br0" timeOffset="32959.116">15306 5339 15719,'0'0'1094,"-23"-1"-648,9 1-357,-1-2 63,-1 2 0,1 0-1,-1 1 1,0 0-1,1 1 1,0 1 0,0 1-1,0 0 1,0 0 0,-1 2-152,4-1 98,1 0 0,1 1 1,-1 0-1,1 0 0,0 1 1,0 1-1,0 0 1,1 0-1,1 1 0,-1 0 1,2 0-1,-1 1 0,1 0 1,0 0-1,1 0 0,1 1 1,-1 0-1,2 1 1,-1-1-1,2 1 0,0 0 1,0-1-1,0 8-98,0-6-4,1 0 1,0 0-1,1 0 0,1 0 1,0 0-1,1 1 0,0-1 0,1 0 1,1 0-1,0 0 0,0-1 1,1 1-1,1-1 0,0 0 1,1 0-1,0 0 0,1-1 1,0 0-1,1 0 0,0-1 0,1 0 1,0 0-1,0-1 0,1 0 1,0 0-1,11 5 4,-16-11-112,0-1 0,1 0 0,0 0 1,-1-1-1,1 0 0,0 0 0,0 0 0,-1-1 0,1 1 0,0-1 1,0-1-1,0 1 0,0-1 0,2-1 112,43-23-4093,-18-13-2011</inkml:trace>
  <inkml:trace contextRef="#ctx0" brushRef="#br0" timeOffset="33252.693">15649 4741 13686,'0'0'2601,"0"0"-1824,11 21-502,194 298 2534,-127-217-2425,-32-45-97,-3 2-1,-2 1 1,-2 2-1,-4 2 1,9 24-287,-36-65 38,-1 0 1,-1 1 0,-1 0-1,-1-1 1,-2 1 0,0 1 0,-1-1-1,-1 5-38,0-17-23,0 0 0,-1 0-1,0 1 1,0-1-1,-2 0 1,1 0 0,-2 0-1,1 0 1,-2-1 0,0 1-1,0-1 1,-1 0 0,0-1-1,0 1 1,-2-1 0,1-1-1,-1 1 1,-1-1 0,1-1-1,-3 2 24,1-2-192,-1-1 1,0 0-1,0 0 0,0-1 0,-1 0 0,0-1 0,-1-1 0,1 0 0,-1 0 1,1-1-1,-1-1 0,-9 1 192,-98 1-5397,52-6-1236</inkml:trace>
  <inkml:trace contextRef="#ctx0" brushRef="#br0" timeOffset="37290.878">7198 7318 11541,'0'0'1561,"0"0"-462,0 0-213,0 0 216,0 0-91,0 0-280,0 9-190,5 180 2568,20 127-3109,-18-264 56,3-1 0,1 0 1,3 0-1,1-1 1,3-1-1,6 7-56,-20-47-120,11 31-950,-28-19-2422,-54-4-3412,29-11 1005</inkml:trace>
  <inkml:trace contextRef="#ctx0" brushRef="#br0" timeOffset="37548.925">6780 8112 13110,'0'0'2241,"0"0"-1184,0 0-609,0 0 64,0 0 208,0 0 81,102 83-129,-37-36-224,2 2-240,-2-4-112,-8-7-96,-10-9-128,-7-6-272,-8-15-368,-7-8-833,0 0-1408,-2-13-1618</inkml:trace>
  <inkml:trace contextRef="#ctx0" brushRef="#br0" timeOffset="37826.061">7626 8155 12438,'0'0'1552,"0"0"-1103,-124 138 719,49-70-383,0-1-545,11-5-208,24-8-32,30-16-417,10-15-2752,25-14-8356</inkml:trace>
  <inkml:trace contextRef="#ctx0" brushRef="#br0" timeOffset="39332.608">5711 9495 5843,'0'0'3964,"0"0"-1990,0 0-629,0 0 48,-26-8-390,-86-19-323,109 27-653,0 0-1,0 0 0,-1 0 1,1 0-1,0 0 1,0 1-1,0 0 0,0-1 1,0 1-1,0 0 1,0 1-1,0-1 1,0 0-1,1 1 0,-1-1 1,0 1-1,1 0 1,-1 0-1,1 0 1,0 0-1,-2 3-26,-13 13 108,1 2-1,1 0 1,1 0-1,0 2 1,2 0-1,0 0 1,2 1-1,1 0 1,0 1-1,2 0 1,1 0-1,0 1 1,2-1-1,1 1 1,1 0-1,1 1 1,3 23-108,-3-46 5,1 0 0,0 0 1,0 0-1,0 0 1,1 0-1,-1 0 1,1 0-1,-1 0 1,1 0-1,0 0 1,0 0-1,0 0 1,1 0-1,-1-1 1,1 1-1,0 0 1,-1-1-1,1 0 1,0 1-1,0-1 1,1 0-1,-1 0 1,0 0-1,1 0 1,-1 0-1,1-1 0,0 1 1,-1-1-1,1 0 1,0 1-1,0-1 1,0-1-1,0 1 1,0 0-1,0-1 1,0 1-1,1-1-5,8-1 23,1-1-1,-1-1 0,0 0 1,0-1-1,0 0 0,-1 0 1,1-1-1,-1-1 1,0 0-1,-1-1 0,1 0 1,-1 0-1,0-1 0,-1 0 1,0-1-1,-1 0 0,1 0 1,-2-1-1,1 0 0,-1-1 1,2-5-23,5-2 24,2 0-2,-2-1-1,0-1 1,-1 0 0,-1 0 0,-1-2 0,-1 1 0,0-1-1,-2-1 1,-1 0 0,-1 0 0,0-4-22,-5-9 440,-1 35-282,0 5-86,1 171-102,-1-169 30,0 0 1,0 0-1,1 1 0,-1-1 0,1 0 0,1 0 1,-1 0-1,1 0 0,0-1 0,1 1 0,-1 0 1,1-1-1,0 1 0,1-1 0,-1 0 0,1 0 0,0 0 1,0-1-1,1 0 0,-1 1 0,1-1 0,0-1 1,0 1-1,0-1 0,1 0 0,-1 0 0,1 0 1,4 1-1,0-3 0,-1 1 1,1-2-1,0 1 1,0-1-1,0-1 1,0 0-1,0 0 1,0-1-1,-1 0 1,1-1-1,-1 0 1,1 0-1,-1-1 1,0 0-1,0-1 1,-1 0-1,0 0 1,1-1-1,-2 0 1,6-5-1,6-6 15,0-1 0,-1-1-1,-1-1 1,-1 0 0,-1-2 0,-1 1 0,5-10-15,-17 26 1,32-90 14,-34 106-61,12 125-95,-11-132 137,0 0-1,0 0 1,1 0 0,-1 0 0,1 0 0,0 0 0,0 0-1,0 0 1,0 0 0,1-1 0,-1 0 0,1 1 0,0-1 0,0 0-1,0 0 1,1 0 0,-1-1 0,1 1 0,-1-1 0,1 0 0,0 0-1,0 0 1,0 0 0,0-1 0,0 0 0,0 0 0,0 0-1,1 0 1,-1-1 0,1 1 4,2-1-2,-1 0 0,1 0 0,0-1 0,0 0 0,0 0 0,0 0 0,0-1 0,0 0 0,-1 0 0,1-1 0,-1 0 0,0 0 0,0-1 0,0 0 0,0 0 0,-1 0-1,4-3 3,97-70-125,-101 77 84,1-1-1,0 1 1,0 0-1,0 1 1,0 0-1,0 0 1,-1 0 0,1 0-1,0 1 1,-1 0-1,1 0 1,-1 1-1,0-1 1,0 1-1,0 0 1,0 0 0,0 1-1,-1 0 1,1 0-1,-1 0 1,0 0-1,0 1 1,-1-1-1,1 1 1,-1 0 0,0 0-1,0 0 1,-1 0-1,1 1 1,0 2 41,20 26-971,-22-32 720,0 0 1,1 0-1,-1 0 1,0-1-1,1 1 1,-1-1-1,1 1 1,0-1-1,-1 1 1,1-1-1,0 0 1,0 0-1,0 0 1,0 0-1,0 0 1,0-1-1,0 1 1,0 0-1,0-1 1,1 0-1,-1 1 1,0-1-1,0 0 1,0 0-1,0 0 1,1 0-1,-1-1 1,0 1-1,1-1 251,17-12-4647</inkml:trace>
  <inkml:trace contextRef="#ctx0" brushRef="#br0" timeOffset="39967.144">7119 9101 8196,'0'0'2617,"0"0"-915,0 0-272,0 0-333,0 0-108,0-4-476,2-4-228,0 18-96,3 35 137,-4-35-238,1 11 70,11 119 256,7 0 1,12 29-415,-29-156-55,26 55-1355,-19-84 378,-8 8 1060,0 0 0,0 0-1,-1 0 1,0-1 0,-1 1 0,0 0 0,0-1 0,-1 1-1,0 0 1,0 0 0,-1 0 0,0-1 0,0 1-1,-1 1 1,0-1 0,-1 0 0,0 1 0,0 0 0,0 0-1,-1 0 1,-1-1-28,-3-2 92,-1 0-1,0 0 0,-1 1 1,0 0-1,-1 1 0,0 0 1,0 1-1,0 0 0,-1 1 1,0 1-1,0 0 0,-1 1 1,0 0-1,1 1 0,-1 0 1,0 1-1,-3 1-91,16 2 2,-1 0 0,1 1 0,0-1 0,0 0 0,-1 1 0,1 0 0,0-1 0,0 1 0,1-1 0,-1 1 0,0 0 0,0 0 0,1 0 0,-1-1 0,1 1 0,0 0 0,0 0 0,-1 0 0,1 0 0,0 0 0,0 0 0,1 0-1,-1-1 1,0 1 0,1 0 0,-1 0 0,1 0 0,-1 0 0,1-1 0,0 1 0,0 0-2,3 1 6,-1 0 0,1 0-1,0 0 1,0-1 0,0 0-1,0 1 1,0-2 0,0 1 0,0 0-1,1-1 1,-1 0 0,1 0-1,-1 0 1,1 0 0,-1-1-1,1 0 1,0 0 0,-1 0 0,1-1-1,2 0-5,-4 1 9,14 1 37,-3-1-5,-1 0-1,1 0 1,-1-1-1,1-1 1,-1 0 0,0-1-1,1 0 1,7-4-41,122-89 608,-137 137-474,-7-12-123,8 66 129,-6-92-137,-1 0 1,2 0-1,-1 0 0,0-1 1,1 1-1,-1-1 1,1 1-1,0-1 0,-1 1 1,1-1-1,0 0 1,1 0-1,-1 0 0,0 0 1,1 0-1,-1-1 1,1 1-1,-1-1 0,1 1 1,0-1-1,-1 0 1,1 0-1,0 0 0,0 0 1,0-1-1,0 1 1,0-1-1,0 0 1,0 0-1,0 0-3,7-2 11,0 0 0,0 0-1,-1-1 1,1 0 0,-1-1 0,0 0 0,0 0-1,0-1 1,-1 0 0,1-1 0,-1 0-1,0 0 1,-1-1 0,0 0 0,0 0 0,0-1-1,-1 1 1,0-1 0,-1-1 0,0 1 0,0-1-1,1-3-10,-2 4 22,0 0-1,-1-1 1,1 1 0,-2-1-1,1 1 1,-1-1-1,-1 0 1,0 0-1,0 0 1,0 0-1,-1 0 1,-1 0-1,1 0 1,-3-6-22,2 13-18,-1 0 1,0 0-1,1 0 1,-1 0-1,0 0 0,0 1 1,0-1-1,-1 1 1,1-1-1,0 1 1,0 0-1,-1 0 0,1 0 1,-1 0-1,1 0 1,-1 0-1,1 1 1,-1-1-1,0 1 0,1 0 1,-1 0-1,0 0 1,1 0-1,-1 0 1,0 0-1,1 1 0,-2 0 18,-6-1-133,-58 9-1078,32 19-2909,34-21 102,2-6-2988</inkml:trace>
  <inkml:trace contextRef="#ctx0" brushRef="#br0" timeOffset="40788.924">7783 9146 7043,'0'0'3300,"0"0"-1184,0 0-457,0 0-138,0 0-472,3 4-452,48 103 964,-30-53-1246,-17-44-267,-2-3-6,1 1 0,0 0 0,1-1 0,-1 1 0,2-1-1,-1 0 1,1 0 0,0-1 0,0 1 0,0-1 0,1 0 0,0-1 0,0 0 0,6 4-42,-9-9 31,0 0 0,0 0 1,1 0-1,-1 0 1,0-1-1,0 1 0,0-1 1,0 0-1,0 0 0,0 0 1,0-1-1,0 1 1,0 0-1,-1-1 0,1 0 1,-1 0-1,1 0 0,-1 0 1,1 0-1,-1 0 0,0-1 1,0 1-1,0-1 1,-1 1-1,1-1 0,-1 0 1,1 0-1,-1 0 0,0 0 1,0 0-1,0 0 1,0-2-32,7-8 60,-2 2-2,-1 0-1,1 0 1,-2-1-1,0 1 1,0-1-1,-1 0 1,0 0-1,-1 0 1,0 0-1,-1-1 0,-1-7-56,0-32 68,0 52-101,0 17-254,1-8 284,0 1 1,0-1-1,1 0 0,0 0 0,0 0 0,1 0 0,1-1 0,-1 1 0,1-1 0,1 0 0,-1 0 0,1 0 0,1 0 0,0-1 0,0 0 1,0 0-1,1-1 0,4 4 2,-8-8 0,-1 0 1,1-1 0,-1 0-1,1 1 1,0-1 0,-1 0-1,1 0 1,0-1 0,0 1-1,0-1 1,-1 1 0,1-1-1,0 0 1,0 0 0,0 0-1,0 0 1,0-1 0,0 1-1,-1-1 1,1 1 0,0-1-1,0 0 1,-1 0 0,1-1-1,0 1 1,-1 0 0,1-1-1,-1 0 1,0 1 0,1-1-1,-1 0 1,0 0 0,0 0-1,0-1 1,-1 1 0,2-3-1,4-3 4,-1 0 0,0 0 0,-1-1 0,0 0 0,0 0 0,-1 0 0,0-1 0,-1 0 0,0 1 0,0-2-4,5-29 45,4 41-352,28 58 45,-37-51 255,2 1 0,-1-1 0,1 0 0,0 0 1,1-1-1,0 1 0,0-1 0,1-1 0,-1 1 1,2-1-1,-1 0 0,0-1 0,1 1 0,0-2 1,1 1-1,-1-1 0,1 0 0,-1-1 0,1 0 1,0 0-1,8 1 7,-9-4-12,0 1 1,0-1 0,0 0 0,0 0-1,0-1 1,0 0 0,0-1-1,0 0 1,-1 0 0,1-1-1,-1 0 1,1 0 0,-1 0 0,0-1-1,0 0 1,-1-1 0,3-1 11,2-2-3,-3 3 9,-1 1 0,1-2-1,-1 1 1,0-1 0,0 0 0,-1 0-1,1-1 1,-2 0 0,1 0 0,-1 0-1,0-1 1,0 0 0,-1 0 0,0 0-1,0-1 1,-1 1 0,0-1 0,-1 0-1,2-6-5,-4 12 6,1 0 0,-1 0 0,0 0-1,0 0 1,0 1 0,0-1-1,0 0 1,-1 0 0,1 0-1,-1 1 1,0-1 0,0 0 0,0 1-1,0-1 1,0 0 0,-1 1-1,1-1 1,-1 1 0,1 0-1,-1 0 1,0-1 0,0 1 0,0 0-1,0 1 1,0-1 0,0 0-1,-1 0 1,1 1 0,-3-2-6,-98-13 45,100 18-47,0 0-1,1 1 1,-1-1-1,0 0 1,1 1 0,0-1-1,0 1 1,-1 0-1,1 0 1,1 0 0,-1 0-1,0 0 1,1 0-1,0 1 1,0-1-1,0 0 1,0 1 0,0-1-1,1 1 1,-1-1-1,1 1 1,0-1-1,0 1 1,0-1 0,1 1-1,-1-1 1,1 0-1,0 1 1,0-1 0,1 3 2,-2 12-11,0-15 8,0 0 0,0 0-1,0 0 1,0 0 0,0 0-1,1 0 1,-1 0 0,1-1-1,0 1 1,0 0 0,0 0-1,0 0 1,0-1 0,1 1-1,-1 0 1,1-1-1,-1 1 1,1-1 0,0 0-1,0 1 1,0-1 0,1 0-1,-1 0 1,0-1 0,1 1-1,-1 0 1,1-1 0,0 0-1,-1 1 1,1-1-1,0 0 1,0 0 0,0-1-1,0 1 1,0 0 3,113-14 50,-32-2 1,-80 14-64,1 1 0,0-1 0,-1 1 0,1-1 0,0 1 0,0 1 0,0-1 0,-1 1 0,1-1 0,0 1 0,-1 1 0,1-1 0,-1 1 0,1 0 0,-1 0 0,0 0 0,0 0 0,0 1 0,0 0 0,0 0 0,0 0 0,-1 0 0,1 0 0,-1 1 0,0-1 0,2 5 13,18 37-1505,-12-42-4706,-2-23 1284</inkml:trace>
  <inkml:trace contextRef="#ctx0" brushRef="#br0" timeOffset="41331.266">9315 8365 13158,'0'0'1593,"0"0"-777,0 0-320,0 0 86,-16 28 146,6-10-588,-3 3 19,1 0 0,1 0 0,1 2 0,2-1 0,0 1 0,1 0 0,1 1 0,-2 18-159,-2 73 727,5-1 0,8 58-727,-4-166 0,1 1 1,0-1 0,0 0 0,1 0 0,-1 0-1,1 0 1,1 1 0,-1-1 0,1 0-1,0-1 1,1 1 0,-1 0 0,1-1 0,0 1-1,1-1 1,-1 0 0,2 1-1,-5-6-14,1 1 0,-1-1 1,1 1-1,0-1 0,-1 1 0,1-1 1,-1 1-1,1-1 0,0 0 0,0 1 1,-1-1-1,1 0 0,0 0 0,0 1 1,-1-1-1,1 0 0,0 0 0,0 0 0,-1 0 1,1 0-1,0 0 0,0 0 0,0 0 1,-1 0-1,1-1 0,0 1 0,0 0 1,-1 0-1,1-1 0,0 1 0,-1-1 1,1 1-1,0 0 0,-1-1 0,1 1 1,0-1-1,-1 1 0,1-1 0,-1 0 0,1 1 1,-1-1-1,1 1 0,-1-1 0,0 0 1,1 0-1,-1 1 0,0-1 0,1 0 1,-1 1-1,0-1 0,0 0 0,0 0 1,0 0-1,0 0 14,10-43-32,-10 44 31,1-5 3,0 1 0,0 0 0,0 0 0,-1-1 0,0 1 0,0 0 1,0-1-1,0 1 0,-1 0 0,0-1 0,0 1 0,0 0 0,0 0 0,0-1 1,-1 1-1,0 1 0,0-1 0,0 0 0,0 0 0,-1 1 0,1-1 1,-1 1-1,0 0 0,0-1 0,-3 0-2,-4-5 26,-1 1 1,0 0-1,-1 1 1,0 1-1,0 0 1,0 0-1,-1 1 1,0 1-1,0 0 1,0 1-1,0 0 0,-12 0-26,70 20 54,-22-12 9,1-2 0,-1 0 1,0-1-1,1-1 0,-1-1 0,0-1 1,5-2-64,132-31 338,-156 33-343,1 1-1,-1-1 1,0 1-1,1 0 0,-1 0 1,0 1-1,1-1 1,-1 1-1,0 0 0,1 0 1,-1 0-1,0 1 0,0-1 1,0 1-1,0 0 1,0 0-1,-1 1 0,1-1 1,-1 1-1,1 0 0,-1-1 1,0 1-1,0 1 1,0-1-1,-1 0 0,1 1 1,-1 0-1,1 0 6,47 123-736,-50-126 657,1-1 1,-1 1 0,0-1-1,0 1 1,1-1 0,-1 1 0,1-1-1,-1 1 1,0-1 0,1 1-1,-1-1 1,1 1 0,-1-1-1,1 0 1,-1 1 0,1-1-1,0 0 1,-1 1 0,1-1-1,-1 0 1,1 0 0,0 1-1,-1-1 1,1 0 0,0 0-1,-1 0 1,1 0 0,-1 0 0,1 0-1,0 0 1,-1 0 0,1 0-1,0-1 1,-1 1 0,1 0-1,-1 0 1,1 0 0,0-1-1,-1 1 1,1 0 0,-1-1-1,1 1 1,-1 0 0,1-1-1,-1 1 1,1-1 0,-1 1-1,1-1 1,-1 1 0,0-1 0,1 1-1,-1-1 1,0 1 0,1-1-1,-1 0 1,0 1 0,0-1-1,0 1 1,1-2 78,72-138-9604,-43 77 4409</inkml:trace>
  <inkml:trace contextRef="#ctx0" brushRef="#br0" timeOffset="41608.44">9762 8490 4914,'0'0'5064,"0"0"-2663,0 0-1112,-23 2-68,-71 8-39,90-9-1098,1 0 0,0 0-1,0 1 1,0-1-1,-1 1 1,2-1-1,-1 1 1,0 0 0,0 0-1,0 0 1,1 0-1,-1 1 1,1-1 0,0 1-1,0 0 1,0-1-1,0 1 1,0 0 0,1 0-1,-1 0 1,1 0-1,0 0 1,-1 1 0,2-1-1,-1 0 1,0 1-1,1-1 1,-1 0-1,1 1 1,0-1 0,0 1-1,0-1 1,1 0-1,0 2-83,-1-4 18,2 1 50,1 0 0,0 0 0,0 0-1,0 0 1,0 0 0,1-1 0,-1 1-1,0-1 1,1 0 0,-1 0 0,0 0 0,1-1-1,-1 1 1,1-1 0,0 0 0,-1 0-1,1 0 1,-1 0 0,1-1 0,-1 1-1,1-1 1,-1 0 0,0 0 0,1 0-1,1-1-67,11-5 84,-1-1 1,0-1-1,-1 1 0,0-2 0,0 0 0,-1-1 0,0-1 0,-1 1 0,-1-2 0,0 0 0,0 0 0,3-8-84,-10 18 10,-1-1-1,1 0 1,-1-1 0,0 1 0,0-1-1,-1 1 1,0-1 0,1 0-1,-1 0 1,-1 0 0,1 0 0,-1 0-1,0 0 1,0 0 0,-1-1 0,1 1-1,-1-3-9,-11-2 30,1 9-111,0 1 1,0-1 0,0 2-1,1-1 1,-1 1 0,0 1-1,0 0 1,0 0-1,1 1 1,0 0 0,-1 0-1,1 1 1,0 1 0,1 0-1,-5 2 81,9-4-399,-1 0 0,1 0-1,0 0 1,0 1 0,0 0-1,0-1 1,1 1-1,-1 1 1,1-1 0,0 0-1,0 1 1,1 0 0,-1-1-1,1 1 1,0 0-1,1 0 1,-1 0 0,1 1-1,0 0 400,-1 25-8425</inkml:trace>
  <inkml:trace contextRef="#ctx0" brushRef="#br0" timeOffset="43108.701">10441 8609 11877,'0'0'2196,"0"0"-1078,0 0-216,0 0 133,0 0-347,-9 11-349,-7 8-207,1 0 0,0 1 0,2 1 0,0 0 0,2 0 0,0 2 0,2-1 0,0 1 1,1 1-1,-2 15-132,8-32 6,0-1 1,1 1 0,-1-1 0,1 1 0,1 0 0,-1 0 0,1-1-1,0 1 1,1 0 0,0-1 0,0 1 0,0 0 0,1-1 0,0 1-1,0-1 1,1 0 0,-1 0 0,1 0 0,1 0 0,-1 0 0,3 1-7,0-3-14,1-1 1,0 0-1,0-1 1,0 0-1,0 0 0,0 0 1,0-1-1,1 0 1,-1 0-1,0-1 1,1 0-1,-1-1 1,3 0 13,6 1-30,29-5 3,-2-2-1,1-2 0,-1-2 1,-1-1-1,0-3 0,0-1 1,-2-2-1,0-2 0,-1-2 1,-2-1-1,12-10 28,-41 28-15,12-7-3,1-1-1,-2 0 1,0-2 0,0 0-1,-1-1 1,-1-1-1,6-9 19,-20 24 13,-1-1 0,0 1 0,0-1 0,0 0 0,-1 0 0,1 0 0,0 0 0,-1 0 0,0 0 0,0-1 0,0 1 0,0 0 0,-1-1 1,1 1-1,-1 0 0,0-1 0,0 1 0,0-1 0,0 1 0,0 0 0,-1-1 0,0 1 0,0 0 0,0-1 0,0 1 0,0 0 0,0 0 0,-1 0 0,0 0 0,0 0 0,1 0 0,-1 1 0,-1-1 0,1 0 0,-2-1-13,-3 1 12,0 0 1,-1 0-1,1 1 0,0 0 0,-1 0 0,0 0 0,1 1 0,-1 0 1,0 1-1,0 0 0,0 0 0,1 1 0,-1 0 0,0 0 0,0 0 1,1 1-1,-1 1 0,1-1 0,0 1 0,0 0 0,0 1 0,0 0 1,0 0-1,1 0 0,-1 1 0,1 0 0,1 0 0,-1 0 0,-4 6-12,3-3 2,1 0 0,0 0 0,0 0 0,0 1 0,1 0 0,1 0 0,-1 0 0,2 1 0,-1-1 0,1 1 0,1 0 0,-1 0 0,2 0 0,-1 0 0,2 1 0,-1-1 0,1 0 0,1 0 0,0 4-2,2-11-11,-1 0 0,1 0 0,-1 0 0,1 0 0,0-1 1,0 1-1,0-1 0,1 0 0,-1 0 0,0 0 0,1 0 1,0-1-1,-1 1 0,1-1 0,0 0 0,-1 0 0,1 0 0,0-1 1,0 1-1,0-1 0,0 0 0,0 0 0,0 0 0,-1-1 1,1 0-1,0 1 0,0-1 0,0 0 0,-1-1 0,2 0 11,10-2-5,1-2 0,-1 0 0,-1 0 0,1-2 0,-1 0 0,-1 0 0,1-1-1,-2-1 1,1 0 0,6-8 5,27-19-2,7-4-14,-52 40-13,-1 1-57,0 0-21,0 4 107,1 0-1,-1 0 1,1 0-1,0 0 0,0 0 1,0 0-1,1 0 1,-1 0-1,1-1 0,0 1 1,0-1-1,0 1 0,1-1 1,-1 0-1,1 1 1,0-2-1,0 1 0,0 0 1,0 0-1,0-1 1,0 0-1,1 1 0,-1-1 1,1-1-1,0 1 0,-1 0 1,1-1-1,0 0 1,3 1 0,2 1 20,1-1 0,-1-1-1,0 1 1,1-1 0,-1-1 0,1 0 0,-1 0 0,0-1 0,1 0 0,-1-1 0,0 0 0,7-2-20,5-7 19,0-1-1,-1-1 1,0-1 0,0 0-1,-2-2 1,0 0 0,-1-1-1,14-18-18,-6 8 7,12-9 25,-1-3 0,-2-1-1,-2-1 1,-2-2 0,8-17-32,-32 46 29,0-1-1,-1 0 1,-1 0 0,0 0 0,-1 0 0,0-1-1,-1 1 1,-1-1 0,-1 0 0,-1-14-29,1 25 10,1-1 0,-2 0 0,1 1 0,-1-1 0,1 0 0,-1 1 0,-1-1 0,1 1 1,-1-1-1,0 1 0,0 0 0,-1 0 0,0 0 0,0 0 0,0 0 0,0 0 0,-1 1 0,1 0 0,-1-1 0,0 1 0,-1 1 1,1-1-1,-1 1 0,1 0 0,-1 0 0,0 0 0,0 0 0,0 1 0,-1 0 0,1 0 0,-1 0 0,1 1 0,-1 0 0,1 0 1,-1 0-1,-3 1-10,3 2 3,-1 1 0,1 0 0,0 0 1,0 1-1,1 0 0,-1 0 0,1 0 1,-1 1-1,2 0 0,-1 0 0,0 0 1,1 0-1,0 1 0,0-1 0,0 1 1,1 0-1,0 1 0,0-1 0,1 0 1,0 1-1,0-1 0,0 1 0,0 6-3,1-10 3,-10 34 32,3 0-1,0 1 1,3 1 0,1-1-1,2 1 1,2 28-35,-1-51 2,2 1 1,0-1-1,0 0 0,2 1 0,0-1 0,1 0 1,0 0-1,1-1 0,1 1 0,1-1 1,0-1-1,1 1 0,0-1 0,1 0 0,1-1 1,0 0-1,1-1 0,7 8-2,-8-14 1,0 0 0,0-1 0,0 0 0,1 0 0,-1-1 0,1 0 0,0-1 0,0 0 0,0-1 0,1 0 0,-1-1 0,0-1 0,1 1 0,-1-2 0,1 1 0,-1-2 0,0 1 0,1-2 0,-1 1 0,0-2 0,0 1-1,11-8-10,0-1 0,-1-1-1,0 0 1,-1-2-1,-1 0 1,0-1 0,-1-1-1,0-1 1,-2-1-1,3-4 11,-1 0-5,0-2 0,-2 0 1,-1-1-1,-1-1 0,-1 0 0,-1-1 0,-1 0 0,-2-1 0,-1 0 0,-1 0 0,-2-1 0,-1 0 0,-1 0 0,-1 0 0,-2-15 5,0 2-1,3 20 6,-2 0 0,-1-1 1,-1 1-1,-1-1 0,-1 1 0,-1 0 0,-1 0 0,-1 0 0,-1 1 0,-4-7-5,11 28 7,0-1 0,-1 0 0,1 0 0,-1 0 0,1 1 0,-1-1 1,0 0-1,0 1 0,0-1 0,0 1 0,0-1 0,0 1 0,0-1 0,0 1 0,0-1 0,-1 1 0,1 0 0,-1 0 0,1 0 0,-1 0 0,1 0 0,-1 0 0,1 0 0,-1 0 0,0 1 0,0-1 0,1 1 0,-1-1 0,0 1 0,0 0 0,0 0 0,1-1 0,-1 1 0,0 1 0,0-1 0,0 0 0,0 0 0,1 1 0,-1-1 0,0 1 0,0-1 0,1 1 0,-1 0 0,0-1 0,1 1 0,-1 0 0,1 0 0,-1 0 0,1 1 0,-1-1 0,1 0 0,0 0 0,0 1 0,0-1 0,-1 1 0,1-1 0,1 1 0,-1 0 0,-1 0-7,-17 41 12,1 0 1,3 1-1,1 1 0,2 0 1,2 1-1,3 0 1,1 0-1,2 1 0,2 0 1,3-1-1,3 25-12,-5-62-3,0 0 0,1 1 0,1-1-1,-1 1 1,1-1 0,1 1 0,0-1 0,0 0 0,1 0-1,0 0 1,0 0 0,1 0 0,1-1 0,-1 0 0,1 0-1,1 0 1,-1 0 0,1-1 0,0 0 0,1 0 0,0 0-1,0-1 1,1 0 0,-1-1 0,1 0 0,0 0 0,3 1 3,-2-3 3,0-1 0,0 0 0,1 0 0,-1-1 1,1 0-1,-1 0 0,1-1 0,-1-1 0,1 0 0,-1 0 1,0 0-1,1-1 0,-1-1 0,0 0 0,0 0 0,0-1 1,-1 0-1,1 0 0,-1-1 0,0 0 0,7-6-3,1-1 15,-1-1 0,0 0 0,-1-2 0,-1 1 0,0-2 0,-1 0 0,-1 0 0,0-1 0,-1 0 0,0-4-15,-4 9 18,-1-1 1,-1 0-1,0 0 0,-1 0 1,0 0-1,-1-1 0,-1 1 1,0-1-1,-1-5-18,-13 50-80,4-9 71,2 1 1,0 0-1,1 1 0,1-1 0,2 1 1,0 0-1,1 10 9,3-32-3,-1-1 1,1 1-1,-1-1 1,1 1-1,-1-1 1,1 1-1,0-1 1,0 1-1,0-1 1,0 1-1,0-1 1,0 0-1,0 0 1,0 0-1,1 1 1,-1-1-1,0 0 1,1-1-1,-1 1 1,1 0-1,-1 0 1,1 0-1,-1-1 1,1 1 0,0-1-1,-1 0 1,1 1-1,-1-1 1,1 0-1,0 0 1,-1 0-1,1 0 1,0 0-1,-1 0 1,1 0-1,0-1 1,-1 1-1,1-1 1,0 1-1,-1-1 1,2 0 2,15 0 30,10 0-11,-22 0-15,-1 0 0,0 0-1,1 0 1,-1 1 0,1 0 0,-1 0 0,0 0 0,1 1 0,-1-1 0,1 1-1,-1 1 1,0-1 0,0 1 0,0 0 0,0 0 0,0 0 0,0 1 0,0 0-1,-1 0 1,1 0 0,-1 0 0,0 1 0,0 0 0,2 2-4,-1 8 5,0 1 1,-1 0 0,0 0-1,-2 0 1,0 1-1,0-1 1,-1 0-1,-1 1 1,-1-1 0,0 1-1,-2 7-5,-4 3 17,0-1-1,-1 0 0,-2 0 1,0-1-1,-2 0 1,-1-1-1,0 0 0,-2-1 1,0-1-1,-2 0 1,0-1-1,-1-1 1,-16 13-17,23-20 5,-1 1 0,0-1 0,0-1 0,-1 0 0,-1-1 0,1 0 0,-2-1 0,1-1 0,-1 0 1,-1-1-1,-14 5-5,28-12 3,0 1 0,0-1 1,0 1-1,0-1 0,0 0 1,0 0-1,0 0 0,0 0 1,-1 0-1,1 0 0,0 0 1,0-1-1,0 1 0,1-1 1,-1 1-1,0-1 1,0 0-1,0 0 0,0 0 1,0 0-1,1 0 0,-1 0 1,1 0-1,-1-1 0,1 1 1,-1-1-1,1 1 0,-1-1 1,1 1-1,0-1 0,0 0 1,0 0-1,0 1 0,0-1 1,1 0-1,-1 0 1,0-1-4,-7-79 92,8 71-106,2-16-35,0 0 0,2 1 0,1 0 0,1 0 0,1 0 0,2 1-1,0 0 1,1 0 0,2 1 0,1 1 0,0 0 0,3-2 49,4-8-638,1 0 0,1 2 0,2 0-1,1 1 1,1 2 0,10-7 638,31-15-4511</inkml:trace>
  <inkml:trace contextRef="#ctx0" brushRef="#br0" timeOffset="43716.135">14682 8003 17864,'0'0'606,"-24"16"-726,-74 57 26,91-66 95,1-1-1,0 1 0,0 0 1,0 0-1,1 1 0,0-1 1,0 1-1,1 0 0,0 1 1,0-1-1,1 1 0,0 0 1,-1 6-1,1-3 9,-21 145 383,25-153-383,0 0-1,1 0 1,-1-1 0,1 1-1,0-1 1,0 1-1,0-1 1,1 0 0,-1 0-1,1 0 1,-1 0 0,1 0-1,0 0 1,0-1 0,0 1-1,1-1 1,-1 0 0,0 0-1,1 0 1,0-1 0,-1 1-1,1-1 1,0 0 0,0 0-1,0 0 1,0 0 0,-1-1-1,1 1 1,0-1 0,0 0-1,0 0 1,0-1 0,0 1-1,0-1 1,0 0-1,0 0 1,1-1-9,5 2 3,4 0-10,-1-1 0,1-1 0,-1 0 0,0-1 1,0 0-1,0-1 0,0-1 0,0 0 0,-1 0 1,0-1-1,0-1 0,-1 0 0,0-1 0,0 0 1,0 0-1,-1-1 0,-1-1 0,1 0 0,-2 0 1,1-1-1,-1 1 0,-1-2 0,0 1 0,-1-1 0,0 0 1,-1-1-1,0 0 0,-1 1 0,2-10 7,-4 16 9,-1-1 1,-1 1-1,1 0 0,-1-1 0,0 1 0,0-1 0,-1 1 1,0 0-1,0-1 0,-1 1 0,1 0 0,-1 0 0,-1 0 1,1 0-1,-1 0 0,0 0 0,0 1 0,-1 0 0,0-1 1,1 1-1,-2 0 0,1 1 0,-3-3-9,1 1 13,-1 0-1,1 0 1,-1 1 0,0 0-1,0 0 1,-1 1 0,1 0-1,-1 0 1,0 1 0,0 0-1,0 0 1,-1 1 0,1 0-1,-1 1 1,1 0-1,-1 0 1,1 0 0,-1 1-1,1 1 1,-1-1 0,0 1-1,1 1 1,0 0 0,-1 0-1,1 0 1,0 1 0,0 1-1,0-1 1,1 1 0,-1 0-1,1 1 1,0 0 0,0 0-1,0 1 1,0 0-13,3 0 7,0-1 1,0 1 0,1 0-1,0 0 1,0 0-1,0 0 1,1 0 0,0 0-1,0 1 1,0-1-1,1 1 1,0 0-1,1-1 1,-1 1 0,1 0-1,1-1 1,-1 1-1,1 0 1,1 3-8,-1-8-7,1 0 0,-1-1 0,1 1 0,0-1 0,0 1 1,0-1-1,0 1 0,0-1 0,0 0 0,0 0 0,0 0 0,0 0 0,1 0 0,-1-1 1,0 1-1,1-1 0,-1 1 0,0-1 0,1 0 0,-1 0 0,1 0 0,-1 0 0,2 0 7,-1 0-1,12 1 15,0-1 0,1 0 0,-1-1 0,0 0 0,0-1 0,-1-1 0,1 0 0,0-1 1,-1-1-1,0 0 0,2-2-14,24-12 37,-34 14-18,-6 4-30,-89 4-1642,-2 0-5293,48-3 1058</inkml:trace>
  <inkml:trace contextRef="#ctx0" brushRef="#br0" timeOffset="44069.732">14361 7743 10613,'0'0'1881,"0"0"-750,0 0 3,0 0-43,0 0-352,-27 13 5,1-1-531,-4 1 27,2 2 1,0 0 0,0 2 0,2 1 0,-4 4-241,19-13 69,0 0 0,1 1 0,-1 0 0,2 1 0,0 0 0,0 1 0,1-1 0,1 2 0,-3 3-69,8-11 7,0-1 1,0 1 0,1 0 0,-1 0-1,1 0 1,0 0 0,1 0 0,-1 1-1,1-1 1,0 0 0,0 0 0,0 0-1,1 0 1,0 0 0,0 0-1,0 0 1,1 0 0,0 0 0,0 0-1,0 0 1,0-1 0,1 1 0,-1-1-1,1 1 1,0-1 0,1 0 0,2 2-8,16 15 15,0-2 1,2 0-1,1-1 1,0-2-1,1-1 1,15 7-16,108 73-11,-145-92 10,-1-1-1,1 1 1,-1-1-1,0 1 0,0 0 1,0 1-1,0-1 1,-1 0-1,1 1 1,-1-1-1,0 1 0,0 0 1,0 0-1,-1 0 1,1 0-1,-1 0 1,0 0-1,0 0 0,0 0 1,-1 0-1,1 1 1,-1 0 1,-1-3-1,1 0 1,-1 0 0,0 0 0,0 0 0,0-1 0,0 1 0,0 0-1,-1 0 1,1-1 0,0 1 0,-1-1 0,1 1 0,-1-1-1,1 0 1,-1 0 0,0 0 0,0 0 0,0 0 0,1 0 0,-1 0-1,0 0 1,0-1 0,0 1 0,0-1 0,0 1 0,0-1-1,0 0 1,0 0 0,-2 0 0,-1 1-1,-35 5-148,-1-2 0,0-2-1,0-1 1,-37-5 149,61 3-206,1 0 1,0-1-1,-1-1 1,1-1 0,0 0-1,1-1 1,-1 0-1,-5-5 206,18 9-185,0 0 0,0 0-1,0-1 1,0 1-1,1-1 1,-1 0 0,0 0-1,1 0 1,0 0 0,-1 0-1,1 0 1,0-1 0,0 1-1,0-1 1,1 0 0,-1 1-1,1-1 1,-1 0-1,1 0 1,0 0 0,0 0-1,0 0 1,0-3 185,0-22-5354</inkml:trace>
  <inkml:trace contextRef="#ctx0" brushRef="#br0" timeOffset="44722.52">14960 8108 11045,'0'0'3,"0"0"536,0 0 146,8-3-119,4-2-425,0-2 1,0 0-1,-1 0 1,0-1-1,0-1 1,0 0-1,-1 0 1,-1-1 0,0 0-1,0-1 1,-1 1-1,0-2 1,-1 1-1,0-1 1,-1-1-1,0 1 1,-1-1-1,-1 0 1,0 0-1,0 0 1,-1 0-1,-1-1 1,0-2-142,-1 11 66,0-1-1,-1 0 1,1 1 0,-1-1 0,0 1 0,-1-1 0,1 0 0,-1 1 0,0-1 0,0 1-1,-1-1 1,0 1 0,0 0 0,0 0 0,-1 0 0,1 0 0,-1 0 0,0 0 0,-1 1-1,1-1 1,-1 1 0,0 0 0,0 0 0,0 0 0,0 1 0,-1-1 0,1 1 0,-1 0-1,0 1 1,0-1 0,0 1 0,-1 0 0,-4-1-66,6 0 18,0 2 0,0-1 0,0 0 0,-1 1 0,1 0 0,0 0 0,-1 0 0,1 0 0,-1 1 0,1 0 0,-1 0 0,1 0 0,-1 0 0,1 1 0,0 0 0,-1 0 0,1 0 0,0 0 1,-1 1-1,1-1 0,0 1 0,0 0 0,0 1 0,0-1 0,1 1 0,-1-1 0,1 1 0,-1 0 0,1 0 0,0 1 0,0-1 0,1 1 0,-1-1 0,1 1 0,-1 0 0,1 0 0,0 0 0,1 0 0,-1 0 0,1 1 0,-1 1-18,2-3 1,-1 1 1,1 0-1,0-1 1,1 1-1,-1 0 0,1-1 1,-1 1-1,1 0 1,0-1-1,0 1 1,1-1-1,-1 1 0,1-1 1,0 0-1,0 0 1,0 0-1,0 0 0,0 0 1,1 0-1,-1 0 1,1-1-1,0 1 0,-1-1 1,1 0-1,0 0 1,1 0-1,-1 0 0,0 0 1,1-1-1,-1 1 1,1-1-1,-1 0 1,1 0-1,-1-1 0,1 1 1,0 0-2,22 5-1,0 0 0,1-2 1,-1 0-1,1-2 1,0-1-1,6-2 1,14 2 22,-44-1-20,0-1-1,0 1 1,0 0 0,-1 0-1,1 0 1,0 0-1,0 0 1,0 1-1,0 0 1,0-1 0,0 1-1,-1 0 1,1 0-1,0 0 1,-1 1-1,1-1 1,-1 1-1,1-1 1,-1 1 0,0 0-1,0 0 1,0 0-1,0 0 1,0 0-1,0 1 1,0-1-1,-1 1 1,1-1 0,-1 1-1,0-1 1,1 1-1,-1 0 1,0 0-1,-1-1 1,1 1-1,0 1-1,2 224 238,-4-39-206,1-185-75,1-1 0,0 0-1,0 1 1,0-1 0,1 0 0,-1 0 0,1 0 0,0 0-1,0 0 1,0 0 0,0-1 0,0 1 0,1-1 0,-1 1-1,1-1 1,-1 0 0,1 0 0,0 0 0,0 0 0,0-1 0,0 1-1,0-1 1,0 0 0,1 1 0,-1-1 0,0-1 0,1 1-1,-1 0 1,1-1 0,-1 0 0,0 0 0,1 0 0,-1 0-1,1-1 1,-1 1 0,0-1 0,1 0 0,-1 0 0,0 0-1,0 0 1,1 0 0,-1-1 0,0 0 0,0 1 0,1-2 43,15-7-926,-1-1 1,0-1 0,0 0 0,-1-1 0,-1-1 0,0 0 0,-1-1-1,0-1 1,8-14 925,35-42-5322</inkml:trace>
  <inkml:trace contextRef="#ctx0" brushRef="#br0" timeOffset="44968.79">16052 7163 12406,'0'0'1809,"0"0"-1201,0 0 304,0 0-432,-62 128 177,34-16 255,6 20-304,10 7-239,2-5-193,5-7-16,2-15-160,1-20-160,2-25-353,0-29-1872,0-22-832,10-16-2834</inkml:trace>
  <inkml:trace contextRef="#ctx0" brushRef="#br0" timeOffset="45641.815">15587 7806 13910,'0'0'1022,"0"0"-552,0 0 245,0 0 90,12 20-231,-4-5-466,-5-8-68,0 0 0,0 0-1,1 0 1,0-1 0,0 0-1,1 1 1,0-2 0,0 1-1,0 0 1,1-1 0,-1 0-1,1-1 1,1 1 0,-1-1-1,1 0 1,-1-1 0,1 1-1,0-1 1,0-1 0,4 2-40,36 3 191,0-2-1,0-2 1,1-2 0,5-2-191,3 0 114,-42 2-104,1-1 0,-1-1 0,0 0 0,1-1 0,-1-1 0,0 0 0,0 0 0,0-2 0,-1 0 0,1 0 0,7-5-10,-10-3 70,-11 14-69,0-1-1,0 0 1,0 1 0,-1-1 0,1 0-1,0 1 1,0-1 0,0 0 0,0 1 0,0-1-1,0 0 1,0 1 0,1-1 0,-1 1 0,0-1-1,0 0 1,0 1 0,0-1 0,0 0 0,0 1-1,1-1 1,-1 0 0,0 0 0,0 1-1,0-1 1,1 0 0,-1 1 0,0-1 0,1 0-1,-1 0 1,0 0 0,0 1 0,1-1 0,-1 0-1,0 0 1,1 0 0,-1 0 0,0 0-1,1 0 1,-1 1 0,0-1 0,1 0 0,-1 0-1,1 0 1,-1 0 0,0 0 0,1 0 0,-1 0-1,0 0 1,1-1 0,-1 1 0,0 0 0,1 0-1,-1 0 1,0 0 0,1 0 0,-1-1-1,0 1 1,1 0 0,-1 0 0,0 0 0,0-1-1,1 1 1,-1 0 0,0 0 0,0-1 0,1 1-1,8 22-46,2-1 1,0 0-1,1 0 1,1-1-1,1-1 1,1 0-1,1-1 1,0 0-1,2-2 0,-1 0 1,2 0-1,0-2 1,1-1-1,0 0 1,1-1-1,1-2 1,7 3 45,1-7-50,-1-1 0,1-2 0,0 0 1,0-3-1,-1 0 0,3-2 50,-21 2-5,5 0-8,-1-1 0,1-1 0,0 0 0,-1-1 0,1 0 1,-1-1-1,0-1 0,0-1 0,-1 0 0,1-1 0,-1 0 0,-1-1 0,1-1 1,-1 0-1,-1-1 0,0 0 0,10-12 13,-18 15 18,0 0-1,-1 0 1,0 0 0,-1-1 0,0 1-1,0-1 1,0 0 0,-1 1 0,0-1-1,-1 0 1,1 0 0,-2 0 0,1 0-1,-1 0-17,1-13 53,0 18-34,1 1-1,-1 0 1,0 0-1,1 0 1,-1-1-1,0 1 0,-1 0 1,1 0-1,0-1 1,-1 1-1,1 0 0,-1 0 1,1 0-1,-1-1 1,0 1-1,0 0 0,0 0 1,0 0-1,-1 1 1,1-1-1,0 0 0,-1 0 1,1 1-1,-1-1 1,0 1-1,1-1 0,-1 1 1,0 0-1,0-1 1,0 1-1,0 0 1,0 0-1,0 1 0,0-1 1,0 0-1,-1 1 1,1-1-1,0 1 0,0 0 1,-2-1-19,-2 3 10,-1-1 1,1 1-1,0 0 1,0 0-1,0 1 1,0-1-1,1 1 1,-1 1 0,1-1-1,0 1 1,0 0-1,0 0 1,0 0-1,1 1 1,0 0-1,0 0 1,0 0-1,0 0 1,1 1-1,-1 1-10,-4 3 17,-12 15 79,0 0 0,2 2 0,1 0 0,1 1 0,2 1 0,0 0 0,2 1 0,-5 19-96,16-44 24,0-3-19,1-1 1,-1 0-1,0 0 0,1 0 1,-1 1-1,1-1 0,-1 0 0,1 1 1,-1-1-1,1 0 0,0 1 0,0-1 1,0 1-1,0-1 0,0 0 1,0 1-1,0-1 0,0 1 0,0-1 1,1 0-1,-1 1 0,0-1 0,1 0 1,0 1-1,-1-1 0,1 0 1,0 0-1,-1 1 0,1-1 0,0 0 1,0 0-1,0 0 0,0 0 0,0 0 1,0 0-1,0 0 0,0-1 1,1 1-1,-1 0 0,0-1 0,0 1 1,1 0-1,-1-1 0,0 0 0,1 1 1,-1-1-6,10-2 20,0-1 0,0 0 0,0 0 0,0-1 1,-1-1-1,0 1 0,0-2 0,0 1 0,0-2 1,-1 1-1,0-1 0,-1-1 0,1 1 0,-1-1 1,-1-1-1,6-8-20,-10 15 2,75-82-18,-3-3 0,-5-4 0,16-31 16,-54 68 5,-3-2 0,-2-1 0,-3-1 0,-2-1 0,-3-1 0,-2-1-1,-3 0 1,-3-1 0,-3-1 0,-2 0 0,-3 0 0,-3-7-5,-15 140 21,-136 380-157,141-419 101,-7 15-146,2 2-1,2-1 1,2 2 0,2 0-1,2 0 1,2 0 0,2 28 181,3-72-249,0 0 1,1 0 0,-1 0-1,1 0 1,0 0 0,0 0-1,1 0 1,-1 0 0,1 0 0,0-1-1,0 1 1,1-1 0,-1 1-1,4 3 249,67 29-8235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202 405 9124,'0'0'691,"0"0"-200,-18-19 136,-56-61 109,18 12 409,46 38-5317,6 13 4601,-28-173 6435,24 216-4476,31 453-1115,19-2-1,42 118-1272,-24-163 344,-19 37 353,-18 430-697,-19-433 224,10 1103 512,-64-470-428,21-651-232,-92 1487 332,79-408-285,41-760-43,16-357-61,19 12-19,-16-216-5,52 619-70,-22-465-400,80 297 475,-123-642-107,-7-5-3257,-38-52 1264,-25-24-2019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 11573,'0'0'897,"0"0"-225,0 0 160,-189 33 129,105 32-241,-1 22 65,16 14-177,24 0-192,25-12-272,20-13-112,22-20-64,53-17-64,27-15-496,20-22-753,5-2-928,-16-22-2369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5:0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1701 7411,'0'0'766,"0"0"-270,0 0-26,0 0 210,0 0 65,0 0-132,-7 12-114,-23 35 13,29-46-476,0 1 0,1-1 0,-1 1 0,0-1 0,1 1 0,-1 0 0,1-1 0,0 1 0,-1 0 0,1-1 0,0 1 0,0 0 0,0-1 0,0 1 0,0 0 0,1 0 0,-1-1 0,0 1 0,1 0 0,-1-1 0,1 1 0,0-1 0,0 1 0,-1-1 0,1 1 0,0-1 0,0 1 0,0-1 0,0 0 0,1 0 0,-1 1 0,0-1 0,1 0 0,-1 0 0,0 0 0,1 0 0,-1-1 0,1 1 0,-1 0 0,1 0 0,0-1 0,-1 1 0,1-1 0,0 0 0,-1 1 0,1-1 0,0 0 0,0 0-36,3 2 38,29 7 239,1-2 0,0-1 0,0-1 0,1-2 0,-1-2 0,33-2-277,-30 0 59,166-7 861,99-20-920,44-4 203,865-31-64,-27-34-83,-459 44-16,540-73-109,-542 50 7,301-81-95,285-84-152,-877 172 299,369-75 6,-271 13 18,435-103-44,228 28 73,-14 26 533,-1096 175-2385,-121 20-381,-17 14-1796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12902,'0'0'848,"0"0"-79,0 0 127,0 0-352,0 0 353,-5 157-241,2-65-256,3 13-144,0 2-112,0-1-112,0-12-32,5-14-64,3-13-640,6-17-993,6-19-496,5-20-1761,-2-11-4225</inkml:trace>
  <inkml:trace contextRef="#ctx0" brushRef="#br0" timeOffset="449.573">142 840 8500,'0'0'2214,"21"-8"-762,236-68 1938,-143 59-2530,1 5-1,0 5 0,58 6-859,-172 1-67,-1 0-168,-24 0-4468,3 2-214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989 150 8980,'0'0'2065,"0"0"-816,-1-20 98,-9-64 16,10 82-1308,-1-1 0,0 1-1,0 0 1,0-1 0,0 1-1,0 0 1,0 0 0,-1 0-1,1 0 1,-1 0 0,1 0 0,-1 0-1,0 0 1,0 1 0,0-1-1,0 1 1,0-1 0,0 1-1,0 0 1,0 0 0,0 0 0,-1 0-1,1 0 1,0 0 0,-1 1-1,1-1 1,-1 1 0,1 0-1,-1 0 1,1-1 0,-1 2-1,1-1 1,-2 0-55,-4 0 143,-14-1-27,1 1 0,-1 1 0,0 1 0,0 1 0,0 1 0,1 1 0,0 1 0,0 1 0,0 0 0,1 2 1,-17 10-117,-14 10 68,1 2-1,2 3 1,-37 33-68,26-17 123,2 3-1,2 2 0,3 3 0,2 2 0,2 2-122,38-47 13,0-1-1,1 2 0,0-1 0,1 1 0,1 0 0,1 1 0,0 0 1,1 0-1,-2 10-12,7-24-1,-1 0 0,1 1-1,0-1 1,0 0 0,0 0 0,0 1 0,1-1 0,-1 0 0,1 0 0,0 1 0,0-1 0,0 0 0,0 0-1,1 0 1,-1 0 0,1 0 0,0 0 0,0-1 0,0 1 0,0-1 0,0 1 0,0-1 0,1 0 0,-1 1-1,1-1 1,0-1 0,-1 1 0,1 0 0,0-1 0,0 1 0,0-1 0,1 0 1,111 23 37,-38-21-404,-1-3 0,0-4 0,0-3-1,0-3 1,-1-4 0,41-13 367,1-3-4602,-27 6-4050</inkml:trace>
  <inkml:trace contextRef="#ctx0" brushRef="#br0" timeOffset="1492.881">1029 358 9588,'0'0'1230,"0"0"-563,0 0 147,0 0-96,-13 25-123,-39 79-142,51-102-429,-1 0 1,1 0-1,-1 0 0,1 1 0,0-1 1,0 0-1,0 1 0,0-1 1,0 1-1,0-1 0,1 1 0,-1-1 1,1 1-1,0-1 0,0 1 1,0 0-1,0-1 0,0 1 0,0-1 1,1 1-1,-1-1 0,1 1 1,0-1-1,0 1 0,0-1 0,0 1 1,0-1-1,0 0 0,1 0 0,-1 0 1,1 0-1,0 0 0,-1 0 1,1 0-1,0 0 0,2 1-24,78 6 751,-60-10-580,-2 0-89,0-1 0,0-1 0,0-1 1,-1-1-1,1-1 0,-1 0 0,0-2 1,0 0-1,-1-1 0,0 0 0,-1-2 1,2-2-83,22-30 378,-40 42-353,0 0 0,0 0-1,-1-1 1,1 1 0,-1 0 0,1 0 0,-1-1-1,0 1 1,1 0 0,-1-1 0,0 1-1,0 0 1,0-1 0,0 1 0,0 0-1,0-1 1,0 1 0,0 0 0,-1-1-1,1 1 1,0 0 0,-1-1 0,1 1 0,-1 0-1,0 0 1,1 0 0,-1-1 0,0 1-1,0 0 1,0 0 0,0 0 0,0 0-1,0 0 1,0 0 0,0 1 0,0-1-1,0 0 1,0 0 0,0 1 0,-1-1 0,1 1-1,0-1 1,-1 1-25,-16-6 25,-2 1 1,1 1-1,0 1 0,-1 0 1,1 2-1,-1 0 0,0 1 1,-5 2-26,-6-2-8,2-1-41,20 0-12,0 0 0,-1 1 0,1 0 0,-1 0 0,1 1 0,0 0 0,-1 0 1,1 1-1,0 1 0,0-1 0,0 2 0,0-1 0,1 1 0,-5 3 61,12-7-82,1 1 1,-1-1-1,0 1 0,1-1 0,-1 1 1,0-1-1,1 1 0,-1 0 0,1-1 1,-1 1-1,1 0 0,-1 0 1,1-1-1,0 1 0,-1 0 0,1 0 1,0-1-1,0 1 0,0 0 0,-1 0 1,1 0-1,0 0 0,0-1 0,0 1 1,0 0-1,1 0 0,-1 0 0,0 0 1,0-1-1,0 1 0,1 0 1,-1 0-1,0 0 0,1-1 0,-1 1 1,0 0-1,1 0 0,-1-1 0,1 1 1,-1 0-1,1-1 0,0 1 0,-1-1 1,1 1 81,41 9-4944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0 430 11269,'0'0'1129,"0"0"-46,0 0 141,0 0-108,0 0-151,3-3-372,39-11-369,139-12 72,108-11-11,77-7-58,1645-195 96,-1725 210-48,20 11 690,19 14-965,-326 4 2,1 0 0,0 0-1,-1 0 1,1 0 0,0 0-1,-1-1 1,1 1 0,0 0-1,-1 0 1,1 0 0,0 0-1,-1 0 1,1-1-1,0 1 1,0 0 0,-1 0-1,1 0 1,0-1 0,0 1-1,-1 0 1,1 0 0,0-1-1,0 1 1,0 0 0,0-1-1,-1 1 1,1 0-1,0 0 1,0-1 0,0 1-1,0 0 1,0-1 0,0 1-1,0 0 1,0-1 0,0 1-1,0 0 1,0-1 0,0 1-1,0 0 1,0-1-1,0 1 1,0 0 0,0-1-1,1 1 1,-1 0 0,0-1-1,0 1 1,0 0 0,0 0-1,1-1 1,-1 1 0,0 0-1,0 0 1,1-1-1,-1 1 1,0 0 0,0 0-1,1 0 1,-1-1 0,0 1-1,0 0 1,1 0 0,-1 0-1,0 0-1,-103-1-2035,17 24-2957,38 3 694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5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25 12070,'-384'44'4700,"372"-40"-3757,34-3-440,247-1 12,-12-4-277,77-12-33,1630-37 302,-1645 53-174,-50 1 14,-130 0-209,-1 6 0,0 6 0,24 11-138,-206-9-603,-169 55-6310,105-31 1306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309 143 13238,'0'0'1590,"0"0"-309,0 0 47,0 0-343,0 0-526,-12 6-321,1-1-118,2 0 0,-1 1 0,1 0 0,0 1 0,0 0 0,0 0 0,1 1 0,0 0 0,1 1 0,0 0 0,0 0 0,-2 6-20,-3 3 29,2 1-1,1 0 0,0 1 0,1 0 0,1 1 0,1-1 1,1 1-1,1 1 0,1-1 0,0 0 0,2 1 0,1-1 1,0 1-1,2 0 0,0-1 0,1 0 0,2 0 0,5 19-28,5-7 8,1 0-1,2-1 0,1-1 1,2-1-1,0 0 0,2-2 1,17 16-8,49 65-30,-102-107 43,-19-5-49,-1-2 1,1-1-1,0-2 0,0 0 1,-11-7 35,-7-1-27,-74-28-8,124 43 19,0 0 0,0 0 1,0 0-1,0 0 0,0 0 1,0 0-1,0 0 0,0 0 0,0 0 1,0 0-1,0 0 0,0 0 0,1 0 1,-1 1-1,0-1 0,1 0 0,-1 0 1,1 0-1,-1 0 0,1 1 0,-1-1 1,1 0-1,0 0 0,-1 1 1,1-1-1,0 0 0,-1 1 0,1-1 1,0 1-1,0-1 0,0 1 0,0-1 1,-1 1-1,1 0 0,0-1 0,0 1 1,0 0-1,0 0 0,0 0 0,0 0 1,0 0-1,0 0 0,0 0 0,0 0 1,0 0-1,0 0 0,0 0 1,-1 0-1,1 1 0,0-1 0,0 0 16,2 0-80,312-68-1099,-250 51 1266,-2-2 0,0-3 0,-1-2 0,-1-4 0,14-11-87,-71 38 48,-1 0 0,0-1 0,0 1 0,-1-1 0,1 0 0,0 0 0,0 0 0,-1 0 0,1 0 0,-1-1 0,0 1 0,0-1 0,0 0 0,0 1 0,0-1 0,-1 0 0,1 0 0,-1 0 0,1 0 0,-1-1 0,0 1 0,-1 0 0,1 0 0,0-1 0,-1 1-48,-1 1 15,-1 1 0,1 0-1,0-1 1,-1 1 0,1 0 0,-1 0-1,1 0 1,-1 0 0,0 0 0,0 0 0,1 0-1,-1 1 1,0-1 0,0 1 0,0-1-1,1 1 1,-1 0 0,0-1 0,0 1-1,0 0 1,0 0 0,0 1 0,0-1 0,0 0-1,0 1 1,1-1 0,-1 1 0,0-1-1,0 1 1,1 0 0,-1 0 0,0 0-1,1 0 1,-1 0 0,0 0 0,1 0-1,0 0 1,-1 1 0,1-1 0,0 1 0,0-1-1,-1 1 1,1 0-15,-5 10 39,0-1-1,1 1 1,1 0 0,0 0-1,1 0 1,0 1 0,1-1 0,0 1-1,1-1 1,0 1 0,1 0-1,0 0 1,1-1 0,2 9-39,-2-16 12,0 0 0,0 0 0,1 0 0,-1-1 0,1 1 0,0 0 0,0-1 0,1 1 0,-1-1 0,1 0 0,0 0 0,0 0 0,1 0 0,-1-1 0,1 1 0,0-1 0,0 0 0,0 0 0,0 0 0,0 0 0,1-1 0,-1 0 0,1 0 0,0 0 0,-1 0 0,1-1 0,1 1-12,10 1 11,-1 0 0,1-1 0,0 0 1,0-1-1,-1-1 0,1 0 0,0-1 0,5-2-11,8-6 14,1-1 1,-1-2-1,-1-1 0,0-1 1,-1-1-1,-1-2 0,0 0 1,-1-2-1,-1-1 0,-1-1 0,-1-1 1,0 0-1,-2-2 0,6-10-14,-5 11 8,-2-2 0,0-1 0,-1 0-1,-2-2 1,0 0 0,-2 0 0,-2-1 0,0-1 0,-2 0-1,-1-1 1,-2 1 0,0-2 0,-3 1 0,2-26-8,-5-90 0,-1 139 4,0 6 0,1 1 0,-1 0 0,1-1 0,-1 1 0,0-1 0,0 1 0,1 0 0,-1-1 0,0 1 0,0-1 1,-1 1-1,1-1 0,0 1 0,0-1 0,-1 1 0,1 0 0,-1-1 0,1 1 0,-1 0 0,0-1 0,1 1 0,-1 0 0,0 0 1,0-1-1,0 1 0,0 0 0,0 0 0,0 0 0,0 0 0,0 1 0,0-1 0,-1 0 0,1 0 0,0 1 0,-1-1-4,-17 18 19,2 17-14,1 1 1,2 0-1,2 1 0,1 1 1,2 0-1,-5 34-5,4-3-19,3 0 1,2 0-1,4 1 0,4 25 19,17 12-991,25-58-3215,-20-44-484</inkml:trace>
  <inkml:trace contextRef="#ctx0" brushRef="#br0" timeOffset="279.815">1115 470 16808,'0'0'880,"0"0"-704,0 0 128,134 0-96,-20-16-208,28-22-192,25-16-4882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123 464 15543,'0'0'1062,"-19"22"-777,-59 75-34,75-91-209,-1 0-1,1 1 1,0-1 0,0 1-1,1 0 1,0 0-1,0 0 1,1 0 0,0 0-1,0 0 1,1 1-1,0-1 1,0 0 0,0 0-1,1 0 1,0 1-1,1 1-41,-1-2 38,3 4 2,-1-1 1,2 1 0,0-1-1,0 0 1,1 0 0,0 0-1,0-1 1,1 0 0,1 0-1,-1-1 1,1 0 0,1 0-1,0-1 1,0 0 0,0-1-1,1 0 1,-1 0 0,2-1 0,-1 0-1,0-1 1,1 0 0,0-1-1,0 0 1,0 0 0,0-1-1,0-1 1,1 0 0,6-1-41,-1 3 16,1 0 1,0-2-1,0 0 1,0-1-1,0-1 1,0-1-1,-1 0 1,1-1-1,0-1 1,-1-1-1,0 0 1,0-2-1,-1 0 1,1 0-1,-2-2 1,1 0-1,-1 0 1,0-2-1,-1 0 1,0 0 0,7-10-17,-17 15-4,0-1 0,0 1 0,-1-1 0,0 0 0,-1 0 0,0 0 0,0 0 0,0 0 0,-1 0 0,0-1 0,0 1 0,-1 0 0,0-1 0,0 1 0,0 0 0,-1-1 0,-1 1-1,1 0 1,-1-1 0,0 1 0,-1 0 0,0 1 0,0-1 0,0 0 0,-1 1 0,0 0 0,0-1 0,0 2 0,-1-1 0,0 0 0,0 1 0,-5-3 4,-6-4 42,-2 1 0,1 0 0,-1 2-1,-1 0 1,0 1 0,0 0-1,-1 2 1,1 1 0,-1 0-1,-1 1 1,1 1 0,0 1-1,-1 1 1,1 1 0,-1 1-1,-10 1-41,27-2 9,0 0 1,0 0-1,0 0 0,0 1 0,0-1 0,0 1 0,0 0 0,0 0 0,0 0 0,0 0 0,1 1 0,-1 0 0,0 0 0,1 0 0,0 0 0,-1 0 0,1 0 0,0 1 0,0 0 0,0 0 0,1 0 0,-1 0 0,1 0 0,-1 0 0,1 0 1,0 1-1,1 0 0,-1-1 0,0 1 0,1 0 0,0-1 0,0 1 0,0 0 0,0 0 0,1 0 0,-1 1-9,3-1 2,0-1 0,0 0 0,1 1 1,-1-1-1,1 0 0,-1 0 0,1-1 0,0 1 1,0-1-1,0 1 0,1-1 0,-1 0 0,0 0 1,1 0-1,0-1 0,-1 1 0,1-1 0,0 0 0,-1 0 1,1 0-1,0-1 0,0 1 0,0-1 0,0 0 1,0 0-1,2 0-2,-1 0 4,81 10 82,1-4-1,-1-4 0,7-4-85,-78 1 29,-1 0 0,0 0 0,0-2-1,0 1 1,0-2 0,0 0-1,-1 0 1,1-2 0,-1 1-1,0-2 1,-1 0 0,0 0 0,0-1-1,0-1 1,-1 0 0,0 0-1,-1-1 1,0 0 0,-1-1 0,0 0-1,0-1 1,-1 0 0,-1 0-1,0-1 1,-1 0-29,-3 5 11,-1 0-1,0 0 1,0-1 0,-1 1-1,0-1 1,0 1 0,-1-1-1,0 1 1,-1-1 0,0 1-1,0 0 1,-1-1 0,0 1-1,-1 0 1,1 0 0,-1 0-1,-1 0 1,0 0 0,0 1 0,0 0-1,-1 0 1,0 0 0,-1 0-1,1 1 1,-1 0 0,0 0-1,-2 0-10,7 4-8,-1 1 0,0 0 0,0 0 0,0 0-1,1 0 1,-1 0 0,0 1 0,0-1 0,0 0 0,0 1-1,-1 0 1,1-1 0,0 1 0,0 0 0,0 0 0,0 0-1,0 0 1,0 1 0,0-1 0,0 0 0,0 1 0,0 0 0,0-1-1,0 1 1,0 0 0,0 0 0,0 0 0,0 0 0,1 0-1,-1 1 1,0-1 0,1 0 0,-1 1 0,1-1 0,0 1-1,-1 0 1,1-1 0,0 1 0,0 0 0,0 0 0,0 0-1,0 0 1,0 0 0,1 0 0,-1 0 0,1 0 0,-1 0 0,1 0-1,0 0 1,0 0 0,0 1 8,-1 4-19,1 0-1,0 0 1,0 0 0,0-1-1,1 1 1,0 0 0,0 0-1,1-1 1,0 1 0,0 0-1,1-1 1,0 0 0,0 0-1,0 0 1,0 0 0,1 0-1,0 0 1,1-1-1,-1 0 1,1 0 0,0 0-1,0-1 1,0 1 0,2-1 19,142 86-83,-47-35 75,-96-51-9,1 1 1,-1 0-1,-1 0 0,1 1 1,-1 0-1,1 0 0,-2 0 1,1 1-1,-1-1 0,0 1 1,0 0-1,-1 0 0,0 0 1,0 1-1,-1-1 0,0 1 1,0 0-1,-1-1 0,0 1 1,0 0-1,-1 0 0,0 0 1,0 0-1,-1 6 17,3 83-3060,-1-95 2865,0 1 0,0-1 0,1 0 0,-1 0 0,1-1 0,0 1 0,-1 0 0,1 0 0,0-1 0,0 1 0,0-1 0,0 0 0,0 0 0,0 1 0,1-1 0,-1 0 0,0-1 0,0 1 0,1 0 0,-1-1 0,1 1 0,-1-1 0,0 0 0,1 0 195,-1 1-138,45 4-3349,4-4-758</inkml:trace>
  <inkml:trace contextRef="#ctx0" brushRef="#br0" timeOffset="761.162">1650 690 8900,'0'0'2415,"0"0"-1047,0 0-114,-12-19-179,-39-59-160,48 76-832,1-1-1,0 1 1,0-1-1,-1 1 1,0-1-1,1 1 1,-1 0-1,0 0 1,0 1-1,0-1 1,0 1-1,0-1 1,-1 1-1,1 0 1,0 0-1,-1 0 1,1 1-1,0-1 1,-1 1-1,1 0 1,-1 0-1,1 0 1,-1 0-1,1 1 1,-1-1-1,1 1 1,0 0-1,-1 0 1,1 0-1,0 0 1,0 1-1,0-1 1,0 1-1,0 0 1,0 0-1,0 0 1,1 0-1,-3 2-82,-2 6 79,-1 1-1,1 0 0,1 0 1,0 0-1,1 1 1,0 0-1,1 0 1,0 0-1,0 0 1,2 1-1,0 0 1,0-1-1,1 1 1,0 0-1,1 0 1,1 0-1,0 0-78,0-11 2,-1 0-1,0 0 1,1 1-1,0-1 1,-1 0-1,1 0 1,0 0-1,0 0 1,0 0-1,1 0 1,-1-1-1,0 1 1,1 0 0,-1 0-1,1-1 1,0 1-1,-1-1 1,1 0-1,0 1 1,0-1-1,0 0 1,0 0-1,0 0 1,0 0-1,0-1 1,0 1 0,0 0-1,0-1 1,1 1-1,-1-1 1,0 0-1,1 0-1,78-6 60,-64-2-60,0 0-1,0-2 0,-1 0 0,0 0 1,-1-1-1,0-1 0,0-1 1,-2 0-1,0-1 0,0 0 0,5-9 1,-2 4-57,0 0-1,-1-1 1,-1 0 0,-1-1-1,-1-1 1,-1 0-1,-1-1 1,-1 0-1,0 0 1,-2-1-1,-1 0 1,-1-1 0,-1 1-1,-1-1 1,-1-10 57,-2 30-7,2-20-4,-1 0-1,-1 0 0,-1 1 1,-1-1-1,-1 0 1,-1 1-1,-2-1 1,0 1-1,-2 1 1,0-1-1,-10-18 12,17 41 7,1 1 0,-1-1 0,1 1 0,-1-1 0,1 1 0,-1-1 0,1 1 0,-1-1-1,1 1 1,-1-1 0,1 1 0,-1 0 0,0-1 0,1 1 0,-1 0 0,0 0 0,1-1 0,-1 1 0,0 0 0,1 0-1,-1 0 1,0 0 0,1 0 0,-1 0 0,0 0 0,0 0 0,1 0 0,-1 0 0,0 1 0,1-1 0,-1 0-1,0 0 1,1 0 0,-1 1 0,1-1 0,-1 1 0,0-1 0,1 0 0,-1 1 0,1-1 0,-1 1 0,1-1-1,-1 1 1,1-1 0,-1 1 0,1-1 0,0 1 0,-1 0 0,1-1 0,0 1 0,0 0 0,-1-1 0,1 1 0,0 0-1,0-1 1,0 1 0,0 0 0,0-1 0,0 1 0,0 0 0,0-1 0,0 1 0,0 0 0,0 0 0,0-1-1,1 1-6,-16 54 143,4-1 0,1 2 0,4-1 0,1 1 0,3 0 0,4 37-143,-2-77 10,-1-8 0,1 1 0,0 0 0,0-1 1,0 1-1,1-1 0,1 1 1,-1-1-1,1 0 0,1 1 1,0-1-1,0 0 0,0-1 1,1 1-1,0 0 0,1-1 1,0 0-1,0 0 0,0 0 1,1-1-1,0 0 0,0 0 0,0 0 1,1-1-1,0 0 0,0 0 1,1-1-1,-1 0 0,1 0 1,0-1-1,7 3-10,-5-4 12,0 0 0,0-1 0,0 0-1,1-1 1,-1 0 0,0 0 0,1-1 0,-1-1 0,0 0 0,0 0-1,0-1 1,0 0 0,0 0 0,-1-1 0,1-1 0,-1 0 0,0 0-1,6-5-11,-5 2-2,0 0 0,0-1 0,-1 0 0,-1 0-1,1-1 1,-1 0 0,-1 0 0,0-1-1,-1 0 1,0-1 0,0 1 0,-1-1 0,-1 0-1,0 0 1,0-1 0,-2 1 0,1-1-1,-2 0 3,-9-98-148,7 108 143,-1 0 1,1-1-1,0 1 0,-1 0 1,0 0-1,0 0 1,0 0-1,0 1 1,0-1-1,0 0 1,-1 1-1,1 0 0,-1-1 1,0 1-1,1 0 1,-1 0-1,0 1 1,0-1-1,-1 1 1,1-1-1,0 1 0,0 0 1,-1 0-1,1 0 1,0 1-1,-1-1 1,1 1-1,-1 0 0,1 0 1,-2 0 4,0 3 5,1-1 0,-1 1 0,1 1-1,-1-1 1,1 1 0,0 0 0,0 0 0,0 0 0,1 0 0,0 0 0,0 1-1,0 0 1,0 0 0,1 0 0,-1 0 0,1 0 0,0 0 0,1 0 0,-1 1-1,1-1 1,1 1 0,-1-1 0,0 3-5,-3 17 63,1 1 0,0-1 0,2 1 1,1 0-1,2 0 0,1 7-63,-3-30 7,1 0 0,0 0-1,0 0 1,0 0 0,0 0 0,0 0 0,1 0 0,-1 0-1,1-1 1,0 1 0,0 0 0,0-1 0,0 0 0,0 1-1,0-1 1,1 0 0,-1 0 0,1 0 0,0 0 0,-1-1 0,1 1-1,0-1 1,0 0 0,0 0 0,0 0 0,0 0 0,0 0-1,0 0 1,0-1 0,1 0 0,-1 1 0,2-1-7,5 0 49,0 0 0,0-1 1,0 0-1,0 0 0,0-1 1,0-1-1,0 1 1,-1-2-1,1 1 0,0-1-49,241-154 259,-135 78-254,-108 75-7,-1 0 0,1 0 0,-1 0-1,1 1 1,1 0 0,-1 1 0,0 0 0,1 0-1,0 1 1,-1 0 0,1 1 0,5-1 2,-12 2-12,0 1-1,0 0 1,0 0 0,-1 0 0,1 0 0,0 0 0,0 0 0,-1 0 0,1 0 0,0 1 0,-1-1 0,0 0 0,1 1 0,-1 0-1,0-1 1,0 1 0,0 0 0,0-1 0,0 1 0,0 0 0,0 0 0,0 0 0,-1 0 0,1 0 0,-1 0 0,0 0 0,1 2 11,4 10-35,0 0-231,2-1 1,0 0 0,0 0 0,1-1-1,1 0 1,0 0 0,0-1-1,1 0 1,1-1 0,0 0-1,0 0 1,1-1 0,0-1-1,1 0 1,0-1 0,0 0-1,5 1 267,65 18-5535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5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898 24 5795,'0'0'4850,"0"0"-2892,0 0-877,-24 0 343,-81 0-245,-48-24 1545,125 26-2676,0 0-1,1 2 1,-1 1-1,1 2 1,0 0-1,1 2 1,0 0-1,0 2 0,1 1 1,1 1-1,0 1 1,0 2-1,2 0 1,-9 8-48,3-6 6,2 2 0,0 0 0,1 2 0,0 1 0,2 1 0,1 2-6,16-21-7,2 1 1,-1 1 0,1-1-1,0 0 1,0 1-1,1 0 1,-1 0-1,2 0 1,-1 1-1,1-1 1,0 0-1,1 1 1,-1 0-1,2-1 1,-1 1-1,1 0 1,0-1-1,0 1 1,1 0-1,0-1 1,1 1-1,0-1 1,0 1-1,0-1 1,1 0-1,0 0 1,1 0-1,-1 0 1,3 3 6,16 15-3,1 0 1,1-2-1,0 0 1,2-2-1,1-1 1,0-1-1,2-1 1,0-2-1,14 6 3,-16-7 9,69 43 10,-95-58-15,0 0 0,1 1-1,-1-1 1,0 1 0,0-1 0,0 1 0,0-1 0,0 1-1,0 0 1,0-1 0,0 1 0,0 0 0,0 0 0,0 0-1,0 0 1,-1 0 0,1 0 0,0 0 0,-1 0 0,1 0-1,-1 0 1,1 0 0,-1 0 0,1 0 0,-1 0 0,0 0-1,1 1 1,-1-1 0,0 0 0,0 0 0,0 1-1,0-1 1,0 0 0,0 0 0,-1 0 0,1 1 0,0-1-1,0 0 1,-1 0 0,1 0 0,-1 0 0,1 0 0,-1 0-1,0 0 1,1 0 0,-1 0 0,0 0 0,0 0 0,1 0-1,-1 0 1,0 0 0,0 0 0,0-1 0,0 1 0,0 0-1,0-1 1,0 1 0,-1-1 0,1 1 0,0-1 0,0 0-1,-1 1-3,-33 6-27,-1 0-1,1-3 0,-1-1 0,0-1 1,0-2-1,-7-3 28,14 3-138,21 0-17,5 1 64,1 0 1,-1-1 0,1 1-1,-1-1 1,1 1-1,-1-1 1,1 0 0,-1 0-1,0 0 1,1 0-1,-1-1 1,1 1 0,-1 0-1,1-1 1,-1 0-1,1 0 1,0 0 0,-1 0-1,1 0 1,0 0-1,0-1 1,-1 1 0,1-1-1,0 1 1,0-1-1,1 0 1,-1 0 0,0 1-1,1-1 1,-1-1-1,1 1 1,-1 0 0,1 0-1,0 0 1,0-1-1,0 1 1,0-2 90,15-22-3951,33-1-2409</inkml:trace>
  <inkml:trace contextRef="#ctx0" brushRef="#br0" timeOffset="578.365">893 541 11749,'0'0'1425,"0"0"-681,0 0 201,0 0 245,-8 21-72,-27 64-435,34-83-669,0 0 1,0 1 0,1-1 0,-1 0 0,0 0 0,1 0 0,0 0 0,0 1 0,-1-1 0,1 0 0,0 0 0,1 1 0,-1-1 0,0 0 0,1 0 0,-1 1 0,1-1 0,0 0 0,0 0 0,-1 0 0,1 0 0,1 0 0,-1 0 0,0 0 0,0-1 0,1 1 0,-1 0 0,1-1 0,0 1 0,-1-1 0,1 1 0,0-1 0,0 0 0,0 1 0,0-1 0,0 0 0,0-1 0,0 1 0,0 0 0,0 0 0,0-1 0,1 0 0,-1 1 0,0-1 0,0 0 0,1 0 0,-1 0 0,0 0 0,0 0 0,0-1 0,1 1 0,-1-1 0,0 1 0,0-1 0,1-1-15,7 2 32,4 2-2,1-2 0,-1 0 1,1-1-1,-1 0 0,1-1 0,-1-1 1,0 0-1,0-1 0,12-5-30,-19 7 0,0 0 0,-1-1 0,1 0 0,0 0 1,-1-1-1,0 1 0,1-2 0,-1 1 0,-1-1 0,1 1 0,-1-1 0,0-1 0,0 1 0,0-1 1,-1 0-1,0 0 0,0 0 0,-1-1 0,1 1 0,-2-1 0,1 0 0,-1 0 0,1 0 0,-2 0 1,1 0-1,-1-1 0,0-4 0,-3 8-3,1 0 0,-1 0 0,-1 0 0,1 0 0,0 1 0,-1-1 0,0 0 0,0 1 0,0 0 0,0 0 0,0 0 0,-1 0 0,0 0 0,1 1 0,-1-1 0,0 1-1,0 0 1,0 0 0,0 1 0,-1-1 0,1 1 0,0 0 0,-1 0 0,1 1 0,0-1 0,-1 1 0,1 0 0,-1 0 0,1 0 0,-1 0 0,-4 2 3,5 1 7,-1 0-1,0 1 1,1 0-1,0 0 1,0 0 0,0 0-1,0 0 1,1 1-1,-1 0 1,1-1-1,1 1 1,-1 0-1,1 1 1,-1-1-1,1 0 1,1 1-1,-1-1 1,1 1-1,0 0 1,0-1-1,1 1 1,0 0 0,0 4-7,-1-4 9,-3 18 35,1 0-1,1 0 0,1 0 0,1 0 0,1 0 0,2 11-43,-2-28 5,1 0 1,-1 0-1,1 0 0,0 0 0,1 0 1,0-1-1,0 1 0,0-1 0,1 0 0,0 0 1,0 0-1,1 0 0,-1-1 0,1 0 0,0 0 1,1 0-1,-1 0 0,1-1 0,0 0 1,0 0-1,0-1 0,1 0 0,5 2-5,6 1 4,1-1 1,1-1-1,-1-1 0,0-1 0,1-1 0,0 0 1,15-2-5,-4-1-6,-1-2 0,0 0 0,0-2 0,-1-2 0,0 0 0,0-2 0,-1-1 1,0-2-1,-1 0 0,0-2 0,-2-1 0,1-1 0,-2-1 0,0-1 1,-2-1-1,0-1 0,-1-1 0,-1-1 0,-1-1 0,1-2 6,-10 5 7,0 1 0,0-1-1,-2 0 1,-1-1 0,-1 0 0,0 0 0,-2-1-1,0 1 1,-2-1 0,-1 0 0,0 0-1,-2 1 1,0-1 0,-2 0 0,-1-2-7,2 9 8,-2 0 1,1 0 0,-2 0 0,0 1 0,-1 0 0,0 0-1,-2 1 1,1-1 0,-2 2 0,0-1 0,0 1 0,-1 0-1,-1 1 1,0 0 0,-1 1 0,-2-1-9,14 12 6,-1-1 0,1 0 0,-1 1 0,0-1 0,1 0 0,-1 1 0,0-1 0,1 1 0,-1-1 0,0 1 0,0-1 0,0 1 0,1 0 0,-1-1 0,0 1 0,0 0 0,0 0 0,0 0 0,0 0 0,0 0 0,0 0 1,1 0-1,-1 0 0,0 0 0,0 0 0,0 0 0,0 0 0,0 0 0,0 1 0,0-1 0,1 0 0,-1 1 0,0-1 0,0 1 0,1-1 0,-1 1 0,0-1 0,0 1 0,1 0 0,-1-1 0,0 1 0,1 0 0,-1-1 0,1 1 0,-1 0-6,-7 43 48,8-36-55,-3 319 181,3-303-170,1 0 0,1 0 0,2 0 0,0-1 0,1 0 0,2 0 1,0 0-1,1 0 0,2-1 0,0-1 0,1 0 0,1 0 0,1-1 1,1 0-1,1-1 0,0-1 0,1-1 0,17 14-4,-27-27-97,1 0-1,0 0 1,1 0-1,-1-1 1,1 0-1,-1 0 1,1-1-1,0 0 1,0 0 0,0-1-1,0 0 1,0-1-1,0 1 1,1-2-1,3 1 98,-10-1-201,0 1-1,0-1 0,0 1 1,0-1-1,0 0 0,-1 0 1,1 0-1,0 0 0,0 0 1,-1 0-1,1 0 0,0-1 1,-1 1-1,0 0 0,1-1 1,-1 1-1,0-1 0,1 0 1,-1 1-1,0-1 0,0 0 1,-1 0-1,1 0 0,0 0 1,0 0-1,-1 0 1,1 0-1,-1 0 0,0 0 202,5-33-6464</inkml:trace>
  <inkml:trace contextRef="#ctx0" brushRef="#br0" timeOffset="834.432">1627 431 13030,'0'0'2433,"0"0"-1681,0 0-95,0 0 79,0 0-224,182-26-192,-73-1-272,23-14-48,17-10-1632,5-7-3106</inkml:trace>
  <inkml:trace contextRef="#ctx0" brushRef="#br0" timeOffset="3818.905">2291 1177 15031,'21'-4'1086,"337"-55"346,273-4-1234,-607 61-455,105-20-2420,-53-10-2524,-74 32 5067,-1-1-1,1 0 0,-1 0 0,0 0 1,1-1-1,-1 1 0,0 0 0,0 0 0,0-1 1,0 1-1,0-1 0,0 1 0,0-1 0,0 1 1,0-1-1,-1 1 0,1-1 0,-1 0 1,1 0-1,-1 1 0,0-1 0,1 0 0,-1 1 1,0-1-1,0 0 0,0 0 0,-1 0 1,1 1-1,0-1 0,-1-1 135,-49-59-14,43 57 331,-32-22 2892,11 12 1788,27 15-3791,27 6-317,-3 9-709,0 1 0,-1 1 0,-1 1 0,-1 1 0,0 0 0,-1 2 0,-2 0 0,2 4-180,-8-12 105,-1 0 0,-1 0-1,0 1 1,-1 0 0,-1 1-1,0 0 1,-1 0 0,-1 0-1,0 1 1,-1 0 0,0 0-1,-2 0 1,0 0 0,0 1 0,-2-1-1,0 0 1,-2 14-105,1-23-18,0 0 0,-1 0 0,0-1 1,0 1-1,-1 0 0,0-1 0,0 1 0,-1-1 0,1 0 0,-1 0 1,0 0-1,-1-1 0,0 1 0,0-1 0,0 0 0,-4 2 18,-65 28-3068,42-33-133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5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 10053,'0'0'2257,"0"0"-1633,0 0 256,0 0 385,0 0-289,0 0-223,122-2 143,-23 2-560,13 0-320,5-12-16,-2-1-1456,-16-5-2210,-12 2-3938</inkml:trace>
  <inkml:trace contextRef="#ctx0" brushRef="#br0" timeOffset="218.312">1172 1 9284,'0'0'5779,"0"0"-4771,0 0-736,0 0-15,-18 156 47,18-48-48,5 11-96,10 6-64,-5-4-96,5-18-304,0-25-1905,5-33-1665,7-34-3329</inkml:trace>
  <inkml:trace contextRef="#ctx0" brushRef="#br0" timeOffset="495.447">1020 97 13142,'0'0'1302,"0"0"-142,0 0 217,0 0-427,0 0-611,30-13-142,-11 4-148,-11 4-26,0 0 1,0 1-1,1 0 1,-1 1-1,1 0 0,0 0 1,0 0-1,0 1 1,0 1-1,0 0 0,0 0 1,1 1-1,-1 0 0,0 0 1,0 1-1,0 0 1,1 1-1,-1 0 0,0 0 1,-1 1-1,1 0 1,0 1-1,6 4-23,4 2 77,-1 1-1,0 1 1,-1 1 0,-1 0-1,0 1 1,-1 1 0,0 1-1,-1 0 1,-1 0 0,-1 1-1,0 1 1,-1 0 0,-1 1-1,-1 0 1,7 20-77,-13-26 21,0-1 0,-1 0 0,0 1-1,-1-1 1,-1 1 0,1 0 0,-2-1 0,0 1 0,-1-1 0,0 1 0,-1-1-1,0 0 1,-1 0 0,0 0 0,-1 0 0,0-1 0,-1 1 0,0-2 0,-1 1 0,0-1-1,-1 0 1,0 0 0,-7 6-21,7-8-134,0 0-1,0-1 1,0 0-1,-1-1 1,0 0-1,-1 0 1,1-1-1,-1 0 1,0 0 0,-1-1-1,1-1 1,0 0-1,-1 0 1,0-1-1,-10 1 135,15-3-258,5 0 144,0 1-1,0-1 1,0 0-1,0 1 1,-1-1 0,1 0-1,0 0 1,0 0-1,0 0 1,-1 0 0,1 0-1,0 0 1,0 0-1,0 0 1,0-1 0,0 1-1,-1-1 1,1 1-1,0 0 1,0-1-1,0 0 1,0 1 0,0-1-1,0 0 1,0 1-1,1-1 1,-1 0 0,0 0-1,0 0 1,0 0-1,1 0 1,-1 0 0,1 0-1,-1 0 1,0 0-1,1 0 1,0 0 0,-1 0-1,1 0 1,0 0-1,-1-1 115,0-33-5042</inkml:trace>
  <inkml:trace contextRef="#ctx0" brushRef="#br0" timeOffset="1242.052">2151 171 8228,'0'0'5632,"0"0"-3693,0 0-789,0 0-3,-24 1-352,-84 11-168,100-10-573,1 0 0,0 1-1,0 0 1,0 0 0,0 0-1,1 1 1,-1 0 0,1 0-1,0 1 1,0-1 0,0 1-1,1 1 1,0-1 0,0 1 0,-3 4-54,0-1 67,-1 1-19,0 1 0,0 0 1,1 1-1,0 0 0,1 1 1,1-1-1,0 1 0,0 0 1,2 1-1,-1-1 0,2 1 1,0 0-1,0 0 0,1 0 1,1 0-1,1 1 0,0 5-48,0-16 2,1-1-1,-1 1 1,1-1-1,0 1 1,0-1 0,0 0-1,1 1 1,-1-1-1,1 0 1,-1 0-1,1 0 1,0 0-1,0 0 1,1 0-1,-1-1 1,1 1-1,-1-1 1,1 0-1,0 0 1,0 0-1,0 0 1,0 0 0,0 0-1,0-1 1,0 1-1,0-1 1,1 0-1,0 0-1,102 11 80,-100-12-69,1-1-1,0 1 1,-1-2 0,1 1-1,-1-1 1,0 0 0,1 0-1,-1 0 1,0-1 0,0 0-1,0 0 1,-1-1 0,1 0-1,-1 0 1,0 0 0,0 0-1,0-1 1,-1 0 0,0 0-1,0 0 1,0-1 0,0 1-1,-1-1 1,0 0 0,0 0-1,0 0 1,-1 0-1,1-4-10,5-13 23,-2-1-1,-1 0 0,0-1 0,-2 1 0,-1-1 0,-1 0 1,-1-1-23,0-21 381,0 46-261,0 1 11,0 0-16,0 0-25,0 0-36,0-27 653,1 15-607,-1 10-99,1 0-1,0 0 1,-1 0 0,1 0-1,-1 0 1,0 0 0,0 0-1,0 0 1,0-1 0,0 1 0,0 0-1,0 0 1,-1 0 0,1 0-1,-1 0 1,1 0 0,-1 0-1,0 0 1,0 1 0,0-1 0,0 0-1,0 0 1,0 1 0,0-1-1,-1 0 1,1 1 0,-1-1-1,1 1 1,-1 0 0,1-1-1,-1 1 1,0 0 0,0 0 0,0 0-1,1 0 1,-1 1 0,0-1-1,0 0 1,0 1 0,-2-1-1,-10 3-34,1 1-1,-1 0 1,1 1 0,0 1 0,0 0 0,1 1 0,-1 0-1,1 0 1,1 2 0,-1-1 0,-1 3 34,3-3-38,8-6 34,-66 54-118,66-54 112,1 1 1,-1-1-1,1 1 0,0-1 1,0 1-1,0 0 0,0-1 1,0 1-1,0 0 1,0 0-1,1 0 0,-1 0 1,0-1-1,1 1 0,0 0 1,-1 0-1,1 0 1,0 0-1,0 0 0,0 0 1,0 0-1,1 0 0,-1 0 1,0 0-1,1 0 0,0 0 1,-1 0-1,1 0 1,0-1-1,0 1 0,0 0 1,0-1-1,0 1 0,0 0 1,0-1-1,1 1 0,-1-1 1,1 0-1,-1 1 1,1-1-1,-1 0 0,1 0 10,178 91-104,-168-87 104,0 0 0,0 1-1,-1 0 1,0 1-1,0 0 1,-1 1 0,0 0-1,0 0 1,-1 1-1,0 1 1,0-1 0,-1 2-1,0-1 1,-1 1 0,-1 0-1,1 0 1,-2 1-1,1 0 1,-2 0 0,0 0-1,1 5 1,-3-11-15,-1 0 0,0 0 0,-1 0 0,1 1 0,-1-1 0,0 0 0,-1 0 0,1 1-1,-1-1 1,-1 0 0,1 0 0,-1 0 0,0 0 0,0 0 0,-1 0 0,0-1 0,0 1 0,0-1 0,-1 0-1,1 0 1,-1 0 0,0 0 0,-1-1 0,1 1 0,-1-1 0,0 0 0,0 0 0,0-1 0,-1 0 0,1 0 0,-1 0-1,-4 1 16,9-3-52,0 0 0,0-1 0,0 1 0,0-1 0,0 1-1,0-1 1,0 0 0,0 1 0,0-1 0,0 0-1,0 0 1,-1 1 0,1-1 0,0 0 0,0 0 0,0 0-1,0 0 1,0-1 0,-1 1 0,1 0 0,0 0-1,0-1 1,0 1 0,0-1 0,0 1 0,0-1 0,0 1-1,0-1 1,0 0 0,0 1 0,0-1 0,1 0 0,-1 0-1,0 1 1,0-1 0,1 0 0,-1 0 0,0 0-1,1 0 1,-1 0 0,1 0 0,-1 0 0,1 0 0,0 0-1,-1-1 1,1 1 0,0 0 0,0 0 0,0 0-1,0 0 1,0 0 0,0-1 0,0 1 0,0 0 0,0 0-1,1 0 1,-1 0 0,0 0 0,1-1 52,29-65-5224,4 22-477</inkml:trace>
  <inkml:trace contextRef="#ctx0" brushRef="#br0" timeOffset="1583.577">2452 314 8516,'0'0'4100,"0"0"-1957,0 0-433,0 0-123,0 0-576,0-7-429,1-12-308,2 43 26,7 51 345,-9-68-614,0-1-1,1 1 0,0-1 0,0 0 1,1 0-1,0 0 0,0 0 1,0 0-1,1 0 0,0-1 1,0 0-1,0 0 0,1 0 0,-1 0 1,1-1-1,0 1 0,1-1 1,-1-1-1,1 1 0,-1-1 1,1 0-1,0 0 0,1 0 0,-1-1 1,0 0-1,1-1 0,-1 1 1,7 0-31,-3-2-7,0 0 1,1 0 0,-1-1 0,0 0 0,0-1-1,1 0 1,-1-1 0,-1 0 0,1 0 0,0-1 0,-1-1-1,0 1 1,0-1 0,0-1 0,-1 0 0,1 0-1,-2-1 1,1 0 0,-1 0 0,0 0 0,0-1 0,0-1 6,4-6-158,0-1 0,-1 0 0,-1 0 0,0-1 1,-2 0-1,0-1 0,4-14 158,-1 4-526,-9 28 284,1-1-1,-1 1 0,1-1 0,-1 1 0,1-1 0,-1 1 0,1 0 0,-1-1 0,1 1 0,-1 0 0,1 0 1,-1 0-1,1 1 0,-1-1 0,1 0 0,-1 0 0,1 1 0,-1-1 0,0 1 0,1-1 0,-1 1 1,1 0-1,-1 0 0,0-1 0,0 1 0,0 0 0,1 0 0,-1 0 0,0 0 0,0 0 0,0 1 0,0-1 1,0 0-1,-1 0 0,2 2 243,-2-3-65,20 18-3075,5-2-574</inkml:trace>
  <inkml:trace contextRef="#ctx0" brushRef="#br0" timeOffset="2013.985">3256 272 5346,'0'0'2394,"0"0"-239,0 0 44,0 0-380,0 0-472,3-5-472,11-13-512,11 21-315,-21-1 1,0 1 0,0-1-1,0 0 1,0-1 0,1 1-1,-1-1 1,1 0 0,-1 0-1,1 0 1,-1 0 0,1-1-1,-1 0 1,1 0 0,0 0-1,-1-1 1,1 1 0,-1-1-1,1 0 1,-1 0 0,1-1-1,-1 1 1,0-1 0,0 0-1,0 0 1,0-1 0,0 1-1,0-1 1,0 0 0,-1 0-1,0 0 1,1 0 0,-1-1-1,0 1-48,3-5 84,-1 0-1,1 1 1,-1-2-1,-1 1 0,0-1 1,0 1-1,0-1 1,-1 0-1,-1-1 0,0 1 1,0 0-1,0-1 1,-1 1-1,-1-1 1,0-5-84,0 13 20,0-1 0,-1 0 0,1 0 0,-1 1 0,0-1 0,0 1 0,0-1 0,0 0 0,-1 1 0,1 0 0,-1-1 1,1 1-1,-1 0 0,0 0 0,0 0 0,0 0 0,0 0 0,0 0 0,0 0 0,-1 1 0,1-1 0,0 1 0,-1 0 1,1 0-1,-1 0 0,0 0 0,1 0 0,-1 0 0,0 1 0,0-1 0,-1 1-20,-3-2 4,0 1 0,1 0 1,-1 1-1,0 0 0,0 0 0,0 0 0,0 1 0,0 0 0,0 0 1,0 1-1,0 0 0,-5 2-4,2 4 16,1-1 0,-1 1 1,1 1-1,1-1 0,-1 2 1,2-1-1,-1 1 0,1 0 0,1 0 1,0 1-1,0 0 0,1 0 0,1 1 1,-1-1-1,2 1 0,0 0 1,0 0-1,1 0 0,1 0 0,0 12-16,-1-18-2,2 0 0,-1 0 0,1 0 0,0 0 0,0 1 0,1-1 0,0 0-1,0 0 1,0 0 0,1 0 0,-1 0 0,2-1 0,-1 1 0,1 0 0,-1-1 0,2 1 0,-1-1-1,0 0 1,4 3 2,6 1-64,0 0-1,0 0 0,1-2 0,0 0 1,0 0-1,1-1 0,-1-1 0,2 0 1,-1-1-1,0-1 0,5 0 65,78 11-1145,1-5 0,-1-4 0,1-4 0,6-5 1145,-49 3-1103,143-20-1858,-232 16 4380,-181 12-2582,139 6-2318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8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4674,'0'0'5875,"0"0"-3760,0 0-1098,0 0-62,-30 19-227,7-4-583,-18 11 141,2 1 0,0 2 0,2 1 0,-13 16-286,29-26 112,0 1-1,1 1 1,1 0 0,0 1 0,2 2-1,1-1 1,2 2 0,0 0-1,1 1 1,2 0 0,1 0 0,1 2-1,1-1 1,1 1 0,2 0-1,-1 27-111,5-52 5,1-1-1,0 1 0,0-1 1,0 1-1,0-1 0,0 0 0,1 1 1,0-1-1,0 1 0,0-1 1,0 0-1,0 0 0,1 0 0,-1 1 1,1-1-1,0-1 0,0 1 1,0 0-1,0 0 0,0-1 0,1 1 1,-1-1-1,1 0 0,0 0 1,0 0-1,0 0 0,-1 0 0,2 0 1,-1-1-1,0 0 0,0 1 1,0-1-1,4 0-4,15 4 47,0 0 0,1-2-1,0-1 1,0-1 0,-1 0 0,1-2 0,16-3-47,11-3 64,1-3 1,-1-1-1,-1-3 0,0-2 1,-1-2-1,-1-2 0,-1-2 1,0-3-1,32-22-64,-64 40 35,0-1 0,-1 0 0,1 0 0,-2-2 1,1 1-1,-1-2 0,-1 1 0,0-2 0,0 1 0,-1-1 0,-1-1 0,0 0 1,0-1-1,-2 1 0,0-1 0,0-1 0,-1 1 0,2-10-35,-8 19 15,0 0 0,0 0 1,-1 1-1,1-1 0,-1 1 0,0-1 0,0 1 0,-1-1 0,1 1 0,-1-1 0,0 1 1,0 0-1,-1 0 0,1 0 0,-1 0 0,0 0 0,0 1 0,0-1 0,0 1 0,-1 0 0,1 0 1,-1 0-1,0 1 0,0-1 0,0 1 0,0 0 0,0 0 0,-3-1-15,-131-39 20,-52 26-60,187 15 38,-1 1 0,1-1 0,-1 1 0,1 0 0,-1 0 0,1 0 0,-1 1 1,1-1-1,-1 1 0,1 0 0,0 0 0,-1 0 0,1 0 0,0 1 0,0-1 0,-1 1 0,1 0 0,1 0 0,-1 0 0,0 0 0,0 0 0,1 1 0,-1-1 0,1 1 1,0-1-1,0 1 0,0 0 0,0 0 0,0 0 0,1 0 0,-1 1 0,1-1 0,0 1 2,-3 12-20,2 1-1,0-1 1,1 1-1,1 0 1,0-1-1,1 1 1,1-1-1,1 1 1,3 12 20,11 24-6,3 0-1,2-2 1,2 0 0,31 45 6,-14-21 4,-21-40-54,-1 2 1,-2 0 0,-1 1 0,-3 1 0,0 0 0,-3 1-1,5 37 50,-35-102-2118,12 10 1259,0 0-1,2-1 1,0 1 0,0-1-1,2 0 1,0-1 0,1 1-1,0-1 1,1-11 859,0-39-5576</inkml:trace>
  <inkml:trace contextRef="#ctx0" brushRef="#br0" timeOffset="352.616">1252 397 11701,'0'0'1524,"0"0"-668,0 0 6,-6 25 280,-1 4-790,-15 121 987,22-148-1321,-1 2 17,1 0 0,-1 0-1,1 1 1,-1-1 0,1 0 0,1 0 0,-1 0 0,0 0 0,1 0 0,0 0 0,0 0 0,0 0 0,1 0-1,-1 0 1,1 0 0,0-1 0,0 1 0,0-1 0,0 1 0,1-1 0,-1 0 0,1 0 0,0 0 0,0 0-1,0 0 1,1-1 0,-1 1 0,2 0-35,6 0 52,-1 0 0,1 0 1,0-1-1,0-1 0,0 0 0,0-1 0,0 0 0,0 0 0,0-1 0,0 0 0,0-1 0,0-1 1,0 0-1,-1 0 0,1-1 0,-1 0 0,8-5-52,-4 3 45,-1-1 0,0-1 0,0 0 0,-1 0-1,0-2 1,0 1 0,-1-2 0,0 1 0,-1-1 0,-1-1 0,1 0 0,-2 0 0,0-1-1,0 0 1,-1 0 0,-1-1 0,0 0 0,-1 0 0,0-1 0,-1 1 0,-1-1 0,-1 0-1,0 0-44,-2-24 190,0 26-163,0 19-137,0 20-33,-2-18 90,1 0-1,-1 0 1,1 0-1,1 0 1,0 0-1,0 0 1,0 0-1,1 0 1,0 0-1,1 0 1,0 0-1,0-1 1,1 1-1,-1-1 1,2 1-1,-1-1 1,1 0-1,0 0 1,1 0-1,-1-1 1,1 1-1,1-1 1,-1-1 0,1 1-1,0-1 1,0 0-1,1 0 1,-1 0-1,7 2 54,73 1-5160,-39-14 822</inkml:trace>
  <inkml:trace contextRef="#ctx0" brushRef="#br0" timeOffset="830.801">2145 363 6995,'0'0'4376,"0"0"-2616,0 0-877,0 0 131,0 0-45,0 13-185,2 40-282,-2-52-486,0 1 0,0-1 1,1 0-1,-1 1 1,1-1-1,-1 0 1,0 1-1,1-1 0,0 0 1,-1 0-1,1 0 1,0 1-1,0-1 1,-1 0-1,1 0 0,0 0 1,0 0-1,0-1 1,0 1-1,1 0 1,-1 0-1,0 0 0,0-1 1,0 1-1,1-1 1,-1 1-1,0-1 0,0 1 1,1-1-1,-1 0 1,0 0-1,1 0 1,-1 1-1,0-1 0,1-1 1,-1 1-1,1 0-16,4 1 57,3 0-24,1-1 0,0 1 0,-1-1 0,1-1 0,-1 0 0,1 0 0,-1-1 1,1 0-1,-1 0 0,0-1 0,0-1 0,0 1 0,0-2 0,-1 1 0,1-1 0,-1 0 0,0-1 0,-1 0 0,1 0 1,-1 0-1,-1-1 0,1 0 0,-1-1 0,0 1 0,4-9-33,-8 13-1,0-1 0,0 1 0,0-1-1,-1 0 1,1 0 0,-1 0 0,0 0 0,0 0 0,0 0 0,-1 0 0,1 0-1,-1 0 1,0 0 0,0 0 0,-1 0 0,1-1 0,-1 1 0,0 0 0,0 0-1,0 0 1,-1 1 0,1-1 0,-1 0 0,0 0 0,0 1 0,0-1 0,0 1-1,-1 0 1,0-1 0,1 1 0,-1 0 0,0 1 0,0-1 0,-1 0-1,1 1 1,-1 0 0,1 0 0,-1 0 0,0 0 0,1 0 0,-1 1 0,0 0-1,0 0 1,0 0 0,-2 0 1,2 0 7,-1 0 1,1 0-1,-1 0 0,1 1 0,0-1 0,-1 1 0,1 0 0,-1 1 1,1-1-1,-1 1 0,1 0 0,0 0 0,-1 0 0,1 1 0,0-1 1,0 1-1,0 0 0,0 1 0,0-1 0,0 0 0,1 1 1,-1 0-1,1 0 0,0 0 0,-2 2-7,-7 11 47,1 0 1,0 1-1,1 0 0,1 1 1,0 0-1,2 1 0,0-1 0,1 1 1,1 1-1,1-1 0,0 1 1,1 0-1,2-1 0,0 1 1,1 9-48,1-25 11,0 0 0,1 0 1,-1 0-1,1 0 0,-1 0 1,1 0-1,1-1 0,-1 1 0,0-1 1,1 1-1,0-1 0,0 0 1,0 0-1,0 0 0,0 0 1,0-1-1,1 1 0,-1-1 1,1 0-1,0 0 0,0 0 1,0-1-1,0 1 0,0-1 0,0 0 1,2 0-12,113 13 181,38-14-1294,-114-39-3004,-22 13-431</inkml:trace>
  <inkml:trace contextRef="#ctx0" brushRef="#br0" timeOffset="1646.014">2797 187 14855,'0'0'1022,"0"0"-780,0 0-116,0 0 343,0 0 217,8 25-16,28 84-225,-32-96-381,1 0 1,0 0-1,1-1 0,0 0 1,0 0-1,2 0 0,-1-1 0,2 0 1,2 2-65,-7-9 14,1 0 1,0 0 0,0 0-1,1-1 1,-1 0-1,1 0 1,-1 0 0,1-1-1,0 0 1,0 0 0,0-1-1,0 1 1,0-1-1,0 0 1,1-1 0,-1 0-1,5 0-14,-4 1 4,0 0 0,-1-1 0,1 0 0,0 0 0,0-1 0,0 0 0,-1 0 0,1 0 0,0-1 0,-1 0 0,1 0 0,-1-1 0,0 1-1,0-2 1,0 1 0,0-1 0,0 1 0,-1-2 0,0 1 0,0 0 0,0-1 0,0 0 0,-1 0 0,1-1 0,2-5-4,19-87-21,-20 52-188,-4 45 162,0-1 0,-1 1 0,1 0 0,0 0 0,0 0 0,0 0 0,0 0 0,0 0 0,0 1 1,0-1-1,0 1 0,0-1 0,1 1 0,-1 0 0,0 0 0,0 0 0,0 0 0,0 0 0,1 0 0,-1 0 0,0 1 0,0-1 0,0 1 0,0 0 0,0 0 0,1 0 47,89 46-774,-82-39 289,1-1 1,1 0-1,-1-1 1,1 0-1,0-1 1,1 0-1,-1-1 1,1 0-1,0-1 1,5 0 484,7-1-845,1-1 0,-1-1 1,1-2-1,-1 0 0,0-2 0,1-1 1,-2-1-1,1-1 0,-1-1 0,0-1 1,3-2 844,-8 3-323,51-38 3124,-69 45-2536,0 0-1,-1 0 0,1 0 1,0 0-1,-1 0 1,1 0-1,-1 0 1,1 0-1,-1 0 0,0 0 1,1 0-1,-1 0 1,0 0-1,0-1 0,0 1 1,0 0-1,0 0 1,0 0-1,0 0 1,0-1-1,0 1 0,-1 0 1,1 0-1,0 0 1,-1 0-1,1 0 0,-1 0 1,1 0-1,-1 0 1,0 0-1,1 0 1,-1 0-1,0 0 0,0 0 1,1 1-1,-1-1 1,0 0-1,0 0 0,0 1 1,0-1-1,0 1 1,0-1-1,0 1 1,0-1-1,-1 1-264,1 9 1040,1-6-995,0 0 0,-1 1-1,1-1 1,0 0 0,1 1-1,-1-1 1,1 0 0,-1 1-1,1-1 1,0 0 0,0 0-1,0 0 1,1 0 0,-1 0-1,1 0 1,-1 0 0,1 0-1,0 0 1,0-1 0,1 1-1,-1-1 1,0 0 0,1 1-1,0-1 1,-1 0 0,1-1-1,0 1 1,0 0 0,0-1-1,0 1 1,3 0-45,7 0 40,-1 0 1,1-1-1,0-1 1,0 1-1,-1-2 0,1 0 1,0-1-1,-1 0 1,1-1-1,-1 0 0,0-1 1,0 0-1,0-1 0,0 0 1,-1-1-1,0-1 1,0 1-1,0-2 0,-1 1 1,0-2-1,-1 1 0,5-6-39,-10 11 4,0-1 1,0 0 0,-1 0 0,1 0 0,-1 0 0,0 0 0,0-1 0,0 1-1,-1-1 1,1 0 0,-1 0 0,0 0 0,-1 0 0,1 0 0,-1 0 0,0 0 0,0-1-1,-1 1 1,1 0 0,-1-1 0,-1 1 0,1 0 0,-1-1 0,0 1 0,0 0-1,0 0 1,0-1 0,-1 1 0,0 0 0,0 1 0,-1-1 0,1 0 0,-1 1 0,0-1-1,-1 1 1,1 0 0,0 0 0,-1 0 0,-3-2-6,-1 2-8,1 0 1,-1 0-1,0 1 0,0 0 1,0 1-1,-1-1 0,1 2 1,-1-1-1,1 1 0,-1 1 1,1-1-1,-1 1 0,1 1 1,-1 0-1,0 0 0,1 0 1,0 1-1,-1 1 0,1-1 1,0 1-1,0 1 1,1 0-1,-7 3 8,0 6-12,0 1 0,1 0 0,0 1 0,2 0 0,-1 1 0,2 0 0,0 1 0,1 0 0,1 1 0,0 0 0,2 0 1,0 1-1,1-1 0,1 1 0,0 0 0,2 1 0,0-1 0,1 0 0,1 1 0,1-1 0,1 4 12,-2-16-27,1-1 0,1 0 0,-1 1-1,1-1 1,1 0 0,-1 0 0,1 0 0,0 0 0,0 0-1,0 0 1,1-1 0,0 0 0,0 0 0,1 0 0,-1 0-1,1 0 1,0-1 0,0 0 0,0 0 0,1-1 0,0 1-1,-1-1 1,1 0 0,0-1 0,1 1 0,-1-1 0,0-1 0,1 1-1,-1-1 1,0 0 0,1 0 0,0-1 0,0 0 27,222 7-6459,-103-22 269</inkml:trace>
  <inkml:trace contextRef="#ctx0" brushRef="#br0" timeOffset="1938.666">4764 256 15239,'0'0'2017,"0"0"-1089,0 0 1,0 0-33,0 0-896,0 0-224,35 13-736,-21 39-1265,-14 4-4210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5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189 296 6787,'0'0'0,"0"0"-592,0 0-689,0 0-3633</inkml:trace>
  <inkml:trace contextRef="#ctx0" brushRef="#br0" timeOffset="542.105">140 319 5747,'0'0'2921,"0"0"-1067,0 0-333,0 0-171,0 0-248,0-13-99,0-34 1739,-4 146-2400,-4 0-1,-5-1 1,-4 0-1,-28 91-341,29-131 33,-21 123 254,38-179-282,-1 0 0,0 0 0,0-1 0,1 1 0,-1-1 0,1 1 0,-1 0-1,1-1 1,0 1 0,0-1 0,-1 1 0,1-1 0,0 0 0,0 1 0,1-1-1,-1 0 1,0 0 0,0 1 0,1-1 0,-1 0 0,0 0 0,1 0 0,-1-1-1,1 1 1,-1 0 0,1-1 0,0 1 0,-1-1 0,1 1 0,-1-1 0,1 0-1,0 1 1,0-1 0,-1 0 0,1 0 0,0 0 0,-1-1 0,1 1 0,0 0-1,-1-1 1,2 1-5,4 0 17,83-3-555,0-3 0,0-4 0,0-5 0,-2-3 0,17-8 538,-79 20-637,83-26-7052,-72 17-814</inkml:trace>
  <inkml:trace contextRef="#ctx0" brushRef="#br0" timeOffset="745.57">1005 654 12406,'0'0'1152,"0"0"-287,0 0 367,0 0-560,0 0-271,0 0 15,0 141 320,0-76-368,0-4-240,15-12-96,5-9-32,5-15-160,5-18-432,2-7-1009,3-21-656,0-21-1392,-6-10-2194</inkml:trace>
  <inkml:trace contextRef="#ctx0" brushRef="#br0" timeOffset="1060.414">955 225 11333,'0'0'1476,"-21"-6"-457,-68-14 219,87 19-1199,0 1 0,0-1 1,0 0-1,0 1 0,0-1 1,0 1-1,0 0 1,0 0-1,0 0 0,0 0 1,0 0-1,0 0 0,0 0 1,0 1-1,0-1 0,0 1 1,0-1-1,0 1 1,0 0-1,1 0 0,-1 0 1,0 0-1,0 0 0,1 0 1,-1 1-1,0-1 1,1 0-1,0 1 0,-1-1 1,1 1-1,0 0 0,0-1 1,-1 1-1,1 0 1,1 0-1,-1-1 0,0 2-39,-2 2 62,0 0 7,1 1 0,-1 0 1,1 0-1,0 0 0,0 0 1,0 0-1,1 0 1,0 0-1,1 1 0,-1-1 1,1 0-1,0 1 0,1-1 1,-1 0-1,1 1 0,1-1 1,-1 0-1,1 0 1,0 0-1,0 0 0,1 0 1,0-1-1,0 1 0,1 1-69,6-2 83,0 0-1,0-1 0,0-1 1,0 1-1,1-2 0,-1 1 1,1-2-1,0 1 0,0-2 1,-1 1-1,1-1 1,0-1-1,5-1-82,1 2 101,-1 0-60,1-1 1,0-1 0,-1 0 0,1-1 0,-1-1 0,0-1 0,0 0 0,0-1 0,-1 0 0,0-2 0,0 0 0,-1 0 0,0-1-1,1-2-41,-12 9 6,1-1-1,-1 0 0,0 0 0,0 0 0,0-1 0,0 1 0,-1-1 0,1 0 0,-1 0 0,0 1 1,0-1-1,0-1 0,-1 1 0,1 0 0,-1 0 0,0-1 0,0 1 0,-1 0 0,1-1 0,-1 1 0,0-1 1,0 0-6,-2 1-33,1 0 1,-1 0 0,-1 0-1,1 0 1,-1 0 0,1 0 0,-1 0-1,0 1 1,0 0 0,-1-1 0,1 1-1,-1 0 1,1 1 0,-1-1 0,0 1-1,0-1 1,0 1 0,0 0 0,-1 1-1,1-1 1,0 1 0,-1 0-1,1 0 1,-1 0 0,1 1 0,-1-1-1,0 1 1,1 0 0,-1 0 0,1 1-1,-1-1 1,-1 2 32,3-3-78,-1 1 1,1 0-1,0-1 0,0 1 0,-1 1 1,1-1-1,0 0 0,0 1 0,0 0 1,-1 0-1,1 0 0,0 0 0,0 0 1,0 1-1,0-1 0,1 1 0,-1 0 1,0-1-1,1 1 0,-1 1 0,1-1 1,0 0-1,-1 1 0,1-1 0,0 1 1,1-1-1,-1 1 0,0 0 0,1 0 1,-1 0-1,1 0 0,0 0 0,0 0 1,0 0-1,0 2 78,2 97-6200,17-49 517</inkml:trace>
  <inkml:trace contextRef="#ctx0" brushRef="#br0" timeOffset="1348.962">1746 381 8676,'0'0'3215,"0"0"-1644,-23-6-322,2-1-939,-131-20 1397,150 26-1671,-1 0 1,1 0-1,0 1 1,-1-1-1,1 0 0,-1 1 1,1 0-1,0 0 1,-1-1-1,1 1 1,-1 1-1,1-1 1,-1 0-1,1 1 1,0-1-1,-1 1 1,1 0-1,0-1 0,-1 1 1,1 1-1,0-1 1,0 0-1,0 0 1,0 1-1,0-1 1,0 1-1,0-1 1,0 1-1,1 0 1,-1 0-1,1 0 0,-1 0 1,1 0-1,0 0 1,0 0-1,0 1 1,0-1-1,0 0 1,0 1-1,1-1 1,-1 0-1,1 1 1,0-1-1,-1 1 0,1-1 1,0 1-1,0-1 1,1 1-37,3 7 1,0-1 0,1 1 1,0-1-1,1 0 0,0-1 0,0 0 1,1 0-1,0 0 0,0 0 0,1-1 1,0-1-1,0 1 0,1-1 0,0-1 1,0 1-1,0-2 0,9 5-1,-11-5 8,240 136 248,-244-138-255,0 0-1,1 0 1,-1 0 0,0 0-1,0 1 1,0-1-1,0 1 1,0 0-1,-1-1 1,1 1-1,-1 1 1,0-1 0,0 0-1,0 0 1,0 1-1,-1-1 1,1 1-1,-1 0 1,0-1 0,0 1-1,0 0 1,0 0-1,-1-1 1,0 1-1,1 0 1,-1 0-1,-1 0 1,1 0 0,-1 0-1,1-1 1,-1 1-1,0 0 1,0 0-1,-1-1 1,1 1 0,-1-1-1,0 1 1,-2 2-1,-9 2-48,-2-1 1,1 0 0,-1-1 0,0 0-1,-1-1 1,1-1 0,-1 0 0,0-1-1,0-1 1,0-1 0,0 0 0,0-1-1,0 0 1,-7-3 47,14 3-93,3 2-34,0-1 0,-1-1 0,1 1 1,0-1-1,0 0 0,-1-1 1,1 1-1,0-1 0,0-1 0,0 1 1,0-1-1,0 0 0,0 0 0,0-1 1,1 0-1,-1 0 0,1 0 1,0 0-1,0-1 0,0 0 0,0 0 1,1 0-1,-1-1 0,1 0 0,0 0 1,-2-4 126,4 3-377,0 0 0,0 0 1,1 0-1,0-1 0,0 1 1,0-1-1,1 1 0,0 0 0,0-1 1,1 1-1,0-1 0,0 1 1,0 0-1,1 0 0,0-2 377,38-49-6283</inkml:trace>
  <inkml:trace contextRef="#ctx0" brushRef="#br0" timeOffset="1564.597">2291 1 11253,'0'0'2273,"0"0"-784,0 0 272,0 0-129,0 0-799,0 0-641,5 2-112,-5 79 32,-3 15 32,3 9-144,0-2-16,0-14-112,5-17-528,8-25-513,-1-22-1664,3-16-1169</inkml:trace>
  <inkml:trace contextRef="#ctx0" brushRef="#br0" timeOffset="1829.648">1992 294 13430,'0'0'2241,"0"0"-1232,0 0-17,0 0-304,189-65-239,-69 54-177,24 2-272,30 4-96,10 5-657,-10 0-4033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5:0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8020,'0'0'608,"0"0"-403,0 0 116,0 0 201,0 0-79,5-11 182,140 0 870,0 5-1,25 8-1494,-29 0 340,504-14 266,66-6-553,-141-4 190,234-28-243,1246-27 163,-986 74 914,-712-11-962,-188 4-8,-142 6 29,-21 3 93,-1 1 105,0 0-94,0 0-128,0 0-77,0 0-107,-2-9-1908,-21-1-4655,6 9 648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04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9 9492,'0'0'2804,"0"0"-1472,0 0 7,-28-2-195,11 0-981,2 0-67,1 1 1,-1 0 0,1 1 0,-1 0-1,1 1 1,-1 1 0,1 0-1,0 1 1,0 1 0,0 0-1,0 1 1,1 0 0,-8 5-97,-11 8 244,0 1 0,1 2 1,0 1-1,2 2 1,1 0-1,1 2 0,1 1 1,2 1-1,0 1 0,-5 13-244,23-34 49,1 1 0,1 1 0,0-1-1,0 1 1,1 0 0,0 0 0,0 0-1,1 0 1,1 0 0,0 1 0,0 7-49,1-14 1,0 1 1,1-1-1,0 1 1,0-1-1,0 0 1,0 1 0,1-1-1,0 0 1,0 0-1,0 0 1,0 0-1,0 0 1,1 0-1,0-1 1,0 1 0,0-1-1,0 0 1,0 0-1,1 0 1,-1 0-1,1-1 1,0 1-1,0-1 1,0 0 0,0 0-1,1 0-1,119 33-94,131-25-730,-173-11 29,59 2-2777,-105 8-585,-25 5-4135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26 699 8244,'0'0'2043,"0"0"-637,0 0-96,0 0-96,0 0-64,-5 13 61,-9 19-436,8-17-182,16-38 174,83-170 124,-50 108-599,-3-1-1,-4-2 1,10-44-292,-12-6 178,-32 125-122,20 315-488,-16-214 52,14 127-76,10-78-6068,-26-123 310</inkml:trace>
  <inkml:trace contextRef="#ctx0" brushRef="#br0" timeOffset="297.81">41 455 7908,'0'0'5026,"0"0"-4066,0 0-928,0 0 128,0 0 17,144-16-1,-72 5-176,1-9-433,-1-2-2480,-10-1-2417</inkml:trace>
  <inkml:trace contextRef="#ctx0" brushRef="#br0" timeOffset="546.927">817 54 2657,'0'0'7790,"0"0"-5314,0 0-1155,0 0 304,0 0-379,0-9-588,0-18-401,0 51-124,-4 57 648,-4-2-1,-18 80-780,13-84 269,3 76 19,10-149-281,1 0-1,-1-1 1,1 1-1,0 0 1,0 0-1,-1-1 1,1 1-1,1-1 1,-1 1-1,0-1 1,0 1-1,0-1 1,1 0-1,-1 1 1,1-1-1,-1 0 1,1 0-1,-1 0 1,1 0-1,0 0 1,-1-1-1,1 1 1,0 0-1,0-1 1,0 1-1,0-1 1,-1 0-1,1 1 1,0-1-1,0 0 1,0 0-1,0 0 1,0-1-1,0 1-6,71-10 310,212-101-1188,-165 81-3708,-70 23-101</inkml:trace>
  <inkml:trace contextRef="#ctx0" brushRef="#br0" timeOffset="6576.054">464 68 8004,'0'0'1494,"0"0"-6,0 0 28,0 0-510,0 0-556,0 2-287,9 436 1958,-8-287-1827,4-182 1976,-6 2-2109,0 23-163,0 0 0,1-1 0,-1 1 0,1-1 1,1 1-1,-1 0 0,1-1 0,0 1 0,1 0 0,0 0 1,0 0-1,0 0 0,0 0 0,1 0 0,2-2 2,0 2-3,1 0 0,0 1-1,0 0 1,0 0-1,0 0 1,1 1 0,0 0-1,0 0 1,0 1 0,0-1-1,1 2 1,-1-1 0,1 1-1,0 0 1,0 1-1,0 0 1,0 0 0,0 1-1,5 0 4,-9 2 0,0 0-1,-1 1 0,0-1 0,0 1 1,0 0-1,0 0 0,0 0 1,0 0-1,-1 1 0,1-1 0,-1 1 1,0-1-1,0 1 0,-1 0 1,1 0-1,-1 0 0,0 0 0,0 0 1,0 0-1,0 0 0,-1 0 0,1 0 1,-1 0-1,0 1 0,0-1 1,-1 0 0,4 60 64,-5-61-70,0 0-1,-1-1 1,1 1 0,0 0 0,-1-1 0,1 1 0,-1-1 0,0 0 0,0 0 0,0 0 0,0 0 0,0-1-1,0 1 1,-1-1 0,1 1 0,0-1 0,-1-1 0,1 1 0,-1 0 0,1-1 0,-1 1 6,-7 2-78,-70 17-1224,-9 3-4463,68-14 264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0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1064 9780,'0'0'3359,"0"0"-1360,6-28-844,58-199 718,171-386 731,-210 555-2375,-14 82-288,16 439-458,-15-299-565,-2-58-5154,-10-87-162</inkml:trace>
  <inkml:trace contextRef="#ctx0" brushRef="#br0" timeOffset="221.325">1 719 11989,'0'0'1937,"0"0"-624,0 0-193,0 0-735,0 0-49,182-31-48,-81 15-160,6-4-128,-7-5-896,-8 3-1922,-10 2-2176,-20 6-1585</inkml:trace>
  <inkml:trace contextRef="#ctx0" brushRef="#br0" timeOffset="1532.362">1506 171 5587,'0'0'2016,"0"0"-391,0 0 251,0 0-393,0 0-584,-27-3-312,12 1-491,5 0-25,-1 0-1,1 1 1,-1 0 0,0 1 0,1 0 0,-1 0-1,0 1 1,1 1 0,-1 0 0,1 0 0,0 1-1,0 1 1,0-1 0,0 2 0,0-1 0,1 1-1,-6 4-70,-5 5 138,0 0-1,1 1 0,0 1 0,1 1 1,1 0-1,1 1 0,0 1 0,2 1 1,0 0-1,1 0 0,1 2 1,1-1-1,1 2 0,1-1 0,0 1 1,2 1-1,1-1 0,1 1 0,1 0 1,0 7-138,5-26 6,0-1 1,-1 1-1,1 0 1,1-1 0,-1 1-1,1-1 1,0 0-1,0 1 1,0-1 0,0 0-1,1 0 1,-1 0-1,1-1 1,0 1 0,0-1-1,1 1 1,-1-1-1,1 0 1,0-1 0,-1 1-1,1 0 1,0-1-1,1 0 1,-1 0 0,0 0-1,1-1 1,-1 1-1,1-1 1,-1 0 0,1 0-7,151 14-22,-145-15 22,35 1-642,0-3-1,0-1 1,0-2 0,0-3 0,-1-1 0,0-2-1,9-6 643,54-25-4674</inkml:trace>
  <inkml:trace contextRef="#ctx0" brushRef="#br0" timeOffset="1831.698">2719 5 13094,'0'0'1937,"0"0"-1265,0 0 289,-189-5 127,102 48-528,0 13-47,13 9-17,21 0-112,23-7-144,28-9-160,2-4-64,50-11-16,22-10-128,17-8-48,3-7-448,-2-3-817,-15-1-1872,-28 4-3362</inkml:trace>
  <inkml:trace contextRef="#ctx0" brushRef="#br0" timeOffset="8564.769">665 135 3265,'0'0'4330,"0"0"-2080,0 0-551,0 0-194,0 0-345,0-8-130,2-23-190,-2 23-295,0 8-231,0 4-119,-19 274 814,19-156-925,1-36-4,-3-1 1,-12 69-81,13-197 1574,-1 24-1559,1 1-1,1-1 1,1 0 0,1 1 0,0-1 0,1 1 0,2-3-15,-3 13-6,1 0 0,1 0 0,-1 1 0,1-1 0,0 1 0,1 0 0,0 1 0,0-1 0,0 1 0,1 0 0,0 0 0,0 0 0,1 1 0,-1 0 0,1 0 0,0 1 0,1 0 0,-1 0 0,1 1 0,-1 0 0,1 0 0,0 0 0,0 1 0,5 0 6,-7 1-7,-1 0 0,0 0-1,1 0 1,-1 1 0,1 0-1,-1 0 1,1 1 0,-1-1-1,0 1 1,1 0 0,-1 1-1,0-1 1,1 1 0,-1 0-1,0 0 1,-1 1 0,1-1 0,0 1-1,-1 0 1,1 1 0,-1-1-1,0 1 1,2 2 7,1 3-10,0 1 0,-1 1 1,0-1-1,-1 1 0,0 0 0,0 0 0,-2 1 0,1-1 1,-1 1-1,-1 0 0,0 0 0,-1-1 0,0 1 0,-1 1 0,0-1 1,-1 5 9,0-10-4,0 1 0,-1 0 1,0-1-1,0 1 0,-1-1 1,0 0-1,0 1 0,0-1 1,-1-1-1,0 1 0,-1-1 1,0 1-1,1-1 0,-2 0 1,1-1-1,-1 0 0,0 1 1,0-2-1,0 1 0,-6 2 4,-3 3-63,0-1-1,0-1 1,-1-1-1,0 0 1,-1-2-1,1 1 1,-1-2-1,-17 3 64,-59-3-2276,92-4 2163,-1 0-1,1 0 0,0 0 1,-1 1-1,1-1 1,0-1-1,-1 1 0,1 0 1,0 0-1,-1 0 0,1-1 1,0 1-1,-1-1 0,1 1 1,0-1-1,0 1 0,0-1 1,-1 0-1,1 0 1,0 1-1,0-1 0,0 0 1,0 0-1,0 0 0,1 0 1,-1 0-1,0-1 0,0 1 1,1 0-1,-1 0 1,0 0-1,1-1 0,-1 1 1,1 0-1,0 0 0,-1-1 1,1 0 113,-2-25-3970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0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2726 9 10837,'0'0'1374,"-25"-2"-638,-85-5 22,98 7-582,0 1 0,-1 1-1,1 0 1,0 0 0,0 1 0,1 1-1,-1 0 1,1 1 0,-1 0 0,1 0 0,1 1-1,-1 1 1,1 0 0,0 0 0,1 1-1,-1 0 1,2 0 0,-7 9-176,10-13 59,-12 11 109,1 0 0,0 1 1,1 0-1,1 2 0,1 0 0,0 0 1,1 1-1,1 0 0,1 1 1,1 1-1,0-1 0,2 1 0,-5 22-168,11-39 8,0 1 0,1-1 0,0 1 0,0-1-1,0 1 1,1-1 0,0 1 0,-1-1-1,1 1 1,1-1 0,-1 0 0,1 1 0,0-1-1,0 0 1,0 0 0,0 0 0,1-1-1,-1 1 1,1-1 0,0 1 0,0-1 0,0 0-1,1 0 1,-1 0 0,1 0 0,0-1 0,0 1-1,0-1 1,0 0 0,0 0 0,0-1-1,0 1 1,0-1 0,1 0 0,-1 0 0,1 0-8,47 11-58,0-3 0,0-1 1,1-3-1,0-2 1,0-3-1,26-3 58,16 2-660,7-1-1007,-5 1-4851,-73 1-1014</inkml:trace>
  <inkml:trace contextRef="#ctx0" brushRef="#br0" timeOffset="-963.269">174 954 9700,'0'0'2618,"0"0"-1220,0 0-225,2-27-177,-1 15-902,0-13 30,1 0-1,1-1 0,2 1 0,0 1 1,2-1-1,0 1 0,3-3-123,84-177 1070,-41 92-566,-4-2 1,0-17-505,-35 182 88,89 446-414,-99-478-68,11 37-876,3-26-3170,-15-28-1192</inkml:trace>
  <inkml:trace contextRef="#ctx0" brushRef="#br0" timeOffset="-667.8">197 533 12406,'0'0'1264,"0"0"-1184,0 0 352,144 2 225,-57-2-337,5 0-320,-8-15-80,-4-8-1089,-15-1-1376,-11-3-1569,-4 2 241</inkml:trace>
  <inkml:trace contextRef="#ctx0" brushRef="#br0" timeOffset="-416.926">1077 155 5955,'0'0'4829,"0"0"-2885,0 0-1159,0 0-257,0 0-101,-1 27 227,-8 183 1224,9-21-293,0-185-1572,-1 1 1,1-1 0,0 0 0,1 1-1,-1-1 1,1 1 0,0-1 0,0 0-1,0 0 1,0 1 0,1-1 0,0 0 0,0 0-1,0 0 1,0-1 0,0 1 0,1 0-1,0-1 1,0 0 0,0 0 0,0 0-1,0 0 1,1 0 0,-1 0 0,1-1 0,0 0-1,0 1 1,-1-1 0,1-1 0,1 1-1,-1-1 1,0 1 0,0-1 0,1-1-1,-1 1 1,0 0 0,5-1-14,11 1 4,0 0 0,0-2 1,1 0-1,-1-2 0,0 0 0,0-1 0,-1-1 0,1 0 0,1-3-4,15-5-291,73-23-728,-39 23-4015,-61 13-1750</inkml:trace>
  <inkml:trace contextRef="#ctx0" brushRef="#br0" timeOffset="4533.5">490 468 7780,'0'0'1576,"0"0"-967,0 0-63,0 0 378,0 0 31,18-5-72,-2 1-676,-5 2-80,-1-1 1,1-1-1,0 0 1,-1 0 0,1-1-1,-1 0 1,-1-1 0,1 0-1,-1 0 1,2-2-128,6-6 237,0-1-1,0 0 1,-2-1 0,0 0-1,-1-1 1,0-1 0,3-8-237,-16 24 46,1 0 1,-1-1 0,0 1-1,0-1 1,0 0-1,0 1 1,-1-1-1,1 0 1,-1 1 0,0-1-1,1 0 1,-1 0-1,0 1 1,-1-1 0,1 0-1,0 0 1,-1 1-1,0-1 1,1 0-1,-1 1 1,0-1 0,0 1-1,-1-1 1,1 1-1,0-1 1,-1 1 0,1 0-1,-1 0 1,0 0-1,0 0 1,0 0-1,0 0 1,0 0 0,0 1-1,-1-1 1,1 1-1,-1-1-46,-80-33 342,78 35-297,4 0-56,1 0-53,10 12-77,3-1 140,0-1-1,0 0 1,1 0-1,1-1 1,-1-1-1,1-1 1,1 0-1,-1 0 1,8 0 1,-17-5-2,0 1-1,0-1 1,0 1 0,-1 0 0,1 0 0,-1 1 0,0 0-1,0 0 1,0 0 0,-1 0 0,1 1 0,-1 0 0,0 0 0,0 0-1,-1 0 1,1 1 0,-1-1 0,-1 1 0,1 0 0,-1 0 0,0 0-1,0 0 1,0 0 0,-1 1 0,0-1 0,-1 0 0,1 1-1,-1-1 1,0 1 0,-1-1 0,0 5 2,3 158 91,-1-162-144,1 0 1,0-1 0,0 1-1,0-1 1,1 1 0,0-1 0,1 0-1,-1 0 1,1-1 0,0 1-1,1-1 1,-1 0 0,3 2 52,37 64-7033,-39-42 2047</inkml:trace>
  <inkml:trace contextRef="#ctx0" brushRef="#br0" timeOffset="6161.569">212 1308 10293,'0'0'1729,"0"0"-601,0 0-39,0 0-190,0 0-307,-4-3-16,-17-8 1110,21 11-1232,0 0-78,-51 242 1622,-71 147-1902,108-327-56,14-61-82,103 0 184,-22 1-433,0-3 0,0-4 0,44-10 291,-109 14-482,8-2-508,-13-2-2586,-11 3-418</inkml:trace>
  <inkml:trace contextRef="#ctx0" brushRef="#br0" timeOffset="6706.336">878 1337 11269,'0'0'1697,"0"0"-803,0 0 333,0 0-128,0 0-344,-2-7-253,-6-18-150,6 19-117,2 6-73,0 0-31,0 0 21,0 0-45,0 0-30,0 0-2,0 0 88,0 13 210,-2 64-33,-3 0-1,-3 0 1,-4-1-1,-13 43-339,12-57 40,13-62-16,0 0 48,45-3 56,0-1-1,-1-3 1,0-1 0,0-3-1,3-2-127,52-12 133,-70 18-7710,-31 7-266</inkml:trace>
  <inkml:trace contextRef="#ctx0" brushRef="#br0" timeOffset="7015.59">1970 1222 13510,'0'0'1206,"0"0"-430,0 0 305,0 0-217,0 0-525,-8 5-272,6-3-62,-1-1-1,0 1 1,1 0 0,-1 0-1,1 0 1,-1 0 0,1 1-1,0-1 1,0 1 0,0-1-1,0 1 1,1 0 0,-1-1 0,1 1-1,-1 0 1,1 0 0,0 0-1,0 0 1,0 0 0,1 1-1,-1-1 1,1 0 0,0 0 0,0 0-1,0 3-4,0 299-307,6-269-2743,15-36-4283,-14-11 2720</inkml:trace>
  <inkml:trace contextRef="#ctx0" brushRef="#br0" timeOffset="7861.746">2161 1245 5426,'0'0'1631,"0"0"-260,0 0 216,0 0 22,0 0-406,2-13-226,3-38 124,-5 51-1072,0-1-1,0 1 1,0-1-1,1 1 1,-1-1-1,0 1 1,0 0-1,0-1 1,0 1-1,0-1 1,0 1-1,0-1 0,0 1 1,0-1-1,0 1 1,0-1-1,0 1 1,0-1-1,0 1 1,-1-1-1,1 1 1,0 0-1,0-1 1,0 1-1,-1-1 0,1 1 1,0-1-1,-1 1 1,1 0-1,0-1 1,-1 1-1,1 0 1,0 0-1,-1-1 1,1 1-1,-1 0 1,1 0-1,0-1 0,-1 1 1,1 0-1,-1 0 1,1 0-1,-1 0 1,1 0-1,-1-1 1,1 1-1,-1 0 1,1 0-1,-1 0 0,1 0 1,-1 1-1,1-1 1,0 0-1,-1 0 1,1 0-1,-1 0 1,1 0-1,-1 1 1,1-1-29,-4 1 215,-17 2-110,0 2 1,0 0 0,0 1 0,1 2-1,0 0 1,0 1 0,1 0 0,0 2-1,1 1 1,0 0 0,1 1 0,0 0-1,1 2 1,1 0 0,0 1 0,1 0-1,1 1 1,0 1 0,1 0 0,1 1-1,1 0 1,1 1-106,5-15 28,0 1 1,1 0-1,-1 0 0,1 0 0,1 0 1,-1 1-1,1-1 0,0 1 1,1 0-1,-1-1 0,1 1 0,1 0 1,-1 0-1,1-1 0,0 1 1,1 0-1,0 0 0,0 0 0,0-1 1,1 1-1,0 0 0,0-1 1,1 0-1,-1 1 0,4 3-28,6-3 24,1-1 0,-1-1 0,1 0 0,0-1 0,1 0 0,-1-1 0,0 0 0,1-2 0,0 1 0,0-1-1,-1-1 1,1-1 0,11-1-24,4 1 57,172-14-337,-185 12 33,96-1-3417,-99 19-727,-11 15-3802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15 6099,'0'0'1822,"0"0"-536,0 0 285,0 0-45,0 0-549,-8-3-398,0 0-475,1 1 1,0 0-1,-1 0 1,1 1 0,-1 0-1,1 1 1,-1-1-1,1 1 1,-1 1-1,0-1 1,1 1 0,-1 1-1,1-1 1,0 1-1,-4 2-104,-9 6 200,0 2 1,0 0-1,1 1 0,1 1 0,0 1 0,1 1 0,1 0 0,0 1 0,1 1 0,1 0 0,1 1 0,1 0 1,0 1-1,1 1 0,-5 15-200,10-21 76,0-1 1,1 1-1,1 0 0,1 0 1,0 0-1,1 1 0,0-1 1,1 7-77,1-17 3,-1-1 1,1 1 0,1 0 0,-1-1-1,1 1 1,-1-1 0,1 1-1,1-1 1,-1 1 0,1-1 0,-1 1-1,1-1 1,1 0 0,-1 0-1,0 0 1,1 0 0,0-1 0,0 1-1,0-1 1,0 1 0,1-1 0,-1 0-1,1 0 1,0-1 0,0 1-1,0-1 1,0 0 0,0 0 0,0 0-1,1 0 1,-1-1 0,1 0-1,2 1-3,22 4 23,0 0-1,1-2 0,0-1 0,-1-2 0,1 0 0,0-3 0,9-1-22,80-22-1374,-122 31-4637,-20 12-1008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7587,'0'0'1700,"0"0"-673,0 0 139,0 0-40,0 0-315,1-4-83,2-12 121,-2 12-137,-1 4-171,0 0-87,0 0-8,0 0-57,0 0-53,0 13 1030,36 364-1059,-32-150 8,1-189-1585,-3-37-3089,10-5 2208,6-17-2101</inkml:trace>
  <inkml:trace contextRef="#ctx0" brushRef="#br0" timeOffset="286.663">458 108 6931,'0'0'1828,"0"0"-145,0 0 230,0 0-376,0 0-233,0-12-247,0-24-585,0 23-229,0 25 234,0 37-325,0 61 273,4-1-1,9 40-424,3 59-1529,-30-202-5133,-7-6-680</inkml:trace>
  <inkml:trace contextRef="#ctx0" brushRef="#br0" timeOffset="584.552">105 448 11877,'0'0'1761,"0"0"-1152,0 0-33,0 0 32,0 0-336,197-62-96,-118 48-176,1 1-96,-5-3-992,-8-4-801,-10 2-1537,-17 0-2272</inkml:trace>
  <inkml:trace contextRef="#ctx0" brushRef="#br0" timeOffset="851.484">846 12 2673,'0'0'7329,"0"0"-4837,0 0-1502,0 0-3,0 0-254,-1 14-151,-51 425 2718,49-310-2796,57-120 302,115-53-363,-75 30-572,24-7-4048,-92 10-660,-5-4-4362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2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 8036,'0'0'2033,"0"0"-1196,-30 18 305,-98 66 291,117-76-1204,0 1 1,0 1 0,0 0-1,2 0 1,-1 1-1,1 0 1,1 1-1,0-1 1,0 2-1,1-1 1,-1 7-230,4-11 135,-3 3 71,1 1-1,1 0 1,0 0 0,1 1 0,0 0 0,1-1 0,0 1-1,1 0 1,1 0 0,0 1 0,1-1 0,0 0 0,2 11-206,-1-19 12,1 0 1,0-1 0,0 1 0,1 0 0,-1-1-1,1 1 1,0-1 0,0 0 0,0 0 0,1 0-1,-1-1 1,1 1 0,0-1 0,0 0 0,1 0-1,-1 0 1,0-1 0,1 1 0,0-1 0,-1 0-1,1 0 1,0-1 0,0 1 0,0-1 0,5 0-13,131 11 26,-139-12-26,12 0-71,60-10-879,-47-29-3749,-26 21 188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1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19 7043,'0'0'2511,"0"0"-884,0 0-178,0 0-185,0 0-175,-3-4-286,-13-11-160,8 38-24,-1 358 317,11-237-701,17 75-126,-26-217-2438,-30-35-5223,19 7 1474</inkml:trace>
  <inkml:trace contextRef="#ctx0" brushRef="#br0" timeOffset="388.874">105 167 7587,'0'0'2084,"0"0"-798,0 0 104,0 0-59,0 0-248,-17-5-314,-53-11-206,53 12-163,24 21 200,91-7 5,-69-10-441,37-6 104,-1-2 1,-1-3 0,0-2 0,0-4 0,25-11-269,-33 11 139,75-24 405,-126 41-427,-4 0-5706,-1 0 1161</inkml:trace>
  <inkml:trace contextRef="#ctx0" brushRef="#br0" timeOffset="907.89">1267 193 5234,'0'0'4152,"0"0"-1994,0 0-779,0 0 145,0 0-182,3-1-417,4-7-767,1-1 0,-1 1 0,-1-1 0,0-1 0,0 1 0,0-1 0,-1 0 0,-1 0 1,0-1-1,0 1 0,-1-1 0,-1 0 0,1 0-158,-3 9 31,1 1-17,-1 0-1,1 0 0,-1 1 1,1-1-1,-1 0 0,0 0 1,1 0-1,-1 0 0,0 0 1,0 0-1,1 0 0,-1 0 1,0 0-1,0 0 1,0 0-1,0 0 0,0 0 1,-1 0-1,1 0 0,0 0 1,0 0-1,-1 0 0,1 0 1,0 0-1,-1 1 0,1-1 1,-1 0-1,1 0 0,-1 0 1,1 0-1,-1 1 0,0-1 1,0 0-1,1 1 0,-1-1 1,0 0-1,0 1 0,0-1 1,1 1-14,-14 0 16,1 0 0,-1 1 1,1 1-1,-1 0 0,1 1 1,0 1-1,0 0 0,0 0 1,-9 6-17,15-6-11,-3-1 6,1 0 1,-1 0 0,1 1 0,0 1 0,1-1-1,-1 2 1,1-1 0,0 1 0,0 0-1,1 1 1,0 0 0,0 0 0,0 0-1,1 1 1,0 0 0,1 0 0,0 1-1,0-1 1,0 1 0,1 0 0,1 1 0,-1 2 4,6-5-3,1 0 0,1 0 0,-1 0 0,1 0 0,0-1 0,1 0 0,-1 0 0,1 0 0,0-1 0,1 1 0,0-1 0,-1 0 0,2-1 0,-1 1 0,0-1 0,1-1 0,0 1 0,0-1 0,0 0 0,0-1 0,0 1 0,3-1 3,-4 0 2,221 95 54,-225-97-54,0 1 1,0-1-1,0 1 1,0 0-1,0 0 1,0 0-1,0 0 1,0 0-1,0 0 1,0 0-1,-1 1 1,1-1-1,0 1 1,-1-1-1,1 1 1,-1 0-1,0-1 1,0 1-1,1 0 1,-1 0-1,0 0 1,-1 0-1,1 0 1,0 0-1,0 0 1,-1 0-1,1 1 1,-1-1-1,0 0 1,0 0-1,0 0 1,0 1-1,0-1 1,0 0-1,-1 0 1,1 0-1,0 0 1,-1 0-1,0 1 1,0-1-1,1 0 1,-1 0-1,-1 0 1,1-1-1,0 1 1,0 0-1,-1 0 1,1-1-1,-1 1 1,-1 1-3,-14 5-22,0 0 0,-1-1 0,0-1 1,0-1-1,-1-1 0,0 0 0,0-1 0,0-1 1,0-1-1,0-1 0,0 0 0,-17-4 22,24 4-72,9 1-32,0-1 0,1 1 0,-1-1 0,0 0-1,1 0 1,-1 0 0,0 0 0,1-1 0,-1 1 0,0-1-1,1 1 1,-1-1 0,1 0 0,-1 0 0,1 0-1,0 0 1,-1-1 0,1 1 0,0-1 0,0 1-1,0-1 1,0 0 0,0 0 0,0 0 0,0 0 0,1 0-1,-1 0 1,1 0 0,-1 0 0,1-1 0,0 1-1,0-1 1,0 1 0,0-1 0,0 1 0,1-1-1,-1 0 1,1-1 104,-1-27-4447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4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3739 258 8292,'0'0'1131,"-21"-22"-157,-76-76 138,84 85-923,-2 1-1,0 1 0,0 0 1,-1 1-1,0 1 1,-1 0-1,0 1 0,0 1 1,-1 1-1,0 0 1,0 1-1,0 1 0,-9 0-188,-37-6 340,-1 3 0,1 3 0,-1 2 0,0 4 0,-1 2-340,-32 9 203,1 4 0,0 4 0,2 4 0,1 5 0,1 3 0,2 5 0,1 3 0,2 5 0,-61 43-203,-22 23 187,5 8 1,6 6-1,5 8 0,6 6 0,7 7 0,6 6 0,-39 65-187,84-99 110,6 3-1,5 5 0,5 2 1,7 3-1,5 4 1,6 2-1,7 2 0,5 3 1,7 1-1,6 2 0,6 1 1,7 1-1,4 34-109,13-109 62,3 0 0,4 0 0,2 0-1,4 0 1,3-1 0,18 55-62,-5-47 8,3-2 0,4 0 0,3-3 0,4 0 0,2-3 0,4-2 0,3-2 0,3-2 0,2-2 0,3-3 0,3-2 0,3-4 0,1-2 0,3-3 0,2-2 0,2-5 0,2-2 0,2-3 0,34 9-8,-4-10-10,1-5 0,1-5-1,2-4 1,0-5 0,2-5-1,-1-5 1,35-5 10,-5-2 27,0-6-1,0-7 1,-1-6 0,9-7-27,73-26 18,-3-9 0,-2-10 1,-3-10-1,-5-8 0,-3-10 0,139-92-18,-218 112-1,-4-6 0,-4-5-1,-4-5 1,-3-6 0,-6-4-1,-4-4 1,-4-5 0,66-103 1,-73 84-1,-6-4 0,-6-4 0,-6-3 1,-7-3-1,-5-2 0,-8-3 0,14-73 1,-49 141 6,-3 0 1,-4-1-1,-4 0 0,-3 0 0,-4-1 1,-7-46-7,-4 73 5,-3 0 0,-2 1 0,-3 0 0,-2 2 0,-3 0 1,-2 2-1,-2 0 0,-2 2 0,-3 2 0,-2 1 0,-1 1 0,-3 2 1,-2 2-1,-2 1 0,-39-28-5,9 14-23,-4 3 1,-1 4 0,-2 3-1,-3 3 1,-1 4-1,-1 4 1,-3 4-1,0 4 1,-1 3-1,-2 4 1,0 5-1,-29 0 23,-528-40-1214,386 38-181,234 15 1080,-8 1-733,1-2 0,-1-2-1,1-1 1,0-2-1,-3-2 1049,-15-19-7617</inkml:trace>
  <inkml:trace contextRef="#ctx0" brushRef="#br0" timeOffset="574.461">1548 1798 11877,'0'0'1823,"0"0"-746,0 0-514,-29 15-10,7-4-435,3-3-29,0 2-1,1 0 1,0 1 0,1 0 0,0 2-1,1 0 1,0 0 0,1 2 0,1 0-1,-5 6-88,9-9 70,1 1-1,1 0 1,-1 0-1,2 0 0,0 1 1,1 0-1,0 1 0,1 0 1,0 0-1,2 0 0,0 0 1,0 0-1,1 13-69,1-25 3,1 1-1,0 0 0,0-1 1,0 1-1,0 0 1,1-1-1,-1 1 0,1-1 1,0 1-1,0 0 0,0-1 1,1 0-1,-1 1 1,1-1-1,0 0 0,0 0 1,0 0-1,0 0 1,1 0-1,-1-1 0,1 1 1,-1 0-1,1-1 1,0 0-1,0 0 0,0 0 1,0 0-1,1 0 1,-1-1-1,0 1 0,1-1 1,-1 0-1,1 0 1,-1 0-1,1-1 0,0 1 1,-1-1-1,1 0 1,2 0-3,16 1 18,0 0 1,1-2 0,-1 0 0,0-2 0,1-1-1,-1 0 1,-1-2 0,1 0 0,-1-1 0,0-2-1,-1 0 1,0-1 0,0-1 0,-1 0 0,0-2-1,-1 0 1,-1-2 0,0 1 0,-1-2 0,0 0-1,2-6-18,-12 15 52,0-1 1,-1 1-1,0-1 0,-1 0 0,0 0 0,0 0 0,-1-1 0,0 1 0,0-1 1,-1 0-1,0 1 0,0-1 0,-1 0 0,-1 0 0,1-8-52,-2 13 17,1-1 0,0 1 0,-1 0 0,0-1 0,0 1 0,0 0 0,-1 0 0,1 0 0,-1 0 0,0 0 0,0 0 0,-1 0-1,1 1 1,-1-1 0,1 1 0,-1-1 0,0 1 0,-1 0 0,1 0 0,0 1 0,-1-1 0,0 1 0,0-1 0,1 1 0,-1 0 0,0 1 0,-1-1 0,1 1 0,0-1 0,0 1 0,-1 0-17,-141-13 0,143 14 2,-12 0-75,0 0 0,0 0 0,0 2 0,0 0 0,0 0 0,0 2 0,0 0 0,1 0 0,-1 1 0,1 1 0,1 1 0,-1 0 0,1 0 1,-5 5 72,19-12-159,-1 0 0,1 0 0,0 0 0,-1-1 0,1 2 0,-1-1 0,1 0 0,0 0 0,-1 0 0,1 0 0,-1 0 0,1 0 0,-1 1 0,1-1 0,0 0 0,-1 0 0,1 1 0,-1-1 0,1 0 0,-1 1 0,0-1 0,1 1 0,-1-1 0,1 0 0,-1 1 0,0-1 0,1 1 0,-1-1 0,0 1 0,1-1 0,-1 1 0,0 0 0,0-1 0,0 1 0,1-1 0,-1 1 0,0-1 0,0 1 0,0 0 0,0-1 0,0 1 0,0-1 0,0 1 0,0 0 0,0-1 0,-1 1 0,1-1 0,0 1 0,0-1 0,0 1 0,-1 0 0,1-1 0,0 1 0,-1-1 159,49 0-7030</inkml:trace>
  <inkml:trace contextRef="#ctx0" brushRef="#br0" timeOffset="990.896">2026 1364 10309,'0'0'2395,"0"0"-727,0 0 15,0 0-194,0 0-651,0 3-577,34 189 137,51 212-129,-55-339-269,-22-106 430,-15-127-414,7 164-15,1 0-1,-1 0 1,1 0 0,0 1 0,0-1 0,1 0 0,-1 0 0,1 0 0,0 1-1,0-1 1,0 1 0,1 0 0,-1 0 0,1-1 0,0 1 0,0 1-1,0-1 1,0 0 0,0 1 0,0 0 0,1-1 0,-1 1 0,1 1 0,-1-1-1,1 0 1,0 1 0,0 0 0,0 0 0,0 0 0,0 0 0,0 1-1,2-1 0,1 0 0,-1 1 0,1-1 0,0 1 0,0 0 0,0 0 0,0 1 0,0 0 0,-1 0 0,1 1 0,0 0 0,-1 0 0,1 1 0,-1-1 0,0 1 0,0 1 0,0-1 0,0 1-1,-1 0 1,2 1 0,-2 0-10,0 0 0,0 0 0,-1 0 0,0 1 0,0 0 0,0 0 0,-1 0 0,1 0 0,-2 1 0,1-1 0,-1 1 0,0-1 0,0 1 0,0 0 0,-1 0 0,0 0 0,-1 0 0,0 0 0,0 0 0,0 0 0,-1 0 0,0 0-1,0 0 1,-1 0 0,0-1 0,0 1 0,0 0 0,-1-1 0,0 0 0,0 1 0,-1-1 0,0 0 0,0-1 0,0 1 0,-1-1 0,0 0 0,0 0 0,-1 1 10,-3-1-397,-1-1-1,1 0 1,-1-1 0,1 0-1,-1-1 1,0 0 0,0 0 0,0-1-1,0 0 1,0-1 0,0 0-1,-7-1 398,-17-10-3807,14-18-1400</inkml:trace>
  <inkml:trace contextRef="#ctx0" brushRef="#br0" timeOffset="1246.189">2630 1601 8788,'0'0'2449,"0"0"-1072,55 119 159,-43-36 529,-4 17-992,-3 8-305,0 1-191,0-8-401,-3-11-96,1-16-48,2-23-32,0-22-352,2-24-1313,6-5-1537,2-36-1856</inkml:trace>
  <inkml:trace contextRef="#ctx0" brushRef="#br0" timeOffset="1423.319">2817 1453 9893,'0'0'1984,"0"0"-1279,0 0 79,0 0-256,0 0-528,0 0-64,-20 56-2625,40-44-7780</inkml:trace>
  <inkml:trace contextRef="#ctx0" brushRef="#br0" timeOffset="1674.827">3123 1527 7363,'0'0'5008,"0"0"-3194,0 0-485,0 0-22,0 0-509,3 16-345,17 47-87,-18-62-341,0 1 1,-1 0 0,1-1-1,0 1 1,0-1 0,0 0-1,0 0 1,0 1 0,0-1-1,0 0 1,1-1-1,-1 1 1,0 0 0,0-1-1,1 1 1,-1-1 0,0 0-1,1 0 1,-1 0 0,0 0-1,1 0 1,-1 0-1,0-1 1,1 1 0,-1-1-1,0 0 1,0 1 0,1-1-26,1 0 34,9-3 3,-1 0-1,0-1 1,0-1-1,0 0 1,-1 0-1,0-1 1,0 0-1,-1-1 1,0 0-1,0-1 1,-1 0-1,0-1 1,1-1-37,-7 8 4,0 1 0,-1-1 0,1 0 0,-1 0 1,0 0-1,0 0 0,0-1 0,0 1 0,-1 0 0,1-1 0,-1 1 0,0-1 1,0 0-1,0 1 0,0-1 0,-1 0 0,0 1 0,1-1 0,-1 0 0,-1 0 0,1 1 1,0-1-1,-1 0 0,0 0 0,0 1 0,0-1 0,0 1 0,-1-1 0,1 1 1,-1-1-1,0 1 0,0 0 0,0 0 0,0 0 0,-1 0 0,1 0 0,-1 1 0,0-1 1,0 1-1,0-1 0,0 1 0,0 0 0,0 0 0,0 1 0,-1-1 0,-1 0-4,0 1-2,0 1-1,0-1 1,0 1-1,1 0 1,-1 0-1,0 1 1,0 0-1,0-1 1,0 2-1,1-1 1,-1 0-1,0 1 1,1 0-1,0 0 1,-1 0-1,1 1 0,0 0 1,0 0-1,0 0 1,1 0-1,-1 0 1,1 1-1,-1-1 1,1 1-1,0 0 1,1 0-1,-2 1 3,-54 124-102,50-106 1,2 1 0,0-1 0,2 1 0,0 0 0,2 0 0,1 0 0,1 5 101,-1-26-153,2-1 0,-1 1 0,0 0 0,0 0 0,1-1 0,0 1 0,-1 0 0,1 0 0,0-1 0,0 1 0,0-1 0,1 1 1,-1-1-1,1 0 0,-1 1 0,1-1 0,0 0 0,0 0 0,0 0 0,0 0 0,0 0 0,0-1 0,1 1 0,-1-1 0,0 1 0,1-1 0,-1 0 0,1 0 1,0 0-1,-1 0 0,1 0 0,0-1 0,0 1 0,-1-1 0,1 0 0,0 0 0,0 0 0,0 0 0,-1 0 0,2-1 153,47 2-4823</inkml:trace>
  <inkml:trace contextRef="#ctx0" brushRef="#br0" timeOffset="2052.752">3720 1489 7411,'0'0'2994,"0"0"-935,0 0-394,0 0-240,0 0-561,-5 5-405,-1 2-392,1 1-1,1 1 1,0-1-1,0 0 1,0 1-1,1 0 1,0 0-1,1 0 1,0 0-1,1 0 1,0 0 0,0 1-1,1-1 1,0 0-1,0 1 1,2 7-67,-2 0 53,0-15-50,0 1 0,0-1 0,0 1 0,0-1-1,0 1 1,0 0 0,1-1 0,0 1 0,-1-1 0,1 1 0,0-1 0,0 0 0,0 1 0,0-1 0,1 0 0,-1 0-1,0 0 1,1 0 0,0 0 0,-1 0 0,1 0 0,0 0 0,0-1 0,0 1 0,0-1 0,0 1 0,1-1 0,-1 0-1,0 0 1,1 0 0,-1 0 0,1 0 0,-1-1 0,1 1 0,-1-1 0,1 0 0,-1 1 0,1-1 0,-1 0 0,1 0-1,-1-1 1,1 1 0,0-1-3,32 0 108,-1-3 0,0 0 0,0-3-1,0 0 1,0-2 0,-1-2 0,-1-1 0,0-1-1,-1-2 1,24-15-108,-32 20 92,-1 0-1,0-2 1,0 0 0,-1-1-1,-1-2 1,0 0-1,-1-1 1,-1 0-1,0-2 1,-1 0 0,-1-1-1,-1-1 1,-1 0-1,0-1 1,1-7-92,-6 1 138,-2-1 0,-1 1-1,-2-2 1,0 1 0,-2 0-1,-1-1 1,-2 1 0,-1-5-138,2 12 26,-2 0 0,0 1 0,-1 0 0,-1-1 0,-1 1 0,-1 0 1,-1 1-1,0 0 0,-9-16-26,15 36 3,1 0 0,0 0 0,0 0-1,-1 0 1,1 0 0,-1 0 0,1 0 0,-1-1 0,1 1 0,-1 0 0,0 0 0,1 0 0,-1-1 0,0 1 0,0 0 0,1-1 0,-1 1 0,0-1-1,0 1 1,0-1 0,0 1 0,0-1 0,0 1 0,0-1 0,0 0 0,0 0 0,0 1 0,0-1 0,0 0 0,0 0 0,0 0 0,0 0 0,0 0 0,0 0-1,0-1 1,0 1 0,0 0 0,0 0 0,0-1 0,0 1 0,0-1 0,0 1 0,1-1 0,-1 1 0,0-1 0,0 1 0,0-1 0,0 0 0,1 1-1,-1-1 1,0 0 0,1 0 0,-1 0 0,1 0 0,-1 1 0,1-1 0,-1 0 0,1 0 0,0 0 0,-1 0 0,1 0 0,0 0 0,0 0 0,-1 0 0,1 0-1,0 0 1,0 0 0,0 0 0,0 0 0,1-1-3,-10 46-66,2-1-1,2 2 1,2-1-1,1 0 1,5 31 66,-3-9-132,-1-43-202,1-1 1,0 0-1,2 1 1,0-1-1,2 0 1,0 0 0,1-1-1,2 1 1,0-1-1,1 0 1,1-1-1,9 15 334,30 4-6499,-34-37-920</inkml:trace>
  <inkml:trace contextRef="#ctx0" brushRef="#br0" timeOffset="2219.556">4172 1304 3249,'0'0'10149,"0"0"-9108,0 0-641,0 0 32,0 0 48,149 51-400,-39-42-80,2 0-1280,-18 2-1794,-51 18-8099</inkml:trace>
  <inkml:trace contextRef="#ctx0" brushRef="#br0" timeOffset="3552.003">1792 2866 15335,'0'0'1345,"0"0"-820,-22 31-333,22-31-191,-40 55 287,2 3 0,3 1 0,-24 56-288,36-62 201,1 1 1,3 0 0,3 2 0,2 0-1,2 0 1,3 2 0,2-1 0,2 16-202,4-68 2,1 0 0,-1 0 0,1 0 0,0 1 0,0-1 1,0 0-1,1 0 0,0 0 0,0 1 0,0-1 0,1 0 0,-1 0 1,1-1-1,0 1 0,1 0 0,-1-1 0,1 1 0,0-1 0,0 0 0,1 0 1,-1 0-1,1 0 0,-1 0 0,1-1 0,3 2-2,4 0 5,-1-2-1,1 1 1,0-1 0,0-1-1,0 0 1,0 0-1,0-2 1,0 1 0,0-1-1,1-1 1,-1 0-1,0 0 1,0-1 0,0 0-1,0-1 1,-1-1-1,1 0 1,-1 0 0,0-1-1,0 0 1,0 0 0,6-6-5,30-17 28,-1-3 0,-1-1 0,-2-2 0,-1-3 0,-2 0 0,-2-3 1,-1-1-1,-2-2 0,21-37-28,-38 55 49,-2-2-1,-2 0 1,0 0 0,-1-1-1,-2-1 1,-1 0 0,-1 0-1,-2-1 1,-1 0 0,-1 0 0,-1 0-1,-2-18-48,-1 39 14,-10-98 260,9 104-250,0 0-1,-1-1 1,1 1-1,0 0 0,-1 0 1,0 0-1,0 0 0,0 0 1,0 0-1,0 1 0,0-1 1,-1 1-1,1-1 0,-1 1 1,0 0-1,0 0 0,1 0 1,-1 0-1,-1 1 0,1-1 1,0 1-1,0 0 0,-1 0 1,1 0-1,0 0 0,-1 0 1,1 1-1,-3-1-23,3 2 3,1-1 0,-1 0 0,0 1 0,1-1 0,-1 1 0,1 0 0,-1 0-1,1 0 1,-1 0 0,1 0 0,-1 0 0,1 1 0,0-1 0,0 1 0,0 0 0,0-1 0,0 1 0,0 0 0,0 0 0,1 0 0,-1 1 0,1-1-1,-1 0 1,1 0 0,0 1 0,0-1 0,0 1 0,0-1 0,0 1 0,1 0-3,-11 23-20,2 1 1,0 0-1,2 0 1,2 1-1,0 0 1,1 0-1,2 1 1,1-1-1,2 8 20,-2-14-7,2 0-1,0 0 1,1 0-1,1 0 1,1-1 0,2 1-1,0-1 1,1 0-1,0 0 1,2-1 0,1 0-1,0 0 1,8 9 7,-9-16-28,0 0 1,0 0-1,2-1 0,-1 0 1,1-1-1,1 0 0,0-1 1,1 0-1,0-1 0,0 0 1,1-1-1,0-1 0,0 0 1,1-1-1,0-1 0,0 0 1,0-1-1,1 0 0,11 0 28,-6-3-42,0-1 0,0-1 0,-1-1 0,1 0 0,0-2 0,-1 0 1,1-2-1,-1 0 0,-1-1 0,1-1 0,-1-1 0,-1-1 0,0 0 0,0-1 0,14-12 42,-26 19-2,0 1 0,0-1 0,0 0 0,-1 0-1,1-1 1,-1 0 0,0 0 0,-1 0 0,1-1 0,-1 1 0,0-1 0,0 0 0,-1 0 0,1 0 0,-2-1 0,1 1 0,-1-1 0,1 0 0,-2 1 0,1-1 0,-1 0 0,0 0 0,-1 0 0,1 0 0,-1 0 0,-1 0 0,1 0 0,-1 0 0,-1 0-1,1 0 1,-1 0 0,0 0 0,-1 1 0,0-2 2,-7-3 7,-1 0-1,0 1 1,-1 1-1,0 0 1,-1 0-1,1 1 0,-2 1 1,1 0-1,-1 1 1,0 0-1,0 1 1,0 1-1,-1 0 0,0 1 1,1 1-1,-1 0 1,-13 1-7,22-1 6,-1 1 1,1 1-1,0-1 1,-1 1-1,1 0 1,0 1-1,0-1 1,-1 1-1,1 0 1,0 1-1,0 0 0,0 0 1,0 0-1,0 1 1,1-1-1,-1 1 1,1 1-1,-1-1 1,1 1-1,0 0 1,0 0-7,-3 8 3,1 1 0,-1 0 0,2 0 0,0 1 1,1-1-1,0 1 0,1 0 0,0 1 0,1-1 0,1 1 1,0-1-1,1 1 0,1 0 0,0-1 0,1 1 0,2 8-3,-1-18-7,0 0-1,0 0 0,0-1 0,0 1 0,1-1 0,0 0 0,0 0 0,0 0 0,0 0 0,1 0 0,-1-1 0,1 1 0,0-1 0,0 0 0,0 0 1,1-1-1,-1 1 0,0-1 0,1 0 0,0 0 0,0 0 0,-1-1 0,1 0 0,0 0 0,0 0 0,0 0 0,0-1 0,0 0 0,1 0 0,-1 0 0,0-1 1,0 0-1,0 0 0,0 0 0,-1 0 0,1-1 0,0 0 0,0 0 0,-1 0 8,16-5-12,-1-2 1,0 0-1,0-1 0,-1 0 1,-1-2-1,0 0 0,0-1 1,6-7 11,-15 11 29,1 0 0,-1-1 0,-1 0 0,0 0 1,0-1-1,-1 0 0,0 0 0,-1 0 1,0-1-1,-1 1 0,0-1 0,-1 0 0,-1 0 1,0-1-1,0 1 0,-1-1 0,-1 1 0,0-1 1,0 1-1,-2-3-29,-7 45 91,6 101-94,2-128 0,0 0 0,1 0 0,0 0 0,-1 1 1,1-1-1,0 0 0,1 0 0,-1 0 0,1 0 0,-1 0 0,1 0 0,0 0 1,0 0-1,0 0 0,0 0 0,1 0 0,-1 0 0,1-1 0,0 1 0,0 0 0,0-1 1,0 0-1,0 1 0,0-1 0,0 0 0,1 0 0,-1 0 0,1-1 0,0 1 1,0 0-1,-1-1 0,1 0 0,0 0 0,0 0 0,0 0 0,0 0 0,0 0 1,1-1 2,6 0 21,0-1 0,0 0 0,0-1 0,1 0 0,-1 0 0,-1-1 0,1-1 0,0 1 0,-1-2 0,0 1 0,0-1 1,0-1-1,-1 1 0,1-1 0,-1-1 0,-1 0 0,1 0 0,4-6-21,-5 6 18,22-16 49,-2-1 1,-1-1-1,-1-2 1,-1 0-1,-1-2 0,-2-1 1,-1 0-1,14-30-67,-16-38 133,-18 95-136,0 0 0,-1 1 0,1-1 0,0 0 0,-1 1 0,0-1 0,0 0 0,0 1 0,0-1 0,0 1 0,0-1 0,0 1 0,-1 0 0,1 0 0,-1-1 0,0 1 0,0 0 0,0 0 0,0 1 0,0-1 0,0 0 0,0 1 0,-1-1 0,1 1 0,0 0 0,-1 0 0,1 0 0,-1 0 1,0 0-1,1 0 0,-1 1 0,0-1 0,0 1 3,1-1-10,-1 1 0,1 0 0,0 0 0,0 0 0,0 0 0,-1 0 0,1 0 0,0 0 0,0 1 0,0-1 0,0 1 0,0 0 0,0 0 0,0 0 0,0 0 0,0 0 0,0 0 0,0 0 0,0 0 0,1 1 0,-1-1 0,0 1 0,1-1 1,0 1-1,-1 0 0,1 0 0,0-1 0,0 1 0,0 0 0,0 0 0,0 0 0,0 0 0,0 0 0,0 3 10,-5 81-284,6-66 288,2 14-34,2-1 1,1 0 0,2-1-1,1 1 1,9 24 29,11 42-80,-19-21-230,-26-75 332,15-4-24,1 0 0,0 0-1,-1-1 1,1 1 0,0 0 0,0-1 0,0 0 0,0 1 0,0-1 0,0 1-1,0-1 1,0 0 0,1 0 0,-1 1 0,1-1 0,-1 0 0,1 0 0,0 0 0,-1 0-1,1 1 1,0-1 0,0 0 0,1 0 0,-1 0 0,0 0 0,1 0 0,-1 1-1,1-1 1,-1 0 0,1 0 0,0 1 0,0-1 0,0 0 0,0 1 0,0-1-1,0 1 1,0-1 0,0 1 0,1-1 2,124-121-120,-103 103 164,0 0 0,-1-2 0,-1-1 0,-2-1 0,0 0 0,-1-1 0,-2-1 0,0-1 0,-2 0 0,10-27-44,-22 47 23,-3 6-21,1 0 0,-1 0 0,1 0 0,0 0 0,0-1 0,0 1 0,0 0 0,0 0 0,0 0-1,0 0 1,0 0 0,0-1 0,0 1 0,1 0 0,-1 0 0,0 0 0,1 0 0,-1 0 0,1 0 0,-1 0 0,1 0 0,-1 0 0,1 0 0,0 0-1,0 0 1,-1 0 0,1 1 0,0-1 0,0 0 0,0 1 0,0-1 0,0 0 0,0 1 0,0-1 0,0 1 0,0-1 0,0 1 0,0 0 0,0-1-1,1 1 1,-1 0 0,0 0 0,0 0 0,0 0 0,0 0 0,0 0 0,1 0 0,-1 0 0,0 1 0,0-1 0,0 0 0,0 1 0,0-1-2,8 14 18,-1 1 1,0 0 0,-2 0-1,0 1 1,0-1 0,-1 1-1,-1 0 1,0 6-19,2 10 60,-1-1 0,-1 1 0,-2 0 0,-1 0 0,-2 0 0,-2 8-60,3-38-56,0 0-1,0 1 1,-1-1-1,1 1 1,-1-1 0,0 0-1,0 1 1,0-1-1,0 0 1,0 0-1,0 0 1,-1 0 0,1 0-1,0 0 1,-1 0-1,0 0 1,0 0 0,1-1-1,-1 1 1,0-1-1,0 1 1,0-1-1,0 0 1,-1 0 0,1 0-1,0 0 1,0 0-1,-1 0 1,1-1-1,-1 1 1,1-1 0,0 0-1,-1 1 1,1-1-1,-1 0 1,1-1-1,-1 1 1,1 0 0,0-1-1,-1 1 1,1-1-1,-1 0 1,1 1-1,0-1 1,0-1 0,0 1-1,-1 0 1,1 0-1,0-1 1,0 1-1,1-1 1,-1 0 0,-1 0 56,-23-27-3293,7-2-2403</inkml:trace>
  <inkml:trace contextRef="#ctx0" brushRef="#br0" timeOffset="4206.579">3993 3011 13494,'0'0'1969,"0"0"-918,0 0-61,0 0-11,0 0-355,1 16-197,7 50-141,-8-65-276,1 0 0,-1 1 0,1-1 0,-1 1-1,1-1 1,0 0 0,-1 1 0,1-1 0,0 0 0,0 0 0,0 0 0,0 0 0,0 0 0,0 0 0,0 0 0,1 0 0,-1 0 0,0 0 0,0 0 0,1-1 0,-1 1-1,1-1 1,-1 1 0,0-1 0,1 1 0,-1-1 0,1 0 0,-1 0 0,1 0 0,-1 0 0,1 0 0,-1 0 0,1 0 0,-1 0 0,1 0 0,-1-1 0,1 1 0,0-1-10,6 0 57,-1 0-39,0 0 0,0-1 1,0 0-1,0-1 1,0 1-1,-1-1 0,1-1 1,-1 1-1,0-1 1,0 0-1,0-1 0,-1 1 1,1-1-1,-1 0 1,0-1-1,0 1 0,-1-1 1,0 0-1,0 0 1,0 0-1,-1 0 0,0-1 1,0 0-1,0 1 1,-1-1-1,0 0 0,-1 0 1,1 0-1,-1-1-18,0 4-6,0 0-1,0-1 1,0 1-1,0 0 1,-1 0-1,0 0 1,0 0-1,0-1 1,0 1-1,0 0 1,-1 0-1,0 0 1,0-1-1,0 1 1,0 0-1,-1 1 1,0-1-1,0 0 1,0 0-1,0 1 1,0-1-1,-1 1 1,1-1-1,-1 1 1,0 0-1,0 0 1,0 0-1,-1 1 1,1-1-1,0 1 1,-1 0-1,0 0 1,0 0-1,1 0 1,-1 1-1,0-1 1,0 1-1,-1 0 1,-2 0 6,2 0-2,-1 1 1,1 0-1,0 0 1,-1 0-1,1 1 1,0 0-1,-1 0 0,1 0 1,0 1-1,0 0 1,0 0-1,0 0 1,0 0-1,0 1 1,1 0-1,-1 0 1,1 0-1,0 0 0,0 1 1,0 0-1,0-1 1,1 1-1,0 1 1,-1-1-1,1 1 1,0-1 1,-8 15 38,0 0 0,1 0 0,1 1 0,0 0 0,2 0 0,1 1-1,0 0 1,1 0 0,1 1 0,2-1 0,0 1 0,1 0 0,2 15-38,-2-32 4,1-1-1,0 0 0,0 1 1,0-1-1,1 0 0,0 1 0,0-1 1,0 0-1,0 0 0,0 0 1,1 0-1,0 0 0,0 0 1,0 0-1,0-1 0,1 1 1,-1-1-1,1 1 0,0-1 1,0 0-1,0 0 0,0 0 1,1-1-1,-1 1 0,1-1 0,0 0 1,0 0-1,-1 0 0,1 0 1,1-1-1,-1 1 0,0-1 1,2 0-4,6 1 30,-1-1 0,1 0 1,-1-1-1,1-1 1,0 1-1,-1-2 0,1 0 1,-1 0-1,1-1 1,-1 0-1,0-1 0,0 0 1,-1-1-1,1 0 1,-1-1-1,0 0 0,1-2-30,19-13 83,-1-2 0,-1-1 0,-1-1 0,19-24-83,-26 26 16,-1 0 0,-1-1 1,-1-1-1,-1-1 0,-1 0 0,-2-1 0,0 0 0,-2-1 1,-1-1-1,-2 0 0,0 0 0,-2 0 0,-1-1 0,-2 0 1,-1 0-1,-1-4-16,-34 196-371,28-146 364,2 1 0,0 0-1,1 0 1,0 1 0,1-1 0,2 0 0,-1 0 0,2 1-1,0-1 1,1 0 0,1 0 0,1-1 0,4 11 7,5-7 25,2 0 0,1-1 0,0 0 1,1-2-1,1 0 0,0-1 0,2-1 0,0-1 1,0-1-1,1 0 0,20 7-25,92 50 101,-135-70-102,0 0 0,0 0 0,0 0 0,0 1 0,0-1 0,0 0 0,1 1 0,-1-1-1,0 1 1,0-1 0,0 1 0,0 0 0,1-1 0,-1 1 0,0 0 0,1-1 0,-1 1-1,0 0 1,1 0 0,-1 0 0,1-1 0,-1 1 0,1 0 0,0 0 0,-1 0-1,1 0 1,0 0 0,0 0 0,-1 0 0,1 0 0,0 0 0,0 0 0,0 0 0,0 0-1,0 0 1,0 0 0,1 0 0,-1 0 0,0-1 0,0 1 0,1 0 0,-1 0 0,1 0-1,-1 0 1,1 0 0,-1 0 0,1-1 0,-1 1 0,1 0 0,0 0 0,-1-1-1,1 1 1,0 0 0,0-1 0,-1 1 0,1-1 0,0 1 0,0-1 0,0 1 0,0-1-1,0 0 1,0 1 0,0-1 0,0 0 0,-1 0 0,1 0 0,1 0 1,-219 40-1505,163-33 809,-162 14-5769,132-17-1920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6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2246 1434 6035,'0'0'1230,"0"0"149,0 0 96,0 0-231,0 19-175,1 58-186,-1-78-841,1 1-1,-1-1 0,1 1 0,-1-1 0,1 1 0,-1-1 0,1 1 1,-1 0-1,1-1 0,0 1 0,-1 0 0,1 0 0,0-1 0,-1 1 1,1 0-1,0 0 0,-1 0 0,1 0 0,0 0 0,-1 0 0,1 0 1,0 0-1,-1 0 0,1 0 0,0 0 0,-1 0 0,1 0 0,0 1 1,-1-1-1,1 0 0,0 1 0,-1-1 0,1 0 0,-1 1 0,1-1 0,-1 1 1,1-1-1,-1 0 0,1 1 0,-1-1 0,1 1 0,-1 0 0,0-1 1,1 1-1,-1-1 0,0 1 0,1 0 0,-1-1 0,0 1 0,0 0 1,0-1-1,1 1 0,-1 0 0,0-1 0,0 1 0,0 0 0,0-1 1,0 1-1,0 0 0,-1-1 0,1 1 0,0 0 0,0-1 0,0 1 1,-1 0-1,1-1 0,0 1 0,0-1 0,-1 1 0,0 0-41,3-2 178,91-100 1484,-76 78-1499,-1 3-71,0 0 0,-2-1 1,0 0-1,-1-2 1,-2 1-1,0-1 1,-1-1-1,-2 0 0,0 0 1,-2 0-1,3-19-92,-8 41 10,-1-1 0,1 1 0,-1-1 0,0 1 0,0-1 0,0 1-1,0 0 1,0-1 0,-1 1 0,1-1 0,-1 1 0,1 0 0,-1-1 0,0 1 0,0 0-1,0 0 1,0-1 0,0 1 0,-1 0 0,1 0 0,-1 0 0,1 1 0,-1-1 0,0 0 0,0 0-1,1 1 1,-1-1 0,0 1 0,0 0 0,-1 0 0,1-1-10,-13-2 11,1 1 1,-1 0 0,0 1-1,0 0 1,0 2-1,0-1 1,1 2-1,-1 0 1,-2 1-12,-10 1-2,1 2 0,-1 0 0,1 2 1,0 1-1,0 1 0,1 1 0,1 1 0,0 1 0,0 2 0,-11 8 2,28-18-6,0 1 0,1-1-1,-1 2 1,1-1 0,0 1 0,0 0-1,0 0 1,1 1 0,0-1 0,0 1-1,1 0 1,0 0 0,0 1-1,1 0 1,0-1 0,0 1 0,1 0-1,0 0 1,0 0 0,1 1-1,0-1 1,0 0 0,1 1 0,0-1-1,1 0 1,-1 1 0,2-1 0,-1 0-1,1 0 1,0 0 0,1 0-1,0 0 1,0-1 0,2 2 6,11 10-3,0-1 1,2-1-1,0 0 0,1-2 1,0 0-1,1-1 0,1-1 1,0-1-1,1-1 0,0 0 1,1-2-1,0-1 0,8 1 3,257 89-2,-286-98 3,0 1 1,0-1-1,-1 1 1,1-1-1,0 1 1,0-1-1,0 1 1,-1 0-1,1 0 1,0 0 0,-1 0-1,1 0 1,0 0-1,-1 1 1,0-1-1,1 1 1,-1-1-1,0 1 1,0-1 0,0 1-1,0-1 1,0 1-1,0 0 1,0 0-1,0-1 1,-1 1-1,1 0 1,-1 0-1,1 0 1,-1 0 0,0 0-1,0 0 1,0 0-1,0 0 1,0 0-1,0 0 1,0-1-1,-1 1 1,1 0 0,-1 0-1,1 0 1,-1 0-1,0 0-1,-7 5 15,0 0 0,-1-1 0,0 0-1,0-1 1,0 0 0,-1 0 0,0-1 0,1-1-1,-1 1 1,-1-1 0,0-1-15,-41 12-37,-1-2-1,-1-2 1,0-3 0,0-2-1,-1-3 1,1-1 0,-4-4 37,52 4-101,-1 0 1,1-1 0,-1 1 0,1-2 0,-1 1 0,1-1-1,-1 0 1,1 0 0,0 0 0,-1-1 0,1 0 0,0-1 0,0 1-1,0-1 1,0 0 0,1 0 0,-1-1 0,1 0 0,0 0 0,0 0-1,0-1 1,1 1 0,0-1 0,-1 0 0,2-1 0,-4-3 100,13-27-2570,37-2-2472</inkml:trace>
  <inkml:trace contextRef="#ctx0" brushRef="#br0" timeOffset="292.712">2950 1190 13670,'0'0'1409,"0"0"240,0 0 143,0 0-1183,0 0-497,-42 114-32,27 0 48,10 14 16,5-7-144,0-14 0,0-22-64,10-25-496,5-19-769,5-23-1104,-3-16-1089,-2-2-2560</inkml:trace>
  <inkml:trace contextRef="#ctx0" brushRef="#br0" timeOffset="1036.718">2679 1613 9092,'0'0'1945,"0"0"-542,0 0 78,0 0-176,0 0-524,-11-1-554,-22 0-154,53 8 63,87 11 69,40-10-299,135-11 94,-253 2-35,0-2 0,-1 0 0,1-2-1,-1-1 1,23-8 35,-102 12 1870,42 2-1845,-1 2 0,1-1-1,-1 1 1,1 0-1,0 1 1,-1 0 0,2 1-1,-1 0 1,0 0-1,-4 4-24,10-7 10,0 1 0,0 0-1,0 0 1,1 1-1,-1-1 1,1 1 0,0-1-1,-1 1 1,1 0 0,1-1-1,-1 1 1,0 0-1,1 1 1,-1-1 0,1 0-1,0 0 1,0 0 0,0 1-1,0-1 1,1 1-1,-1-1 1,1 0 0,0 1-1,0-1 1,0 1 0,1-1-1,-1 1 1,1-1-1,0 0 1,0 1 0,0 0-10,3 1-2,1 0 1,0-1-1,-1 1 0,2-1 1,-1 0-1,0 0 1,1-1-1,-1 1 1,1-1-1,0-1 1,0 1-1,1-1 1,-1 0-1,0 0 0,1-1 1,-1 0-1,1 0 1,-1 0-1,1-1 1,-1 0-1,1-1 1,-1 1-1,1-1 1,5-2 1,2 3-1,9 1-14,0-2 0,0 0 0,0-2 0,-1 0 0,1-2 0,-1 0-1,0-2 1,-1 0 0,1-2 0,-1 0 0,-1-1 0,20-13 15,-38 22 5,1-1 0,0 0 0,-1 1 0,1-1 0,-1 0 0,0 0 0,1 0 0,-1 0 0,0-1 0,0 1 0,-1-1 0,1 1 0,0-1 0,-1 1 0,1-1 0,-1 0 0,0 0 0,0 0 0,0 0 0,-1 0 0,1 0 1,-1 0-1,1 0 0,-1 0 0,0 0 0,0 0 0,0 0 0,-1 0 0,1 0 0,-1 0 0,1 0 0,-1 0 0,0 0 0,0 0 0,-1-1-5,-10-8 43,0 0 1,-1 1-1,0 1 1,-1 0-1,0 0 1,0 2-1,-10-5-43,20 11 3,-11-7 10,1 0 1,0 1-1,0 0 0,-1 1 1,0 1-1,-1 0 0,1 1 0,-1 0 1,-7 0-14,22 6-1,-1-1 0,1 1 1,0 0-1,-1-1 0,1 1 0,0 0 0,0 0 1,0 0-1,0 0 0,-1 0 0,1 0 1,1 0-1,-1 1 0,0-1 0,0 0 1,0 0-1,1 1 0,-1-1 0,0 0 1,1 1-1,-1-1 0,1 1 0,0-1 1,-1 1-1,1-1 0,0 1 0,0-1 1,0 1-1,0-1 0,0 1 0,0-1 1,1 1-1,-1-1 0,0 0 0,1 1 1,-1-1-1,1 1 1,0 8-10,-2-4 6,1 1 0,0-1 0,0 0-1,0 0 1,1 0 0,0 0-1,1 0 1,-1 0 0,1 0 0,0 0-1,0 0 1,1-1 0,0 1-1,0-1 1,0 1 0,0-1-1,1 0 1,0-1 0,0 1 0,1-1-1,-1 0 1,1 0 0,1 1 4,7 2 6,1 0 0,0-1 0,1-1 0,-1 0 0,1-1 1,0-1-1,0 0 0,1-1 0,-1 0 0,0-2 0,1 0 1,-1 0-1,1-2-6,-4 2 2,-5 1 7,-1-1 0,1 0 0,0-1-1,-1 0 1,1 0 0,0 0-1,-1-1 1,0 0 0,1 0 0,-1 0-1,0-1 1,0 0 0,0 0-1,0-1 1,-1 0 0,0 0 0,1 0-1,-1 0 1,-1-1 0,1 0-1,-1 0 1,1 0 0,-2-1 0,1 1-1,-1-1 1,1 0 0,-1 0-1,-1 0 1,1 0 0,-1-3-9,1-4 27,-2 0 0,0-1 0,0 1 1,-1-1-1,-1 1 0,0-1 0,-1 1 0,0-1 1,-1 1-1,-1 0 0,0 0 0,0 0 0,-2 1 0,1 0 1,-2 0-1,1 0 0,-2 1 0,0 0 0,0 0 1,-1 0-1,-1 0-27,8 9 5,0-1 10,0 0 0,0 0 0,0 1-1,-1-1 1,1 1 0,-1-1-1,1 1 1,-1 0 0,0 0 0,0 0-1,0 0 1,0 1 0,0-1 0,0 1-1,0 0 1,0 0 0,-3-1-15,-2 64-243,8-53 229,1 0 1,0 0-1,0 0 0,1 0 0,0 0 1,0-1-1,1 1 0,0-1 1,1 1-1,0-1 0,0 0 0,1-1 1,0 1-1,0-1 0,0 0 0,1 0 1,0 0-1,1-1 0,0 0 0,0 0 1,0-1-1,0 0 0,1 0 1,0-1-1,0 0 0,0 0 0,3 0 14,6 1-27,0 0-1,1-2 0,0 0 1,0-1-1,0 0 0,0-2 1,0 0-1,7-2 28,15 1 45,-38 5-21,-3 6-10,-1 0 0,0 0-1,0 0 1,-1 0 0,0 0 0,-1 0-1,0-1 1,0 1 0,-1-1 0,-2 1-14,2-1-6,0-1 0,0 1 1,1 1-1,1-1 0,-1 0 0,1 1 1,1 0-1,0 0 0,0 0 1,1 0-1,0 8 6,1-17-45,0 0 0,1 1 0,-1-1 0,1 0 0,-1 0 0,1 0 0,-1 0 0,1 0 0,0 0 0,0 0 0,-1 0 1,1 0-1,0 0 0,0 0 0,0-1 0,0 1 0,0 0 0,0-1 0,0 1 0,0 0 0,0-1 0,0 0 0,1 1 0,-1-1 0,0 1 0,0-1 0,0 0 0,1 0 0,-1 0 0,0 0 0,0 0 1,1 0-1,-1 0 0,0 0 0,0 0 0,0-1 0,2 1 45,5 0-338,122-2-6703,-52-11-941</inkml:trace>
  <inkml:trace contextRef="#ctx0" brushRef="#br0" timeOffset="1427.401">4455 1436 11349,'0'0'2351,"0"0"-1068,0 0 43,0 0-192,0 0-449,-16 22-327,-45 70-145,60-91-208,0 0-1,0 0 0,1 0 0,-1 0 1,0 0-1,1 0 0,-1 1 0,0-1 1,1 0-1,0 0 0,-1 1 1,1-1-1,0 0 0,-1 0 0,1 1 1,0-1-1,0 0 0,0 1 1,0-1-1,1 0 0,-1 1 0,0-1 1,0 0-1,1 1 0,-1-1 0,1 0 1,-1 0-1,1 1 0,-1-1 1,1 0-1,0 0 0,0 0 0,0 0 1,-1 0-1,1 0 0,0 0 1,0 0-1,0 0 0,0-1 0,1 1 1,-1 0-1,0 0 0,0-1 1,0 1-1,1-1 0,-1 1 0,0-1 1,0 0-1,1 0 0,-1 1 0,0-1 1,1 0-1,-1 0 0,0 0 1,1 0-1,-1 0 0,1-1-4,4 2 23,13 3 15,0-1 0,0-2 1,0 0-1,1 0 0,-1-2 0,1-1 1,-1 0-1,0-1 0,0-1 0,0-1 1,-1-1-1,0 0 0,0-1 0,0-1 1,10-7-39,-25 14 8,-1 0 0,1 0 0,-1 0 1,1-1-1,-1 1 0,0 0 1,1-1-1,-1 0 0,0 1 0,0-1 1,0 0-1,-1 0 0,1 0 1,0 0-1,-1-1 0,1 1 0,-1 0 1,0-1-1,0 1 0,0-1 1,0 1-1,0-1 0,0 1 0,-1-1 1,1 0-1,-1 1 0,0-1 1,0 0-1,0 1 0,0-1 1,0 0-1,0 1 0,-1-1 0,0 0 1,1 1-1,-1-1 0,0 1 1,0-1-1,0 1 0,-1-1 0,1 1 1,0 0-1,-1-1 0,0 1 1,1 0-1,-1 0 0,-1 0-8,-6-2 5,-1 0-1,0 0 0,0 1 1,-1 1-1,1 0 0,-1 0 1,1 1-1,-1 0 0,1 1 1,-1 0-1,0 0 1,1 2-1,-1-1 0,1 1 1,0 1-1,-1 0 0,1 0 1,0 1-1,1 0 1,-1 1-1,1 0 0,0 0 1,0 1-1,0 0 0,-5 6-3,-5 3-5,0 0 1,2 1 0,0 1 0,1 1 0,0 0-1,2 1 1,0 1 0,1 0 0,1 1 0,1 0 0,1 1-1,1 0 1,1 0 0,1 1 0,0 0 0,-2 22 3,9-41-7,0 0 1,0 0-1,0 0 1,1 0-1,-1 0 0,1 0 1,0 0-1,0 0 1,0 0-1,1 0 1,-1-1-1,1 1 1,0 0-1,0-1 0,0 1 1,1-1-1,-1 0 1,1 0-1,0 0 1,-1 0-1,1 0 0,1-1 1,-1 1-1,0-1 1,1 0-1,-1 0 1,1 0-1,-1 0 1,1-1-1,0 1 0,0-1 1,0 0-1,0 0 1,0-1-1,0 1 1,0-1-1,3 0 7,39 8-1244,0-2 0,1-2 1,0-2-1,17-3 1244,-43 1-958,70 0-5283</inkml:trace>
  <inkml:trace contextRef="#ctx0" brushRef="#br0" timeOffset="-943.557">192 3130 3810,'0'0'7729,"-28"0"-5227,-135 0-95,188-2 460,71-17-2706,605-101 171,-648 112-344,-45 7 106,-7 1-125,0 1-1,-1-1 0,1 0 0,0 0 0,0 0 1,-1 0-1,1 0 0,0 0 0,0 0 1,-1 0-1,1 0 0,0 0 0,0 0 0,-1 0 1,1-1-1,0 1 0,0 0 0,-1 0 0,1-1 1,0 1-1,-1 0 0,1-1 0,-1 1 1,1-1-1,0 1 0,-1-1 0,1 1 0,-1-1 1,1 0-1,-1 1 0,1-1 0,-1 0 1,0 1-1,1-1 0,-1 0 0,0 1 0,0-1 1,1 0-1,-1 1 0,0-1 0,0 0 0,0 0 1,0 0-1,0 1 0,0-1 0,0 0 1,0 0-1,0 1 0,0-1 0,0 0 0,-1 0 1,1 1 31,-60-56-817,15 15 1097,55 37 150,4 6-424,1 1 1,-1 0-1,0 1 1,0 1-1,-1 0 1,0 0-1,1 2 1,-2-1-1,1 2 1,-1 0-1,0 0 1,-1 1-1,0 0 1,0 1-1,-1 1 1,0-1-1,-1 2 1,0-1-1,-1 1 1,-1 0-1,1 1 0,-2 0 1,0 0-1,0 0 1,-2 1-1,1 0 1,-2 0-1,0 0 1,0 1-1,-2-1 1,0 0-1,0 1 1,-1-1-1,-1 1 1,-1 6-7,0-12 15,-1 1 1,1-1-1,-2 0 1,1 0-1,-1 0 1,-1 0 0,1-1-1,-2 1 1,1-1-1,-1 0 1,0-1-1,-1 1 1,1-1-1,-2-1 1,1 1-1,-1-1 1,0-1 0,0 1-1,0-1 1,-9 4-16,2-2-349,0-1 1,0 0 0,0 0-1,0-2 1,-1 0 0,0-1 0,0 0-1,0-1 1,0-1 0,0-1 0,-1 0-1,-3-1 349,-30-10-4821</inkml:trace>
  <inkml:trace contextRef="#ctx0" brushRef="#br0" timeOffset="2323.954">1473 3867 6243,'34'-10'2206,"-23"7"-2004,29-8 302,0-2 1,-1-1-1,-1-2 1,0-1-1,-2-3 0,2-2-504,-7 2 346,-1-1 0,0-1 0,-2-2 0,-1-1 0,-1-1 0,-1-1 1,-2-2-1,0 0 0,-2-1 0,8-18-346,-24 38 105,-1 0 0,0 0 0,-1 0 0,0 0 0,-1-1 0,0 1 0,0-1 0,-1 1 0,-1-1 0,0 0 0,0 1 0,-1-1 0,0 0 0,-1 1 0,0-1 0,-1 1 0,0 0 0,-1 0 0,0 0 0,0 0 0,-1 1 0,-5-9-105,-1 5 41,0 0-1,0 1 1,-2 0-1,1 1 1,-1 0-1,-1 1 1,0 1-1,-1 0 1,1 0-1,-2 2 1,1 0-1,-1 1 1,0 0-1,0 1 1,0 1-1,-1 1 1,0 0-1,0 1 1,0 1 0,0 1-1,-16 1-40,31-1-2,-1 0 1,1 0-1,0 0 0,-1 0 1,1 1-1,-1-1 0,1 1 1,0 0-1,0 0 0,-1 0 0,1 0 1,0 0-1,0 0 0,0 0 1,0 1-1,0-1 0,1 1 1,-1-1-1,0 1 0,0 0 1,1 0-1,0 0 0,-1 0 0,1 0 1,0 0-1,0 0 0,0 0 1,0 0-1,0 0 0,0 1 1,1-1-1,-1 0 0,1 1 1,0-1-1,-1 1 0,1-1 0,0 0 1,0 1-1,1-1 0,-1 0 1,1 2 1,-1 1-3,0 1 1,1-1 0,-1 0-1,1 1 1,1-1 0,-1 0-1,1 0 1,0 0 0,0 0-1,0 0 1,1 0 0,-1-1 0,1 1-1,0-1 1,1 0 0,-1 0-1,1 0 1,0 0 0,0 0-1,0-1 1,0 0 0,1 0-1,-1 0 1,1 0 0,0-1-1,1 1 3,10 4-1,1 0 1,0-1-1,1-1 0,-1 0 0,1-2 0,0 0 0,6 0 1,185 0-56,-74-43 99,-145 46-12,1 1 1,1 1-1,-1 0 1,1 0-1,1 0 1,-1 1 0,2 0-1,-1 1 1,1-1-1,1 1 1,-1 1-1,1-1-31,1 2 17,0 0 0,1 0-1,0 0 1,1 0-1,0 1 1,1-1-1,0 1 1,1-1-1,1 0 1,1 12-17,-1-20 1,0-1-1,0 1 1,0-1 0,0 0 0,1 1 0,0-1-1,-1 0 1,1 0 0,0 1 0,1-2-1,-1 1 1,0 0 0,1 0 0,0-1 0,-1 1-1,1-1 1,0 0 0,0 0 0,1 0-1,-1 0 1,0-1 0,0 1 0,1-1 0,-1 0-1,1 0 1,0 0 0,1 0-1,104 9 25,-106-10-23,21-1 8,0 0 1,0-1-1,0-2 1,0 0-1,-1-1 1,0-2 0,0 0-1,-1-1 1,1-2-1,-2 0 1,1-1-1,-2-2 1,0 0-1,0-1 1,-1 0-1,-1-2 1,5-5-11,-17 14 12,-1-1 1,0 1-1,0-1 1,0 0 0,-1 0-1,0 0 1,-1-1-1,0 1 1,0-1 0,-1 0-1,0 0 1,0 0-1,-1 0 1,0 0 0,-1 0-1,0 0 1,0 0-1,-1-2-12,1 8 9,1 1 0,-1-1 0,0 1 1,0-1-1,0 0 0,0 1 0,0-1 0,0 1 0,-1-1 0,1 1 0,-1-1 0,1 1 0,-1-1 0,0 1 0,0-1 0,-1 1 0,1 0 0,0 0 0,-1 0 0,1 0 0,-1 0 0,0 0 0,1 0 0,-1 0 0,0 0 0,0 1 0,0-1 0,0 1 0,-1 0 0,1-1 0,0 1 0,-1 0 0,1 0 0,0 1 0,-1-1 0,1 0 0,-1 1 0,0-1 0,1 1 0,-1 0 0,1 0 0,-3 0-9,1 3 4,0 0-1,1 0 0,-1 0 0,1 1 0,0-1 1,0 1-1,0 0 0,0 0 0,1 0 1,-1 0-1,1 0 0,0 0 0,0 1 0,1-1 1,-1 1-1,1-1 0,0 5-3,-1-2 4,-7 27-8,1 1-1,2 0 1,2 0 0,1 0 0,2 34 4,0-64-22,1 0 0,-1 0 0,1 1 1,0-1-1,1 0 0,-1 1 0,1-1 1,0 0-1,1 0 0,-1 0 0,1 0 1,0 0-1,0 0 0,0 0 0,1-1 0,0 1 1,0-1-1,0 0 0,0 0 0,1 0 1,-1 0-1,1 0 0,0-1 0,1 0 1,-1 1-1,0-2 0,1 1 0,-1 0 1,1-1-1,0 0 0,0 0 0,5 1 22,4 0-303,-1-1-1,1-1 0,0 0 0,0-1 1,-1 0-1,1-1 0,0-1 0,0 0 0,-1-1 1,0 0-1,1-1 0,-1-1 0,0 0 1,-1-1-1,1 0 0,-1-1 0,-1 0 1,1-1-1,-1 0 0,0 0 0,0-3 304,60-50-4676</inkml:trace>
  <inkml:trace contextRef="#ctx0" brushRef="#br0" timeOffset="2576.721">3229 2761 6003,'0'0'4402,"0"0"-2081,0 0-560,0 0-129,0 0-1151,0 0-113,-70 121 288,60-5-208,8 3-224,2-5-160,0-13-32,5-25-32,12-20-144,0-20-1152,-2-21-1265,-7-15-4227</inkml:trace>
  <inkml:trace contextRef="#ctx0" brushRef="#br0" timeOffset="3240.652">3055 3274 12678,'0'0'645,"29"4"-471,97 17-446,-31 22-1778,-75-29 1058,7 3-627,28 18-1477,-18-16 6075,-31-19 4461,-1-9-6414,-4 5-248,18-39-50,2 0 0,2 2 0,2 0 0,12-13-728,48-82 412,-82 133-388,-1 0-1,1 0 1,-1-1 0,0 1-1,0-1 1,-1 1 0,1-1-1,-1 0 1,0 1 0,0-1-1,0 0 1,0 0-1,-1 0 1,1 0 0,-1 0-1,0 0 1,0 0 0,-1 0-1,1 0 1,-1 1 0,0-1-1,0 0 1,0 0 0,0 0-1,-1 1 1,1-1 0,-1 1-1,0-1 1,0 1 0,-2-2-24,-77-6-14,78 14 0,1 0 0,-1 0-1,1 1 1,-1-1 0,1 1 0,0-1-1,1 1 1,-1 0 0,0 0-1,1 0 1,0 0 0,0 0-1,0 0 1,1 0 0,-1 0 0,1 0-1,0 0 1,0 0 0,0 0-1,1 0 1,0 4 14,-1-1-20,0-3 3,0 0-1,1 1 0,-1-1 1,1 0-1,0 0 1,0 0-1,0-1 0,0 1 1,1 0-1,-1 0 1,1-1-1,0 1 0,0-1 1,1 1-1,-1-1 1,1 0-1,-1 0 0,1 0 1,0 0-1,0 0 1,0-1-1,1 1 1,-1-1-1,0 0 0,1 0 1,0 0-1,-1-1 1,1 1-1,0-1 0,0 0 1,0 0-1,3 0 18,20 4-23,1-1-1,-1-1 1,1-1-1,0-2 0,0-1 1,15-3 23,51-14 13,-86 19-8,-19 87 282,0-42-157,10-43-127,-1 1 0,1 0 0,0 0 0,0 0 1,1 0-1,-1 0 0,1 0 0,0 0 0,0 0 0,0 1 1,0-1-1,1 0 0,0 0 0,0 0 0,0 0 0,0-1 1,1 1-1,-1 0 0,1 0 0,0-1 0,0 1 0,0-1 1,1 1-1,-1-1 0,1 0 0,0 0 0,0 0 0,0-1 1,0 1-1,0-1 0,1 1 0,2 1-3,3-1 13,-1-1 0,1 0 0,0 0 0,0 0 0,0-1 0,0 0-1,0-1 1,0 0 0,0-1 0,0 1 0,0-2 0,0 1 0,0-1 0,0-1 0,-1 0 0,1 0 0,-1 0-1,0-1 1,0-1 0,0 1 0,0-1 0,-1-1 0,0 1 0,0-1 0,5-5-13,18-42 192,-29 52-288,2 11-448,-3-5 474,1 0-1,1 1 1,-1-1 0,0 0 0,1 0 0,0-1 0,0 1 0,1 0-1,-1-1 1,1 1 0,0-1 0,0 0 0,1 0 0,-1 0 0,1 0-1,0-1 1,0 0 0,0 1 0,0-1 0,1-1 0,-1 1 0,1-1 0,-1 1-1,1-1 1,0-1 0,0 1 0,0-1 0,0 0 0,0 0 0,1 0-1,-1 0 1,0-1 0,0 0 0,0 0 0,1-1 0,-1 0 0,0 0-1,2 0 71,1-2-619,0 0-1,-1-1 1,1 0-1,-1 0 0,0 0 1,0-1-1,-1 0 0,0-1 1,1 1-1,-2-1 1,1 0-1,4-6 620,34-43-6611</inkml:trace>
  <inkml:trace contextRef="#ctx0" brushRef="#br0" timeOffset="3537.087">4288 2705 6739,'0'0'5883,"-24"-6"-3557,-75-20-664,96 25-1608,0 1 0,0-1-1,0 1 1,0-1 0,-1 1-1,1 0 1,0 0 0,0 0-1,0 1 1,-1-1 0,1 1-1,0 0 1,0 0 0,0 0 0,0 0-1,0 0 1,0 1 0,1-1-1,-1 1 1,0 0 0,1 0-1,-1 0 1,1 0 0,-1 0-1,1 0 1,0 1 0,0-1-1,0 1 1,0 0 0,1-1-1,-1 1 1,1 0 0,0 0 0,-1 0-1,1 0 1,1 0 0,-1 0-1,0 1 1,1-1 0,-1 0-1,1 0 1,0 0 0,0 1-1,1-1 1,-1 0 0,0 0-1,1 0 1,0 0 0,0 0-1,0 0 1,1 2-54,-2 1 85,2-1-55,0-1 1,0 0 0,1 1-1,-1-1 1,1 0-1,0 0 1,0 0-1,1-1 1,-1 1-1,1-1 1,0 0 0,0 1-1,0-2 1,0 1-1,0 0 1,0-1-1,1 0 1,0 0-1,-1 0 1,1-1-1,0 0 1,-1 0 0,1 0-1,0 0 1,0-1-1,0 1 1,0-1-1,0-1 1,0 1-1,0-1 1,4 0-31,2 2 47,1 1-1,1-2 1,-1 0-1,0 0 1,0-1 0,0 0-1,0-1 1,-1-1 0,1 0-1,0 0 1,-1-1-1,0-1 1,0 0 0,0 0-1,0-1 1,-1-1-1,0 1 1,0-2 0,2-2-47,-10 9 0,-1-1 0,1 1 0,-1 0 0,1-1-1,-1 1 1,0-1 0,0 0 0,0 1 0,0-1 0,0 0 0,0 0 0,0 1 0,-1-1 0,1 0 0,-1 0 0,1 0 0,-1 0 0,0 0 0,0 0 0,1 0 0,-1 0 0,-1 0 0,1 0 0,0 0 0,0 0-1,-1 0 1,1 1 0,-1-1 0,0 0 0,1 0 0,-1 0 0,0 0 0,0 1 0,0-1 0,0 0 0,-1 1 0,1-1 0,0 1 0,-1 0 0,1-1 0,-1 1 0,-75-32-535,68 31 387,-1 0 0,0 1 0,1 0 0,-1 1 0,0 0-1,0 1 1,1 0 0,-1 1 0,0 0 0,1 0-1,0 1 1,-1 0 0,1 0 0,0 1 0,0 1-1,1-1 1,-2 3 148,-29 60-5634,36-27-2156</inkml:trace>
  <inkml:trace contextRef="#ctx0" brushRef="#br0" timeOffset="3827.921">4532 2893 9989,'0'0'2710,"0"0"-1026,0 0-6,0 0-486,3 27-303,10 86-140,-10-77-380,-4-33-315,0 1-1,0 0 0,1-1 0,-1 1 1,1 0-1,0 0 0,0-1 0,0 1 1,1 0-1,-1 0 0,1-1 1,0 1-1,0 0 0,0-1 0,1 1 1,-1-1-1,1 0 0,0 1 0,0-1 1,0 0-1,0 0 0,0 0 0,1 0 1,-1 0-1,1-1 0,0 1 0,0-1 1,0 0-1,0 0 0,0 0 0,1 0 1,-1 0-1,0-1 0,1 1 0,0-1 1,3 1-54,2-1 75,-1-1 0,1 0 1,0 0-1,0-1 0,0 0 0,-1-1 1,1 0-1,0 0 0,-1-1 1,0 0-1,1 0 0,-1-1 1,-1 0-1,1 0 0,0-1 0,-1 0 1,0 0-1,3-4-75,7-2 15,-1-1 0,0-1 0,-1-1 0,-1 0 0,0-1 0,-1 0 0,0-1 0,-1-1-1,-1 0 1,-1-1 0,0 1 0,-1-2 0,-1 1 0,-1-2 0,-1 1 0,0 0 0,-2-1 0,0 0 0,-1 0 0,-1-5-15,-4 23-93,0 1 1,0 0-1,0 0 0,0 0 1,-1 0-1,1 0 0,0 0 1,0 1-1,-1-1 1,1 1-1,0-1 0,-1 1 1,1 0-1,-1 0 1,1 0-1,0 0 0,-1 1 1,1-1-1,0 1 1,-1-1-1,1 1 0,0 0 1,-1 0-1,1 0 0,0 0 1,0 0-1,0 0 1,-2 2 92,-38 32-2808,19-7-1919,4 4-5928</inkml:trace>
  <inkml:trace contextRef="#ctx0" brushRef="#br0" timeOffset="4205.242">5139 2851 12870,'0'0'1064,"0"0"-298,0 0 752,0 0-219,0 20-509,4 65-315,-3-82-437,-1-1-1,1 1 1,-1 0-1,1-1 1,0 1 0,0 0-1,1-1 1,-1 1 0,0-1-1,1 1 1,-1-1-1,1 0 1,0 0 0,0 0-1,0 0 1,0 0 0,0 0-1,0 0 1,1-1-1,-1 1 1,0-1 0,1 1-1,-1-1 1,1 0 0,0 0-1,-1 0 1,1-1-1,0 1 1,0 0 0,0-1-1,-1 0 1,1 0 0,0 0-1,0 0 1,0 0-1,-1 0 1,1-1 0,0 0-1,2 0-37,8 0 99,-7 1-73,-1 0 0,1 0 0,-1-1 0,1 0 0,-1 0 0,0 0 0,0-1 0,1 0 0,-1 0 0,0 0 0,-1 0-1,1-1 1,0 0 0,-1 0 0,1 0 0,-1-1 0,0 1 0,0-1 0,-1 0 0,1 0 0,-1-1 0,1 1 0,-1-1 0,-1 1 0,1-1 0,-1 0 0,0 0 0,0 0 0,0 0 0,-1-1 0,1 1 0,-1 0 0,-1-1 0,1 1 0,-1-1-1,0 1 1,0-2-26,0 5 4,1 0-1,-1 0 1,1 0 0,-1 0-1,0 0 1,0 1-1,0-1 1,0 0-1,0 0 1,0 0-1,-1 0 1,1 0-1,-1 1 1,1-1-1,-1 0 1,0 0 0,1 0-1,-1 1 1,0-1-1,0 1 1,0-1-1,-1 1 1,1-1-1,0 1 1,0-1-1,-1 1 1,1 0-1,-1 0 1,1 0-1,-1 0 1,0 0 0,1 0-1,-1 0 1,0 0-1,1 1 1,-1-1-1,0 1 1,0-1-1,0 1 1,0 0-4,-8-1-3,-1 0 0,1 1-1,-1 1 1,1 0 0,0 0 0,-1 1 0,1 0 0,0 1-1,0 0 1,0 0 0,1 1 0,-1 1 0,1 0 0,0 0 0,0 0-1,0 1 1,1 1 0,0-1 0,0 1 0,1 1 0,0-1-1,-5 9 4,-3-2-9,2 1 0,0 0-1,0 1 1,2 1 0,0 0-1,1 1 1,0 0 0,2 0-1,0 1 1,1 0 0,1 0-1,1 1 1,0-1 0,0 11 9,5-26-5,0-1 1,0 0 0,0 1 0,1-1-1,-1 1 1,1-1 0,0 0-1,0 1 1,0-1 0,0 0-1,0 0 1,1 0 0,0 0 0,-1 0-1,1 0 1,0 0 0,1 0-1,-1-1 1,0 1 0,1-1 0,-1 0-1,1 0 1,0 0 0,0 0-1,0 0 1,0 0 0,0-1-1,1 1 5,99 24-222,-90-24 175,118 10-861,-24-3-4867,-66-1-4720</inkml:trace>
  <inkml:trace contextRef="#ctx0" brushRef="#br0" timeOffset="6352.248">1838 5608 6243,'0'0'1537,"0"0"-844,0 0 52,0 0 252,0 0-143,1-12-158,1-77 1079,-4 86-1666,1 0-1,-1 0 1,0 0 0,0 1 0,0-1 0,0 0 0,0 1 0,0 0 0,-1-1 0,0 1 0,1 0 0,-1 0 0,0 0 0,0 1 0,0-1 0,0 1 0,0-1 0,0 1 0,0 0 0,-1 0 0,1 1 0,0-1 0,-1 1 0,1-1 0,0 1 0,-3 0-109,-8-3 91,0 1 1,-1 0-1,1 1 0,-1 1 1,1 0-1,-1 1 0,1 0 1,-1 1-1,1 1 0,0 1 1,0-1-1,0 2 0,0 0 1,1 1-1,0 0 0,0 1 1,1 1-1,-1 0 0,2 0 1,-1 1-1,-3 4-91,0 3 42,1 1 1,1 0-1,0 1 0,2 1 0,0-1 0,0 2 1,2 0-1,1 0 0,0 0 0,2 1 1,0 0-1,1 0 0,1 1 0,1-1 1,1 1-1,1 0 0,1 0 0,2 11-42,-1-29 1,0 0-1,0 0 1,0 0-1,0 0 1,1-1-1,-1 1 1,1 0-1,0-1 0,0 1 1,1-1-1,-1 1 1,1-1-1,-1 0 1,1 0-1,0 0 1,0-1-1,1 1 1,-1-1-1,0 0 0,1 1 1,-1-2-1,1 1 1,0 0-1,0-1 1,0 1-1,0-1 1,0 0-1,0 0 0,8 1 0,-1-1 0,1 1 0,-1-2 0,1 0 0,0 0 1,-1-1-1,1 0 0,-1-1 0,11-3 0,7-6 14,-1-2 1,-1-1 0,0-1-1,-1-1 1,0-1 0,-2-2-1,0 0 1,-1-2 0,-1 0-1,2-4-14,-1 2 17,-1 0-1,0-2 1,-2 0-1,-1-1 0,-1-1 1,-2-1-1,0 0 0,-2-2 1,-1 1-1,-1-2 0,-2 1 1,-1-1-1,-2-1 1,0 0-1,0-22-16,-3-10 162,-2-1 0,-3 1-1,-10-61-161,-35-19 238,46 145-233,0 0 0,0 1 0,0-1 0,-1 0 0,1 0 0,-1 0 0,1 1-1,-1-1 1,1 0 0,-1 0 0,0 0 0,1 0 0,-1 0 0,0 0 0,0 0 0,0 0 0,0 0 0,0-1 0,0 1 0,0 0 0,0-1 0,0 1 0,0 0 0,0-1-1,-1 0 1,1 1 0,0-1 0,0 1 0,0-1 0,-1 0 0,1 0 0,0 0 0,0 0 0,-1 0 0,1 0 0,0 0 0,0 0 0,-1-1 0,1 1 0,0 0 0,0-1 0,0 1-1,-1-1 1,1 1 0,0-1 0,0 1 0,0-1 0,0 0 0,0 0 0,0 1 0,0-1 0,0 0 0,0 0 0,1 0 0,-1 0 0,0 0 0,1 0 0,-1 0 0,0-1-1,1 1 1,-1 0 0,1 0 0,0 0 0,-1-1 0,1 1 0,0 0 0,0 0 0,0-1-5,-12 57-34,2 0 0,3 1 0,2-1 0,2 53 34,2-61-6,-3-15-1,2 1 1,1 0 0,2 0-1,1 0 1,1-1-1,2 1 1,1-1 0,2 0-1,1 0 1,1-1 0,2-1-1,4 6 7,-8-26-26,1 0 0,0 0-1,1-1 1,0 0 0,1-1 0,-1 0-1,2 0 1,-1-2 0,1 1 0,0-1-1,0-1 1,0 0 0,1-1-1,0 0 1,0-1 0,0-1 0,0 0-1,1 0 1,-1-1 0,0-1 0,1 0-1,-1-1 1,0-1 0,0 0-1,1-1 1,-1 0 0,-1-1 0,1 0-1,-1-1 1,1 0 0,-1-1 0,-1-1-1,1 0 27,2-1-5,-1-1-1,-1 0 0,0-1 1,0 0-1,-1-1 1,0 0-1,-1 0 0,0-1 1,-1-1-1,0 0 1,-1 0-1,0-1 0,-1 0 1,-1 0-1,0 0 1,-1-1-1,-1 0 0,0 0 1,-1 0-1,1-14 6,-2 24 4,-1-1 0,0 0 0,0 0 0,0 0 0,-1 0-1,1 0 1,-1 0 0,-1 0 0,1 1 0,-1-1 0,0 0 0,0 0 0,-1 0 0,0 1-1,0-1 1,0 1 0,-1-1 0,0 1 0,0 0 0,0 0 0,0 0 0,-1 0-1,0 1 1,0 0 0,0-1 0,-1 1 0,1 1 0,-1-1 0,0 1 0,0 0-1,0 0 1,0 0 0,-4-1-4,6 4-1,-1-1 0,1 1 0,-1 0 0,1 0-1,-1 0 1,1 1 0,0-1 0,-1 1 0,1 0 0,-1 0-1,1 0 1,0 0 0,0 1 0,0-1 0,0 1 0,0 0-1,0 0 1,0 0 0,0 0 0,1 0 0,-1 0 0,1 1 0,0 0-1,-1-1 1,1 1 0,1 0 0,-1 0 0,0 0 0,1 0-1,-1 0 1,1 0 0,0 1 0,0-1 0,0 0 0,0 1-1,1-1 1,0 1 0,-1-1 0,1 3 1,-5 20 3,1 0 1,2 0 0,0 0-1,2 0 1,0 1-1,3 9-3,-3-32 0,1 0-1,-1 1 0,1-1 1,0 0-1,0 1 0,0-1 1,0 0-1,1 0 0,-1 0 1,1 0-1,0 0 0,1 0 1,-1-1-1,1 1 1,-1-1-1,1 0 0,0 1 1,0-1-1,1 0 0,-1-1 1,1 1-1,-1-1 0,1 1 1,0-1-1,0 0 0,0-1 1,0 1-1,0-1 0,0 1 1,0-1-1,1 0 1,-1-1-1,2 1 1,9 0 0,0 0 0,0-1 0,0 0 0,-1-2 0,1 0 0,0 0 0,0-1 0,-1-1 0,1 0 1,-1-2-1,0 1 0,-1-1 0,0-1 0,3-2 0,167-127 90,-157 116-41,-1-2 1,-1-1 0,-1-1 0,-1 0 0,-1-2-1,-2 0 1,0-2 0,-2 0 0,-1-1 0,-1 0-1,-2-1 1,-1-1 0,-1 0 0,-1-1 0,-2 0-50,1-44 125,-3 0 1,-3 0-1,-4-1-125,1 52 24,0 8 11,1 10-6,0-1 0,-1 1 0,0-1 0,0 1 0,0-1 0,-1 1 0,0 0 0,-1-1 0,0 1 0,0 0 0,-1 0 0,1 0 0,-1 0 0,-1 1 0,1-1 0,-5-5-29,7 12 5,0 0 0,1 0 1,-1-1-1,0 1 1,0 0-1,0 0 0,1 0 1,-1 0-1,0 0 1,0 0-1,0 0 0,0 0 1,1 0-1,-1 0 1,0 1-1,0-1 0,0 0 1,1 1-1,-1-1 1,0 0-1,0 1 0,1-1 1,-1 1-1,0-1 1,1 1-1,-1-1 0,1 1 1,-1 0-1,0-1 1,1 1-1,0 0 0,-1-1 1,1 1-1,-1 0 0,1 0 1,0-1-1,-1 1 1,1 0-1,0 0 0,0-1 1,0 1-1,0 0 1,-1 0-1,1 0 0,0 0-5,-36 168-114,25-37 72,5 0 1,6 2 41,-3-117-63,2 0 0,0 1 0,1-1-1,1 1 1,1-1 0,0 1 0,1-1 0,1 0 0,0 0 0,2-1-1,0 1 1,1-1 0,0 0 0,1-1 0,1 0 0,0 0 0,1-1 0,12 14 63,-15-24-207,-1 0 0,1 0 0,0 0 1,0-1-1,0 1 0,0-2 1,0 1-1,1-1 0,-1 0 1,1-1-1,0 0 0,-1 0 0,1-1 1,0 1-1,0-2 0,3 0 207,71-32-7012,-34-12-2491</inkml:trace>
  <inkml:trace contextRef="#ctx0" brushRef="#br0" timeOffset="6944.821">3542 5203 9652,'0'0'382,"0"0"341,0 0 590,0 0-265,0 0-301,24 5-229,76 12-124,-97-17-381,0 0 0,1 1-1,-1-1 1,1 0 0,-1-1-1,1 1 1,-1-1-1,1 1 1,-1-1 0,0 0-1,1 0 1,-1 0 0,0-1-1,0 1 1,0-1 0,0 0-1,0 0 1,0 0-1,0 0 1,-1 0 0,1-1-13,6-4 28,-7 5-21,1 0 1,-1 1-1,0-1 1,1 0-1,-1 0 1,0 0-1,0-1 1,0 1-1,-1 0 1,1-1 0,0 0-1,-1 1 1,0-1-1,1 0 1,-1 1-1,0-1 1,-1 0-1,1 0 1,0 0-1,-1 0 1,0 0-1,1 0 1,-1 0-1,0 0 1,-1 0-1,1 0 1,-1-1-8,-1 1 5,-1-1 1,-1 1 0,1 0-1,0 0 1,-1 0 0,1 1 0,-1-1-1,0 1 1,0 0 0,0 0-1,0 0 1,0 1 0,0-1-1,-1 1 1,1 0 0,-1 0 0,1 0-1,0 1 1,-1 0 0,1 0-1,-1 0 1,1 0 0,-1 1-1,-1 0-5,2-1 8,-1-1-4,0 0 0,-1 1 0,1 0 1,0 0-1,0 1 0,0-1 0,0 1 0,0 0 1,0 1-1,0-1 0,0 1 0,0 0 1,1 0-1,-1 0 0,1 1 0,-1 0 0,1-1 1,0 2-1,0-1 0,0 0 0,1 1 0,-1 0 1,1 0-1,0 0 0,0 0 0,0 0 1,0 1-1,1-1 0,0 1 0,0-1 0,0 3-4,-3 9 53,1 1 0,0-1 0,2 1-1,0 0 1,1 0 0,0 0-1,1 1 1,2 8-53,-1-19 2,-1-1 1,1 1-1,0-1 1,0 1-1,1-1 1,0 1-1,0-1 1,1 0-1,-1 0 1,1 0-1,1 0 1,-1 0-1,1-1 1,0 1-1,0-1 1,1 0-1,-1 0 1,1-1-1,0 1 1,1-1-1,-1 0 1,1-1-1,-1 1 1,1-1-1,0 0 1,0-1-1,1 1 1,-1-1-1,0 0 1,1-1-3,9 2 1,-1-1 1,1-1 0,-1 0-1,1-1 1,-1-1-1,1 0 1,-1-1 0,1-1-1,-1 0 1,0-2 0,0 1-1,0-2 1,-1 0-1,13-7-1,180-125 418,-182 119-254,-2-1 0,-1-1 0,0-1 1,-2-1-1,0-1 0,-2-1 0,-1 0 0,0-1 0,-2-1 1,-1-1-1,-2 0 0,0 0 0,3-19-164,3-38 298,-3-2 0,-5 1-1,-3-1 1,-4-1 0,-5-29-298,2 76 248,-1 41-238,1 0 0,-1 0 1,1 0-1,0 1 0,-1-1 0,1 0 1,-1 0-1,1 0 0,0 0 0,-1 0 0,1 0 1,-1 0-1,1 0 0,-1 0 0,1 0 1,0 0-1,-1 0 0,1 0 0,-1-1 1,1 1-1,0 0 0,-1 0 0,1 0 0,-1 0 1,1-1-1,0 1 0,-1 0 0,1 0 1,0-1-1,0 1 0,-1 0 0,1-1 0,0 1 1,0 0-1,-1-1 0,1 1 0,0-1 1,0 1-1,0 0 0,-1-1 0,1 1 0,0-1 1,0 1-1,0 0 0,0-1 0,0 1 1,0-1-1,0 1 0,0 0 0,0-1 1,0 1-1,0-1 0,0 1 0,0-1 0,1 1 1,-1 0-1,0-1 0,0 1 0,0 0 1,1-1-11,-36 116-70,15 4-36,4 0-1,7 0 0,4 1 0,6 2 107,-2-108-148,14 104-407,-13-115 435,2 0 0,-1 0 0,0 0 0,1 0-1,-1 0 1,1 0 0,0-1 0,0 1 0,0-1 0,0 1-1,0-1 1,1 0 0,-1 0 0,1 0 0,-1 0-1,1 0 1,0 0 0,0-1 0,0 1 0,0-1 0,0 0-1,0 0 1,0 0 0,0 0 0,1-1 0,-1 1 0,0-1-1,0 0 1,1 0 0,-1 0 0,0 0 0,0 0 0,2-1 120,27-11-3882,-4-22-2759</inkml:trace>
  <inkml:trace contextRef="#ctx0" brushRef="#br0" timeOffset="7286.529">4276 4724 10325,'0'0'1803,"0"0"-1010,-1 20 138,0-6-694,-1-7-153,1-1-1,1 1 0,-1-1 0,1 1 1,1 0-1,-1-1 0,1 1 0,0-1 1,0 1-1,1-1 0,0 0 0,0 1 1,0-1-1,1 0 0,0 0 0,0 0 1,1-1-1,0 1 0,2 2-83,4 0 127,0 0-1,0 0 1,1-1-1,0-1 1,0 0 0,0 0-1,1-1 1,0-1-1,0 0 1,1 0 0,-1-1-1,0-1 1,1 0-1,0-1 1,-1 0-1,1-1 1,0-1 0,4 0-127,11-2 126,1-2 0,-1-1 0,-1-1 0,1-1 0,-1-1 0,-1-2 0,0-1 0,0 0 0,-1-2 0,-1-1 0,0-1 0,-1-1 0,11-12-126,-25 23 33,0-1 0,0 0 0,-1-1 0,0 0 0,0 0 0,0-1 0,-2 0 0,1 0 0,-1 0 0,0-1 0,-1 0 0,0 0 0,0-1 0,-1 1 0,-1-1 0,0 0 0,0 0 0,-1 0 0,0-5-33,-2 16 0,1-2 7,-1 0 0,1 0 0,0 0 0,-1 0 0,1-1 0,-1 1 0,0 0 0,0 0-1,0 0 1,0-1 0,0 1 0,0 0 0,-1 0 0,1 0 0,-1-1 0,1 1 0,-1 0 0,0 0 0,0 0 0,0 0 0,0 0 0,0 0 0,0 1 0,-1-1 0,1 0 0,-1 0 0,1 1 0,-1-1 0,0 1 0,1 0 0,-1-1 0,0 1 0,0 0 0,0 0 0,0 0 0,0 0 0,0 0 0,0 1 0,0-1 0,0 1 0,-1-1 0,1 1-7,-5 0 3,0 0-1,1 0 1,-1 1-1,0 0 1,0 0-1,1 1 1,-1 0 0,0 0-1,1 0 1,0 1-1,0 0 1,0 0-1,0 1 1,0-1 0,0 1-1,1 1 1,0-1-1,0 1 1,-3 3-3,-78 109-46,74-98 39,1 2 1,2 0 0,0 0-1,1 0 1,1 1-1,1 0 1,1 1 0,1-1-1,1 1 1,0 13 6,3-31-14,0 0 1,0-1-1,0 1 0,0 0 1,1 0-1,0 0 1,0 0-1,0 0 0,0-1 1,1 1-1,0 0 1,0-1-1,0 1 1,1-1-1,-1 0 0,1 0 1,0 0-1,0 0 1,1 0-1,-1-1 0,1 0 1,0 1-1,-1-1 1,1-1-1,1 1 1,-1 0-1,0-1 0,1 0 1,-1 0-1,1 0 1,0-1-1,-1 0 1,3 1 12,131 26-2372,-46-23-2371,-27-3-3335</inkml:trace>
  <inkml:trace contextRef="#ctx0" brushRef="#br0" timeOffset="8437.798">1689 7893 12086,'5'-20'1899,"47"-150"91,-25 113-911,-13 31-616,-2-1 0,-1 0 0,-2-1 0,0 0 0,2-15-463,-22 77 376,-20 5-267,30-38-74,1 0 32,0-1-11,0 0-3,0 0-15,0-92 642,2 38-606,3-1-1,2 1 1,3 0 0,2 0 0,2 1 0,6-11-74,-17 56 3,-1 0 1,1-1-1,-1 1 1,2 0 0,-1 1 0,1-1 0,0 0 0,0 1 0,1 0-1,0 0 1,1 1 0,3-5-4,-7 10-5,-1 1-1,1-1 1,-1 0-1,0 1 1,1 0-1,-1-1 1,1 1-1,-1 0 1,1 0 0,-1 0-1,1 0 1,-1 0-1,1 0 1,-1 0-1,1 0 1,-1 1-1,1-1 1,-1 0-1,1 1 1,-1-1 0,0 1-1,1 0 1,-1 0-1,0-1 1,0 1-1,1 0 1,-1 0-1,0 0 1,0 0-1,0 0 1,0 0 0,0 1-1,0-1 1,-1 0-1,1 0 1,0 1-1,0-1 1,-1 0-1,1 1 1,-1-1-1,1 1 1,-1-1 0,0 1-1,0-1 1,0 1 5,39 85-4,-4 1 0,-3 2 1,-3 8 3,61 168-1211,-76-236 650,-1 0-5281,-12-29 317</inkml:trace>
  <inkml:trace contextRef="#ctx0" brushRef="#br0" timeOffset="8694.179">1726 7472 12566,'0'0'1440,"0"0"-1392,137-42 129,-52 26 15,7 1-192,5-6-369,0 3-1407,-5-4-2594</inkml:trace>
  <inkml:trace contextRef="#ctx0" brushRef="#br0" timeOffset="9726.065">2684 7094 8836,'0'0'3415,"0"0"-1905,-28 11-630,-90 39 270,112-46-1070,0 0 0,-1 0 0,1 0 0,0 1 0,1 0 0,-1 0 0,1 1 0,0-1 0,1 1 1,-1 0-1,1 0 0,0 1 0,1-1 0,-1 1 0,1 0 0,1 0 0,-1 2-80,-2 2 99,0 1 5,1 1 0,0-1 1,1 1-1,0 0 0,1 0 0,0 0 1,1 0-1,1 1 0,0-1 1,2 10-105,-1-21 6,0 1 1,1 0 0,0-1-1,-1 1 1,1-1-1,0 0 1,1 0 0,-1 1-1,0-1 1,0-1 0,1 1-1,-1 0 1,1 0 0,0-1-1,-1 0 1,1 1-1,0-1 1,0 0 0,0 0-1,0-1 1,0 1 0,0-1-1,0 1 1,0-1-1,0 0 1,0 0 0,0 0-1,0-1 1,0 1 0,0-1-1,0 1 1,0-1 0,0 0-1,0 0 1,2-2-7,11-2 20,1-1 0,-1-1 1,0-1-1,-1 0 0,0-1 1,0 0-1,-1-2 0,0 1 1,-1-2-1,0 0 0,-1 0 1,7-10-21,-13 17-1,16-17 11,0-1 1,-1-2 0,-1 0 0,-2 0 0,0-2 0,-2 0 0,-1-1 0,-1-1-1,-2 0 1,-1-1 0,-1 0 0,-1 0 0,3-23-11,-5-103 107,-7 149-96,1 6-9,0-1 1,-1 0-1,1 0 0,-1 0 1,1 0-1,-1 0 0,0 0 1,0 0-1,0 0 1,0 0-1,0 0 0,0 0 1,0 0-1,-1 0 1,1 0-1,-1 0 0,1 0 1,-1 0-1,0 0 1,0 0-1,0 0 0,0 1 1,0-1-1,0 0 1,-1 1-1,1-1 0,0 1 1,-1-1-1,1 1 1,-1 0-1,0-1 0,1 1 1,-1 0-1,0 0 0,0 0 1,0 1-1,1-1 1,-1 0-1,0 1 0,-1-1-2,0 2-4,1 1-1,-1-1 0,1 1 1,0-1-1,-1 1 0,1 0 0,0 0 1,0 0-1,0 0 0,0 0 1,1 0-1,-1 1 0,1-1 1,-1 1-1,1-1 0,0 1 0,0-1 1,0 1-1,0 0 0,0 0 1,1-1-1,-1 1 0,1 0 0,0 2 5,-3 4-17,-4 28-92,1 1 1,1 0 0,3-1-1,1 1 1,3 35 108,-2-65-186,0 1 0,1 0 0,0 0 0,0 0 0,1 0 0,0-1 0,0 1 1,1-1-1,0 1 0,1-1 0,0 0 0,0 0 0,1-1 0,-1 1 0,2-1 0,-1 0 0,1-1 0,0 1 0,1-1 0,-1 0 0,1 0 0,0-1 0,1 0 0,-1-1 0,1 1 0,0-1 0,0-1 0,1 1 1,-1-2-1,6 2 186,13 0-284,1-2 1,-1 0 0,1-2 0,-1-2 0,1 0-1,-1-2 1,0 0 0,0-2 0,0-1 0,-1-2 0,0 0-1,0-2 1,-1 0 0,0-3 283,137-68 53,-161 82-14,-1 0 0,1 0 0,0 0-1,0 0 1,-1 0 0,1 0 0,0 0-1,0 0 1,-1-1 0,1 1 0,0 0-1,-1-1 1,1 1 0,0 0-1,-1-1 1,1 1 0,0 0 0,-1-1-1,1 1 1,-1-1 0,1 0 0,-1 1-1,1-1 1,-1 1 0,1-1-1,-1 0 1,0 1 0,1-1 0,-1 0-1,0 1 1,1-1 0,-1 0 0,0 1-1,0-1 1,0 0 0,0 0 0,0 1-1,0-1 1,0 0 0,0 0-1,0 1 1,0-1 0,0 0 0,0 0-1,-1 1 1,1-1 0,0 0 0,0 1-1,-1-1 1,1 0 0,0 1 0,-1-1-1,1 0 1,-1 1 0,1-1-1,-1 1 1,1-1 0,-1 1 0,0-1-1,1 1 1,-1-1 0,1 1 0,-1 0-1,0-1 1,1 1 0,-2 0-39,-50-10 1355,-115 10 2158,163 1-3436,-1 0 0,1 0 0,0 1 0,0-1-1,1 1 1,-1 0 0,0 0 0,1 1 0,-1-1 0,1 1 0,-1 0-1,1-1 1,0 2 0,0-1 0,1 0 0,-1 0 0,1 1 0,-1 0-1,1-1 1,0 1 0,1 0 0,-1 0 0,1 0 0,-1 0-1,1 0 1,0 0 0,1 1 0,-1-1 0,1 0 0,0 0 0,0 4-77,2-5 10,0 0 0,0 0 0,0-1 0,0 1 0,0-1 0,1 0 0,-1 1 0,1-1 1,0 0-1,0 0 0,0-1 0,0 1 0,0-1 0,0 1 0,0-1 0,0 0 0,0 0 0,1-1 1,-1 1-1,0-1 0,1 1 0,-1-1 0,0 0 0,1 0 0,-1 0 0,1-1 0,-1 1 1,0-1-1,0 0 0,1 0 0,-1 0 0,0 0 0,3-2-10,8-2 20,0-1 1,0-1-1,0 0 1,-1 0-1,0-2 0,-1 1 1,1-2-1,-2 1 1,0-2-1,0 1 0,6-9-20,2 1 27,3-1 5,-1 0 1,-1-1 0,-1-1-1,-1-1 1,-1-1-1,0 0 1,-2-2 0,-1 1-1,-1-2 1,-1 0-1,-1 0 1,-2-1-1,0 0 1,0-7-33,-7 19 28,0 1-1,-1-1 1,0 0-1,-1 1 1,-1-1-1,0 1 1,-1-1 0,-1 1-1,-3-10-27,6 25-4,0 0-1,0 0 1,0 1 0,0-1-1,0 0 1,-1 0 0,1 1-1,0-1 1,-1 0 0,1 0-1,-1 0 1,1 1 0,-1-1-1,0 0 1,1 0-1,-1 0 1,0 0 0,0 0-1,0 0 1,0 0 0,0-1-1,0 1 1,0 0 0,0 0-1,0-1 1,0 1 0,0-1-1,0 1 1,-1-1 0,1 1-1,0-1 1,0 0-1,-1 1 1,1-1 0,0 0-1,0 0 1,-1 0 0,1 0-1,0 0 1,-1 0 0,1-1-1,0 1 1,0 0 0,0-1-1,-1 1 1,1 0-1,0-1 1,0 0 0,0 1-1,0-1 1,0 0 0,0 1-1,0-1 1,0 0 0,0 0-1,0 0 1,0 0 0,0 0-1,0 0 1,1 0 0,-1 0-1,1 0 1,-1 0-1,1-1 1,-1 1 0,1 0-1,-1 0 1,1-1 4,-7 44-205,1 0-1,3 1 1,1-1 0,3 18 205,-1-47-118,22 128-2886,-20-135 2682,1 0 1,0 0-1,0 0 1,0 0-1,1 0 1,0-1-1,0 0 1,0 0-1,1 0 1,0 0-1,-1 0 1,2-1 0,-1 0-1,0 0 1,1-1-1,0 1 1,0-1-1,0-1 1,0 1-1,3 0 322,2 0-424,1 0-1,0-1 1,1 0-1,-1 0 0,0-2 1,0 0-1,1 0 1,-1-1-1,0 0 0,3-2 425,110-47-503,-104 36 765,-1-1-1,-1-1 1,0 0-1,-1-2 0,-1 0 1,-1-1-1,-1 0 1,0-1-1,-1-1 1,0-2-262,-8 9 391,0 1-1,-1-1 1,0 0-1,-1-1 1,0 1 0,-1-1-1,-1 0 1,0 1 0,-1-1-1,-1 0 1,0 0-1,-2-9-390,1 18 140,0 0 1,0-1-1,-1 1 0,0 0 0,0 0 0,0 1 0,-1-1 0,1 0 0,-1 1 0,-1 0 0,1-1 0,-1 1 0,0 0 0,0 1 0,0-1 0,-1 1 0,0 0 0,0 0 0,0 0 0,0 1 0,0 0 0,-1 0 0,0 0 0,1 1 0,-1-1 0,0 1 0,0 1 0,0-1 0,0 1 0,-1 0 0,-4 0-140,5 2 43,0 0 0,0 1-1,1 0 1,-1 0 0,0 0 0,1 1 0,-1-1-1,1 1 1,0 1 0,0-1 0,0 1-1,0 0 1,1 0 0,-1 0 0,1 0-1,0 1 1,1 0 0,-1 0 0,1 0-1,0 0 1,0 1 0,0-1 0,1 1 0,0-1-1,0 1 1,0 1-43,1-6 9,-17 36 191,2-1 0,2 2 0,1 0 0,2 1 0,1 0 0,3 0 0,0 1 0,2 20-200,4-57 6,0 0 0,0 0 0,0 0 0,0-1 0,1 1 0,-1 0 0,1 0 0,0 0 0,0 0 0,0 0 0,0 0 0,1 0 0,-1 0 0,1 0 0,0-1 0,0 1 0,0 0 0,0 0 0,0-1 0,0 1 0,1 0 0,-1-1 0,1 0 0,0 1 0,0-1 0,0 0 0,0 0 0,0 0 0,0 0-1,1 0 1,-1 0 0,0-1 0,1 1 0,0-1 0,-1 0 0,1 0 0,0 0 0,0 0 0,-1 0 0,1 0 0,0-1 0,2 1-6,7-3 16,0 1-1,-1-2 1,1 0 0,0 0-1,-1-1 1,0 0-1,0-1 1,0 0 0,0-1-1,-1 0 1,0-1-1,0 0 1,-1-1-1,0 1 1,0-2 0,-1 0-1,6-6-15,-13 13 2,29-24 30,-1-2-1,-1-1 1,-2-1-1,-1-1 1,-2-1 0,-1-1-1,-1-1 1,-2-2-1,-1 1 1,-2-2 0,-2 0-1,-1-1 1,4-27-32,-6-20 54,-4 0 1,-3-1 0,-6-26-55,2 33 105,-11 139 202,5-29-306,-17 94 17,5 0 1,6 2-1,4 103-18,7-223-42,0 0 0,1 1 0,0-1 0,1 0 0,-1 0 0,1 0-1,1 0 1,-1 0 0,1 0 0,0 0 0,1 0 0,0 0 0,0-1 0,0 0 0,1 1 0,0-1 0,0 0-1,0-1 1,1 1 0,0-1 0,0 0 0,1 0 0,-1-1 0,1 1 0,0-1 0,0 0 0,0-1-1,1 0 1,-1 0 0,1 0 0,0 0 0,0-1 0,0-1 0,0 1 0,0-1 0,3 0 42,8 0-494,1 0 0,-1-2 0,0 0 1,0-1-1,0-1 0,-1-1 0,1 0 1,-1-1-1,0-1 0,0-1 0,0-1 1,-1 0-1,4-3 494,127-79-7348</inkml:trace>
  <inkml:trace contextRef="#ctx0" brushRef="#br0" timeOffset="10856.063">3947 6763 9092,'0'0'2273,"0"0"-1422,0 0-560,0 0 275,28-14 85,179-97 34,81-61 964,-298 169-251,-12 6-1370,1 2 1,0 0-1,1 1 1,-1 1-1,1 1 1,0 1-1,1 1 1,-12 8-29,4-5 15,-56 32 46,82-45-65,0 0 0,0 0 0,1 0 0,-1 1 0,0-1 0,1 0 0,-1 0 0,0 1-1,0-1 1,1 0 0,-1 1 0,1-1 0,-1 0 0,0 1 0,1-1 0,-1 1 0,1-1 0,-1 1 0,1 0 0,-1-1 0,1 1 0,-1-1-1,1 1 1,0 0 0,-1-1 0,1 1 0,0 0 0,0 0 0,0-1 0,-1 1 0,1 0 0,0 0 0,0-1 0,0 1 0,0 0 0,0-1-1,0 1 1,0 0 0,1 0 0,-1-1 0,0 1 0,0 0 0,0 0 0,1-1 0,-1 1 0,0 0 0,1-1 0,-1 1 0,1-1 0,-1 1-1,1 0 1,-1-1 0,1 1 0,-1-1 0,1 1 0,-1-1 0,1 1 4,205 1 0,-39-2-115,-160 9-98,-12 0 197,0 0 0,0 0 0,0 0 0,-1 0 0,-1-1 0,1 0 0,-1-1 0,-1 0 0,1 0 0,-1 0 0,-1-1 0,1 0 0,-1 0 0,-1 0 16,6-3-8,-144 79-86,148-83 94,0 1 0,0 0 0,0-1 0,0 1 0,0 0 0,0-1 0,0 1 0,0-1 0,0 1 0,0 0 0,-1-1 0,1 1 0,0 0 0,0-1 0,0 1 0,0 0 0,-1 0 0,1-1 0,0 1 0,0 0 0,0-1 0,-1 1 0,1 0 0,0 0 0,0-1 0,-1 1 0,1 0 0,0 0 0,-1 0 0,1 0 0,0-1 0,-1 1 0,1 0 0,0 0 0,-1 0 0,1 0 0,0 0 0,-1 0 0,1 0 0,0 0 0,-1 0 0,1 0 0,0 0 0,-1 0 0,1 0 0,0 0 0,-1 0 0,1 0 0,0 0 0,-1 1 0,1-1 0,0 0 0,-1 0 0,1 0 0,13-13-6,2 0 0,0 1-1,0 1 1,1 0 0,0 1 0,1 1-1,0 0 1,0 1 0,1 1-1,0 1 1,3 0 6,-21 6 0,0 1 0,0-1 0,0 0 0,0 1 0,0-1 0,0 0 0,0 1 0,0-1 0,0 0 0,0 1 0,0-1 0,0 0 0,0 1 0,1-1 0,-1 0 0,0 1 0,0-1 0,0 0 0,1 1 0,-1-1 0,0 0 0,0 0 0,1 1 0,-1-1 0,0 0 0,0 0 0,1 1 0,-1-1 0,0 0 0,1 0 0,-1 0 0,0 0 0,1 0 0,-1 1 0,0-1 0,1 0 0,-1 0 0,1 0 0,-1 0 0,0 0 0,1 0 0,-1 0 0,0 0 0,1 0 0,-1 0 0,0-1 0,1 1 0,-1 0 0,0 0 0,1 0 0,-1 0 0,0 0 0,1-1 0,-1 1 0,0 0 0,-4 6-47,0 1-1,0-1 1,-1 0 0,0-1-1,0 1 1,-1-1 0,1 0-1,-1-1 1,0 1 0,0-1-1,-1 0 1,-5 2 47,-53 13-4562,53-19 1019</inkml:trace>
  <inkml:trace contextRef="#ctx0" brushRef="#br0" timeOffset="11704.038">6613 243 3153,'-12'-24'10160,"-36"-79"-7874,46 98-2262,0 1 0,0-1 1,1 0-1,-1 0 0,1 0 0,0 0 0,0 0 0,1 0 0,-1 0 0,1 0 1,0 0-1,1 0 0,-1 0 0,1 0 0,0 0 0,0 0 0,2-2-24,-2 5 5,0 0 0,1 0 0,-1 1 0,1-1 0,0 0 0,-1 1 0,1-1-1,0 1 1,0 0 0,0 0 0,0 0 0,0 0 0,0 0 0,1 0 0,-1 0 0,0 0 0,0 1-1,1 0 1,-1-1 0,0 1 0,0 0 0,1 0 0,-1 0 0,0 0 0,1 0 0,-1 1 0,0-1 0,1 1-1,0 0-4,2 0 1,1 1 0,-2 0 0,1 1 0,0-1 0,0 1 0,-1-1 0,1 1 0,-1 1 0,0-1 0,0 1 0,0 0 0,0-1 0,-1 2 0,1-1 0,-1 0 0,0 1 0,-1-1 0,1 1 0,-1 0 0,0 0 0,0 0 0,0 1-1,10 27 46,-2 0 1,-1 1 0,-2 0-1,-1 0 1,-2 1 0,-1-1 0,-2 1-1,-1 0 1,-2 0 0,-4 18-47,-8 44 137,-5 0 1,-4-1 0,-4-2-1,-5 0 1,-34 70-138,8-21 169,9-24-25,4 2-1,5 1 1,-5 50-144,38-140 35,1-1 0,2 1-1,1 0 1,1 1 0,2-1-1,1 0 1,1 0 0,2 0-1,2 0 1,5 19-35,4-20 14,0 0 0,2-1 0,1-1 0,1 0 0,2-2 0,1 0 0,0-1 1,2-2-1,1 0 0,2-2 0,0 0-14,341 261 70,-206-165-79,120 114 9,-252-206-1,-1 0-1,-2 2 1,0 1-1,-2 2 1,-1 0 0,-2 2-1,-1 0 1,-2 1-1,-1 1 1,-1 1-1,-2 0 1,-2 1-1,7 32 2,-15-33 18,0 1-1,-3-1 0,-1 1 0,-2 0 1,-1-1-1,-2 1 0,-1-1 0,-2 0 1,-2 0-1,-1-1 0,-2 0 0,-1-1 1,-6 8-18,-61 114 162,-7-4 1,-40 47-163,62-108 107,5 4 0,4 1 0,4 3 0,5 2 0,4 3 1,5 1-1,-2 20-107,20 0 39,5 1 1,6 0 0,5 1 0,7 36-40,-2-34 1,-1-24-36,2 2-6,-5-1 0,-11 68 41,9-140-24,-2-1 0,-1 0 0,-1 0 0,-2 0 0,-1-1 0,-1-1 0,-2 0-1,-1-1 1,-2-1 0,-7 9 24,-3-3-98,-2-1 1,-1-2-1,-2 0 0,-1-3 0,-2-1 0,0-1 0,-2-2 1,0-2-1,-11 3 98,-38 17-571,-2-5 0,-2-3 0,-77 18 571,-120 11-1569,-3-13 0,-1-12-1,-241-1 1570,479-35-289,-400 27-3798,-30 1-2898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5:25:43.36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14964 1227 12886,'0'0'976,"0"0"-591,-22 172 399,22-111-176,0-10-304,5-19-272,12-12-32,3-14-64,-2-6-832,-6-2-1873,-4-27-369,-8-7-415</inkml:trace>
  <inkml:trace contextRef="#ctx0" brushRef="#br0" timeOffset="829.152">14723 1091 3330,'-15'-21'3534,"-47"-69"-868,59 86-2431,0-1 0,0 1 0,0-1 0,1 0 0,-1 1 0,1-1 0,1 0 0,-1-1 0,1 1 1,-1 0-1,2 0 0,-1-1 0,0 1 0,1 0 0,0-1 0,0 1 0,1-1-235,1 3 68,0-1 0,0 2-1,0-1 1,1 0 0,-1 0 0,1 1-1,0-1 1,0 1 0,0 0-1,0 0 1,0 0 0,0 0 0,1 0-1,-1 1 1,0 0 0,1-1-1,-1 1 1,1 1 0,0-1 0,-1 0-1,1 1 1,0 0 0,-1 0 0,1 0-1,0 0 1,-1 0 0,1 1-1,0 0 1,-1 0 0,1 0-68,10-1 68,3-1-67,1 1 1,-1 1 0,0 1-1,0 0 1,0 1-1,0 1 1,0 0 0,-1 1-1,0 1 1,0 1-1,0 0 1,-1 1 0,0 1-1,-1 0 1,0 1-1,0 1 1,-1 0 0,0 1-1,-1 0 1,7 9-2,-15-12 6,0 0 0,-1 1 0,0 0 0,-1-1 0,0 1 0,0 0 0,-1 0-1,0 1 1,-1-1 0,0 0 0,-1 0 0,0 0 0,0 0 0,-1 0 0,0 0 0,-1 0 0,0-1 0,-1 1 0,0-1 0,0 0 0,-1 0 0,0 0 0,-1 0 0,0-1 0,0 0 0,-1-1 0,0 1 0,0-1 0,-1 0 0,-2 1-6,-340 281 274,345-286-246,0 1 1,0 0-1,0 1 0,1-1 0,0 1 0,-1 0 0,2 0 0,-1 0 0,1 1 0,-1-1 0,1 1 0,1 0 0,-1 0 1,1 0-1,0 0 0,1 0 0,-1 1 0,1-1 0,0 2-28,3-5 29,1 1 0,-1-1 1,0 0-1,1-1 0,0 1 0,0 0 0,0-1 1,0 0-1,0 1 0,0-1 0,0 0 0,1-1 1,-1 1-1,1 0 0,-1-1 0,1 0 0,0 0 1,-1 0-1,1-1 0,0 1 0,0-1 0,0 0 1,0 0-1,-1 0 0,1 0 0,0-1 0,0 1 1,1-1-30,6 1 81,25 2 39,0-2-1,0-1 1,0-2-1,0-2 1,-1-1 0,9-3-120,-28 4 16,39-7 16,-1-4 1,-1-1-1,0-3 1,-1-3-1,45-26-32,-92 46 30,1 0 0,-1 0 0,0 0 0,0-1 0,0 0 0,0 0 0,0 0-1,-1-1 1,0 0 0,0 1 0,0-1 0,-1-1 0,0 1 0,0 0 0,0-1 0,0 0-1,-1 0 1,0 0 0,0 1 0,0-5-30,-2 9 155,0 3-86,-17 124-224,17-117 154,-1-6 3,0 1 0,0-1 0,1 1-1,-1-1 1,1 1 0,0 0 0,0-1-1,0 1 1,1 0 0,-1-1 0,1 1-1,0-1 1,0 1 0,0-1 0,0 1-1,1-1 1,-1 0 0,1 0 0,0 1-1,0-1 1,0 0 0,0-1 0,1 1-1,-1 0 1,1-1 0,-1 1 0,1-1 0,0 0-1,0 0 1,0 0 0,3 1-2,8 0 14,0 0 1,0-2-1,0 0 1,0 0-1,1-1 0,-1-1 1,0 0-1,0-1 1,0-1-1,0 0 1,-1-1-1,9-3-14,-16 5 11,25-8 0,-1-2 1,0-1 0,0-1 0,-1-2 0,8-6-12,23-57-22,-59 78 4,-1 11-97,-1-5 107,0 0 0,1 0 0,-1 0-1,1 0 1,0 0 0,1 0 0,-1 0 0,1 0 0,0-1 0,0 1 0,0 0 0,1 0 0,0 0-1,0-1 1,0 1 0,0-1 0,1 0 0,0 1 0,0-1 0,0 0 0,0-1 0,0 1 0,1 0 0,0-1-1,0 0 1,0 0 0,0 0 0,0 0 0,4 1 8,6 0 21,0-1-1,0-1 1,0 0-1,1 0 1,-1-1-1,0-1 1,1-1-1,-1 0 1,0-1-1,0 0 1,1-1-1,-2-1 1,10-3-21,-4 0 11,0-2 0,-1 0 1,0-1-1,-1 0 0,0-2 1,-1 0-1,0-1 0,-1 0 1,0-1-1,-1-1 0,0-1 1,-2 0-1,0 0 0,-1-1 0,0-1 1,-1 0-1,-2 0 0,1-1 1,-2 0-1,-1 0 0,3-14-11,-2-20 31,-2-1 0,-3 0-1,-2 0 1,-3-10-31,-11-30 36,13 91-24,0 0 0,0 0 0,0 0 0,0 0 0,0 0 0,-1 0 0,0 0 0,1 1 0,-1-1 0,0 1 0,0-1 0,-1 1 0,1-1 0,0 1 0,-1 0 0,1 0 0,-1 0 0,0 1 0,0-1 0,0 1 0,0-1 0,0 1 0,0 0 0,0 0 0,0 0 0,0 1 0,0-1-12,0 1 6,-1 1-1,1-1 1,0 1-1,0-1 1,0 1-1,0 0 1,0 0-1,0 0 1,0 1 0,0-1-1,1 1 1,-1-1-1,0 1 1,1 0-1,-1 0 1,1 0-1,0 1 1,0-1-1,0 0 1,0 1 0,0-1-1,0 1 1,1 0-1,-1 0 1,1 0-1,-1 0-5,-18 37-5,1 1 0,2 1-1,1 1 1,3 0 0,1 1-1,3 0 1,1 0 0,2 1-1,3 0 1,1 21 5,1-56-6,8 118 39,-6-123-43,0 0-1,1 0 1,0-1 0,0 1 0,0 0 0,0-1-1,1 0 1,0 1 0,0-1 0,0 0-1,0 0 1,1-1 0,-1 1 0,1-1 0,0 1-1,0-1 1,0-1 0,0 1 0,1 0-1,-1-1 1,1 0 0,0 0 0,0 0 10,4 1-91,0-1 1,1 0 0,-1 0 0,0-1-1,1 0 1,-1 0 0,0-1 0,1-1-1,-1 1 1,1-2 0,-1 1 0,5-2 90,59-37-4258,-34-3-1161</inkml:trace>
  <inkml:trace contextRef="#ctx0" brushRef="#br0" timeOffset="1421.759">15997 1207 11829,'0'0'2180,"0"0"-1356,0 0-170,21 5 53,261 63 1155,-222-59-1749,0-3 0,1-3-1,-1-2 1,61-7-113,2-24 15,-118 28-17,-1 0 1,1 0-1,0 0 0,-1-1 1,0 0-1,1 0 0,-1 0 0,0 0 1,-1 0-1,1-1 0,0 0 1,-1 0-1,0 0 0,0 0 1,0 0-1,-1-1 0,1 1 1,-1-1-1,0 1 0,0-1 1,-1 0-1,1 0 0,-1-2 2,1 3-3,-1 0 1,0 0-1,0 0 0,0 1 1,-1-1-1,1 0 0,-1 0 1,0 0-1,0 0 0,0 0 1,-1 0-1,1 0 0,-1 0 1,0 0-1,0 1 0,0-1 1,-1 0-1,1 1 0,-1-1 1,0 1-1,0-1 0,0 1 1,-1 0-1,1 0 0,-1 0 1,0 0-1,1 0 0,-1 0 1,0 1-1,-1 0 0,1-1 1,0 1-1,-1 1 0,1-1 1,-1 0-1,-3 0 3,3 1 8,0 1-1,-1 0 0,1 0 1,0 0-1,-1 1 1,1-1-1,0 1 1,-1 0-1,1 1 0,0-1 1,0 1-1,0-1 1,0 1-1,0 0 1,1 1-1,-1-1 1,0 1-1,1-1 0,0 1 1,0 0-1,0 0 1,0 1-1,0-1 1,0 1-1,1-1 0,0 1 1,0 0-1,0 0 1,0 0-1,0 0 1,1 0-1,0 0 1,0 1-8,-9 21 28,2 0 1,2 0 0,0 1 0,1 0-1,2 0 1,1 0 0,1 0 0,1 1-1,2 10-28,-1-35 4,-1-1 0,0 1 0,1 0 0,-1 0 0,1-1 0,0 1 0,0 0-1,0-1 1,0 1 0,0 0 0,0-1 0,1 0 0,0 1 0,-1-1 0,1 0 0,0 0 0,0 0-1,0 0 1,0 0 0,0 0 0,1 0 0,-1-1 0,0 1 0,1-1 0,-1 0 0,1 0 0,0 0-1,-1 0 1,1 0 0,1 0-4,92 7 241,-82-8-172,0 1-47,0-1 0,0-1-1,0 0 1,0 0 0,0-2-1,0 0 1,0 0 0,0-1-1,-1-1 1,0 0 0,0-1 0,0-1-1,-1 0 1,0 0 0,0-1-1,-1-1 1,0 0 0,0 0-1,-1-1 1,0-1 0,-1 0 0,0 0-1,-1 0 1,0-1 0,-1 0-1,-1-1 1,1 0 0,-2 0-1,0 0 1,3-11-22,-5-26 56,-3 43-116,0 33-53,-1 17 21,-1-31 89,1 0 0,0 1 0,1-1 0,1 0 0,0 0 0,0 1 0,2-1 0,-1 0 0,1-1 0,1 1 0,0 0 0,1-1 0,4 9 3,-4-13-24,0-1 1,1 1-1,0-1 0,0 0 1,0 0-1,0-1 0,1 0 1,0 0-1,0 0 1,1-1-1,-1 0 0,1-1 1,4 2 23,40-3-4551,-27-12-1524</inkml:trace>
  <inkml:trace contextRef="#ctx0" brushRef="#br0" timeOffset="1794.056">17601 880 5010,'0'0'8105,"0"0"-5802,0 0-1471,-5 20-186,-87 288 1112,-20 28-846,105-315-848,2 1-1,0 0 0,1 0 1,2 0-1,0 0 0,1 0 1,1 1-1,3 14-63,-1-32 21,0 0 0,1-1 0,-1 1-1,1-1 1,0 1 0,0-1 0,1 0-1,-1 0 1,1-1 0,0 1 0,0-1 0,0 0-1,0 0 1,1 0 0,-1 0 0,1-1-1,0 0 1,0 0 0,-1 0 0,1 0 0,1-1-1,-1 0 1,0 0 0,0 0 0,0-1-1,0 0 1,1 0 0,-1 0 0,0 0 0,0-1-1,1 0 1,-1 0 0,0 0 0,0-1 0,0 0-1,-1 0 1,1 0 0,4-3-21,1 0 26,0 0 0,0-1 1,-1 0-1,0-1 0,0 0 0,-1 0 1,1-1-1,-2 0 0,1 0 0,-1-1 1,0 0-1,-1 0 0,0-1 0,-1 1 1,1-2-1,-2 1 0,0 0 0,0-1 1,-1 0-1,0 1 0,-1-1 0,0-1 1,-1 1-1,0 0 0,-1 0 0,0 0 1,0-1-1,-1 1 0,-1 0 0,0 0 1,-2-5-27,2 9-88,-1 1 0,0-1 0,0 0 1,-1 1-1,1 0 0,-1 0 0,-1 0 1,1 0-1,-1 0 0,0 1 1,0 0-1,-1 0 0,1 1 0,-1-1 1,0 1-1,-1 0 0,1 1 0,-1 0 1,1 0-1,-1 0 0,0 1 0,0-1 1,0 2-1,0-1 0,0 1 1,-5 0 87,12 1-172,0 0 0,0 0 0,1 0 0,-1 1 0,0-1 0,0 0 0,0 0 0,0 0 0,0 0 0,0 1 0,0-1 0,0 0 0,0 0 0,0 0 0,0 0 0,0 1 0,0-1 0,0 0 0,0 0 0,0 0 0,0 0 0,0 1 0,0-1 0,0 0 0,0 0 0,0 0 0,0 0 0,0 1 0,0-1 0,0 0 0,0 0 0,0 0 0,-1 0 0,1 0 0,0 1 0,0-1 0,0 0 0,0 0 0,0 0 0,-1 0 0,1 0 172,29 3-5461</inkml:trace>
  <inkml:trace contextRef="#ctx0" brushRef="#br0" timeOffset="2254.128">17941 1254 9524,'0'0'2127,"0"0"-252,0 0-159,0 0-655,0 0-308,-24-7-41,-77-18-144,99 24-545,-1 1 0,1-1 0,-1 0 0,0 1-1,1 0 1,-1 0 0,1 0 0,-1 0 0,0 0 0,1 0-1,-1 0 1,0 1 0,1 0 0,-1-1 0,1 1 0,-1 0-1,1 0 1,0 0 0,-1 1 0,1-1 0,0 1-1,0-1 1,0 1 0,0-1 0,0 1 0,0 0 0,0 0-1,1 0 1,-2 1-23,-1 3 43,-2 1-13,1 1 1,0 1-1,0-1 0,1 1 1,0 0-1,0 0 1,1 0-1,0 0 1,1 1-1,0-1 1,0 1-1,1 0 0,0-1 1,1 1-1,0 0 1,1-1-1,0 4-30,2-8 13,0 0 0,1 0 0,-1-1 0,1 1 0,0-1-1,0 0 1,0 0 0,1-1 0,-1 1 0,1-1 0,0 0-1,0 0 1,0-1 0,0 1 0,1-1 0,-1-1 0,1 1 0,-1 0-1,1-1 1,-1 0 0,1-1 0,0 1 0,0-1 0,-1 0-1,1-1 1,0 1 0,4-2-13,-3 3 25,1 0 0,-1-1 0,0 0-1,1 0 1,-1-1 0,0 0 0,0 0 0,1-1 0,-1 1-1,0-2 1,0 1 0,-1-1 0,1 0 0,0 0 0,-1-1-1,0 0 1,0 0 0,0-1 0,0 1 0,-1-1 0,0 0-1,0-1 1,0 0 0,0 1 0,-1-1 0,4-7-25,3-24 39,-3 13-77,-5 49-265,-5 120-62,2-144 359,-1 1 0,1 0 0,0-1 1,0 1-1,0-1 0,0 1 0,0 0 1,0-1-1,0 1 0,1 0 0,-1-1 0,1 1 1,-1-1-1,1 1 0,0-1 0,-1 1 0,1-1 1,0 1-1,0-1 0,0 0 0,0 1 1,0-1-1,0 0 0,0 0 0,1 0 0,-1 0 1,0 0-1,1 0 0,-1 0 0,1 0 1,-1-1-1,1 1 0,-1 0 0,1-1 0,-1 1 1,1-1-1,0 0 0,-1 1 0,1-1 1,-1 0-1,1 0 0,0 0 6,15 1-463,1-1-1,-1 0 1,1-1 0,-1-1 0,1-1-1,-1 0 1,0-2 0,11-3 463,125-67-9457,-104 42 3875</inkml:trace>
  <inkml:trace contextRef="#ctx0" brushRef="#br0" timeOffset="2780.613">18558 1252 4258,'0'0'3116,"0"0"110,0 0-780,0 0-656,0 0-512,-7 7-478,-5 5-665,2 0-1,-1 1 0,2 0 1,0 1-1,0 0 0,1 0 0,1 1 1,1 0-1,0 0 0,1 1 1,0 0-1,1 0 0,1 0 0,1 0 1,0 0-1,1 1 0,1-1 1,0 7-135,2-21-2,0 1 1,-1-1 0,1 0-1,0 0 1,0 0 0,0 0-1,0 0 1,1 0 0,-1-1-1,0 1 1,1-1 0,-1 1-1,1-1 1,-1 0 0,1 0-1,0 0 1,0 0 0,-1-1-1,1 1 1,0-1 0,0 0-1,0 1 1,-1-1 0,1-1-1,0 1 1,0 0 0,0-1-1,0 1 1,1-2 1,8 2-26,142-25-2258,-13-49-6146,-78-4 1760,-46 52 8656,1 1 5006,-13 32-649,2 21-6667,-6-24 967,-1-2-604,0 0 0,0 0 0,0 0 0,0-1 1,1 1-1,-1 0 0,1 0 0,-1-1 0,1 1 0,0 0 1,0-1-1,0 1 0,0-1 0,0 1 0,0-1 0,0 1 1,0-1-1,0 0 0,1 0 0,-1 1 0,0-1 0,1 0 1,-1 0-1,1 0 0,0-1 0,-1 1 0,1 0 1,0 0-1,-1-1 0,1 1 0,0-1 0,0 0 0,-1 0 1,1 1-1,0-1 0,0 0 0,-1 0 0,1 0 0,0-1 1,0 1-1,0-1-39,3 2 46,1-1 0,-1-1 1,0 1-1,0-1 0,0 0 1,0 0-1,0 0 0,0-1 1,0 0-1,0 0 0,0 0 0,-1-1 1,1 1-1,-1-1 0,0 0 1,0 0-1,0-1 0,0 1 1,0-1-1,-1 0 0,1 0 1,-1 0-1,0 0 0,0-1 0,-1 1 1,0-1-1,1 0 0,-1-1-46,-1 4 2,0 1 0,0-1 0,-1 0 0,1 0 0,0 0 0,-1 0 0,1 0 1,-1 0-1,0 0 0,0 0 0,0 0 0,0 0 0,0 0 0,0 0 0,-1 0 0,1 0 0,-1 0 0,1 0 0,-1 0 0,0 0 0,1 0 0,-1 0 0,0 0 0,0 1 0,0-1 0,-1 0 0,1 1 0,0-1 0,-1 1 0,1-1 0,-1 1 0,1 0 0,-1 0 0,0 0 0,1 0 0,-1 0 0,0-1-2,-9 2 8,1-1-1,0 1 0,0 1 1,0 0-1,0 0 1,0 1-1,0 0 1,0 1-1,0 0 1,1 0-1,0 1 0,-1 1 1,1-1-1,1 2 1,-1-1-1,1 1 1,0 0-1,-2 2-7,-13 13-3,0 1 1,1 1-1,2 1 0,0 0 0,-4 11 3,18-29 7,2 0 0,-1 1-1,1-1 1,0 1 0,0 0 0,1 1-1,-1-1 1,2 0 0,-1 1 0,1 0-1,0 0 1,1-1 0,0 1 0,0 0-1,1 0 1,0 0 0,0 4-7,2-8 1,1-1-1,-1 1 1,0-1 0,1 0 0,0 0-1,-1 0 1,1 0 0,0 0 0,1-1-1,-1 1 1,0-1 0,1 0 0,0 0-1,-1 0 1,1-1 0,0 1 0,0-1-1,0 0 1,0 0 0,0 0 0,0 0-1,0-1 1,0 0 0,0 0 0,0 0-1,0 0 1,0-1-1,2 2 4,139 2-1319,-140-4-1321,-5-4-1878</inkml:trace>
  <inkml:trace contextRef="#ctx0" brushRef="#br1" timeOffset="-23877.004">3584 316 4562,'0'0'2479,"0"0"-815,0 0 105,0 0-187,-4 21-520,-11 66-296,7-58-262,5-35 3015,45-164-1822,-42 169-1692,1 0 3,-1 0 1,1 0-1,-1-1 1,0 1-1,0 0 1,1 0-1,-1-1 1,0 1-1,0 0 1,0 0-1,0 0 0,-1-1 1,1 1-1,0 0 1,0 0-1,-1 0 1,1-1-1,-1 1 1,1 0-1,-1 0 1,1 0-1,-1 0 1,0 0-1,1 0 0,-1 0 1,0 0-1,0 0 1,0 0-1,0 1 1,0-1-1,0 0 1,0 0-1,0 1 1,0-1-1,0 1 0,0-1 1,0 1-1,-1-1 1,1 1-1,0 0 1,0 0-1,0 0 1,-1-1-1,1 1 1,0 0-1,0 0 0,-1 1-8,-19-2-7,0 1 0,0 2-1,0 0 1,0 1 0,1 1-1,0 1 1,-1 0-1,2 2 1,-1 0 0,1 2-1,0 0 1,1 1 0,0 0-1,0 2 1,1 0-1,1 1 1,-9 10 7,21-20-6,0 0 1,0 0-1,0 1 0,1-1 1,-1 1-1,1 0 0,0 0 1,0 0-1,1 0 0,-1 1 0,1-1 1,0 1-1,0-1 0,0 1 1,1 0-1,0 0 0,0 0 1,0 0-1,0 0 0,1 0 0,0 0 1,0 2 5,1-4-3,-1 0 0,1 0 0,0 1 1,0-1-1,1 0 0,-1 0 0,1 0 1,-1 0-1,1-1 0,0 1 0,0 0 0,0-1 1,1 1-1,-1-1 0,0 0 0,1 0 1,0 0-1,-1 0 0,1 0 0,0 0 1,0-1-1,0 1 0,0-1 0,0 0 0,1 0 1,2 0 2,33 14 7,1-3 0,0-1 1,1-2-1,19 1-7,-19-3 9,0 1 1,-1 2-1,0 2 0,16 7-9,-52-18 0,-1 0-1,0 0 1,0 0-1,0 0 1,0 0-1,0 1 1,0-1-1,0 1 1,-1 0-1,1 0 1,-1 0-1,1 0 1,-1 0-1,0 1 1,0-1-1,0 1 0,0-1 1,0 1-1,0 0 1,-1 0-1,1 0 1,-1 0-1,0 0 1,0 0-1,0 0 1,0 0-1,0 0 1,-1 0-1,0 1 1,1-1-1,-1 0 1,-1 0-1,1 1 1,0-1-1,-1 0 1,1 0-1,-1 0 0,0 1 1,0-1-1,0 0 1,-1 0-1,1 0 1,-1-1-1,1 1 1,-1 0-1,0-1 1,0 1-1,0-1 1,-1 1-1,1-1 1,-2 1 0,-21 11 29,-1-2 0,0 0 0,-1-2 0,0-1 0,-1-1-1,0-2 1,-26 4-29,11-4-124,-1-1 0,0-2 0,0-2 0,-25-4 124,67 4-72,-1-1 0,1 0 0,0 1 0,-1-1-1,1 0 1,-1 0 0,1-1 0,-1 1 0,1 0 0,0-1-1,-1 1 1,1-1 0,0 0 0,-1 0 0,1 0 0,0 0-1,0 0 1,0 0 0,0-1 0,0 1 0,0-1 0,0 1-1,0-1 1,1 0 0,-1 0 0,0 0 0,1 0 0,0 0-1,-1 0 1,1 0 0,0 0 0,0-1 0,0 1 0,1 0-1,-1-1 1,0 1 0,1 0 0,0-1 0,-1 1 0,1-1 0,0 0 72,1 0-276,0-1 1,-1 1 0,2-1-1,-1 1 1,0-1 0,1 1 0,-1 0-1,1 0 1,0 0 0,0 0-1,0 0 1,0 0 0,1 0 0,-1 1-1,1-1 1,0 1 0,0 0-1,0 0 1,0 0 0,0 0 0,0 0-1,0 1 1,1-1 0,-1 1-1,1-1 276,-2 1-134,74-36-4855</inkml:trace>
  <inkml:trace contextRef="#ctx0" brushRef="#br1" timeOffset="-25759.559">669 587 10149,'0'0'1256,"0"0"-237,0 0 105,0 0-111,0 0-284,0 0-260,0 0-101,0 21 155,1 144 667,31 68-299,-31-227-900,-1-2-3,0-1 1,0 0 0,1 0-1,-1 1 1,1-1 0,-1 0-1,1 0 1,0 0-1,1 0 1,-1 0 0,0 0-1,1 0 1,-1 0-1,1 0 1,0-1 0,0 1-1,0 0 1,1-1-1,-1 0 1,0 0 0,1 0-1,-1 0 1,1 0-1,1 1 12,8-54-4945,-12 44 4010,1-38-5278</inkml:trace>
  <inkml:trace contextRef="#ctx0" brushRef="#br1" timeOffset="-25454.167">0 811 12486,'0'0'1219,"0"0"70,0 0 157,0 0-358,0 0-426,40-20 37,498-231 723,-482 226-1340,173-80 959,106-27-1041,-286 117-3,-47 14-277,-6 9-1102,-29 27-372,-25 26-2246,21-17-2043,17-17-1321</inkml:trace>
  <inkml:trace contextRef="#ctx0" brushRef="#br1" timeOffset="-25066.058">1065 524 11013,'0'0'2233,"0"0"-918,0 0 17,0 0-124,0 0-338,0 13-342,0 340 1204,0-341-1707,-1 0 1,2 0-1,-1 0 1,2 0-1,0 0 1,0 0-1,1-1 1,0 1-1,1 0 1,0-1-1,1 0 1,1 0 0,-1-1-1,6 6-25,-9-14 23,1-1-1,0 0 1,0 0 0,0 0 0,0 0-1,0-1 1,0 1 0,0-1-1,0 0 1,0 0 0,0 0-1,0 0 1,0-1 0,0 1-1,0-1 1,0 1 0,0-1-1,0 0 1,0 0 0,0-1-1,-1 1 1,1-1 0,0 1 0,-1-1-1,1 0 1,-1 0 0,0 0-1,0 0 1,1 0 0,-1 0-1,-1-1 1,1 1 0,0-1-1,0 1 1,-1-1 0,1-2-23,2 1 66,154-197 473,-157 199-546,0 1 0,0 0-1,0 0 1,1-1 0,-1 1 0,0 0-1,1 0 1,-1 0 0,1 0-1,-1 0 1,1 1 0,0-1 0,-1 0-1,1 1 1,0-1 0,0 1 0,-1-1-1,1 1 1,0 0 0,0 0 0,-1 0-1,1 0 1,0 0 0,0 0 0,-1 1-1,1-1 1,0 0 0,0 1 0,-1 0-1,1-1 1,0 1 0,-1 0 0,1 0-1,-1 0 1,1 0 0,-1 0 0,0 0-1,2 1 8,43 59-201,-35-44 203,-8-12-98,-1-1-1,1 0 1,0 0-1,1 0 1,-1-1-1,1 1 1,-1-1 0,1 1-1,0-1 1,0-1-1,0 1 1,1 0-1,-1-1 1,1 0-1,1 0 97,48-16-5569,-21-16 1263</inkml:trace>
  <inkml:trace contextRef="#ctx0" brushRef="#br1" timeOffset="-24637.95">1828 708 11221,'0'0'1900,"0"0"-625,0 0 136,0 0-298,0 0-316,-6 15-204,-21 51-158,26-64-424,0-1 0,1 1 0,-1-1 1,1 1-1,-1-1 0,1 1 0,-1-1 1,1 1-1,0-1 0,0 1 0,-1-1 1,1 1-1,0 0 0,1-1 1,-1 1-1,0-1 0,0 1 0,1-1 1,-1 1-1,1-1 0,-1 1 0,1-1 1,0 1-1,-1-1 0,1 0 0,0 1 1,0-1-1,0 0 0,0 0 0,0 1 1,0-1-1,0 0 0,1 0 1,-1 0-1,0 0 0,1-1 0,-1 1 1,0 0-1,1-1 0,-1 1 0,1 0 1,-1-1-1,1 0 0,-1 1 0,1-1 1,0 0-1,-1 0 0,1 0 0,-1 0 1,1 0-1,0 0 0,-1 0 1,1-1-1,-1 1 0,1 0 0,-1-1 1,1 0-1,-1 1 0,2-2-11,9 2 104,-8 0-90,0 0 0,0 0 0,0 0 0,0 0 0,1-1 0,-1 1 0,0-1 0,0 0 0,0 0 0,-1-1 0,1 1 0,0-1 0,0 0 0,-1 0 0,1 0 0,-1-1 0,0 1 0,0-1 0,1 1 0,-2-1 0,1 0 0,0-1 0,-1 1 0,1 0 0,-1-1 0,0 1 0,0-1 0,0 0 0,-1 1 0,1-1-1,-1 0 1,0 0 0,1-3-14,-2 4-2,1 1 0,-1-1-1,0 1 1,0-1 0,0 0-1,0 1 1,0-1 0,-1 1-1,1-1 1,-1 1 0,1-1-1,-1 1 1,0-1 0,0 1-1,0 0 1,-1-1 0,1 1-1,0 0 1,-1 0 0,1 0-1,-1 0 1,0 0 0,0 0-1,0 0 1,0 1 0,0-1-1,0 1 1,0-1 0,0 1-1,-1 0 1,1 0 0,-1-1 2,-9-2-3,0-1 1,0 1 0,0 1-1,0 0 1,-1 1 0,1 0-1,-1 1 1,0 0-1,-10 1 3,19 1 1,0-1 0,-1 1-1,1 0 1,0 0-1,-1 0 1,1 1-1,0-1 1,0 1-1,0 0 1,0 0-1,1 1 1,-1-1 0,0 1-1,1-1 1,0 1-1,0 0 1,0 1-1,0-1 1,0 0-1,0 1 1,1 0 0,0-1-1,0 1 1,0 0-1,0 0 1,0 0-1,0 4 0,-20 120 57,22-120-50,-1-4-10,1-1 1,-1 1-1,1-1 1,0 0-1,0 1 1,0-1-1,1 0 1,-1 1-1,1-1 1,0 0-1,-1 1 1,1-1-1,1 0 1,-1 0-1,1 0 1,-1 0-1,1 0 1,0 0-1,0 0 1,0-1-1,0 1 1,0-1-1,1 1 1,-1-1-1,4 2 3,4 1-38,0-1-1,1 0 1,0-1-1,0 0 1,0 0-1,0-1 1,0-1-1,0 0 1,0 0-1,1-1 1,-1-1-1,0 0 1,0 0-1,2-2 39,95-23-3438,-50 8-490</inkml:trace>
  <inkml:trace contextRef="#ctx0" brushRef="#br1" timeOffset="-23260.802">3977 522 6995,'0'0'2401,"0"0"-784,0 0-294,0 0-218,0 0-302,2 5-264,-2-3-511,1-1 0,0 1 0,0 0 0,0-1 1,0 1-1,0-1 0,0 1 0,0-1 0,1 1 0,-1-1 1,1 0-1,-1 0 0,1 1 0,-1-1 0,1 0 0,-1 0 1,1-1-1,0 1 0,0 0 0,-1-1 0,1 1 1,0-1-1,0 1 0,0-1 0,0 0 0,0 0 0,0 0 1,-1 0-1,1 0 0,0 0 0,0 0 0,0-1 0,0 1 1,0-1-29,26 2 201,-21 0-189,1 0-1,0 0 1,0-1 0,0 0 0,-1 0 0,1-1 0,0 0-1,0-1 1,-1 0 0,1 0 0,-1 0 0,1-1 0,-1 0 0,0-1-1,1 0-11,-8 3 7,0 0-1,0 0 1,1 0-1,-1 1 0,0-1 1,0 0-1,0 0 1,0 0-1,0 0 0,0 0 1,0 0-1,-1 0 1,1 0-1,0 0 0,0 0 1,-1 0-1,1 0 1,0 0-1,-1 1 0,1-1 1,-1 0-1,0 0 1,1 0-1,-1 1 0,1-1 1,-1 0-1,0 1 1,0-1-1,1 0 0,-1 1 1,0-1-1,0 1 1,0-1-1,0 1 0,1 0 1,-1-1-1,0 1 1,0 0-1,0 0 0,0 0 1,0-1-1,0 1 1,0 0-1,0 0 1,0 0-1,0 0 0,0 1 1,0-1-1,0 0 1,0 0-1,0 1 0,1-1 1,-1 0-1,0 1 1,0-1-7,-8-2 58,0 0 0,-1 0 0,1 1 1,0 0-1,0 1 0,0 0 1,-1 1-1,1-1 0,0 2 1,0-1-1,0 1 0,0 1 0,0 0 1,0 0-1,1 0 0,-1 1 1,1 1-1,0-1 0,0 1 1,1 1-1,0-1 0,-1 1 0,2 0 1,-1 1-1,1 0 0,0 0 1,-2 3-59,4-1 45,1 1-1,-1-1 1,1 1 0,1 0 0,0 0 0,0 0 0,1 0 0,1 0 0,-1 1 0,2-1 0,-1 2-45,0-5 20,0-2-13,0-1 0,1 0 0,-1 0-1,1 0 1,0 1 0,0-1 0,0 0-1,1 0 1,-1 0 0,1 0-1,0-1 1,0 1 0,0 0 0,1-1-1,-1 1 1,1-1 0,0 0-1,0 0 1,0 0 0,0 0 0,1-1-1,-1 1 1,1-1 0,-1 0-1,1 0 1,0 0 0,0 0 0,0-1-1,2 1-6,10 3 9,0-2-1,0 1 1,1-2-1,-1 0 1,1-1-1,-1-1 1,1 0 0,-1-2-1,1 1 1,10-4-9,5-3 11,-1-2 1,0-1 0,0-1 0,-1-1-1,-1-2 1,0-1 0,-1-2 0,-1 0-1,0-2 1,3-5-12,-13 13 11,-2-1-1,1 0 1,-1-2 0,-1 1-1,-1-2 1,0 0 0,-1-1-1,-1 0 1,0 0 0,-2-1-1,0-1 1,0 1 0,-2-2-1,-1 1 1,0-1 0,-1 0-1,-1 0 1,-1 0 0,-1-2-11,-2-133 461,0 153-427,0 0 0,0 0 0,0 0-1,0 0 1,-1 0 0,1 0 0,-1 0 0,1 0-1,-1 0 1,0 0 0,0 0 0,0 0 0,0 0-1,0 1 1,0-1 0,0 0 0,-1 1 0,1-1-1,0 1 1,-1-1 0,0 1 0,1 0 0,-1 0-1,-1-1-33,-2 9 24,-7 200-77,12-163 93,0-22-63,12 129 42,-11-146-55,0 0 0,1 0 0,-1 0-1,1 0 1,0 0 0,0-1 0,1 1-1,-1-1 1,1 0 0,0 1 0,0-1 0,1 0-1,-1-1 1,1 1 0,0-1 0,0 1-1,0-1 1,0 0 0,0-1 0,1 1 0,0-1-1,-1 0 1,1 0 0,0 0 0,0-1-1,0 1 1,1-1 36,1 0-378,0 0-1,0 0 1,0-1-1,0 0 1,0 0-1,0 0 1,0-1 0,0 0-1,0-1 1,0 1-1,0-1 1,-1-1-1,1 1 1,3-3 378,19-20-4896</inkml:trace>
  <inkml:trace contextRef="#ctx0" brushRef="#br1" timeOffset="-23009.415">4537 430 9508,'0'0'3218,"0"0"-2690,0 0-256,0 0 144,0 0 49,149-4-465,-77 4-96,5 0-4130</inkml:trace>
  <inkml:trace contextRef="#ctx0" brushRef="#br1" timeOffset="-22666.046">6479 215 2513,'0'0'9733,"0"0"-8853,0 0 417,0 0 431,0 0-1055,0 0-209,-72 25-64,64 29 0,3 15 0,5 3-223,0-5-49,0-9-128,8-13 0,9-14-48,-2-13-385,-5-9-1039,-7-9-977,-3-2-2081</inkml:trace>
  <inkml:trace contextRef="#ctx0" brushRef="#br1" timeOffset="-21761.197">5718 312 10517,'0'0'2716,"0"0"-1622,0 0-214,21-23-138,-11 13-657,1-3 24,1 1 0,0 0 0,1 1 0,0 0 0,1 1 0,0 1 0,1 0 0,0 0 0,0 2-1,1 0 1,-1 1 0,17-4-109,40-6 278,1 4 1,1 3-1,0 4 0,36 2-278,-104 1-29,-1 1 1,1 0-1,0 0 0,-1 1 1,1-1-1,0 1 0,-1 0 1,1 1-1,0 0 0,0 0 1,-1 0-1,1 0 0,-1 1 1,1 0-1,-1 0 1,0 0-1,0 1 0,0 0 1,0 0-1,0 0 0,-1 0 1,1 1-1,-1 0 0,0 0 1,0 0-1,0 0 1,-1 1-1,1-1 0,-1 1 1,0 0-1,0 0 0,-1 0 1,0 1-1,1 0 29,-4 11-107,0 0 1,-1 0-1,-1 0 1,0 0-1,-1 0 1,-1-1-1,0 1 1,-2-1-1,0-1 1,0 1-1,-2-1 0,0 0 1,0-1-1,-1 0 1,-1-1-1,-9 9 107,-28 46-187,37-53 194,1 0-1,1 0 1,0 1-1,1 0 1,1 1-1,0-1 1,1 2-1,1-1 1,1 0-1,1 1 1,0 0-1,1 0 1,1 0-1,0 6-6,3-21 31,-1-1 0,0 1 0,1 0 0,0-1 0,0 1 0,-1-1 0,1 0 0,1 1 0,-1-1 0,0 0-1,1 0 1,-1 0 0,1-1 0,-1 1 0,1 0 0,0-1 0,-1 0 0,1 0 0,0 0 0,0 0 0,0 0 0,0 0 0,0-1 0,0 0 0,0 1 0,0-1-1,1 0 1,-1-1 0,0 1 0,0 0 0,0-1 0,0 0 0,0 1 0,1-2-31,10 2 117,3-2-39,0-1 1,-1 0 0,0-2 0,0 1-1,0-2 1,0 0 0,-1-1 0,0-1 0,0 0-1,-1-1 1,0-1 0,0 0 0,-1 0-1,-1-2 1,0 1 0,0-2 0,-1 1-1,-1-2 1,0 1 0,-1-2 0,0 1-1,-1-1 1,-1 0 0,-1-1 0,5-15-79,-2-3 136,-6 40-310,45 121-54,-45-122 240,1 0 0,-1 0 1,0 0-1,1 0 0,0-1 0,0 0 0,1 0 0,-1 0 0,1 0 0,0-1 0,0 0 0,0 1 0,0-2 0,0 1 0,1-1 0,-1 0 0,1 0 0,0 0 0,-1-1 1,1 0-1,0 0 0,4 0-12,-2-1 16,1 0 1,0 0-1,-1-1 1,1 0 0,0 0-1,-1-1 1,1 0-1,-1-1 1,0 0 0,0 0-1,0-1 1,0 1-1,-1-2 1,1 1 0,-1-1-1,0-1 1,0 1-1,1-3-16,77-93 163,-77 107-432,8 31 135,-14-29 149,1 0 0,-1 0 0,1-1 0,1 1 0,-1-1 0,1 0 1,1 0-1,-1 0 0,1 0 0,0-1 0,1 0 0,-1 0 1,1-1-1,0 1 0,1-1 0,-1 0 0,1-1 0,0 0 0,0 0 1,1 0-1,6 2-15,3-4 30,-1-1 0,1-1 0,0 0-1,0-1 1,0-1 0,-1-1 0,1 0 0,-1-1 0,0 0 0,0-2 0,0 0 0,-1-1 0,0 0 0,0-1 0,-1-1 0,0 0 0,0-1-1,-1 0 1,0-1 0,-1-1 0,-1 0 0,0-1 0,8-11-30,-10 10 47,0 0 0,-2 0 0,1-1 0,-2 0 0,0 0 0,-1-1 0,-1 0-1,0 1 1,-1-1 0,0-1 0,-2 1 0,0 0 0,0-1 0,-2 1 0,0 0 0,-1-1 0,-1 0-47,2 8 26,0 0 1,-1 0-1,0 0 0,0 0 1,-1 1-1,0-1 0,-1 1 1,0 0-1,0 0 0,-1 0 1,0 1-1,0-1 1,-1 1-1,0 0 0,0 1 1,0-1-1,-3 0-26,8 7 3,0-1 0,0 1 0,0 0 0,0-1-1,0 1 1,0 0 0,0 0 0,-1 0 0,1 0 0,0 0 0,0 0 0,0 0-1,0 0 1,0 1 0,0-1 0,0 0 0,0 1 0,0-1 0,-1 1 0,1-1 0,1 1-1,-1-1 1,0 1 0,0 0 0,0-1 0,0 1 0,0 0 0,1 0 0,-1 0-1,0-1 1,1 1 0,-1 0 0,0 0 0,1 0 0,-1 0 0,1 0 0,0 0-1,-1 1 1,1-1 0,0 0 0,0 0 0,-1 0 0,1 0 0,0 0 0,0 0 0,0 0-1,0 1 1,1-1-3,-2 0 1,-10 50-39,2-1 1,2 1 0,2 0-1,2 1 1,3-1 0,4 27 37,-4-70-23,-1 1 1,2-1-1,-1 0 1,1 0-1,0 1 1,1-1-1,0 0 1,1 0-1,-1 0 1,1 0-1,1-1 1,-1 1-1,1-1 1,1 0-1,-1 0 1,1 0-1,1-1 1,-1 0-1,1 0 1,0 0-1,0-1 1,1 1-1,-1-1 1,1-1-1,1 0 1,-1 0 0,0 0-1,3 0 23,6 0-296,1 0-1,0-1 1,-1-1-1,1-1 1,0-1-1,0 0 1,0-1-1,15-3 297,12-11-3260,-9-12-2044</inkml:trace>
  <inkml:trace contextRef="#ctx0" brushRef="#br1" timeOffset="-21455.72">7377 502 12726,'0'0'1200,"0"0"-1152,0 0 80,0 0 417,164-14-17,-82 8-528,-3 1-304,-1 3-1057,-11 0-1392,-13 2-2305</inkml:trace>
  <inkml:trace contextRef="#ctx0" brushRef="#br1" timeOffset="-20885.937">8041 497 8212,'0'0'1662,"0"0"-390,0 0-162,0 0-347,0 0-90,6 10 156,-3-4-678,-2-4-117,-1 0-1,1 0 0,0 0 0,0 0 0,0 0 1,0 0-1,0 0 0,0-1 0,1 1 1,-1 0-1,1-1 0,-1 1 0,1-1 1,0 1-1,-1-1 0,1 0 0,0 0 0,0 0 1,0 0-1,0 0 0,0 0 0,0 0 1,0-1-1,0 1 0,0-1 0,0 1 1,0-1-1,1 0 0,-1 0 0,0 0 0,0 0 1,0 0-1,0-1 0,0 1 0,1 0 1,-1-1-34,7-3 17,-1 0 0,0-1 0,0 0 0,0 0 0,-1-1 0,1 1 0,-1-2 0,-1 1 0,1-1 1,-1 0-1,0 0 0,-1-1 0,0 0 0,0 0 0,0 0 0,-1 0 0,0-1 0,-1 0 0,0 0 1,-1 0-1,1 0 0,-1-5-17,-3 9 8,0 1 0,-1-1 1,1 1-1,-1 0 1,0 0-1,0-1 0,-1 1 1,1 0-1,-1 1 0,0-1 1,0 0-1,0 1 1,0 0-1,-1 0 0,1 0 1,-1 0-1,0 0 0,0 1 1,0-1-1,0 1 0,0 0 1,0 0-1,-1 1 1,1-1-1,-1 1 0,1 0 1,-1 1-1,0-1 0,1 1 1,-1-1-1,0 1 0,1 1 1,-1-1-1,0 1 1,1 0-1,-1 0 0,-4 1-8,5-1 12,-1 0 0,1 0 1,-1 0-1,1 1 0,0 0 0,0 0 0,-1 0 0,1 0 0,1 0 0,-1 1 0,0 0 1,0 0-1,1 0 0,0 0 0,0 1 0,0-1 0,0 1 0,0 0 0,0-1 0,1 1 0,0 0 1,0 1-1,0-1 0,1 0 0,-1 1 0,1-1 0,-1 4-12,-15 130 156,16-133-141,1 1 0,0-1 0,0 1 0,0 0 0,1-1 0,0 1 0,0-1 0,0 1-1,1-1 1,0 0 0,0 1 0,0-1 0,1 0 0,-1 0 0,1-1 0,0 1 0,1 0 0,-1-1 0,1 0 0,0 0-1,0 0 1,0 0 0,0-1 0,1 0 0,0 1 0,-1-2 0,6 4-15,3-3 40,0 0-1,0 0 1,0-1 0,0-1 0,0 0-1,1-1 1,-1 0 0,0-1 0,6-1-40,-14 1 15,15-1 16,0-1 0,-1-1 0,0-1 0,0-1 0,0-1 0,0 0 0,-1-1-1,0-1 1,-1-1 0,0-1 0,0 0 0,-1-1 0,-1 0 0,3-5-31,-11 9 31,0-1-1,0 0 1,-1-1 0,-1 0 0,1 0 0,-2 0 0,1 0 0,-1-1 0,-1 0 0,0 0-1,-1 0 1,0 0 0,0 0 0,-1 0 0,-1 0 0,0-1 0,0 1 0,-1 0 0,-2-8-31,3 18 6,0-1 0,0 1 0,0 0 1,-1 0-1,1 0 0,0 0 0,-1 1 0,1-1 1,-1 0-1,1 0 0,-1 0 0,1 0 1,-1 0-1,0 0 0,1 1 0,-1-1 0,0 0 1,0 1-1,1-1 0,-1 0 0,0 1 1,0-1-1,0 1 0,0-1 0,0 1 0,0 0 1,0-1-1,0 1 0,0 0 0,0-1 1,0 1-1,0 0 0,0 0 0,0 0 0,0 0 1,0 0-1,0 0 0,0 1 0,0-1-6,0 1-9,1 0-1,-1-1 0,0 1 0,1 0 0,-1 0 0,1 0 0,0 0 0,-1 0 0,1 0 1,0 0-1,0 0 0,0 0 0,-1 0 0,1 0 0,0 0 0,0 0 0,0 0 0,1 0 1,-1 0-1,0 0 0,0 0 0,0 0 0,1 0 0,-1 0 0,1 0 0,-1 0 0,1 0 1,-1 0-1,1 0 0,-1 0 0,1-1 0,0 1 0,-1 0 0,2 0 10,157 11-26,-151-9 42,1-1 0,-1 1 0,0 1 0,0-1 1,0 1-1,-1 1 0,1 0 0,-1 0 0,0 0 1,0 0-1,-1 1 0,0 1 0,0-1 1,0 1-1,-1 0 0,0 0 0,0 0 0,-1 1 1,0 0-1,0 0 0,-1 0 0,0 0 0,0 0 1,-1 1-1,0-1 0,1 8-16,3 5 30,-4-10-39,1 0 0,0-1 1,1 0-1,0 0 1,0 0-1,1 0 0,1 0 1,-1-1-1,8 8 9,-11-15-263,1 0 0,0 0 1,0-1-1,0 1 0,0 0 0,0-1 0,0 0 0,0 0 0,0 0 1,1 0-1,-1 0 0,0-1 0,1 0 0,-1 1 0,1-1 0,-1 0 1,0-1-1,1 1 0,1-1 263,-2 1-376,30-2-4888</inkml:trace>
  <inkml:trace contextRef="#ctx0" brushRef="#br1" timeOffset="-20277.005">9219 126 10597,'0'0'2241,"0"0"-1091,0 0 85,0 0-408,0 0-485,-13 2-212,-40 9-36,52-10-87,0-1 0,0 0 0,0 1 1,1-1-1,-1 1 0,0 0 0,0-1 0,0 1 1,0 0-1,1-1 0,-1 1 0,0 0 1,1 0-1,-1 0 0,1-1 0,-1 1 1,1 0-1,-1 0 0,1 0 0,0 0 1,-1 0-1,1 0 0,0 0 0,0 0 1,-1 0-1,1 0 0,0 0 0,0 0 0,0 0 1,1 0-1,-1 0 0,0 0 0,0 0 1,0 0-1,1 0 0,-1 1-7,1 4 92,21-5 207,0-44 1133,-22 77-453,-32 272-552,-2 53-235,33-352-191,1 1 0,0-1 0,1 0 0,-1 1 1,1-1-1,1 0 0,0 0 0,0 0 0,0 0 0,1 0 0,0 0 0,0 0 0,1-1 0,-1 0 0,2 1 0,-1-1 0,1-1 0,-1 1 0,1-1 0,1 0 0,-1 0 0,1 0 0,1 0-1,-2-2 14,1 1-1,0 0 0,0-1 1,0 0-1,1-1 0,-1 1 1,1-1-1,-1 0 0,1-1 1,0 0-1,0 0 0,-1 0 1,1-1-1,0 0 0,0 0 1,0-1-1,0 0 0,1 0-13,-4-2 19,-1 1-1,0-1 0,0 0 0,0 0 0,0 0 1,0-1-1,-1 1 0,1-1 0,-1 1 0,0-1 0,0 0 1,0 0-1,-1 0 0,0 0 0,1 0 0,-1 0 0,0 0 1,-1 0-1,1-1 0,-1 1 0,0 0 0,0 0 1,0-1-1,-1 1 0,1 0 0,-2-4-18,2-1 10,0-5-36,-1 0-1,-1 0 0,0 1 1,0-1-1,-2 1 0,1-1 1,-2 1-1,0 0 0,0 0 1,-1 1-1,-1 0 0,0 0 0,-1 0 1,0 1-1,0 0 0,-2 1 1,1 0-1,-1 0 0,-9-6 27,15 13-148,0 0-1,0 0 1,0 0-1,-1 0 1,1 1-1,-1 0 1,1 0-1,-1 0 1,0 0-1,0 1 1,1 0-1,-1 0 1,0 0-1,0 1 1,-4-1 148,2 1-3074,5-2-1165</inkml:trace>
  <inkml:trace contextRef="#ctx0" brushRef="#br1" timeOffset="-19794.821">9595 350 6723,'0'0'5509,"0"0"-3569,0 0-681,0 0-141,0 0-168,-24 5-246,-75 18-242,95-22-429,-1 1 0,1 0 0,-1 0 1,1 0-1,-1 0 0,1 1 0,0 0 1,0 0-1,1 0 0,-1 0 0,0 0 1,1 1-1,0 0 0,0-1 1,0 1-1,0 0 0,1 1 0,0-1 1,-1 0-1,2 1 0,-1-1 0,0 1 1,1 0-1,0-1 0,0 1 0,0 0 1,1 0-1,-1 0 0,1 0 0,1 0 1,-1-1-1,1 1-33,0-3 9,1 0-1,-1 0 1,1-1-1,0 1 1,0-1-1,-1 0 1,1 1-1,0-1 1,1 0-1,-1 0 1,0 0-1,0 0 1,0-1-1,0 1 1,1-1-1,-1 1 1,0-1-1,1 0 1,-1 0-1,0 0 1,1 0-1,-1 0 1,0 0-1,0-1 1,1 1-1,-1-1 1,1 0-9,10 1 26,-6 0-7,0 1 0,-1-1 0,1 0 0,0-1 0,0 1 0,-1-2 0,1 1 0,0 0 0,-1-1 0,0-1 0,1 1 0,-1-1 0,0 0 0,0 0 0,0-1 0,-1 1 0,1-1 0,-1-1 0,0 1 0,0-1 0,0 0 0,-1 0 0,1 0 0,-1-1-19,26-69 96,-30 75-128,0 10-293,0-9 305,-1 4-8,0 1-1,0-1 1,1 0 0,-1 0 0,1 1 0,0-1 0,1 0 0,-1 0 0,1 1 0,0-1 0,0 0 0,1 0-1,0 0 1,0 0 0,0 0 0,0 0 0,1-1 0,-1 1 0,1-1 0,1 0 0,-1 0 0,0 0 0,1 0-1,0 0 1,0-1 0,0 1 0,0-1 0,1 0 0,-1-1 0,1 1 0,1 0 28,7-1-462,1-1 0,-1 0-1,0-1 1,1-1 0,-1 0 0,1 0 0,-1-2 0,0 0 0,0 0-1,0-1 1,-1 0 0,1-1 0,5-4 462,94-54-8911,-78 38 4797</inkml:trace>
  <inkml:trace contextRef="#ctx0" brushRef="#br1" timeOffset="-19527.986">10110 347 512,'0'0'4173,"0"0"-1615,0 0-383,0 0-145,0 0-512,1-19-360,5-60-22,-6 78-1091,0 0 1,0 0-1,0 1 0,0-1 0,0 0 0,0 0 0,0 1 1,0-1-1,0 0 0,-1 0 0,1 1 0,0-1 0,0 0 1,-1 0-1,1 1 0,0-1 0,-1 0 0,1 1 0,-1-1 1,1 1-1,-1-1 0,1 1 0,-1-1 0,1 1 0,-1-1 1,0 1-1,1-1 0,-1 1 0,0 0 0,1-1 0,-1 1 0,0 0 1,0 0-1,1-1 0,-1 1 0,0 0 0,0 0 0,1 0 1,-1 0-1,0 0 0,0 0 0,1 0 0,-1 0 0,0 0 1,0 0-1,1 1 0,-1-1 0,0 0 0,1 0 0,-1 1 1,0-1-1,1 1 0,-1-1 0,0 0 0,1 1 0,-1-1 0,1 1 1,-1-1-1,0 1 0,1 0 0,0-1 0,-1 1 0,1-1 1,-1 1-1,1 0 0,0-1 0,-1 1 0,1 0 0,0 0-45,-8 14 114,0 0 0,2 1 0,-1 0 0,2 0 0,0 1-1,1-1 1,1 1 0,1 0 0,0 0 0,1 0 0,1 1-1,1 5-113,-1-15-11,-1-6 0,1-1 0,-1 1 0,1 0 0,-1 0-1,1-1 1,0 1 0,0 0 0,0 0 0,0 0 0,0 0 0,1-1 0,-1 1 0,0 0 0,1 0 0,-1 0-1,1-1 1,0 1 0,0 0 0,-1-1 0,1 1 0,0-1 0,0 1 0,1-1 0,-1 1 0,0-1 0,0 0 0,1 1-1,-1-1 1,1 0 0,-1 0 0,1 0 0,-1 0 0,1 0 0,0-1 0,-1 1 0,1 0 0,0-1 0,-1 1 0,1-1-1,0 0 1,0 1 0,0-1 0,1 0 11,114-4-4018,-42-14-1598,-24 0-1491</inkml:trace>
  <inkml:trace contextRef="#ctx0" brushRef="#br1" timeOffset="-19203.413">10540 314 7684,'0'0'3414,"0"0"-1437,0 0-360,0 0-312,0 0-564,0 7 57,0 8-615,-1-13-150,0 0-1,1 1 0,-1-1 0,1 0 0,-1 0 0,1 1 0,0-1 0,0 0 0,0 1 0,1-1 0,-1 0 0,0 0 0,1 1 0,-1-1 0,1 0 0,0 0 0,0 0 0,0 1 0,0-1 0,0 0 0,0 0 0,1-1 0,-1 1 0,0 0 0,1 0 0,0-1 0,-1 1 0,1-1 0,0 1 0,0-1 0,0 0 0,0 0 0,0 0 1,0 0-1,0 0 0,0 0 0,0 0 0,1-1 0,0 1-32,2 1 27,0-1 0,0 0 1,0 0-1,1 0 1,-1-1-1,0 0 0,0 0 1,0 0-1,0-1 1,1 1-1,-1-1 0,0 0 1,0-1-1,0 1 1,-1-1-1,1 0 0,0 0 1,-1-1-1,1 1 1,-1-1-1,1 0 0,-1 0 1,0-1-1,-1 1 1,1-1-1,-1 0 0,1 0 1,-1 0-1,0 0 1,0 0-1,-1-1 0,1 0 1,-1 1-1,0-1 1,-1 0-1,1 0 0,0-1-27,-2 3 3,0 1 0,1 0-1,-1 0 1,0-1-1,0 1 1,-1 0-1,1 0 1,0-1-1,-1 1 1,1 0-1,-1 0 1,0 0 0,0 0-1,0 0 1,0 0-1,0 0 1,0 0-1,0 0 1,-1 0-1,1 0 1,-1 1-1,1-1 1,-1 1 0,0-1-1,1 1 1,-1 0-1,0-1 1,0 1-1,0 0 1,0 0-1,0 0 1,0 1-1,0-1 1,-1 0 0,1 1-1,0-1 1,0 1-1,0 0 1,-1 0-1,1 0 1,0 0-1,0 0 1,-1 0-3,-5-1 2,0 0 0,-1 0 0,1 1 0,0 0 0,-1 0 0,1 1 0,0 0 0,-1 1 0,1 0 0,0 0 0,0 0 0,0 1 0,0 1 0,1-1 0,-1 1 0,1 0 0,0 1 0,0 0 0,1 0 1,-1 0-1,-2 4-2,0 1 7,0-1 1,2 1-1,-1 0 1,1 1-1,0-1 1,1 1 0,1 1-1,0-1 1,0 1-1,1 0 1,1 0 0,-1 0-1,2 1 1,0-1-1,1 1 1,0-1-1,1 1 1,0 0 0,1 5-8,2-14 2,-1 0 1,1-1-1,0 1 1,0-1 0,0 1-1,0-1 1,0 0 0,1 0-1,-1-1 1,1 1-1,0-1 1,0 0 0,0 0-1,0 0 1,0 0 0,1-1-1,-1 0 1,0 0-1,1 0 1,-1 0 0,1 0-1,-1-1 1,1 0 0,-1 0-1,1 0 1,-1-1-1,3 0-2,-2 1 2,18 2-246,1-2 1,0 0-1,0-1 1,0-2-1,0 0 1,-1-2-1,0-1 1,0 0-1,0-2 1,-1 0-1,3-3 244,2-10-5733,-23 5-5822</inkml:trace>
  <inkml:trace contextRef="#ctx0" brushRef="#br1" timeOffset="-17770.719">712 1569 8772,'0'0'1555,"0"0"-495,0 0-185,0 0-352,0 0-222,11 1 43,356 28 2145,146-7-1115,310-17-539,-87-84-360,-175 34 246,378-51-73,140 23-419,228-39-120,-1125 92-103,1183-98-51,-1288 112 45,1205-52 200,-536 38 1048,-646 20-199,-99-1-988,-16-5-3292,-22 5-2483,-18-7-7546</inkml:trace>
  <inkml:trace contextRef="#ctx0" brushRef="#br0" timeOffset="-15499.819">5076 23 7619,'0'0'1436,"0"0"114,0 0 221,0 0-285,0 0-328,-5-3-363,-2-1-721,-1 1 1,0 0-1,0 1 0,0 0 0,0 0 1,-1 1-1,1 0 0,0 0 0,-1 1 1,1 0-1,0 0 0,-3 1-74,-13 0 187,-123 1 544,2 7 0,-3 7-731,-187 25 27,-332-4-27,398-37-99,264 2 104,0 1 1,1-1-1,-1 1 1,1 0-1,0 0 1,0 0-1,0 1 0,0-1 1,1 1-1,-1 0 1,1 0-1,0 0 1,0 1-1,0-1 0,1 1 1,0-1-1,0 1 1,0 0-1,0 0 1,1 0-1,-1 0 0,1 0 1,1 0-1,-1 0 1,1 0-1,0 1 1,0-1-1,0 0 0,2 5-5,11 286 419,1 22 183,-14-244-16,45-54-402,193-13 536,827-56-744,-577 51-315,-484-2 346,0 0 1,0 0-1,0-1 1,0 1-1,0-1 0,-1 0 1,1 0-1,0 0 0,0 0 1,0-1-1,-1 0 0,1 0 1,-1 0-1,0 0 1,1 0-1,-1-1 0,0 1 1,0-1-1,0 0 0,-1 0 1,1 0-1,-1 0 0,0 0 1,0-1-1,0 1 1,0-1-1,0 1 0,-1-1 1,1 0-1,-1 1 0,1-5-7,7-132 321,-10 104-243,0-14-2,2 1-1,1-1 1,3 1-1,3 0 1,1 0 0,6-13-76,-19 52-1108,-13 31-2494,13-16 1239,-2 3-5590</inkml:trace>
  <inkml:trace contextRef="#ctx0" brushRef="#br0" timeOffset="-11055.327">726 2436 7075,'0'0'2657,"0"0"-970,0 0-297,0 0-51,0 0-24,0 0-232,-7 0-72,2 0-866,-16 1 553,38 0-265,280 5 114,-168-3-2914,-106-14-383,-3-12-1524</inkml:trace>
  <inkml:trace contextRef="#ctx0" brushRef="#br0" timeOffset="-10666.48">1040 2134 11573,'0'0'1846,"0"0"-680,0 0 256,0 0-205,0 0-419,-10-2-281,-28-5-285,34 10-72,31 12-27,1-2 0,0 0 0,1-2 0,0-1 0,1-1 0,0-2 0,20 3-133,56 15 107,-91-20-90,10 1 2,-1 1 0,0 1 0,-1 1 0,1 1 0,-2 1 0,18 11-19,-37-19-1,0-1 0,0 0 0,0 1 0,0 0 0,-1 0 0,1 0 0,-1 0 1,0 0-1,0 0 0,0 1 0,0-1 0,0 1 0,-1-1 0,0 1 0,1 0 0,-1 0 0,-1-1 0,1 1 0,-1 0 1,1 0-1,-1 0 0,0 0 0,0 0 0,-1 0 0,1-1 0,-1 1 0,0 0 0,0 0 0,0-1 0,-1 1 0,1 0 1,-2 2 0,-9 6 11,0 0 0,-1 0 0,0-1 1,-1-1-1,0-1 0,-1 0 1,0 0-1,-10 3-11,-6 5 30,-118 67-551,148-82 595,-1 0-1379,1-2-5683,-1 0-4351</inkml:trace>
  <inkml:trace contextRef="#ctx0" brushRef="#br0" timeOffset="-7069.115">2408 1963 1761,'0'0'8593,"0"0"-6026,0 0-1722,0 0-20,0 0-145,0 0-320,0 19-184,0 332 1180,4-217-956,-1-130-375,1 0 0,-1 0 0,1-1 0,-1 1 0,1-1 0,0 0 0,1 0 0,-1 0 0,0-1 0,1 1 0,-1-1 0,1 0 1,0-1-1,0 1 0,0-1 0,0 0 0,0 0 0,0 0 0,0-1 0,0 0 0,0 0 0,0 0 0,0-1 0,0 1 0,0-1 0,0 0 0,3-2-25,15 2 108,184-31-223,-159 19-4620,-30 2-150</inkml:trace>
  <inkml:trace contextRef="#ctx0" brushRef="#br0" timeOffset="-6789.676">2577 2221 8724,'0'0'1793,"0"0"-625,0 0-191,0 0-769,0 0-144,0 0-32,144-40-16,-107 31-16,-4-7-944,-8-2-1970,-8-2-1776</inkml:trace>
  <inkml:trace contextRef="#ctx0" brushRef="#br0" timeOffset="-6481.93">2525 1867 5747,'0'0'5858,"0"0"-4897,0 0-369,0 0-272,159-16 160,-100 16-127,-1 16-289,-9 4-64,-1 5-1169,-11-3-2449,-2 3-3809</inkml:trace>
  <inkml:trace contextRef="#ctx0" brushRef="#br0" timeOffset="-6212.236">3126 2066 10549,'0'0'3233,"0"0"-2768,0 0-97,0 0-128,0 0 256,0 0-144,160 88-224,-118-66-128,-5-4 16,-7-2 32,-3-3-48,-9-4-128,-11-5-320,-2-4-336,-5 0-1265,0 0-2193,-7-6-3298</inkml:trace>
  <inkml:trace contextRef="#ctx0" brushRef="#br0" timeOffset="-5952.708">3504 1992 9476,'0'0'1249,"0"0"-17,0 0 193,-131 110-304,86-65-241,-2 4-192,-1-2-223,14-4-193,11-14-144,11-9-128,12-13-208,0-7-641,22 0-1584,20-20-4402</inkml:trace>
  <inkml:trace contextRef="#ctx0" brushRef="#br0" timeOffset="-5782.649">4034 1679 624,'0'0'13831,"0"0"-12903,0 0 113,0 0-273,0 0-352,-42 181-112,39-96-48,-2 5-176,-2-5-32,2-11 32,5-18-80,0-18-96,0-16-64,7-17-896,6-5-1393,-3-14-3490</inkml:trace>
  <inkml:trace contextRef="#ctx0" brushRef="#br0" timeOffset="-4548.246">3661 2095 672,'0'0'10149,"0"0"-7649,28 3-2164,186 12 872,-186-12-1159,1-2-1,-1 0 1,0-2-1,1-1 1,-1-1-1,0-1 0,0-2 1,0-1-1,-1-1 1,0-1-1,0-1 1,-1-2-1,3-2-48,-25 11 15,1 0 0,-1 0 0,0-1 0,0 1-1,0-1 1,-1 0 0,1 0 0,-1 0 0,0-1 0,0 1 0,-1-1 0,1 0 0,-1 1-1,0-1 1,0 0 0,-1 0 0,1-1 0,-1 1 0,0 0 0,0 0 0,-1 0-1,0-1 1,0 1 0,0 0 0,-1-1 0,0-3-15,0 7 50,1 0 0,-1-1 0,0 1 0,0 0 0,0 0 0,0 0 0,-1 0 0,1 0-1,-1 0 1,1 0 0,-1 1 0,0-1 0,1 0 0,-1 1 0,0-1 0,0 1 0,0 0 0,0 0 0,0 0 0,0 0 0,-1 0 0,1 0 0,0 0 0,-1 1 0,1-1 0,0 1 0,-1 0-1,1-1 1,0 1 0,-1 0 0,1 1 0,0-1 0,-1 0 0,1 1 0,-1-1 0,1 1-50,-1 1 15,1 0 0,-1 1 0,1-1 0,-1 1 0,1 0 0,0-1 0,0 1 0,0 0 0,1 0 0,-1 0 0,1 1-1,0-1 1,-1 0 0,1 1 0,1-1 0,-1 0 0,0 1 0,1-1 0,0 1 0,0-1 0,0 1 0,0-1 0,1 1-15,-2 3 19,-2 161 29,3-163-49,0 1 1,0-1-1,1 1 1,0-1-1,0 1 1,0-1-1,1 0 0,-1 0 1,1 1-1,1-1 1,-1 0-1,1-1 1,-1 1-1,1 0 0,1-1 1,-1 1-1,1-1 1,0 0-1,0-1 1,0 1-1,0 0 0,0-1 1,1 0-1,0 0 1,0-1-1,-1 1 1,2-1-1,-1 0 1,0 0-1,0 0 0,1-1 1,-1 0-1,2 0 1,8 3 17,1-2 1,-1 1-1,1-2 0,-1 0 0,1-1 1,-1 0-1,1-1 0,-1-1 0,1-1 0,-1 0 1,0-1-1,0 0 0,0-1 0,-1-1 1,1 0-1,-1-1 0,-1-1 0,0 0 0,0-1 1,0 0-1,-1-1 0,5-6-17,-12 8 25,-1 0 0,0 1 1,-1-1-1,0-1 0,-1 1 0,1 0 0,-1-1 0,-1 1 1,0-1-1,0 0 0,-1 1 0,0-1 0,0 0 1,-1 1-1,-1-8-25,1-21 204,6 39-87,9 63-485,-15-60 370,1 0 1,0 0-1,0 0 1,1 0-1,-1 0 1,1 0 0,1 0-1,-1 0 1,0 0-1,1-1 1,0 1-1,0-1 1,1 1 0,-1-1-1,1 0 1,0 0-1,0 0 1,0 0-1,1 0 1,-1-1 0,1 1-1,0-1 1,0 0-1,3 2-2,7-1 22,0-1 0,0 0-1,0-1 1,0 0-1,0-1 1,1-1 0,-1 0-1,0-1 1,11-2-22,-12 0 33,0 0-1,0-1 1,0 0 0,-1-1 0,0 0-1,0-1 1,0-1 0,8-6-33,47-22 152,-59 33-161,1 0 0,0 0 0,-1 1 0,1 0 0,0 1 0,0 0 0,-1 0 0,1 1 0,0 0 0,-1 1 0,1-1 0,-1 2 1,2 0 8,41 6-15,-39-6 18,1-1 1,0-1-1,-1 0 0,1 0 1,0-2-1,-1 1 0,1-2 1,0 1-1,-1-2 0,1 0 1,-1 0-1,0-1 0,0 0 1,0-1-1,-1-1 0,0 0 1,0-1-1,0 0 0,-1 0 1,5-5-4,-12 7 1,1 0 0,-1 0 0,0 0 1,-1-1-1,1 0 0,-1 1 0,-1-1 1,1 0-1,-1 0 0,0 0 1,0 0-1,0 0 0,-1 0 0,0 0 1,0 0-1,-1 0 0,0 0 1,0 0-1,0 0 0,0 0 0,-1 0 1,0 0-1,-2-3-1,0 3 0,-1 0-1,1 0 1,-1 1 0,0-1 0,0 1 0,0 0-1,-1 1 1,0 0 0,0-1 0,0 2 0,0-1-1,-1 1 1,1 0 0,-1 0 0,0 1-1,0 0 1,0 0 0,0 0 0,0 1 0,-1 0-1,1 1 1,0 0 0,0 0 0,-1 0 0,-1 1 0,4 2 1,0 0 0,0 0 0,0 0 0,0 1 0,1 0 1,0 0-1,-1 0 0,1 0 0,1 1 0,-1 0 0,1-1 1,0 1-1,0 1 0,0-1 0,0 0 0,1 1 1,0-1-1,0 1 0,1 0-1,-1 0-1,-5 11 5,1 2-1,1-1 1,1 1 0,0-1-1,1 1 1,2 0 0,0 0-1,1 17-3,1-33-1,0 0 1,0-1-1,1 1 0,-1-1 0,1 1 1,0-1-1,0 0 0,-1 1 0,1-1 1,1 0-1,-1 0 0,0-1 0,0 1 0,1 0 1,-1-1-1,1 1 0,0-1 0,-1 0 1,1 0-1,0 0 0,0 0 0,-1 0 1,1-1-1,0 1 0,0-1 0,0 0 1,0 0-1,0 0 0,0 0 0,0 0 0,0-1 1,-1 1-1,1-1 0,2 0 1,4 0 5,6-1 5,0-1 1,-1 0-1,0-1 1,1-1 0,-2-1-1,1 0 1,-1 0-1,1-1 1,-2-1-1,1 0 1,-1-1-1,-1-1 1,0 1-1,0-2 1,0 1-1,-2-2 1,1 1-1,-2-1 1,2-3-11,0-4 21,0-1-1,-2-1 1,0 0 0,-1 0-1,-1 0 1,-1-1 0,-2 0-1,0 0 1,-1 0 0,0 0-1,-2-1 1,-3-21-21,3 34 16,-8 19 8,-3 20-21,1 1 1,2-1-1,1 2 0,1-1 0,2 1 1,1 0-1,2 0 0,0 0 0,3 4-3,-3-31-1,1-1 0,0 0 0,1 1 0,-1-1 0,1 1 0,-1-1 0,1 0 0,0 1 0,0-1 0,0 0-1,1 0 1,-1 0 0,1 0 0,0 0 0,0 0 0,0 0 0,0-1 0,0 1 0,0-1 0,1 1-1,-1-1 1,1 0 0,0 0 0,0 0 0,0 0 0,0 0 0,0-1 0,0 0 0,0 1 0,0-1 0,0 0-1,1 0 1,-1-1 0,0 1 0,1-1 0,-1 0 0,1 0 0,-1 0 0,4 0 1,12 0 20,-1 0 0,1-1 0,-1 0 0,1-2-1,-1 0 1,0-1 0,0-1 0,0-1 0,-1-1 0,1 0 0,-1-1 0,-1 0 0,0-2 0,0 0 0,-1-1 0,0 0 0,3-5-20,-11 9 21,0-1 0,-1 0 1,0 0-1,0 0 0,0-1 1,-1 1-1,-1-1 0,0-1 1,0 1-1,0-1 0,-1 1 1,-1-1-1,0 0 0,0 0 1,-1 0-1,0 0 0,-1 0 1,0 0-1,0 0 0,-1-2-21,1 12 2,-1 0-1,1 0 0,0 1 0,0-1 0,0 0 0,-1 1 0,1-1 1,0 0-1,0 0 0,-1 1 0,1-1 0,0 0 0,-1 0 0,1 0 1,0 1-1,0-1 0,-1 0 0,1 0 0,0 0 0,-1 0 0,1 0 1,0 0-1,-1 0 0,1 0 0,-1 0 0,1 0 0,0 0 0,-1 0 1,1 0-1,0 0 0,-1 0 0,1 0 0,0 0 0,-1 0 0,1 0 1,0 0-1,-1-1 0,1 1 0,0 0 0,-1 0 0,1 0 0,0-1 1,0 1-1,-1 0 0,1 0 0,0-1 0,0 1 0,0 0 0,-1-1 1,1 1-1,0 0 0,0 0 0,0-1 0,0 1 0,0 0 0,-1-1 1,1 1-1,0 0 0,0-1 0,0 1 0,0-1 0,0 1 0,0 0 1,0-1-1,0 1 0,0 0 0,0-1 0,1 1 0,-1 0 0,0-1 0,-4 9-17,0 0 0,0 0 0,1 0 1,0 0-1,0 0 0,1 1 1,0-1-1,1 1 0,0 0 1,0-1-1,1 1 0,0 0 1,1 3 15,-1-11-2,-1 15-9,1-1 0,0 1 0,1-1-1,1 0 1,0 1 0,1-1 0,1 0 0,1 0 0,0-1 0,0 1-1,2-1 12,73 127-88,-81-140 83,0 0-1,1 1 0,-1-1 1,0 0-1,0 0 0,0 0 1,0 0-1,0 0 0,0 0 1,0-1-1,0 1 0,0 0 1,0 0-1,0-1 0,-1 1 1,1-1-1,0 1 0,0-1 1,-1 0-1,1 1 0,0-1 1,-1 0-1,1 0 0,0 0 1,-1 0-1,1 0 0,0 0 1,-1 0-1,1 0 0,0 0 1,0-1-1,-1 1 0,1-1 1,0 1-1,0-1 0,-1 0 6,-8 1-86,-3 0-274,0 0 1,0-1 0,0 0 0,0-1 0,1-1 0,-1 0 0,1 0-1,0-1 1,0-1 0,0 0 0,0-1 0,1 0 0,-7-5 359,-45-40-4293</inkml:trace>
  <inkml:trace contextRef="#ctx0" brushRef="#br0" timeOffset="-3506.156">7372 1446 10997,'0'0'2446,"-5"27"-1781,-29 188 525,29 116 1288,4-329-2469,1-1 1,0 1-1,0-1 0,0 1 0,0-1 0,0 1 1,0 0-1,0-1 0,0 1 0,0-1 0,1 1 1,-1-1-1,1 1 0,-1-1 0,1 0 0,0 1 0,-1-1 1,1 0-1,0 1 0,0-1 0,0 0 0,0 0 1,0 0-1,0 0 0,0 0 0,0 0 0,1 0 1,-1 0-1,0 0 0,1 0 0,-1-1 0,0 1 1,1-1-1,-1 1 0,1-1 0,-1 1 0,1-1 1,0 0-10,1-7 72,-2 2-61,0 0-1,0 0 1,0 0 0,-1 0 0,0 0 0,0 0 0,-1 0 0,1 0-1,-1 0 1,0 0 0,0 0 0,-1 0 0,1 0 0,-1 1 0,0-1 0,-1 0-1,1 1 1,-1 0 0,0-1 0,0 1 0,0 0 0,0 1 0,-1-1 0,0 1-1,0-1 1,0 1 0,0 0-11,-6-2 2,0 1 1,-1 1-1,1 0 0,-1 0 0,0 1 1,1 0-1,-1 1 0,0 0 1,0 1-1,0 0 0,0 1 0,-1 0-2,-19 0 2,21-2 2,-1 1 0,1 1 0,0 0 0,-1 0 0,1 1 0,0 1 0,0 0 1,0 0-1,0 0 0,-3 3-5,3 3 105,29-7-37,34-6-21,0-3 0,-1-2 0,0-3 0,-1-2 0,0-2 0,-1-2 0,-1-2 0,4-5-46,124-65 278,-166 86-201,-6 7-7,-3 13-74,-2-1 0,1 1 1,-2-1-1,0 0 1,-1 1-1,-1-1 1,0 0-1,-5 13 4,3-6 53,-4 103 253,10-123-303,-1 0-1,1 0 0,0 0 0,0 1 0,0-1 0,0 0 0,0 0 0,1 0 0,-1 0 0,0-1 0,1 1 0,0 0 1,-1 0-1,1-1 0,0 1 0,0-1 0,0 0 0,0 0 0,0 1 0,0-1 0,0 0 0,0-1 0,0 1 0,1 0 1,-1-1-1,0 1 0,0-1 0,1 0 0,-1 1 0,0-1 0,1 0 0,-1-1 0,0 1 0,1 0 0,-1-1 0,0 1 1,1-1-1,-1 0 0,2 0-2,6 1 9,0-3 10,0 1-1,0-1 1,-1 0-1,1-1 1,-1 0-1,0-1 1,0 0-1,0 0 1,0-1 0,-1 0-1,0 0 1,0-1-1,-1 0 1,0 0-1,0-1 1,-1 0-1,5-7-18,38-37 19,-48 52-25,0 0 1,0-1-1,1 1 1,-1 0-1,0 0 1,0 0-1,0 0 1,1 0-1,-1 0 1,0 0 0,0 0-1,0 0 1,1 1-1,-1-1 1,0 0-1,0 1 1,0-1-1,0 1 1,0-1-1,0 1 1,0 0-1,0-1 1,0 1-1,0 0 1,0 0 0,0 0-1,0-1 1,0 1-1,-1 0 1,1 0-1,0 0 1,-1 1-1,1-1 1,-1 0-1,1 0 1,-1 0-1,1 0 1,-1 0-1,0 1 6,5 5-26,0 1 25,0-1 0,1 1 1,1-1-1,-1 0 1,1 0-1,0-1 1,0 0-1,1 0 0,0-1 1,0 0-1,0 0 1,1-1-1,-1 0 1,1 0-1,0-1 1,0 0-1,1-1 0,-1 0 1,3 0 0,1-1 12,0 0-1,-1-1 1,1-1 0,0 0 0,0-1-1,0 0 1,-1-1 0,1 0 0,-1-1-1,0 0 1,0-1 0,0-1 0,-1 0 0,0 0-1,0-1 1,-1 0 0,1-1 0,-1-1-1,-1 1 1,0-1 0,0-1 0,2-4-12,-7 8 5,0-1 1,0-1 0,0 1-1,-1-1 1,-1 1 0,1-1-1,-1 0 1,-1 0 0,1 0 0,-1 0-1,-1 0 1,1 0 0,-1 0-1,-1-1 1,0-2-6,0 8-3,0-1-1,0 1 1,0 0 0,0 0-1,0 0 1,-1 0 0,0 0-1,0 0 1,0 0 0,0 1-1,0-1 1,0 0 0,0 1 0,-1 0-1,0 0 1,1 0 0,-1 0-1,0 0 1,0 0 0,0 1-1,0-1 1,0 1 0,0 0-1,-1 0 1,1 0 0,0 0-1,0 1 1,-1-1 0,1 1-1,-1 0 1,1 0 0,0 0-1,-1 0 1,1 1 0,0-1 0,-1 1-1,1 0 1,0 0 0,0 0-1,-1 0 1,-1 2 3,-4 5-3,0 0 1,0 1-1,2 0 0,-1 0 1,1 0-1,0 1 0,1 0 1,0 1-1,1-1 0,0 1 1,0 0-1,-2 11 3,-4 77-24,12-96 20,0 0 0,0 0 0,0 0 1,1 0-1,-1 0 0,1 0 0,0 0 0,-1 0 0,1-1 1,0 1-1,1-1 0,-1 0 0,0 1 0,1-1 1,-1 0-1,1 0 0,0-1 0,0 1 0,-1 0 0,1-1 1,0 0-1,1 0 0,-1 0 0,0 0 0,0 0 0,0 0 1,0-1-1,1 0 0,-1 1 0,1-1 4,33 5-147,0-2 1,0-1-1,1-2 0,-1-1 1,18-4 146,113-25-3704,10-20-5553</inkml:trace>
  <inkml:trace contextRef="#ctx0" brushRef="#br0" timeOffset="-2751.262">9896 1225 11157,'0'0'2297,"-25"21"-1491,-164 157 672,169-159-1321,2 2 0,1 0-1,0 1 1,2 0 0,0 2 0,2 0 0,0 0 0,2 1 0,1 1 0,1-1-1,1 2 1,1-1 0,1 1 0,2 0 0,1 2-157,3-25 8,0 1 0,1-1 1,-1 0-1,1 0 0,0 0 0,1 0 1,-1 0-1,1 0 0,0 0 0,0 0 0,0-1 1,0 1-1,0-1 0,1 1 0,0-1 1,0 0-1,0 0 0,0 0 0,0 0 0,0-1 1,1 1-1,-1-1 0,1 0 0,0 0 1,0 0-1,0-1 0,0 1 0,0-1 1,0 0-1,0 0 0,0 0 0,0-1 0,0 1 1,1-1-1,-1 0 0,1-1-8,35 6 76,1-1 0,0-3 0,0-1 0,38-6-76,-62 5 10,-1-1 0,0-1 0,0-1 0,0 0 0,0-1 0,-1-1 0,1 0 0,-2-1 0,1-1 0,-1 0 0,0-1 0,-1 0 0,0-1 0,0-1 0,0-1-10,-10 7 7,0 0 1,0-1 0,0 1 0,-1-1 0,1 0 0,-2 1-1,1-1 1,0 0 0,-1 0 0,0-1 0,-1 1 0,1 0 0,-1 0-1,-1 0 1,1 0 0,-1-2-8,1 6 1,-1 0-1,1 0 1,0 0 0,-1 1-1,0-1 1,1 0 0,-1 1-1,0-1 1,0 1-1,0-1 1,0 1 0,0-1-1,0 1 1,0 0 0,-1-1-1,1 1 1,0 0 0,-1 0-1,1 0 1,-1 0-1,1 0 1,-1 0 0,0 1-1,1-1 1,-1 0 0,0 1-1,1-1 1,-1 1 0,0 0-1,0-1 1,1 1 0,-1 0-1,0 0 1,0 0-1,0 0 1,1 1 0,-1-1-1,0 0 1,0 1 0,1-1-1,-1 1 1,0 0 0,1-1-1,-1 1 1,1 0-1,-1 0 1,1 0 0,-1 0-1,1 1 1,-1-1-1,-2 5-1,-1 1 0,1 0 0,0 0 0,1 0 1,0 0-1,0 0 0,0 1 0,1 0 0,0-1 0,1 1 0,-1 0 0,2 0 0,-1 0 1,1 0-1,0 4 1,0-9-1,0-1 0,0 0 0,0 0 0,1 0 1,-1 0-1,1 0 0,-1 0 0,1 0 0,-1 0 0,1 0 1,0 0-1,0 0 0,0 0 0,0 0 0,0 0 1,1 0-1,-1-1 0,0 1 0,1-1 0,-1 1 0,1-1 1,0 1-1,-1-1 0,1 0 0,0 0 0,0 0 1,0 0-1,0 0 0,0 0 0,0-1 0,0 1 0,0-1 1,0 1-1,0-1 0,0 0 0,1 1 0,-1-1 1,0 0-1,0-1 1,15 4 11,1-2-1,-1 0 1,0 0 0,0-2 0,1 0 0,-1-1 0,0-1-1,0-1 1,-1 0 0,1-1 0,-1-1 0,0 0 0,0-2-1,-1 1 1,0-2 0,12-8-11,-24 15 6,-1 0-1,1 0 1,0 0 0,-1 0-1,0-1 1,1 1-1,-1-1 1,0 1 0,0-1-1,0 0 1,-1 0-1,1 1 1,-1-1 0,0-1-1,1 1 1,-1 0-1,0 0 1,-1 0 0,1-1-1,-1 1 1,1 0-1,-1 0 1,0-1 0,0 1-1,-1 0 1,1-1-1,-1 1 1,1 0 0,-1 0-1,0-1 1,0 1-1,-1 0 1,1 0 0,-1 0-1,1 0 1,-1 1-1,0-1 1,0 0 0,0 1-1,-2-3-5,-9-1-13,0 0 1,0 1-1,0 1 0,-1 0 1,0 1-1,1 0 0,-1 1 1,0 0-1,0 1 0,-1 1 0,1 1 1,0 0-1,-5 1 13,16-2-8,2 0-13,0 0 0,0-1 0,0 1 0,0 0 0,0 0 0,0 0 0,0 0 1,0 0-1,-1 0 0,1 1 0,0-1 0,0 0 0,0 1 0,0-1 0,0 0 0,0 1 1,0-1-1,0 1 0,0 0 0,1-1 0,-1 1 0,0 0 0,0-1 0,0 1 0,1 0 0,-1 0 1,0 0-1,1 0 0,-1-1 0,1 1 0,-1 0 0,1 0 0,-1 0 0,1 0 0,0 1 0,-1-1 1,1 0-1,0 0 0,0 0 0,0 0 0,0 0 0,0 1 21,31 5-4845,7-7-1470</inkml:trace>
  <inkml:trace contextRef="#ctx0" brushRef="#br0" timeOffset="-2297.57">10582 1339 4386,'0'0'6963,"0"0"-4450,0 0-1040,0 0-240,0 0-390,-14 27-214,3-7-523,1-2-45,0 1 0,1-1 0,1 1-1,1 1 1,1 0 0,0 0 0,2 0 0,0 0 0,1 2-61,-24 374 696,28-393-698,-1 0-1,0 0 0,1 0 1,-1 0-1,1 0 1,0 0-1,0-1 0,0 1 1,0 0-1,1 0 1,-1-1-1,1 1 0,0-1 1,0 1-1,-1-1 0,1 0 1,1 0-1,-1 0 1,0 0-1,1 0 0,-1 0 1,1 0-1,-1-1 1,1 0-1,0 1 0,-1-1 1,1 0-1,0 0 1,0 0-1,0-1 0,0 1 1,0-1-1,0 0 0,0 1 1,0-1-1,0 0 1,0-1-1,0 1 0,0-1 1,0 1-1,0-1 1,0 0-1,-1 0 0,1 0 1,0-1 2,9-2-178,-1-2 1,0 0 0,-1 0-1,1-1 1,-1 0-1,-1-1 1,1 0-1,-1 0 1,-1-1-1,1 0 1,5-9 177,-2 4-481,13-16-630,-1-1 1,-1-2 0,-2 0 0,-1-2-1,-2 0 1,-2-1 0,0 0-1,9-38 1111,7-54-30,-9-1 3503,-22 103-605,-1 25-1542,0 6-310,-56 203 484,43-151-1262,2 1 0,3 0 0,2 0 0,3 25-238,3-81-10,0-1 0,-1 1 1,1-1-1,0 0 0,0 1 0,1-1 0,-1 1 1,0-1-1,0 1 0,1-1 0,-1 0 0,1 1 0,-1-1 1,1 0-1,-1 1 0,1-1 0,0 0 0,0 0 1,0 0-1,0 0 0,0 0 0,0 0 0,0 0 0,0 0 1,0 0-1,0 0 0,0 0 0,0 0 0,1-1 1,-1 1-1,0-1 0,1 1 0,-1-1 0,0 1 0,1-1 1,-1 0-1,1 0 0,-1 0 0,1 1 0,-1-1 1,0-1-1,1 1 0,-1 0 0,1 0 0,-1 0 1,0-1-1,1 1 0,0-1 10,2 1-76,9-1-655,0 0 0,0 0 0,0-1 0,-1-1 0,1 0 0,-1-1 0,0-1 0,0 1 0,0-2 0,9-5 731,25-17-4370</inkml:trace>
  <inkml:trace contextRef="#ctx0" brushRef="#br0" timeOffset="-1931.227">11226 1608 7235,'0'0'3394,"0"0"-1553,0 0-534,0 0-379,0 0-183,-3 10-116,-13 57 30,18-65-631,0-1-1,0 1 0,0 0 1,1-1-1,-1 1 0,0-1 1,1 0-1,0 0 0,-1 0 1,1 0-1,-1 0 0,1-1 0,0 1 1,0-1-1,-1 0 0,1 0 1,0 0-1,0 0 0,-1 0 1,1 0-1,0-1 0,0 1 1,-1-1-1,1 0 0,2-1-27,1 1 38,0-1 0,1 0-1,-1-1 1,0 1-1,-1-1 1,1 0 0,0 0-1,-1-1 1,0 0 0,0 0-1,0 0 1,0 0 0,0-1-1,-1 0 1,0 0-1,0 0 1,-1-1 0,1 1-1,-1-1 1,0 0 0,0 0-1,-1 0 1,0 0 0,0 0-1,0 0 1,-1-1-1,0 1 1,0-2-38,-4 4 9,1-1-1,-1 1 0,0 0 1,0 0-1,0 0 1,0 0-1,-1 0 1,1 1-1,-1-1 1,0 1-1,0 0 1,0 0-1,-1 1 0,1-1 1,-1 1-1,1 0 1,-1 0-1,0 1 1,0-1-1,0 1 1,0 0-1,0 0 0,0 1 1,0 0-1,0-1 1,0 2-1,0-1 1,0 0-1,0 1 1,-1 0-9,-4 2 9,1 1 1,0-1 0,-1 1 0,2 1-1,-1 0 1,0 0 0,1 1 0,0 0 0,0 0-1,1 1 1,0 0 0,0 0 0,0 1 0,1-1-1,0 2 1,1-1 0,0 1 0,0-1-1,1 1 1,0 1 0,0-1 0,1 0 0,0 1-1,-1 9-9,-7 78 37,11-94-37,1 0 0,-1 0 0,0 0 0,1 0 0,-1 0-1,1 0 1,0 0 0,0 0 0,0 0 0,0-1 0,1 1-1,-1 0 1,1-1 0,0 1 0,0-1 0,-1 1-1,2-1 1,-1 0 0,0 0 0,0 0 0,1 0 0,-1 0-1,1 0 1,-1-1 0,1 1 0,0-1 0,0 0 0,0 0-1,1 1 1,18 1-603,1 0-1,-1-1 0,1-1 0,-1-1 0,1-1 0,-1-2 1,0 0-1,0-1 0,19-6 604,36-15-3482,2-4-2611</inkml:trace>
  <inkml:trace contextRef="#ctx0" brushRef="#br0" timeOffset="-1226.802">11766 1480 11269,'0'0'1550,"0"0"-411,0 0 54,-24 21-97,-75 74-207,93-89-803,1 1 0,0-1 1,1 1-1,-1-1 0,2 1 1,-1 1-1,1-1 0,0 0 0,0 1 1,1 0-1,0 0 0,0-1 1,1 1-1,-1 7-86,0 1 102,-4 79 295,7-91-391,0-1 0,0 0 0,0 0 0,1 0-1,-1 0 1,1 0 0,0 0 0,0-1 0,0 1-1,0-1 1,0 1 0,1-1 0,-1 0 0,1 1 0,-1-1-1,1-1 1,0 1 0,0 0 0,0-1 0,0 1 0,0-1-1,0 0 1,0 0 0,0 0 0,1 0 0,-1-1-1,0 1 1,1-1 0,-1 0 0,0 0 0,1 0 0,-1-1-1,0 1 1,0-1 0,3 0-6,-1 1 7,18 2 3,1-1 0,0-1-1,0-1 1,0-2 0,-1 0 0,1-1 0,-1-2-1,0 0 1,7-4-10,-7 2-266,-1-2 0,0-1 0,0-1-1,-1 0 1,0-2 0,-1 0 0,-1-1 0,0-2-1,-1 1 1,-1-2 0,-1 0 0,0-2 0,-1 1-1,-1-2 1,-1 0 0,-1 0 0,-1-1 0,5-17 266,-3-15-40,-2-1 0,-3 0 0,-2 0 1,-2-2 39,-2-45 3918,-6 158-3770,-3-1 1,-2 0 0,-2-1-1,-9 20-148,7-19 102,-1-2-63,3-14-4,2-1 1,2 1 0,1 0-1,0 32-35,7-91-15,0 14-10,-1 0-1,1 0 1,-1 1-1,0-1 1,-1 0-1,1 0 1,-1 1-1,0-1 1,-1 0-1,1 1 1,-1-1-1,0 1 1,0-1-1,-1 1 0,0 0 1,0 0-1,0 0 1,0 1-1,-1-1 1,-3-2 25,-7-6 23,-46-57 362,98 67-121,256 3 200,-291 2-468,0-1 0,1 1 0,-1 0 0,0 0 0,-1 0-1,1 0 1,0 1 0,-1-1 0,1 1 0,-1 0 0,0-1 0,1 1 0,-2 0-1,1 0 1,0 0 0,0 1 0,-1-1 0,0 0 0,0 1 0,0-1-1,0 1 1,0-1 0,-1 1 0,1-1 0,-1 1 0,0-1 0,0 1-1,-1 0 1,1-1 0,-1 1 0,1-1 0,-1 1 0,0-1 0,0 0 0,-2 3 4,2 19-5,1-9-34,0-23-2681,0-14-1164</inkml:trace>
  <inkml:trace contextRef="#ctx0" brushRef="#br0" timeOffset="-917.336">12443 1326 14006,'0'0'0,"0"0"-288,0 0-880,0 0-6004</inkml:trace>
  <inkml:trace contextRef="#ctx0" brushRef="#br0" timeOffset="-666.924">12736 1428 15863,'0'0'563,"0"0"-347,0 0 22,-6 21 55,-17 65 6,22-84-282,0 0 1,1-1-1,-1 1 0,1 0 0,0 0 1,-1 0-1,1 0 0,0 0 0,0 0 1,0-1-1,1 1 0,-1 0 0,0 0 1,1 0-1,-1 0 0,1-1 0,-1 1 1,1 0-1,0 0 0,0-1 0,0 1 1,0-1-1,0 1 0,0-1 0,0 1 1,1-1-1,-1 1 0,0-1 0,1 0 1,-1 0-1,1 0 0,0 0 0,-1 0 1,1 0-1,0 0-17,5 3 82,1 0 5,1 0 0,0 0 1,0-1-1,1 0 0,-1-1 1,1 0-1,0 0 0,-1-1 0,1 0 1,0-1-1,0 0 0,4-1-87,-11 1 9,1 0 12,-1 0 1,1 0-1,-1-1 0,1 1 1,-1-1-1,1 0 1,-1 0-1,1 0 0,-1 0 1,0-1-1,0 1 0,0-1 1,0 0-1,0 0 0,0 0 1,0 0-1,0 0 0,-1-1 1,1 1-1,-1-1 0,0 0 1,0 0-1,0 0 0,0 0 1,0 0-1,0 0 0,-1 0 1,0-1-1,0 1 0,0 0 1,0-1-1,0 1 0,-1-1 1,1 1-1,-1-1 0,0 0 1,0 0-22,1-1 0,-1 1 0,1-1 1,-1 0-1,0 0 0,-1 0 0,1 0 1,-1 1-1,0-1 0,0 0 0,-1 0 1,1 1-1,-1-1 0,0 1 0,0 0 1,0-1-1,-1 1 0,0 0 0,0 0 1,0 0-1,0 1 0,0-1 0,-1 1 1,1 0-1,-1 0 0,0 0 0,0 0 1,0 1-1,0-1 0,-1 1 0,1 0 1,-1 1-1,0-1 0,-113-11-1227,63 28-4123,49-3-690</inkml:trace>
  <inkml:trace contextRef="#ctx0" brushRef="#br0" timeOffset="-402.589">13146 1373 10005,'0'0'1971,"0"0"-560,0 0-122,5 24-56,11 81-217,-17 64 1177,22-165-1601,-13-7-464,0 1-1,0-1 0,-1 0 1,1-1-1,0 0 0,-1 0 0,0-1 1,0 0-1,-1 0 0,1-1 1,-1 1-1,0-1 0,-1-1 1,1 1-1,3-7-127,14-12 94,-10 11-26,71-51 163,-82 66-239,0-1 0,-1 1 0,1 0 1,0 0-1,0 0 0,0 0 0,-1 0 1,1 0-1,0 0 0,-1 0 0,1 1 1,-1-1-1,1 1 0,-1-1 0,0 1 1,0-1-1,1 1 0,-1 0 0,0-1 1,-1 1-1,1 0 0,0 0 0,0 0 1,-1 0-1,1 0 0,-1 0 0,0 0 1,1 0-1,-1 0 0,0 0 0,0 0 1,0 0-1,-1 0 0,1 0 0,0 0 1,-1 0-1,0 1 8,2 6-33,4 191-77,-5-199 52,0 0 0,0 1-1,0-1 1,0 1 0,0-1-1,0 0 1,1 1 0,-1-1-1,0 0 1,1 1 0,-1-1-1,1 0 1,0 0 0,-1 0-1,1 1 1,0-1 0,0 0-1,-1 0 1,1 0 0,0 0-1,0 0 1,0 0 0,0 0-1,1-1 1,-1 1 0,0 0-1,0-1 1,0 1 0,1 0-1,-1-1 1,0 0 0,1 1-1,-1-1 1,0 0 0,1 1-1,-1-1 1,1 0 58,32 1-3946</inkml:trace>
  <inkml:trace contextRef="#ctx0" brushRef="#br0" timeOffset="5548.07">694 3732 1857,'0'0'9460,"0"0"-7667,0 0-1329,0 0-192,0 0 97,162 0 111,-112-3 16,-3 3-304,-5 0-96,-5 0-96,-2-2-256,-5-2-608,-5-10-1025,-3-6-2337,-7-7-1409</inkml:trace>
  <inkml:trace contextRef="#ctx0" brushRef="#br0" timeOffset="5926.065">1147 3342 9620,'0'0'1729,"0"0"-336,0 0-25,0 0-484,0 0-367,-3 3-162,2-1-332,0-1 1,0 0-1,1 1 0,-1-1 1,0 0-1,1 1 0,0-1 1,-1 1-1,1-1 0,0 1 1,-1-1-1,1 1 0,0-1 1,0 1-1,0-1 0,0 1 1,1-1-1,-1 1 0,0-1 1,0 1-1,1-1 0,-1 0 1,1 1-1,0-1 0,-1 1 1,1-1-1,0 0 0,0 0 1,0 1-1,0-1 0,0 0 0,0 0 1,0 0-1,0 0 0,0 0 1,0 0-1,1-1 0,-1 1 1,0 0-1,1 0 0,-1-1 1,1 1-1,-1-1 0,0 0 1,1 1-1,-1-1 0,1 0-23,27 14 277,0-2 0,0-2 0,1 0 0,0-2-1,0-2 1,19 2-277,15 5 260,-32-6-175,162 49 105,-192-56-191,1 1-1,-1 0 1,0 0-1,0 0 1,0 0-1,1 0 1,-1 0 0,0 1-1,0-1 1,-1 1-1,1-1 1,0 1-1,0 0 1,-1 0 0,1-1-1,-1 1 1,0 0-1,1 1 1,-1-1-1,0 0 1,0 0 0,-1 0-1,1 1 1,0-1-1,-1 0 1,1 1-1,-1-1 1,0 0-1,1 1 1,-1-1 0,-1 1-1,1-1 1,0 1-1,0-1 1,-1 0-1,0 1 1,1-1 0,-1 0-1,-1 2 2,-76 67 35,-186 104 101,255-169-398,-19 11 522,9-12-4204,12-5-1186</inkml:trace>
  <inkml:trace contextRef="#ctx0" brushRef="#br0" timeOffset="8828.646">3161 3304 4018,'0'0'5045,"-21"8"-3226,10-4-1671,-8 3 93,1 0 0,-1 2 0,1 0 0,1 0 0,0 2 0,0 0 0,1 1 0,0 1-241,-4 5 185,0 1 0,1 0-1,1 1 1,1 1 0,1 1 0,0 0 0,2 1 0,1 0-1,1 2 1,1-1 0,1 1 0,1 1 0,1 0-1,1 0 1,2 0 0,0 1 0,2 0 0,0 15-185,3-39 6,1-1 1,-1 1 0,1-1-1,-1 0 1,1 1 0,0-1-1,-1 0 1,1 0-1,0 1 1,1-1 0,-1 0-1,0 0 1,1 0 0,-1-1-1,1 1 1,-1 0 0,1 0-1,0-1 1,0 1-1,0-1 1,0 1 0,0-1-1,0 0 1,0 0 0,0 0-1,0 0 1,1 0-1,-1-1 1,0 1 0,1-1-1,-1 1 1,0-1 0,3 0-7,86-6 197,-71-1-170,1-1-1,-1-2 1,-1 0 0,0-1-1,0 0 1,-1-2 0,0 0-1,-1-1 1,-1-1 0,-1-1-1,0 0 1,0-1 0,-2 0-1,4-8-26,-2 3 7,-1 0 0,-1-1 0,-1-1 0,-1 0-1,-1-1 1,-1 0 0,-2 0 0,0-1-1,-2 0 1,0 0 0,-2 0 0,-1-1 0,-1-15-7,-1 18 35,2 6 53,0-1 0,-2 0 0,0 0 0,-1 0 0,-1 0 0,-1 0 0,-1 1 0,0-1 0,-1 1 0,-1 0 0,-1 1 0,-1-1 0,0 1 0,-2-1-88,10 17 12,0 1 1,0-1 0,0 1-1,0-1 1,-1 0-1,1 1 1,0-1-1,0 1 1,-1-1 0,1 1-1,0-1 1,-1 1-1,1-1 1,0 1-1,-1-1 1,1 1 0,-1 0-1,1-1 1,-1 1-1,1 0 1,-1-1-1,1 1 1,-1 0 0,0-1-1,1 1 1,-1 0-1,1 0 1,-1 0 0,1 0-1,-1-1 1,0 1-1,1 0 1,-1 0-1,0 0 1,1 0 0,-1 1-1,1-1 1,-1 0-1,0 0 1,1 0-1,-1 0 1,1 1 0,-1-1-1,1 0 1,-1 0-1,1 1 1,-1-1 0,1 0-1,-1 1 1,1-1-1,-1 1 1,1-1-1,-1 1 1,1-1 0,0 1-1,-1-1 1,1 1-1,0-1 1,-1 1-1,1-1 1,0 1 0,0-1-1,-1 2-12,-6 52 17,2 1-1,3 0 0,3 50-16,0-61 15,0-20-11,0 0-1,2 0 1,1 0-1,0 0 1,2-1-1,1 1 0,1-2 1,0 1-1,10 14-3,-14-27 2,2 0 0,0-1 0,0 0 0,0 0 0,1-1 0,0 0 0,1 0 0,0 0 0,0-1 0,1 0 0,-1-1 0,2 0 0,-1 0 0,0-1 0,1-1 0,0 1 0,0-1 0,1-1 0,-1 0 0,1 0 0,0-1 0,5 0-2,-3-1 13,1 1-1,-1-2 1,1 0 0,-1-1-1,1 0 1,-1-1 0,1-1 0,-1 0-1,0 0 1,0-2 0,0 1 0,-1-2-1,0 0-12,0 1 11,0-2 0,-1 1 1,0-1-1,0-1 0,-1 0 0,0-1 0,0 0 0,-1 0 0,-1-1 0,1 0 0,-1 0 0,-1-1 0,3-5-11,-5-40 171,-6 54-169,1 1 1,-1 0-1,0 0 1,1 0-1,-1 0 1,0 0-1,1 0 0,-1 0 1,0 0-1,0 0 1,0 0-1,0 0 0,0 0 1,0 1-1,0-1 1,0 0-1,0 1 0,-1-1 1,1 1-1,0-1 1,0 1-1,0-1 0,-1 1 1,1 0-1,0 0 1,-1 0-1,1 0 0,0 0 1,0 0-1,-1 0 1,1 0-1,0 0 0,0 1 1,-1-1-1,1 0 1,0 1-1,0-1 1,0 1-1,-1-1 0,1 1 1,0 0-1,0-1 1,0 1-1,0 0 0,0 0 1,0 0-1,0 0 1,1 0-1,-1 0 0,0 0 1,0 0-3,-3 12-2,0 0 0,1 0 0,1 0 0,0 0 0,1 1 0,0-1 0,1 0 0,1 6 2,-1-11-3,-1-4 1,1 1 0,-1-1 0,1 1 0,0-1-1,1 1 1,-1-1 0,1 1 0,0-1 0,0 1 0,0-1-1,1 0 1,-1 1 0,1-1 0,0 0 0,0 0 0,1 0 0,-1 0-1,1-1 1,0 1 0,0-1 0,0 1 0,0-1 0,1 0 0,-1 0-1,1-1 1,0 1 0,-1-1 0,1 0 0,1 0 0,-1 0 0,0 0-1,0-1 1,1 1 0,-1-1 0,0 0 0,5 0 2,2 0 8,0 0 0,0-1-1,1 0 1,-1 0 0,0-1 0,0-1 0,0 0 0,0 0 0,-1-1 0,1-1 0,-1 0 0,1 0 0,-1-1-1,-1 0 1,1-1 0,-1 0 0,0 0 0,0-1 0,0 0 0,-1-1 0,0 0 0,-1 0 0,0 0-1,0-1 1,-1 0 0,0-1 0,1-3-8,-3 7 14,-1 0-1,0 0 0,0-1 1,-1 1-1,0-1 0,0 0 1,0 1-1,-1-1 0,0 0 1,-1 0-1,1 0 0,-1 0 1,-1 0-1,1 0 0,-1 0 1,0 0-1,-1 0 0,0 1 1,0-1-1,-1-1-13,-5 0-26,-1 1-1,1 1 1,-1 0-1,-1 0 1,1 1 0,-1 0-1,0 1 1,0 0-1,0 0 1,-1 1-1,1 0 1,-1 1 0,0 1-1,0-1 1,0 2-1,0-1 1,1 2 0,-1-1-1,0 1 1,-10 3 26,22-4-121,0 0 1,-1 0 0,1 0-1,0 0 1,0 0 0,0 1 0,0-1-1,0 0 1,0 0 0,-1 1-1,1-1 1,0 0 0,0 1-1,0-1 1,-1 1 0,1-1-1,0 1 1,-1-1 0,1 1-1,0 0 1,-1-1 0,1 1 0,-1 0-1,1 0 1,-1-1 0,1 1-1,-1 0 1,0 0 0,1 0-1,-1-1 1,0 1 0,0 0-1,1 0 1,-1 0 0,0 0-1,0 0 1,0 0 0,0-1 0,0 1-1,0 0 1,0 0 0,-1 0-1,1 0 1,0 0 0,0 0-1,-1-1 1,1 1 0,0 0-1,-1 0 1,1-1 0,-1 1-1,1 0 1,-1 0 0,0-1 0,1 1-1,-1 0 1,0-1 0,1 1-1,-1-1 1,0 1 0,1-1-1,-2 1 121,50 4-5893</inkml:trace>
  <inkml:trace contextRef="#ctx0" brushRef="#br0" timeOffset="9535.825">4390 3391 4338,'0'0'7070,"0"0"-4757,0 0-1393,0 0 6,0 0-171,-3 9-216,2-5-456,-1-1-45,1 0 1,0 0 0,-1 0 0,1 0-1,0 0 1,1 1 0,-1-1 0,1 0-1,-1 1 1,1-1 0,0 0 0,0 1-1,0-1 1,1 0 0,-1 0 0,1 1-1,0-1 1,0 0 0,0 0 0,0 0-1,1 2-38,2-3 32,0 1 0,1-1 0,-1 0 0,0 0 0,1 0 0,0-1 0,-1 0 0,1 0 0,0 0 0,0 0-1,0-1 1,-1 0 0,1 0 0,0 0 0,0 0 0,0-1 0,0 0 0,-1 0 0,1 0 0,0 0 0,-1-1 0,1 0-1,-1 0 1,1 0 0,-1-1 0,3-2-32,-3 1 42,0 0 0,-1 0 0,1 0 0,-1-1-1,0 0 1,0 0 0,-1 0 0,0 0 0,1 0 0,-2 0-1,1-1 1,-1 1 0,1 0 0,-2-1 0,1 1 0,0-1 0,-1 0-1,0 1 1,-1-6-42,-1 9 22,0 0 0,-1 0 0,1 0 0,0 0 0,-1 0 0,1 0 0,-1 1 0,0-1 1,0 1-1,1 0 0,-1 0 0,0 0 0,0 0 0,0 0 0,0 1 0,0-1 0,0 1 0,-1 0 0,1 0 0,0 0 0,0 0 0,0 0 0,-2 1-22,4-1 3,-5 0 7,0-1 0,0 1 1,0 0-1,-1 1 0,1-1 1,0 1-1,0 0 0,0 1 1,0 0-1,0 0 0,0 0 1,1 0-1,-1 1 1,1 0-1,0 0 0,-5 4-10,2-1 15,1 0-1,0 0 1,1 1-1,-1 0 1,1 0-1,1 0 1,-1 1-1,1 0 1,1 0-1,-1 1 1,1-1-1,1 1 0,0 0 1,0 0-1,1 0 1,0 0-1,0 0 1,1 0-1,0 1 1,1-1-1,0 4-14,-1-7 0,1-1 0,-1 1 0,1-1 0,1 1-1,-1-1 1,1 1 0,0-1 0,0 0 0,0 1-1,1-1 1,0 0 0,0 0 0,0 0 0,1 0-1,-1 0 1,1 0 0,0-1 0,1 0 0,-1 1-1,1-1 1,0 0 0,0-1 0,0 1 0,1-1-1,-1 0 1,1 0 0,2 1 0,6 1 4,0-1-1,0-1 1,1 0-1,-1 0 1,1-2 0,0 0-1,0 0 1,0-1-1,-1-1 1,1 0 0,0-1-1,-1-1 1,1 0-1,-1-1 1,0 0 0,0-1-1,0 0 1,-1-1-1,1-1 1,2-2-4,11-4 12,0-2 0,-1 0 0,0-2 0,-2 0 0,0-2 0,-1-1 0,-1-1 0,-1 0 0,0-1 0,-2-2 0,-1 0 0,-1 0 0,-1-2 0,6-14-12,-16 19 34,-1 1 0,-1 0-1,0-1 1,-2 0 0,0 0 0,-3-19-34,2 38 5,1 1 0,-1-1-1,0 0 1,0 0 0,0 0 0,0 1 0,0-1 0,0 0-1,0 0 1,-1 0 0,1 1 0,0-1 0,-1 0 0,0 0 0,1 1-1,-1-1 1,0 0 0,0 1 0,0-1 0,0 1 0,0-1-1,0 1 1,-1 0 0,1-1 0,0 1 0,-1 0 0,1 0 0,-1 0-1,1 0 1,-1 0 0,1 0 0,-1 1 0,0-1 0,1 0-1,-1 1 1,0-1 0,0 1 0,0 0 0,1-1 0,-1 1 0,0 0-1,0 0 1,0 0 0,1 0 0,-1 1 0,0-1 0,0 0-1,0 1 1,0 0-5,-5 3-7,0 0 0,1 0-1,0 1 1,0 0 0,0 0-1,1 1 1,0 0 0,0 0-1,0 0 1,0 0 0,1 1-1,0 0 1,1-1 0,-1 1-1,2 1 1,-1-1 0,1 0-1,0 1 1,0-1 0,0 6 7,-1 2-20,0 1 1,1 0 0,0 0-1,2-1 1,0 1 0,1 0-1,0 0 1,1 0-1,1-1 1,1 1 0,0-1-1,1 0 1,0 0 0,1 0-1,1-1 1,4 7 19,80 141-1008,-91-162 991,1 1 0,-1-1 0,1 1 0,-1-1 0,0 1 0,0-1 0,1 1 0,-1 0 0,0-1 0,0 1 0,0-1 0,1 1 0,-1 0 0,0-1 0,0 1 0,0-1 0,0 1 0,0 0 0,0-1 0,0 1 0,-1-1 0,1 1 0,0 0 0,0-1 0,0 1 0,-1-1 0,1 1 0,0-1 0,0 1 0,-1 0 0,1-1 0,0 0 0,-1 1 0,1-1 0,-1 1 0,1-1 0,-1 1 0,1-1 0,-1 0 0,1 1 0,-1-1 0,1 0 0,-1 0 1,1 1-1,-1-1 0,0 0 0,1 0 0,-1 0 0,1 0 0,-1 0 0,0 1 0,1-1 0,-1 0 0,1-1 0,-1 1 0,0 0 0,1 0 0,-1 0 0,1 0 0,-1 0 0,0-1 0,1 1 0,-1 0 0,1 0 0,-1-1 17,-2 1-68,-82-3-4158,36-12-232</inkml:trace>
  <inkml:trace contextRef="#ctx0" brushRef="#br0" timeOffset="9982.444">6310 3203 14855,'0'0'2414,"0"0"-1760,0 0-507,0 0 90,1 24 270,15 155 568,9-49-552,-23-128-514,-1 0 1,1 0-1,0 0 0,0 0 1,0-1-1,0 1 0,1-1 1,-1 1-1,0-1 0,1 0 1,-1 0-1,0 0 0,1 0 1,-1-1-1,1 1 0,-1-1 1,1 1-1,0-1 0,-1 0 1,1 0-1,0 0 0,-1 0 1,1-1-1,-1 1 0,1-1 1,-1 1-1,1-1 0,-1 0 1,1 0-1,-1 0 0,0 0 1,1 0-1,-1-1 0,0 1 1,0-1-1,0 0 1,0 1-1,0-1 0,0 0 1,-1 0-1,1 0 0,0-2-9,189-215 291,-189 216-303,0 1 0,0 0-1,0 0 1,0 0 0,0 1 0,1-1 0,-1 1 0,0-1-1,1 1 1,-1 0 0,1-1 0,0 1 0,-1 1-1,1-1 1,0 0 0,0 1 0,-1-1 0,1 1-1,0 0 1,0 0 0,0 0 0,0 0 0,-1 0 0,1 1-1,0 0 1,0-1 0,-1 1 0,1 0 0,0 0-1,-1 0 1,1 1 0,-1-1 0,1 0 0,-1 1 0,0 0-1,0 0 1,2 1 12,5 9-10,0 0-1,-1 0 0,-1 1 1,0 0-1,-1 1 0,-1-1 1,0 1-1,0 0 1,1 13 10,15 38-575,-21-64 384,1 1 0,-1-1 0,1 0 0,-1 0-1,1 0 1,0 0 0,0 0 0,0 0-1,-1 0 1,1 0 0,0 0 0,0-1 0,0 1-1,0 0 1,1 0 0,-1-1 0,0 1-1,0-1 1,0 1 0,0-1 0,1 0 0,-1 1-1,0-1 1,0 0 0,1 0 0,-1 0-1,0 0 1,0 0 0,1 0 0,-1 0 0,0 0-1,1 0 1,-1-1 0,0 1 0,0 0-1,0-1 1,1 0 191,22-4-6288</inkml:trace>
  <inkml:trace contextRef="#ctx0" brushRef="#br0" timeOffset="10316.811">7130 3212 12534,'0'0'1112,"0"0"-130,0 0 264,0 0-147,-16 22-224,-48 73-325,61-90-521,1-1 0,-1 1 1,1-1-1,0 1 0,1 0 1,-1-1-1,1 1 0,0 0 1,0 0-1,1 0 0,0 0 1,-1 0-1,1 0 0,1 0 1,-1 1-30,1 10 101,0-14-87,-1 1 0,0-1-1,1 0 1,-1 0 0,1 1 0,-1-1-1,1 0 1,0 0 0,0 0-1,0 0 1,0 0 0,1 0 0,-1 0-1,0 0 1,1 0 0,0-1-1,-1 1 1,1-1 0,0 1-1,0-1 1,-1 0 0,1 1 0,0-1-1,0 0 1,1 0 0,-1 0-1,0-1 1,0 1 0,0 0 0,1-1-1,-1 0 1,0 1 0,1-1-14,86 2 325,-77-2-300,-5 0-19,1 0-1,-1-1 1,0 1-1,1-1 1,-1-1-1,0 1 1,0-1-1,0-1 1,0 1-1,0-1 1,-1 0-1,1-1 1,-1 0-1,0 0 1,0 0-1,0-1 1,-1 1-1,1-1 1,-1-1-1,0 1 1,-1-1-1,1 0 1,-1 0-1,0 0 1,-1 0-1,1-1 1,-1 0-1,-1 1 1,1-1-1,-1 0 1,0-1-1,-1 1 1,1-4-6,-5 6-79,-1 0 0,0 0-1,1 1 1,-1-1 0,-1 1 0,1 0 0,-1 0 0,0 1 0,0-1 0,0 1 0,0 0-1,0 1 1,-1-1 0,1 1 0,-1 0 0,1 0 0,-1 1 0,0 0 0,0 0 0,0 0 0,0 0-1,0 1 1,0 0 79,-96-16-4914,89 7 720</inkml:trace>
  <inkml:trace contextRef="#ctx0" brushRef="#br0" timeOffset="10594.839">7563 2762 2177,'0'0'9143,"0"0"-6008,0 0-1479,0 0-26,0 0-562,2 0-572,6 11-325,-15 122 429,4 219-272,3-340-369,-1-10-2,0 1 0,0 0 1,1 0-1,-1 0 0,1 0 0,0 0 0,-1 0 0,1 0 0,0 0 0,1 0 0,-1 0 1,1 0-1,-1 0 0,1 0 0,0 0 0,0 0 0,0 0 0,0-1 0,1 1 1,-1 0-1,1-1 0,0 1 0,0-1 0,0 0 0,0 1 0,0-1 0,0 0 1,0 0-1,1 0 0,-1-1 0,1 1 0,-1 0 0,1-1 0,0 0 0,-1 0 0,1 0 1,2 1 42,39-12-4771,-25-16 257</inkml:trace>
  <inkml:trace contextRef="#ctx0" brushRef="#br0" timeOffset="10799.755">7416 2959 10229,'0'0'3393,"0"0"-2464,0 0 79,0 0-272,0 0-47,0 0 367,87 41-399,-27-32-385,10-3-272,7-6-368,15 0-3202,10-6-6883</inkml:trace>
  <inkml:trace contextRef="#ctx0" brushRef="#br0" timeOffset="11829.953">9799 2935 10421,'0'0'2113,"0"0"-1302,-28-4-35,-91-9 475,110 12-1121,0 0 1,-1 1-1,1 0 0,0 0 0,0 1 0,0 0 0,0 1 0,0 0 0,0 1 1,0-1-1,1 2 0,-1-1 0,1 1 0,0 0 0,0 1 0,0 0 0,1 0 0,0 1 1,0 0-1,0 0 0,0 1 0,-4 5-130,0 5 82,0-1 0,2 1-1,-1 1 1,2 0 0,1 0 0,0 0 0,1 1 0,1 0-1,0 2-81,-4 69 62,9-89-63,0 1 0,0 0 0,0 0 1,0 0-1,0-1 0,0 1 0,1 0 1,-1 0-1,1-1 0,0 1 0,-1 0 1,1-1-1,0 1 0,0 0 0,0-1 1,0 1-1,0-1 0,0 0 0,1 1 1,-1-1-1,0 0 0,1 0 0,-1 0 1,1 0-1,-1 0 0,1 0 0,-1 0 1,1 0-1,0 0 0,-1-1 0,1 1 1,0-1-1,0 0 0,0 1 0,-1-1 1,1 0-1,0 0 0,0 0 0,0 0 1,-1 0-1,1 0 0,0-1 0,0 1 1,0-1-1,-1 1 0,3-2 1,14-1-7,1-1-1,-1 0 1,0-2 0,0 0 0,-1-1-1,0-1 1,0 0 0,0-1-1,-1-1 1,-1-1 0,0 0 0,0-1-1,-1-1 1,-1 0 0,9-11 7,-14 17 6,-1-1 1,0 0 0,-1 0-1,0 0 1,0 0 0,-1-1-1,0 0 1,0-1 0,-1 1-1,0-1 1,-1 1 0,0-1-1,-1 0 1,0 0 0,0 0-1,-1-1 1,0 1 0,-1-2-7,0 6 7,1 6-6,-1-1-1,1 0 0,-1 1 0,0-1 1,1 0-1,-1 1 0,0-1 1,1 0-1,-1 0 0,0 1 1,0-1-1,0 0 0,1 0 1,-1 0-1,0 1 0,0-1 1,0 0-1,0 0 0,-1 1 0,1-1 1,0 0-1,0 0 0,0 0 1,-1 1-1,1-1 0,0 0 1,-1 1-1,1-1 0,0 0 1,-1 1-1,1-1 0,-1 0 1,1 1-1,-1-1 0,1 1 1,-1-1-1,0 1 0,1-1 0,-1 1 1,0 0-1,1-1 0,-1 1 1,0 0-1,0-1 0,1 1 1,-1 0-1,0 0 0,0 0 1,1-1-1,-1 1 0,0 0 1,0 0-1,0 0 0,1 0 0,-1 1 1,0-1-1,0 0 0,1 0 1,-1 0-1,0 1 0,0-1 0,-5 6 5,1 1 0,-1 0-1,2 0 1,-1 0-1,1 1 1,0-1-1,0 1 1,1 0 0,0 0-1,0 0 1,1 1-1,0-1 1,1 1-1,-1 6-4,-5 106 59,7-117-59,-1-1 0,1 1 0,1 0 0,-1 0 0,0-1 1,1 1-1,0 0 0,0-1 0,0 1 0,0 0 0,0-1 0,1 1 0,0-1 0,0 0 0,0 0 0,0 0 0,0 0 0,0 0 1,1 0-1,-1 0 0,1-1 0,0 1 0,0-1 0,0 0 0,0 0 0,0 0 0,1 0 0,-1 0 0,1-1 0,-1 0 0,1 1 1,-1-1-1,1-1 0,0 1 0,0 0 0,9 1-1,0 0-1,0-1 1,1-1 0,-1 0 0,0-1-1,0 0 1,0-1 0,0 0 0,0-1 0,-1-1-1,1 0 1,-1 0 0,0-1 0,0-1-1,0 0 1,-1-1 0,7-5 1,7-6 9,-2-1-1,0-1 1,-1-1 0,-1-1-1,-1-1 1,-1-1 0,2-5-9,-9 12 27,-1-1 1,-1 0-1,-1 0 0,-1 0 1,0-1-1,-1-1 1,-1 1-1,-1-1 0,-1 0 1,-1 0-1,0-1 0,-2 1 1,0-1-1,-1 1 1,-3-16-28,3 33 21,0 0 0,0 0 0,0 0 0,-1 0 0,1 0 0,-1 0 0,0 0 0,0 0 0,0 0 0,0 0 0,0 0 0,-1 0 0,1 1 0,-1-1 0,0 1 0,0-1 0,0 1 0,0 0 1,0-1-1,-1 1 0,1 0 0,0 1 0,-1-1 0,0 0 0,1 1 0,-1-1 0,0 1-21,-23 28-5,17 5-2,0 1 0,2 0 0,2 0 0,1 1 0,1-1 0,2 1 0,3 28 7,-2-50-2,-1 13-1,2-1 1,1 1-1,0-1 1,2 1-1,1-1 1,8 23 2,-11-41-1,1 1 0,0 0 0,0-1 1,0 0-1,1 0 0,-1 0 0,1 0 1,1-1-1,-1 1 0,1-1 0,0 0 1,0-1-1,1 1 0,-1-1 0,1 0 1,0 0-1,0-1 0,1 0 0,-1 0 1,1 0-1,-1-1 0,1 0 0,0 0 1,0-1-1,-1 1 0,6-1 1,3-1 0,0 0 0,0-1 0,0-1 0,0-1 0,-1 0-1,1 0 1,-1-1 0,0-1 0,0-1 0,0 0 0,-1-1 0,0 0 0,0-1-1,-1 0 1,0-1 0,0 0 0,-1-1 0,0-1 0,-1 0 0,0 0 0,0-2 0,5-5 3,-1 0 1,0-1 0,-2-1 0,0 0 0,-1 0 0,-1-1 0,-1-1 0,-1 0 0,-1 0 0,0 0 0,-2-1-1,-1 0 1,-1 0 0,-1 0 0,0-1-4,-4-153 94,2 174-78,0-1 1,-1 1-1,1 0 1,-1 0 0,0 0-1,0-1 1,0 1-1,0 0 1,-1 0 0,1 1-1,-1-1 1,0 0-1,0 0 1,0 1 0,0-1-1,0 1 1,0 0-1,-2-2-16,-2 8 27,-16 81-54,9-8 37,3 1 0,4 0-1,3 0 1,3 0-1,5 3-9,-6-75-7,1-1 0,1 0 0,-1 0-1,1 0 1,0 0 0,0 0-1,0 0 1,1 0 0,0 0-1,0 0 1,0-1 0,0 1 0,1-1-1,0 0 1,-1 1 0,2-1-1,-1 0 1,0-1 0,1 1 0,0-1-1,0 1 1,0-1 0,0 0-1,1-1 1,-1 1 0,1-1 0,-1 1-1,1-2 1,0 1 0,1 0 7,103 4-2988,-43-10-2337</inkml:trace>
  <inkml:trace contextRef="#ctx0" brushRef="#br0" timeOffset="13685.839">12900 2666 9316,'0'0'2783,"0"0"-1521,-25 8-422,-85 29 307,101-33-1037,0 1 0,0 0 0,1 0 0,-1 1 0,1 0 0,1 0 0,-1 1-1,1 0 1,0 1 0,0-1 0,1 1 0,0 1 0,1-1 0,-3 6-110,7-12 17,-10 17 82,0 0 0,2 1 0,1 0 0,0 1 1,1 0-1,2 0 0,0 0 0,1 1 0,1 0 0,1 0 0,1-1 1,1 5-100,-1-23 3,1-1 1,-1 1-1,1 0 1,0-1 0,0 1-1,0 0 1,0-1-1,0 1 1,0 0 0,1-1-1,-1 1 1,1-1-1,0 1 1,0-1 0,0 1-1,0-1 1,0 1-1,1-1 1,-1 0 0,1 0-1,-1 0 1,1 0-1,0 0 1,0 0 0,0 0-1,0 0 1,0-1-1,0 1 1,0-1 0,1 1-1,-1-1 1,0 0-1,1 0 1,-1 0 0,1 0-1,-1-1 1,1 1-1,0-1 1,-1 1 0,3-1-4,7-2 18,1 1 1,-1-2 0,0 0 0,0-1 0,0 0-1,0 0 1,0-2 0,-1 1 0,0-1-1,0-1 1,-1 0 0,0 0 0,0-1 0,0-1-1,-1 0 1,-1 0 0,1 0 0,-1-1-1,4-8-18,-7 13 12,13-12 18,0-2 1,-1 0 0,-1-1-1,-1 0 1,-1-1-1,-1-1 1,-1 0-1,0-1 1,-2 0 0,-1-1-1,0 0 1,-2 0-1,3-22-30,-7 27 64,-1 0 0,-1 0 0,0 0 0,-2 0-1,0 0 1,-1 1 0,-1-1 0,-1 0 0,0 1 0,-2 0-1,0 0 1,-1 0 0,0 0-64,6 17 7,1 0 1,0 0-1,0 0 1,0 0-1,-1 0 1,1 0-1,0 0 0,-1 0 1,1 1-1,-1-1 1,1 0-1,-1 0 0,0 0 1,1 0-1,-1 1 1,0-1-1,1 0 1,-1 1-1,0-1 0,0 0 1,0 1-1,0-1 1,0 1-1,0-1 0,1 1 1,-1 0-1,0-1 1,0 1-1,0 0 0,0 0 1,0 0-1,0 0 1,0-1-1,-1 1 1,1 1-1,0-1 0,0 0 1,0 0-1,0 0 1,0 0-1,0 1 0,0-1 1,1 0-1,-1 1 1,0-1-1,0 1 1,0-1-1,0 1 0,0 0 1,1-1-1,-1 1 1,0 0-1,0 0 0,1-1 1,-1 1-1,0 1-7,-23 56-15,16-20 9,2 1-1,2-1 1,2 1 0,1 0-1,2 0 7,-2-25 1,1 0-1,0-1 0,1 1 1,1 0-1,0-1 0,1 1 1,1-1-1,0 0 0,0 0 1,1 0-1,1 0 0,0-1 1,1 0-1,1 0 0,-1-1 1,2 0-1,-1 0 1,2-1-1,-1 0 0,1-1 1,1 0-1,0-1 0,10 7 0,-11-11 5,0-1 1,0 0-1,0 0 0,0-1 0,0 0 1,0-1-1,1 0 0,-1-1 0,1 0 1,-1 0-1,0-1 0,1-1 0,-1 0 0,0 0 1,0-1-1,0 0 0,0-1 0,-1 0 1,1 0-1,-1-1 0,0 0 0,-1-1 1,1 0-1,-1 0 0,6-7-5,-4 6 11,-1-2 0,0 1 0,0-2 0,-1 1 0,0-1 0,0 0 0,-1-1-1,-1 1 1,1-1 0,-2-1 0,0 1 0,0-1 0,-1 0 0,-1 0 0,0 0 0,0-1 0,-1 1 0,-1-1 0,0 1 0,-1-2-11,1 5-1,-1 8 2,1 0 0,-1 0 0,0 0 0,0 0 0,1 0 0,-1 0-1,0 1 1,0-1 0,0 0 0,0 0 0,0 0 0,0 0 0,0 0 0,0 0 0,-1 0-1,1 0 1,0 0 0,0 0 0,-1 0 0,1 0 0,-1 1 0,1-1 0,-1 0-1,1 0 1,-1 0 0,1 1 0,-1-1 0,0 0 0,1 1 0,-1-1 0,0 0-1,0 1 1,0-1 0,1 1 0,-1-1 0,0 1 0,0 0 0,0-1 0,0 1-1,0 0 1,0 0 0,0-1 0,0 1-1,-8 23-139,3 103 11,6-122 126,0 1-1,0 0 1,0-1-1,0 1 1,1-1-1,0 1 1,0-1-1,0 1 1,0-1-1,1 0 1,0 1-1,0-1 1,0 0-1,0 0 1,1 0-1,-1-1 1,1 1-1,0 0 1,0-1-1,1 0 1,-1 0-1,1 0 1,-1 0-1,1 0 1,0-1-1,0 0 1,0 0-1,0 0 1,0 0-1,1 0 1,-1-1-1,1 0 1,0 0 2,6 1-1,1 0 0,0-1 1,0 0-1,0-1 0,0-1 0,0 0 1,0 0-1,-1-1 0,1-1 1,0 0-1,-1 0 0,0-1 1,0-1-1,0 0 0,0 0 0,-1-1 1,0 0-1,0-1 0,0 0 1,-1-1-1,0 0 0,-1 0 1,6-8 0,-11 13 20,-1-1 1,1 1 0,-1-1 0,0 0 0,0 0 0,0 0 0,-1 0-1,0 0 1,1-1 0,-1 1 0,-1 0 0,1 0 0,-1-1-1,1 1 1,-1-1 0,-1-3-21,1 7-29,0 21-163,-1-17 186,1 1 1,-1 0-1,1-1 1,0 1 0,0 0-1,0-1 1,1 1-1,-1 0 1,1-1 0,0 1-1,0-1 1,0 1-1,1-1 1,-1 0-1,1 1 1,-1-1 0,1 0-1,0 0 1,0 0-1,1 0 1,-1 0 0,1-1-1,-1 1 1,1-1-1,0 0 1,0 1 0,0-1-1,0 0 1,0-1-1,1 1 1,-1-1-1,0 1 1,1-1 0,-1 0-1,3 0 6,4 1-6,1 0-1,-1-1 1,1 0-1,-1-1 1,1 0-1,-1-1 1,1 0 0,-1-1-1,0 0 1,1 0-1,-1-1 1,0 0-1,0-1 1,-1 0-1,1-1 1,-1 0-1,0-1 1,0 1 0,4-6 6,-7 8 26,-1-2 0,1 1 0,-1-1 0,0 0 0,-1 0 0,1 0 0,-1 0 0,0-1 1,0 0-1,0 0 0,-1 0 0,0 0 0,0-1 0,-1 1 0,0-1 0,0 0 1,0 1-1,-1-1 0,0-2-26,-14 665-320,14-698 370,-2 0 0,-1 0 0,-3 1 0,-2-1 0,-3-10-50,-5 0-10,3 0 0,2 0 0,3-1 0,2-1 0,1-9 10,4 58-30,0 0 0,0-1 0,0 1 1,0-1-1,1 1 0,0-1 0,0 1 1,0 0-1,1 0 0,0 0 0,0 0 1,0 0-1,1 0 0,0 0 0,-1 0 1,2 1-1,-1 0 0,0-1 0,1 1 1,0 1-1,0-1 0,0 0 0,0 1 1,1 0-1,-1 0 0,5-2 30,-1 1-71,1 1 1,-1 0-1,1 0 0,0 1 0,0 0 1,-1 0-1,2 1 0,-1 1 1,0-1-1,6 2 71,-13-1-18,0 0 1,0 0-1,-1 1 1,1-1-1,0 1 1,0-1-1,0 1 1,0 0-1,-1 0 1,1-1-1,0 1 0,-1 1 1,1-1-1,0 0 1,-1 0-1,0 1 1,1-1-1,-1 0 1,0 1-1,0-1 1,1 1-1,-1 0 0,0-1 1,-1 1-1,1 0 1,0 0-1,0 0 1,-1-1-1,1 1 1,-1 0-1,0 0 1,1 2 17,2 73-47,-3-58 57,-10 109 311,10-127-311,1 0 1,-1 0 0,1 0 0,-1 0 0,1 0 0,0 0-1,-1 0 1,1 0 0,0 0 0,0-1 0,0 1 0,0 0-1,-1-1 1,1 1 0,0 0 0,0-1 0,0 1 0,0-1-1,0 0 1,1 1 0,-1-1 0,0 0 0,0 0 0,0 1-1,0-1 1,0 0 0,0 0 0,0 0 0,1 0 0,-1-1 0,0 1-1,0 0 1,0 0 0,0-1 0,0 1 0,0 0 0,0-1-1,0 1 1,0-1 0,0 0 0,0 0-11,4 0 28,9-3 10,0-2 0,0 0 0,-1-1 0,0 0 0,0-1 0,-1 0 0,0-1 0,0 0 1,-1-1-1,9-10-38,-8 9 6,17-13 12,-2-1 0,0-1 0,-2-2 0,0 0 0,-2-2 0,-2 0 1,0-2-1,-2 0 0,-2-1 0,13-34-18,-18-27 243,-14 93-231,1 0 1,0 0-1,-1 0 1,1 0 0,-1 0-1,1 0 1,-1 1-1,1-1 1,-1 0-1,0 1 1,1-1-1,-1 1 1,0 0-1,0 0 1,1-1 0,-1 1-1,0 0 1,0 0-1,1 1 1,-1-1-1,0 0 1,1 1-1,-1-1 1,0 1 0,1-1-1,-1 1 1,0 0-13,-8 4 0,1 1 1,-1 1-1,1 0 0,0 0 1,1 0-1,0 1 1,0 1-1,0-1 1,1 1-1,1 1 1,0-1-1,0 1 1,0 0-1,1 0 1,1 1-1,0-1 1,-1 4-1,-3 9 6,1 1 0,1-1 0,1 1 1,1 1-1,1-1 0,1 0 0,1 1 0,1-1 1,2 13-7,-1-31 0,-1 0 1,2 0 0,-1 0 0,1 0 0,-1 0 0,2 0-1,-1 0 1,1-1 0,-1 1 0,2-1 0,-1 0-1,0 0 1,1 0 0,0 0 0,0-1 0,1 1-1,-1-1 1,1 0 0,0 0 0,0-1 0,0 1 0,1-1-1,-1 0 1,1-1 0,0 1 0,-1-1 0,1-1-1,0 1 1,0-1 0,0 0 0,1 0 0,-1 0 0,0-1-1,0 0 1,0 0 0,2-1-1,12 1 10,1 0 0,0-2-1,-1 0 1,0-2 0,0 0 0,0-1-1,0-1 1,0-1 0,-1 0 0,0-2 0,-1 0-1,15-10-9,-27 15 10,-1-1 0,1 0 0,-1 0 0,0 0 0,0-1 0,0 0-1,-1 0 1,1 0 0,-2 0 0,1-1 0,-1 1 0,0-1 0,0 0-1,0 0 1,-1 0 0,-1 0 0,1-1 0,-1 1 0,0 0 0,-1-1-1,1 1 1,-2-1 0,0-6-10,1-54 40,-9 99-395,6 82 17,3-111 263,-1-1 1,1 0 0,0 1-1,0-1 1,0 1 0,0-1 0,1 0-1,-1 1 1,0-1 0,0 1 0,1-1-1,-1 0 1,1 1 0,-1-1-1,1 0 1,0 0 0,0 0 0,-1 1-1,1-1 1,0 0 0,0 0 0,0 0-1,0 0 1,0 0 0,0 0-1,1-1 1,-1 1 0,0 0 0,0 0-1,1-1 1,-1 1 0,0-1 0,1 1-1,-1-1 1,0 0 0,1 1-1,-1-1 1,0 0 0,1 0 0,-1 0-1,1 0 1,-1 0 0,1 0 0,-1-1-1,0 1 1,1 0 0,-1-1-1,0 1 1,1-1 0,-1 1 0,0-1-1,0 0 1,1 0 0,-1 1 0,0-1-1,0 0 75,32-27-2873,5-8-1425</inkml:trace>
  <inkml:trace contextRef="#ctx0" brushRef="#br0" timeOffset="13991.523">14907 2252 3009,'0'0'7943,"0"0"-5772,0 0-1722,0 0 28,0 0 3,-5 20 35,-9 60 238,14-78-714,1 0 0,-1 0 0,1 0 0,0 0 0,-1 0 0,1 0 0,0 0 0,1-1 0,-1 1 0,0 0 0,0-1 0,1 1 0,-1 0 0,1-1 1,-1 0-1,1 1 0,0-1 0,-1 0 0,1 0 0,0 0 0,0 0 0,0 0 0,0 0 0,0 0 0,0-1 0,0 1 0,0-1 0,0 1 0,0-1 1,0 0-1,0 0 0,0 0 0,0 0 0,1 0 0,-1-1-39,5 2 127,132 2 1167,-136-3-1284,0 1 1,0-1 0,0 0 0,0 0 0,0 0 0,0 0 0,-1-1 0,1 1-1,0-1 1,0 0 0,0 0 0,0 0 0,-1 0 0,1 0 0,0 0 0,-1-1 0,1 1-1,-1-1 1,0 0 0,1 0 0,-1 0 0,0 0 0,0 0 0,0 0 0,0-1-1,-1 1 1,1-1 0,-1 1 0,1-1 0,-1 1 0,0-1 0,0 0 0,0 0 0,0 0-1,-1 1 1,1-1 0,-1 0 0,0 0-11,-3-1-17,0 0 0,0 0-1,-1 1 1,0 0 0,1-1 0,-1 1-1,-1 1 1,1-1 0,0 0 0,-1 1-1,1 0 1,-1 0 0,0 1 0,1-1-1,-1 1 1,0 0 0,0 0 0,0 0 0,0 1-1,0 0 1,0 0 0,0 0 0,0 1-1,0-1 1,0 1 0,0 1 17,2-1-158,-1 1 0,0 0 0,1 1 0,0-1 0,0 1 0,-1-1 0,1 1 0,1 0 0,-1 0 0,0 0 0,1 1 0,0-1 0,-1 1 0,1-1 0,1 1 0,-1 0 0,0-1 0,1 1 0,0 0 0,0 0 0,0 0 0,1 0 0,-1 0 0,1 0 0,0 0 0,0 0 0,0 1 0,0-1 0,1 0 0,0 0 0,0 1 158,3 34-3277,12-3-1463</inkml:trace>
  <inkml:trace contextRef="#ctx0" brushRef="#br0" timeOffset="14567.596">15482 2498 2465,'0'0'6008,"0"0"-3231,0 0-1146,0 0-650,0 0-111,-20 8 125,-64 29-61,77-33-838,1 0 1,1 0-1,-1 1 1,1 0-1,-1 0 0,1 1 1,1-1-1,-1 1 1,1 0-1,0 0 0,0 1 1,1-1-1,0 1 1,0 0-1,0 0 0,1 0 1,0 0-1,1 0 1,-1 0-1,1 1 1,1-1-1,-1 7-96,0-9 11,0-1 1,0 1-1,0 0 1,1-1-1,-1 1 1,1 0-1,0 0 0,1 0 1,-1-1-1,1 1 1,0 0-1,0-1 1,0 1-1,1 0 0,-1-1 1,1 0-1,0 1 1,1-1-1,-1 0 1,1 0-1,0 0 0,0 0 1,0-1-1,0 1 1,0-1-1,1 0 1,0 0-1,2 2-11,20 4 40,0 0 0,1-2 1,0-1-1,0-1 0,1-1 0,-1-2 0,1 0 0,0-2 0,-1-1 1,6-2-41,13 2 20,-23 0-53,0-1 0,-1 0 0,1-2 0,-1-1 0,0 0 0,0-2 0,-1-1 0,1 0 0,-2-1 0,1-2 0,15-10 33,-31 18-1,0 0 0,0-1 0,0 1 1,0-1-1,0 0 0,-1-1 0,0 1 0,0-1 0,0 1 1,0-1-1,-1 0 0,0-1 0,0 1 0,0-1 1,-1 1-1,0-1 0,0 0 0,0 0 0,-1 0 1,0 0-1,0 0 0,0 0 0,-1-4 1,1 7 10,0-1-1,-1 1 1,0 0 0,0-1-1,0 1 1,0-1-1,0 1 1,-1-1 0,1 1-1,-1 0 1,0-1 0,0 1-1,0 0 1,-1 0-1,1 0 1,-1-1 0,0 2-1,0-1 1,0 0 0,0 0-1,0 0 1,0 1-1,-1 0 1,1-1 0,-1 1-1,0 0 1,0 0-1,0 0 1,0 1 0,0-1-1,0 1 1,0-1 0,-1 1-10,-2-2 24,-1 1 1,1-1 0,-1 1-1,1 1 1,-1-1 0,0 1-1,0 0 1,0 1 0,0 0 0,0 0-1,0 0 1,0 1 0,0 0-1,1 0 1,-1 1 0,0 0-1,1 0 1,-1 0 0,1 1 0,-1 0-1,1 0 1,0 1 0,1 0-1,-1 0 1,1 0 0,-1 1-1,1-1 1,0 1 0,1 0 0,-1 1-1,0 1-24,0 1 11,0-1-1,1 1 0,0 0 0,1 0 1,0 0-1,0 1 0,0-1 0,1 1 1,1-1-1,-1 1 0,1 0 0,1 0 1,0 2-11,0-8 1,1-1 0,0 0 0,0 0 0,0 0 0,0 0 1,0 0-1,1 0 0,-1 0 0,1 0 0,-1-1 0,1 1 1,-1 0-1,1-1 0,0 0 0,0 1 0,0-1 0,0 0 1,0 0-1,0 0 0,0 0 0,0 0 0,0 0 0,1-1 0,-1 1 1,0-1-1,0 1 0,1-1 0,-1 0 0,0 0 0,1 0 1,-1 0-1,0-1 0,1 1 0,-1 0 0,0-1 0,0 0 1,1 1-2,5-1 18,115-10 217,-95 2-209,-15 4-26,0 1 0,0 0 0,1 0 0,0 2 0,-1 0 0,1 0 0,0 1 0,5 1 0,81 46-717,-77-46-350,-1 0 0,0-2 0,0-1 0,1-1 0,-2-1 0,1 0 1,0-2-1,-1 0 0,-1-2 0,18-9 1067,21-13-4701</inkml:trace>
  <inkml:trace contextRef="#ctx0" brushRef="#br0" timeOffset="15205.368">16675 2449 8820,'0'0'1865,"0"0"-312,0 0-19,0 0-326,0 0-162,-20-8-235,-67-21-35,85 29-744,-1 1-1,1-1 0,-1 1 0,1-1 0,0 1 0,-1 0 0,1 0 1,0 0-1,-1 0 0,1 0 0,0 1 0,0-1 0,0 1 0,0-1 1,0 1-1,1 0 0,-1 0 0,0-1 0,1 1 0,-1 0 0,1 1 1,0-1-1,0 0 0,0 0 0,0 0 0,0 1 0,0-1 0,0 1 1,1-1-1,0 0 0,-1 1 0,1-1 0,0 1-31,-3 6 88,-3 14 66,1 1 0,1-1 0,1 1 0,1 0 0,1 0 0,1 0 0,1-1 0,2 8-154,-1-27 10,-1 0-1,1 0 0,0 0 1,1-1-1,-1 1 0,1-1 1,-1 1-1,1-1 0,0 0 1,0 0-1,1 0 1,-1 0-1,0-1 0,1 1 1,0-1-1,0 0 0,-1 0 1,1 0-1,0 0 0,1-1 1,-1 0-1,0 0 1,0 0-1,0 0 0,1-1 1,-1 1-1,0-1 0,1 0 1,-1-1-1,0 1 1,1-1-1,-1 0 0,0 0 1,1 0-10,0 1 15,4-1-12,0 0 0,0 0 0,0-1 0,-1 0 0,1-1 0,0 0 0,-1 0 0,0-1 1,0 0-1,0 0 0,0-1 0,-1 0 0,1 0 0,-1-1 0,-1 0 0,1 0 0,-1-1 0,0 1 0,-1-1 1,1-1-1,-1 1 0,-1-1 0,1 0 0,-1 0 0,-1 0 0,0-1 0,0 1 0,0-1 0,-1 0 1,-1 0-1,1-4-3,-1-28 173,-15 47-122,7 5-56,0-1 0,1 1 0,0 0 0,1 1 0,0-1 0,1 1 0,0 0 0,0 0 0,2 1 0,-1-1 0,2 1 0,-1-1 0,2 1 0,0 7 5,1-18 8,0 0 0,0 0 0,0 0 0,1 0 0,-1 0 0,1-1-1,-1 1 1,1-1 0,-1 1 0,1-1 0,0 1 0,0-1 0,-1 0-1,1 0 1,0 0 0,0 0 0,0 0 0,1 0 0,-1-1 0,0 1-1,0-1 1,0 1 0,0-1 0,1 0 0,-1 0 0,0 0 0,0 0-1,0 0 1,1 0 0,-1-1 0,0 1 0,0-1 0,0 0 0,1 0-8,9 1 74,9-2-10,0 0 0,0-1 0,0-2 0,-1 0-1,0-1 1,0-1 0,-1-1 0,5-3-64,43-15 113,-65 25-116,0-1 1,0 1-1,0 0 0,0 0 0,1 0 1,-1 0-1,0 1 0,0-1 0,1 1 1,-1-1-1,0 1 0,1 0 1,-1 0-1,1 0 0,-1 0 0,0 0 1,1 0-1,-1 1 0,0-1 0,1 1 1,-1-1-1,0 1 0,0 0 0,0 0 1,1 0-1,-1 0 0,0 1 0,0-1 1,-1 1-1,1-1 0,0 1 0,0-1 1,-1 1-1,1 0 0,0 1 3,4 115 11,-7-92 24,-2 0 0,-1 1 0,-1-1 0,-1-1 1,-1 1-1,-2-1 0,0 0 0,-1-1 0,-2 0 0,-1-1 1,-12 18-36,-4 8 56,-2-2 1,-3-1-1,-1-1 1,-2-2-1,-2-2 0,-34 27-56,41-48 22,31-19-19,0-1 0,1 0 0,-1 0 0,0 1 0,0-1 0,1 0 0,-1 0 0,0 0 0,0 0 0,1 0 0,-1 0 0,0 0 0,0 0 0,1-1 0,-1 1 0,0 0 0,0 0 0,1-1 0,-1 1 0,0 0 0,1-1 0,-1 1 0,0 0 0,1-1 0,-1 1 0,1-1 0,-1 1 0,0-1 0,1 0 0,-1 1 0,1-1 0,0 0 0,-1 1 0,1-1 0,0 0 0,-1 1 0,1-1 0,0 0 0,0 1 0,-1-1 0,1 0 0,0 0 0,0 0 0,0 1 0,0-1 0,0 0 0,0 0-3,-1-1 8,-11-160-93,12 139-61,1 0 0,2 1 1,0-1-1,1 1 0,1 0 1,1 0-1,1 0 0,1 1 1,1 0-1,1 0 0,1 1 1,1 1-1,6-9 146,-9 17-510,0 0 0,1 0 0,0 1-1,0 1 1,1 0 0,0 0 0,1 1 0,0 0 0,0 1-1,1 0 1,0 1 0,0 1 0,0 0 0,7-1 510,38-7-5437</inkml:trace>
  <inkml:trace contextRef="#ctx0" brushRef="#br0" timeOffset="15724.541">18419 2523 13190,'0'0'1417,"0"0"-828,0 0 220,-23 15 226,7-5-827,7-6-136,1 1 0,0-1 0,1 2 0,-1-1 0,1 1 0,0 0-1,1 0 1,-1 1 0,1 0 0,0 0 0,1 0 0,0 1 0,0 0-1,0 0 1,1 0 0,1 1 0,-1-1 0,0 6-72,-9 188 896,12-200-879,1 1 0,0 0-1,0 0 1,0-1 0,0 1-1,0 0 1,1 0 0,-1 0-1,1-1 1,0 1 0,0 0-1,0-1 1,0 1 0,0-1-1,0 1 1,1-1 0,-1 0-1,1 1 1,0-1 0,0 0-1,0 0 1,0 0 0,0 0-1,0-1 1,0 1 0,1 0-1,-1-1 1,0 0 0,1 1-1,-1-1 1,1 0 0,0 0 0,-1-1-1,1 1 1,0 0 0,0-1-1,-1 0 1,1 1 0,0-1-1,0 0 1,0-1 0,-1 1-1,1 0 1,0-1 0,0 0-1,-1 1 1,1-1 0,1-1-17,4-2 30,0-1 0,0 1 0,0-1 0,-1-1 0,1 0 0,-1 0 0,-1 0 0,1-1 0,-1 0 0,-1 0 0,1 0 0,-1-1 0,0 0 0,-1 0 0,1-2-30,-3 6 3,7-15-36,-1-1 0,-2 0 0,0 0 0,-1-1 0,-1 1 0,-1-1 0,0 0 0,-2 0 0,-1 0 0,0 0 0,-1 0 0,-2 0 0,0 0 0,-1 0 0,-6-17 33,-10-128-113,20 147 96,-1 16 4,0 1-1,0-1 1,1 1 0,-1-1-1,1 1 1,-1-1 0,1 1-1,0-1 1,0 1 0,0-1-1,0 1 1,1-1 0,-1 1-1,1-1 1,-1 1 0,1-1 0,0 1-1,0 0 1,0-1 0,0 1-1,0 0 1,1 0 0,-1 0-1,1 0 1,-1 0 0,1 0-1,0 0 1,0 0 0,0 1-1,0-1 1,0 1 0,0-1-1,0 1 1,1 0 0,-1 0-1,0 0 1,1 0 0,-1 0 0,1 1-1,-1-1 1,1 1 0,1-1 13,0 3-14,1-1 1,-1 1 0,0 0-1,1 0 1,-1 0 0,0 1-1,0 0 1,-1-1 0,1 1-1,0 1 1,-1-1 0,0 0-1,0 1 1,0 0 0,0 0-1,0 0 1,-1 0-1,0 0 1,0 0 0,0 0-1,0 1 1,-1-1 0,1 1-1,-1 0 1,-1-1 0,1 1-1,0 0 1,-1 3 13,8 35 25,-3 2 0,-1-1 0,-2 1 0,-2-1 0,-3 17-25,2-37 32,-55 485 539,56-505-552,-1-1 0,1 1-1,-1-1 1,1 1-1,0-1 1,0 1-1,1-1 1,-1 0-1,1 1 1,0-1-1,0 1 1,0-1 0,0 0-1,0 0 1,1 0-1,-1 0 1,1 0-1,0 0 1,0 0-1,0 0 1,1 0-1,-1-1 1,0 0-1,1 1 1,0-1 0,0 0-1,-1 0 1,1 0-1,0 0 1,0-1-1,1 1 1,-1-1-1,0 0 1,0 0-1,1 0 1,-1 0 0,1-1-1,-1 1 1,1-1-1,-1 0 1,2 0-19,-1 0 38,-1 0 0,0 0 1,1-1-1,-1 1 0,1-1 1,-1 1-1,0-1 0,0 0 1,1 0-1,-1-1 0,0 1 1,0-1-1,0 1 0,0-1 0,-1 0 1,1 0-1,0 0 0,-1 0 1,1-1-1,-1 1 0,0-1 1,0 0-1,0 1 0,0-1 1,0 0-1,-1 0 0,1 0 1,-1 0-1,0-1 0,0 1 0,0 0 1,0 0-1,-1-1 0,1 1 1,-1 0-1,0-4-38,1 2 4,0 0-1,0 0 1,0 0-1,-1-1 1,0 1 0,0 0-1,0 0 1,-1 0-1,0 0 1,0 0 0,0 0-1,-1 0 1,1 0-1,-1 0 1,0 0 0,-1 1-1,1-1 1,-1 1-1,0-1 1,0 1 0,0 0-1,-1 0 1,0 0-4,-113-77-859,114 79 632,1-1 0,0 1 0,1 0 1,-1-1-1,0 1 0,1-1 0,-1 0 1,1 0-1,0 1 0,0-1 0,0 0 0,0 0 1,1 0-1,-1 0 0,1 0 0,0 0 1,-1 0-1,1 0 0,1 0 0,-1 0 1,1-2 226,1-44-9629</inkml:trace>
  <inkml:trace contextRef="#ctx0" brushRef="#br0" timeOffset="16773.546">19317 2626 560,'0'0'7742,"0"0"-5845,0 0-1344,19-19 383,63-64-120,14-33 700,-80 62 175,-22 53-1312,-3 0-356,-1 2 1,1-1-1,0 1 1,0 0-1,0 1 1,0 0-1,0 0 0,0 1 1,0 0-1,1 1 1,-1 0-1,1 0 0,0 1 1,1 0-1,-1 0 1,1 1-1,0 0 1,-1 1-24,-5 7 83,1 1 0,1-1 0,0 2 0,1 0 1,1 0-1,0 1 0,1 0 0,1 0 0,1 1 1,0-1-1,1 2 0,1-1 0,1 0 0,1 1 1,0 0-1,2 18-83,-1-33 12,2 1 1,-1-1 0,0 0-1,1 0 1,0 1-1,0-1 1,0 0-1,1 0 1,-1 0 0,1 0-1,0 0 1,0 0-1,1-1 1,-1 1 0,1-1-1,-1 1 1,1-1-1,0 0 1,0 0-1,1 0 1,-1-1 0,1 1-1,-1-1 1,1 0-1,0 0 1,0 0-1,0 0 1,0 0 0,0-1-1,0 0 1,0 0-1,0 0 1,1-1-1,-1 1 1,4-1-13,33 2 31,0-2 1,0-1-1,0-2 1,0-2-1,-1-2 0,0-2 1,0-1-1,-1-2 1,-1-2-1,0-1 0,0-2 1,-2-2-1,0-1 0,-2-2 1,0-1-1,-1-2 1,0-3-32,-11 13 5,-2 0 1,0-2 0,-1 0-1,0-2 1,-2 0 0,0-1-1,-1 0 1,-1-1 0,-1-1 0,-1 0-1,-1-1 1,-1-1 0,-1 0-1,-1 0 1,6-25-6,-8-85 397,-6 131-371,0 0 0,-1 0-1,1 0 1,-1 0 0,0 0-1,0 0 1,0 0-1,0 0 1,0 0 0,-1 0-1,1 0 1,-1 0-1,0 0 1,0 0 0,0 0-1,0 0 1,-1 0 0,1 1-1,-1-1 1,0 1-1,1-1 1,-1 1 0,0-1-1,-1 1 1,1 0-1,0 0 1,-1 0 0,1 0-1,-1 1 1,1-1-1,-1 1 1,0-1 0,0 1-1,1 0 1,-1 0-26,-7 2 7,1 2 1,0-1-1,0 1 1,0 0-1,0 1 0,1 0 1,-1 0-1,1 1 1,0 0-1,0 0 1,1 1-1,-1 0 0,1 0 1,1 1-1,-1 0 1,1 0-1,0 1 1,1 0-1,0 0 0,0 0 1,1 0-1,0 1 1,-2 4-8,-8 14 13,0 1 0,2 0 1,1 1-1,1 1 0,2 0 1,1 0-1,1 0 0,2 1 1,1 0-1,1 0 0,1 0 1,4 26-14,-2-50-1,0-1 0,0 0 0,0 0-1,1 0 1,0-1 0,0 1 0,0 0 0,1-1 0,0 1 0,0-1 0,0 0 0,1 0 0,-1 0 0,1 0 0,0-1 0,1 1 0,-1-1-1,1 0 1,0-1 0,0 1 0,0-1 0,0 0 0,1 0 0,0 0 0,-1-1 0,1 0 0,0 0 0,4 0 1,13 4-9,0-2-1,0-1 1,0-1 0,1 0 0,-1-2-1,23-3 10,-35 3 0,1-1 0,0 0 0,-1-1 0,1 0 0,-1 0 0,1-2 0,-1 1 0,0-1 0,0-1-1,-1 0 1,1-1 0,-1 0 0,-1 0 0,1-1 0,-1 0 0,0-1 0,0 0 0,-1 0 0,0-1 0,-1 0-1,0-1 1,0 1 0,-1-1 0,-1-1 0,1 1 0,-1-1 0,-1 0 0,0 0 0,-1 0 0,1-5 0,0-89-43,-4 104 43,-1 1 0,1-1 0,0 1 0,0-1 0,-1 0 0,1 1 0,0-1 0,-1 1 0,1-1 0,-1 1 0,1-1 0,0 1 0,-1 0 0,1-1 0,-1 1 0,1-1 0,-1 1 0,0 0 0,1 0 0,-1-1 0,1 1 0,-1 0 0,1 0 0,-1 0 0,0-1 0,1 1 0,-1 0 0,0 0 0,1 0 0,-1 0 0,0 0 0,1 0 0,-1 0 0,1 0 0,-1 1 0,0-1 0,1 0 0,-1 0 0,1 0 0,-1 1 0,0-1 0,1 0 0,-1 1 0,1-1 0,-1 0 0,1 1 0,-1-1 0,1 1 0,0-1 0,-1 1 0,1-1 0,-1 1 0,1-1 0,0 1 0,0-1 0,-1 1 0,1 0 0,0-1 0,0 1 0,-1-1 0,1 1 0,0 0 0,0-1 0,0 1 0,0 0 0,-15 20-27,1 1 0,1 0 0,1 1 0,1 0-1,1 1 1,-4 17 27,6-16-22,1 1 1,1 0-1,2 0 0,1 0 0,1 1 1,1 17 21,0-42-80,1 1 1,0 0-1,0 0 0,0-1 1,0 1-1,0 0 1,1 0-1,-1-1 1,1 1-1,0 0 1,0-1-1,0 1 1,0-1-1,0 1 1,0-1-1,1 1 1,-1-1-1,1 0 1,0 0-1,0 0 1,-1 0-1,1 0 1,1 0-1,-1 0 1,0-1-1,0 1 1,1-1-1,-1 0 1,0 1-1,1-1 1,0 0-1,-1 0 1,1-1-1,0 1 1,-1 0-1,1-1 0,0 0 1,-1 0-1,1 0 1,0 0-1,2 0 80,3 0-539,0 0 0,-1 0 0,1 0 0,-1-1 0,1 0 0,-1-1-1,1 0 1,-1 0 0,0 0 0,0-1 0,0 0 0,1-1 539,46-29-8068</inkml:trace>
  <inkml:trace contextRef="#ctx0" brushRef="#br0" timeOffset="18072.104">20966 2418 11381,'0'0'2028,"0"0"-774,0 0-216,0 0-302,-2 20 22,-11 129 501,5-9-800,10-139-434,0 1 1,-1-1 0,1 0 0,0 0 0,0 0-1,0 0 1,0 0 0,0-1 0,0 1 0,0 0-1,0-1 1,0 0 0,0 1 0,0-1 0,1 0-1,-1 0 1,0 0 0,0-1 0,0 1-1,0 0 1,0-1 0,0 1 0,0-1 0,0 0-1,0 0 1,0 0 0,0 0 0,0 0 0,0 0-1,1-1-25,12-9 45,-1 0-1,0-1 0,-1 0 0,0-1 1,-1 0-1,-1-1 0,0-1 0,0 0 1,-2 0-1,0-1 0,-1 0 0,6-16-44,12-3-85,-25 39-75,29 150-22,-29-149 198,1 0 0,-1 0-1,1 0 1,0-1 0,1 1 0,-1-1-1,1 1 1,-1-1 0,1 0-1,1 0 1,-1 0 0,0 0-1,1-1 1,0 0 0,0 1-1,0-1 1,0-1 0,1 1 0,-1-1-1,1 1 1,-1-1 0,1 0-1,0-1 1,0 1 0,-1-1-1,1 0 1,0 0 0,1-1-1,-1 0 1,0 1 0,0-2 0,0 1-1,0 0 1,5-2-16,0-3-15,0-1 1,0 0-1,0-1 0,0 0 1,-1 0-1,0-1 0,-1 0 1,0-1-1,0 0 0,-1 0 1,0-1-1,3-5 15,61-88-35,-72 103 29,1 0 0,-1 1 0,1-1 0,0 1 0,-1-1 0,1 1 0,0-1 0,0 1 0,-1-1 0,1 1 0,0-1 0,0 1 0,0-1-1,0 1 1,0 0 0,-1-1 0,1 1 0,0-1 0,0 1 0,1-1 0,-1 1 0,0-1 0,0 1 0,0 0 0,0-1 0,0 1 0,0-1 0,1 1 0,-1-1 0,0 1 0,1-1 0,-1 1-1,0-1 1,1 0 0,-1 1 0,0-1 0,1 1 0,-1-1 0,1 0 0,-1 1 0,1-1 0,-1 0 0,1 1 0,-1-1 0,1 0 0,-1 0 0,1 0 0,-1 1 0,1-1 0,-1 0 0,1 0-1,-1 0 1,1 0 0,0 0 0,-1 0 0,1 0 0,-1 0 0,1 0 0,-1 0 0,1-1 0,-1 1 0,1 0 0,-1 0 0,1 0 0,-1-1 0,1 1 0,-1 0 0,1 0 0,-1-1 0,1 1 6,0 9 15,0-2-8,1-1 1,0 1-1,1-1 1,-1 0-1,1 0 1,1 0-1,-1 0 0,1 0 1,0-1-1,0 0 1,1 0-1,-1 0 0,1 0 1,0 0-1,0-1 1,1 0-1,0 0 1,-1-1-1,1 0 0,0 1 1,1-2-1,-1 1 1,0-1-1,1 0 1,-1 0-1,1-1 0,0 0 1,-1 0-1,1-1 1,0 0-1,0 0 0,2 0-7,12 1 28,1 0 0,0-2-1,-1 0 1,1-1-1,-1-1 1,0-1-1,0-1 1,0-1 0,16-8-28,-35 14 1,6-2 13,0-1 0,0 0 0,-1 0 0,1 0 1,-1-1-1,0 0 0,0 0 0,0 0 0,0-1 0,-1-1 0,0 1 0,0-1 1,-1 0-1,1 0 0,-1 0 0,0-1 0,-1 0 0,0 0 0,0 0 0,0 0 1,-1-1-1,2-7-14,-3 11 8,0-1-1,-1 1 1,0-1 0,0 0 0,0 1 0,-1-1 0,1 0 0,-1 0-1,0 0 1,-1 1 0,1-1 0,-1 0 0,0 0 0,0 1 0,0-1-1,-1 0 1,1 1 0,-1-1 0,0 1 0,-1 0 0,1 0-1,-1 0 1,0 0 0,0 0 0,0 0 0,0 1 0,-1 0 0,1-1-1,-1 1 1,0 0 0,0 1 0,0-1 0,0 1 0,-1 0 0,-3-2-8,4 5-5,1 0 1,-1 0-1,1 0 1,-1 0 0,1 0-1,0 1 1,-1 0-1,1-1 1,0 1 0,0 0-1,0 1 1,0-1-1,1 0 1,-1 1 0,1 0-1,-1-1 1,1 1 0,0 0-1,0 0 1,0 1-1,0-1 1,1 0 0,-1 1-1,1-1 1,0 0-1,0 1 1,0 0 0,1-1-1,-1 1 1,1-1 0,0 4 4,-3 4 5,-4 10 5,1 1 0,1 0 1,1 1-1,2-1 0,0 1 1,1 0-1,1-1 0,2 16-10,0-35 0,-1-1-1,1 1 0,0-1 0,0 0 0,0 1 1,0-1-1,0 0 0,1-1 0,-1 1 0,1 0 0,-1-1 1,1 1-1,-1-1 0,1 0 0,0 0 0,0 0 0,0 0 1,0 0-1,-1 0 0,1-1 0,0 0 0,0 1 0,0-1 1,0 0-1,0-1 0,0 1 0,0 0 0,0-1 0,0 0 1,1 0 0,9 1 8,3-2 1,0-1 0,0-1 0,-1-1 0,1 0 0,-1-1-1,0 0 1,0-1 0,-1-1 0,0 0 0,-1-1 0,1-1-1,-2 0 1,2-2-9,13-9 19,-2-2 0,0-1-1,-2-1 1,-1-1 0,5-9-19,-4 11 16,-23 43-331,0 177 339,0-194-19,0-1 0,-1 1-1,1 0 1,0 0 0,0-1 0,0 1 0,0 0 0,0-1 0,0 1-1,0 0 1,1 0 0,-1-1 0,0 1 0,1 0 0,0-1 0,-1 1-1,1-1 1,0 1 0,0-1 0,0 1 0,0-1 0,0 1 0,0-1-1,0 0 1,1 0 0,-1 0 0,0 0 0,1 0 0,-1 0 0,0 0-1,1 0 1,0 0 0,-1 0 0,1-1 0,-1 1 0,1-1 0,0 1 0,-1-1-1,1 0 1,0 1 0,0-1 0,-1 0 0,1 0 0,0 0 0,0-1-5,15 1 39,-8 1-19,-1 0 0,0-1 0,1 0 0,-1-1 0,1 0 0,-1 0 0,1-1 0,-1 0 0,0 0 0,0-1 0,0 0 0,-1-1 0,1 1-1,-1-2 1,4-2-20,74-89 99,-86 96-105,1 1 1,0-1-1,0 0 1,0 1-1,-1-1 0,1 1 1,0-1-1,0 0 1,0 1-1,0-1 0,0 1 1,0-1-1,0 0 1,0 1-1,0-1 0,0 1 1,0-1-1,0 1 1,0-1-1,0 0 0,0 1 1,0-1-1,1 1 0,-1-1 1,0 0-1,0 1 1,0-1-1,1 1 0,-1-1 1,0 0-1,1 0 1,-1 1-1,0-1 0,1 0 1,-1 1-1,0-1 1,1 0-1,-1 0 0,0 0 1,1 1-1,-1-1 1,1 0-1,-1 0 0,0 0 1,1 0-1,-1 0 0,1 0 1,-1 0-1,1 0 1,-1 0-1,0 0 0,1 0 1,-1 0-1,1 0 1,-1 0-1,0 0 0,1 0 1,-1 0-1,1 0 1,-1-1-1,0 1 0,1 0 1,-1 0-1,1-1 0,-1 1 1,0 0-1,0 0 1,1-1-1,-1 1 6,1 2-16,-1 7 22,1-1 1,0 0-1,0 1 0,1-1 1,0 0-1,1 0 0,0 0 0,0 0 1,1 0-1,-1-1 0,2 1 0,-1-1 1,1 0-1,0-1 0,1 1 0,-1-1 1,1 0-1,0 0 0,1-1 1,0 0-1,0 0 0,0 0 0,1-1-6,5 0 38,1-2-1,0 1 0,0-2 0,0 0 0,0-1 1,0 0-1,0-1 0,0 0 0,-1-1 0,1-1 1,0-1-1,-1 1 0,1-2 0,-1 0 1,-1-1-1,1 0 0,-1-1 0,10-6-37,-3 0 32,0-1-1,-1 0 1,0-1-1,-1-1 1,-1-1-1,-1-1 1,0 0-1,-1 0 1,-1-2-1,-1 1 1,0-4-32,8-24 81,-3 0-1,-2-1 1,-2-1 0,-2 0 0,-3-1 0,-1 0-1,-2-9-80,-3 14 51,-70 258-416,36-127 287,19-51-1,1-3-474,0 1 0,2 0 1,1 1-1,2 0 0,1 0 0,2 0 1,1 2 552,4-38-4386,1-9-1895</inkml:trace>
  <inkml:trace contextRef="#ctx0" brushRef="#br0" timeOffset="18322.597">22856 2259 14263,'0'0'1200,"0"0"-1024,0 0 1233,0 0 464,174 60-753,-77-42-512,0-9-287,-15 0-321,-20-2-241,-22 4-719,-28 2-2113,-12 1-6324</inkml:trace>
  <inkml:trace contextRef="#ctx0" brushRef="#br0" timeOffset="19839.526">4507 4871 10629,'0'0'3076,"0"0"-1579,0 0-334,-24-5 24,-76-8-344,95 13-806,-1 1 0,1 0-1,-1 0 1,1 0 0,0 0 0,0 1-1,-1 0 1,1 0 0,0 1 0,1-1 0,-1 1-1,0 0 1,1 0 0,0 1 0,-1-1-1,1 1 1,1 0 0,-1 0 0,0 1 0,1-1-1,-2 4-36,-5 4 82,-12 14 6,2 0-1,0 2 1,2 0 0,1 1 0,2 1 0,1 0-1,1 1 1,1 0 0,2 1 0,1 1 0,-3 25-88,11-56-1,0 0 1,0-1-1,0 1 1,1 0-1,-1 0 1,1 0 0,-1 0-1,1 0 1,0 0-1,-1 0 1,1 0-1,0 0 1,0 0-1,1 0 1,-1 0 0,0 0-1,1 0 1,-1 0-1,1 0 1,-1 0-1,1-1 1,0 1 0,0 0-1,0 0 1,0-1-1,0 1 1,0 0-1,1-1 1,-1 1 0,0-1-1,1 0 1,-1 1-1,1-1 1,0 0-1,-1 0 1,1 0-1,0 0 1,0 0 0,0 0-1,-1-1 1,1 1-1,0 0 1,0-1-1,0 0 1,0 1 0,0-1-1,0 0 1,0 0-1,1 0 1,19-1 7,0-1 0,1-1-1,-2-2 1,1 1 0,0-2-1,-1-1 1,0-1 0,-1-1-1,0 0 1,0-2 0,-1 0-1,0-1 1,-1-1 0,-1 0-1,0-2 1,0 0 0,-2-1-1,5-6-6,-14 16 24,1 0 1,-1-1-1,0 0 0,-1 0 0,0 0 0,0-1 1,-1 0-1,1 0 0,-2 0 0,1 0 0,-1 0 0,0-1 1,-1 0-1,0 0 0,-1 1 0,1-10-24,-2 17 48,13 57-307,-9-47 229,1 0 0,1-1-1,0 1 1,0-1 0,0 0-1,1 0 1,0-1 0,1 0-1,-1-1 1,2 1 0,-1-1 0,0-1-1,1 1 1,0-2 0,1 1-1,-1-1 1,1-1 0,-1 1-1,1-2 1,0 1 0,6-1 30,3 2-318,0-2 1,0-1-1,0 0 0,0-1 1,0-1-1,0-1 1,0-1-1,0 0 1,0-1-1,-1-1 0,7-4 318,4-3-676,-1-2-1,0 0 0,-1-3 0,-1 0 0,0-1 0,-1-2 0,-1 0 0,15-18 677,-34 33 147,0 1 1,0-1-1,-1 0 1,1-1 0,-1 1-1,0-1 1,-1 0-1,1 0 1,-1 0 0,0-1-1,-1 1 1,1-1-1,-2 1 1,1-1-1,0 0 1,-1 0 0,-1 1-1,1-1 1,-1 0-1,0 0 1,0 0-1,-2-4-147,-2 7 125,0 0-1,0 0 1,0 0-1,-1 0 1,1 1-1,-1 0 1,0 0-1,0 1 0,-1-1 1,1 1-1,0 0 1,-1 0-1,1 1 1,-1 0-1,1 0 0,-1 0 1,0 0-1,0 1 1,1 0-1,-1 0 1,0 1-1,1 0 0,-1 0 1,0 0-1,-1 1-124,-3 2 70,-1 1 0,1 0-1,1 1 1,-1 0-1,1 1 1,0 0 0,0 0-1,1 0 1,0 2 0,0-1-1,1 1 1,0 0-1,0 0 1,1 0 0,1 1-1,0 0 1,0 1 0,0-1-1,2 1 1,-1 1-70,-4 7 83,2-1 0,0 1 0,1 0 0,1 1 0,1-1 0,0 1 0,2 0 0,0 6-83,1-24 2,0 0 0,0 1-1,0-1 1,0 0 0,0 0-1,1 0 1,-1 0 0,1 1-1,-1-1 1,1 0 0,0 0-1,0 0 1,0 0 0,0 0-1,0-1 1,0 1 0,1 0-1,-1 0 1,1-1 0,-1 1 0,1-1-1,-1 1 1,1-1 0,0 0-1,0 1 1,0-1 0,0 0-1,0 0 1,0 0 0,0-1-1,0 1 1,0 0 0,0-1-1,0 0 1,0 1 0,1-1-1,-1 0 1,0 0 0,0 0-1,0 0 1,1 0 0,-1-1 0,0 1-1,0-1 1,0 0 0,1 0-2,9 0 4,-1 0 0,0-1 0,0-1 1,0 0-1,0 0 0,0-1 1,-1 0-1,0-1 0,1 0 0,-2-1 1,1 0-1,-1-1 0,0 1 1,0-2-1,4-4-4,112-136 96,-111 128-70,0 0 0,-1-2 0,-2 1 0,0-2 0,-1 1 0,-2-1 0,0-1 0,-1 0 0,-2 0 0,0 0 0,-2 0 0,0-3-26,-1 1 104,-1 0-1,-1 0 1,-1 0 0,-1-1 0,-1 2 0,-2-1 0,0 0-1,-2 1 1,-1 0 0,-1 0 0,-1 1 0,-11-19-104,21 44 5,0 1 1,0-1-1,0 0 1,-1 0-1,1 0 0,-1 0 1,1 0-1,0-1 1,-1 1-1,0 0 1,1 0-1,-1 0 1,0 0-1,1 0 1,-1-1-1,0 1 0,0 0 1,1-1-1,-1 1 1,0 0-1,0-1 1,0 1-1,0-1 1,0 0-1,0 1 1,0-1-1,0 0 0,0 1 1,0-1-1,0 0 1,0 0-1,0 0 1,0 0-1,0 0 1,0 0-1,-1 0 1,1 0-1,0-1 0,0 1 1,0 0-1,0-1 1,0 1-1,0 0 1,0-1-1,1 1 1,-1-1-1,0 0 1,0 1-1,0-1 0,0 0 1,1 1-1,-1-1 1,0 0-1,1 0 1,-1 0-1,0 0 1,1 0-1,-1 0 1,1 0-1,0 1 0,-1-1 1,1-1-1,0 1 1,-1 0-1,1 0 1,0 0-1,0 0-5,-13 63-47,3 0 0,3 1 1,2 0-1,4 0 0,2 17 47,-1-53-9,-1-5-71,1 0-1,1 0 0,1 0 1,1 0-1,0 0 0,2-1 0,0 1 1,2-1-1,0 0 0,2-1 1,0 0-1,4 6 81,-9-20-194,0-1 1,0 1-1,0-1 1,1 0-1,0-1 0,-1 1 1,2-1-1,-1 0 1,0 0-1,1-1 0,0 0 1,0 0-1,0 0 1,0 0-1,0-1 0,1 0 194,1 0-537,0 0 0,0-1 0,0 0 0,0-1 0,0 0 0,0 0 0,0 0 0,0-1 0,0-1 0,0 1 0,0-1 0,0-1 0,1 0 537,55-31-7044</inkml:trace>
  <inkml:trace contextRef="#ctx0" brushRef="#br0" timeOffset="20054.373">6158 4233 10709,'0'0'2372,"0"0"-686,0 0 0,-24 3-416,9-2-1097,9-1-133,0 0-1,0 0 1,0 1 0,0-1-1,0 1 1,0 1-1,1-1 1,-1 1 0,0 0-1,1 0 1,-1 0-1,1 1 1,0 0 0,0 0-1,0 0 1,0 1-1,1 0 1,-1 0 0,1 0-1,0 0 1,0 1 0,0 0-1,1-1 1,0 1-1,0 0 1,-2 5-40,-13 54 206,3 0 0,3 1 0,2 1 0,4 0 0,2 0 0,3 0 0,4 10-206,-3-66-1,-1 20-144,9 88 314,-8-115-271,1 1-1,0-1 1,0 0-1,1 1 0,-1-1 1,0 0-1,1 0 1,0 0-1,0 0 0,0 0 1,0 0-1,0-1 1,1 1-1,-1-1 0,1 1 1,0-1-1,-1 0 1,1 0-1,0 0 0,0-1 1,1 1-1,-1-1 1,0 1-1,0-1 0,1 0 1,-1 0-1,1 0 1,-1-1-1,4 1 103,22-2-3041,-1-6-1185</inkml:trace>
  <inkml:trace contextRef="#ctx0" brushRef="#br0" timeOffset="20631.54">5917 4766 4290,'0'0'3842,"0"0"-1657,0 0-451,-23-1-312,-79 1-286,89 0-912,0 1 0,0 0-1,0 1 1,0 1 0,0 0-1,0 1 1,1 0 0,0 1-1,0 0 1,0 1 0,-6 4-224,10-6 111,0 2-47,0 0 0,0 1 0,0 0 0,1 0 0,0 1 0,0 0 0,1 0 0,0 1 0,0-1 0,1 1 1,0 0-1,1 1 0,0-1 0,1 1 0,-1 0 0,2 0 0,0 0 0,0 0 0,0 1 0,2-1 0,-1 0 0,1 1 0,1-1 0,-1 0 0,3 9-64,-1-15-2,0 0 1,0-1-1,0 0 0,0 1 0,0-1 1,1 0-1,-1 0 0,1 0 1,0-1-1,0 1 0,0-1 1,0 1-1,1-1 0,-1 0 0,1 0 1,-1-1-1,1 1 0,0-1 1,-1 1-1,1-1 0,0 0 1,0-1-1,0 1 0,0-1 0,0 0 1,0 0-1,-1 0 0,1 0 1,0 0-1,0-1 0,0 0 0,0 0 1,0 0-1,1-1 2,15 2-62,-1-1-344,0 0 0,0-2 0,-1 0-1,1 0 1,-1-2 0,1 0 0,-1-2 0,-1 0 0,15-8 406,14-12-3962</inkml:trace>
  <inkml:trace contextRef="#ctx0" brushRef="#br0" timeOffset="20976.003">6755 4126 11845,'0'0'2177,"0"0"-949,0 0 4,0 0-130,0 0-312,-28 2-275,11-1-440,9-2-46,-1 1 1,0 1-1,1-1 1,-1 1-1,1 1 1,-1 0-1,1 0 1,0 0-1,0 1 0,0 1 1,0-1-1,0 1 1,1 0-1,-1 1 1,1 0-1,1 0 0,-1 1 1,1-1-1,-1 1 1,2 1-1,-1-1 1,-1 3-30,-20 36 117,2 1 0,2 1 0,1 1 0,3 0 0,2 2 1,3 0-1,1 1 0,3 1 0,2 0 0,2 0 0,1 45-117,4-90-5,0 0-1,0 0 0,1 1 0,0-1 1,0 0-1,0 0 0,1 1 1,1-1-1,-1 0 0,1 0 1,0 0-1,1 0 0,-1 0 0,1-1 1,1 1-1,-1-1 0,1 0 1,0 0-1,1 0 0,-1 0 0,1-1 1,0 0-1,1 0 0,-1 0 1,1-1-1,0 0 0,0 0 1,0 0-1,4 1 6,2-2-163,0 0 0,0 0 0,1-1 0,-1-1 1,0 0-1,1-1 0,0 0 0,-1-1 0,0 0 0,1-1 0,-1-1 1,0 0-1,0 0 0,0-1 0,0-1 0,-1 0 0,1 0 0,-1-2 1,-1 1-1,1-1 0,-1 0 0,0-1 0,4-6 163,54-53-4357,-3-4-3473</inkml:trace>
  <inkml:trace contextRef="#ctx0" brushRef="#br0" timeOffset="21244.353">7101 4063 9652,'0'0'2802,"0"0"-1810,72 136 209,-28-68-65,6 3-463,5 3 47,0-5-16,-6 1 593,-11-3-801,-16-4-288,-17-5-48,-5-11-128,-25-14-32,-20-17-432,-14-16-224,-6 0-1729,3-27-2658</inkml:trace>
  <inkml:trace contextRef="#ctx0" brushRef="#br0" timeOffset="22791.13">7919 4486 11973,'0'0'2362,"0"0"-1061,0 0-281,0 0-137,25-1-454,347-25 30,170-10-2540,-539 35-1334,-6-5 1340,-14-4-2082,-12-4-941</inkml:trace>
  <inkml:trace contextRef="#ctx0" brushRef="#br0" timeOffset="23047.714">8662 4296 4226,'0'0'3081,"0"0"-437,0 0-525,0 0-559,0 0-487,-7-6-318,-19-10-438,26 17-308,0-1 0,1 0 0,-1 0-1,0 1 1,0-1 0,0 0 0,0 1 0,0-1-1,0 0 1,0 1 0,0-1 0,0 0-1,0 1 1,0-1 0,0 0 0,0 1-1,0-1 1,0 0 0,0 1 0,0-1 0,0 0-1,0 1 1,0-1 0,-1 0 0,1 0-1,0 1 1,0-1 0,0 0 0,0 1 0,-1-1-1,1 0 1,0 0 0,0 0 0,-1 1-1,1-1 1,0 0 0,-1 0 0,1 1-9,96 69 475,182 73 114,-272-140-570,-3-2-3,1 1 1,-1 0-1,0-1 1,1 1-1,-1 0 1,0 1-1,0-1 0,0 1 1,0-1-1,-1 1 1,1 0-1,-1 0 1,0 0-1,1 0 1,-1 0-1,-1 0 1,1 1-1,0-1 0,-1 1 1,0-1-1,0 1 1,0 0-1,0-1 1,0 2-17,-3-3 10,0 0 0,0 0 1,-1-1-1,1 1 0,0-1 1,-1 1-1,1-1 0,0 0 1,-1 0-1,0 0 0,1 0 1,-1 0-1,0-1 0,1 1 1,-1-1-1,0 1 0,0-1 1,1 0-1,-1 0 0,0-1 1,0 1-1,1-1 0,-2 1-10,-4 0-51,-67-3-2614,51-12-1254</inkml:trace>
  <inkml:trace contextRef="#ctx0" brushRef="#br0" timeOffset="24003.797">10179 3924 7924,'0'0'5047,"0"0"-3409,0 0-925,0 0 156,0 0-234,-6 25-101,-3 14-231,1-1 1,2 2-1,2-1 1,0 23-304,4-18 174,-2 12-50,3-1 0,2 0 0,2 0 1,3 0-1,10 33-124,9-35-379,9-52-3527,-14-24-45,7-14-2876</inkml:trace>
  <inkml:trace contextRef="#ctx0" brushRef="#br0" timeOffset="24218.574">10592 4031 11381,'0'0'1809,"0"0"-1393,0 0 160,0 0-15,0 0 671,5 137-463,0-72-481,5 0-288,-7 0-64,-3-7-1249,0-11-2032,0-13-3779</inkml:trace>
  <inkml:trace contextRef="#ctx0" brushRef="#br0" timeOffset="24388.811">10339 4369 9828,'0'0'1745,"0"0"-1521,0 0-192,0 0-32,134 9 0,-72-4-624,-2-3-4226</inkml:trace>
  <inkml:trace contextRef="#ctx0" brushRef="#br0" timeOffset="24987.278">10918 4284 6003,'0'0'2508,"0"0"-1319,0 0-396,0 0-44,0 0-10,11 13-122,37 35-196,-46-47-413,1 0 0,-1-1-1,0 1 1,0-1 0,0 0-1,1 1 1,-1-1 0,0 0-1,0 0 1,1-1 0,-1 1-1,0 0 1,0-1 0,0 1-1,0-1 1,0 0 0,1 0-1,-1 0 1,0 0 0,-1 0-1,1 0 1,0 0 0,0-1 0,0 1-1,-1-1 1,1 1 0,-1-1-1,1 0 1,-1 1 0,1-3-8,3 0 1,-1 0-13,1 1-1,-1-1 1,0 0-1,-1 0 1,1-1-1,-1 1 0,0-1 1,0 0-1,0 0 1,-1 0-1,1 0 0,-1 0 1,0 0-1,-1-1 1,0 1-1,1-1 1,-2 1-1,1-1 0,-1 1 1,0-1-1,0-2 13,-2 4 15,-1 0 0,0 1-1,0-1 1,0 1-1,0-1 1,-1 1 0,1 0-1,-1 0 1,0 1-1,0-1 1,0 1 0,0 0-1,0 0 1,0 0 0,-1 0-1,1 1 1,-1-1-1,1 1 1,-1 1 0,1-1-1,-1 1 1,0-1-1,0 1-14,1-1 63,-1-1-1,1 1 0,-1 0 0,1 0 0,0 1 0,-1-1 1,1 1-1,-1 0 0,1 0 0,-1 0 0,0 1 1,1-1-1,0 1 0,-1 0 0,1 1 0,0-1 0,-1 1 1,1 0-1,0 0 0,0 0 0,0 0 0,1 1 0,-1 0 1,1-1-1,-1 1 0,1 1 0,0-1 0,0 0 1,0 1-1,0 0 0,1-1 0,0 1 0,-1 0 0,1 0 1,1 0-1,-2 5-62,-3 16 276,2 1 0,0 0 0,2 0 0,1 0 0,2 21-276,-1-18 148,-1-25-137,1 1-1,0-1 0,0 1 0,0-1 0,0 0 1,1 1-1,0-1 0,-1 0 0,2 0 0,-1 0 1,0 1-1,1-1 0,0 0 0,0-1 0,0 1 1,0 0-1,1-1 0,-1 1 0,1-1 0,0 1 1,0-1-1,0 0 0,1-1 0,-1 1 0,1 0 1,-1-1-1,1 0 0,3 1-10,5 1 18,0 0-1,1-2 1,-1 1-1,1-2 1,-1 0-1,1 0 1,0-1 0,-1 0-1,1-2 1,0 1-1,-1-1 1,1-1-1,-1 0 1,0-1 0,0-1-1,0 1 1,-1-2-18,22-11-24,-2-3 0,0 0 0,-1-2 0,-1-1 0,-1-1 0,-1-2 0,-2 0 0,0-2 0,-2-1 0,3-6 24,-16 17 27,-1 1 1,0-2 0,-2 1-1,0-1 1,-1 0-1,-1-1 1,-1 1 0,0-1-1,-2 0 1,0 0 0,-1 0-1,-1 0 1,-1-1-1,-4-18-27,5 31 71,0 1-1,-1-1 1,0 1-1,0-1 1,-1 1-1,0 0 1,0-1-1,-1 1 1,0 0-1,0 1 1,-1-1-1,0 1 1,0-1-1,0 1 1,-1 0-1,0 1 1,0-1-1,-1 1 1,-4-4-71,9 8 11,0 1 0,0-1 1,-1 1-1,1 0 0,0-1 0,-1 1 1,1 0-1,0 0 0,-1-1 1,1 1-1,0 0 0,-1 0 0,1 1 1,0-1-1,-1 0 0,1 0 0,0 1 1,-1-1-1,1 1 0,0-1 1,0 1-1,0-1 0,-1 1 0,1 0 1,0-1-1,0 1 0,0 0 1,0 0-1,0 0 0,0 0 0,0 0 1,1 0-1,-1 0 0,0 0 0,0 1 1,1-1-1,-1 0 0,1 0 1,-1 1-1,1-1 0,0 0 0,-1 0 1,1 1-1,0 0-11,-14 42 63,3-1 1,1 1-1,2 1 0,2-1 1,2 7-64,1-20 22,-8 195-17,10-223-24,1 0 1,0 0-1,0 0 0,0-1 0,0 1 1,0 0-1,0 0 0,1 0 0,-1 0 1,1 0-1,0 0 0,0-1 1,0 1-1,0 0 0,0-1 0,1 1 1,-1 0-1,1-1 0,0 0 0,0 1 1,0-1-1,0 0 0,0 0 0,0 0 1,0 0-1,1-1 0,-1 1 0,1-1 1,-1 1-1,1-1 0,0 0 0,-1 0 1,1 0-1,0 0 0,0 0 0,0-1 1,0 1-1,-1-1 0,1 0 0,1 0 19,7 1-172,1 0-1,0-1 1,0-1-1,-1 0 1,1-1-1,-1 0 1,1 0 0,-1-1-1,0-1 1,0 0-1,9-5 173,70-39-4727,-30 12-2249</inkml:trace>
  <inkml:trace contextRef="#ctx0" brushRef="#br0" timeOffset="25385.338">11652 4421 10037,'0'0'1800,"0"0"-444,0 0-89,28-20-467,94-69-426,-12-21 119,-100 98-433,1-1 0,-2 0-1,0 0 1,0-1 0,-1-1-1,-1 1 1,-1-1 0,0 0-1,-1-1 1,0 1-1,-1-1 1,-1 0 0,0 0-1,-1-2-59,0-4 131,0 1 0,-2-1 0,0 1-1,-1-1 1,-2 1 0,0-1 0,-1 1-1,-1 0 1,-1 0 0,-1 1-1,-1 0 1,0 0 0,-6-8-131,14 27 17,-1 0 0,1 0 0,0 0 0,-1 0 0,1 0 1,0 0-1,-1 0 0,0 0 0,1 0 0,-1 0 0,1 1 0,-1-1 0,0 0 0,0 0 1,1 1-1,-1-1 0,0 0 0,0 1 0,0-1 0,0 1 0,0-1 0,0 1 0,0 0 0,0-1 1,0 1-1,0 0 0,0-1 0,0 1 0,0 0 0,0 0 0,0 0 0,0 0 0,0 0 1,0 0-1,0 0 0,0 1 0,0-1 0,0 0 0,0 1 0,0-1 0,0 0 0,0 1 1,0-1-1,0 1 0,0-1 0,0 1-17,-31 100 5,21-38 25,3 1-1,2-1 0,3 1 1,3 1-1,5 31-29,-6-91-93,1 1-1,0 0 1,0 0-1,0 0 1,1 0-1,0 0 1,0-1-1,0 1 1,1 0-1,0-1 1,0 1 0,0-1-1,1 0 1,0 1-1,0-1 1,0 0-1,1-1 1,-1 1-1,1-1 1,0 1-1,1-1 1,-1 0 0,1-1-1,-1 1 1,1-1-1,0 0 1,0 0-1,1-1 1,-1 1-1,1-1 1,-1 0 0,1-1-1,0 1 1,-1-1-1,6 0 94,66-6-5909,-38-12 562</inkml:trace>
  <inkml:trace contextRef="#ctx0" brushRef="#br0" timeOffset="25710.152">12343 4119 1521,'0'0'7091,"0"0"-4236,0 0-1329,0 0-96,0 0-278,-15 7-210,5-3-763,6-3-118,0 1-1,0-1 1,0 1-1,0 0 1,0 0-1,0 0 1,0 1-1,1-1 1,-1 1-1,1 0 1,0 0-1,-1 0 1,1 0 0,1 1-1,-1-1 1,0 1-1,1 0 1,0-1-1,0 1 1,0 0-1,0 1 1,1-1-1,-1 3-60,-1 101 843,4-105-822,1 0 0,0 0-1,1 0 1,-1 0-1,0-1 1,1 0-1,-1 1 1,1-1 0,0 0-1,0 0 1,0 0-1,0 0 1,0-1 0,0 1-1,1-1 1,-1 0-1,0 0 1,1 0 0,-1-1-1,0 1 1,1-1-1,-1 1 1,1-1 0,-1 0-1,1-1 1,-1 1-1,1 0 1,-1-1 0,1 0-1,-1 0 1,0 0-1,3-1-20,7-1 76,0 0-1,0-1 0,0 0 1,-1-1-1,0 0 1,0-1-1,0 0 0,-1-1 1,0-1-1,0 0 0,0 0 1,-1-1-1,-1 0 0,0 0 1,0-1-1,6-10-75,-13 17 18,0 0 0,0 0 0,0 0 0,0-1 0,-1 1 0,0-1 0,1 1 0,-1-1 0,0 0 0,-1 1 0,1-1 0,-1 0 0,0 0 0,0 1 0,0-1 0,0 0 0,-1 0 0,1 1 0,-1-1 0,0 0 0,0 1 0,0-1 0,-1 1 0,1-1 0,-1 1 0,0 0 0,0-1 0,0 1 0,0 0 0,0 0 0,-1 0 0,0 1 0,1-1 0,-1 1 0,0-1 0,0 1 0,0 0 0,-1 0 0,0 0-18,-9-5-87,0 1 0,0 0 0,-1 2 0,1-1 0,-1 2 0,0-1 0,0 2 0,-14-1 87,-67-1-3826,73 4-440</inkml:trace>
  <inkml:trace contextRef="#ctx0" brushRef="#br0" timeOffset="27238.853">10393 5233 6067,'0'0'4717,"0"0"-2938,0 0-808,0 0 160,0 0-119,-12-3 618,-3 66-510,15-62-930,0-1-4,0 0 12,0 0 122,0 0 19,0 0-51,0-29 317,0 29-620,-1 0-1,1 0 1,0 0 0,-1 1-1,1-1 1,-1 0-1,1 0 1,0 0-1,-1 0 1,1-1-1,-1 1 1,1 0-1,0 0 1,-1 0-1,1 0 1,0 0-1,-1 0 1,1 0-1,0-1 1,-1 1-1,1 0 16,-2 6 67,-7 34-82,2 0 1,2 1 0,1-1 0,3 1 0,1 0-1,2 10 15,0 29 16,1 159-45,6-202-1273,-9-36-592,1-4-1070,3-8-1131</inkml:trace>
  <inkml:trace contextRef="#ctx0" brushRef="#br0" timeOffset="27486.015">10689 5189 10069,'0'0'2625,"0"0"-1937,0 0 48,0 0-143,0 0 271,0 156 81,0-71-353,0 7-208,0-2-128,0-10-160,13-10-96,-1-12-128,-4-9-496,2-18-1073,-8-13-752,-2-15-2641</inkml:trace>
  <inkml:trace contextRef="#ctx0" brushRef="#br0" timeOffset="27666.883">10428 5665 11029,'0'0'1921,"0"0"-1217,0 0-176,0 0-479,0 0-33,0 0-32,182-9 16,-110 5-1073,0-5-1872,-5-7-2866</inkml:trace>
  <inkml:trace contextRef="#ctx0" brushRef="#br0" timeOffset="28413.463">11149 5464 10421,'0'0'1638,"0"0"-891,0 0-77,0 0-108,0 0-89,-5 9-4,-12 29-66,17-37-387,1 0 1,-1 0-1,1 0 1,0-1-1,-1 1 0,1 0 1,0 0-1,-1 0 1,1-1-1,0 1 0,0 0 1,-1-1-1,1 1 1,0-1-1,0 1 1,0-1-1,0 1 0,0-1 1,0 0-1,0 0 1,0 1-1,0-1 0,0 0 1,0 0-1,0 0 1,0 0-1,0 0 0,0 0 1,0 0-1,0 0 1,0-1-1,0 1 0,0 0 1,0 0-1,0-1 1,1 0-17,3 1 57,6-2-71,-1 0 0,1-1-1,-1 0 1,0 0 0,0-2-1,0 1 1,0-1 0,-1 0-1,0-1 1,0 0 0,0-1-1,-1 0 1,0 0 0,0 0-1,-1-1 1,5-7 14,10-40-307,-56 42 507,28 13-192,0 0 25,0-1 1,0 1-1,0 0 0,0 1 0,0 0 1,0 0-1,0 0 0,0 0 0,0 1 1,0 0-1,1 0 0,-1 1 0,1 0 1,-1 0-1,1 0 0,0 0 0,0 1 0,1 0 1,-1 0-1,1 0 0,0 1 0,0-1 1,0 1-1,-1 2-33,-6 10 97,2 1 1,-1 0 0,2 1-1,1 0 1,0 0-1,1 0 1,1 1-1,1 0 1,1 0 0,1 0-1,0 1 1,2-1-1,0 0 1,1 2-98,-2-18 8,1-1 0,0 1 0,0 0 0,0 0-1,0 0 1,0 0 0,1-1 0,-1 1 0,1 0 0,0 0 0,0-1 0,1 1 0,-1 0 0,1-1 0,-1 0 0,1 1 0,1-1 0,-1 0-1,0 0 1,1 0 0,-1 0 0,1 0 0,0-1 0,0 1 0,0-1 0,0 0 0,0 0 0,1 0 0,-1 0 0,0 0 0,1-1 0,0 0-1,-1 1 1,1-1 0,0-1-8,14 3 2,0-1 0,0-2 0,0 0-1,0 0 1,0-2 0,0 0 0,0-1-1,-1-1 1,1-1 0,-1 0 0,0-1-1,0-1 1,-1-1 0,10-5-2,20-14-217,-1-3 0,-1-1 0,-1-2 0,10-12 217,-41 36-7,-1-1 1,1 0-1,-1-1 0,-1 0 0,0 0 0,-1-2 0,0 1 1,-1-1-1,0 0 0,-1 0 0,0-1 0,-1 0 0,-1 0 1,0-1-1,-1 0 0,1-11 7,-3 14 43,0 0 0,-1 0 0,0 0 0,-1 0 0,0 0 0,-1 0 0,-1 0 0,1 0 0,-2 0 0,0 0 0,0 1 0,-1-1 0,-1 1 0,0 0 0,0 0 0,-1 1 0,-1-1 0,-4-5-43,10 15 19,0-1 1,0 1 0,-1 0-1,1-1 1,0 1 0,0 0-1,-1 0 1,1 0 0,-1 0-1,1 0 1,-1 0 0,1 1-1,-1-1 1,1 0 0,-1 1-1,0-1 1,1 1 0,-1 0-1,0 0 1,1-1 0,-1 1-1,0 0 1,0 0 0,1 0-1,-1 1 1,0-1 0,1 0-1,-1 1 1,0-1 0,1 1-1,-1 0 1,1-1 0,-1 1-1,1 0 1,-1 0 0,1 0-1,-1 0 1,1 0 0,-1 1-20,-29 61 110,23-22-32,2 0-1,3 0 0,0 1 0,5 41-77,-2-28 30,-1-48-30,-1 0 0,1 0 0,0 0 0,1 0 0,0-1 0,0 1 0,0 0 0,1 0 0,0 0 0,0 0 0,1 0 0,0-1 0,0 1 0,0-1 0,1 1 0,0-1 0,1 0 0,-1 0 0,1 0 0,0-1 0,0 1 0,1-1 0,0 0 0,0 0 0,0 0 0,0-1 0,1 0 0,0 0 0,-1 0 0,6 1 0,-1-3-12,0 0 0,1-1 0,-1 0-1,1 0 1,-1-1 0,1-1 0,-1 0 0,1 0-1,-1-1 1,0-1 0,0 1 0,0-2 0,0 1-1,0-1 1,0-1 0,-1 0 0,0 0 0,0-1-1,-1 0 1,1 0 0,5-6 12,17-18 3,-1 0 1,-1-2-1,-2-2 0,-1 0 1,-2-1-1,-2-2 0,-1 0 1,8-21-4,-21 33 13,0 0 1,-2-1 0,-1 1-1,-1-1 1,-1 0 0,-2 0-1,0 0 1,-2-13-14,1 30 11,0 7-2,1 1 0,-1-1 0,1 0-1,-1 1 1,0-1 0,0 0 0,0 0 0,0 1 0,0-1 0,0 0-1,0 0 1,0 1 0,-1-1 0,1 0 0,-1 1 0,1-1 0,-1 0-1,0 1 1,0-1 0,0 1 0,1-1 0,-1 1 0,-1-1 0,1 1-1,0 0 1,0 0 0,0-1 0,-1 1 0,1 0 0,-1 0 0,1 0-1,-1 0 1,1 1 0,-2-2-9,2 3 2,-1-1-1,1 0 0,0 1 1,-1-1-1,1 1 0,0-1 1,-1 1-1,1-1 0,0 1 1,-1 0-1,1 0 0,0 0 1,0-1-1,0 1 0,0 0 1,0 1-1,0-1 0,0 0 1,0 0-1,0 0 0,1 0 1,-1 1-1,0-1 1,1 0-1,-1 1 0,1-1 1,0 0-1,-1 1 0,1-1 1,0 1-2,-4 8 2,-16 43-29,4 0-1,1 2 1,3 0 0,2 0 0,-2 55 27,6 7-2086,6-116 1894,-1 1 0,1-1 0,0 1 0,-1-1 0,1 1 0,0-1 1,0 1-1,0-1 0,0 1 0,0-1 0,1 1 0,-1-1 0,0 1 1,1-1-1,-1 1 0,1-1 0,0 0 0,-1 1 0,1-1 0,0 0 0,0 0 1,0 1-1,0-1 0,0 0 0,0 0 0,0 0 0,0 0 0,0 0 1,0 0-1,0 0 0,1-1 0,-1 1 0,0 0 0,1-1 0,0 1 192,28 1-6221</inkml:trace>
  <inkml:trace contextRef="#ctx0" brushRef="#br0" timeOffset="28737.901">12400 5339 10373,'0'0'2185,"0"0"-1142,0 0-75,-5 24 172,-13 80-308,17-101-805,1 0 0,0 1 1,1-1-1,-1 1 0,0-1 1,1 0-1,0 1 0,0-1 1,0 0-1,0 1 0,0-1 0,1 0 1,-1 0-1,1 0 0,0 0 1,0-1-1,0 1 0,0 0 0,1-1 1,-1 1-1,1-1 0,-1 0 1,1 0-1,0 0 0,0 0 0,0 0 1,0-1-1,0 1 0,0-1 1,1 0-1,-1 0 0,0 0 0,1 0 1,-1-1-1,0 1 0,1-1 1,-1 0-1,1 0 0,-1 0 1,0-1-1,1 1 0,-1-1 0,1 0 1,-1 1-1,0-2 0,0 1 1,3-1-28,7 1 139,-6 0-83,0 0 1,0-1-1,0 1 1,0-1-1,0-1 0,-1 1 1,1-1-1,-1 0 1,0-1-1,1 0 0,-1 0 1,-1 0-1,1 0 1,-1-1-1,0 0 1,0 0-1,0-1 0,-1 1 1,1-1-1,-1 0 1,-1 0-1,1-1 1,-1 1-1,0-1 0,-1 1 1,1-1-1,-1 0 1,-1 0-1,1 0 0,-1 0 1,-1 0-1,1 0 1,-1-1-1,0-3-56,-4 6 21,0 0-1,0 0 1,0 1 0,-1-1-1,1 1 1,-1 0 0,0 1 0,0-1-1,-1 1 1,1 0 0,-1 0-1,1 0 1,-1 1 0,0 0-1,0 0 1,0 1 0,0-1-1,0 1 1,-1 1 0,1-1-1,0 1 1,0 0 0,0 0-1,-3 1-20,-26 17-777,31 11-5654,4-15-5345</inkml:trace>
  <inkml:trace contextRef="#ctx0" brushRef="#br0" timeOffset="28987.121">12990 5348 7091,'0'0'7348,"0"0"-6212,0 0-384,0 0-591,0 0-161,0 0-2386,-3-18-6994</inkml:trace>
  <inkml:trace contextRef="#ctx0" brushRef="#br0" timeOffset="29557.373">13174 3450 4114,'0'0'8900,"0"0"-6243,0 0-1896,0 0-127,0 0-476,-5 9-131,3-5-23,1 0 1,-1 0 0,1 0 0,0 0 0,0 0 0,1 0 0,-1 0 0,1 1 0,0-1 0,0 0 0,0 0-1,0 0 1,1 1 0,0-1 0,-1 0 0,2 0 0,-1 0 0,0 0 0,1 0 0,0 0 0,0-1 0,0 1-1,0 0 1,1-1 0,0 1-5,28 48 67,-2 2 0,-3 1 0,-2 1 0,-3 0 0,-2 2 0,-2 1 1,-3 0-1,-2 5-67,1 29 39,-6-24-38,4 0 0,3-1 0,2 0 1,4-1-1,12 24-1,13 6-52,-25-57 45,-2 0 0,-1 0-1,-2 2 1,-2 0 0,1 13 7,-9-35 68,-1 0 1,-1 0 0,0 1-1,-2-1 1,0 1-1,-2-1 1,0 1-1,-1-1 1,-1 1 0,-1-1-1,-1 0 1,-1 0-1,0 0 1,-1-1 0,-2 0-1,0-1 1,-9 15-69,7-19 95,0-1 1,-1 0 0,0-1 0,-1-1-1,0 1 1,-1-2 0,0 0-1,-11 5-95,1-9-803,10-19-3947,8 7 2089,-3 0-2856</inkml:trace>
  <inkml:trace contextRef="#ctx0" brushRef="#br0" timeOffset="29938.767">10122 6464 13302,'0'0'2564,"32"-6"-1729,129-29-672,52-25 128,66-17 210,64-7 43,1553-293 1084,-1637 336-1428,199-8-336,-537 55-7156,16-3 2023</inkml:trace>
  <inkml:trace contextRef="#ctx0" brushRef="#br0" timeOffset="36126.78">4830 5786 9941,'0'0'2115,"0"0"-845,0 0-83,0 0-88,0 0-239,-3 19-260,-8 288 822,20-203-1360,5-1 1,4-1 0,4 0 0,7 7-63,12 20-3541,-37-122 212,-3-6-1983</inkml:trace>
  <inkml:trace contextRef="#ctx0" brushRef="#br0" timeOffset="36439.546">4629 6639 5731,'0'0'6995,"0"0"-5907,0 0-896,0 0 241,0 0 703,84 125-608,-44-69-336,-5-2-192,-5 0 0,-11-7-272,-1-11-1168,-6-16-1890,1-20-2641</inkml:trace>
  <inkml:trace contextRef="#ctx0" brushRef="#br0" timeOffset="36708.01">5191 6661 8196,'0'0'2721,"0"0"-2241,0 0 417,-53 132 223,16-64-400,-8 1-175,-4 5-353,-1-5-192,8-6-1153,7-14-3233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30T06:17:1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1 806 13558,'0'0'1937,"0"0"-1377,0 0 369,0 0-625,149-27 160,20 9 208,53-4-191,24-3-193,2 3 48,-19 2-176,-37 11 64,-51 2-48,-51 7-128,-43 0-48,-34 7-432,-13 9-512,-23 1-817,-19-10-2689</inkml:trace>
  <inkml:trace contextRef="#ctx0" brushRef="#br0" timeOffset="299.828">1846 148 15127,'0'0'1481,"0"0"-438,0 0 21,0 0-159,0 0-444,14 4-335,368 146 853,-235-102-779,-71-26-148,-1 4 1,-2 3-1,53 30-52,-122-58-115,0 1 0,-1-1 0,1 1 0,0 0 0,-1 0 0,0 1 0,0-1 0,0 1 0,0 0 0,0 0 0,0-1 1,-1 2-1,1-1 0,-1 0 0,0 0 0,0 1 0,0 0 0,0-1 0,-1 1 0,1 0 0,0 3 115,-11-2-5496,-2-12 1355</inkml:trace>
  <inkml:trace contextRef="#ctx0" brushRef="#br0" timeOffset="584.954">2886 7 13526,'0'0'1873,"0"0"-1345,-197 105 673,93-13 31,-6 18-431,6 4-145,12-4-144,12-16-256,21-14-256,29-19-80,27-23-784,11-32-1217,56-8-3057</inkml:trace>
  <inkml:trace contextRef="#ctx0" brushRef="#br0" timeOffset="864.038">4351 289 12934,'0'0'2118,"0"0"-976,21-7-619,179-41 248,1 8 0,102-3-771,58-1 127,376-57 2395,-707 95-3093,-101 33-1683,-77 49-4370,53-26-1970</inkml:trace>
  <inkml:trace contextRef="#ctx0" brushRef="#br0" timeOffset="1254.321">3115 1504 15095,'32'-11'1534,"350"-116"-1166,245-49 971,596-85-1339,-1086 244 0,-142 24-253,-112 52 73,-2-6 0,-2-5 0,-3-6 1,-7-3 179,91-26-12,-545 162 594,561-164 176,55-9-340,67-8-280,-1-4 0,0-4 0,93-27-138,-126 27 37,549-126-379,325-68-189,-310 106-6384,-451 82-456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53465-61D1-40A2-86A1-273F34E08A46}" type="datetimeFigureOut">
              <a:rPr lang="en-IN" smtClean="0"/>
              <a:t>30-12-2021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DDF1-2E62-4095-BD71-EC3BD8966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5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3DDF1-2E62-4095-BD71-EC3BD8966A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3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1327" y="2448051"/>
            <a:ext cx="1101344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66668" y="3880866"/>
            <a:ext cx="3010662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797C-52F4-4452-AE86-0DF5439C4225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63A5-D794-4D88-B9BF-A25D6FE2B3C7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4C0B-E62C-49C0-BC8A-AEC6365DB922}" type="datetime1">
              <a:rPr lang="en-US" smtClean="0"/>
              <a:t>12/30/2021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350F-BC31-477B-B070-969CF4349904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5A-6178-46A0-94CC-93D81F23E32F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1314" y="462533"/>
            <a:ext cx="23413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10613"/>
            <a:ext cx="8072119" cy="4393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77158" y="6463538"/>
            <a:ext cx="17907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8221-BCE5-48D5-AA6D-0711C928A7B0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2319" y="6463538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5" Type="http://schemas.openxmlformats.org/officeDocument/2006/relationships/image" Target="../media/image43.png"/><Relationship Id="rId4" Type="http://schemas.openxmlformats.org/officeDocument/2006/relationships/customXml" Target="../ink/ink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4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55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55.xml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customXml" Target="../ink/ink50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54.png"/><Relationship Id="rId24" Type="http://schemas.openxmlformats.org/officeDocument/2006/relationships/customXml" Target="../ink/ink61.xml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58.png"/><Relationship Id="rId4" Type="http://schemas.openxmlformats.org/officeDocument/2006/relationships/customXml" Target="../ink/ink51.xml"/><Relationship Id="rId9" Type="http://schemas.openxmlformats.org/officeDocument/2006/relationships/image" Target="../media/image53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5" Type="http://schemas.openxmlformats.org/officeDocument/2006/relationships/image" Target="../media/image65.png"/><Relationship Id="rId4" Type="http://schemas.openxmlformats.org/officeDocument/2006/relationships/customXml" Target="../ink/ink65.xml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86.png"/><Relationship Id="rId21" Type="http://schemas.openxmlformats.org/officeDocument/2006/relationships/image" Target="../media/image77.png"/><Relationship Id="rId34" Type="http://schemas.openxmlformats.org/officeDocument/2006/relationships/customXml" Target="../ink/ink84.xml"/><Relationship Id="rId7" Type="http://schemas.openxmlformats.org/officeDocument/2006/relationships/image" Target="../media/image70.png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81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72.png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85.png"/><Relationship Id="rId40" Type="http://schemas.openxmlformats.org/officeDocument/2006/relationships/customXml" Target="../ink/ink87.xml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10" Type="http://schemas.openxmlformats.org/officeDocument/2006/relationships/customXml" Target="../ink/ink72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" Type="http://schemas.openxmlformats.org/officeDocument/2006/relationships/customXml" Target="../ink/ink69.xml"/><Relationship Id="rId9" Type="http://schemas.openxmlformats.org/officeDocument/2006/relationships/image" Target="../media/image71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80.png"/><Relationship Id="rId30" Type="http://schemas.openxmlformats.org/officeDocument/2006/relationships/customXml" Target="../ink/ink82.xml"/><Relationship Id="rId35" Type="http://schemas.openxmlformats.org/officeDocument/2006/relationships/image" Target="../media/image84.png"/><Relationship Id="rId8" Type="http://schemas.openxmlformats.org/officeDocument/2006/relationships/customXml" Target="../ink/ink71.xml"/><Relationship Id="rId3" Type="http://schemas.openxmlformats.org/officeDocument/2006/relationships/image" Target="../media/image68.png"/><Relationship Id="rId12" Type="http://schemas.openxmlformats.org/officeDocument/2006/relationships/customXml" Target="../ink/ink73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38" Type="http://schemas.openxmlformats.org/officeDocument/2006/relationships/customXml" Target="../ink/ink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5" Type="http://schemas.openxmlformats.org/officeDocument/2006/relationships/image" Target="../media/image89.png"/><Relationship Id="rId4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21" Type="http://schemas.openxmlformats.org/officeDocument/2006/relationships/image" Target="../media/image20.png"/><Relationship Id="rId34" Type="http://schemas.openxmlformats.org/officeDocument/2006/relationships/customXml" Target="../ink/ink27.xml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10" Type="http://schemas.openxmlformats.org/officeDocument/2006/relationships/customXml" Target="../ink/ink15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2.xml"/><Relationship Id="rId9" Type="http://schemas.openxmlformats.org/officeDocument/2006/relationships/image" Target="../media/image14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3.png"/><Relationship Id="rId30" Type="http://schemas.openxmlformats.org/officeDocument/2006/relationships/customXml" Target="../ink/ink25.xml"/><Relationship Id="rId35" Type="http://schemas.openxmlformats.org/officeDocument/2006/relationships/image" Target="../media/image27.png"/><Relationship Id="rId8" Type="http://schemas.openxmlformats.org/officeDocument/2006/relationships/customXml" Target="../ink/ink1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35.png"/><Relationship Id="rId4" Type="http://schemas.openxmlformats.org/officeDocument/2006/relationships/customXml" Target="../ink/ink35.xml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</a:t>
            </a:r>
            <a:r>
              <a:rPr spc="-70" dirty="0"/>
              <a:t>av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90600" y="3880866"/>
            <a:ext cx="69342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Collections Framework and classes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A60A97F-3E4E-46DC-90E2-B46682CA55C9}"/>
                  </a:ext>
                </a:extLst>
              </p14:cNvPr>
              <p14:cNvContentPartPr/>
              <p14:nvPr/>
            </p14:nvContentPartPr>
            <p14:xfrm>
              <a:off x="217264" y="918670"/>
              <a:ext cx="8862120" cy="487008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A60A97F-3E4E-46DC-90E2-B46682CA55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264" y="910030"/>
                <a:ext cx="8879759" cy="48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48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BEB764-889D-4A14-B727-51F2F00F0BE2}"/>
                  </a:ext>
                </a:extLst>
              </p14:cNvPr>
              <p14:cNvContentPartPr/>
              <p14:nvPr/>
            </p14:nvContentPartPr>
            <p14:xfrm>
              <a:off x="183424" y="1093630"/>
              <a:ext cx="6932520" cy="3847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BEB764-889D-4A14-B727-51F2F00F0B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424" y="1084989"/>
                <a:ext cx="6950161" cy="38653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72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36188C3-A16B-42E7-B76F-EE7055EC76D1}"/>
                  </a:ext>
                </a:extLst>
              </p14:cNvPr>
              <p14:cNvContentPartPr/>
              <p14:nvPr/>
            </p14:nvContentPartPr>
            <p14:xfrm>
              <a:off x="236704" y="910030"/>
              <a:ext cx="8306280" cy="4441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36188C3-A16B-42E7-B76F-EE7055EC7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064" y="901031"/>
                <a:ext cx="8323920" cy="4458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F7CBF00-AE2F-4856-9E3B-0A542CEB0F74}"/>
                  </a:ext>
                </a:extLst>
              </p14:cNvPr>
              <p14:cNvContentPartPr/>
              <p14:nvPr/>
            </p14:nvContentPartPr>
            <p14:xfrm>
              <a:off x="3032464" y="3817750"/>
              <a:ext cx="5974200" cy="18601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F7CBF00-AE2F-4856-9E3B-0A542CEB0F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3824" y="3809110"/>
                <a:ext cx="5991840" cy="18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75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3635CC-D3AA-4D30-89C3-D7D6A4327506}"/>
                  </a:ext>
                </a:extLst>
              </p14:cNvPr>
              <p14:cNvContentPartPr/>
              <p14:nvPr/>
            </p14:nvContentPartPr>
            <p14:xfrm>
              <a:off x="192064" y="947830"/>
              <a:ext cx="8828280" cy="1302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3635CC-D3AA-4D30-89C3-D7D6A4327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064" y="938830"/>
                <a:ext cx="8845920" cy="13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0F12CBB-34F7-44DF-9BFC-64F5063CD559}"/>
                  </a:ext>
                </a:extLst>
              </p14:cNvPr>
              <p14:cNvContentPartPr/>
              <p14:nvPr/>
            </p14:nvContentPartPr>
            <p14:xfrm>
              <a:off x="7346344" y="2460910"/>
              <a:ext cx="1087560" cy="10886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0F12CBB-34F7-44DF-9BFC-64F5063CD5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7701" y="2452270"/>
                <a:ext cx="1105206" cy="11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28E0F82-3E95-4DE0-9CA5-2A4014C536A7}"/>
                  </a:ext>
                </a:extLst>
              </p14:cNvPr>
              <p14:cNvContentPartPr/>
              <p14:nvPr/>
            </p14:nvContentPartPr>
            <p14:xfrm>
              <a:off x="145984" y="2405110"/>
              <a:ext cx="6620040" cy="1962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28E0F82-3E95-4DE0-9CA5-2A4014C536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984" y="2396470"/>
                <a:ext cx="6637681" cy="197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10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75019E6-6843-4057-88D5-B7E482CE66C5}"/>
                  </a:ext>
                </a:extLst>
              </p14:cNvPr>
              <p14:cNvContentPartPr/>
              <p14:nvPr/>
            </p14:nvContentPartPr>
            <p14:xfrm>
              <a:off x="1915024" y="4986310"/>
              <a:ext cx="471960" cy="276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75019E6-6843-4057-88D5-B7E482CE6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024" y="4977310"/>
                <a:ext cx="489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9318855-E513-4037-B24B-59B1046EEDF2}"/>
                  </a:ext>
                </a:extLst>
              </p14:cNvPr>
              <p14:cNvContentPartPr/>
              <p14:nvPr/>
            </p14:nvContentPartPr>
            <p14:xfrm>
              <a:off x="261904" y="977710"/>
              <a:ext cx="7208280" cy="3955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9318855-E513-4037-B24B-59B1046EE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904" y="968710"/>
                <a:ext cx="7225919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51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D8B75CA-CEA1-4E41-B144-C47C3D27C2FD}"/>
                  </a:ext>
                </a:extLst>
              </p14:cNvPr>
              <p14:cNvContentPartPr/>
              <p14:nvPr/>
            </p14:nvContentPartPr>
            <p14:xfrm>
              <a:off x="208984" y="1093630"/>
              <a:ext cx="8557920" cy="36464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D8B75CA-CEA1-4E41-B144-C47C3D27C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344" y="1084631"/>
                <a:ext cx="8575560" cy="36640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1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B90906D-7F20-4F9F-86DF-92FDF49C0043}"/>
                  </a:ext>
                </a:extLst>
              </p14:cNvPr>
              <p14:cNvContentPartPr/>
              <p14:nvPr/>
            </p14:nvContentPartPr>
            <p14:xfrm>
              <a:off x="404464" y="3512470"/>
              <a:ext cx="1923840" cy="1162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B90906D-7F20-4F9F-86DF-92FDF49C0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66" y="3503830"/>
                <a:ext cx="1941477" cy="11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A9F3E44-3650-4C85-98C2-E3BF53C2617B}"/>
                  </a:ext>
                </a:extLst>
              </p14:cNvPr>
              <p14:cNvContentPartPr/>
              <p14:nvPr/>
            </p14:nvContentPartPr>
            <p14:xfrm>
              <a:off x="152824" y="990310"/>
              <a:ext cx="8990280" cy="4646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A9F3E44-3650-4C85-98C2-E3BF53C261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184" y="981669"/>
                <a:ext cx="9007921" cy="4664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93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2FF58F-17A8-49E2-80FE-A298BE318349}"/>
                  </a:ext>
                </a:extLst>
              </p14:cNvPr>
              <p14:cNvContentPartPr/>
              <p14:nvPr/>
            </p14:nvContentPartPr>
            <p14:xfrm>
              <a:off x="2687584" y="993550"/>
              <a:ext cx="962280" cy="34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2FF58F-17A8-49E2-80FE-A298BE318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944" y="984910"/>
                <a:ext cx="9799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5CF84C-B35C-465B-BC27-85401034674D}"/>
                  </a:ext>
                </a:extLst>
              </p14:cNvPr>
              <p14:cNvContentPartPr/>
              <p14:nvPr/>
            </p14:nvContentPartPr>
            <p14:xfrm>
              <a:off x="364864" y="1030630"/>
              <a:ext cx="1750680" cy="441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5CF84C-B35C-465B-BC27-8540103467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864" y="1021990"/>
                <a:ext cx="17683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7185405-C4E4-4E2B-BA98-138848CC3C78}"/>
                  </a:ext>
                </a:extLst>
              </p14:cNvPr>
              <p14:cNvContentPartPr/>
              <p14:nvPr/>
            </p14:nvContentPartPr>
            <p14:xfrm>
              <a:off x="232384" y="1575310"/>
              <a:ext cx="8246880" cy="3565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7185405-C4E4-4E2B-BA98-138848CC3C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84" y="1566670"/>
                <a:ext cx="8264520" cy="35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1F23463-94C2-44CF-A687-5A6208C8650D}"/>
                  </a:ext>
                </a:extLst>
              </p14:cNvPr>
              <p14:cNvContentPartPr/>
              <p14:nvPr/>
            </p14:nvContentPartPr>
            <p14:xfrm>
              <a:off x="705424" y="4042390"/>
              <a:ext cx="7259760" cy="17096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1F23463-94C2-44CF-A687-5A6208C865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783" y="4024394"/>
                <a:ext cx="7295402" cy="1745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C14BED9-F924-4234-8CE3-A699BCEB3A4E}"/>
                  </a:ext>
                </a:extLst>
              </p14:cNvPr>
              <p14:cNvContentPartPr/>
              <p14:nvPr/>
            </p14:nvContentPartPr>
            <p14:xfrm>
              <a:off x="602464" y="1403950"/>
              <a:ext cx="1558440" cy="155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C14BED9-F924-4234-8CE3-A699BCEB3A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824" y="1385950"/>
                <a:ext cx="1594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9E83F33-3714-4B05-A36C-400848F76608}"/>
                  </a:ext>
                </a:extLst>
              </p14:cNvPr>
              <p14:cNvContentPartPr/>
              <p14:nvPr/>
            </p14:nvContentPartPr>
            <p14:xfrm>
              <a:off x="4170784" y="1103710"/>
              <a:ext cx="819000" cy="2246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9E83F33-3714-4B05-A36C-400848F766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3136" y="1085710"/>
                <a:ext cx="854656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D9E1624-D4AE-4081-B6C0-8F17D5072481}"/>
                  </a:ext>
                </a:extLst>
              </p14:cNvPr>
              <p14:cNvContentPartPr/>
              <p14:nvPr/>
            </p14:nvContentPartPr>
            <p14:xfrm>
              <a:off x="6159424" y="1114510"/>
              <a:ext cx="181080" cy="13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D9E1624-D4AE-4081-B6C0-8F17D50724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41424" y="1096870"/>
                <a:ext cx="216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72DA51D-038C-481A-8788-76A77EAE4AED}"/>
                  </a:ext>
                </a:extLst>
              </p14:cNvPr>
              <p14:cNvContentPartPr/>
              <p14:nvPr/>
            </p14:nvContentPartPr>
            <p14:xfrm>
              <a:off x="7592944" y="971230"/>
              <a:ext cx="878760" cy="2343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72DA51D-038C-481A-8788-76A77EAE4A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4944" y="953590"/>
                <a:ext cx="9144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2229B71-B8F0-46DE-B72A-C9A2DF653EC8}"/>
                  </a:ext>
                </a:extLst>
              </p14:cNvPr>
              <p14:cNvContentPartPr/>
              <p14:nvPr/>
            </p14:nvContentPartPr>
            <p14:xfrm>
              <a:off x="6160144" y="1570270"/>
              <a:ext cx="241920" cy="79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2229B71-B8F0-46DE-B72A-C9A2DF653E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42504" y="1552630"/>
                <a:ext cx="277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48C56F1-BD6D-47B0-9DBE-43771D50F838}"/>
                  </a:ext>
                </a:extLst>
              </p14:cNvPr>
              <p14:cNvContentPartPr/>
              <p14:nvPr/>
            </p14:nvContentPartPr>
            <p14:xfrm>
              <a:off x="6806344" y="1351390"/>
              <a:ext cx="1232640" cy="3240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48C56F1-BD6D-47B0-9DBE-43771D50F8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88704" y="1333750"/>
                <a:ext cx="12682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62B35B2-1C8F-41F6-9171-FDCE110026DF}"/>
                  </a:ext>
                </a:extLst>
              </p14:cNvPr>
              <p14:cNvContentPartPr/>
              <p14:nvPr/>
            </p14:nvContentPartPr>
            <p14:xfrm>
              <a:off x="8125744" y="2114590"/>
              <a:ext cx="141480" cy="44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62B35B2-1C8F-41F6-9171-FDCE110026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08104" y="2096950"/>
                <a:ext cx="1771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E4C6587-2E52-4753-82E3-A47F340FF8F1}"/>
                  </a:ext>
                </a:extLst>
              </p14:cNvPr>
              <p14:cNvContentPartPr/>
              <p14:nvPr/>
            </p14:nvContentPartPr>
            <p14:xfrm>
              <a:off x="5324944" y="1407190"/>
              <a:ext cx="563760" cy="3621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E4C6587-2E52-4753-82E3-A47F340FF8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7304" y="1389208"/>
                <a:ext cx="599400" cy="397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EA2CC64B-84FA-4EE2-BF38-133143D31229}"/>
                  </a:ext>
                </a:extLst>
              </p14:cNvPr>
              <p14:cNvContentPartPr/>
              <p14:nvPr/>
            </p14:nvContentPartPr>
            <p14:xfrm>
              <a:off x="6568384" y="917230"/>
              <a:ext cx="673560" cy="2628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EA2CC64B-84FA-4EE2-BF38-133143D312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50394" y="899230"/>
                <a:ext cx="709181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7F1B2DE-7F50-48B8-B2A9-6F463AD1803A}"/>
                  </a:ext>
                </a:extLst>
              </p14:cNvPr>
              <p14:cNvContentPartPr/>
              <p14:nvPr/>
            </p14:nvContentPartPr>
            <p14:xfrm>
              <a:off x="5235304" y="915790"/>
              <a:ext cx="513720" cy="3769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7F1B2DE-7F50-48B8-B2A9-6F463AD180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17652" y="898150"/>
                <a:ext cx="549385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69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5EC27F-C45B-4FC2-83EF-A2D9AE66E96A}"/>
                  </a:ext>
                </a:extLst>
              </p14:cNvPr>
              <p14:cNvContentPartPr/>
              <p14:nvPr/>
            </p14:nvContentPartPr>
            <p14:xfrm>
              <a:off x="-65696" y="902830"/>
              <a:ext cx="4707720" cy="720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5EC27F-C45B-4FC2-83EF-A2D9AE66E9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74695" y="893830"/>
                <a:ext cx="4725359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5EB868E-8968-43AA-B921-8E9A597FDBDF}"/>
                  </a:ext>
                </a:extLst>
              </p14:cNvPr>
              <p14:cNvContentPartPr/>
              <p14:nvPr/>
            </p14:nvContentPartPr>
            <p14:xfrm>
              <a:off x="4907344" y="1002910"/>
              <a:ext cx="871920" cy="3236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5EB868E-8968-43AA-B921-8E9A597FDB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98704" y="993910"/>
                <a:ext cx="88956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3432B23-E149-4839-8536-8B7E7A6C3BF0}"/>
                  </a:ext>
                </a:extLst>
              </p14:cNvPr>
              <p14:cNvContentPartPr/>
              <p14:nvPr/>
            </p14:nvContentPartPr>
            <p14:xfrm>
              <a:off x="7212064" y="4712350"/>
              <a:ext cx="46800" cy="19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3432B23-E149-4839-8536-8B7E7A6C3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03424" y="4703350"/>
                <a:ext cx="644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D638D41-74E0-421F-9088-E330DDB23EB3}"/>
                  </a:ext>
                </a:extLst>
              </p14:cNvPr>
              <p14:cNvContentPartPr/>
              <p14:nvPr/>
            </p14:nvContentPartPr>
            <p14:xfrm>
              <a:off x="674464" y="1846030"/>
              <a:ext cx="6277320" cy="3600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D638D41-74E0-421F-9088-E330DDB23E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824" y="1837390"/>
                <a:ext cx="6294960" cy="36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70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03609-918B-465C-A739-8C76D26715E0}"/>
                  </a:ext>
                </a:extLst>
              </p14:cNvPr>
              <p14:cNvContentPartPr/>
              <p14:nvPr/>
            </p14:nvContentPartPr>
            <p14:xfrm>
              <a:off x="5137744" y="841630"/>
              <a:ext cx="131760" cy="507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03609-918B-465C-A739-8C76D2671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8744" y="832990"/>
                <a:ext cx="149400" cy="509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FF6A5E-97FA-4EB5-9033-E77C4CBC77C5}"/>
                  </a:ext>
                </a:extLst>
              </p14:cNvPr>
              <p14:cNvContentPartPr/>
              <p14:nvPr/>
            </p14:nvContentPartPr>
            <p14:xfrm>
              <a:off x="6313144" y="1029910"/>
              <a:ext cx="201960" cy="24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FF6A5E-97FA-4EB5-9033-E77C4CBC77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4504" y="1021270"/>
                <a:ext cx="2196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41C5CF-A3ED-4E14-8F35-618F3F50D27C}"/>
                  </a:ext>
                </a:extLst>
              </p14:cNvPr>
              <p14:cNvContentPartPr/>
              <p14:nvPr/>
            </p14:nvContentPartPr>
            <p14:xfrm>
              <a:off x="6677824" y="984910"/>
              <a:ext cx="337680" cy="324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41C5CF-A3ED-4E14-8F35-618F3F50D2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8834" y="975910"/>
                <a:ext cx="355301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75F0D2-83B5-4712-A1E6-41BF36961287}"/>
                  </a:ext>
                </a:extLst>
              </p14:cNvPr>
              <p14:cNvContentPartPr/>
              <p14:nvPr/>
            </p14:nvContentPartPr>
            <p14:xfrm>
              <a:off x="1625944" y="1038190"/>
              <a:ext cx="494640" cy="30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75F0D2-83B5-4712-A1E6-41BF369612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7298" y="1029550"/>
                <a:ext cx="512293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97ED4-C639-485F-B576-4CF6B835226F}"/>
                  </a:ext>
                </a:extLst>
              </p14:cNvPr>
              <p14:cNvContentPartPr/>
              <p14:nvPr/>
            </p14:nvContentPartPr>
            <p14:xfrm>
              <a:off x="1276384" y="1393510"/>
              <a:ext cx="1371240" cy="155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97ED4-C639-485F-B576-4CF6B83522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7384" y="1384510"/>
                <a:ext cx="1388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F6A5032-AFDD-457C-8A20-5B22257F572D}"/>
                  </a:ext>
                </a:extLst>
              </p14:cNvPr>
              <p14:cNvContentPartPr/>
              <p14:nvPr/>
            </p14:nvContentPartPr>
            <p14:xfrm>
              <a:off x="5984824" y="1432750"/>
              <a:ext cx="1444320" cy="6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F6A5032-AFDD-457C-8A20-5B22257F57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5824" y="1424110"/>
                <a:ext cx="14619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2BEF44-CBEA-4B77-8949-F0CEE6A04E90}"/>
                  </a:ext>
                </a:extLst>
              </p14:cNvPr>
              <p14:cNvContentPartPr/>
              <p14:nvPr/>
            </p14:nvContentPartPr>
            <p14:xfrm>
              <a:off x="3788464" y="3087310"/>
              <a:ext cx="601920" cy="372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2BEF44-CBEA-4B77-8949-F0CEE6A04E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9824" y="3078670"/>
                <a:ext cx="619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85FDCF7-9560-4989-B0A8-FE8400912AAB}"/>
                  </a:ext>
                </a:extLst>
              </p14:cNvPr>
              <p14:cNvContentPartPr/>
              <p14:nvPr/>
            </p14:nvContentPartPr>
            <p14:xfrm>
              <a:off x="2509024" y="3253630"/>
              <a:ext cx="1079280" cy="327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85FDCF7-9560-4989-B0A8-FE8400912A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0384" y="3244990"/>
                <a:ext cx="1096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A7E075-7E56-4C59-A3DA-F547AE3AFE98}"/>
                  </a:ext>
                </a:extLst>
              </p14:cNvPr>
              <p14:cNvContentPartPr/>
              <p14:nvPr/>
            </p14:nvContentPartPr>
            <p14:xfrm>
              <a:off x="900184" y="3147070"/>
              <a:ext cx="1341720" cy="520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A7E075-7E56-4C59-A3DA-F547AE3AFE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542" y="3138070"/>
                <a:ext cx="1359365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A8A250-3FD2-48EF-9066-A0D2A3A08113}"/>
                  </a:ext>
                </a:extLst>
              </p14:cNvPr>
              <p14:cNvContentPartPr/>
              <p14:nvPr/>
            </p14:nvContentPartPr>
            <p14:xfrm>
              <a:off x="2857504" y="2352910"/>
              <a:ext cx="1502640" cy="312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A8A250-3FD2-48EF-9066-A0D2A3A081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48506" y="2344270"/>
                <a:ext cx="1520276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829303-325A-45D5-BAD1-3A356C6BF98D}"/>
                  </a:ext>
                </a:extLst>
              </p14:cNvPr>
              <p14:cNvContentPartPr/>
              <p14:nvPr/>
            </p14:nvContentPartPr>
            <p14:xfrm>
              <a:off x="689584" y="2471350"/>
              <a:ext cx="1733040" cy="406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829303-325A-45D5-BAD1-3A356C6BF9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0944" y="2462710"/>
                <a:ext cx="17506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B8BFB57-33E5-4816-8546-6D7C8F8AB52B}"/>
                  </a:ext>
                </a:extLst>
              </p14:cNvPr>
              <p14:cNvContentPartPr/>
              <p14:nvPr/>
            </p14:nvContentPartPr>
            <p14:xfrm>
              <a:off x="741784" y="1808230"/>
              <a:ext cx="1072080" cy="403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B8BFB57-33E5-4816-8546-6D7C8F8AB5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2784" y="1799582"/>
                <a:ext cx="1089720" cy="420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69EFA6-8172-46E2-97B7-92CBB16E1013}"/>
                  </a:ext>
                </a:extLst>
              </p14:cNvPr>
              <p14:cNvContentPartPr/>
              <p14:nvPr/>
            </p14:nvContentPartPr>
            <p14:xfrm>
              <a:off x="6422584" y="2378110"/>
              <a:ext cx="258120" cy="217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69EFA6-8172-46E2-97B7-92CBB16E10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3944" y="2369470"/>
                <a:ext cx="275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E9C0B1-C4FE-476F-B991-98C9DA8B9EBB}"/>
                  </a:ext>
                </a:extLst>
              </p14:cNvPr>
              <p14:cNvContentPartPr/>
              <p14:nvPr/>
            </p14:nvContentPartPr>
            <p14:xfrm>
              <a:off x="5738224" y="2419870"/>
              <a:ext cx="480600" cy="2732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E9C0B1-C4FE-476F-B991-98C9DA8B9E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9584" y="2411230"/>
                <a:ext cx="4982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85CB7EF-97BC-4203-B739-016255601B61}"/>
                  </a:ext>
                </a:extLst>
              </p14:cNvPr>
              <p14:cNvContentPartPr/>
              <p14:nvPr/>
            </p14:nvContentPartPr>
            <p14:xfrm>
              <a:off x="5759824" y="1743070"/>
              <a:ext cx="978840" cy="3830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85CB7EF-97BC-4203-B739-016255601B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51184" y="1734070"/>
                <a:ext cx="996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E40522D-0A56-40C7-A47D-FB67EDACA4C4}"/>
                  </a:ext>
                </a:extLst>
              </p14:cNvPr>
              <p14:cNvContentPartPr/>
              <p14:nvPr/>
            </p14:nvContentPartPr>
            <p14:xfrm>
              <a:off x="5712664" y="2991190"/>
              <a:ext cx="1080000" cy="717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E40522D-0A56-40C7-A47D-FB67EDACA4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03664" y="2982190"/>
                <a:ext cx="10976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DFEA06A-3541-4034-BC79-CD451C1AA0A8}"/>
                  </a:ext>
                </a:extLst>
              </p14:cNvPr>
              <p14:cNvContentPartPr/>
              <p14:nvPr/>
            </p14:nvContentPartPr>
            <p14:xfrm>
              <a:off x="6437704" y="3843310"/>
              <a:ext cx="163800" cy="204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DFEA06A-3541-4034-BC79-CD451C1AA0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28704" y="3834310"/>
                <a:ext cx="181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3EC5401-5068-40DA-9907-664341FAFE4D}"/>
                  </a:ext>
                </a:extLst>
              </p14:cNvPr>
              <p14:cNvContentPartPr/>
              <p14:nvPr/>
            </p14:nvContentPartPr>
            <p14:xfrm>
              <a:off x="5833264" y="3868510"/>
              <a:ext cx="457920" cy="248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3EC5401-5068-40DA-9907-664341FAFE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4624" y="3859857"/>
                <a:ext cx="475560" cy="266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B1DB212-36BF-42A9-AB8F-F3589709F259}"/>
                  </a:ext>
                </a:extLst>
              </p14:cNvPr>
              <p14:cNvContentPartPr/>
              <p14:nvPr/>
            </p14:nvContentPartPr>
            <p14:xfrm>
              <a:off x="6452464" y="4318150"/>
              <a:ext cx="130680" cy="191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B1DB212-36BF-42A9-AB8F-F3589709F2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43824" y="4309510"/>
                <a:ext cx="1483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E038B05-8346-414F-B8E8-FB8528932D0A}"/>
                  </a:ext>
                </a:extLst>
              </p14:cNvPr>
              <p14:cNvContentPartPr/>
              <p14:nvPr/>
            </p14:nvContentPartPr>
            <p14:xfrm>
              <a:off x="5726704" y="4342270"/>
              <a:ext cx="514080" cy="276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E038B05-8346-414F-B8E8-FB8528932D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18058" y="4333270"/>
                <a:ext cx="531732" cy="29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65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DBE0A65-B449-47EF-89BE-F07D03F5F1DD}"/>
                  </a:ext>
                </a:extLst>
              </p14:cNvPr>
              <p14:cNvContentPartPr/>
              <p14:nvPr/>
            </p14:nvContentPartPr>
            <p14:xfrm>
              <a:off x="3387990" y="5541120"/>
              <a:ext cx="877680" cy="6444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DBE0A65-B449-47EF-89BE-F07D03F5F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9350" y="5532480"/>
                <a:ext cx="8953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C87F28F-2EF6-416A-A5A1-FDE895ACB959}"/>
                  </a:ext>
                </a:extLst>
              </p14:cNvPr>
              <p14:cNvContentPartPr/>
              <p14:nvPr/>
            </p14:nvContentPartPr>
            <p14:xfrm>
              <a:off x="135750" y="1184040"/>
              <a:ext cx="8713800" cy="42660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C87F28F-2EF6-416A-A5A1-FDE895ACB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50" y="1175040"/>
                <a:ext cx="8731440" cy="42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75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BB340E-1A00-4FC0-A4F8-D5F9DBF79ADC}"/>
                  </a:ext>
                </a:extLst>
              </p14:cNvPr>
              <p14:cNvContentPartPr/>
              <p14:nvPr/>
            </p14:nvContentPartPr>
            <p14:xfrm>
              <a:off x="2556184" y="1696990"/>
              <a:ext cx="2216160" cy="194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BB340E-1A00-4FC0-A4F8-D5F9DBF79A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7184" y="1687990"/>
                <a:ext cx="2233800" cy="19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0692C9-85DE-4820-A59A-DEF7491D6875}"/>
                  </a:ext>
                </a:extLst>
              </p14:cNvPr>
              <p14:cNvContentPartPr/>
              <p14:nvPr/>
            </p14:nvContentPartPr>
            <p14:xfrm>
              <a:off x="5101024" y="1515550"/>
              <a:ext cx="2774160" cy="2841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0692C9-85DE-4820-A59A-DEF7491D68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2384" y="1506909"/>
                <a:ext cx="2791800" cy="2859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5EA5542-14A6-4BBE-86A2-56097F18B9CA}"/>
                  </a:ext>
                </a:extLst>
              </p14:cNvPr>
              <p14:cNvContentPartPr/>
              <p14:nvPr/>
            </p14:nvContentPartPr>
            <p14:xfrm>
              <a:off x="1847344" y="4462510"/>
              <a:ext cx="2586240" cy="541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5EA5542-14A6-4BBE-86A2-56097F18B9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8703" y="4453510"/>
                <a:ext cx="2603882" cy="5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31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66DBAAE-B626-4A2B-9829-4665429F270A}"/>
                  </a:ext>
                </a:extLst>
              </p14:cNvPr>
              <p14:cNvContentPartPr/>
              <p14:nvPr/>
            </p14:nvContentPartPr>
            <p14:xfrm>
              <a:off x="635070" y="3278520"/>
              <a:ext cx="1166760" cy="3481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66DBAAE-B626-4A2B-9829-4665429F27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30" y="3269529"/>
                <a:ext cx="1184400" cy="365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4A3DC50-6718-4194-B827-911D88E0577A}"/>
                  </a:ext>
                </a:extLst>
              </p14:cNvPr>
              <p14:cNvContentPartPr/>
              <p14:nvPr/>
            </p14:nvContentPartPr>
            <p14:xfrm>
              <a:off x="298470" y="1276920"/>
              <a:ext cx="8625240" cy="19472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4A3DC50-6718-4194-B827-911D88E057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470" y="1268278"/>
                <a:ext cx="8642881" cy="19648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89E9A58-5CD2-477D-B7C3-E46CDF815FD1}"/>
                  </a:ext>
                </a:extLst>
              </p14:cNvPr>
              <p14:cNvContentPartPr/>
              <p14:nvPr/>
            </p14:nvContentPartPr>
            <p14:xfrm>
              <a:off x="167944" y="844150"/>
              <a:ext cx="8748000" cy="4933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89E9A58-5CD2-477D-B7C3-E46CDF815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944" y="835150"/>
                <a:ext cx="8765640" cy="49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566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BCDC51B-537C-4FE3-B612-5D644519EC76}"/>
                  </a:ext>
                </a:extLst>
              </p14:cNvPr>
              <p14:cNvContentPartPr/>
              <p14:nvPr/>
            </p14:nvContentPartPr>
            <p14:xfrm>
              <a:off x="230584" y="936670"/>
              <a:ext cx="8266680" cy="49446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BCDC51B-537C-4FE3-B612-5D644519EC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584" y="927671"/>
                <a:ext cx="8284319" cy="4962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82465C0-11EF-4B47-A11C-39AC9B946E7B}"/>
                  </a:ext>
                </a:extLst>
              </p14:cNvPr>
              <p14:cNvContentPartPr/>
              <p14:nvPr/>
            </p14:nvContentPartPr>
            <p14:xfrm>
              <a:off x="2071624" y="5041030"/>
              <a:ext cx="4987440" cy="667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82465C0-11EF-4B47-A11C-39AC9B946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2984" y="5032390"/>
                <a:ext cx="50050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A56F3BB-F07B-46E9-877B-2E712F0C0A91}"/>
                  </a:ext>
                </a:extLst>
              </p14:cNvPr>
              <p14:cNvContentPartPr/>
              <p14:nvPr/>
            </p14:nvContentPartPr>
            <p14:xfrm>
              <a:off x="4935424" y="5800990"/>
              <a:ext cx="2516040" cy="92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A56F3BB-F07B-46E9-877B-2E712F0C0A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6424" y="5791990"/>
                <a:ext cx="253368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81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D69D1B5-72A4-4879-B7D1-6A0A18296279}"/>
                  </a:ext>
                </a:extLst>
              </p14:cNvPr>
              <p14:cNvContentPartPr/>
              <p14:nvPr/>
            </p14:nvContentPartPr>
            <p14:xfrm>
              <a:off x="64984" y="887350"/>
              <a:ext cx="8431560" cy="2586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D69D1B5-72A4-4879-B7D1-6A0A18296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84" y="878709"/>
                <a:ext cx="8449200" cy="2604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EC3663C-8D31-438E-A13F-C911154F1DBE}"/>
                  </a:ext>
                </a:extLst>
              </p14:cNvPr>
              <p14:cNvContentPartPr/>
              <p14:nvPr/>
            </p14:nvContentPartPr>
            <p14:xfrm>
              <a:off x="1159024" y="3533350"/>
              <a:ext cx="1793520" cy="6498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EC3663C-8D31-438E-A13F-C911154F1D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024" y="3524710"/>
                <a:ext cx="1811160" cy="6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83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4D816A-8969-4423-9D32-339632131784}"/>
                  </a:ext>
                </a:extLst>
              </p14:cNvPr>
              <p14:cNvContentPartPr/>
              <p14:nvPr/>
            </p14:nvContentPartPr>
            <p14:xfrm>
              <a:off x="5869984" y="1127470"/>
              <a:ext cx="1703520" cy="395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4D816A-8969-4423-9D32-339632131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1342" y="1118470"/>
                <a:ext cx="1721164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7660993-F627-4008-A7C4-F2FF84CDC198}"/>
                  </a:ext>
                </a:extLst>
              </p14:cNvPr>
              <p14:cNvContentPartPr/>
              <p14:nvPr/>
            </p14:nvContentPartPr>
            <p14:xfrm>
              <a:off x="5765944" y="1675750"/>
              <a:ext cx="1907640" cy="417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7660993-F627-4008-A7C4-F2FF84CDC1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6946" y="1666750"/>
                <a:ext cx="1925277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4AF8AB-E2A6-4AF8-B5B9-9EB1AA76EE0E}"/>
                  </a:ext>
                </a:extLst>
              </p14:cNvPr>
              <p14:cNvContentPartPr/>
              <p14:nvPr/>
            </p14:nvContentPartPr>
            <p14:xfrm>
              <a:off x="6020104" y="2334910"/>
              <a:ext cx="667800" cy="383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4AF8AB-E2A6-4AF8-B5B9-9EB1AA76EE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1104" y="2326270"/>
                <a:ext cx="685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DEE3668-5F67-4672-A624-699481335B40}"/>
                  </a:ext>
                </a:extLst>
              </p14:cNvPr>
              <p14:cNvContentPartPr/>
              <p14:nvPr/>
            </p14:nvContentPartPr>
            <p14:xfrm>
              <a:off x="6919384" y="2216110"/>
              <a:ext cx="1118880" cy="540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DEE3668-5F67-4672-A624-699481335B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0741" y="2207116"/>
                <a:ext cx="1136526" cy="557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85A8757-820B-44FC-A673-57471BB52CDE}"/>
                  </a:ext>
                </a:extLst>
              </p14:cNvPr>
              <p14:cNvContentPartPr/>
              <p14:nvPr/>
            </p14:nvContentPartPr>
            <p14:xfrm>
              <a:off x="8214304" y="1981390"/>
              <a:ext cx="676800" cy="470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85A8757-820B-44FC-A673-57471BB52C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5659" y="1972750"/>
                <a:ext cx="694449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7073EC5-08DD-4DE1-A6EA-97E99E14DAE6}"/>
                  </a:ext>
                </a:extLst>
              </p14:cNvPr>
              <p14:cNvContentPartPr/>
              <p14:nvPr/>
            </p14:nvContentPartPr>
            <p14:xfrm>
              <a:off x="122584" y="926950"/>
              <a:ext cx="5494320" cy="45104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7073EC5-08DD-4DE1-A6EA-97E99E14DA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944" y="917950"/>
                <a:ext cx="5511960" cy="45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2779F38-7A45-496F-AD1E-4DD8CC5E6002}"/>
                  </a:ext>
                </a:extLst>
              </p14:cNvPr>
              <p14:cNvContentPartPr/>
              <p14:nvPr/>
            </p14:nvContentPartPr>
            <p14:xfrm>
              <a:off x="2473384" y="4988470"/>
              <a:ext cx="29160" cy="112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2779F38-7A45-496F-AD1E-4DD8CC5E60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4384" y="4979830"/>
                <a:ext cx="46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A0F6730-DF8D-4DF9-A90E-CF6C0E0EF013}"/>
                  </a:ext>
                </a:extLst>
              </p14:cNvPr>
              <p14:cNvContentPartPr/>
              <p14:nvPr/>
            </p14:nvContentPartPr>
            <p14:xfrm>
              <a:off x="2511904" y="4871110"/>
              <a:ext cx="360" cy="38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A0F6730-DF8D-4DF9-A90E-CF6C0E0EF01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2904" y="4862110"/>
                <a:ext cx="18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5F194CC-CA6E-434F-809D-D125B7803C4F}"/>
                  </a:ext>
                </a:extLst>
              </p14:cNvPr>
              <p14:cNvContentPartPr/>
              <p14:nvPr/>
            </p14:nvContentPartPr>
            <p14:xfrm>
              <a:off x="2623864" y="4703350"/>
              <a:ext cx="878400" cy="3574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5F194CC-CA6E-434F-809D-D125B7803C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14864" y="4694710"/>
                <a:ext cx="8960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F6646EE-1515-4697-A5BF-A32AE5AE9D67}"/>
                  </a:ext>
                </a:extLst>
              </p14:cNvPr>
              <p14:cNvContentPartPr/>
              <p14:nvPr/>
            </p14:nvContentPartPr>
            <p14:xfrm>
              <a:off x="3678664" y="4832950"/>
              <a:ext cx="507600" cy="1756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F6646EE-1515-4697-A5BF-A32AE5AE9D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9664" y="4824310"/>
                <a:ext cx="5252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258CB63-AD34-4B65-9D98-6DB55BBE5699}"/>
                  </a:ext>
                </a:extLst>
              </p14:cNvPr>
              <p14:cNvContentPartPr/>
              <p14:nvPr/>
            </p14:nvContentPartPr>
            <p14:xfrm>
              <a:off x="4604224" y="4656550"/>
              <a:ext cx="37800" cy="10285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258CB63-AD34-4B65-9D98-6DB55BBE56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5224" y="4647910"/>
                <a:ext cx="5544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8A63908-EB26-46C6-9763-A00FA9AF2612}"/>
                  </a:ext>
                </a:extLst>
              </p14:cNvPr>
              <p14:cNvContentPartPr/>
              <p14:nvPr/>
            </p14:nvContentPartPr>
            <p14:xfrm>
              <a:off x="4908424" y="4469710"/>
              <a:ext cx="1770480" cy="5050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8A63908-EB26-46C6-9763-A00FA9AF26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99424" y="4461076"/>
                <a:ext cx="1788120" cy="522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1C04C0C-FC63-40DA-8521-59601439389A}"/>
                  </a:ext>
                </a:extLst>
              </p14:cNvPr>
              <p14:cNvContentPartPr/>
              <p14:nvPr/>
            </p14:nvContentPartPr>
            <p14:xfrm>
              <a:off x="5802304" y="2870230"/>
              <a:ext cx="2646000" cy="18190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1C04C0C-FC63-40DA-8521-5960143938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3304" y="2861590"/>
                <a:ext cx="2663640" cy="18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C64CDCA-0675-4312-B1A0-A05BBDB14CE5}"/>
                  </a:ext>
                </a:extLst>
              </p14:cNvPr>
              <p14:cNvContentPartPr/>
              <p14:nvPr/>
            </p14:nvContentPartPr>
            <p14:xfrm>
              <a:off x="4825264" y="5125630"/>
              <a:ext cx="1068480" cy="3632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C64CDCA-0675-4312-B1A0-A05BBDB14C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16264" y="5116630"/>
                <a:ext cx="10861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32B989F-9597-4094-9D05-410C8EDAF17B}"/>
                  </a:ext>
                </a:extLst>
              </p14:cNvPr>
              <p14:cNvContentPartPr/>
              <p14:nvPr/>
            </p14:nvContentPartPr>
            <p14:xfrm>
              <a:off x="8757544" y="5046790"/>
              <a:ext cx="101520" cy="4251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32B989F-9597-4094-9D05-410C8EDAF1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48544" y="5037790"/>
                <a:ext cx="1191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5575275-8B7B-4C8C-A635-32C6780FC035}"/>
                  </a:ext>
                </a:extLst>
              </p14:cNvPr>
              <p14:cNvContentPartPr/>
              <p14:nvPr/>
            </p14:nvContentPartPr>
            <p14:xfrm>
              <a:off x="6022984" y="4968310"/>
              <a:ext cx="786600" cy="70416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5575275-8B7B-4C8C-A635-32C6780FC0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4344" y="4959666"/>
                <a:ext cx="804240" cy="72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CB07CDB-9736-43EF-AE49-716964B327D8}"/>
                  </a:ext>
                </a:extLst>
              </p14:cNvPr>
              <p14:cNvContentPartPr/>
              <p14:nvPr/>
            </p14:nvContentPartPr>
            <p14:xfrm>
              <a:off x="6981664" y="4813510"/>
              <a:ext cx="1622160" cy="7268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CB07CDB-9736-43EF-AE49-716964B327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72666" y="4804510"/>
                <a:ext cx="1639796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381F568-3886-4A84-BC00-CBB1EC563990}"/>
                  </a:ext>
                </a:extLst>
              </p14:cNvPr>
              <p14:cNvContentPartPr/>
              <p14:nvPr/>
            </p14:nvContentPartPr>
            <p14:xfrm>
              <a:off x="904144" y="889150"/>
              <a:ext cx="974880" cy="53748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381F568-3886-4A84-BC00-CBB1EC5639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5504" y="880150"/>
                <a:ext cx="99252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24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95D5FD9-88B4-455E-AEA9-74B13921BF27}"/>
                  </a:ext>
                </a:extLst>
              </p14:cNvPr>
              <p14:cNvContentPartPr/>
              <p14:nvPr/>
            </p14:nvContentPartPr>
            <p14:xfrm>
              <a:off x="192424" y="932350"/>
              <a:ext cx="8599680" cy="47689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95D5FD9-88B4-455E-AEA9-74B13921B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784" y="923710"/>
                <a:ext cx="8617321" cy="47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264429C-4545-4DF8-9032-76C35AD127D1}"/>
                  </a:ext>
                </a:extLst>
              </p14:cNvPr>
              <p14:cNvContentPartPr/>
              <p14:nvPr/>
            </p14:nvContentPartPr>
            <p14:xfrm>
              <a:off x="7744864" y="1787350"/>
              <a:ext cx="164160" cy="3254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264429C-4545-4DF8-9032-76C35AD127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6224" y="1778710"/>
                <a:ext cx="1818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F19DE1A-06AD-479D-8D3A-BD12D73EA41F}"/>
                  </a:ext>
                </a:extLst>
              </p14:cNvPr>
              <p14:cNvContentPartPr/>
              <p14:nvPr/>
            </p14:nvContentPartPr>
            <p14:xfrm>
              <a:off x="8044024" y="1647670"/>
              <a:ext cx="840240" cy="5040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F19DE1A-06AD-479D-8D3A-BD12D73EA4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5028" y="1639030"/>
                <a:ext cx="857872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C9E4A4C-F7D9-45C6-85E7-8DEC00FDB8B3}"/>
                  </a:ext>
                </a:extLst>
              </p14:cNvPr>
              <p14:cNvContentPartPr/>
              <p14:nvPr/>
            </p14:nvContentPartPr>
            <p14:xfrm>
              <a:off x="6661624" y="4008910"/>
              <a:ext cx="1554480" cy="1180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C9E4A4C-F7D9-45C6-85E7-8DEC00FDB8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2624" y="3999910"/>
                <a:ext cx="1572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95A7EFC-8D63-44B1-A66D-9B49F05EFF29}"/>
                  </a:ext>
                </a:extLst>
              </p14:cNvPr>
              <p14:cNvContentPartPr/>
              <p14:nvPr/>
            </p14:nvContentPartPr>
            <p14:xfrm>
              <a:off x="1483024" y="941710"/>
              <a:ext cx="680400" cy="4899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95A7EFC-8D63-44B1-A66D-9B49F05EFF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74024" y="933070"/>
                <a:ext cx="698040" cy="5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0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3FF8C-0230-43EF-98F1-64D819C91CD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5"/>
              <a:t>Department of Data Science &amp; Engineering, DSCA, MIT</a:t>
            </a:r>
            <a:endParaRPr lang="en-US" spc="-1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AC935B-3D5F-4EA3-BE0D-01ABCF8E0F54}"/>
                  </a:ext>
                </a:extLst>
              </p14:cNvPr>
              <p14:cNvContentPartPr/>
              <p14:nvPr/>
            </p14:nvContentPartPr>
            <p14:xfrm>
              <a:off x="6253384" y="1153390"/>
              <a:ext cx="1431720" cy="527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AC935B-3D5F-4EA3-BE0D-01ABCF8E0F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44384" y="1144390"/>
                <a:ext cx="14493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70C583-ED6A-452D-886E-565CC5190CF1}"/>
                  </a:ext>
                </a:extLst>
              </p14:cNvPr>
              <p14:cNvContentPartPr/>
              <p14:nvPr/>
            </p14:nvContentPartPr>
            <p14:xfrm>
              <a:off x="6477304" y="1820470"/>
              <a:ext cx="974520" cy="290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70C583-ED6A-452D-886E-565CC5190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8304" y="1811470"/>
                <a:ext cx="9921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4240CDE-2484-49CE-AAC8-89C41CE2B70C}"/>
                  </a:ext>
                </a:extLst>
              </p14:cNvPr>
              <p14:cNvContentPartPr/>
              <p14:nvPr/>
            </p14:nvContentPartPr>
            <p14:xfrm>
              <a:off x="-39056" y="957190"/>
              <a:ext cx="5710320" cy="9982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4240CDE-2484-49CE-AAC8-89C41CE2B7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7696" y="948190"/>
                <a:ext cx="5727960" cy="10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0317227-8589-4122-99B9-CD78F82FD0DD}"/>
                  </a:ext>
                </a:extLst>
              </p14:cNvPr>
              <p14:cNvContentPartPr/>
              <p14:nvPr/>
            </p14:nvContentPartPr>
            <p14:xfrm>
              <a:off x="-13856" y="2309710"/>
              <a:ext cx="7843680" cy="34509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0317227-8589-4122-99B9-CD78F82FD0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2856" y="2301069"/>
                <a:ext cx="7861320" cy="34686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77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95032794357C4293906AF5BA9203B2" ma:contentTypeVersion="5" ma:contentTypeDescription="Create a new document." ma:contentTypeScope="" ma:versionID="d9c847e3deaa80a01380c215dcaf1557">
  <xsd:schema xmlns:xsd="http://www.w3.org/2001/XMLSchema" xmlns:xs="http://www.w3.org/2001/XMLSchema" xmlns:p="http://schemas.microsoft.com/office/2006/metadata/properties" xmlns:ns2="e8a6af36-2242-4c2b-ae94-7f5ff7765e7b" targetNamespace="http://schemas.microsoft.com/office/2006/metadata/properties" ma:root="true" ma:fieldsID="0fd0869dcee4231348da76a494594a36" ns2:_="">
    <xsd:import namespace="e8a6af36-2242-4c2b-ae94-7f5ff7765e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6af36-2242-4c2b-ae94-7f5ff7765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54220F-5DAE-4D8A-82F6-71423D666659}"/>
</file>

<file path=customXml/itemProps2.xml><?xml version="1.0" encoding="utf-8"?>
<ds:datastoreItem xmlns:ds="http://schemas.openxmlformats.org/officeDocument/2006/customXml" ds:itemID="{EB83B8D0-C684-4B21-B204-22D596581D7F}"/>
</file>

<file path=customXml/itemProps3.xml><?xml version="1.0" encoding="utf-8"?>
<ds:datastoreItem xmlns:ds="http://schemas.openxmlformats.org/officeDocument/2006/customXml" ds:itemID="{F491F173-A935-411E-9217-BBF060634FF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196</Words>
  <Application>Microsoft Office PowerPoint</Application>
  <PresentationFormat>On-screen Show (4:3)</PresentationFormat>
  <Paragraphs>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Calibri</vt:lpstr>
      <vt:lpstr>Office Theme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Vidya Rao [MAHE-MIT]</cp:lastModifiedBy>
  <cp:revision>16</cp:revision>
  <dcterms:created xsi:type="dcterms:W3CDTF">2021-09-13T09:28:12Z</dcterms:created>
  <dcterms:modified xsi:type="dcterms:W3CDTF">2021-12-30T06:20:24Z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2021-09-13T00:00:00Z</vt:filetime>
  </property>
  <property fmtid="{D5CDD505-2E9C-101B-9397-08002B2CF9AE}" pid="5" name="ContentTypeId">
    <vt:lpwstr>0x0101004895032794357C4293906AF5BA9203B2</vt:lpwstr>
  </property>
</Properties>
</file>