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1" r:id="rId3"/>
    <p:sldId id="272" r:id="rId4"/>
    <p:sldId id="274" r:id="rId5"/>
    <p:sldId id="282" r:id="rId6"/>
    <p:sldId id="283" r:id="rId7"/>
    <p:sldId id="281" r:id="rId8"/>
    <p:sldId id="269" r:id="rId9"/>
    <p:sldId id="263" r:id="rId10"/>
    <p:sldId id="265" r:id="rId11"/>
    <p:sldId id="266" r:id="rId12"/>
    <p:sldId id="267" r:id="rId13"/>
    <p:sldId id="268" r:id="rId14"/>
    <p:sldId id="270" r:id="rId15"/>
    <p:sldId id="273" r:id="rId16"/>
    <p:sldId id="257" r:id="rId17"/>
    <p:sldId id="258" r:id="rId18"/>
    <p:sldId id="259" r:id="rId19"/>
    <p:sldId id="261" r:id="rId20"/>
    <p:sldId id="262" r:id="rId21"/>
    <p:sldId id="276" r:id="rId22"/>
    <p:sldId id="279" r:id="rId23"/>
    <p:sldId id="275" r:id="rId24"/>
    <p:sldId id="277" r:id="rId25"/>
    <p:sldId id="278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>
        <p:scale>
          <a:sx n="70" d="100"/>
          <a:sy n="70" d="100"/>
        </p:scale>
        <p:origin x="117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5:37:5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6:29:0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8917 481 24575,'-289'-22'0,"211"12"0,-368-15 0,-4 26 0,173 2 0,151-4 0,31-2 0,-107 12 0,180-4 0,-1 0 0,1 1 0,0 2 0,1 0 0,-33 17 0,-18 8 0,11-9 0,-158 57 0,156-63 0,-534 136 0,464-118 0,89-22 0,-71 13 0,-222 1 0,-3-27 0,187-2 0,65-4 0,1-3 0,-103-24 0,82 12 0,-127-36 0,-3 0 0,100 32 0,-336-42 0,-438 41 0,172 26 0,699 0 0,0 1 0,0 3 0,0 1 0,0 2 0,1 2 0,-50 19 0,-46 23 0,3 5 0,2 7 0,-134 87 0,162-93 0,66-38 0,0 1 0,-35 28 0,56-35 0,1 1 0,0 0 0,1 1 0,1 1 0,1 0 0,0 1 0,1 0 0,1 0 0,1 1 0,0 1 0,2 0 0,0 0 0,1 0 0,1 1 0,-3 29 0,-20 481 0,30-490 0,2 0 0,1 0 0,21 80 0,53 116 0,-32-104 0,63 167 0,-21-63 0,-4-12 0,-68-171 0,-2 1 0,10 72 0,55 399 0,-64-396 0,0 133 0,-22 129 0,4-364 0,-1 0 0,-2 1 0,0-2 0,-2 1 0,-1-1 0,-1 0 0,-1-1 0,-2 0 0,-16 27 0,-42 97 0,13-25 0,29-65 0,3 1 0,3 1 0,3 0 0,-17 94 0,-6 35 0,22-112 0,3 1 0,-11 146 0,27-202 0,4 155 0,-1-160 0,0 0 0,2 0 0,0 0 0,2 0 0,0-1 0,0 0 0,12 20 0,178 297 0,-154-273 0,3-2 0,2-2 0,67 63 0,-47-61 0,2-3 0,140 87 0,-92-77 0,151 62 0,-200-101 0,1-4 0,2-3 0,123 22 0,-77-28 0,184 1 0,341-21 0,258 4 0,-703 11 0,229 42 0,183 82 0,-452-85 0,261 121 0,-359-141 0,-1 2 0,77 58 0,95 91 0,-161-124 0,95 73 0,6-6 0,5-8 0,294 143 0,-398-228 0,2-3 0,0-3 0,2-3 0,0-4 0,138 13 0,388-14 0,-573-16 0,39-1 0,-1-3 0,1-2 0,-1-4 0,106-29 0,-61 3 0,-3-5 0,109-58 0,-133 56 0,137-74 0,-36 24 0,-7 3 0,-121 58 0,248-130 0,-242 133 0,0 4 0,2 2 0,71-15 0,-37 20 0,1 3 0,117 0 0,205 16 0,-212 3 0,-131-3 0,1 3 0,-1 4 0,103 23 0,294 88 0,-342-83 0,25 6 0,-88-30 0,123 5 0,72-17 0,-133-2 0,228-19 0,-287 11 0,-1-4 0,130-41 0,-127 27 0,138-71 0,-167 72 0,-2-2 0,-1-2 0,75-68 0,-77 59 0,-2-2 0,-2-2 0,-2-1 0,-1-2 0,36-68 0,-55 84 0,-1 0 0,-2 0 0,-1-1 0,-2-1 0,-1 0 0,-1-1 0,-2 1 0,-2-1 0,-1 0 0,-1-49 0,-4 37 0,3 24 0,-2 0 0,-1 0 0,0 0 0,-2 0 0,0 0 0,-9-25 0,-16-38 0,-26-120 0,16 51 0,17 60 0,4-2 0,-7-111 0,19-181 0,8 225 0,-2-657 0,2 765 0,2 0 0,2 0 0,3 1 0,2 0 0,28-81 0,19-46 0,22-63 0,27-55 0,-84 222 0,27-153 0,-40 114 0,-8-193 0,-5 152 0,3 144 0,0-1 0,-1 1 0,-1-1 0,0 1 0,-1 0 0,-8-25 0,7 30 0,0 0 0,-1 0 0,1 0 0,-1 1 0,-1 0 0,0-1 0,0 2 0,0-1 0,0 1 0,-1 0 0,-10-6 0,2 2 0,0 1 0,-2 1 0,1 0 0,-1 1 0,-25-7 0,-92-17 0,93 23 0,-216-42 0,-172-37 0,333 62 0,1-5 0,-128-57 0,118 40 0,39 19 0,2-3 0,-102-65 0,98 47 0,4-4 0,1-2 0,3-2 0,2-4 0,-50-67 0,9 0 0,1 5 0,-105-176 0,172 246 0,2-1 0,2-1 0,-25-79 0,41 107 0,0 0 0,-2 1 0,-28-46 0,-8-13 0,-18-43 0,-5 4 0,-93-122 0,118 181 0,18 23 0,-2 1 0,-45-46 0,36 50 0,-2 1 0,-2 2 0,-1 2 0,-2 2 0,-1 2 0,-1 3 0,-1 1 0,-1 3 0,-85-24 0,53 23 0,-2 4 0,1 4 0,-2 4 0,-125 1 0,135 8 0,-1 4 0,-150 25 0,141-10 0,32-8 0,1 1 0,1 4 0,-77 30 0,3 13 0,-135 85 0,245-133 0,-1-2 0,0 0 0,0-1 0,-25 6 0,24-8 0,1 0 0,-1 2 0,1 0 0,-24 14 0,26-9 0,-2-2 0,1 0 0,-1-1 0,-1-1 0,0-1 0,0 0 0,0-1 0,-1-1 0,1-1 0,-1 0 0,-36 1 0,-122-6-1365,154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6:29:0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5:37:5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6:29:0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8917 481 24575,'-289'-22'0,"211"12"0,-368-15 0,-4 26 0,173 2 0,151-4 0,31-2 0,-107 12 0,180-4 0,-1 0 0,1 1 0,0 2 0,1 0 0,-33 17 0,-18 8 0,11-9 0,-158 57 0,156-63 0,-534 136 0,464-118 0,89-22 0,-71 13 0,-222 1 0,-3-27 0,187-2 0,65-4 0,1-3 0,-103-24 0,82 12 0,-127-36 0,-3 0 0,100 32 0,-336-42 0,-438 41 0,172 26 0,699 0 0,0 1 0,0 3 0,0 1 0,0 2 0,1 2 0,-50 19 0,-46 23 0,3 5 0,2 7 0,-134 87 0,162-93 0,66-38 0,0 1 0,-35 28 0,56-35 0,1 1 0,0 0 0,1 1 0,1 1 0,1 0 0,0 1 0,1 0 0,1 0 0,1 1 0,0 1 0,2 0 0,0 0 0,1 0 0,1 1 0,-3 29 0,-20 481 0,30-490 0,2 0 0,1 0 0,21 80 0,53 116 0,-32-104 0,63 167 0,-21-63 0,-4-12 0,-68-171 0,-2 1 0,10 72 0,55 399 0,-64-396 0,0 133 0,-22 129 0,4-364 0,-1 0 0,-2 1 0,0-2 0,-2 1 0,-1-1 0,-1 0 0,-1-1 0,-2 0 0,-16 27 0,-42 97 0,13-25 0,29-65 0,3 1 0,3 1 0,3 0 0,-17 94 0,-6 35 0,22-112 0,3 1 0,-11 146 0,27-202 0,4 155 0,-1-160 0,0 0 0,2 0 0,0 0 0,2 0 0,0-1 0,0 0 0,12 20 0,178 297 0,-154-273 0,3-2 0,2-2 0,67 63 0,-47-61 0,2-3 0,140 87 0,-92-77 0,151 62 0,-200-101 0,1-4 0,2-3 0,123 22 0,-77-28 0,184 1 0,341-21 0,258 4 0,-703 11 0,229 42 0,183 82 0,-452-85 0,261 121 0,-359-141 0,-1 2 0,77 58 0,95 91 0,-161-124 0,95 73 0,6-6 0,5-8 0,294 143 0,-398-228 0,2-3 0,0-3 0,2-3 0,0-4 0,138 13 0,388-14 0,-573-16 0,39-1 0,-1-3 0,1-2 0,-1-4 0,106-29 0,-61 3 0,-3-5 0,109-58 0,-133 56 0,137-74 0,-36 24 0,-7 3 0,-121 58 0,248-130 0,-242 133 0,0 4 0,2 2 0,71-15 0,-37 20 0,1 3 0,117 0 0,205 16 0,-212 3 0,-131-3 0,1 3 0,-1 4 0,103 23 0,294 88 0,-342-83 0,25 6 0,-88-30 0,123 5 0,72-17 0,-133-2 0,228-19 0,-287 11 0,-1-4 0,130-41 0,-127 27 0,138-71 0,-167 72 0,-2-2 0,-1-2 0,75-68 0,-77 59 0,-2-2 0,-2-2 0,-2-1 0,-1-2 0,36-68 0,-55 84 0,-1 0 0,-2 0 0,-1-1 0,-2-1 0,-1 0 0,-1-1 0,-2 1 0,-2-1 0,-1 0 0,-1-49 0,-4 37 0,3 24 0,-2 0 0,-1 0 0,0 0 0,-2 0 0,0 0 0,-9-25 0,-16-38 0,-26-120 0,16 51 0,17 60 0,4-2 0,-7-111 0,19-181 0,8 225 0,-2-657 0,2 765 0,2 0 0,2 0 0,3 1 0,2 0 0,28-81 0,19-46 0,22-63 0,27-55 0,-84 222 0,27-153 0,-40 114 0,-8-193 0,-5 152 0,3 144 0,0-1 0,-1 1 0,-1-1 0,0 1 0,-1 0 0,-8-25 0,7 30 0,0 0 0,-1 0 0,1 0 0,-1 1 0,-1 0 0,0-1 0,0 2 0,0-1 0,0 1 0,-1 0 0,-10-6 0,2 2 0,0 1 0,-2 1 0,1 0 0,-1 1 0,-25-7 0,-92-17 0,93 23 0,-216-42 0,-172-37 0,333 62 0,1-5 0,-128-57 0,118 40 0,39 19 0,2-3 0,-102-65 0,98 47 0,4-4 0,1-2 0,3-2 0,2-4 0,-50-67 0,9 0 0,1 5 0,-105-176 0,172 246 0,2-1 0,2-1 0,-25-79 0,41 107 0,0 0 0,-2 1 0,-28-46 0,-8-13 0,-18-43 0,-5 4 0,-93-122 0,118 181 0,18 23 0,-2 1 0,-45-46 0,36 50 0,-2 1 0,-2 2 0,-1 2 0,-2 2 0,-1 2 0,-1 3 0,-1 1 0,-1 3 0,-85-24 0,53 23 0,-2 4 0,1 4 0,-2 4 0,-125 1 0,135 8 0,-1 4 0,-150 25 0,141-10 0,32-8 0,1 1 0,1 4 0,-77 30 0,3 13 0,-135 85 0,245-133 0,-1-2 0,0 0 0,0-1 0,-25 6 0,24-8 0,1 0 0,-1 2 0,1 0 0,-24 14 0,26-9 0,-2-2 0,1 0 0,-1-1 0,-1-1 0,0-1 0,0 0 0,0-1 0,-1-1 0,1-1 0,-1 0 0,-36 1 0,-122-6-1365,154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6:29:0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5:37:5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6:29:01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8917 481 24575,'-289'-22'0,"211"12"0,-368-15 0,-4 26 0,173 2 0,151-4 0,31-2 0,-107 12 0,180-4 0,-1 0 0,1 1 0,0 2 0,1 0 0,-33 17 0,-18 8 0,11-9 0,-158 57 0,156-63 0,-534 136 0,464-118 0,89-22 0,-71 13 0,-222 1 0,-3-27 0,187-2 0,65-4 0,1-3 0,-103-24 0,82 12 0,-127-36 0,-3 0 0,100 32 0,-336-42 0,-438 41 0,172 26 0,699 0 0,0 1 0,0 3 0,0 1 0,0 2 0,1 2 0,-50 19 0,-46 23 0,3 5 0,2 7 0,-134 87 0,162-93 0,66-38 0,0 1 0,-35 28 0,56-35 0,1 1 0,0 0 0,1 1 0,1 1 0,1 0 0,0 1 0,1 0 0,1 0 0,1 1 0,0 1 0,2 0 0,0 0 0,1 0 0,1 1 0,-3 29 0,-20 481 0,30-490 0,2 0 0,1 0 0,21 80 0,53 116 0,-32-104 0,63 167 0,-21-63 0,-4-12 0,-68-171 0,-2 1 0,10 72 0,55 399 0,-64-396 0,0 133 0,-22 129 0,4-364 0,-1 0 0,-2 1 0,0-2 0,-2 1 0,-1-1 0,-1 0 0,-1-1 0,-2 0 0,-16 27 0,-42 97 0,13-25 0,29-65 0,3 1 0,3 1 0,3 0 0,-17 94 0,-6 35 0,22-112 0,3 1 0,-11 146 0,27-202 0,4 155 0,-1-160 0,0 0 0,2 0 0,0 0 0,2 0 0,0-1 0,0 0 0,12 20 0,178 297 0,-154-273 0,3-2 0,2-2 0,67 63 0,-47-61 0,2-3 0,140 87 0,-92-77 0,151 62 0,-200-101 0,1-4 0,2-3 0,123 22 0,-77-28 0,184 1 0,341-21 0,258 4 0,-703 11 0,229 42 0,183 82 0,-452-85 0,261 121 0,-359-141 0,-1 2 0,77 58 0,95 91 0,-161-124 0,95 73 0,6-6 0,5-8 0,294 143 0,-398-228 0,2-3 0,0-3 0,2-3 0,0-4 0,138 13 0,388-14 0,-573-16 0,39-1 0,-1-3 0,1-2 0,-1-4 0,106-29 0,-61 3 0,-3-5 0,109-58 0,-133 56 0,137-74 0,-36 24 0,-7 3 0,-121 58 0,248-130 0,-242 133 0,0 4 0,2 2 0,71-15 0,-37 20 0,1 3 0,117 0 0,205 16 0,-212 3 0,-131-3 0,1 3 0,-1 4 0,103 23 0,294 88 0,-342-83 0,25 6 0,-88-30 0,123 5 0,72-17 0,-133-2 0,228-19 0,-287 11 0,-1-4 0,130-41 0,-127 27 0,138-71 0,-167 72 0,-2-2 0,-1-2 0,75-68 0,-77 59 0,-2-2 0,-2-2 0,-2-1 0,-1-2 0,36-68 0,-55 84 0,-1 0 0,-2 0 0,-1-1 0,-2-1 0,-1 0 0,-1-1 0,-2 1 0,-2-1 0,-1 0 0,-1-49 0,-4 37 0,3 24 0,-2 0 0,-1 0 0,0 0 0,-2 0 0,0 0 0,-9-25 0,-16-38 0,-26-120 0,16 51 0,17 60 0,4-2 0,-7-111 0,19-181 0,8 225 0,-2-657 0,2 765 0,2 0 0,2 0 0,3 1 0,2 0 0,28-81 0,19-46 0,22-63 0,27-55 0,-84 222 0,27-153 0,-40 114 0,-8-193 0,-5 152 0,3 144 0,0-1 0,-1 1 0,-1-1 0,0 1 0,-1 0 0,-8-25 0,7 30 0,0 0 0,-1 0 0,1 0 0,-1 1 0,-1 0 0,0-1 0,0 2 0,0-1 0,0 1 0,-1 0 0,-10-6 0,2 2 0,0 1 0,-2 1 0,1 0 0,-1 1 0,-25-7 0,-92-17 0,93 23 0,-216-42 0,-172-37 0,333 62 0,1-5 0,-128-57 0,118 40 0,39 19 0,2-3 0,-102-65 0,98 47 0,4-4 0,1-2 0,3-2 0,2-4 0,-50-67 0,9 0 0,1 5 0,-105-176 0,172 246 0,2-1 0,2-1 0,-25-79 0,41 107 0,0 0 0,-2 1 0,-28-46 0,-8-13 0,-18-43 0,-5 4 0,-93-122 0,118 181 0,18 23 0,-2 1 0,-45-46 0,36 50 0,-2 1 0,-2 2 0,-1 2 0,-2 2 0,-1 2 0,-1 3 0,-1 1 0,-1 3 0,-85-24 0,53 23 0,-2 4 0,1 4 0,-2 4 0,-125 1 0,135 8 0,-1 4 0,-150 25 0,141-10 0,32-8 0,1 1 0,1 4 0,-77 30 0,3 13 0,-135 85 0,245-133 0,-1-2 0,0 0 0,0-1 0,-25 6 0,24-8 0,1 0 0,-1 2 0,1 0 0,-24 14 0,26-9 0,-2-2 0,1 0 0,-1-1 0,-1-1 0,0-1 0,0 0 0,0-1 0,-1-1 0,1-1 0,-1 0 0,-36 1 0,-122-6-1365,154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06:29:03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FAA6A-9629-4A5C-AD40-AA8BA0662F8C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CEAC-7497-4580-8DD0-8DDCC96B8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72BD-511A-4E22-B605-2F2368D60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B4C3C-B898-4D64-911E-0F027A102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C8D6D-350F-4088-A1FA-4A5423621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739-636C-4CCB-ADD3-9C15FADF316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9959-1E3B-43FF-AFEC-E6C1A02C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39F3E-013E-4BEC-A2D8-A4CD74A6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248E-62D9-4C24-9603-A3E2709F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01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3ED06-6346-4243-8C37-3AD85143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B36B2-AE18-4A5C-AABF-0036BC779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AA76A-66FB-41C9-AFF3-D0838C9E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739-636C-4CCB-ADD3-9C15FADF316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CB9CB-F7B9-490B-B7CC-788AAFA5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447E0-7F52-4D47-882D-20BED5B7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248E-62D9-4C24-9603-A3E2709F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441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AEA2C-979F-4D18-A1BC-0E7544B9B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AB4BF-8C86-4D7E-9A8D-2A5DCC70A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D9636-609A-4EB8-915F-A9836EED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739-636C-4CCB-ADD3-9C15FADF316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D7AF5-582D-4F89-989B-99DD998A9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9EFA-DCB4-477F-9294-AEA36F9B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248E-62D9-4C24-9603-A3E2709F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68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283DB-C4F9-4CDE-A955-34F9C8A2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3D725-3DB3-4910-A1D9-AB0BACFCB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808B-A4A9-4943-8529-588EA7F6A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739-636C-4CCB-ADD3-9C15FADF316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96FC-07CA-40FA-B8C2-ECDF6B6F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F615-FFBD-4E6E-8569-1F7B250B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248E-62D9-4C24-9603-A3E2709F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80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807E-8DAA-4E15-ADF2-3EA999EA4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823F8-E70C-4F18-94AB-5E5465842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3C641-D724-4BA6-AF6C-245B6092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739-636C-4CCB-ADD3-9C15FADF316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1B03-FBAA-4CEA-B12D-6A6F4AC3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5E83E-4984-4E25-A5E6-430EA68C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248E-62D9-4C24-9603-A3E2709F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03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45DF-0049-45BA-8409-8FD56AE00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557A-052F-4984-B018-447DDC74D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01DF8-DA66-414E-8190-B51DA9D4F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8FBBD-5C4D-4BFA-976A-83BED4422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739-636C-4CCB-ADD3-9C15FADF316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C27B8-CFA5-4958-9D55-DD377A9C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EE9C3-2C0B-4C37-8982-BE25285C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248E-62D9-4C24-9603-A3E2709F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441D-E9F2-4D68-89FC-10A5C0E5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E04D7-3D75-4D01-A186-F9030E8F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3D5E53-3076-4D67-8B56-B087CF130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C53D9-4FC7-4859-A293-1C6ADD477E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0C3E8-0CCE-40B3-AA1E-E4346BA5B6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478BC-06F3-474C-9115-9E71A14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739-636C-4CCB-ADD3-9C15FADF316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F0950-CE45-418A-8CE1-DFFACBF6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CB7E82-939A-4C88-8752-6E0FEAAD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248E-62D9-4C24-9603-A3E2709F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1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ADC3-7BE9-46FD-9F91-DB236A90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CE0251-5DC6-4ED7-A782-C7DBA83F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739-636C-4CCB-ADD3-9C15FADF316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4BD54-C54C-4877-833A-FFA5A621E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1B646D-5B9E-4ABD-A0D3-BACBB9D6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248E-62D9-4C24-9603-A3E2709F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37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6EC70E-76C9-422B-9308-7B9948EA3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739-636C-4CCB-ADD3-9C15FADF316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8806F-C227-4698-A85A-82AF6E6B5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8A3B6-2355-46E4-AB9B-A8C1E0BC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248E-62D9-4C24-9603-A3E2709F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97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144D-280D-469E-9BC1-C7287C0B3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44BFA-20EC-431A-8513-64CD7E1D9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8C054-409F-42FE-B785-975E380AB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57C9D-3910-42C7-9565-7EDC1463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739-636C-4CCB-ADD3-9C15FADF316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78657-638C-4CE5-9E04-17622426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34CBA-83DE-4387-B67F-60674DAA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248E-62D9-4C24-9603-A3E2709F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62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EB20-0230-4CF7-B333-37335713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28D70-B0C7-4BEE-A748-0790397E8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35E50-6BD6-49EA-BDDA-2DD8BEF9C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7CE27-18CC-4B0C-9E5B-37303968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F739-636C-4CCB-ADD3-9C15FADF316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0AF60-DB89-4CBA-BC5B-E4EE5DE1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0C1E3-7E41-423A-B51E-2CF84C11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8248E-62D9-4C24-9603-A3E2709F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71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6A369B-7E96-48E7-8B92-DD1BCA5C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766F3-0CC4-4F3C-BB27-40D59CD30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E8C4-2CA6-4A14-B738-2AE204FCF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F739-636C-4CCB-ADD3-9C15FADF3169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956D-9BF4-41AE-BC21-928CAE8A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C800-1E95-4A3F-92A8-FA477F98DC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8248E-62D9-4C24-9603-A3E2709F8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.xml"/><Relationship Id="rId5" Type="http://schemas.openxmlformats.org/officeDocument/2006/relationships/image" Target="../media/image3.png"/><Relationship Id="rId4" Type="http://schemas.openxmlformats.org/officeDocument/2006/relationships/customXml" Target="../ink/ink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9.xml"/><Relationship Id="rId5" Type="http://schemas.openxmlformats.org/officeDocument/2006/relationships/image" Target="../media/image3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8194-BD03-40A3-8F04-8958D9CC8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37398"/>
            <a:ext cx="9144000" cy="966413"/>
          </a:xfrm>
        </p:spPr>
        <p:txBody>
          <a:bodyPr/>
          <a:lstStyle/>
          <a:p>
            <a:r>
              <a:rPr lang="en-IN" u="sng" dirty="0">
                <a:latin typeface="+mn-lt"/>
              </a:rPr>
              <a:t>Summarizing OOP</a:t>
            </a:r>
            <a:endParaRPr lang="en-US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2040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6F18-2505-4E9B-AA17-4233FB6B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30882" cy="1325563"/>
          </a:xfrm>
        </p:spPr>
        <p:txBody>
          <a:bodyPr>
            <a:normAutofit/>
          </a:bodyPr>
          <a:lstStyle/>
          <a:p>
            <a:r>
              <a:rPr lang="en-IN" u="sng" dirty="0">
                <a:latin typeface="+mn-lt"/>
              </a:rPr>
              <a:t>Strings </a:t>
            </a:r>
            <a:r>
              <a:rPr lang="en-IN" dirty="0">
                <a:latin typeface="+mn-lt"/>
              </a:rPr>
              <a:t>- immutable</a:t>
            </a:r>
            <a:endParaRPr lang="en-US" u="sng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787DE-5FA0-4BCC-BE82-F39EDF7E43D9}"/>
              </a:ext>
            </a:extLst>
          </p:cNvPr>
          <p:cNvSpPr txBox="1"/>
          <p:nvPr/>
        </p:nvSpPr>
        <p:spPr>
          <a:xfrm>
            <a:off x="2098839" y="1500539"/>
            <a:ext cx="8270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String </a:t>
            </a:r>
            <a:r>
              <a:rPr lang="en-IN" sz="2800" dirty="0" err="1"/>
              <a:t>myString</a:t>
            </a:r>
            <a:r>
              <a:rPr lang="en-IN" sz="2800" dirty="0"/>
              <a:t> = “We are summarizing OOP Concepts”</a:t>
            </a:r>
            <a:endParaRPr lang="en-US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024D33-5FFB-4A45-96C3-FBF8E6B7EFE7}"/>
              </a:ext>
            </a:extLst>
          </p:cNvPr>
          <p:cNvGraphicFramePr>
            <a:graphicFrameLocks noGrp="1"/>
          </p:cNvGraphicFramePr>
          <p:nvPr/>
        </p:nvGraphicFramePr>
        <p:xfrm>
          <a:off x="1431364" y="3920066"/>
          <a:ext cx="232932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9329">
                  <a:extLst>
                    <a:ext uri="{9D8B030D-6E8A-4147-A177-3AD203B41FA5}">
                      <a16:colId xmlns:a16="http://schemas.microsoft.com/office/drawing/2014/main" val="946850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7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65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myString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98924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B95864C2-C6AC-42F2-9DD2-8A13D2A69B9B}"/>
              </a:ext>
            </a:extLst>
          </p:cNvPr>
          <p:cNvSpPr/>
          <p:nvPr/>
        </p:nvSpPr>
        <p:spPr>
          <a:xfrm>
            <a:off x="6561001" y="3819953"/>
            <a:ext cx="3980330" cy="2052917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A027C-86D2-4AEA-AB80-80816958BA10}"/>
              </a:ext>
            </a:extLst>
          </p:cNvPr>
          <p:cNvSpPr txBox="1"/>
          <p:nvPr/>
        </p:nvSpPr>
        <p:spPr>
          <a:xfrm>
            <a:off x="6754907" y="4522584"/>
            <a:ext cx="3863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“We are summarizing OOP Concepts”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58052-D0B3-450E-9C13-15A5498EC8C7}"/>
              </a:ext>
            </a:extLst>
          </p:cNvPr>
          <p:cNvSpPr txBox="1"/>
          <p:nvPr/>
        </p:nvSpPr>
        <p:spPr>
          <a:xfrm>
            <a:off x="1650669" y="3358288"/>
            <a:ext cx="1833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System Stack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00DBF-E115-49BF-90F3-B05D8DA3E0D3}"/>
              </a:ext>
            </a:extLst>
          </p:cNvPr>
          <p:cNvSpPr txBox="1"/>
          <p:nvPr/>
        </p:nvSpPr>
        <p:spPr>
          <a:xfrm>
            <a:off x="7750459" y="2518832"/>
            <a:ext cx="936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Heap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A8F4E-25CF-40DC-A75B-BB227B64C2F2}"/>
              </a:ext>
            </a:extLst>
          </p:cNvPr>
          <p:cNvSpPr txBox="1"/>
          <p:nvPr/>
        </p:nvSpPr>
        <p:spPr>
          <a:xfrm>
            <a:off x="7750459" y="3358287"/>
            <a:ext cx="1928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String Pool</a:t>
            </a:r>
            <a:endParaRPr lang="en-US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58D73-C9A1-46AF-9975-4D2D565614B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45351" y="4707250"/>
            <a:ext cx="2909556" cy="602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6027A0-B6BB-45E0-B3D3-6A627AEA7F9B}"/>
                  </a:ext>
                </a:extLst>
              </p14:cNvPr>
              <p14:cNvContentPartPr/>
              <p14:nvPr/>
            </p14:nvContentPartPr>
            <p14:xfrm>
              <a:off x="2500648" y="1642041"/>
              <a:ext cx="18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6027A0-B6BB-45E0-B3D3-6A627AEA7F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3148" y="1633041"/>
                <a:ext cx="165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BE7D0C6-39F7-41BE-8A47-295A50CB411C}"/>
              </a:ext>
            </a:extLst>
          </p:cNvPr>
          <p:cNvGrpSpPr/>
          <p:nvPr/>
        </p:nvGrpSpPr>
        <p:grpSpPr>
          <a:xfrm>
            <a:off x="5685990" y="2960445"/>
            <a:ext cx="5478480" cy="3480120"/>
            <a:chOff x="5685990" y="2960445"/>
            <a:chExt cx="5478480" cy="34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C3C1F69-787C-43EE-9F3F-D3954033B753}"/>
                    </a:ext>
                  </a:extLst>
                </p14:cNvPr>
                <p14:cNvContentPartPr/>
                <p14:nvPr/>
              </p14:nvContentPartPr>
              <p14:xfrm>
                <a:off x="5685990" y="2960445"/>
                <a:ext cx="5478480" cy="3480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3C1F69-787C-43EE-9F3F-D3954033B7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76991" y="2951445"/>
                  <a:ext cx="5496119" cy="34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09508B-630C-412A-BEF1-F7F513A192B2}"/>
                    </a:ext>
                  </a:extLst>
                </p14:cNvPr>
                <p14:cNvContentPartPr/>
                <p14:nvPr/>
              </p14:nvContentPartPr>
              <p14:xfrm>
                <a:off x="10058550" y="3257085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09508B-630C-412A-BEF1-F7F513A192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49550" y="32480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1229976-8B46-4DCA-801C-93AA4BE55135}"/>
              </a:ext>
            </a:extLst>
          </p:cNvPr>
          <p:cNvSpPr txBox="1"/>
          <p:nvPr/>
        </p:nvSpPr>
        <p:spPr>
          <a:xfrm>
            <a:off x="2098839" y="1965889"/>
            <a:ext cx="5570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/>
              <a:t>myString</a:t>
            </a:r>
            <a:r>
              <a:rPr lang="en-IN" sz="2800" dirty="0"/>
              <a:t> = </a:t>
            </a:r>
            <a:r>
              <a:rPr lang="en-IN" sz="2800" dirty="0" err="1"/>
              <a:t>myString</a:t>
            </a:r>
            <a:r>
              <a:rPr lang="en-IN" sz="2800" dirty="0"/>
              <a:t> + “in OOP Class”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93497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6F18-2505-4E9B-AA17-4233FB6B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722801" cy="1325563"/>
          </a:xfrm>
        </p:spPr>
        <p:txBody>
          <a:bodyPr>
            <a:normAutofit/>
          </a:bodyPr>
          <a:lstStyle/>
          <a:p>
            <a:r>
              <a:rPr lang="en-IN" u="sng" dirty="0">
                <a:latin typeface="+mn-lt"/>
              </a:rPr>
              <a:t>Strings </a:t>
            </a:r>
            <a:r>
              <a:rPr lang="en-IN" dirty="0">
                <a:latin typeface="+mn-lt"/>
              </a:rPr>
              <a:t>- immutable</a:t>
            </a:r>
            <a:endParaRPr lang="en-US" u="sng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787DE-5FA0-4BCC-BE82-F39EDF7E43D9}"/>
              </a:ext>
            </a:extLst>
          </p:cNvPr>
          <p:cNvSpPr txBox="1"/>
          <p:nvPr/>
        </p:nvSpPr>
        <p:spPr>
          <a:xfrm>
            <a:off x="2098839" y="1500539"/>
            <a:ext cx="8270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String </a:t>
            </a:r>
            <a:r>
              <a:rPr lang="en-IN" sz="2800" dirty="0" err="1"/>
              <a:t>myString</a:t>
            </a:r>
            <a:r>
              <a:rPr lang="en-IN" sz="2800" dirty="0"/>
              <a:t> = “We are summarizing OOP Concepts”</a:t>
            </a:r>
            <a:endParaRPr lang="en-US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024D33-5FFB-4A45-96C3-FBF8E6B7EFE7}"/>
              </a:ext>
            </a:extLst>
          </p:cNvPr>
          <p:cNvGraphicFramePr>
            <a:graphicFrameLocks noGrp="1"/>
          </p:cNvGraphicFramePr>
          <p:nvPr/>
        </p:nvGraphicFramePr>
        <p:xfrm>
          <a:off x="1431364" y="3920066"/>
          <a:ext cx="232932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9329">
                  <a:extLst>
                    <a:ext uri="{9D8B030D-6E8A-4147-A177-3AD203B41FA5}">
                      <a16:colId xmlns:a16="http://schemas.microsoft.com/office/drawing/2014/main" val="946850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7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65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myString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98924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B95864C2-C6AC-42F2-9DD2-8A13D2A69B9B}"/>
              </a:ext>
            </a:extLst>
          </p:cNvPr>
          <p:cNvSpPr/>
          <p:nvPr/>
        </p:nvSpPr>
        <p:spPr>
          <a:xfrm>
            <a:off x="6561001" y="3819953"/>
            <a:ext cx="3980330" cy="2052917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A027C-86D2-4AEA-AB80-80816958BA10}"/>
              </a:ext>
            </a:extLst>
          </p:cNvPr>
          <p:cNvSpPr txBox="1"/>
          <p:nvPr/>
        </p:nvSpPr>
        <p:spPr>
          <a:xfrm>
            <a:off x="6754907" y="4522584"/>
            <a:ext cx="3863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“We are summarizing OOP Concepts”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58052-D0B3-450E-9C13-15A5498EC8C7}"/>
              </a:ext>
            </a:extLst>
          </p:cNvPr>
          <p:cNvSpPr txBox="1"/>
          <p:nvPr/>
        </p:nvSpPr>
        <p:spPr>
          <a:xfrm>
            <a:off x="1650669" y="3358288"/>
            <a:ext cx="1833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System Stack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00DBF-E115-49BF-90F3-B05D8DA3E0D3}"/>
              </a:ext>
            </a:extLst>
          </p:cNvPr>
          <p:cNvSpPr txBox="1"/>
          <p:nvPr/>
        </p:nvSpPr>
        <p:spPr>
          <a:xfrm>
            <a:off x="7750459" y="2518832"/>
            <a:ext cx="936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Heap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A8F4E-25CF-40DC-A75B-BB227B64C2F2}"/>
              </a:ext>
            </a:extLst>
          </p:cNvPr>
          <p:cNvSpPr txBox="1"/>
          <p:nvPr/>
        </p:nvSpPr>
        <p:spPr>
          <a:xfrm>
            <a:off x="7750459" y="3358287"/>
            <a:ext cx="1928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String Pool</a:t>
            </a:r>
            <a:endParaRPr lang="en-US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58D73-C9A1-46AF-9975-4D2D565614B6}"/>
              </a:ext>
            </a:extLst>
          </p:cNvPr>
          <p:cNvCxnSpPr>
            <a:cxnSpLocks/>
          </p:cNvCxnSpPr>
          <p:nvPr/>
        </p:nvCxnSpPr>
        <p:spPr>
          <a:xfrm flipV="1">
            <a:off x="3845351" y="5081186"/>
            <a:ext cx="2909556" cy="2284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6027A0-B6BB-45E0-B3D3-6A627AEA7F9B}"/>
                  </a:ext>
                </a:extLst>
              </p14:cNvPr>
              <p14:cNvContentPartPr/>
              <p14:nvPr/>
            </p14:nvContentPartPr>
            <p14:xfrm>
              <a:off x="2500648" y="1642041"/>
              <a:ext cx="18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6027A0-B6BB-45E0-B3D3-6A627AEA7F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3148" y="1633041"/>
                <a:ext cx="165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BE7D0C6-39F7-41BE-8A47-295A50CB411C}"/>
              </a:ext>
            </a:extLst>
          </p:cNvPr>
          <p:cNvGrpSpPr/>
          <p:nvPr/>
        </p:nvGrpSpPr>
        <p:grpSpPr>
          <a:xfrm>
            <a:off x="5685990" y="2960445"/>
            <a:ext cx="5478480" cy="3480120"/>
            <a:chOff x="5685990" y="2960445"/>
            <a:chExt cx="5478480" cy="34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C3C1F69-787C-43EE-9F3F-D3954033B753}"/>
                    </a:ext>
                  </a:extLst>
                </p14:cNvPr>
                <p14:cNvContentPartPr/>
                <p14:nvPr/>
              </p14:nvContentPartPr>
              <p14:xfrm>
                <a:off x="5685990" y="2960445"/>
                <a:ext cx="5478480" cy="3480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3C1F69-787C-43EE-9F3F-D3954033B7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76991" y="2951445"/>
                  <a:ext cx="5496119" cy="34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09508B-630C-412A-BEF1-F7F513A192B2}"/>
                    </a:ext>
                  </a:extLst>
                </p14:cNvPr>
                <p14:cNvContentPartPr/>
                <p14:nvPr/>
              </p14:nvContentPartPr>
              <p14:xfrm>
                <a:off x="10058550" y="3257085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09508B-630C-412A-BEF1-F7F513A192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49550" y="32480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1229976-8B46-4DCA-801C-93AA4BE55135}"/>
              </a:ext>
            </a:extLst>
          </p:cNvPr>
          <p:cNvSpPr txBox="1"/>
          <p:nvPr/>
        </p:nvSpPr>
        <p:spPr>
          <a:xfrm>
            <a:off x="2098839" y="1965889"/>
            <a:ext cx="55702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err="1"/>
              <a:t>myString</a:t>
            </a:r>
            <a:r>
              <a:rPr lang="en-IN" sz="2800" dirty="0"/>
              <a:t> = </a:t>
            </a:r>
            <a:r>
              <a:rPr lang="en-IN" sz="2800" dirty="0" err="1"/>
              <a:t>myString</a:t>
            </a:r>
            <a:r>
              <a:rPr lang="en-IN" sz="2800" dirty="0"/>
              <a:t> + “in OOP Class”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CB320E-DFE7-4B38-91C6-5DA6A12C11E0}"/>
              </a:ext>
            </a:extLst>
          </p:cNvPr>
          <p:cNvSpPr txBox="1"/>
          <p:nvPr/>
        </p:nvSpPr>
        <p:spPr>
          <a:xfrm>
            <a:off x="6663652" y="4828395"/>
            <a:ext cx="3863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/>
              <a:t>“We are summarizing OOP Concepts in OOP Class”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52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A4C6-11DE-4921-B08B-9138D1EF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+mn-lt"/>
              </a:rPr>
              <a:t>Strings</a:t>
            </a:r>
            <a:r>
              <a:rPr lang="en-IN" dirty="0">
                <a:latin typeface="+mn-lt"/>
              </a:rPr>
              <a:t> – </a:t>
            </a:r>
            <a:r>
              <a:rPr lang="en-IN" dirty="0" err="1">
                <a:latin typeface="+mn-lt"/>
              </a:rPr>
              <a:t>lexographic</a:t>
            </a:r>
            <a:r>
              <a:rPr lang="en-IN" dirty="0">
                <a:latin typeface="+mn-lt"/>
              </a:rPr>
              <a:t> comparison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F577-9F41-43CB-B38F-E6B64A76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1899443"/>
            <a:ext cx="1200150" cy="6127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Apple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86F0BF-DE20-4661-9D22-18AD07CB3920}"/>
              </a:ext>
            </a:extLst>
          </p:cNvPr>
          <p:cNvSpPr txBox="1">
            <a:spLocks/>
          </p:cNvSpPr>
          <p:nvPr/>
        </p:nvSpPr>
        <p:spPr>
          <a:xfrm>
            <a:off x="5886450" y="1899442"/>
            <a:ext cx="1200150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Ball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59F990-13A7-4A06-AFBE-E5FA74753263}"/>
              </a:ext>
            </a:extLst>
          </p:cNvPr>
          <p:cNvSpPr txBox="1">
            <a:spLocks/>
          </p:cNvSpPr>
          <p:nvPr/>
        </p:nvSpPr>
        <p:spPr>
          <a:xfrm>
            <a:off x="3543300" y="2720973"/>
            <a:ext cx="5886450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(“Apple”).</a:t>
            </a:r>
            <a:r>
              <a:rPr lang="en-IN" dirty="0" err="1"/>
              <a:t>compareTo</a:t>
            </a:r>
            <a:r>
              <a:rPr lang="en-IN" dirty="0"/>
              <a:t>(“Ball)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44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A4C6-11DE-4921-B08B-9138D1EF2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1325563"/>
          </a:xfrm>
        </p:spPr>
        <p:txBody>
          <a:bodyPr/>
          <a:lstStyle/>
          <a:p>
            <a:r>
              <a:rPr lang="en-IN" u="sng" dirty="0">
                <a:latin typeface="+mn-lt"/>
              </a:rPr>
              <a:t>Strings</a:t>
            </a:r>
            <a:r>
              <a:rPr lang="en-IN" dirty="0">
                <a:latin typeface="+mn-lt"/>
              </a:rPr>
              <a:t> – </a:t>
            </a:r>
            <a:r>
              <a:rPr lang="en-IN" dirty="0" err="1">
                <a:latin typeface="+mn-lt"/>
              </a:rPr>
              <a:t>lexographic</a:t>
            </a:r>
            <a:r>
              <a:rPr lang="en-IN" dirty="0">
                <a:latin typeface="+mn-lt"/>
              </a:rPr>
              <a:t> comparison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F577-9F41-43CB-B38F-E6B64A76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0" y="3751258"/>
            <a:ext cx="1200150" cy="6127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Apple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86F0BF-DE20-4661-9D22-18AD07CB3920}"/>
              </a:ext>
            </a:extLst>
          </p:cNvPr>
          <p:cNvSpPr txBox="1">
            <a:spLocks/>
          </p:cNvSpPr>
          <p:nvPr/>
        </p:nvSpPr>
        <p:spPr>
          <a:xfrm>
            <a:off x="5886450" y="3751258"/>
            <a:ext cx="1200150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Ball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59F990-13A7-4A06-AFBE-E5FA74753263}"/>
              </a:ext>
            </a:extLst>
          </p:cNvPr>
          <p:cNvSpPr txBox="1">
            <a:spLocks/>
          </p:cNvSpPr>
          <p:nvPr/>
        </p:nvSpPr>
        <p:spPr>
          <a:xfrm>
            <a:off x="3543300" y="2720973"/>
            <a:ext cx="5886450" cy="612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/>
              <a:t>(“Apple”).</a:t>
            </a:r>
            <a:r>
              <a:rPr lang="en-IN" dirty="0" err="1"/>
              <a:t>compareTo</a:t>
            </a:r>
            <a:r>
              <a:rPr lang="en-IN" dirty="0"/>
              <a:t>(“Ball)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846F44-B010-448C-AFA6-4CC1476C2490}"/>
              </a:ext>
            </a:extLst>
          </p:cNvPr>
          <p:cNvGrpSpPr/>
          <p:nvPr/>
        </p:nvGrpSpPr>
        <p:grpSpPr>
          <a:xfrm>
            <a:off x="4181475" y="4197345"/>
            <a:ext cx="1876425" cy="347663"/>
            <a:chOff x="4181475" y="4197345"/>
            <a:chExt cx="1876425" cy="34766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A8FB796-FE86-4954-811E-E8E23F2EE2DC}"/>
                </a:ext>
              </a:extLst>
            </p:cNvPr>
            <p:cNvCxnSpPr>
              <a:cxnSpLocks/>
            </p:cNvCxnSpPr>
            <p:nvPr/>
          </p:nvCxnSpPr>
          <p:spPr>
            <a:xfrm>
              <a:off x="4181475" y="4211633"/>
              <a:ext cx="0" cy="3333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F8974E-D1A4-4E51-A809-AF7164CF6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57900" y="4197345"/>
              <a:ext cx="0" cy="3333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B59CFFA-6FCB-4EAF-8B01-7875436B5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81476" y="4530720"/>
              <a:ext cx="1876424" cy="14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6931BCD-B727-4E39-BAAB-DD3E92689E60}"/>
              </a:ext>
            </a:extLst>
          </p:cNvPr>
          <p:cNvSpPr txBox="1"/>
          <p:nvPr/>
        </p:nvSpPr>
        <p:spPr>
          <a:xfrm>
            <a:off x="3663209" y="4562798"/>
            <a:ext cx="3074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A (65)  - B (66)  =  -1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7881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6D7F-AFE4-42E1-8DBA-CC3422E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24175" cy="1325563"/>
          </a:xfrm>
        </p:spPr>
        <p:txBody>
          <a:bodyPr/>
          <a:lstStyle/>
          <a:p>
            <a:r>
              <a:rPr lang="en-IN" u="sng" dirty="0">
                <a:latin typeface="+mn-lt"/>
              </a:rPr>
              <a:t>Inheritance</a:t>
            </a:r>
            <a:endParaRPr lang="en-US" u="sng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A2556C-3434-472E-A3BD-7769894A1478}"/>
              </a:ext>
            </a:extLst>
          </p:cNvPr>
          <p:cNvSpPr/>
          <p:nvPr/>
        </p:nvSpPr>
        <p:spPr>
          <a:xfrm>
            <a:off x="4614863" y="650876"/>
            <a:ext cx="2433637" cy="1225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C6E41-9730-4464-9B7D-D124A4213A54}"/>
              </a:ext>
            </a:extLst>
          </p:cNvPr>
          <p:cNvSpPr/>
          <p:nvPr/>
        </p:nvSpPr>
        <p:spPr>
          <a:xfrm>
            <a:off x="4614863" y="2651126"/>
            <a:ext cx="2433637" cy="1225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4D5D8-2CBB-4141-87F3-F1FA71E780A3}"/>
              </a:ext>
            </a:extLst>
          </p:cNvPr>
          <p:cNvSpPr/>
          <p:nvPr/>
        </p:nvSpPr>
        <p:spPr>
          <a:xfrm>
            <a:off x="4614863" y="4651376"/>
            <a:ext cx="2433637" cy="1225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3A7F47-C4D4-4A18-85E1-AA1F68164095}"/>
              </a:ext>
            </a:extLst>
          </p:cNvPr>
          <p:cNvGrpSpPr/>
          <p:nvPr/>
        </p:nvGrpSpPr>
        <p:grpSpPr>
          <a:xfrm>
            <a:off x="5257796" y="5464965"/>
            <a:ext cx="1114425" cy="185737"/>
            <a:chOff x="381000" y="1690688"/>
            <a:chExt cx="1114425" cy="18573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497E66D-9631-427E-88AD-24793CD59B02}"/>
                </a:ext>
              </a:extLst>
            </p:cNvPr>
            <p:cNvSpPr/>
            <p:nvPr/>
          </p:nvSpPr>
          <p:spPr>
            <a:xfrm>
              <a:off x="3810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CBB58B-2F31-43E8-ADA4-F7F9DBE3942E}"/>
                </a:ext>
              </a:extLst>
            </p:cNvPr>
            <p:cNvSpPr/>
            <p:nvPr/>
          </p:nvSpPr>
          <p:spPr>
            <a:xfrm>
              <a:off x="8382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FF434F6-C3E1-408F-85CF-7AD4A278A8D9}"/>
                </a:ext>
              </a:extLst>
            </p:cNvPr>
            <p:cNvSpPr/>
            <p:nvPr/>
          </p:nvSpPr>
          <p:spPr>
            <a:xfrm>
              <a:off x="12954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F0FB3CD-2FA8-48D6-8FC0-9796C3D69DE6}"/>
              </a:ext>
            </a:extLst>
          </p:cNvPr>
          <p:cNvSpPr/>
          <p:nvPr/>
        </p:nvSpPr>
        <p:spPr>
          <a:xfrm>
            <a:off x="5600700" y="1927421"/>
            <a:ext cx="495300" cy="686199"/>
          </a:xfrm>
          <a:prstGeom prst="downArrow">
            <a:avLst>
              <a:gd name="adj1" fmla="val 3208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ABEE6BAC-EFE1-4329-9375-FD5565F223D2}"/>
              </a:ext>
            </a:extLst>
          </p:cNvPr>
          <p:cNvSpPr/>
          <p:nvPr/>
        </p:nvSpPr>
        <p:spPr>
          <a:xfrm>
            <a:off x="5600700" y="3937789"/>
            <a:ext cx="495300" cy="686199"/>
          </a:xfrm>
          <a:prstGeom prst="downArrow">
            <a:avLst>
              <a:gd name="adj1" fmla="val 3208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8D1AF9-A94A-40CE-8B38-8DE064F64488}"/>
              </a:ext>
            </a:extLst>
          </p:cNvPr>
          <p:cNvSpPr txBox="1"/>
          <p:nvPr/>
        </p:nvSpPr>
        <p:spPr>
          <a:xfrm>
            <a:off x="6079329" y="202699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DE440F-C049-4B5A-9D2C-13A01D603DE4}"/>
              </a:ext>
            </a:extLst>
          </p:cNvPr>
          <p:cNvSpPr txBox="1"/>
          <p:nvPr/>
        </p:nvSpPr>
        <p:spPr>
          <a:xfrm>
            <a:off x="5931692" y="4001133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4259DC-A713-490B-8EE9-8DF238DA6BC4}"/>
              </a:ext>
            </a:extLst>
          </p:cNvPr>
          <p:cNvSpPr txBox="1"/>
          <p:nvPr/>
        </p:nvSpPr>
        <p:spPr>
          <a:xfrm>
            <a:off x="7248107" y="98127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Super Class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AE83FD-A97B-42AF-B97E-5B427BC069E7}"/>
              </a:ext>
            </a:extLst>
          </p:cNvPr>
          <p:cNvSpPr txBox="1"/>
          <p:nvPr/>
        </p:nvSpPr>
        <p:spPr>
          <a:xfrm>
            <a:off x="7345890" y="309879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Sub Class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62A230-DF32-4845-B7F2-3A8ECFC54E82}"/>
              </a:ext>
            </a:extLst>
          </p:cNvPr>
          <p:cNvGrpSpPr/>
          <p:nvPr/>
        </p:nvGrpSpPr>
        <p:grpSpPr>
          <a:xfrm>
            <a:off x="5274468" y="1170781"/>
            <a:ext cx="1114425" cy="185737"/>
            <a:chOff x="381000" y="1690688"/>
            <a:chExt cx="1114425" cy="1857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742DB0-55DD-44D7-AEC5-2DD76ADA666E}"/>
                </a:ext>
              </a:extLst>
            </p:cNvPr>
            <p:cNvSpPr/>
            <p:nvPr/>
          </p:nvSpPr>
          <p:spPr>
            <a:xfrm>
              <a:off x="3810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8240C2-23D4-41F5-B467-C351BF83E008}"/>
                </a:ext>
              </a:extLst>
            </p:cNvPr>
            <p:cNvSpPr/>
            <p:nvPr/>
          </p:nvSpPr>
          <p:spPr>
            <a:xfrm>
              <a:off x="8382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11B194-A1DC-42A8-9BE8-D6DD3B723BC3}"/>
                </a:ext>
              </a:extLst>
            </p:cNvPr>
            <p:cNvSpPr/>
            <p:nvPr/>
          </p:nvSpPr>
          <p:spPr>
            <a:xfrm>
              <a:off x="12954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E5BCA6-A702-4A8F-9483-1B27AA468CCE}"/>
              </a:ext>
            </a:extLst>
          </p:cNvPr>
          <p:cNvGrpSpPr/>
          <p:nvPr/>
        </p:nvGrpSpPr>
        <p:grpSpPr>
          <a:xfrm>
            <a:off x="5274467" y="3411139"/>
            <a:ext cx="1114425" cy="185737"/>
            <a:chOff x="381000" y="1690688"/>
            <a:chExt cx="1114425" cy="1857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E45446-BBE8-4061-8ADF-652B380F36FA}"/>
                </a:ext>
              </a:extLst>
            </p:cNvPr>
            <p:cNvSpPr/>
            <p:nvPr/>
          </p:nvSpPr>
          <p:spPr>
            <a:xfrm>
              <a:off x="3810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2D53FF-1495-41F7-B763-140AE6EF8D57}"/>
                </a:ext>
              </a:extLst>
            </p:cNvPr>
            <p:cNvSpPr/>
            <p:nvPr/>
          </p:nvSpPr>
          <p:spPr>
            <a:xfrm>
              <a:off x="8382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FD4606-F6AF-461B-B1F0-C78416B70C9A}"/>
                </a:ext>
              </a:extLst>
            </p:cNvPr>
            <p:cNvSpPr/>
            <p:nvPr/>
          </p:nvSpPr>
          <p:spPr>
            <a:xfrm>
              <a:off x="12954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39196A36-7797-4213-BF0B-5337A2A554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715373"/>
              </p:ext>
            </p:extLst>
          </p:nvPr>
        </p:nvGraphicFramePr>
        <p:xfrm>
          <a:off x="8784236" y="1365958"/>
          <a:ext cx="2133600" cy="430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Bitmap Image" r:id="rId3" imgW="2133720" imgH="4305240" progId="Paint.Picture.1">
                  <p:embed/>
                </p:oleObj>
              </mc:Choice>
              <mc:Fallback>
                <p:oleObj name="Bitmap Image" r:id="rId3" imgW="2133720" imgH="43052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84236" y="1365958"/>
                        <a:ext cx="2133600" cy="430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572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4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3.125E-6 0.3087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44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0.00118 0.2963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7" grpId="0" animBg="1"/>
      <p:bldP spid="28" grpId="0" animBg="1"/>
      <p:bldP spid="29" grpId="0"/>
      <p:bldP spid="30" grpId="0"/>
      <p:bldP spid="31" grpId="0"/>
      <p:bldP spid="31" grpId="1"/>
      <p:bldP spid="32" grpId="0"/>
      <p:bldP spid="3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86D7F-AFE4-42E1-8DBA-CC3422E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24175" cy="1325563"/>
          </a:xfrm>
        </p:spPr>
        <p:txBody>
          <a:bodyPr/>
          <a:lstStyle/>
          <a:p>
            <a:r>
              <a:rPr lang="en-IN" u="sng" dirty="0">
                <a:latin typeface="+mn-lt"/>
              </a:rPr>
              <a:t>Inheritance</a:t>
            </a:r>
            <a:endParaRPr lang="en-US" u="sng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A2556C-3434-472E-A3BD-7769894A1478}"/>
              </a:ext>
            </a:extLst>
          </p:cNvPr>
          <p:cNvSpPr/>
          <p:nvPr/>
        </p:nvSpPr>
        <p:spPr>
          <a:xfrm>
            <a:off x="4614863" y="650876"/>
            <a:ext cx="2433637" cy="1225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C6E41-9730-4464-9B7D-D124A4213A54}"/>
              </a:ext>
            </a:extLst>
          </p:cNvPr>
          <p:cNvSpPr/>
          <p:nvPr/>
        </p:nvSpPr>
        <p:spPr>
          <a:xfrm>
            <a:off x="4614863" y="2651126"/>
            <a:ext cx="2433637" cy="1225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7F0FB3CD-2FA8-48D6-8FC0-9796C3D69DE6}"/>
              </a:ext>
            </a:extLst>
          </p:cNvPr>
          <p:cNvSpPr/>
          <p:nvPr/>
        </p:nvSpPr>
        <p:spPr>
          <a:xfrm>
            <a:off x="5606098" y="1950239"/>
            <a:ext cx="495300" cy="686199"/>
          </a:xfrm>
          <a:prstGeom prst="downArrow">
            <a:avLst>
              <a:gd name="adj1" fmla="val 3208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8D1AF9-A94A-40CE-8B38-8DE064F64488}"/>
              </a:ext>
            </a:extLst>
          </p:cNvPr>
          <p:cNvSpPr txBox="1"/>
          <p:nvPr/>
        </p:nvSpPr>
        <p:spPr>
          <a:xfrm>
            <a:off x="6079329" y="2026998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4259DC-A713-490B-8EE9-8DF238DA6BC4}"/>
              </a:ext>
            </a:extLst>
          </p:cNvPr>
          <p:cNvSpPr txBox="1"/>
          <p:nvPr/>
        </p:nvSpPr>
        <p:spPr>
          <a:xfrm>
            <a:off x="7248107" y="98127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Super Class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4AE83FD-A97B-42AF-B97E-5B427BC069E7}"/>
              </a:ext>
            </a:extLst>
          </p:cNvPr>
          <p:cNvSpPr txBox="1"/>
          <p:nvPr/>
        </p:nvSpPr>
        <p:spPr>
          <a:xfrm>
            <a:off x="7345890" y="309879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Sub Class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62A230-DF32-4845-B7F2-3A8ECFC54E82}"/>
              </a:ext>
            </a:extLst>
          </p:cNvPr>
          <p:cNvGrpSpPr/>
          <p:nvPr/>
        </p:nvGrpSpPr>
        <p:grpSpPr>
          <a:xfrm>
            <a:off x="5274468" y="1170781"/>
            <a:ext cx="1114425" cy="185737"/>
            <a:chOff x="381000" y="1690688"/>
            <a:chExt cx="1114425" cy="18573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742DB0-55DD-44D7-AEC5-2DD76ADA666E}"/>
                </a:ext>
              </a:extLst>
            </p:cNvPr>
            <p:cNvSpPr/>
            <p:nvPr/>
          </p:nvSpPr>
          <p:spPr>
            <a:xfrm>
              <a:off x="3810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8240C2-23D4-41F5-B467-C351BF83E008}"/>
                </a:ext>
              </a:extLst>
            </p:cNvPr>
            <p:cNvSpPr/>
            <p:nvPr/>
          </p:nvSpPr>
          <p:spPr>
            <a:xfrm>
              <a:off x="8382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11B194-A1DC-42A8-9BE8-D6DD3B723BC3}"/>
                </a:ext>
              </a:extLst>
            </p:cNvPr>
            <p:cNvSpPr/>
            <p:nvPr/>
          </p:nvSpPr>
          <p:spPr>
            <a:xfrm>
              <a:off x="12954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E5BCA6-A702-4A8F-9483-1B27AA468CCE}"/>
              </a:ext>
            </a:extLst>
          </p:cNvPr>
          <p:cNvGrpSpPr/>
          <p:nvPr/>
        </p:nvGrpSpPr>
        <p:grpSpPr>
          <a:xfrm>
            <a:off x="5274467" y="3411139"/>
            <a:ext cx="1114425" cy="185737"/>
            <a:chOff x="381000" y="1690688"/>
            <a:chExt cx="1114425" cy="18573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CE45446-BBE8-4061-8ADF-652B380F36FA}"/>
                </a:ext>
              </a:extLst>
            </p:cNvPr>
            <p:cNvSpPr/>
            <p:nvPr/>
          </p:nvSpPr>
          <p:spPr>
            <a:xfrm>
              <a:off x="3810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2D53FF-1495-41F7-B763-140AE6EF8D57}"/>
                </a:ext>
              </a:extLst>
            </p:cNvPr>
            <p:cNvSpPr/>
            <p:nvPr/>
          </p:nvSpPr>
          <p:spPr>
            <a:xfrm>
              <a:off x="8382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FFD4606-F6AF-461B-B1F0-C78416B70C9A}"/>
                </a:ext>
              </a:extLst>
            </p:cNvPr>
            <p:cNvSpPr/>
            <p:nvPr/>
          </p:nvSpPr>
          <p:spPr>
            <a:xfrm>
              <a:off x="12954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E4509F-EDE9-4AB8-9B82-3000901803CE}"/>
              </a:ext>
            </a:extLst>
          </p:cNvPr>
          <p:cNvGrpSpPr/>
          <p:nvPr/>
        </p:nvGrpSpPr>
        <p:grpSpPr>
          <a:xfrm>
            <a:off x="5296536" y="2970606"/>
            <a:ext cx="1114425" cy="185737"/>
            <a:chOff x="381000" y="1690688"/>
            <a:chExt cx="1114425" cy="18573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AA1C4FB-6631-4FEE-A324-89943C0F421A}"/>
                </a:ext>
              </a:extLst>
            </p:cNvPr>
            <p:cNvSpPr/>
            <p:nvPr/>
          </p:nvSpPr>
          <p:spPr>
            <a:xfrm>
              <a:off x="3810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DCDC212-9ED5-4816-A97C-BB15C99EDAFC}"/>
                </a:ext>
              </a:extLst>
            </p:cNvPr>
            <p:cNvSpPr/>
            <p:nvPr/>
          </p:nvSpPr>
          <p:spPr>
            <a:xfrm>
              <a:off x="8382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FCA8592-A86F-4096-89C1-F4FA44B83AAC}"/>
                </a:ext>
              </a:extLst>
            </p:cNvPr>
            <p:cNvSpPr/>
            <p:nvPr/>
          </p:nvSpPr>
          <p:spPr>
            <a:xfrm>
              <a:off x="1295400" y="1690688"/>
              <a:ext cx="200025" cy="1857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D2F502AF-5E92-438A-9986-579CCF341B4C}"/>
              </a:ext>
            </a:extLst>
          </p:cNvPr>
          <p:cNvSpPr txBox="1"/>
          <p:nvPr/>
        </p:nvSpPr>
        <p:spPr>
          <a:xfrm>
            <a:off x="3143295" y="2991077"/>
            <a:ext cx="938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FF0000"/>
                </a:solidFill>
              </a:rPr>
              <a:t>final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AB58DDA0-F451-4887-95E4-2016344562D7}"/>
              </a:ext>
            </a:extLst>
          </p:cNvPr>
          <p:cNvSpPr/>
          <p:nvPr/>
        </p:nvSpPr>
        <p:spPr>
          <a:xfrm>
            <a:off x="5577518" y="3965177"/>
            <a:ext cx="495300" cy="686199"/>
          </a:xfrm>
          <a:prstGeom prst="downArrow">
            <a:avLst>
              <a:gd name="adj1" fmla="val 32089"/>
              <a:gd name="adj2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085908-93A8-4FA9-B3B2-3FB5BF57157F}"/>
              </a:ext>
            </a:extLst>
          </p:cNvPr>
          <p:cNvSpPr txBox="1"/>
          <p:nvPr/>
        </p:nvSpPr>
        <p:spPr>
          <a:xfrm>
            <a:off x="5983325" y="4052175"/>
            <a:ext cx="919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extends</a:t>
            </a:r>
            <a:endParaRPr lang="en-US" dirty="0"/>
          </a:p>
        </p:txBody>
      </p:sp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353866AB-F66D-48D4-9E52-EEF9D9617854}"/>
              </a:ext>
            </a:extLst>
          </p:cNvPr>
          <p:cNvSpPr/>
          <p:nvPr/>
        </p:nvSpPr>
        <p:spPr>
          <a:xfrm>
            <a:off x="5173263" y="4508505"/>
            <a:ext cx="1316832" cy="1225550"/>
          </a:xfrm>
          <a:prstGeom prst="mathMultiply">
            <a:avLst>
              <a:gd name="adj1" fmla="val 9369"/>
            </a:avLst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EB06C35-EF57-4648-8D4D-68F4D386AF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716583"/>
              </p:ext>
            </p:extLst>
          </p:nvPr>
        </p:nvGraphicFramePr>
        <p:xfrm>
          <a:off x="8696774" y="1392535"/>
          <a:ext cx="2750820" cy="341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Bitmap Image" r:id="rId3" imgW="2309040" imgH="2865240" progId="Paint.Picture.1">
                  <p:embed/>
                </p:oleObj>
              </mc:Choice>
              <mc:Fallback>
                <p:oleObj name="Bitmap Image" r:id="rId3" imgW="2309040" imgH="286524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96774" y="1392535"/>
                        <a:ext cx="2750820" cy="34125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87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animBg="1"/>
      <p:bldP spid="40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8194-BD03-40A3-8F04-8958D9CC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+mn-lt"/>
              </a:rPr>
              <a:t>Access Modifiers</a:t>
            </a:r>
            <a:endParaRPr lang="en-US" u="sng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06742C-49D8-499E-93A0-EC875824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76" y="1431834"/>
            <a:ext cx="8166848" cy="1267102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N" sz="5800" dirty="0"/>
              <a:t>Public</a:t>
            </a:r>
          </a:p>
          <a:p>
            <a:pPr marL="0" indent="0" algn="ctr">
              <a:buNone/>
            </a:pPr>
            <a:r>
              <a:rPr lang="en-IN" sz="4400" dirty="0"/>
              <a:t>Accessible to all classes and subclasses within and outside the package</a:t>
            </a:r>
            <a:endParaRPr lang="en-US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4AF8A1-992B-4BE3-95C8-81FF06F4EC65}"/>
              </a:ext>
            </a:extLst>
          </p:cNvPr>
          <p:cNvSpPr/>
          <p:nvPr/>
        </p:nvSpPr>
        <p:spPr>
          <a:xfrm>
            <a:off x="1562941" y="2852738"/>
            <a:ext cx="4177553" cy="34256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3E035-3CBF-4AC2-92D0-F0B186AA303C}"/>
              </a:ext>
            </a:extLst>
          </p:cNvPr>
          <p:cNvSpPr/>
          <p:nvPr/>
        </p:nvSpPr>
        <p:spPr>
          <a:xfrm>
            <a:off x="6601106" y="2852737"/>
            <a:ext cx="4177553" cy="34256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2C3B0B-4D5F-4A6F-8A2D-A1FAB6189373}"/>
              </a:ext>
            </a:extLst>
          </p:cNvPr>
          <p:cNvSpPr/>
          <p:nvPr/>
        </p:nvSpPr>
        <p:spPr>
          <a:xfrm>
            <a:off x="2118752" y="3172105"/>
            <a:ext cx="3065929" cy="16853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65E09C-2B16-4271-85F8-5D3A29DBF6A9}"/>
              </a:ext>
            </a:extLst>
          </p:cNvPr>
          <p:cNvSpPr/>
          <p:nvPr/>
        </p:nvSpPr>
        <p:spPr>
          <a:xfrm>
            <a:off x="7156917" y="3172105"/>
            <a:ext cx="3065929" cy="16853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575A3-05D1-45EE-BB77-4541D5A29AE9}"/>
              </a:ext>
            </a:extLst>
          </p:cNvPr>
          <p:cNvSpPr/>
          <p:nvPr/>
        </p:nvSpPr>
        <p:spPr>
          <a:xfrm>
            <a:off x="2118752" y="5011271"/>
            <a:ext cx="1452283" cy="1008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C8B5E-84D5-4B1B-9081-BFB33F10B217}"/>
              </a:ext>
            </a:extLst>
          </p:cNvPr>
          <p:cNvSpPr/>
          <p:nvPr/>
        </p:nvSpPr>
        <p:spPr>
          <a:xfrm>
            <a:off x="3705505" y="5011270"/>
            <a:ext cx="1452283" cy="1008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C16B59-E0F7-4425-9462-41BB7EB3130D}"/>
              </a:ext>
            </a:extLst>
          </p:cNvPr>
          <p:cNvSpPr/>
          <p:nvPr/>
        </p:nvSpPr>
        <p:spPr>
          <a:xfrm>
            <a:off x="7156917" y="5011269"/>
            <a:ext cx="1452283" cy="1008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A9D5B-3937-447E-AAD7-4C3201A9855C}"/>
              </a:ext>
            </a:extLst>
          </p:cNvPr>
          <p:cNvSpPr/>
          <p:nvPr/>
        </p:nvSpPr>
        <p:spPr>
          <a:xfrm>
            <a:off x="8770563" y="5011268"/>
            <a:ext cx="1452283" cy="1008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7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8194-BD03-40A3-8F04-8958D9CC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+mn-lt"/>
              </a:rPr>
              <a:t>Access Modifiers</a:t>
            </a:r>
            <a:endParaRPr lang="en-US" u="sng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06742C-49D8-499E-93A0-EC875824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76" y="1431834"/>
            <a:ext cx="8166848" cy="1267102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N" sz="5800" dirty="0"/>
              <a:t>Private</a:t>
            </a:r>
          </a:p>
          <a:p>
            <a:pPr marL="0" indent="0" algn="ctr">
              <a:buNone/>
            </a:pPr>
            <a:r>
              <a:rPr lang="en-IN" sz="4400" dirty="0"/>
              <a:t>Inaccessible to all classes and subclasses within and outside the package</a:t>
            </a:r>
            <a:endParaRPr lang="en-US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4AF8A1-992B-4BE3-95C8-81FF06F4EC65}"/>
              </a:ext>
            </a:extLst>
          </p:cNvPr>
          <p:cNvSpPr/>
          <p:nvPr/>
        </p:nvSpPr>
        <p:spPr>
          <a:xfrm>
            <a:off x="1562941" y="2852738"/>
            <a:ext cx="4177553" cy="34256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3E035-3CBF-4AC2-92D0-F0B186AA303C}"/>
              </a:ext>
            </a:extLst>
          </p:cNvPr>
          <p:cNvSpPr/>
          <p:nvPr/>
        </p:nvSpPr>
        <p:spPr>
          <a:xfrm>
            <a:off x="6601106" y="2852737"/>
            <a:ext cx="4177553" cy="34256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2C3B0B-4D5F-4A6F-8A2D-A1FAB6189373}"/>
              </a:ext>
            </a:extLst>
          </p:cNvPr>
          <p:cNvSpPr/>
          <p:nvPr/>
        </p:nvSpPr>
        <p:spPr>
          <a:xfrm>
            <a:off x="2118752" y="3172105"/>
            <a:ext cx="3065929" cy="16853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65E09C-2B16-4271-85F8-5D3A29DBF6A9}"/>
              </a:ext>
            </a:extLst>
          </p:cNvPr>
          <p:cNvSpPr/>
          <p:nvPr/>
        </p:nvSpPr>
        <p:spPr>
          <a:xfrm>
            <a:off x="7156917" y="3172105"/>
            <a:ext cx="3065929" cy="16853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575A3-05D1-45EE-BB77-4541D5A29AE9}"/>
              </a:ext>
            </a:extLst>
          </p:cNvPr>
          <p:cNvSpPr/>
          <p:nvPr/>
        </p:nvSpPr>
        <p:spPr>
          <a:xfrm>
            <a:off x="2118752" y="5011271"/>
            <a:ext cx="1452283" cy="10082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C8B5E-84D5-4B1B-9081-BFB33F10B217}"/>
              </a:ext>
            </a:extLst>
          </p:cNvPr>
          <p:cNvSpPr/>
          <p:nvPr/>
        </p:nvSpPr>
        <p:spPr>
          <a:xfrm>
            <a:off x="3705505" y="5011270"/>
            <a:ext cx="1452283" cy="10082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C16B59-E0F7-4425-9462-41BB7EB3130D}"/>
              </a:ext>
            </a:extLst>
          </p:cNvPr>
          <p:cNvSpPr/>
          <p:nvPr/>
        </p:nvSpPr>
        <p:spPr>
          <a:xfrm>
            <a:off x="7156917" y="5011269"/>
            <a:ext cx="1452283" cy="10082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A9D5B-3937-447E-AAD7-4C3201A9855C}"/>
              </a:ext>
            </a:extLst>
          </p:cNvPr>
          <p:cNvSpPr/>
          <p:nvPr/>
        </p:nvSpPr>
        <p:spPr>
          <a:xfrm>
            <a:off x="8770563" y="5011268"/>
            <a:ext cx="1452283" cy="10082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4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8194-BD03-40A3-8F04-8958D9CC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+mn-lt"/>
              </a:rPr>
              <a:t>Access Modifiers</a:t>
            </a:r>
            <a:endParaRPr lang="en-US" u="sng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06742C-49D8-499E-93A0-EC875824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76" y="1431834"/>
            <a:ext cx="8166848" cy="1267102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N" sz="5800" dirty="0"/>
              <a:t>Protected</a:t>
            </a:r>
          </a:p>
          <a:p>
            <a:pPr marL="0" indent="0" algn="ctr">
              <a:buNone/>
            </a:pPr>
            <a:r>
              <a:rPr lang="en-IN" sz="4400" dirty="0"/>
              <a:t>Accessible to all subclasses but not classes within and outside the package</a:t>
            </a:r>
            <a:endParaRPr lang="en-US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4AF8A1-992B-4BE3-95C8-81FF06F4EC65}"/>
              </a:ext>
            </a:extLst>
          </p:cNvPr>
          <p:cNvSpPr/>
          <p:nvPr/>
        </p:nvSpPr>
        <p:spPr>
          <a:xfrm>
            <a:off x="1562941" y="2852738"/>
            <a:ext cx="4177553" cy="34256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3E035-3CBF-4AC2-92D0-F0B186AA303C}"/>
              </a:ext>
            </a:extLst>
          </p:cNvPr>
          <p:cNvSpPr/>
          <p:nvPr/>
        </p:nvSpPr>
        <p:spPr>
          <a:xfrm>
            <a:off x="6601106" y="2852737"/>
            <a:ext cx="4177553" cy="34256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2C3B0B-4D5F-4A6F-8A2D-A1FAB6189373}"/>
              </a:ext>
            </a:extLst>
          </p:cNvPr>
          <p:cNvSpPr/>
          <p:nvPr/>
        </p:nvSpPr>
        <p:spPr>
          <a:xfrm>
            <a:off x="2118752" y="3172105"/>
            <a:ext cx="3065929" cy="16853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65E09C-2B16-4271-85F8-5D3A29DBF6A9}"/>
              </a:ext>
            </a:extLst>
          </p:cNvPr>
          <p:cNvSpPr/>
          <p:nvPr/>
        </p:nvSpPr>
        <p:spPr>
          <a:xfrm>
            <a:off x="7156917" y="3172105"/>
            <a:ext cx="3065929" cy="16853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575A3-05D1-45EE-BB77-4541D5A29AE9}"/>
              </a:ext>
            </a:extLst>
          </p:cNvPr>
          <p:cNvSpPr/>
          <p:nvPr/>
        </p:nvSpPr>
        <p:spPr>
          <a:xfrm>
            <a:off x="2118752" y="5011271"/>
            <a:ext cx="1452283" cy="1008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C8B5E-84D5-4B1B-9081-BFB33F10B217}"/>
              </a:ext>
            </a:extLst>
          </p:cNvPr>
          <p:cNvSpPr/>
          <p:nvPr/>
        </p:nvSpPr>
        <p:spPr>
          <a:xfrm>
            <a:off x="3705505" y="5011270"/>
            <a:ext cx="1452283" cy="1008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C16B59-E0F7-4425-9462-41BB7EB3130D}"/>
              </a:ext>
            </a:extLst>
          </p:cNvPr>
          <p:cNvSpPr/>
          <p:nvPr/>
        </p:nvSpPr>
        <p:spPr>
          <a:xfrm>
            <a:off x="7156917" y="5011269"/>
            <a:ext cx="1452283" cy="1008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A9D5B-3937-447E-AAD7-4C3201A9855C}"/>
              </a:ext>
            </a:extLst>
          </p:cNvPr>
          <p:cNvSpPr/>
          <p:nvPr/>
        </p:nvSpPr>
        <p:spPr>
          <a:xfrm>
            <a:off x="8770563" y="5011268"/>
            <a:ext cx="1452283" cy="1008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8194-BD03-40A3-8F04-8958D9CC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+mn-lt"/>
              </a:rPr>
              <a:t>Access Modifiers</a:t>
            </a:r>
            <a:endParaRPr lang="en-US" u="sng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06742C-49D8-499E-93A0-EC875824C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76" y="1431834"/>
            <a:ext cx="8166848" cy="1267102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IN" sz="5800" dirty="0"/>
              <a:t>Default</a:t>
            </a:r>
          </a:p>
          <a:p>
            <a:pPr marL="0" indent="0" algn="ctr">
              <a:buNone/>
            </a:pPr>
            <a:r>
              <a:rPr lang="en-IN" sz="4400" dirty="0"/>
              <a:t>Accessible to all classes and subclasses within the package</a:t>
            </a:r>
            <a:endParaRPr lang="en-US" sz="4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4AF8A1-992B-4BE3-95C8-81FF06F4EC65}"/>
              </a:ext>
            </a:extLst>
          </p:cNvPr>
          <p:cNvSpPr/>
          <p:nvPr/>
        </p:nvSpPr>
        <p:spPr>
          <a:xfrm>
            <a:off x="1562941" y="2852738"/>
            <a:ext cx="4177553" cy="34256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3E035-3CBF-4AC2-92D0-F0B186AA303C}"/>
              </a:ext>
            </a:extLst>
          </p:cNvPr>
          <p:cNvSpPr/>
          <p:nvPr/>
        </p:nvSpPr>
        <p:spPr>
          <a:xfrm>
            <a:off x="6601106" y="2852737"/>
            <a:ext cx="4177553" cy="3425637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2C3B0B-4D5F-4A6F-8A2D-A1FAB6189373}"/>
              </a:ext>
            </a:extLst>
          </p:cNvPr>
          <p:cNvSpPr/>
          <p:nvPr/>
        </p:nvSpPr>
        <p:spPr>
          <a:xfrm>
            <a:off x="2118752" y="3172105"/>
            <a:ext cx="3065929" cy="1685365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65E09C-2B16-4271-85F8-5D3A29DBF6A9}"/>
              </a:ext>
            </a:extLst>
          </p:cNvPr>
          <p:cNvSpPr/>
          <p:nvPr/>
        </p:nvSpPr>
        <p:spPr>
          <a:xfrm>
            <a:off x="7156917" y="3172105"/>
            <a:ext cx="3065929" cy="168536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575A3-05D1-45EE-BB77-4541D5A29AE9}"/>
              </a:ext>
            </a:extLst>
          </p:cNvPr>
          <p:cNvSpPr/>
          <p:nvPr/>
        </p:nvSpPr>
        <p:spPr>
          <a:xfrm>
            <a:off x="2118752" y="5011271"/>
            <a:ext cx="1452283" cy="1008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FC8B5E-84D5-4B1B-9081-BFB33F10B217}"/>
              </a:ext>
            </a:extLst>
          </p:cNvPr>
          <p:cNvSpPr/>
          <p:nvPr/>
        </p:nvSpPr>
        <p:spPr>
          <a:xfrm>
            <a:off x="3705505" y="5011270"/>
            <a:ext cx="1452283" cy="100824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C16B59-E0F7-4425-9462-41BB7EB3130D}"/>
              </a:ext>
            </a:extLst>
          </p:cNvPr>
          <p:cNvSpPr/>
          <p:nvPr/>
        </p:nvSpPr>
        <p:spPr>
          <a:xfrm>
            <a:off x="7156917" y="5011268"/>
            <a:ext cx="1452283" cy="10082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A9D5B-3937-447E-AAD7-4C3201A9855C}"/>
              </a:ext>
            </a:extLst>
          </p:cNvPr>
          <p:cNvSpPr/>
          <p:nvPr/>
        </p:nvSpPr>
        <p:spPr>
          <a:xfrm>
            <a:off x="8770563" y="5011268"/>
            <a:ext cx="1452283" cy="100824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46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0B06-B6DF-4F8D-9F96-152EBC85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+mn-lt"/>
              </a:rPr>
              <a:t>Class and Objects</a:t>
            </a:r>
            <a:endParaRPr lang="en-US" u="sng" dirty="0"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8AD669-F9E2-4031-ACCF-272D1204D7E0}"/>
              </a:ext>
            </a:extLst>
          </p:cNvPr>
          <p:cNvGrpSpPr/>
          <p:nvPr/>
        </p:nvGrpSpPr>
        <p:grpSpPr>
          <a:xfrm>
            <a:off x="4572002" y="1565184"/>
            <a:ext cx="2644588" cy="2020700"/>
            <a:chOff x="4392707" y="1852054"/>
            <a:chExt cx="2644588" cy="20207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535BB9B-3201-4599-82C7-1BDDE2905490}"/>
                </a:ext>
              </a:extLst>
            </p:cNvPr>
            <p:cNvSpPr/>
            <p:nvPr/>
          </p:nvSpPr>
          <p:spPr>
            <a:xfrm>
              <a:off x="4392707" y="1852054"/>
              <a:ext cx="2644588" cy="20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202711-9744-4782-9118-B50AB94CA1E6}"/>
                </a:ext>
              </a:extLst>
            </p:cNvPr>
            <p:cNvSpPr/>
            <p:nvPr/>
          </p:nvSpPr>
          <p:spPr>
            <a:xfrm>
              <a:off x="4719919" y="2115671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D3E4E1-4AA7-4C96-9A18-B1CE59F3C371}"/>
                </a:ext>
              </a:extLst>
            </p:cNvPr>
            <p:cNvSpPr/>
            <p:nvPr/>
          </p:nvSpPr>
          <p:spPr>
            <a:xfrm>
              <a:off x="5905501" y="2124636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4B8B08-6E10-482F-9D00-AB75C3EB247D}"/>
                </a:ext>
              </a:extLst>
            </p:cNvPr>
            <p:cNvSpPr/>
            <p:nvPr/>
          </p:nvSpPr>
          <p:spPr>
            <a:xfrm>
              <a:off x="4719918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260C6E-0FE5-4C27-B8E7-410B31B1F977}"/>
                </a:ext>
              </a:extLst>
            </p:cNvPr>
            <p:cNvSpPr/>
            <p:nvPr/>
          </p:nvSpPr>
          <p:spPr>
            <a:xfrm>
              <a:off x="5905501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5EFAC1-156A-4268-949C-8B043CDFACEC}"/>
              </a:ext>
            </a:extLst>
          </p:cNvPr>
          <p:cNvGrpSpPr/>
          <p:nvPr/>
        </p:nvGrpSpPr>
        <p:grpSpPr>
          <a:xfrm>
            <a:off x="4572002" y="1565184"/>
            <a:ext cx="2644588" cy="2020700"/>
            <a:chOff x="4392707" y="1852054"/>
            <a:chExt cx="2644588" cy="20207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1C0B4B-AE47-4455-B211-7CD41C441D80}"/>
                </a:ext>
              </a:extLst>
            </p:cNvPr>
            <p:cNvSpPr/>
            <p:nvPr/>
          </p:nvSpPr>
          <p:spPr>
            <a:xfrm>
              <a:off x="4392707" y="1852054"/>
              <a:ext cx="2644588" cy="20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F6353A-F51A-4B2A-8DEA-D23868BAC0FB}"/>
                </a:ext>
              </a:extLst>
            </p:cNvPr>
            <p:cNvSpPr/>
            <p:nvPr/>
          </p:nvSpPr>
          <p:spPr>
            <a:xfrm>
              <a:off x="4719919" y="2115671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A5AEA-90AB-42C9-B96C-B22160992A1A}"/>
                </a:ext>
              </a:extLst>
            </p:cNvPr>
            <p:cNvSpPr/>
            <p:nvPr/>
          </p:nvSpPr>
          <p:spPr>
            <a:xfrm>
              <a:off x="5905501" y="2124636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0A89DC-B441-4052-AA2C-456A249A507E}"/>
                </a:ext>
              </a:extLst>
            </p:cNvPr>
            <p:cNvSpPr/>
            <p:nvPr/>
          </p:nvSpPr>
          <p:spPr>
            <a:xfrm>
              <a:off x="4719918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D61630-81D8-49A3-916B-93B0AC465781}"/>
                </a:ext>
              </a:extLst>
            </p:cNvPr>
            <p:cNvSpPr/>
            <p:nvPr/>
          </p:nvSpPr>
          <p:spPr>
            <a:xfrm>
              <a:off x="5905501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D4EA7A-AE13-4B45-9F5D-507AA268F390}"/>
              </a:ext>
            </a:extLst>
          </p:cNvPr>
          <p:cNvGrpSpPr/>
          <p:nvPr/>
        </p:nvGrpSpPr>
        <p:grpSpPr>
          <a:xfrm>
            <a:off x="4572002" y="1565184"/>
            <a:ext cx="2644588" cy="2020700"/>
            <a:chOff x="4392707" y="1852054"/>
            <a:chExt cx="2644588" cy="20207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19E404-B43C-4952-9378-23D9327C2193}"/>
                </a:ext>
              </a:extLst>
            </p:cNvPr>
            <p:cNvSpPr/>
            <p:nvPr/>
          </p:nvSpPr>
          <p:spPr>
            <a:xfrm>
              <a:off x="4392707" y="1852054"/>
              <a:ext cx="2644588" cy="20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F6B6A3-B43E-47F2-ACA8-7EF57F3FADB6}"/>
                </a:ext>
              </a:extLst>
            </p:cNvPr>
            <p:cNvSpPr/>
            <p:nvPr/>
          </p:nvSpPr>
          <p:spPr>
            <a:xfrm>
              <a:off x="4719919" y="2115671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AD66E4-E3D9-4145-B944-9F7FB0693DBB}"/>
                </a:ext>
              </a:extLst>
            </p:cNvPr>
            <p:cNvSpPr/>
            <p:nvPr/>
          </p:nvSpPr>
          <p:spPr>
            <a:xfrm>
              <a:off x="5905501" y="2124636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8C2EA6-0BA9-4D38-8318-FEB852BDCB19}"/>
                </a:ext>
              </a:extLst>
            </p:cNvPr>
            <p:cNvSpPr/>
            <p:nvPr/>
          </p:nvSpPr>
          <p:spPr>
            <a:xfrm>
              <a:off x="4719918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9FDFD2-CA1A-4D97-BEC0-22BE147F800E}"/>
                </a:ext>
              </a:extLst>
            </p:cNvPr>
            <p:cNvSpPr/>
            <p:nvPr/>
          </p:nvSpPr>
          <p:spPr>
            <a:xfrm>
              <a:off x="5905501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BFCE4F-CAE9-4323-9ABE-9D57B9A16464}"/>
              </a:ext>
            </a:extLst>
          </p:cNvPr>
          <p:cNvSpPr txBox="1"/>
          <p:nvPr/>
        </p:nvSpPr>
        <p:spPr>
          <a:xfrm>
            <a:off x="7409215" y="2156012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Class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042697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C6F8BC-16F8-4B49-8196-BCEC496F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IN" u="sng" dirty="0">
                <a:latin typeface="+mn-lt"/>
              </a:rPr>
              <a:t>Polymorphism: Method Overloading</a:t>
            </a:r>
            <a:endParaRPr lang="en-US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D455C6-9C61-4E1B-AC27-64ECA8E2A5AF}"/>
              </a:ext>
            </a:extLst>
          </p:cNvPr>
          <p:cNvSpPr txBox="1"/>
          <p:nvPr/>
        </p:nvSpPr>
        <p:spPr>
          <a:xfrm>
            <a:off x="6615580" y="1690688"/>
            <a:ext cx="4738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void area(float length, float breadth)</a:t>
            </a:r>
          </a:p>
          <a:p>
            <a:r>
              <a:rPr lang="en-IN" sz="2400" dirty="0"/>
              <a:t>{ ; }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for rectangle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BBDB8-B4E5-4B8E-9A09-E4563FBBAACC}"/>
              </a:ext>
            </a:extLst>
          </p:cNvPr>
          <p:cNvSpPr txBox="1"/>
          <p:nvPr/>
        </p:nvSpPr>
        <p:spPr>
          <a:xfrm>
            <a:off x="6615580" y="3034093"/>
            <a:ext cx="32267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void area(double radius)</a:t>
            </a:r>
          </a:p>
          <a:p>
            <a:r>
              <a:rPr lang="en-IN" sz="2400" dirty="0"/>
              <a:t>{ ; }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for circle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40CF55-06DA-4CB4-B962-33C15848FE1E}"/>
              </a:ext>
            </a:extLst>
          </p:cNvPr>
          <p:cNvSpPr txBox="1"/>
          <p:nvPr/>
        </p:nvSpPr>
        <p:spPr>
          <a:xfrm>
            <a:off x="6615580" y="4377498"/>
            <a:ext cx="4628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void area(float height, double base)</a:t>
            </a:r>
          </a:p>
          <a:p>
            <a:r>
              <a:rPr lang="en-IN" sz="2400" dirty="0"/>
              <a:t>{ ; }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for triangle</a:t>
            </a:r>
            <a:endParaRPr 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01EEE-2558-41E5-A344-1DCEABAF38A2}"/>
              </a:ext>
            </a:extLst>
          </p:cNvPr>
          <p:cNvSpPr txBox="1"/>
          <p:nvPr/>
        </p:nvSpPr>
        <p:spPr>
          <a:xfrm>
            <a:off x="838200" y="2854004"/>
            <a:ext cx="30966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void main(String[] </a:t>
            </a:r>
            <a:r>
              <a:rPr lang="en-IN" sz="2400" dirty="0" err="1"/>
              <a:t>args</a:t>
            </a:r>
            <a:r>
              <a:rPr lang="en-IN" sz="2400" dirty="0"/>
              <a:t>)</a:t>
            </a:r>
          </a:p>
          <a:p>
            <a:r>
              <a:rPr lang="en-IN" sz="2400" dirty="0"/>
              <a:t>{</a:t>
            </a:r>
          </a:p>
          <a:p>
            <a:endParaRPr lang="en-IN" sz="2400" dirty="0"/>
          </a:p>
          <a:p>
            <a:r>
              <a:rPr lang="en-IN" sz="2400" dirty="0"/>
              <a:t>}</a:t>
            </a:r>
          </a:p>
          <a:p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40921-0780-4D65-8D1D-A8A3C878FEC6}"/>
              </a:ext>
            </a:extLst>
          </p:cNvPr>
          <p:cNvSpPr txBox="1"/>
          <p:nvPr/>
        </p:nvSpPr>
        <p:spPr>
          <a:xfrm>
            <a:off x="1685365" y="3567953"/>
            <a:ext cx="30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area(float h, double b);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0332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4.81481E-6 L 0.45352 -0.33172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69" y="-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202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352 -0.33172 L 0.45104 -0.1257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" y="10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2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202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104 -0.1257 L 0.45196 0.0784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10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28BC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4" grpId="0" build="allAtOnce"/>
      <p:bldP spid="5" grpId="0" build="allAtOnce"/>
      <p:bldP spid="6" grpId="0"/>
      <p:bldP spid="3" grpId="0"/>
      <p:bldP spid="3" grpId="1"/>
      <p:bldP spid="3" grpId="2"/>
      <p:bldP spid="3" grpId="3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C6F8BC-16F8-4B49-8196-BCEC496F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7965" cy="1325563"/>
          </a:xfrm>
        </p:spPr>
        <p:txBody>
          <a:bodyPr>
            <a:normAutofit/>
          </a:bodyPr>
          <a:lstStyle/>
          <a:p>
            <a:r>
              <a:rPr lang="en-IN" u="sng" dirty="0">
                <a:latin typeface="+mn-lt"/>
              </a:rPr>
              <a:t>Polymorphism: </a:t>
            </a:r>
            <a:br>
              <a:rPr lang="en-IN" u="sng" dirty="0">
                <a:latin typeface="+mn-lt"/>
              </a:rPr>
            </a:br>
            <a:r>
              <a:rPr lang="en-IN" u="sng" dirty="0">
                <a:latin typeface="+mn-lt"/>
              </a:rPr>
              <a:t>Method Overriding </a:t>
            </a:r>
            <a:r>
              <a:rPr lang="en-IN" dirty="0">
                <a:latin typeface="+mn-lt"/>
              </a:rPr>
              <a:t>– using keyword super</a:t>
            </a:r>
            <a:endParaRPr lang="en-US" dirty="0">
              <a:latin typeface="+mn-lt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3787462-D28B-4097-8E48-9C048BDE1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804809"/>
              </p:ext>
            </p:extLst>
          </p:nvPr>
        </p:nvGraphicFramePr>
        <p:xfrm>
          <a:off x="2048193" y="1847679"/>
          <a:ext cx="8243887" cy="4756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Bitmap Image" r:id="rId3" imgW="8664120" imgH="4998600" progId="Paint.Picture.1">
                  <p:embed/>
                </p:oleObj>
              </mc:Choice>
              <mc:Fallback>
                <p:oleObj name="Bitmap Image" r:id="rId3" imgW="8664120" imgH="49986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8193" y="1847679"/>
                        <a:ext cx="8243887" cy="47563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9963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C6F8BC-16F8-4B49-8196-BCEC496F8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57965" cy="1325563"/>
          </a:xfrm>
        </p:spPr>
        <p:txBody>
          <a:bodyPr>
            <a:normAutofit/>
          </a:bodyPr>
          <a:lstStyle/>
          <a:p>
            <a:r>
              <a:rPr lang="en-IN" u="sng" dirty="0">
                <a:latin typeface="+mn-lt"/>
              </a:rPr>
              <a:t>Polymorphism: </a:t>
            </a:r>
            <a:br>
              <a:rPr lang="en-IN" u="sng" dirty="0">
                <a:latin typeface="+mn-lt"/>
              </a:rPr>
            </a:br>
            <a:r>
              <a:rPr lang="en-IN" u="sng" dirty="0">
                <a:latin typeface="+mn-lt"/>
              </a:rPr>
              <a:t>Method Overriding </a:t>
            </a:r>
            <a:r>
              <a:rPr lang="en-IN" dirty="0">
                <a:latin typeface="+mn-lt"/>
              </a:rPr>
              <a:t>– stopping using final</a:t>
            </a:r>
            <a:endParaRPr lang="en-US" dirty="0">
              <a:latin typeface="+mn-lt"/>
            </a:endParaRP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C3194439-C5ED-440F-B9E5-E749FA5118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600222"/>
              </p:ext>
            </p:extLst>
          </p:nvPr>
        </p:nvGraphicFramePr>
        <p:xfrm>
          <a:off x="1506069" y="2270966"/>
          <a:ext cx="3941161" cy="3448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5" name="Bitmap Image" r:id="rId3" imgW="2438280" imgH="2133720" progId="Paint.Picture.1">
                  <p:embed/>
                </p:oleObj>
              </mc:Choice>
              <mc:Fallback>
                <p:oleObj name="Bitmap Image" r:id="rId3" imgW="2438280" imgH="21337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6069" y="2270966"/>
                        <a:ext cx="3941161" cy="3448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B276D12-0033-4413-B87A-A247505ED8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444148"/>
              </p:ext>
            </p:extLst>
          </p:nvPr>
        </p:nvGraphicFramePr>
        <p:xfrm>
          <a:off x="5826967" y="2270966"/>
          <a:ext cx="4013471" cy="3448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Bitmap Image" r:id="rId5" imgW="2491920" imgH="2141280" progId="Paint.Picture.1">
                  <p:embed/>
                </p:oleObj>
              </mc:Choice>
              <mc:Fallback>
                <p:oleObj name="Bitmap Image" r:id="rId5" imgW="2491920" imgH="21412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26967" y="2270966"/>
                        <a:ext cx="4013471" cy="3448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7348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C6D3-EBD9-4E66-8F9E-11D1C3DDE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+mn-lt"/>
              </a:rPr>
              <a:t>Inner and Outer Class</a:t>
            </a:r>
            <a:endParaRPr lang="en-US" u="sng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615644-9389-4C70-A7BC-6D9C33C8B74D}"/>
              </a:ext>
            </a:extLst>
          </p:cNvPr>
          <p:cNvSpPr/>
          <p:nvPr/>
        </p:nvSpPr>
        <p:spPr>
          <a:xfrm>
            <a:off x="3212059" y="1690688"/>
            <a:ext cx="5414683" cy="4521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233C55-2428-43D0-A455-870F116C3582}"/>
              </a:ext>
            </a:extLst>
          </p:cNvPr>
          <p:cNvSpPr/>
          <p:nvPr/>
        </p:nvSpPr>
        <p:spPr>
          <a:xfrm>
            <a:off x="4238517" y="3105897"/>
            <a:ext cx="3361765" cy="25149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D29138-3E3A-4C29-89D2-E94B5C1C36DA}"/>
              </a:ext>
            </a:extLst>
          </p:cNvPr>
          <p:cNvGrpSpPr/>
          <p:nvPr/>
        </p:nvGrpSpPr>
        <p:grpSpPr>
          <a:xfrm>
            <a:off x="4765416" y="2429572"/>
            <a:ext cx="2319581" cy="169310"/>
            <a:chOff x="4202721" y="3344345"/>
            <a:chExt cx="2319581" cy="16931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69E551C-7EEF-4EE3-8ECC-EBE1E313982C}"/>
                </a:ext>
              </a:extLst>
            </p:cNvPr>
            <p:cNvGrpSpPr/>
            <p:nvPr/>
          </p:nvGrpSpPr>
          <p:grpSpPr>
            <a:xfrm>
              <a:off x="4202721" y="3344345"/>
              <a:ext cx="470351" cy="169310"/>
              <a:chOff x="2212556" y="4393216"/>
              <a:chExt cx="470351" cy="16931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F8E8E4-4649-41CF-BC17-82C1D93D7DBF}"/>
                  </a:ext>
                </a:extLst>
              </p:cNvPr>
              <p:cNvSpPr/>
              <p:nvPr/>
            </p:nvSpPr>
            <p:spPr>
              <a:xfrm>
                <a:off x="2212556" y="4393216"/>
                <a:ext cx="162146" cy="16931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D56A0F5-2969-44D6-9443-AAE1BACB886A}"/>
                  </a:ext>
                </a:extLst>
              </p:cNvPr>
              <p:cNvSpPr/>
              <p:nvPr/>
            </p:nvSpPr>
            <p:spPr>
              <a:xfrm>
                <a:off x="2520761" y="4393216"/>
                <a:ext cx="162146" cy="16931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3B27B2-F765-4FC1-ABDC-D9DC98CE6C28}"/>
                </a:ext>
              </a:extLst>
            </p:cNvPr>
            <p:cNvGrpSpPr/>
            <p:nvPr/>
          </p:nvGrpSpPr>
          <p:grpSpPr>
            <a:xfrm>
              <a:off x="4819131" y="3344345"/>
              <a:ext cx="470351" cy="169310"/>
              <a:chOff x="2212556" y="4393216"/>
              <a:chExt cx="470351" cy="16931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DFC05B-0109-4A6E-8C97-134A72EBB4AE}"/>
                  </a:ext>
                </a:extLst>
              </p:cNvPr>
              <p:cNvSpPr/>
              <p:nvPr/>
            </p:nvSpPr>
            <p:spPr>
              <a:xfrm>
                <a:off x="2212556" y="4393216"/>
                <a:ext cx="162146" cy="16931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4891C2-2489-4932-950E-B16748343B0A}"/>
                  </a:ext>
                </a:extLst>
              </p:cNvPr>
              <p:cNvSpPr/>
              <p:nvPr/>
            </p:nvSpPr>
            <p:spPr>
              <a:xfrm>
                <a:off x="2520761" y="4393216"/>
                <a:ext cx="162146" cy="16931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7369AAC-2BFB-45DD-960B-4B317DEDAD4A}"/>
                </a:ext>
              </a:extLst>
            </p:cNvPr>
            <p:cNvGrpSpPr/>
            <p:nvPr/>
          </p:nvGrpSpPr>
          <p:grpSpPr>
            <a:xfrm>
              <a:off x="5435541" y="3344345"/>
              <a:ext cx="470351" cy="169310"/>
              <a:chOff x="2212556" y="4393216"/>
              <a:chExt cx="470351" cy="16931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617942C-5E90-4A58-8050-8BA80F2FDD59}"/>
                  </a:ext>
                </a:extLst>
              </p:cNvPr>
              <p:cNvSpPr/>
              <p:nvPr/>
            </p:nvSpPr>
            <p:spPr>
              <a:xfrm>
                <a:off x="2212556" y="4393216"/>
                <a:ext cx="162146" cy="16931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95509A-C4BF-4DDC-BC41-6C975E839A8A}"/>
                  </a:ext>
                </a:extLst>
              </p:cNvPr>
              <p:cNvSpPr/>
              <p:nvPr/>
            </p:nvSpPr>
            <p:spPr>
              <a:xfrm>
                <a:off x="2520761" y="4393216"/>
                <a:ext cx="162146" cy="16931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39DCC1B-4017-4B24-81A2-B68DBF02287C}"/>
                </a:ext>
              </a:extLst>
            </p:cNvPr>
            <p:cNvGrpSpPr/>
            <p:nvPr/>
          </p:nvGrpSpPr>
          <p:grpSpPr>
            <a:xfrm>
              <a:off x="6051951" y="3344345"/>
              <a:ext cx="470351" cy="169310"/>
              <a:chOff x="2212556" y="4393216"/>
              <a:chExt cx="470351" cy="1693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5075724-0877-4C14-B183-970EF83AB76A}"/>
                  </a:ext>
                </a:extLst>
              </p:cNvPr>
              <p:cNvSpPr/>
              <p:nvPr/>
            </p:nvSpPr>
            <p:spPr>
              <a:xfrm>
                <a:off x="2212556" y="4393216"/>
                <a:ext cx="162146" cy="16931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353DA7F-AFC1-4D5B-A756-A4A41AB6A187}"/>
                  </a:ext>
                </a:extLst>
              </p:cNvPr>
              <p:cNvSpPr/>
              <p:nvPr/>
            </p:nvSpPr>
            <p:spPr>
              <a:xfrm>
                <a:off x="2520761" y="4393216"/>
                <a:ext cx="162146" cy="169310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5E3BFD-82CD-448E-AECD-10A49CC18FCB}"/>
              </a:ext>
            </a:extLst>
          </p:cNvPr>
          <p:cNvGrpSpPr/>
          <p:nvPr/>
        </p:nvGrpSpPr>
        <p:grpSpPr>
          <a:xfrm>
            <a:off x="4765416" y="4679713"/>
            <a:ext cx="2319581" cy="169310"/>
            <a:chOff x="4202721" y="3344345"/>
            <a:chExt cx="2319581" cy="1693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854FE3-FEDC-4083-915C-41A8515CAD2C}"/>
                </a:ext>
              </a:extLst>
            </p:cNvPr>
            <p:cNvGrpSpPr/>
            <p:nvPr/>
          </p:nvGrpSpPr>
          <p:grpSpPr>
            <a:xfrm>
              <a:off x="4202721" y="3344345"/>
              <a:ext cx="470351" cy="169310"/>
              <a:chOff x="2212556" y="4393216"/>
              <a:chExt cx="470351" cy="16931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08BF779-4BEB-4E87-BCCB-452957F0DBBE}"/>
                  </a:ext>
                </a:extLst>
              </p:cNvPr>
              <p:cNvSpPr/>
              <p:nvPr/>
            </p:nvSpPr>
            <p:spPr>
              <a:xfrm>
                <a:off x="2212556" y="4393216"/>
                <a:ext cx="162146" cy="1693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122743-D448-40FD-8D9C-F4B7C1CFBD35}"/>
                  </a:ext>
                </a:extLst>
              </p:cNvPr>
              <p:cNvSpPr/>
              <p:nvPr/>
            </p:nvSpPr>
            <p:spPr>
              <a:xfrm>
                <a:off x="2520761" y="4393216"/>
                <a:ext cx="162146" cy="1693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15A7B38-7F2E-4188-9F0E-04AE43A82A9B}"/>
                </a:ext>
              </a:extLst>
            </p:cNvPr>
            <p:cNvGrpSpPr/>
            <p:nvPr/>
          </p:nvGrpSpPr>
          <p:grpSpPr>
            <a:xfrm>
              <a:off x="4819131" y="3344345"/>
              <a:ext cx="470351" cy="169310"/>
              <a:chOff x="2212556" y="4393216"/>
              <a:chExt cx="470351" cy="16931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5DCB906-FE91-45C0-B5E4-424E1311ED3F}"/>
                  </a:ext>
                </a:extLst>
              </p:cNvPr>
              <p:cNvSpPr/>
              <p:nvPr/>
            </p:nvSpPr>
            <p:spPr>
              <a:xfrm>
                <a:off x="2212556" y="4393216"/>
                <a:ext cx="162146" cy="1693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E097BDE-5273-46C1-A54C-EFDF7ECC511B}"/>
                  </a:ext>
                </a:extLst>
              </p:cNvPr>
              <p:cNvSpPr/>
              <p:nvPr/>
            </p:nvSpPr>
            <p:spPr>
              <a:xfrm>
                <a:off x="2520761" y="4393216"/>
                <a:ext cx="162146" cy="1693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25A1C5-17E8-46B5-A736-D50E1B46424F}"/>
                </a:ext>
              </a:extLst>
            </p:cNvPr>
            <p:cNvGrpSpPr/>
            <p:nvPr/>
          </p:nvGrpSpPr>
          <p:grpSpPr>
            <a:xfrm>
              <a:off x="5435541" y="3344345"/>
              <a:ext cx="470351" cy="169310"/>
              <a:chOff x="2212556" y="4393216"/>
              <a:chExt cx="470351" cy="16931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7EA03DA-6CD9-46EE-8720-8C74A93AA723}"/>
                  </a:ext>
                </a:extLst>
              </p:cNvPr>
              <p:cNvSpPr/>
              <p:nvPr/>
            </p:nvSpPr>
            <p:spPr>
              <a:xfrm>
                <a:off x="2212556" y="4393216"/>
                <a:ext cx="162146" cy="1693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456BF55-FC27-48C2-B772-B313FE98EB47}"/>
                  </a:ext>
                </a:extLst>
              </p:cNvPr>
              <p:cNvSpPr/>
              <p:nvPr/>
            </p:nvSpPr>
            <p:spPr>
              <a:xfrm>
                <a:off x="2520761" y="4393216"/>
                <a:ext cx="162146" cy="1693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3A87E9C-594D-4D01-A792-25E134E1E3C2}"/>
                </a:ext>
              </a:extLst>
            </p:cNvPr>
            <p:cNvGrpSpPr/>
            <p:nvPr/>
          </p:nvGrpSpPr>
          <p:grpSpPr>
            <a:xfrm>
              <a:off x="6051951" y="3344345"/>
              <a:ext cx="470351" cy="169310"/>
              <a:chOff x="2212556" y="4393216"/>
              <a:chExt cx="470351" cy="16931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CD7E466-5AD5-4282-9154-B06566917C8E}"/>
                  </a:ext>
                </a:extLst>
              </p:cNvPr>
              <p:cNvSpPr/>
              <p:nvPr/>
            </p:nvSpPr>
            <p:spPr>
              <a:xfrm>
                <a:off x="2212556" y="4393216"/>
                <a:ext cx="162146" cy="1693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2816D8-B878-4F80-8DBE-8781EB5F944D}"/>
                  </a:ext>
                </a:extLst>
              </p:cNvPr>
              <p:cNvSpPr/>
              <p:nvPr/>
            </p:nvSpPr>
            <p:spPr>
              <a:xfrm>
                <a:off x="2520761" y="4393216"/>
                <a:ext cx="162146" cy="169310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959BDD8-1850-49A0-BA31-5B0EE084EF63}"/>
              </a:ext>
            </a:extLst>
          </p:cNvPr>
          <p:cNvSpPr txBox="1"/>
          <p:nvPr/>
        </p:nvSpPr>
        <p:spPr>
          <a:xfrm>
            <a:off x="4846489" y="5620871"/>
            <a:ext cx="20781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Outer Class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F7D85F-5D5C-453D-BBA3-1E6F75C8FC73}"/>
              </a:ext>
            </a:extLst>
          </p:cNvPr>
          <p:cNvSpPr txBox="1"/>
          <p:nvPr/>
        </p:nvSpPr>
        <p:spPr>
          <a:xfrm>
            <a:off x="4813078" y="4938669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Inner Class</a:t>
            </a:r>
            <a:endParaRPr lang="en-US" sz="3200" dirty="0">
              <a:solidFill>
                <a:schemeClr val="bg1"/>
              </a:solidFill>
            </a:endParaRPr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4C492ED1-41B1-4610-9EBB-14455D63EB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245463"/>
              </p:ext>
            </p:extLst>
          </p:nvPr>
        </p:nvGraphicFramePr>
        <p:xfrm>
          <a:off x="8994914" y="1909288"/>
          <a:ext cx="2821165" cy="3551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Bitmap Image" r:id="rId3" imgW="2324160" imgH="2926080" progId="Paint.Picture.1">
                  <p:embed/>
                </p:oleObj>
              </mc:Choice>
              <mc:Fallback>
                <p:oleObj name="Bitmap Image" r:id="rId3" imgW="2324160" imgH="29260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4914" y="1909288"/>
                        <a:ext cx="2821165" cy="3551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0331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2.5E-6 0.2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31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F308-7822-4BB4-AEA0-1B699062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46600" cy="1325563"/>
          </a:xfrm>
        </p:spPr>
        <p:txBody>
          <a:bodyPr/>
          <a:lstStyle/>
          <a:p>
            <a:r>
              <a:rPr lang="en-IN" u="sng" dirty="0">
                <a:latin typeface="+mn-lt"/>
              </a:rPr>
              <a:t>Exception Handling</a:t>
            </a:r>
            <a:endParaRPr lang="en-US" u="sng" dirty="0">
              <a:latin typeface="+mn-lt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B276DAF-AD0F-4BC2-B0DA-5B4008FD56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2486253"/>
              </p:ext>
            </p:extLst>
          </p:nvPr>
        </p:nvGraphicFramePr>
        <p:xfrm>
          <a:off x="1624574" y="1690688"/>
          <a:ext cx="5570537" cy="421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Bitmap Image" r:id="rId3" imgW="5570280" imgH="4213800" progId="Paint.Picture.1">
                  <p:embed/>
                </p:oleObj>
              </mc:Choice>
              <mc:Fallback>
                <p:oleObj name="Bitmap Image" r:id="rId3" imgW="5570280" imgH="42138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4574" y="1690688"/>
                        <a:ext cx="5570537" cy="4213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24B97C-E198-43D1-AFF7-06D0CA224634}"/>
              </a:ext>
            </a:extLst>
          </p:cNvPr>
          <p:cNvSpPr txBox="1"/>
          <p:nvPr/>
        </p:nvSpPr>
        <p:spPr>
          <a:xfrm>
            <a:off x="4159623" y="6060141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User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0C549-0F20-449E-B39A-18E12A9AE2A6}"/>
              </a:ext>
            </a:extLst>
          </p:cNvPr>
          <p:cNvSpPr txBox="1"/>
          <p:nvPr/>
        </p:nvSpPr>
        <p:spPr>
          <a:xfrm>
            <a:off x="5028420" y="3228945"/>
            <a:ext cx="712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error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6368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 0.00069 L -0.0017 0.00069 C -0.00013 -0.00324 0.00091 -0.0088 0.00325 -0.01111 C 0.00677 -0.01505 0.03073 -0.02477 0.0332 -0.02593 C 0.05573 -0.03704 0.04257 -0.0338 0.05989 -0.03634 C 0.06211 -0.0375 0.06432 -0.03889 0.06653 -0.03935 C 0.08646 -0.04375 0.10989 -0.03727 0.12825 -0.03495 L 0.13984 -0.03056 C 0.14101 -0.03009 0.14218 -0.02963 0.14323 -0.02894 C 0.14518 -0.02778 0.14713 -0.02616 0.14909 -0.02454 C 0.1569 -0.01759 0.15013 -0.02199 0.15573 -0.01852 C 0.15742 -0.0162 0.15898 -0.01343 0.16067 -0.01111 C 0.16497 -0.00602 0.16771 -0.00532 0.17148 0.00069 C 0.18099 0.01505 0.17552 0.00764 0.18073 0.01852 C 0.18151 0.01991 0.18255 0.02106 0.1832 0.02292 C 0.19583 0.05532 0.18242 0.025 0.19153 0.04514 C 0.19661 0.07222 0.18984 0.03889 0.1957 0.05995 C 0.19648 0.06273 0.19661 0.06597 0.19739 0.06875 C 0.19856 0.07292 0.20013 0.07662 0.20156 0.08056 C 0.20182 0.08356 0.20195 0.08657 0.20234 0.08958 C 0.2026 0.09097 0.20312 0.09236 0.20325 0.09398 C 0.20351 0.10579 0.20325 0.11759 0.20325 0.12963 " pathEditMode="relative" ptsTypes="AAAAAAAAAAAAAAAAAAAA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F308-7822-4BB4-AEA0-1B699062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98520" cy="1325563"/>
          </a:xfrm>
        </p:spPr>
        <p:txBody>
          <a:bodyPr/>
          <a:lstStyle/>
          <a:p>
            <a:r>
              <a:rPr lang="en-IN" u="sng" dirty="0">
                <a:latin typeface="+mn-lt"/>
              </a:rPr>
              <a:t>Abstract Class</a:t>
            </a:r>
            <a:endParaRPr lang="en-US" u="sng" dirty="0">
              <a:latin typeface="+mn-lt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EFF60E4-F992-4879-8208-CF58513AEB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254576"/>
              </p:ext>
            </p:extLst>
          </p:nvPr>
        </p:nvGraphicFramePr>
        <p:xfrm>
          <a:off x="3218498" y="1517650"/>
          <a:ext cx="6180137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Bitmap Image" r:id="rId3" imgW="6179760" imgH="4975920" progId="Paint.Picture.1">
                  <p:embed/>
                </p:oleObj>
              </mc:Choice>
              <mc:Fallback>
                <p:oleObj name="Bitmap Image" r:id="rId3" imgW="6179760" imgH="497592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18498" y="1517650"/>
                        <a:ext cx="6180137" cy="497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165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F308-7822-4BB4-AEA0-1B699062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IN" u="sng" dirty="0">
                <a:latin typeface="+mn-lt"/>
              </a:rPr>
              <a:t>Programming Process</a:t>
            </a:r>
            <a:endParaRPr lang="en-US" u="sng" dirty="0">
              <a:latin typeface="+mn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9F2A9F-54D3-4A0E-924A-28076625BCC5}"/>
              </a:ext>
            </a:extLst>
          </p:cNvPr>
          <p:cNvGrpSpPr/>
          <p:nvPr/>
        </p:nvGrpSpPr>
        <p:grpSpPr>
          <a:xfrm>
            <a:off x="6096000" y="0"/>
            <a:ext cx="4156479" cy="34290000"/>
            <a:chOff x="6362483" y="0"/>
            <a:chExt cx="4156479" cy="342900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D622D8-06AF-42EC-A1E6-6AFFCE502CEC}"/>
                </a:ext>
              </a:extLst>
            </p:cNvPr>
            <p:cNvGrpSpPr/>
            <p:nvPr/>
          </p:nvGrpSpPr>
          <p:grpSpPr>
            <a:xfrm>
              <a:off x="9638180" y="0"/>
              <a:ext cx="880782" cy="34290000"/>
              <a:chOff x="9638180" y="0"/>
              <a:chExt cx="880782" cy="3429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662AE56-CA92-4865-89E5-847F1A624473}"/>
                  </a:ext>
                </a:extLst>
              </p:cNvPr>
              <p:cNvGrpSpPr/>
              <p:nvPr/>
            </p:nvGrpSpPr>
            <p:grpSpPr>
              <a:xfrm>
                <a:off x="9638180" y="0"/>
                <a:ext cx="880782" cy="6858000"/>
                <a:chOff x="9638180" y="0"/>
                <a:chExt cx="880782" cy="685800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6C2089E-618A-4124-9052-5938268C023D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7A716EE-CE02-452F-8889-7EC85981B7C6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CC83AD-401E-43AE-8434-0C815A2AFD66}"/>
                  </a:ext>
                </a:extLst>
              </p:cNvPr>
              <p:cNvGrpSpPr/>
              <p:nvPr/>
            </p:nvGrpSpPr>
            <p:grpSpPr>
              <a:xfrm>
                <a:off x="9638180" y="6858000"/>
                <a:ext cx="880782" cy="6858000"/>
                <a:chOff x="9638180" y="0"/>
                <a:chExt cx="880782" cy="68580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484839F-FBE3-492F-9F84-FCD47E106186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3EE0FCE-99CE-4539-92EC-4F50EAAB493E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7A7536E-3F9D-4C7A-999E-3A2CC6BD1FF2}"/>
                  </a:ext>
                </a:extLst>
              </p:cNvPr>
              <p:cNvGrpSpPr/>
              <p:nvPr/>
            </p:nvGrpSpPr>
            <p:grpSpPr>
              <a:xfrm>
                <a:off x="9638180" y="13716000"/>
                <a:ext cx="880782" cy="6858000"/>
                <a:chOff x="9638180" y="0"/>
                <a:chExt cx="880782" cy="68580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20582CF-9767-4283-86A8-2DDD99B8B88C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1074930-4994-456C-986E-0F5C9B1E057F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5BFA2CF-27FC-4069-A10F-48C22892C026}"/>
                  </a:ext>
                </a:extLst>
              </p:cNvPr>
              <p:cNvGrpSpPr/>
              <p:nvPr/>
            </p:nvGrpSpPr>
            <p:grpSpPr>
              <a:xfrm>
                <a:off x="9638180" y="20574000"/>
                <a:ext cx="880782" cy="6858000"/>
                <a:chOff x="9638180" y="0"/>
                <a:chExt cx="880782" cy="685800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8AB2CCA-0E15-4550-B961-3F55477DA7B7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483ED0C-8A3F-4C01-8194-ADE1D52503A3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C44B59-275B-4276-A9AF-99F0C2A0EF0C}"/>
                  </a:ext>
                </a:extLst>
              </p:cNvPr>
              <p:cNvGrpSpPr/>
              <p:nvPr/>
            </p:nvGrpSpPr>
            <p:grpSpPr>
              <a:xfrm>
                <a:off x="9638180" y="27432000"/>
                <a:ext cx="880782" cy="6858000"/>
                <a:chOff x="9638180" y="0"/>
                <a:chExt cx="880782" cy="685800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8E21E3A-9FF7-43EF-8E4A-347ED7165819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084D57F-A010-4D51-9C9B-6D24FCEDB22B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479965-5AFF-418B-B571-E654573EED46}"/>
                </a:ext>
              </a:extLst>
            </p:cNvPr>
            <p:cNvSpPr txBox="1"/>
            <p:nvPr/>
          </p:nvSpPr>
          <p:spPr>
            <a:xfrm>
              <a:off x="7729908" y="2971800"/>
              <a:ext cx="1386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Edit</a:t>
              </a:r>
              <a:endParaRPr lang="en-US" sz="6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F75D17-6916-47D9-A5F0-D6AEDE566168}"/>
                </a:ext>
              </a:extLst>
            </p:cNvPr>
            <p:cNvSpPr txBox="1"/>
            <p:nvPr/>
          </p:nvSpPr>
          <p:spPr>
            <a:xfrm>
              <a:off x="6362483" y="9652337"/>
              <a:ext cx="27542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Compile</a:t>
              </a:r>
              <a:endParaRPr lang="en-US" sz="6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2144932-50CE-4841-A0F8-7E7F92317141}"/>
                </a:ext>
              </a:extLst>
            </p:cNvPr>
            <p:cNvSpPr txBox="1"/>
            <p:nvPr/>
          </p:nvSpPr>
          <p:spPr>
            <a:xfrm>
              <a:off x="7430083" y="16637168"/>
              <a:ext cx="16866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Load</a:t>
              </a:r>
              <a:endParaRPr lang="en-US" sz="6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EDF0BA-37B8-4874-92D0-9BD6917C1F52}"/>
                </a:ext>
              </a:extLst>
            </p:cNvPr>
            <p:cNvSpPr txBox="1"/>
            <p:nvPr/>
          </p:nvSpPr>
          <p:spPr>
            <a:xfrm>
              <a:off x="7121601" y="23495168"/>
              <a:ext cx="19951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Verify</a:t>
              </a:r>
              <a:endParaRPr lang="en-US" sz="6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6EF3A3-878F-4BD7-8E8F-42AC9C131EB9}"/>
                </a:ext>
              </a:extLst>
            </p:cNvPr>
            <p:cNvSpPr txBox="1"/>
            <p:nvPr/>
          </p:nvSpPr>
          <p:spPr>
            <a:xfrm>
              <a:off x="6498418" y="30302537"/>
              <a:ext cx="26183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Execute</a:t>
              </a:r>
              <a:endParaRPr lang="en-US" sz="6000" dirty="0"/>
            </a:p>
          </p:txBody>
        </p:sp>
      </p:grpSp>
      <p:sp>
        <p:nvSpPr>
          <p:cNvPr id="47" name="Title 1">
            <a:extLst>
              <a:ext uri="{FF2B5EF4-FFF2-40B4-BE49-F238E27FC236}">
                <a16:creationId xmlns:a16="http://schemas.microsoft.com/office/drawing/2014/main" id="{5F9A117C-80B6-453E-860F-0F8E97BAC14D}"/>
              </a:ext>
            </a:extLst>
          </p:cNvPr>
          <p:cNvSpPr txBox="1">
            <a:spLocks/>
          </p:cNvSpPr>
          <p:nvPr/>
        </p:nvSpPr>
        <p:spPr>
          <a:xfrm>
            <a:off x="1876104" y="3020387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+mn-lt"/>
              </a:rPr>
              <a:t>Create Java Program using any text editor or IDE.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3954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F308-7822-4BB4-AEA0-1B699062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IN" u="sng" dirty="0">
                <a:latin typeface="+mn-lt"/>
              </a:rPr>
              <a:t>Programming Process</a:t>
            </a:r>
            <a:endParaRPr lang="en-US" u="sng" dirty="0">
              <a:latin typeface="+mn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9F2A9F-54D3-4A0E-924A-28076625BCC5}"/>
              </a:ext>
            </a:extLst>
          </p:cNvPr>
          <p:cNvGrpSpPr/>
          <p:nvPr/>
        </p:nvGrpSpPr>
        <p:grpSpPr>
          <a:xfrm>
            <a:off x="6096000" y="-6629391"/>
            <a:ext cx="4156479" cy="34290000"/>
            <a:chOff x="6362483" y="0"/>
            <a:chExt cx="4156479" cy="342900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D622D8-06AF-42EC-A1E6-6AFFCE502CEC}"/>
                </a:ext>
              </a:extLst>
            </p:cNvPr>
            <p:cNvGrpSpPr/>
            <p:nvPr/>
          </p:nvGrpSpPr>
          <p:grpSpPr>
            <a:xfrm>
              <a:off x="9638180" y="0"/>
              <a:ext cx="880782" cy="34290000"/>
              <a:chOff x="9638180" y="0"/>
              <a:chExt cx="880782" cy="3429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662AE56-CA92-4865-89E5-847F1A624473}"/>
                  </a:ext>
                </a:extLst>
              </p:cNvPr>
              <p:cNvGrpSpPr/>
              <p:nvPr/>
            </p:nvGrpSpPr>
            <p:grpSpPr>
              <a:xfrm>
                <a:off x="9638180" y="0"/>
                <a:ext cx="880782" cy="6858000"/>
                <a:chOff x="9638180" y="0"/>
                <a:chExt cx="880782" cy="685800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6C2089E-618A-4124-9052-5938268C023D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7A716EE-CE02-452F-8889-7EC85981B7C6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CC83AD-401E-43AE-8434-0C815A2AFD66}"/>
                  </a:ext>
                </a:extLst>
              </p:cNvPr>
              <p:cNvGrpSpPr/>
              <p:nvPr/>
            </p:nvGrpSpPr>
            <p:grpSpPr>
              <a:xfrm>
                <a:off x="9638180" y="6858000"/>
                <a:ext cx="880782" cy="6858000"/>
                <a:chOff x="9638180" y="0"/>
                <a:chExt cx="880782" cy="68580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484839F-FBE3-492F-9F84-FCD47E106186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3EE0FCE-99CE-4539-92EC-4F50EAAB493E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7A7536E-3F9D-4C7A-999E-3A2CC6BD1FF2}"/>
                  </a:ext>
                </a:extLst>
              </p:cNvPr>
              <p:cNvGrpSpPr/>
              <p:nvPr/>
            </p:nvGrpSpPr>
            <p:grpSpPr>
              <a:xfrm>
                <a:off x="9638180" y="13716000"/>
                <a:ext cx="880782" cy="6858000"/>
                <a:chOff x="9638180" y="0"/>
                <a:chExt cx="880782" cy="68580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20582CF-9767-4283-86A8-2DDD99B8B88C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1074930-4994-456C-986E-0F5C9B1E057F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5BFA2CF-27FC-4069-A10F-48C22892C026}"/>
                  </a:ext>
                </a:extLst>
              </p:cNvPr>
              <p:cNvGrpSpPr/>
              <p:nvPr/>
            </p:nvGrpSpPr>
            <p:grpSpPr>
              <a:xfrm>
                <a:off x="9638180" y="20574000"/>
                <a:ext cx="880782" cy="6858000"/>
                <a:chOff x="9638180" y="0"/>
                <a:chExt cx="880782" cy="685800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8AB2CCA-0E15-4550-B961-3F55477DA7B7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483ED0C-8A3F-4C01-8194-ADE1D52503A3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C44B59-275B-4276-A9AF-99F0C2A0EF0C}"/>
                  </a:ext>
                </a:extLst>
              </p:cNvPr>
              <p:cNvGrpSpPr/>
              <p:nvPr/>
            </p:nvGrpSpPr>
            <p:grpSpPr>
              <a:xfrm>
                <a:off x="9638180" y="27432000"/>
                <a:ext cx="880782" cy="6858000"/>
                <a:chOff x="9638180" y="0"/>
                <a:chExt cx="880782" cy="685800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8E21E3A-9FF7-43EF-8E4A-347ED7165819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084D57F-A010-4D51-9C9B-6D24FCEDB22B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479965-5AFF-418B-B571-E654573EED46}"/>
                </a:ext>
              </a:extLst>
            </p:cNvPr>
            <p:cNvSpPr txBox="1"/>
            <p:nvPr/>
          </p:nvSpPr>
          <p:spPr>
            <a:xfrm>
              <a:off x="7729908" y="2971800"/>
              <a:ext cx="1386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Edit</a:t>
              </a:r>
              <a:endParaRPr lang="en-US" sz="6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F75D17-6916-47D9-A5F0-D6AEDE566168}"/>
                </a:ext>
              </a:extLst>
            </p:cNvPr>
            <p:cNvSpPr txBox="1"/>
            <p:nvPr/>
          </p:nvSpPr>
          <p:spPr>
            <a:xfrm>
              <a:off x="6362483" y="9652337"/>
              <a:ext cx="27542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Compile</a:t>
              </a:r>
              <a:endParaRPr lang="en-US" sz="6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2144932-50CE-4841-A0F8-7E7F92317141}"/>
                </a:ext>
              </a:extLst>
            </p:cNvPr>
            <p:cNvSpPr txBox="1"/>
            <p:nvPr/>
          </p:nvSpPr>
          <p:spPr>
            <a:xfrm>
              <a:off x="7430083" y="16637168"/>
              <a:ext cx="16866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Load</a:t>
              </a:r>
              <a:endParaRPr lang="en-US" sz="6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EDF0BA-37B8-4874-92D0-9BD6917C1F52}"/>
                </a:ext>
              </a:extLst>
            </p:cNvPr>
            <p:cNvSpPr txBox="1"/>
            <p:nvPr/>
          </p:nvSpPr>
          <p:spPr>
            <a:xfrm>
              <a:off x="7121601" y="23495168"/>
              <a:ext cx="19951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Verify</a:t>
              </a:r>
              <a:endParaRPr lang="en-US" sz="6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6EF3A3-878F-4BD7-8E8F-42AC9C131EB9}"/>
                </a:ext>
              </a:extLst>
            </p:cNvPr>
            <p:cNvSpPr txBox="1"/>
            <p:nvPr/>
          </p:nvSpPr>
          <p:spPr>
            <a:xfrm>
              <a:off x="6498418" y="30302537"/>
              <a:ext cx="26183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Execute</a:t>
              </a:r>
              <a:endParaRPr lang="en-US" sz="6000" dirty="0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2B4B41A1-F88D-4D18-8918-E7704FC3CE57}"/>
              </a:ext>
            </a:extLst>
          </p:cNvPr>
          <p:cNvSpPr txBox="1">
            <a:spLocks/>
          </p:cNvSpPr>
          <p:nvPr/>
        </p:nvSpPr>
        <p:spPr>
          <a:xfrm>
            <a:off x="838200" y="3022946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 err="1">
                <a:latin typeface="+mn-lt"/>
              </a:rPr>
              <a:t>JavaC</a:t>
            </a:r>
            <a:r>
              <a:rPr lang="en-IN" sz="3600" dirty="0">
                <a:latin typeface="+mn-lt"/>
              </a:rPr>
              <a:t> compiles the java code by converting it to bytecode.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341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F308-7822-4BB4-AEA0-1B699062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IN" u="sng" dirty="0">
                <a:latin typeface="+mn-lt"/>
              </a:rPr>
              <a:t>Programming Process</a:t>
            </a:r>
            <a:endParaRPr lang="en-US" u="sng" dirty="0">
              <a:latin typeface="+mn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9F2A9F-54D3-4A0E-924A-28076625BCC5}"/>
              </a:ext>
            </a:extLst>
          </p:cNvPr>
          <p:cNvGrpSpPr/>
          <p:nvPr/>
        </p:nvGrpSpPr>
        <p:grpSpPr>
          <a:xfrm>
            <a:off x="6096000" y="-13465613"/>
            <a:ext cx="4156479" cy="34290000"/>
            <a:chOff x="6362483" y="0"/>
            <a:chExt cx="4156479" cy="342900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D622D8-06AF-42EC-A1E6-6AFFCE502CEC}"/>
                </a:ext>
              </a:extLst>
            </p:cNvPr>
            <p:cNvGrpSpPr/>
            <p:nvPr/>
          </p:nvGrpSpPr>
          <p:grpSpPr>
            <a:xfrm>
              <a:off x="9638180" y="0"/>
              <a:ext cx="880782" cy="34290000"/>
              <a:chOff x="9638180" y="0"/>
              <a:chExt cx="880782" cy="3429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662AE56-CA92-4865-89E5-847F1A624473}"/>
                  </a:ext>
                </a:extLst>
              </p:cNvPr>
              <p:cNvGrpSpPr/>
              <p:nvPr/>
            </p:nvGrpSpPr>
            <p:grpSpPr>
              <a:xfrm>
                <a:off x="9638180" y="0"/>
                <a:ext cx="880782" cy="6858000"/>
                <a:chOff x="9638180" y="0"/>
                <a:chExt cx="880782" cy="685800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6C2089E-618A-4124-9052-5938268C023D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7A716EE-CE02-452F-8889-7EC85981B7C6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CC83AD-401E-43AE-8434-0C815A2AFD66}"/>
                  </a:ext>
                </a:extLst>
              </p:cNvPr>
              <p:cNvGrpSpPr/>
              <p:nvPr/>
            </p:nvGrpSpPr>
            <p:grpSpPr>
              <a:xfrm>
                <a:off x="9638180" y="6858000"/>
                <a:ext cx="880782" cy="6858000"/>
                <a:chOff x="9638180" y="0"/>
                <a:chExt cx="880782" cy="68580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484839F-FBE3-492F-9F84-FCD47E106186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3EE0FCE-99CE-4539-92EC-4F50EAAB493E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7A7536E-3F9D-4C7A-999E-3A2CC6BD1FF2}"/>
                  </a:ext>
                </a:extLst>
              </p:cNvPr>
              <p:cNvGrpSpPr/>
              <p:nvPr/>
            </p:nvGrpSpPr>
            <p:grpSpPr>
              <a:xfrm>
                <a:off x="9638180" y="13716000"/>
                <a:ext cx="880782" cy="6858000"/>
                <a:chOff x="9638180" y="0"/>
                <a:chExt cx="880782" cy="68580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20582CF-9767-4283-86A8-2DDD99B8B88C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1074930-4994-456C-986E-0F5C9B1E057F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5BFA2CF-27FC-4069-A10F-48C22892C026}"/>
                  </a:ext>
                </a:extLst>
              </p:cNvPr>
              <p:cNvGrpSpPr/>
              <p:nvPr/>
            </p:nvGrpSpPr>
            <p:grpSpPr>
              <a:xfrm>
                <a:off x="9638180" y="20574000"/>
                <a:ext cx="880782" cy="6858000"/>
                <a:chOff x="9638180" y="0"/>
                <a:chExt cx="880782" cy="685800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8AB2CCA-0E15-4550-B961-3F55477DA7B7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483ED0C-8A3F-4C01-8194-ADE1D52503A3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C44B59-275B-4276-A9AF-99F0C2A0EF0C}"/>
                  </a:ext>
                </a:extLst>
              </p:cNvPr>
              <p:cNvGrpSpPr/>
              <p:nvPr/>
            </p:nvGrpSpPr>
            <p:grpSpPr>
              <a:xfrm>
                <a:off x="9638180" y="27432000"/>
                <a:ext cx="880782" cy="6858000"/>
                <a:chOff x="9638180" y="0"/>
                <a:chExt cx="880782" cy="685800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8E21E3A-9FF7-43EF-8E4A-347ED7165819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084D57F-A010-4D51-9C9B-6D24FCEDB22B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479965-5AFF-418B-B571-E654573EED46}"/>
                </a:ext>
              </a:extLst>
            </p:cNvPr>
            <p:cNvSpPr txBox="1"/>
            <p:nvPr/>
          </p:nvSpPr>
          <p:spPr>
            <a:xfrm>
              <a:off x="7729908" y="2971800"/>
              <a:ext cx="1386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Edit</a:t>
              </a:r>
              <a:endParaRPr lang="en-US" sz="6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F75D17-6916-47D9-A5F0-D6AEDE566168}"/>
                </a:ext>
              </a:extLst>
            </p:cNvPr>
            <p:cNvSpPr txBox="1"/>
            <p:nvPr/>
          </p:nvSpPr>
          <p:spPr>
            <a:xfrm>
              <a:off x="6362483" y="9652337"/>
              <a:ext cx="27542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Compile</a:t>
              </a:r>
              <a:endParaRPr lang="en-US" sz="6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2144932-50CE-4841-A0F8-7E7F92317141}"/>
                </a:ext>
              </a:extLst>
            </p:cNvPr>
            <p:cNvSpPr txBox="1"/>
            <p:nvPr/>
          </p:nvSpPr>
          <p:spPr>
            <a:xfrm>
              <a:off x="7430083" y="16637168"/>
              <a:ext cx="16866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Load</a:t>
              </a:r>
              <a:endParaRPr lang="en-US" sz="6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EDF0BA-37B8-4874-92D0-9BD6917C1F52}"/>
                </a:ext>
              </a:extLst>
            </p:cNvPr>
            <p:cNvSpPr txBox="1"/>
            <p:nvPr/>
          </p:nvSpPr>
          <p:spPr>
            <a:xfrm>
              <a:off x="7121601" y="23495168"/>
              <a:ext cx="19951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Verify</a:t>
              </a:r>
              <a:endParaRPr lang="en-US" sz="6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6EF3A3-878F-4BD7-8E8F-42AC9C131EB9}"/>
                </a:ext>
              </a:extLst>
            </p:cNvPr>
            <p:cNvSpPr txBox="1"/>
            <p:nvPr/>
          </p:nvSpPr>
          <p:spPr>
            <a:xfrm>
              <a:off x="6498418" y="30302537"/>
              <a:ext cx="26183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Execute</a:t>
              </a:r>
              <a:endParaRPr lang="en-US" sz="6000" dirty="0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9A71DBD1-53E0-49D7-8033-BB10B1990EDC}"/>
              </a:ext>
            </a:extLst>
          </p:cNvPr>
          <p:cNvSpPr txBox="1">
            <a:spLocks/>
          </p:cNvSpPr>
          <p:nvPr/>
        </p:nvSpPr>
        <p:spPr>
          <a:xfrm>
            <a:off x="1216433" y="301660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+mn-lt"/>
              </a:rPr>
              <a:t>JVM transfers the bytecode to RAM.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48570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F308-7822-4BB4-AEA0-1B699062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IN" u="sng" dirty="0">
                <a:latin typeface="+mn-lt"/>
              </a:rPr>
              <a:t>Programming Process</a:t>
            </a:r>
            <a:endParaRPr lang="en-US" u="sng" dirty="0">
              <a:latin typeface="+mn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9F2A9F-54D3-4A0E-924A-28076625BCC5}"/>
              </a:ext>
            </a:extLst>
          </p:cNvPr>
          <p:cNvGrpSpPr/>
          <p:nvPr/>
        </p:nvGrpSpPr>
        <p:grpSpPr>
          <a:xfrm>
            <a:off x="6096000" y="-20410691"/>
            <a:ext cx="4156479" cy="34290000"/>
            <a:chOff x="6362483" y="0"/>
            <a:chExt cx="4156479" cy="342900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D622D8-06AF-42EC-A1E6-6AFFCE502CEC}"/>
                </a:ext>
              </a:extLst>
            </p:cNvPr>
            <p:cNvGrpSpPr/>
            <p:nvPr/>
          </p:nvGrpSpPr>
          <p:grpSpPr>
            <a:xfrm>
              <a:off x="9638180" y="0"/>
              <a:ext cx="880782" cy="34290000"/>
              <a:chOff x="9638180" y="0"/>
              <a:chExt cx="880782" cy="3429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662AE56-CA92-4865-89E5-847F1A624473}"/>
                  </a:ext>
                </a:extLst>
              </p:cNvPr>
              <p:cNvGrpSpPr/>
              <p:nvPr/>
            </p:nvGrpSpPr>
            <p:grpSpPr>
              <a:xfrm>
                <a:off x="9638180" y="0"/>
                <a:ext cx="880782" cy="6858000"/>
                <a:chOff x="9638180" y="0"/>
                <a:chExt cx="880782" cy="685800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6C2089E-618A-4124-9052-5938268C023D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7A716EE-CE02-452F-8889-7EC85981B7C6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CC83AD-401E-43AE-8434-0C815A2AFD66}"/>
                  </a:ext>
                </a:extLst>
              </p:cNvPr>
              <p:cNvGrpSpPr/>
              <p:nvPr/>
            </p:nvGrpSpPr>
            <p:grpSpPr>
              <a:xfrm>
                <a:off x="9638180" y="6858000"/>
                <a:ext cx="880782" cy="6858000"/>
                <a:chOff x="9638180" y="0"/>
                <a:chExt cx="880782" cy="68580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484839F-FBE3-492F-9F84-FCD47E106186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3EE0FCE-99CE-4539-92EC-4F50EAAB493E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7A7536E-3F9D-4C7A-999E-3A2CC6BD1FF2}"/>
                  </a:ext>
                </a:extLst>
              </p:cNvPr>
              <p:cNvGrpSpPr/>
              <p:nvPr/>
            </p:nvGrpSpPr>
            <p:grpSpPr>
              <a:xfrm>
                <a:off x="9638180" y="13716000"/>
                <a:ext cx="880782" cy="6858000"/>
                <a:chOff x="9638180" y="0"/>
                <a:chExt cx="880782" cy="68580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20582CF-9767-4283-86A8-2DDD99B8B88C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1074930-4994-456C-986E-0F5C9B1E057F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5BFA2CF-27FC-4069-A10F-48C22892C026}"/>
                  </a:ext>
                </a:extLst>
              </p:cNvPr>
              <p:cNvGrpSpPr/>
              <p:nvPr/>
            </p:nvGrpSpPr>
            <p:grpSpPr>
              <a:xfrm>
                <a:off x="9638180" y="20574000"/>
                <a:ext cx="880782" cy="6858000"/>
                <a:chOff x="9638180" y="0"/>
                <a:chExt cx="880782" cy="685800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8AB2CCA-0E15-4550-B961-3F55477DA7B7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483ED0C-8A3F-4C01-8194-ADE1D52503A3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C44B59-275B-4276-A9AF-99F0C2A0EF0C}"/>
                  </a:ext>
                </a:extLst>
              </p:cNvPr>
              <p:cNvGrpSpPr/>
              <p:nvPr/>
            </p:nvGrpSpPr>
            <p:grpSpPr>
              <a:xfrm>
                <a:off x="9638180" y="27432000"/>
                <a:ext cx="880782" cy="6858000"/>
                <a:chOff x="9638180" y="0"/>
                <a:chExt cx="880782" cy="685800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8E21E3A-9FF7-43EF-8E4A-347ED7165819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084D57F-A010-4D51-9C9B-6D24FCEDB22B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479965-5AFF-418B-B571-E654573EED46}"/>
                </a:ext>
              </a:extLst>
            </p:cNvPr>
            <p:cNvSpPr txBox="1"/>
            <p:nvPr/>
          </p:nvSpPr>
          <p:spPr>
            <a:xfrm>
              <a:off x="7729908" y="2971800"/>
              <a:ext cx="1386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Edit</a:t>
              </a:r>
              <a:endParaRPr lang="en-US" sz="6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F75D17-6916-47D9-A5F0-D6AEDE566168}"/>
                </a:ext>
              </a:extLst>
            </p:cNvPr>
            <p:cNvSpPr txBox="1"/>
            <p:nvPr/>
          </p:nvSpPr>
          <p:spPr>
            <a:xfrm>
              <a:off x="6362483" y="9652337"/>
              <a:ext cx="27542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Compile</a:t>
              </a:r>
              <a:endParaRPr lang="en-US" sz="6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2144932-50CE-4841-A0F8-7E7F92317141}"/>
                </a:ext>
              </a:extLst>
            </p:cNvPr>
            <p:cNvSpPr txBox="1"/>
            <p:nvPr/>
          </p:nvSpPr>
          <p:spPr>
            <a:xfrm>
              <a:off x="7430083" y="16637168"/>
              <a:ext cx="16866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Load</a:t>
              </a:r>
              <a:endParaRPr lang="en-US" sz="6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EDF0BA-37B8-4874-92D0-9BD6917C1F52}"/>
                </a:ext>
              </a:extLst>
            </p:cNvPr>
            <p:cNvSpPr txBox="1"/>
            <p:nvPr/>
          </p:nvSpPr>
          <p:spPr>
            <a:xfrm>
              <a:off x="7121601" y="23495168"/>
              <a:ext cx="19951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Verify</a:t>
              </a:r>
              <a:endParaRPr lang="en-US" sz="6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6EF3A3-878F-4BD7-8E8F-42AC9C131EB9}"/>
                </a:ext>
              </a:extLst>
            </p:cNvPr>
            <p:cNvSpPr txBox="1"/>
            <p:nvPr/>
          </p:nvSpPr>
          <p:spPr>
            <a:xfrm>
              <a:off x="6498418" y="30302537"/>
              <a:ext cx="26183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Execute</a:t>
              </a:r>
              <a:endParaRPr lang="en-US" sz="6000" dirty="0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D08049DE-C653-4571-966A-CAB77A5AEDB3}"/>
              </a:ext>
            </a:extLst>
          </p:cNvPr>
          <p:cNvSpPr txBox="1">
            <a:spLocks/>
          </p:cNvSpPr>
          <p:nvPr/>
        </p:nvSpPr>
        <p:spPr>
          <a:xfrm>
            <a:off x="973253" y="2929527"/>
            <a:ext cx="5881865" cy="169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+mn-lt"/>
              </a:rPr>
              <a:t>JVM verifies that the bytecode is valid and does not violate Java’s security restrictions.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77289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0B06-B6DF-4F8D-9F96-152EBC85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+mn-lt"/>
              </a:rPr>
              <a:t>Class and Objects</a:t>
            </a:r>
            <a:endParaRPr lang="en-US" u="sng" dirty="0"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8AD669-F9E2-4031-ACCF-272D1204D7E0}"/>
              </a:ext>
            </a:extLst>
          </p:cNvPr>
          <p:cNvGrpSpPr/>
          <p:nvPr/>
        </p:nvGrpSpPr>
        <p:grpSpPr>
          <a:xfrm>
            <a:off x="4572002" y="1565184"/>
            <a:ext cx="2644588" cy="2020700"/>
            <a:chOff x="4392707" y="1852054"/>
            <a:chExt cx="2644588" cy="20207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535BB9B-3201-4599-82C7-1BDDE2905490}"/>
                </a:ext>
              </a:extLst>
            </p:cNvPr>
            <p:cNvSpPr/>
            <p:nvPr/>
          </p:nvSpPr>
          <p:spPr>
            <a:xfrm>
              <a:off x="4392707" y="1852054"/>
              <a:ext cx="2644588" cy="20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202711-9744-4782-9118-B50AB94CA1E6}"/>
                </a:ext>
              </a:extLst>
            </p:cNvPr>
            <p:cNvSpPr/>
            <p:nvPr/>
          </p:nvSpPr>
          <p:spPr>
            <a:xfrm>
              <a:off x="4719919" y="2115671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D3E4E1-4AA7-4C96-9A18-B1CE59F3C371}"/>
                </a:ext>
              </a:extLst>
            </p:cNvPr>
            <p:cNvSpPr/>
            <p:nvPr/>
          </p:nvSpPr>
          <p:spPr>
            <a:xfrm>
              <a:off x="5905501" y="2124636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4B8B08-6E10-482F-9D00-AB75C3EB247D}"/>
                </a:ext>
              </a:extLst>
            </p:cNvPr>
            <p:cNvSpPr/>
            <p:nvPr/>
          </p:nvSpPr>
          <p:spPr>
            <a:xfrm>
              <a:off x="4719918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260C6E-0FE5-4C27-B8E7-410B31B1F977}"/>
                </a:ext>
              </a:extLst>
            </p:cNvPr>
            <p:cNvSpPr/>
            <p:nvPr/>
          </p:nvSpPr>
          <p:spPr>
            <a:xfrm>
              <a:off x="5905501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5EFAC1-156A-4268-949C-8B043CDFACEC}"/>
              </a:ext>
            </a:extLst>
          </p:cNvPr>
          <p:cNvGrpSpPr/>
          <p:nvPr/>
        </p:nvGrpSpPr>
        <p:grpSpPr>
          <a:xfrm>
            <a:off x="7409215" y="3887043"/>
            <a:ext cx="2644588" cy="2020700"/>
            <a:chOff x="4392707" y="1852054"/>
            <a:chExt cx="2644588" cy="20207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1C0B4B-AE47-4455-B211-7CD41C441D80}"/>
                </a:ext>
              </a:extLst>
            </p:cNvPr>
            <p:cNvSpPr/>
            <p:nvPr/>
          </p:nvSpPr>
          <p:spPr>
            <a:xfrm>
              <a:off x="4392707" y="1852054"/>
              <a:ext cx="2644588" cy="20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F6353A-F51A-4B2A-8DEA-D23868BAC0FB}"/>
                </a:ext>
              </a:extLst>
            </p:cNvPr>
            <p:cNvSpPr/>
            <p:nvPr/>
          </p:nvSpPr>
          <p:spPr>
            <a:xfrm>
              <a:off x="4719919" y="2115671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A5AEA-90AB-42C9-B96C-B22160992A1A}"/>
                </a:ext>
              </a:extLst>
            </p:cNvPr>
            <p:cNvSpPr/>
            <p:nvPr/>
          </p:nvSpPr>
          <p:spPr>
            <a:xfrm>
              <a:off x="5905501" y="2124636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0A89DC-B441-4052-AA2C-456A249A507E}"/>
                </a:ext>
              </a:extLst>
            </p:cNvPr>
            <p:cNvSpPr/>
            <p:nvPr/>
          </p:nvSpPr>
          <p:spPr>
            <a:xfrm>
              <a:off x="4719918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D61630-81D8-49A3-916B-93B0AC465781}"/>
                </a:ext>
              </a:extLst>
            </p:cNvPr>
            <p:cNvSpPr/>
            <p:nvPr/>
          </p:nvSpPr>
          <p:spPr>
            <a:xfrm>
              <a:off x="5905501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D4EA7A-AE13-4B45-9F5D-507AA268F390}"/>
              </a:ext>
            </a:extLst>
          </p:cNvPr>
          <p:cNvGrpSpPr/>
          <p:nvPr/>
        </p:nvGrpSpPr>
        <p:grpSpPr>
          <a:xfrm>
            <a:off x="1712261" y="3887043"/>
            <a:ext cx="2644588" cy="2020700"/>
            <a:chOff x="4392707" y="1852054"/>
            <a:chExt cx="2644588" cy="20207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19E404-B43C-4952-9378-23D9327C2193}"/>
                </a:ext>
              </a:extLst>
            </p:cNvPr>
            <p:cNvSpPr/>
            <p:nvPr/>
          </p:nvSpPr>
          <p:spPr>
            <a:xfrm>
              <a:off x="4392707" y="1852054"/>
              <a:ext cx="2644588" cy="20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F6B6A3-B43E-47F2-ACA8-7EF57F3FADB6}"/>
                </a:ext>
              </a:extLst>
            </p:cNvPr>
            <p:cNvSpPr/>
            <p:nvPr/>
          </p:nvSpPr>
          <p:spPr>
            <a:xfrm>
              <a:off x="4719919" y="2115671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AD66E4-E3D9-4145-B944-9F7FB0693DBB}"/>
                </a:ext>
              </a:extLst>
            </p:cNvPr>
            <p:cNvSpPr/>
            <p:nvPr/>
          </p:nvSpPr>
          <p:spPr>
            <a:xfrm>
              <a:off x="5905501" y="2124636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8C2EA6-0BA9-4D38-8318-FEB852BDCB19}"/>
                </a:ext>
              </a:extLst>
            </p:cNvPr>
            <p:cNvSpPr/>
            <p:nvPr/>
          </p:nvSpPr>
          <p:spPr>
            <a:xfrm>
              <a:off x="4719918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9FDFD2-CA1A-4D97-BEC0-22BE147F800E}"/>
                </a:ext>
              </a:extLst>
            </p:cNvPr>
            <p:cNvSpPr/>
            <p:nvPr/>
          </p:nvSpPr>
          <p:spPr>
            <a:xfrm>
              <a:off x="5905501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BFCE4F-CAE9-4323-9ABE-9D57B9A16464}"/>
              </a:ext>
            </a:extLst>
          </p:cNvPr>
          <p:cNvSpPr txBox="1"/>
          <p:nvPr/>
        </p:nvSpPr>
        <p:spPr>
          <a:xfrm>
            <a:off x="7409215" y="2156012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Class</a:t>
            </a:r>
            <a:endParaRPr 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C53B30-58D8-4CEB-A18E-A90AFB4A91B2}"/>
              </a:ext>
            </a:extLst>
          </p:cNvPr>
          <p:cNvSpPr txBox="1"/>
          <p:nvPr/>
        </p:nvSpPr>
        <p:spPr>
          <a:xfrm>
            <a:off x="2082056" y="5942758"/>
            <a:ext cx="176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Object 1</a:t>
            </a:r>
            <a:endParaRPr 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080198-E66F-4D32-BCC3-024EB224B8A3}"/>
              </a:ext>
            </a:extLst>
          </p:cNvPr>
          <p:cNvSpPr txBox="1"/>
          <p:nvPr/>
        </p:nvSpPr>
        <p:spPr>
          <a:xfrm>
            <a:off x="8041800" y="5942758"/>
            <a:ext cx="176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Object 2</a:t>
            </a:r>
            <a:endParaRPr lang="en-US" sz="36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2948F6-A2E9-4E8C-A188-1A0FAEC4133E}"/>
              </a:ext>
            </a:extLst>
          </p:cNvPr>
          <p:cNvGrpSpPr/>
          <p:nvPr/>
        </p:nvGrpSpPr>
        <p:grpSpPr>
          <a:xfrm>
            <a:off x="2212556" y="4393216"/>
            <a:ext cx="470351" cy="169310"/>
            <a:chOff x="2212556" y="4393216"/>
            <a:chExt cx="470351" cy="16931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A5A05D5-E782-4F77-9DFA-E73CAAF9B69D}"/>
                </a:ext>
              </a:extLst>
            </p:cNvPr>
            <p:cNvSpPr/>
            <p:nvPr/>
          </p:nvSpPr>
          <p:spPr>
            <a:xfrm>
              <a:off x="2212556" y="4393216"/>
              <a:ext cx="162146" cy="1693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670F6D-51F8-454A-815D-9CDB2B1FE4AD}"/>
                </a:ext>
              </a:extLst>
            </p:cNvPr>
            <p:cNvSpPr/>
            <p:nvPr/>
          </p:nvSpPr>
          <p:spPr>
            <a:xfrm>
              <a:off x="2520761" y="4393216"/>
              <a:ext cx="162146" cy="1693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64B474-13BD-4F48-963A-BEE20383F0ED}"/>
              </a:ext>
            </a:extLst>
          </p:cNvPr>
          <p:cNvGrpSpPr/>
          <p:nvPr/>
        </p:nvGrpSpPr>
        <p:grpSpPr>
          <a:xfrm>
            <a:off x="9092485" y="4393216"/>
            <a:ext cx="470351" cy="169310"/>
            <a:chOff x="2212556" y="4393216"/>
            <a:chExt cx="470351" cy="16931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2EFB4E5-80CE-4EED-92E7-522169F89AAD}"/>
                </a:ext>
              </a:extLst>
            </p:cNvPr>
            <p:cNvSpPr/>
            <p:nvPr/>
          </p:nvSpPr>
          <p:spPr>
            <a:xfrm>
              <a:off x="2212556" y="4393216"/>
              <a:ext cx="162146" cy="1693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3A5DFA5-362D-46D2-BC74-8E7E5F90F404}"/>
                </a:ext>
              </a:extLst>
            </p:cNvPr>
            <p:cNvSpPr/>
            <p:nvPr/>
          </p:nvSpPr>
          <p:spPr>
            <a:xfrm>
              <a:off x="2520761" y="4393216"/>
              <a:ext cx="162146" cy="1693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4C68BB2D-40B2-4508-9AE5-34839C5A78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594836"/>
              </p:ext>
            </p:extLst>
          </p:nvPr>
        </p:nvGraphicFramePr>
        <p:xfrm>
          <a:off x="7590867" y="528058"/>
          <a:ext cx="4002054" cy="1627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Bitmap Image" r:id="rId3" imgW="4495680" imgH="1828800" progId="Paint.Picture.1">
                  <p:embed/>
                </p:oleObj>
              </mc:Choice>
              <mc:Fallback>
                <p:oleObj name="Bitmap Image" r:id="rId3" imgW="4495680" imgH="18288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90867" y="528058"/>
                        <a:ext cx="4002054" cy="1627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9585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F308-7822-4BB4-AEA0-1B699062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IN" u="sng" dirty="0">
                <a:latin typeface="+mn-lt"/>
              </a:rPr>
              <a:t>Programming Process</a:t>
            </a:r>
            <a:endParaRPr lang="en-US" u="sng" dirty="0">
              <a:latin typeface="+mn-l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09F2A9F-54D3-4A0E-924A-28076625BCC5}"/>
              </a:ext>
            </a:extLst>
          </p:cNvPr>
          <p:cNvGrpSpPr/>
          <p:nvPr/>
        </p:nvGrpSpPr>
        <p:grpSpPr>
          <a:xfrm>
            <a:off x="6096000" y="-27421092"/>
            <a:ext cx="4156479" cy="34290000"/>
            <a:chOff x="6362483" y="0"/>
            <a:chExt cx="4156479" cy="342900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0D622D8-06AF-42EC-A1E6-6AFFCE502CEC}"/>
                </a:ext>
              </a:extLst>
            </p:cNvPr>
            <p:cNvGrpSpPr/>
            <p:nvPr/>
          </p:nvGrpSpPr>
          <p:grpSpPr>
            <a:xfrm>
              <a:off x="9638180" y="0"/>
              <a:ext cx="880782" cy="34290000"/>
              <a:chOff x="9638180" y="0"/>
              <a:chExt cx="880782" cy="34290000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662AE56-CA92-4865-89E5-847F1A624473}"/>
                  </a:ext>
                </a:extLst>
              </p:cNvPr>
              <p:cNvGrpSpPr/>
              <p:nvPr/>
            </p:nvGrpSpPr>
            <p:grpSpPr>
              <a:xfrm>
                <a:off x="9638180" y="0"/>
                <a:ext cx="880782" cy="6858000"/>
                <a:chOff x="9638180" y="0"/>
                <a:chExt cx="880782" cy="6858000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6C2089E-618A-4124-9052-5938268C023D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7A716EE-CE02-452F-8889-7EC85981B7C6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4CC83AD-401E-43AE-8434-0C815A2AFD66}"/>
                  </a:ext>
                </a:extLst>
              </p:cNvPr>
              <p:cNvGrpSpPr/>
              <p:nvPr/>
            </p:nvGrpSpPr>
            <p:grpSpPr>
              <a:xfrm>
                <a:off x="9638180" y="6858000"/>
                <a:ext cx="880782" cy="6858000"/>
                <a:chOff x="9638180" y="0"/>
                <a:chExt cx="880782" cy="6858000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484839F-FBE3-492F-9F84-FCD47E106186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03EE0FCE-99CE-4539-92EC-4F50EAAB493E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7A7536E-3F9D-4C7A-999E-3A2CC6BD1FF2}"/>
                  </a:ext>
                </a:extLst>
              </p:cNvPr>
              <p:cNvGrpSpPr/>
              <p:nvPr/>
            </p:nvGrpSpPr>
            <p:grpSpPr>
              <a:xfrm>
                <a:off x="9638180" y="13716000"/>
                <a:ext cx="880782" cy="6858000"/>
                <a:chOff x="9638180" y="0"/>
                <a:chExt cx="880782" cy="68580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220582CF-9767-4283-86A8-2DDD99B8B88C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21074930-4994-456C-986E-0F5C9B1E057F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45BFA2CF-27FC-4069-A10F-48C22892C026}"/>
                  </a:ext>
                </a:extLst>
              </p:cNvPr>
              <p:cNvGrpSpPr/>
              <p:nvPr/>
            </p:nvGrpSpPr>
            <p:grpSpPr>
              <a:xfrm>
                <a:off x="9638180" y="20574000"/>
                <a:ext cx="880782" cy="6858000"/>
                <a:chOff x="9638180" y="0"/>
                <a:chExt cx="880782" cy="6858000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8AB2CCA-0E15-4550-B961-3F55477DA7B7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E483ED0C-8A3F-4C01-8194-ADE1D52503A3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FC44B59-275B-4276-A9AF-99F0C2A0EF0C}"/>
                  </a:ext>
                </a:extLst>
              </p:cNvPr>
              <p:cNvGrpSpPr/>
              <p:nvPr/>
            </p:nvGrpSpPr>
            <p:grpSpPr>
              <a:xfrm>
                <a:off x="9638180" y="27432000"/>
                <a:ext cx="880782" cy="6858000"/>
                <a:chOff x="9638180" y="0"/>
                <a:chExt cx="880782" cy="6858000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8E21E3A-9FF7-43EF-8E4A-347ED7165819}"/>
                    </a:ext>
                  </a:extLst>
                </p:cNvPr>
                <p:cNvSpPr/>
                <p:nvPr/>
              </p:nvSpPr>
              <p:spPr>
                <a:xfrm>
                  <a:off x="9982200" y="0"/>
                  <a:ext cx="96371" cy="6858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084D57F-A010-4D51-9C9B-6D24FCEDB22B}"/>
                    </a:ext>
                  </a:extLst>
                </p:cNvPr>
                <p:cNvSpPr/>
                <p:nvPr/>
              </p:nvSpPr>
              <p:spPr>
                <a:xfrm>
                  <a:off x="9638180" y="2971800"/>
                  <a:ext cx="880782" cy="9144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479965-5AFF-418B-B571-E654573EED46}"/>
                </a:ext>
              </a:extLst>
            </p:cNvPr>
            <p:cNvSpPr txBox="1"/>
            <p:nvPr/>
          </p:nvSpPr>
          <p:spPr>
            <a:xfrm>
              <a:off x="7729908" y="2971800"/>
              <a:ext cx="138685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Edit</a:t>
              </a:r>
              <a:endParaRPr lang="en-US" sz="60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F75D17-6916-47D9-A5F0-D6AEDE566168}"/>
                </a:ext>
              </a:extLst>
            </p:cNvPr>
            <p:cNvSpPr txBox="1"/>
            <p:nvPr/>
          </p:nvSpPr>
          <p:spPr>
            <a:xfrm>
              <a:off x="6362483" y="9652337"/>
              <a:ext cx="27542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Compile</a:t>
              </a:r>
              <a:endParaRPr lang="en-US" sz="60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2144932-50CE-4841-A0F8-7E7F92317141}"/>
                </a:ext>
              </a:extLst>
            </p:cNvPr>
            <p:cNvSpPr txBox="1"/>
            <p:nvPr/>
          </p:nvSpPr>
          <p:spPr>
            <a:xfrm>
              <a:off x="7430083" y="16637168"/>
              <a:ext cx="16866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Load</a:t>
              </a:r>
              <a:endParaRPr lang="en-US" sz="60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EDF0BA-37B8-4874-92D0-9BD6917C1F52}"/>
                </a:ext>
              </a:extLst>
            </p:cNvPr>
            <p:cNvSpPr txBox="1"/>
            <p:nvPr/>
          </p:nvSpPr>
          <p:spPr>
            <a:xfrm>
              <a:off x="7121601" y="23495168"/>
              <a:ext cx="199516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Verify</a:t>
              </a:r>
              <a:endParaRPr lang="en-US" sz="6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A6EF3A3-878F-4BD7-8E8F-42AC9C131EB9}"/>
                </a:ext>
              </a:extLst>
            </p:cNvPr>
            <p:cNvSpPr txBox="1"/>
            <p:nvPr/>
          </p:nvSpPr>
          <p:spPr>
            <a:xfrm>
              <a:off x="6498418" y="30302537"/>
              <a:ext cx="261834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6000" dirty="0"/>
                <a:t>Execute</a:t>
              </a:r>
              <a:endParaRPr lang="en-US" sz="6000" dirty="0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68A79826-0EF7-4442-84E2-4B509738B77E}"/>
              </a:ext>
            </a:extLst>
          </p:cNvPr>
          <p:cNvSpPr txBox="1">
            <a:spLocks/>
          </p:cNvSpPr>
          <p:nvPr/>
        </p:nvSpPr>
        <p:spPr>
          <a:xfrm>
            <a:off x="526167" y="2798898"/>
            <a:ext cx="5881865" cy="16969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latin typeface="+mn-lt"/>
              </a:rPr>
              <a:t>Bytecode is converted into OS suitable machine language. 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449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0B06-B6DF-4F8D-9F96-152EBC85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+mn-lt"/>
              </a:rPr>
              <a:t>Class and Objects</a:t>
            </a:r>
            <a:endParaRPr lang="en-US" u="sng" dirty="0"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8AD669-F9E2-4031-ACCF-272D1204D7E0}"/>
              </a:ext>
            </a:extLst>
          </p:cNvPr>
          <p:cNvGrpSpPr/>
          <p:nvPr/>
        </p:nvGrpSpPr>
        <p:grpSpPr>
          <a:xfrm>
            <a:off x="4572002" y="1565184"/>
            <a:ext cx="2644588" cy="2020700"/>
            <a:chOff x="4392707" y="1852054"/>
            <a:chExt cx="2644588" cy="20207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535BB9B-3201-4599-82C7-1BDDE2905490}"/>
                </a:ext>
              </a:extLst>
            </p:cNvPr>
            <p:cNvSpPr/>
            <p:nvPr/>
          </p:nvSpPr>
          <p:spPr>
            <a:xfrm>
              <a:off x="4392707" y="1852054"/>
              <a:ext cx="2644588" cy="20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202711-9744-4782-9118-B50AB94CA1E6}"/>
                </a:ext>
              </a:extLst>
            </p:cNvPr>
            <p:cNvSpPr/>
            <p:nvPr/>
          </p:nvSpPr>
          <p:spPr>
            <a:xfrm>
              <a:off x="4719919" y="2115671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D3E4E1-4AA7-4C96-9A18-B1CE59F3C371}"/>
                </a:ext>
              </a:extLst>
            </p:cNvPr>
            <p:cNvSpPr/>
            <p:nvPr/>
          </p:nvSpPr>
          <p:spPr>
            <a:xfrm>
              <a:off x="5905501" y="2124636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4B8B08-6E10-482F-9D00-AB75C3EB247D}"/>
                </a:ext>
              </a:extLst>
            </p:cNvPr>
            <p:cNvSpPr/>
            <p:nvPr/>
          </p:nvSpPr>
          <p:spPr>
            <a:xfrm>
              <a:off x="4719918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260C6E-0FE5-4C27-B8E7-410B31B1F977}"/>
                </a:ext>
              </a:extLst>
            </p:cNvPr>
            <p:cNvSpPr/>
            <p:nvPr/>
          </p:nvSpPr>
          <p:spPr>
            <a:xfrm>
              <a:off x="5905501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5EFAC1-156A-4268-949C-8B043CDFACEC}"/>
              </a:ext>
            </a:extLst>
          </p:cNvPr>
          <p:cNvGrpSpPr/>
          <p:nvPr/>
        </p:nvGrpSpPr>
        <p:grpSpPr>
          <a:xfrm>
            <a:off x="7409215" y="3887043"/>
            <a:ext cx="2644588" cy="2020700"/>
            <a:chOff x="4392707" y="1852054"/>
            <a:chExt cx="2644588" cy="20207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1C0B4B-AE47-4455-B211-7CD41C441D80}"/>
                </a:ext>
              </a:extLst>
            </p:cNvPr>
            <p:cNvSpPr/>
            <p:nvPr/>
          </p:nvSpPr>
          <p:spPr>
            <a:xfrm>
              <a:off x="4392707" y="1852054"/>
              <a:ext cx="2644588" cy="20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2F6353A-F51A-4B2A-8DEA-D23868BAC0FB}"/>
                </a:ext>
              </a:extLst>
            </p:cNvPr>
            <p:cNvSpPr/>
            <p:nvPr/>
          </p:nvSpPr>
          <p:spPr>
            <a:xfrm>
              <a:off x="4719919" y="2115671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A5AEA-90AB-42C9-B96C-B22160992A1A}"/>
                </a:ext>
              </a:extLst>
            </p:cNvPr>
            <p:cNvSpPr/>
            <p:nvPr/>
          </p:nvSpPr>
          <p:spPr>
            <a:xfrm>
              <a:off x="5905501" y="2124636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0A89DC-B441-4052-AA2C-456A249A507E}"/>
                </a:ext>
              </a:extLst>
            </p:cNvPr>
            <p:cNvSpPr/>
            <p:nvPr/>
          </p:nvSpPr>
          <p:spPr>
            <a:xfrm>
              <a:off x="4719918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D61630-81D8-49A3-916B-93B0AC465781}"/>
                </a:ext>
              </a:extLst>
            </p:cNvPr>
            <p:cNvSpPr/>
            <p:nvPr/>
          </p:nvSpPr>
          <p:spPr>
            <a:xfrm>
              <a:off x="5905501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D4EA7A-AE13-4B45-9F5D-507AA268F390}"/>
              </a:ext>
            </a:extLst>
          </p:cNvPr>
          <p:cNvGrpSpPr/>
          <p:nvPr/>
        </p:nvGrpSpPr>
        <p:grpSpPr>
          <a:xfrm>
            <a:off x="1712261" y="3887043"/>
            <a:ext cx="2644588" cy="2020700"/>
            <a:chOff x="4392707" y="1852054"/>
            <a:chExt cx="2644588" cy="20207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19E404-B43C-4952-9378-23D9327C2193}"/>
                </a:ext>
              </a:extLst>
            </p:cNvPr>
            <p:cNvSpPr/>
            <p:nvPr/>
          </p:nvSpPr>
          <p:spPr>
            <a:xfrm>
              <a:off x="4392707" y="1852054"/>
              <a:ext cx="2644588" cy="20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F6B6A3-B43E-47F2-ACA8-7EF57F3FADB6}"/>
                </a:ext>
              </a:extLst>
            </p:cNvPr>
            <p:cNvSpPr/>
            <p:nvPr/>
          </p:nvSpPr>
          <p:spPr>
            <a:xfrm>
              <a:off x="4719919" y="2115671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AD66E4-E3D9-4145-B944-9F7FB0693DBB}"/>
                </a:ext>
              </a:extLst>
            </p:cNvPr>
            <p:cNvSpPr/>
            <p:nvPr/>
          </p:nvSpPr>
          <p:spPr>
            <a:xfrm>
              <a:off x="5905501" y="2124636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8C2EA6-0BA9-4D38-8318-FEB852BDCB19}"/>
                </a:ext>
              </a:extLst>
            </p:cNvPr>
            <p:cNvSpPr/>
            <p:nvPr/>
          </p:nvSpPr>
          <p:spPr>
            <a:xfrm>
              <a:off x="4719918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9FDFD2-CA1A-4D97-BEC0-22BE147F800E}"/>
                </a:ext>
              </a:extLst>
            </p:cNvPr>
            <p:cNvSpPr/>
            <p:nvPr/>
          </p:nvSpPr>
          <p:spPr>
            <a:xfrm>
              <a:off x="5905501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BFCE4F-CAE9-4323-9ABE-9D57B9A16464}"/>
              </a:ext>
            </a:extLst>
          </p:cNvPr>
          <p:cNvSpPr txBox="1"/>
          <p:nvPr/>
        </p:nvSpPr>
        <p:spPr>
          <a:xfrm>
            <a:off x="7409215" y="2156012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Class</a:t>
            </a:r>
            <a:endParaRPr 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C53B30-58D8-4CEB-A18E-A90AFB4A91B2}"/>
              </a:ext>
            </a:extLst>
          </p:cNvPr>
          <p:cNvSpPr txBox="1"/>
          <p:nvPr/>
        </p:nvSpPr>
        <p:spPr>
          <a:xfrm>
            <a:off x="2082056" y="5942758"/>
            <a:ext cx="176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Object 1</a:t>
            </a:r>
            <a:endParaRPr lang="en-US" sz="3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080198-E66F-4D32-BCC3-024EB224B8A3}"/>
              </a:ext>
            </a:extLst>
          </p:cNvPr>
          <p:cNvSpPr txBox="1"/>
          <p:nvPr/>
        </p:nvSpPr>
        <p:spPr>
          <a:xfrm>
            <a:off x="8041800" y="5942758"/>
            <a:ext cx="1760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Object 2</a:t>
            </a:r>
            <a:endParaRPr lang="en-US" sz="36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02948F6-A2E9-4E8C-A188-1A0FAEC4133E}"/>
              </a:ext>
            </a:extLst>
          </p:cNvPr>
          <p:cNvGrpSpPr/>
          <p:nvPr/>
        </p:nvGrpSpPr>
        <p:grpSpPr>
          <a:xfrm>
            <a:off x="2212556" y="4393216"/>
            <a:ext cx="470351" cy="169310"/>
            <a:chOff x="2212556" y="4393216"/>
            <a:chExt cx="470351" cy="16931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A5A05D5-E782-4F77-9DFA-E73CAAF9B69D}"/>
                </a:ext>
              </a:extLst>
            </p:cNvPr>
            <p:cNvSpPr/>
            <p:nvPr/>
          </p:nvSpPr>
          <p:spPr>
            <a:xfrm>
              <a:off x="2212556" y="4393216"/>
              <a:ext cx="162146" cy="1693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670F6D-51F8-454A-815D-9CDB2B1FE4AD}"/>
                </a:ext>
              </a:extLst>
            </p:cNvPr>
            <p:cNvSpPr/>
            <p:nvPr/>
          </p:nvSpPr>
          <p:spPr>
            <a:xfrm>
              <a:off x="2520761" y="4393216"/>
              <a:ext cx="162146" cy="1693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64B474-13BD-4F48-963A-BEE20383F0ED}"/>
              </a:ext>
            </a:extLst>
          </p:cNvPr>
          <p:cNvGrpSpPr/>
          <p:nvPr/>
        </p:nvGrpSpPr>
        <p:grpSpPr>
          <a:xfrm>
            <a:off x="9092485" y="4393216"/>
            <a:ext cx="470351" cy="169310"/>
            <a:chOff x="2212556" y="4393216"/>
            <a:chExt cx="470351" cy="16931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2EFB4E5-80CE-4EED-92E7-522169F89AAD}"/>
                </a:ext>
              </a:extLst>
            </p:cNvPr>
            <p:cNvSpPr/>
            <p:nvPr/>
          </p:nvSpPr>
          <p:spPr>
            <a:xfrm>
              <a:off x="2212556" y="4393216"/>
              <a:ext cx="162146" cy="1693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3A5DFA5-362D-46D2-BC74-8E7E5F90F404}"/>
                </a:ext>
              </a:extLst>
            </p:cNvPr>
            <p:cNvSpPr/>
            <p:nvPr/>
          </p:nvSpPr>
          <p:spPr>
            <a:xfrm>
              <a:off x="2520761" y="4393216"/>
              <a:ext cx="162146" cy="1693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809A2C-070E-474C-B80A-F460470BE1FC}"/>
              </a:ext>
            </a:extLst>
          </p:cNvPr>
          <p:cNvGrpSpPr/>
          <p:nvPr/>
        </p:nvGrpSpPr>
        <p:grpSpPr>
          <a:xfrm>
            <a:off x="3395531" y="4402181"/>
            <a:ext cx="470351" cy="169310"/>
            <a:chOff x="2212556" y="4393216"/>
            <a:chExt cx="470351" cy="16931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5C27CBE-D243-4E40-B960-B2C9E58509B8}"/>
                </a:ext>
              </a:extLst>
            </p:cNvPr>
            <p:cNvSpPr/>
            <p:nvPr/>
          </p:nvSpPr>
          <p:spPr>
            <a:xfrm>
              <a:off x="2212556" y="4393216"/>
              <a:ext cx="162146" cy="1693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CCEC5DA-A6CA-466F-A4FF-167CB83DB6FC}"/>
                </a:ext>
              </a:extLst>
            </p:cNvPr>
            <p:cNvSpPr/>
            <p:nvPr/>
          </p:nvSpPr>
          <p:spPr>
            <a:xfrm>
              <a:off x="2520761" y="4393216"/>
              <a:ext cx="162146" cy="16931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4502DD1-96D0-4E2F-873E-246A7126FAF0}"/>
              </a:ext>
            </a:extLst>
          </p:cNvPr>
          <p:cNvGrpSpPr/>
          <p:nvPr/>
        </p:nvGrpSpPr>
        <p:grpSpPr>
          <a:xfrm>
            <a:off x="7906902" y="4402181"/>
            <a:ext cx="470351" cy="169310"/>
            <a:chOff x="2212556" y="4393216"/>
            <a:chExt cx="470351" cy="16931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3B18094-8D1E-4E2A-B3BE-A9431D5D75A1}"/>
                </a:ext>
              </a:extLst>
            </p:cNvPr>
            <p:cNvSpPr/>
            <p:nvPr/>
          </p:nvSpPr>
          <p:spPr>
            <a:xfrm>
              <a:off x="2212556" y="4393216"/>
              <a:ext cx="162146" cy="1693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7A6BC58-229C-4341-9449-5175A535F7E0}"/>
                </a:ext>
              </a:extLst>
            </p:cNvPr>
            <p:cNvSpPr/>
            <p:nvPr/>
          </p:nvSpPr>
          <p:spPr>
            <a:xfrm>
              <a:off x="2520761" y="4393216"/>
              <a:ext cx="162146" cy="16931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019FFFB-6587-46ED-AA93-16CDE75E5F23}"/>
              </a:ext>
            </a:extLst>
          </p:cNvPr>
          <p:cNvSpPr txBox="1"/>
          <p:nvPr/>
        </p:nvSpPr>
        <p:spPr>
          <a:xfrm>
            <a:off x="5490481" y="641989"/>
            <a:ext cx="1211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static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812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F007C454-555A-475A-BE46-5A78C2C8D40E}"/>
              </a:ext>
            </a:extLst>
          </p:cNvPr>
          <p:cNvGrpSpPr/>
          <p:nvPr/>
        </p:nvGrpSpPr>
        <p:grpSpPr>
          <a:xfrm>
            <a:off x="5140124" y="1532069"/>
            <a:ext cx="1696720" cy="1920240"/>
            <a:chOff x="6360385" y="2562204"/>
            <a:chExt cx="1696720" cy="1920240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2B62A2B-EDC9-41A9-8C9C-C2206C6FE70F}"/>
                </a:ext>
              </a:extLst>
            </p:cNvPr>
            <p:cNvSpPr/>
            <p:nvPr/>
          </p:nvSpPr>
          <p:spPr>
            <a:xfrm rot="6034786">
              <a:off x="6248625" y="2673964"/>
              <a:ext cx="1615440" cy="1391920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AFE291D5-D6CB-422F-82A1-24FDE2BFE446}"/>
                </a:ext>
              </a:extLst>
            </p:cNvPr>
            <p:cNvSpPr/>
            <p:nvPr/>
          </p:nvSpPr>
          <p:spPr>
            <a:xfrm rot="6034786">
              <a:off x="6401025" y="2826364"/>
              <a:ext cx="1615440" cy="1391920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34E86253-2044-46AE-81F9-490BB653DFF8}"/>
                </a:ext>
              </a:extLst>
            </p:cNvPr>
            <p:cNvSpPr/>
            <p:nvPr/>
          </p:nvSpPr>
          <p:spPr>
            <a:xfrm rot="6034786">
              <a:off x="6553425" y="2978764"/>
              <a:ext cx="1615440" cy="1391920"/>
            </a:xfrm>
            <a:prstGeom prst="arc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ED80B06-B6DF-4F8D-9F96-152EBC85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+mn-lt"/>
              </a:rPr>
              <a:t>Constructor</a:t>
            </a:r>
            <a:endParaRPr lang="en-US" u="sng" dirty="0">
              <a:latin typeface="+mn-l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8AD669-F9E2-4031-ACCF-272D1204D7E0}"/>
              </a:ext>
            </a:extLst>
          </p:cNvPr>
          <p:cNvGrpSpPr/>
          <p:nvPr/>
        </p:nvGrpSpPr>
        <p:grpSpPr>
          <a:xfrm>
            <a:off x="4442125" y="1514778"/>
            <a:ext cx="2644588" cy="2020700"/>
            <a:chOff x="4392707" y="1852054"/>
            <a:chExt cx="2644588" cy="20207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535BB9B-3201-4599-82C7-1BDDE2905490}"/>
                </a:ext>
              </a:extLst>
            </p:cNvPr>
            <p:cNvSpPr/>
            <p:nvPr/>
          </p:nvSpPr>
          <p:spPr>
            <a:xfrm>
              <a:off x="4392707" y="1852054"/>
              <a:ext cx="2644588" cy="20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202711-9744-4782-9118-B50AB94CA1E6}"/>
                </a:ext>
              </a:extLst>
            </p:cNvPr>
            <p:cNvSpPr/>
            <p:nvPr/>
          </p:nvSpPr>
          <p:spPr>
            <a:xfrm>
              <a:off x="4719919" y="2115671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D3E4E1-4AA7-4C96-9A18-B1CE59F3C371}"/>
                </a:ext>
              </a:extLst>
            </p:cNvPr>
            <p:cNvSpPr/>
            <p:nvPr/>
          </p:nvSpPr>
          <p:spPr>
            <a:xfrm>
              <a:off x="5905501" y="2124636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4B8B08-6E10-482F-9D00-AB75C3EB247D}"/>
                </a:ext>
              </a:extLst>
            </p:cNvPr>
            <p:cNvSpPr/>
            <p:nvPr/>
          </p:nvSpPr>
          <p:spPr>
            <a:xfrm>
              <a:off x="4719918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260C6E-0FE5-4C27-B8E7-410B31B1F977}"/>
                </a:ext>
              </a:extLst>
            </p:cNvPr>
            <p:cNvSpPr/>
            <p:nvPr/>
          </p:nvSpPr>
          <p:spPr>
            <a:xfrm>
              <a:off x="5905501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D4EA7A-AE13-4B45-9F5D-507AA268F390}"/>
              </a:ext>
            </a:extLst>
          </p:cNvPr>
          <p:cNvGrpSpPr/>
          <p:nvPr/>
        </p:nvGrpSpPr>
        <p:grpSpPr>
          <a:xfrm>
            <a:off x="4442125" y="1530219"/>
            <a:ext cx="2644588" cy="2020700"/>
            <a:chOff x="4392707" y="1852054"/>
            <a:chExt cx="2644588" cy="20207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919E404-B43C-4952-9378-23D9327C2193}"/>
                </a:ext>
              </a:extLst>
            </p:cNvPr>
            <p:cNvSpPr/>
            <p:nvPr/>
          </p:nvSpPr>
          <p:spPr>
            <a:xfrm>
              <a:off x="4392707" y="1852054"/>
              <a:ext cx="2644588" cy="2020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3F6B6A3-B43E-47F2-ACA8-7EF57F3FADB6}"/>
                </a:ext>
              </a:extLst>
            </p:cNvPr>
            <p:cNvSpPr/>
            <p:nvPr/>
          </p:nvSpPr>
          <p:spPr>
            <a:xfrm>
              <a:off x="4719919" y="2115671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4AD66E4-E3D9-4145-B944-9F7FB0693DBB}"/>
                </a:ext>
              </a:extLst>
            </p:cNvPr>
            <p:cNvSpPr/>
            <p:nvPr/>
          </p:nvSpPr>
          <p:spPr>
            <a:xfrm>
              <a:off x="5905501" y="2124636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8C2EA6-0BA9-4D38-8318-FEB852BDCB19}"/>
                </a:ext>
              </a:extLst>
            </p:cNvPr>
            <p:cNvSpPr/>
            <p:nvPr/>
          </p:nvSpPr>
          <p:spPr>
            <a:xfrm>
              <a:off x="4719918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19FDFD2-CA1A-4D97-BEC0-22BE147F800E}"/>
                </a:ext>
              </a:extLst>
            </p:cNvPr>
            <p:cNvSpPr/>
            <p:nvPr/>
          </p:nvSpPr>
          <p:spPr>
            <a:xfrm>
              <a:off x="5905501" y="2980764"/>
              <a:ext cx="811305" cy="65442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FBFCE4F-CAE9-4323-9ABE-9D57B9A16464}"/>
              </a:ext>
            </a:extLst>
          </p:cNvPr>
          <p:cNvSpPr txBox="1"/>
          <p:nvPr/>
        </p:nvSpPr>
        <p:spPr>
          <a:xfrm>
            <a:off x="7409215" y="2156012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Class</a:t>
            </a:r>
            <a:endParaRPr 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C53B30-58D8-4CEB-A18E-A90AFB4A91B2}"/>
              </a:ext>
            </a:extLst>
          </p:cNvPr>
          <p:cNvSpPr txBox="1"/>
          <p:nvPr/>
        </p:nvSpPr>
        <p:spPr>
          <a:xfrm>
            <a:off x="2082056" y="5942758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Object</a:t>
            </a:r>
            <a:endParaRPr lang="en-US" sz="3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288CEC-0620-41A0-BF7B-B57A15CC5700}"/>
              </a:ext>
            </a:extLst>
          </p:cNvPr>
          <p:cNvSpPr/>
          <p:nvPr/>
        </p:nvSpPr>
        <p:spPr>
          <a:xfrm>
            <a:off x="7840609" y="4029560"/>
            <a:ext cx="2398349" cy="20562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5954EE-90DA-4F92-83AC-F2CA0CE720DF}"/>
              </a:ext>
            </a:extLst>
          </p:cNvPr>
          <p:cNvSpPr txBox="1"/>
          <p:nvPr/>
        </p:nvSpPr>
        <p:spPr>
          <a:xfrm>
            <a:off x="7840609" y="6085847"/>
            <a:ext cx="2398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Constructor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3387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7 L -0.24519 0.3224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66" y="1611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07407E-6 L 0.10429 0.1590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8" y="7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7" grpId="0" animBg="1"/>
      <p:bldP spid="41" grpId="0"/>
      <p:bldP spid="4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0B06-B6DF-4F8D-9F96-152EBC853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+mn-lt"/>
              </a:rPr>
              <a:t>Constructor</a:t>
            </a:r>
            <a:endParaRPr lang="en-US" u="sng" dirty="0">
              <a:latin typeface="+mn-lt"/>
            </a:endParaRP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372E111-CEDB-4A93-A1B1-EB517B7C14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39876"/>
              </p:ext>
            </p:extLst>
          </p:nvPr>
        </p:nvGraphicFramePr>
        <p:xfrm>
          <a:off x="3288412" y="1561633"/>
          <a:ext cx="5996053" cy="344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Bitmap Image" r:id="rId3" imgW="5364360" imgH="3086280" progId="Paint.Picture.1">
                  <p:embed/>
                </p:oleObj>
              </mc:Choice>
              <mc:Fallback>
                <p:oleObj name="Bitmap Image" r:id="rId3" imgW="5364360" imgH="30862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8412" y="1561633"/>
                        <a:ext cx="5996053" cy="3449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B6F3DD8C-81A6-48C8-8053-6C363FE9FA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801693"/>
              </p:ext>
            </p:extLst>
          </p:nvPr>
        </p:nvGraphicFramePr>
        <p:xfrm>
          <a:off x="5190285" y="5504329"/>
          <a:ext cx="1018543" cy="399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Bitmap Image" r:id="rId5" imgW="464760" imgH="182880" progId="Paint.Picture.1">
                  <p:embed/>
                </p:oleObj>
              </mc:Choice>
              <mc:Fallback>
                <p:oleObj name="Bitmap Image" r:id="rId5" imgW="464760" imgH="1828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90285" y="5504329"/>
                        <a:ext cx="1018543" cy="3997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9221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0B06-B6DF-4F8D-9F96-152EBC853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60059" cy="1325563"/>
          </a:xfrm>
        </p:spPr>
        <p:txBody>
          <a:bodyPr/>
          <a:lstStyle/>
          <a:p>
            <a:r>
              <a:rPr lang="en-IN" u="sng" dirty="0">
                <a:latin typeface="+mn-lt"/>
              </a:rPr>
              <a:t>this keyword</a:t>
            </a:r>
            <a:endParaRPr lang="en-US" u="sng" dirty="0">
              <a:latin typeface="+mn-lt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0FE309D-0516-4664-92A9-6FDD4D5FDC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495701"/>
              </p:ext>
            </p:extLst>
          </p:nvPr>
        </p:nvGraphicFramePr>
        <p:xfrm>
          <a:off x="4914994" y="641536"/>
          <a:ext cx="6270625" cy="515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8" name="Bitmap Image" r:id="rId3" imgW="6271200" imgH="5158800" progId="Paint.Picture.1">
                  <p:embed/>
                </p:oleObj>
              </mc:Choice>
              <mc:Fallback>
                <p:oleObj name="Bitmap Image" r:id="rId3" imgW="6271200" imgH="515880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4994" y="641536"/>
                        <a:ext cx="6270625" cy="5159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650C8CB-313C-4C4D-8B39-056435CB0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535439"/>
              </p:ext>
            </p:extLst>
          </p:nvPr>
        </p:nvGraphicFramePr>
        <p:xfrm>
          <a:off x="770778" y="3275296"/>
          <a:ext cx="343275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9" name="Bitmap Image" r:id="rId5" imgW="2545200" imgH="983160" progId="Paint.Picture.1">
                  <p:embed/>
                </p:oleObj>
              </mc:Choice>
              <mc:Fallback>
                <p:oleObj name="Bitmap Image" r:id="rId5" imgW="2545200" imgH="98316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0778" y="3275296"/>
                        <a:ext cx="3432755" cy="1325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6105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24E3-B572-4B2C-8D0B-90A5AD27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>
                <a:latin typeface="+mn-lt"/>
              </a:rPr>
              <a:t>Scanner Class</a:t>
            </a:r>
            <a:endParaRPr lang="en-US" u="sng" dirty="0">
              <a:latin typeface="+mn-lt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28DCEAD-1B50-4F5A-A924-9B3856A018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528151"/>
              </p:ext>
            </p:extLst>
          </p:nvPr>
        </p:nvGraphicFramePr>
        <p:xfrm>
          <a:off x="5108575" y="563563"/>
          <a:ext cx="5592763" cy="554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Bitmap Image" r:id="rId3" imgW="5592960" imgH="5539680" progId="Paint.Picture.1">
                  <p:embed/>
                </p:oleObj>
              </mc:Choice>
              <mc:Fallback>
                <p:oleObj name="Bitmap Image" r:id="rId3" imgW="5592960" imgH="5539680" progId="Paint.Picture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8575" y="563563"/>
                        <a:ext cx="5592763" cy="554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7364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6F18-2505-4E9B-AA17-4233FB6B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833282" cy="1325563"/>
          </a:xfrm>
        </p:spPr>
        <p:txBody>
          <a:bodyPr/>
          <a:lstStyle/>
          <a:p>
            <a:r>
              <a:rPr lang="en-IN" u="sng" dirty="0">
                <a:latin typeface="+mn-lt"/>
              </a:rPr>
              <a:t>Strings</a:t>
            </a:r>
            <a:endParaRPr lang="en-US" u="sng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787DE-5FA0-4BCC-BE82-F39EDF7E43D9}"/>
              </a:ext>
            </a:extLst>
          </p:cNvPr>
          <p:cNvSpPr txBox="1"/>
          <p:nvPr/>
        </p:nvSpPr>
        <p:spPr>
          <a:xfrm>
            <a:off x="2098839" y="1500539"/>
            <a:ext cx="8270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String </a:t>
            </a:r>
            <a:r>
              <a:rPr lang="en-IN" sz="2800" dirty="0" err="1"/>
              <a:t>myString</a:t>
            </a:r>
            <a:r>
              <a:rPr lang="en-IN" sz="2800" dirty="0"/>
              <a:t> = “We are summarizing OOP Concepts”</a:t>
            </a:r>
            <a:endParaRPr lang="en-US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D024D33-5FFB-4A45-96C3-FBF8E6B7E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40704"/>
              </p:ext>
            </p:extLst>
          </p:nvPr>
        </p:nvGraphicFramePr>
        <p:xfrm>
          <a:off x="1431364" y="3920066"/>
          <a:ext cx="232932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9329">
                  <a:extLst>
                    <a:ext uri="{9D8B030D-6E8A-4147-A177-3AD203B41FA5}">
                      <a16:colId xmlns:a16="http://schemas.microsoft.com/office/drawing/2014/main" val="946850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17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65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98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myString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98924"/>
                  </a:ext>
                </a:extLst>
              </a:tr>
            </a:tbl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B95864C2-C6AC-42F2-9DD2-8A13D2A69B9B}"/>
              </a:ext>
            </a:extLst>
          </p:cNvPr>
          <p:cNvSpPr/>
          <p:nvPr/>
        </p:nvSpPr>
        <p:spPr>
          <a:xfrm>
            <a:off x="6561001" y="3819953"/>
            <a:ext cx="3980330" cy="2052917"/>
          </a:xfrm>
          <a:prstGeom prst="ellipse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9A027C-86D2-4AEA-AB80-80816958BA10}"/>
              </a:ext>
            </a:extLst>
          </p:cNvPr>
          <p:cNvSpPr txBox="1"/>
          <p:nvPr/>
        </p:nvSpPr>
        <p:spPr>
          <a:xfrm>
            <a:off x="6754907" y="4522584"/>
            <a:ext cx="3863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/>
              <a:t>“We are summarizing OOP Concepts”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C58052-D0B3-450E-9C13-15A5498EC8C7}"/>
              </a:ext>
            </a:extLst>
          </p:cNvPr>
          <p:cNvSpPr txBox="1"/>
          <p:nvPr/>
        </p:nvSpPr>
        <p:spPr>
          <a:xfrm>
            <a:off x="1650669" y="3358288"/>
            <a:ext cx="18332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System Stack</a:t>
            </a:r>
            <a:endParaRPr lang="en-US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00DBF-E115-49BF-90F3-B05D8DA3E0D3}"/>
              </a:ext>
            </a:extLst>
          </p:cNvPr>
          <p:cNvSpPr txBox="1"/>
          <p:nvPr/>
        </p:nvSpPr>
        <p:spPr>
          <a:xfrm>
            <a:off x="7750459" y="2518832"/>
            <a:ext cx="936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Heap</a:t>
            </a:r>
            <a:endParaRPr lang="en-US" sz="2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EA8F4E-25CF-40DC-A75B-BB227B64C2F2}"/>
              </a:ext>
            </a:extLst>
          </p:cNvPr>
          <p:cNvSpPr txBox="1"/>
          <p:nvPr/>
        </p:nvSpPr>
        <p:spPr>
          <a:xfrm>
            <a:off x="7750459" y="3358287"/>
            <a:ext cx="1928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String Pool</a:t>
            </a:r>
            <a:endParaRPr lang="en-US" sz="24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A58D73-C9A1-46AF-9975-4D2D565614B6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845351" y="4707250"/>
            <a:ext cx="2909556" cy="602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A6027A0-B6BB-45E0-B3D3-6A627AEA7F9B}"/>
                  </a:ext>
                </a:extLst>
              </p14:cNvPr>
              <p14:cNvContentPartPr/>
              <p14:nvPr/>
            </p14:nvContentPartPr>
            <p14:xfrm>
              <a:off x="2500648" y="1642041"/>
              <a:ext cx="18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A6027A0-B6BB-45E0-B3D3-6A627AEA7F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91648" y="1633041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DBE7D0C6-39F7-41BE-8A47-295A50CB411C}"/>
              </a:ext>
            </a:extLst>
          </p:cNvPr>
          <p:cNvGrpSpPr/>
          <p:nvPr/>
        </p:nvGrpSpPr>
        <p:grpSpPr>
          <a:xfrm>
            <a:off x="5685990" y="2960445"/>
            <a:ext cx="5478480" cy="3480120"/>
            <a:chOff x="5685990" y="2960445"/>
            <a:chExt cx="5478480" cy="34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C3C1F69-787C-43EE-9F3F-D3954033B753}"/>
                    </a:ext>
                  </a:extLst>
                </p14:cNvPr>
                <p14:cNvContentPartPr/>
                <p14:nvPr/>
              </p14:nvContentPartPr>
              <p14:xfrm>
                <a:off x="5685990" y="2960445"/>
                <a:ext cx="5478480" cy="3480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3C1F69-787C-43EE-9F3F-D3954033B7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76990" y="2951445"/>
                  <a:ext cx="5496120" cy="349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09508B-630C-412A-BEF1-F7F513A192B2}"/>
                    </a:ext>
                  </a:extLst>
                </p14:cNvPr>
                <p14:cNvContentPartPr/>
                <p14:nvPr/>
              </p14:nvContentPartPr>
              <p14:xfrm>
                <a:off x="10058550" y="3257085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09508B-630C-412A-BEF1-F7F513A192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049550" y="32484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77757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0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EA2F6CC9236E46B05C4120BC68784A" ma:contentTypeVersion="0" ma:contentTypeDescription="Create a new document." ma:contentTypeScope="" ma:versionID="cdc9ae8b7a1a452380db22d45f48f03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F78424-D070-42CF-B762-2AF8660E1F7D}"/>
</file>

<file path=customXml/itemProps2.xml><?xml version="1.0" encoding="utf-8"?>
<ds:datastoreItem xmlns:ds="http://schemas.openxmlformats.org/officeDocument/2006/customXml" ds:itemID="{38CF2BF8-1DC9-4FE3-AA7B-8E8EF1704309}"/>
</file>

<file path=customXml/itemProps3.xml><?xml version="1.0" encoding="utf-8"?>
<ds:datastoreItem xmlns:ds="http://schemas.openxmlformats.org/officeDocument/2006/customXml" ds:itemID="{4194E65B-BF31-4883-9128-426427E6F20E}"/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426</Words>
  <Application>Microsoft Office PowerPoint</Application>
  <PresentationFormat>Widescreen</PresentationFormat>
  <Paragraphs>131</Paragraphs>
  <Slides>30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Bitmap Image</vt:lpstr>
      <vt:lpstr>Summarizing OOP</vt:lpstr>
      <vt:lpstr>Class and Objects</vt:lpstr>
      <vt:lpstr>Class and Objects</vt:lpstr>
      <vt:lpstr>Class and Objects</vt:lpstr>
      <vt:lpstr>Constructor</vt:lpstr>
      <vt:lpstr>Constructor</vt:lpstr>
      <vt:lpstr>this keyword</vt:lpstr>
      <vt:lpstr>Scanner Class</vt:lpstr>
      <vt:lpstr>Strings</vt:lpstr>
      <vt:lpstr>Strings - immutable</vt:lpstr>
      <vt:lpstr>Strings - immutable</vt:lpstr>
      <vt:lpstr>Strings – lexographic comparison</vt:lpstr>
      <vt:lpstr>Strings – lexographic comparison</vt:lpstr>
      <vt:lpstr>Inheritance</vt:lpstr>
      <vt:lpstr>Inheritance</vt:lpstr>
      <vt:lpstr>Access Modifiers</vt:lpstr>
      <vt:lpstr>Access Modifiers</vt:lpstr>
      <vt:lpstr>Access Modifiers</vt:lpstr>
      <vt:lpstr>Access Modifiers</vt:lpstr>
      <vt:lpstr>Polymorphism: Method Overloading</vt:lpstr>
      <vt:lpstr>Polymorphism:  Method Overriding – using keyword super</vt:lpstr>
      <vt:lpstr>Polymorphism:  Method Overriding – stopping using final</vt:lpstr>
      <vt:lpstr>Inner and Outer Class</vt:lpstr>
      <vt:lpstr>Exception Handling</vt:lpstr>
      <vt:lpstr>Abstract Class</vt:lpstr>
      <vt:lpstr>Programming Process</vt:lpstr>
      <vt:lpstr>Programming Process</vt:lpstr>
      <vt:lpstr>Programming Process</vt:lpstr>
      <vt:lpstr>Programming Process</vt:lpstr>
      <vt:lpstr>Programming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Summarizing OOP</dc:title>
  <dc:creator>Khushee Kapoor</dc:creator>
  <cp:lastModifiedBy>Khushee Kapoor</cp:lastModifiedBy>
  <cp:revision>32</cp:revision>
  <dcterms:created xsi:type="dcterms:W3CDTF">2021-10-26T13:27:04Z</dcterms:created>
  <dcterms:modified xsi:type="dcterms:W3CDTF">2021-10-28T06:36:50Z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0x010100D6EA2F6CC9236E46B05C4120BC68784A</vt:lpwstr>
  </property>
</Properties>
</file>