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3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ink/ink3.xml" ContentType="application/inkml+xml"/>
  <Override PartName="/ppt/ink/ink4.xml" ContentType="application/inkml+xml"/>
  <Override PartName="/ppt/ink/ink5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303" r:id="rId12"/>
    <p:sldId id="265" r:id="rId13"/>
    <p:sldId id="304" r:id="rId14"/>
    <p:sldId id="266" r:id="rId15"/>
    <p:sldId id="275" r:id="rId16"/>
    <p:sldId id="270" r:id="rId17"/>
    <p:sldId id="272" r:id="rId18"/>
    <p:sldId id="273" r:id="rId19"/>
    <p:sldId id="274" r:id="rId20"/>
    <p:sldId id="285" r:id="rId21"/>
    <p:sldId id="286" r:id="rId22"/>
    <p:sldId id="279" r:id="rId23"/>
    <p:sldId id="276" r:id="rId24"/>
    <p:sldId id="277" r:id="rId25"/>
    <p:sldId id="278" r:id="rId26"/>
    <p:sldId id="305" r:id="rId27"/>
    <p:sldId id="283" r:id="rId28"/>
    <p:sldId id="287" r:id="rId29"/>
    <p:sldId id="280" r:id="rId30"/>
    <p:sldId id="282" r:id="rId31"/>
    <p:sldId id="284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8" r:id="rId45"/>
    <p:sldId id="309" r:id="rId46"/>
    <p:sldId id="306" r:id="rId47"/>
    <p:sldId id="307" r:id="rId48"/>
    <p:sldId id="310" r:id="rId49"/>
    <p:sldId id="313" r:id="rId50"/>
    <p:sldId id="311" r:id="rId51"/>
    <p:sldId id="319" r:id="rId52"/>
    <p:sldId id="312" r:id="rId53"/>
    <p:sldId id="314" r:id="rId54"/>
    <p:sldId id="315" r:id="rId55"/>
    <p:sldId id="316" r:id="rId56"/>
    <p:sldId id="317" r:id="rId57"/>
    <p:sldId id="318" r:id="rId58"/>
    <p:sldId id="320" r:id="rId59"/>
    <p:sldId id="321" r:id="rId60"/>
    <p:sldId id="322" r:id="rId61"/>
    <p:sldId id="323" r:id="rId62"/>
    <p:sldId id="324" r:id="rId63"/>
    <p:sldId id="327" r:id="rId64"/>
    <p:sldId id="326" r:id="rId65"/>
    <p:sldId id="29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510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5:59:42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17028 15202 10 0,'0'0'49'0,"0"0"-9"0,0 0 3 0,0 0-7 15,0 0 1-15,0 0-8 0,0 0 3 0,0 0 2 16,0 0-4-16,0 0-1 0,0 0 3 0,0 0 0 15,0 0 2-15,0 0-3 0,0 0 3 0,0 0-3 16,0 0-5-16,0 0 3 0,0 0-2 0,0 0-6 16,0 0 9-16,21-3-8 0,-17 1-1 0,-4 2 5 15,8-4 0-15,-3 4 1 0,-1-3-6 0,4 3 8 16,-1-3-5-16,1 2 2 0,2-3 2 0,4 1-3 16,-2 0-3-16,-1 2 4 0,6-5 0 0,1 2-2 15,0 1 4-15,1-1-2 0,1 1 7 0,0-4-16 16,-1 3 7-16,2 1-5 0,0-3 1 0,-1 1-2 15,2 4-3-15,-4-4-1 0,1 1 6 0,-1-1-4 16,-3 2-4-16,-2-1 3 0,1 0 1 0,-4 0 0 16,2 1-4-16,-5 1-1 0,1 0 4 0,-3 0-4 15,2 1-4-15,-4-1 3 0,-3 2 4 0,8-1-2 16,-4 0 3-16,-4 1-3 0,5 0 0 0,-5 0-4 16,0 0-1-16,4-3 6 0,-4 3-7 0,0 0-3 15,0 0 3-15,0 0-1 0,0 0-1 0,0 0-9 16,0 0-8-16,5-1-5 0,-5 1-16 0,0 0-10 15,0 0-13-15,0 0-18 0,0 0-13 0,0 0-20 16,0 0-79-16,0 0-202 0,0 0 89 0</inkml:trace>
  <inkml:trace contextRef="#ctx0" brushRef="#br0" timeOffset="709.52">16936 15304 50 0,'5'-2'66'0,"-5"2"4"0,5-1-6 0,-5 1-1 16,7-3 3-16,-3 2-2 0,-4 1-4 0,0 0 0 15,11 0-3-15,-7-1 0 0,-4 1-1 0,5-2 3 16,-5 2-10-16,10 0-2 0,-10 0 2 0,9-1 2 16,-4-1-8-16,-5 2-5 0,12-3-1 0,-5 3 3 15,0 0-12-15,0-2-1 0,5 2 3 0,-1-2-1 16,0 1 3-16,1 0 2 0,1-1-2 0,-3 1 3 15,4-2 5-15,2 3-4 0,-1-2 1 0,2-1 1 16,-1 1-1-16,2-1 2 0,-1 0 2 0,2 2-2 16,-2-3 6-16,0 1-11 0,1 3-4 0,0-1-1 15,-3 0-3-15,-2 1-4 0,0-1-2 0,1 1-2 16,-5-2-4-16,5 2-1 0,-5-2 1 0,3 2 6 0,-2 2-8 16,-3-2-5-16,1 0 7 0,-8 0 0 15,13-2 0-15,-8 2 3 0,-5 0 0 0,6-1 1 16,-6 1 5-16,8-2-1 0,-8 2 2 0,5 0 1 15,-5 0 11-15,0 0-17 0,0 0 6 0,8 0-5 16,-8 0-1-16,0 0 2 0,0 0-2 0,6-2-3 16,-6 2 3-16,0 0-3 0,4-2-4 0,-4 2 3 0,0 0-5 15,0 0 2-15,0 0-3 0,0 0-1 16,0 0-1-16,0 0-1 0,0 0 0 0,0 0 0 16,0 0 1-16,0 0-12 0,0 0-18 0,0 0-36 0,0 0-49 15,0 0-69-15,0 0-178 0,0 0-384 0,0 0 169 16</inkml:trace>
  <inkml:trace contextRef="#ctx0" brushRef="#br0" timeOffset="8821.48">25093 9544 35 0,'0'0'57'15,"0"0"-9"-15,0 0 5 0,0 0-10 0,0 0-1 16,0 0 6-16,0 0-3 0,0 0-8 0,0 0 10 15,0 0-4-15,0 0 4 0,0 0 7 0,0 0-6 16,0 0-2-16,0 0 5 0,0 0 0 0,0 0 1 16,0 0-5-16,-6-1-7 0,6 1 0 0,0 0-2 15,0 0 0-15,0 0 1 0,0 0-8 0,0 0-4 16,0 0 5-16,0 0 1 0,0 0 0 0,0 0-10 16,5-8 1-16,-5 8-6 0,0 0 4 0,0 0-4 15,0-3 0-15,0 3 4 0,0 0-2 0,0 0-6 16,0 0 3-16,0 0 0 0,0-5-6 0,0 5 2 15,0 0 8-15,3-5-6 0,-3 5-2 0,4-4-6 16,-2 4-2-16,3-3-2 0,0 2 2 0,1-2-2 16,1 1 5-16,-2 1-7 0,0-1 2 0,3 2-1 0,-3-2 3 15,4 2-11-15,-4-1 17 0,3 1-13 16,-8 0 1-16,14-2 12 0,-8 4-9 0,2-2-4 16,-1 0 8-16,1 0-8 0,-1 3 4 0,0-3-1 0,1 3 5 15,0-2-7-15,-1 2-1 0,0-1 2 16,-1 1 2-16,-1 0-7 0,0 1 5 0,-1-1-8 0,-1 1 9 15,-1 1 2-15,-4-2-4 0,0 4-2 16,-3 1 4-16,-2 1 5 0,-2-3-4 0,-4 5 6 0,-1-2-10 16,-1 1 2-16,-2 0 0 0,-1-1 4 0,3 0-7 15,-2-1 1-15,-1-1 22 0,0 3-18 0,2-4-4 16,-1 0 6-16,4-1-3 0,-3 1-1 16,0 1-3-16,5-3 1 0,1-1 7 0,1 1-5 0,1-1 1 15,2-1 0-15,-1 1 6 0,1 0-7 0,1-1-3 16,1 0 5-16,0 0-1 0,4-2-4 0,-5 3 8 15,5-3-6-15,-4 1 0 0,4-1-5 0,-2 3 5 16,2-3 2-16,0 0-9 0,0 0 13 0,0 0-13 16,0 0 5-16,20-4-11 0,-8 1 16 0,-1-1-4 15,3 1 4-15,4-2-3 0,0 0 2 0,2-1 3 16,-2 0-5-16,4-1-2 0,-3 0 1 0,0-2 3 16,8 0 3-16,-6 0-11 0,-2 4 4 0,-1-2 4 15,-1-1 0-15,-1 2-3 0,2-2 6 0,-3 4-9 16,2-4 4-16,-2 1-9 0,-1 4 9 0,3-4-4 15,-7 3 5-15,-1 0-2 0,1 0 0 0,-2 2 3 16,-2 2 3-16,1-4-1 0,-1 1-1 0,-1 2-5 16,-1-1 6-16,-4 2-7 0,9-3 1 0,-9 3 0 15,4-2 7-15,-4 2-5 0,0 0 1 0,4 0 3 16,-4 0-5-16,0 0 11 0,0 0 5 0,0 0-6 16,5-2 6-16,-5 2-11 0,0 0 8 0,0 0-2 15,0 0-5-15,0 0 3 0,-20 5-1 0,14-2 1 16,2-1 3-16,-3 1-11 0,-1-2 4 0,-1 4 4 15,0 1-6-15,0 0-8 0,0-1 12 0,-1 0-2 0,1 2-3 16,-1 1 3-16,0-4 0 0,3 5-12 16,-2-3 14-16,0 3-5 0,2-3 4 0,1 1 1 15,1 2-5-15,0-3-1 0,3 2 7 0,-2 0-6 0,1-1-4 16,2-1 6-16,0 0-3 0,1-1 2 16,0 2 1-16,1-2-1 0,-1 0 2 0,1 3-1 0,2-4 5 15,1 3-5-15,-1-3 8 0,3 0 12 0,-1 1-17 16,1 0 0-16,1-3 7 0,0 3-13 0,-2-4 4 15,2 3 0-15,-1-2 0 0,4 0 0 0,-5 0-3 16,1-1 4-16,1-1-3 0,-2 4-2 0,3-3 5 16,-3 3-5-16,0-3 1 0,-1 0-10 0,-4-1 12 15,8 0 3-15,-8 0-2 0,6 3-6 0,-6-3-9 16,4 1-10-16,-4-1-19 0,0 0-19 0,0 0-15 16,0 0-25-16,8-1-33 0,-8 1-92 0,0 0-243 15,5-2 108-15</inkml:trace>
  <inkml:trace contextRef="#ctx0" brushRef="#br0" timeOffset="9298.81">25679 9757 98 0,'0'0'134'0,"-4"-4"-16"0,4 4-1 16,-1-6-4-16,-2 3-9 0,3 3-7 0,-1-4-5 16,1 4-5-16,-3-4-8 0,3 4 2 0,0 0-7 15,-5-4-2-15,5 4-1 0,0 0-5 0,-2-1-8 16,2 1-1-16,0 0-9 0,0 0-3 0,0 0 6 15,-2-5-11-15,2 5 0 0,0 0-5 0,0 0-11 0,0 0 4 16,0 0-7-16,0 0-2 0,0 0 3 0,0 0-5 16,0 0-2-16,0 0-3 0,0 0 1 15,0 0-1-15,-11 9-1 0,7-7 3 0,3 1-3 16,-3 1 4-16,-1 2-4 0,2-2-1 0,-2 2 0 0,3 3 3 16,-2-2-3-16,0 3 3 0,-1-1-5 0,1 0 3 15,0 2-1-15,0-1 4 0,-1-2-10 16,1 1 5-16,0 1-4 0,4-1 2 0,-1 2 0 0,-3-1 2 15,0 1-5-15,2 0 5 0,1-3-5 0,-2 1 3 16,3-4-3-16,-1 2-1 0,-2-1 1 0,2-2-5 16,1 1 3-16,0-2-2 0,-2 2 3 0,0-2-16 15,2 1-31-15,0-4-31 0,-1 5-36 0,1-5-65 16,-8 0-121-16,8 0-322 0,0 0 142 0</inkml:trace>
  <inkml:trace contextRef="#ctx0" brushRef="#br0" timeOffset="13164.12">25164 9137 50 0,'0'0'126'0,"-3"-4"-1"15,3 4-6-15,-1-2-5 0,1 2-14 0,-3-7-5 16,3 7-7-16,0 0-6 0,-1-5 0 0,1 5-7 0,-1-4-5 16,1 4 2-16,0 0-8 0,0 0-6 0,0 0-4 15,0 0-6-15,0 0 4 0,-3-1 2 16,3 1-3-16,0 0 1 0,-5-7 0 0,5 7 0 15,0 0-7-15,-5-3 0 0,5 3-9 0,-5-2-2 0,5 2-2 16,-9-1-5-16,1 1-4 0,-2 0-1 0,-1 1-2 16,-1 0-1-16,-1 0-2 0,-1 1 0 15,-4 2-3-15,-1-4-2 0,1 4-3 0,-2-4 3 16,1 1-1-16,2 0-2 0,-1 3-2 0,4-3-2 0,-4 1 3 16,5 0-3-16,0-2-1 0,2 3 0 0,1-3-3 15,-1 3 6-15,4-3-5 0,-1 0 3 16,3 1 0-16,-1 0-6 0,6-1 3 0,-9 0 1 0,9 0 0 15,-6 2-1-15,6-2-2 0,-7 0-1 0,7 0 5 16,0 0-3-16,0 0 3 0,0 0-6 0,0 0 2 16,0 0 3-16,-11-2-5 0,11 2 5 0,0 0-1 15,-5 2 0-15,5-2-4 0,0 0 4 0,-7 0 1 16,7 0 0-16,-6 1 3 0,6-1-4 0,0 0 1 16,-8 2 5-16,8-2-2 0,-5 2 0 0,5-2-4 15,-4 2 4-15,4-2-4 0,0 0 4 0,-5 3-2 16,5-3-1-16,-4 3-2 0,3-1 2 0,-3 1 1 15,4-1-1-15,-4 5 0 0,4 0-4 0,-6 1 2 16,5 3-1-16,-2-1 0 0,2 0 3 0,-3 5 0 16,0-3-1-16,0 5 4 0,4 0-5 0,-5 1 5 15,5 0-2-15,-1 3-1 0,-2 4-1 0,2 0 0 16,-3-4-1-16,3 2 2 0,1 6 2 0,0-6-3 16,-4 8 3-16,3-6-2 0,-5 4 2 0,4-1-4 0,-2 3 0 15,3-1 5-15,-7-1-3 0,2 2-1 16,0-2 1-16,-1 1 2 0,0 1-1 0,3 0-1 15,-3 1-3-15,7 2 5 0,-3 2-1 0,1 0-3 16,-5 10-1-16,3-13 2 0,0 2 0 0,0 3 1 0,0-3-1 16,2 12 2-16,-3-11-2 0,-3 10 2 0,4-10 1 15,-2 9 2-15,1-9-1 0,2-2 1 16,-1 1 0-16,-1 0 3 0,1-3 0 0,-1 2 2 0,4 3-1 16,-2-4 1-16,-2 3 5 0,3 0-3 0,-1 0 0 15,-1-2 1-15,-1 12 4 0,1-12-4 0,-2 0 0 16,1 0 0-16,1 1 1 0,-4-1-1 0,-1 15-1 15,4-15 0-15,0 1-3 0,-4 10 3 0,4-8-1 16,-1 9-1-16,3-12 5 0,-1 1-5 0,1 0 0 16,3 14-1-16,-2-3 1 0,2-12 0 0,-2 16-1 15,4-16-2-15,-2 2 1 0,-2 11-1 0,0-10-2 16,6 10 1-16,-4-1 0 0,2 0-2 0,-4-10-1 16,4 0-4-16,-2-1 6 0,3 1-3 0,-3-1-1 15,4-1 4-15,-3 0-3 0,-1-2-4 0,4-3 0 16,-4 0 2-16,2-3-3 0,-2 2 3 0,0-9-1 0,3 1 1 15,-3 4 0-15,4-5-3 0,-2 0 3 16,0-3-2-16,-2 0 2 0,1-3 1 0,-1 0-4 16,0-3-1-16,0 2 5 0,0-1-5 0,0 0 2 15,-1-1 2-15,-1 1 1 0,0-1-4 0,-2 2 1 16,1-1-1-16,1-1 2 0,-2 3-3 0,3-4 2 16,-3 2 1-16,-1-2-1 0,0 1-1 0,1-1 2 15,-1 1-3-15,3-3 3 0,0 0-1 0,-2-3 1 16,2 1 1-16,-2 1-1 0,2-2-2 0,-1 0 0 0,2 0 1 15,-2-1 2-15,2-1-4 0,1-2 1 0,-3 5 0 16,3-5 1-16,0 0-1 0,-2 7 2 16,2-7-2-16,0 0 1 0,-3 5 1 0,3 0-1 15,0-5 0-15,-4 6-1 0,3-2 2 0,1-4-4 0,0 4-3 16,0-4 1-16,-3 5-1 0,3-5-2 0,0 5 2 16,0-5 3-16,-1 3 0 0,1-3-3 15,0 5 0-15,0-5 2 0,4 4 2 0,-3-1 0 16,-1-3 0-16,4 4-2 0,-1-2 0 0,1-1 5 0,1 4-1 15,1-3 4-15,-1 1-4 0,2-2 0 0,0 0-3 16,4 2 3-16,1-1-2 0,1-2 2 0,2 0 1 16,2-1 2-16,5-1-4 0,-2-1 4 0,8-1 2 15,2-3 0-15,0 4 3 0,2-1-2 0,0-4 2 16,4 4-1-16,1-4 0 0,-2 3-2 0,0 1 2 16,2 1-1-16,-3 2-2 0,0-3-1 0,1 4 3 15,-3 0-2-15,-3 3-1 0,-6-2-2 0,-4 0 1 16,4-1 0-16,-4 4-2 0,-2-4 3 0,-3 1-1 15,4 2-1-15,-5-3 2 0,-4 3-4 0,-3-2 3 16,4 2 0-16,-6-3-2 0,-4 0 0 0,9 0-4 16,-6 2-7-16,-3-2-15 0,0 0-31 0,0 0-51 15,0 0-55-15,0 0-68 0,0 0-161 0,-27-2-423 16,15-1 187-16</inkml:trace>
  <inkml:trace contextRef="#ctx0" brushRef="#br0" timeOffset="14811.74">26100 9450 42 0,'0'0'54'0,"0"0"4"0,0 0-1 16,0 0 2-16,0 0 0 0,0 0 3 0,2 3-4 15,-2-3 4-15,0 0-5 0,0 0-1 0,0 0-10 0,0 0 3 16,0 0-6-16,0 0 8 0,0 0-18 15,0 0 4-15,0 0-10 0,0 0 8 0,0 0-4 16,0 0-4-16,0 0 1 0,0 0 0 0,0 0-1 0,0 0-1 16,0 0-5-16,0 0-5 0,9-6 6 0,-9 6 0 15,5-4-6-15,-3 4 11 0,-2 0-13 0,8-3-2 16,-8 3 3-16,6-2-4 0,0 1-1 16,-1 0 0-16,-5 1-1 0,12 1 3 0,-7-1-6 0,1 1 4 15,-1 1-2-15,1 5-5 0,0-2-7 0,2 0 11 16,-3 7-9-16,-1-4 7 0,0 4 3 0,-1 5-4 15,-1-2-4-15,-1 3 1 0,-1-1-3 0,-1 3 2 16,-3-3-2-16,-1 4 7 0,-3-4-5 0,3 1 0 16,-5 0-2-16,-1-3 10 0,0 2-11 0,-3-2 3 15,3-1 4-15,-2-2-8 0,2 2 7 16,2-6-11-16,-3 2 8 0,2-4-11 0,2 2 3 0,-2-3 11 16,4 2-1-16,-1-4 3 0,3 2-5 0,-1-2 0 15,1-1 0-15,1 0-5 0,3-2 10 0,-7 2-10 16,7-2-6-16,0 0 7 0,0 0-1 0,-1-9-6 15,1 9 5-15,5-8 3 0,1 1-3 0,1 0 2 16,-1-5-5-16,3 6-4 0,4-7-17 0,-2 0 5 16,1 1 16-16,2-2-3 0,-2 2 2 0,4-2-2 15,-2 1-13-15,0-1 11 0,0 2 5 0,0-1 3 16,-5 2 4-16,4 1-4 0,-1-2-1 0,-5 2 6 16,2 2-4-16,0-3 3 0,-1 2-8 0,-2 0 7 15,2 0-2-15,-2 1 1 0,1 1 0 0,-2-2 0 16,-3 4 5-16,2-2-7 0,-1 0 5 0,-1 3 8 15,0-2-5-15,-1 1 6 0,-1 2 4 0,1-2-8 16,0 1 3-16,-1-1-4 0,3 2 20 0,-3 3-4 16,0-5-5-16,1-2 9 0,-1 7-9 0,0-4 6 15,0 4 1-15,0-5-9 0,0 5 4 0,-1-5 0 16,1 5-2-16,1-5-3 0,-1 5-2 0,1-3 4 16,-1 3-4-16,-1-7 0 0,1 7-1 0,1-4-5 15,-1 4 2-15,2-5 1 0,-2 5-2 0,0 0-3 16,1-4 2-16,-1 4 3 0,0-5-3 0,0 5-3 0,4-5-2 15,-4 2 8-15,0 3-2 0,0 0 2 16,4-5-12-16,-3 2 10 0,-1 3-7 0,0 0 3 0,3-4-3 16,-3 4 7-16,0 0 3 0,2-2-9 0,-2 2 0 15,0 0 4-15,0 0 4 0,0 0 4 0,0 0 6 16,0 0 0-16,0 0-5 0,0 0 2 16,0 0-3-16,0 0 3 0,0 0-2 0,-14 9-6 0,6-4 1 15,3 3 3-15,-1 0-3 0,-2 0 3 0,2 2-11 16,-2 1 8-16,3-4-3 0,-3 5 0 0,3 3-1 15,0-5-5-15,-4 5 2 0,5-3 0 16,2 0 3-16,-2 2-2 0,0-1 4 0,2 0 0 0,0 2-4 16,2-5 4-16,0 6-4 0,2-3 3 0,0-1-3 15,-1 1 7-15,3-3-9 0,-1 1 5 0,-1-1-3 16,5-2 2-16,-2 1-1 0,-3-2-2 16,2-1 2-16,1-1 4 0,2 1-6 0,-1-1 8 0,2-3-8 15,-2 5 5-15,2-6-4 0,2 2 10 0,-2-2-7 16,-1 2-4-16,2-2 5 0,-1 0-2 0,2 1-1 15,-2-4 1-15,1 2 1 0,0 0-2 0,-3 0 1 16,3-1 6-16,-9 1-3 0,12-1-4 0,-5-2 9 16,-2 3-8-16,3-1-1 0,-3-1-3 0,0 1-1 15,-5 1-3-15,9-1-9 0,-9 1-1 0,8 0-10 16,-8 0-23-16,5-3-11 0,-5 3-20 0,0 0-25 16,0 0-112-16,0 0-235 0,0 0 105 0</inkml:trace>
  <inkml:trace contextRef="#ctx0" brushRef="#br0" timeOffset="15561.48">25837 9783 30 0,'0'0'79'0,"-9"-1"-3"0,9 1 3 15,0 0-5-15,0 0-4 0,0 0-8 0,-6-1 0 16,6 1 8-16,0 0 2 0,0 0-18 0,0 0 2 16,0 0 2-16,-8-3-2 0,8 3 0 0,0 0-5 15,0 0 0-15,0 0-3 0,0 0-2 0,0 0-5 16,-6-1-3-16,6 1-1 0,0 0 0 0,0 0-9 15,0 0-2-15,-8 0 5 0,8 0-3 0,0 0-18 16,-4 5 10-16,4-5-2 0,-5 4 4 0,0-1-7 16,5 0 1-16,-5 3-4 0,3-1 4 0,0 0-3 15,1 2 0-15,-2 3-3 0,2 0 0 0,-3-2 1 16,4-1-1-16,-4 2-1 0,4 0 5 0,-1 1-5 16,-2 2-1-16,2-3 4 0,-2 2-12 0,1-2 8 15,-2 0 12-15,3 0-11 0,1 2 7 0,-2-5-2 16,2 5-3-16,-2-3 1 0,2 0 3 0,0-1-1 0,0-1-5 15,0 2-3-15,0-1 6 0,-2-2-5 0,4 0 3 16,-2 0-2-16,0-3-5 0,0-2-1 16,0 5 4-16,0-5-1 0,0 5 6 0,0-1-11 0,0-4 4 15,0 3-1-15,0-3-2 0,0 0-11 0,0 0-20 16,0 5-26-16,0-5-38 0,0 0-46 16,0 0-117-16,0 0-279 0,0 0 124 0</inkml:trace>
  <inkml:trace contextRef="#ctx0" brushRef="#br0" timeOffset="17683.87">26522 9744 40 0,'0'0'50'0,"0"0"-1"0,0 0 2 0,0 0 1 16,0 0-5-16,0 0-1 0,0 0 0 0,0 0 0 15,0 0-5-15,0 0 1 0,0 0 5 0,0 0-2 16,0 0 0-16,0 0-4 0,0 0-4 0,0 0-1 16,0 0 5-16,0 0-8 0,0 0 6 0,-13-7-2 15,13 7-2-15,0 0 4 0,0 0 5 0,0 0-2 16,0 0-8-16,0 0 4 0,0 0 8 0,-1-2-3 16,1 2-3-16,0 0 5 0,0 0-9 0,0 0 2 0,0 0 2 15,0 0 1-15,-4-4-1 0,4 4-5 0,0 0-1 16,0 0-2-16,0 0-5 0,0 0-2 0,0 0-5 15,0 0 2-15,0 0-7 0,0 0-1 16,0 0 1-16,0 0 1 0,0 0-7 0,0 0 0 0,0 0-4 16,0 0-2-16,0 0 3 0,0 0 3 0,0 0-1 15,-2 12-6-15,3-5 5 0,-1-3-7 0,-1 2 3 16,1 1 2-16,0-2-3 0,-3 5-1 16,3-1 0-16,0 0 3 0,0 0 0 0,0 0-4 0,0 3-11 15,0-2 12-15,-1 1 5 0,0-1-3 0,-1 1-1 16,2-1-1-16,-2 1 2 0,2-5-2 0,0 1 7 15,-3-2 3-15,3 3-7 0,0-5 0 0,0 3-3 16,0-1 2-16,0-1-5 0,0 0 2 0,0 3 1 16,0-7-1-16,-1 3 4 0,1-3-3 0,1 5-6 15,-1-5-12-15,-1 3-13 0,1-3-5 0,0 0-46 16,0 0-9-16,0 0-8 0,0 0-22 16,0 0-115-16,1-14-256 0,-2 10 114 0</inkml:trace>
  <inkml:trace contextRef="#ctx0" brushRef="#br0" timeOffset="18303.23">26576 9787 97 0,'0'0'110'0,"0"0"-13"16,0 0-4-16,6-1-11 0,-6 1-4 0,0 0-14 15,0 0-4-15,0 0-20 0,0 0 9 0,0 0-3 16,0 0-3-16,5-2-5 0,-5 2-1 0,0 0-3 16,5-2-4-16,-5 2-4 0,8-1 6 0,-8 1-7 0,10 0 9 15,-10 0-7-15,9 1 3 0,-4-1-6 0,-5 0-7 16,12 2 11-16,-8 0-11 0,2-1 1 16,-2 1 7-16,-2 0-12 0,2 5 6 0,0-4-7 15,0 2 5-15,-4-1 0 0,5 1-5 0,-4 1 0 0,-1-1 4 16,0 1-7-16,-1 1 0 0,-4-2 3 0,1 3-3 15,0 0 2-15,-1-2-2 0,1 1-9 16,-3 1 5-16,-1-3 1 0,2 2-6 0,1-3 6 16,-3 3-3-16,3-1 1 0,-3-2 0 0,2 1-4 0,2-2 5 15,-1 2-11-15,1 0 6 0,-1-3-3 0,2 1 3 16,1-1 3-16,2-2-6 0,-3 5 5 0,3-5-5 16,2 6-3-16,-2-6 4 0,2 3 4 0,1 0 3 15,2-1-8-15,-5-2 3 0,7 4 3 0,-2-4-1 16,1 3-1-16,1-3 1 0,1 0 5 0,2 3-5 15,0-3-2-15,4 0 6 0,-2 0 0 0,-1-1-7 16,2-1-1-16,-1 2 1 0,-1-2 1 0,-2 1 2 16,3-2 5-16,-4 2-7 0,0-1-2 0,-1-1-7 15,-1 1-12-15,2 1-19 0,-2-6-11 0,-1 3-24 16,-1 1-25-16,0 0-106 0,-2-4-223 0,0 2 99 16</inkml:trace>
  <inkml:trace contextRef="#ctx0" brushRef="#br0" timeOffset="18526.34">27036 9604 193 0,'6'0'193'0,"-6"0"-16"0,0 0-22 0,0 0-15 16,0 0-44-16,0 0-25 0,0 0-41 0,0 0-49 16,0 0-34-16,0 0-44 0,0 0-51 0,5 3-160 0,-5-3 71 15</inkml:trace>
  <inkml:trace contextRef="#ctx0" brushRef="#br0" timeOffset="18709.7">27279 9614 45 0,'5'1'188'0,"-5"-1"-20"0,0 0-15 0,6 1-24 0,-6-1-25 16,0 0-34-16,4 3-41 0,-4-3-35 15,0 0-29-15,9 0-32 0,-4 2-63 0,1-1-140 16,-6-1 61-16</inkml:trace>
  <inkml:trace contextRef="#ctx0" brushRef="#br0" timeOffset="18892.42">27892 9599 148 0,'4'1'220'16,"-4"-1"-20"-16,6 2-20 0,-6-2-21 0,0 0-16 15,5 1-28-15,-5-1-38 0,0 0-36 0,4 1-33 16,-4-1-32-16,0 0-29 0,5 3-20 0,-5-3-10 16,0 0-94-16,0 0-191 0,0 4 85 0</inkml:trace>
  <inkml:trace contextRef="#ctx0" brushRef="#br0" timeOffset="19089.43">27985 9585 160 0,'0'0'163'0,"4"1"-8"0,-4-1-16 0,0 0-8 16,0 0-14-16,0 0-16 0,0 0-14 0,4 1-3 16,-4-1-12-16,0 0-28 0,0 0-11 0,0 0-41 15,4 3-21-15,-4-3-40 0,0 0-42 0,0 0-68 16,0 0-193-16,0 0 86 0</inkml:trace>
  <inkml:trace contextRef="#ctx0" brushRef="#br0" timeOffset="19958.4">28208 9381 7 0,'-3'-4'177'0,"3"4"-5"0,0 0-9 15,-4-4-12-15,4 4-20 0,0 0-14 0,-4-2-13 16,4 2-11-16,0 0-5 0,0 0-10 0,0 0-13 16,0 0-2-16,9-3-7 0,-5 0-4 15,4 3-6-15,-2-1-5 0,2 1-5 0,0 0-2 0,3-1-12 16,-1 2 6-16,-1 0-4 0,3-1-2 0,-3 3-2 15,0 0-3-15,1 1-5 0,-3 1 3 0,1 0 0 16,-3 0-6-16,3 2 2 0,-2 2-3 0,-2 0-5 16,-1 2 3-16,-1-1 6 0,-2 6-7 0,0 1 0 15,-4-3-3-15,-1 3-3 0,-1-2-2 0,-2 1-9 16,-1 0 1-16,-2-2 2 0,-3 1 0 0,2-1 3 16,-3 0 4-16,0 1-5 0,2-5 1 0,3 0 6 15,-1-1-7-15,1-4 4 0,5 2 0 0,-4-2-2 16,4 0-3-16,2-2 2 0,-3 1-15 0,2-1 2 15,0-2-2-15,4-1 6 0,0 0-3 0,0 0-2 16,0 0-9-16,8-10 9 0,1 4 5 0,-3-3 0 16,7-3-9-16,1 0-6 0,3-1-2 0,3-4-4 15,-3 2 1-15,2-4 2 0,3 2 11 0,-7 4 0 16,4 0-6-16,-5-1 8 0,4 2 1 0,-4-1-1 16,4-1 6-16,-4 4 5 0,-1 0 5 0,-3 1-5 0,0 2 5 15,-2-1 7-15,-1 1-2 0,-2 2 6 0,1 0 2 16,-4 3-1-16,2-1 18 0,-1-1 0 15,-3 4 10-15,5-3-3 0,-2 1 1 0,-3 2 6 0,2-4-2 16,-2 4 2-16,0 0-14 0,0-4-1 0,0 4 0 16,0 0 0-16,0 0-8 0,0 0 3 0,-17 5-6 15,13-2-1-15,0-1-2 0,-1 4 2 0,-1-1 0 16,-1 0-1-16,1 0 5 0,-1 3-6 0,-1 0-5 16,2 1 11-16,1 0-7 0,-3 2 1 0,4-4-3 15,-1 5 3-15,1-2-6 0,3 0 2 0,-3 3 0 16,3-3-6-16,-2 1 3 0,3 0-6 0,0 1 9 15,0 1 3-15,4-2-2 0,0-1 4 0,-3 2-4 16,6 0 1-16,-5-2 1 0,6 0 3 0,-2 0-1 16,2-1 0-16,0-2-1 0,2 0 1 0,1 1-4 15,0-3 2-15,1-2-2 0,1 1-3 0,1-2-1 16,0 1-3-16,-3-3-4 0,-1 2-13 16,1-2-16-16,-2-2-9 0,0 2-17 0,-3 0-15 0,2-3-26 15,-3 1-23-15,3-2-145 0,-6 1-290 0,2-2 128 16</inkml:trace>
  <inkml:trace contextRef="#ctx0" brushRef="#br0" timeOffset="27076.25">28797 9818 31 0,'0'0'52'0,"0"0"2"15,0 0-7-15,0 0 2 0,2-3 2 0,-2 3 0 16,0 0 0-16,-2-6-4 0,2 6 3 0,0 0-6 0,0 0 6 16,0 0-8-16,-2-6 1 0,2 6 2 15,0-3-4-15,0 3-11 0,0 0 5 0,-3-5-1 16,3 5 3-16,-3-4-3 0,3 4-2 0,-4-2 5 0,4 2-5 16,-2-3 3-16,2 3-3 0,0 0-6 0,-4-4 6 15,3 0-10-15,1 4-2 0,-4-2 6 0,4 2-7 16,0 0-1-16,-6-4-4 0,6 4 6 15,-3-1-5-15,3 1 4 0,0 0-6 0,-5-4 3 0,5 4-3 16,-4-1 0-16,4 1-3 0,0 0 3 0,0 0-9 16,-3-4 1-16,3 4 2 0,0 0 1 0,0 0 0 15,0 0 7-15,0 0-6 0,0 0-1 0,0 0 6 16,0 0 0-16,0 0-1 0,0 0 3 0,0 0-2 16,0 0-1-16,0 0 6 0,0 0-2 0,0 0-6 15,0 0 0-15,0 0 2 0,0 0-1 0,0 0 0 16,0 0-2-16,-7-1 1 0,7 1-2 0,0 0 3 15,0 0-6-15,0 0 4 0,0 0-6 0,0 0 6 16,0 0-5-16,0 0 1 0,0 0-1 0,-3 8-3 16,2-5-2-16,1-3 3 0,0 9 0 0,0-4 2 15,-2 0-4-15,4 3 2 0,-4-3 2 0,1 2-3 16,1 0 0-16,0 2 1 0,-1-1 0 0,0 0 1 16,1 1-1-16,0 0 4 0,-3 2-5 0,3-2-2 15,-1 0 5-15,1 5-2 0,0-4-2 0,0-2 6 16,0 6-4-16,-3-6 3 0,3 4-3 0,0-3 0 15,-1 2 4-15,2-2-5 0,-1-2 1 0,0-2-4 16,-1 2 4-16,2-1-1 0,2-2-4 0,-6 0 5 16,3-4 3-16,0 8-4 0,3-6-1 0,-3 2-2 0,0-4 6 15,1 7-3-15,-1-7-5 0,0 0 1 16,0 4 3-16,0-4-9 0,0 0-16 0,0 4-16 16,0-4-13-16,0 0-19 0,0 0-16 0,0 0-30 0,0 0-121 15,0 0-258-15,0 0 114 0</inkml:trace>
  <inkml:trace contextRef="#ctx0" brushRef="#br0" timeOffset="28611.17">29006 9795 49 0,'0'0'72'16,"0"0"-14"-16,0 0 5 0,0 0-1 0,0 0-9 15,0 0 1-15,-5-4 5 0,5 4-2 0,0 0 2 16,0 0 5-16,0 0 3 0,0 0-6 0,0 0 2 16,0 0-13-16,-4-2-1 0,4 2-10 0,0 0 4 15,0 0-10-15,0 0 1 0,0 0-7 0,0 0-5 0,0 0-3 16,0 0 0-16,0 0 3 0,0 0-4 0,-5 10-2 15,1-8-7-15,2 3 2 0,0 0-4 0,1 2 4 16,-1 1 0-16,0 1 6 0,0 0-9 0,-2 4-2 16,3-4 1-16,-2 3-1 0,1 0-6 0,-1 2 1 15,2-3 6-15,-2 1-1 0,2 0-2 0,-2 0 3 16,3-4-2-16,0 3 2 0,-2-1 3 0,1-2-6 16,-1 1-5-16,1-4-1 0,1 0 5 0,0 2 3 15,0-3-6-15,-3 0 5 0,2 0-4 0,1-4 3 16,0 5 0-16,3-4-5 0,-3-1 9 0,0 0 2 15,2 6 0-15,-2-6 0 0,0 0 4 0,0 2-2 16,0-2 7-16,0 0-2 0,0 0-2 0,0 0 2 16,0 0-6-16,0 0 2 0,0 0-8 0,0 0 4 15,0 0 2-15,0 0-3 0,0 0 5 0,0 0-4 16,0 0 1-16,0 0-5 0,0 0 3 0,0 0-5 16,0 0 1-16,-6-9 0 0,6 9-4 0,0 0 5 15,0 0 0-15,0 0 3 0,2-8 0 0,-2 8-2 0,0 0-3 16,-1-4 8-16,2 0 1 0,-1 4 0 15,0 0-3-15,0 0-5 0,0 0 4 0,0 0-1 16,2-4 0-16,-2 4 0 0,0 0 1 0,0 0 3 16,0 0-3-16,0 0 0 0,0 0-2 0,0 0 3 0,0 0-2 15,0 0 6-15,0 0-5 0,0 0-4 16,0 0 4-16,0 0-1 0,0 0 4 0,0 0-1 16,0 0 0-16,0 0-1 0,-7-2 0 0,7 2-5 0,0-5-1 15,0 5 3-15,3-5 0 0,-3 5 5 0,4-5-10 16,-4 5 1-16,-2-4 3 0,4 1-1 0,-2 3-4 15,4-2 2-15,-3-2-2 0,-1 4 2 0,2-4-1 16,-2 4 4-16,0-4-1 0,0 4-2 0,2-5-2 16,-1 2 2-16,-1 3 0 0,1-6-2 0,1 1 0 15,-1 2 3-15,1 0-7 0,0-4 4 0,-1 3 0 16,2 1 4-16,-2-2 1 0,0-2-9 0,0 4 5 16,4-1-1-16,-5 1 2 0,0 3-4 0,0 0 2 15,3-2-1-15,-3 2-1 0,2-6 2 0,-2 6 3 16,0 0-1-16,0 0-1 0,0 0 4 0,-2-5-2 15,2 5-2-15,0 0-3 0,0 0 3 0,0 0 1 16,0 0-2-16,1-4 4 0,-1 4-4 0,0 0-1 16,0 0 1-16,0 0 1 0,0 0 2 0,0 0-4 15,0 0 4-15,0 0-1 0,0 0-2 0,0 0 4 16,0 0 1-16,0 0-1 0,0 0 0 0,0 0-6 16,0 0 3-16,0 0 4 0,0 0-2 0,0 0-4 15,0 0-3-15,0 0 7 0,0 0-2 0,0 0-3 16,0 0 2-16,0 0 3 0,0 0-3 0,0 0 0 0,0 0 0 15,0 0-1-15,0 0 0 0,0 0 5 16,0 0-3-16,0 0-1 0,0 0 4 0,0 0-6 0,0 0 9 16,0 0-8-16,0 0 3 0,0 0 1 15,0 0-2-15,0 0 0 0,0 0-2 0,0 0 4 0,0 0-3 16,0 0 2-16,0 0-2 0,0 0-1 0,0 0 6 16,3-2 1-16,-3 2-4 0,0 0 3 15,0 0-4-15,0 0 2 0,0 0 2 0,0 0 0 0,0-5-5 16,0 5 0-16,0 0 5 0,2-3-4 0,-2 3-1 15,0 0 0-15,0-4 0 0,0 4 3 0,0 0-1 16,0 0-1-16,0-5-4 0,0 5 5 0,0 0-1 16,0 0-2-16,0 0 2 0,0 0-1 0,0 0-1 15,0 0-1-15,2-4 2 0,0 1-4 0,-2 3 2 16,0 0-1-16,0-5 4 0,0 5-3 0,0 0 3 16,5-3 1-16,-5 3-2 0,2-2-3 0,-2 2 0 15,0 0-1-15,2-3 1 0,-2 3 3 0,5-2-4 16,-5 2 8-16,0 0-7 0,0 0 1 0,10 0 1 15,-10 0 2-15,8 0-2 0,-8 0 1 0,9-2 1 16,-9 2-2-16,10 0 1 0,-6 2 1 0,-4-2 0 16,10 0-2-16,-6 2-2 0,-4-2 3 0,13-2-3 15,-9 3 6-15,-4-1-3 0,6 2-3 0,-1 0 3 16,-2 0 0-16,-3-2-4 0,9 3 3 0,-7-2 0 16,2 5-1-16,-4-1 3 0,4 0 0 0,-1 3 2 15,-2-2-3-15,3 6 3 0,-2 0-4 0,1-3 5 16,1 7-4-16,-2-2 1 0,1 0 1 0,-1-1 0 15,1-1 3-15,2 0-4 0,-2 0-1 0,0-2 1 0,0 2 3 16,1-3-5-16,1-1 0 0,-1 4 1 0,-2-6 2 16,1 2 1-16,1-3-10 0,0 4 8 0,-1-3-5 15,0-2 1-15,2 1 2 0,-1-3-2 0,0 2 5 16,-1-2-1-16,1 0 11 0,0 0-9 0,1 1 6 16,0-2-2-16,0 0-1 0,-5-1 0 0,8 1 2 15,-8-1-5-15,7-1 5 0,-7 1-10 0,6-2-14 16,-6 2-19-16,6-4-34 0,-2 0-44 0,-3 0-38 15,-1 1-137-15,0-2-312 0,0-1 138 0</inkml:trace>
  <inkml:trace contextRef="#ctx0" brushRef="#br0" timeOffset="29222.71">25146 10001 36 0,'5'-1'194'15,"-1"0"3"-15,-4 1 0 0,0 0-6 0,6-2-14 16,-6 2-20-16,4-3-12 0,-4 3-15 0,0 0-14 16,0 0-12-16,5 0-14 0,-5 0-18 0,0 0-20 15,0 0-18-15,4 5-32 0,-4-5-38 0,4 2-45 16,-4-2-46-16,1 4-148 0,-1-4-299 0,0 4 133 15</inkml:trace>
  <inkml:trace contextRef="#ctx0" brushRef="#br0" timeOffset="29436.42">25228 10645 157 0,'0'0'141'0,"1"6"-18"0,-1-6-33 16,1 2-27-16,-1-2-25 0,0 0-51 16,0 0-88-16,0 0-107 0,0 0 48 0</inkml:trace>
  <inkml:trace contextRef="#ctx0" brushRef="#br0" timeOffset="29621.3">25210 10768 65 0,'-1'5'126'0,"-2"-2"-22"0,3-3-31 15,-1 7-38-15,1-4-36 0,-1 1-66 16,1-4-74-16,-3 6 33 0</inkml:trace>
  <inkml:trace contextRef="#ctx0" brushRef="#br0" timeOffset="29829.53">25101 11321 141 0,'0'0'129'0,"-2"3"-19"0,2-3-13 16,2 5-31-16,-2-5-32 0,0 0-29 0,0 0-40 15,0 0-57-15,0 0-99 0,-8 1 45 0</inkml:trace>
  <inkml:trace contextRef="#ctx0" brushRef="#br0" timeOffset="30015.7">25083 11401 135 0,'0'0'219'0,"0"0"-28"0,0 0-26 0,2 4-30 16,-2-4-32-16,0 0-43 0,0 0-52 0,0 0-60 16,0 0-109-16,-2 5-175 0,2-5 78 0</inkml:trace>
  <inkml:trace contextRef="#ctx0" brushRef="#br0" timeOffset="31091.46">25019 12141 4 0,'-6'0'142'0,"6"0"-14"0,0 0-8 15,0 0-17-15,0 0-12 0,0 0-4 0,17-5-8 16,-11 3-8-16,3-3-8 0,1 1-3 0,3 0-3 0,-3 0-2 16,4 1-7-16,-4-2 1 0,2 1-7 15,3 1 3-15,-6-1-10 0,5 3-6 0,-5-4 0 0,3 1-1 16,-1 2-3-16,-4 1-6 0,-1 1 2 0,1 0-4 16,-7 0 1-16,12 0-2 0,-8 0 5 0,0 2 0 15,-3 2-4-15,-1 2 2 0,0 0-4 0,-2 5 1 16,-2 0 3-16,0 0-3 0,-2-4 1 0,-1 8-3 15,1-2-1-15,-1-3-2 0,-3 5 0 0,1-2-2 16,0-3-2-16,4-1-1 0,0 3-4 0,-4-4 5 16,4-1-2-16,-1 2-2 0,3-4-2 0,-1-1 3 15,0-1-11-15,4 2-4 0,-6 0 0 0,6-3 2 16,-3 1-5-16,3-3-4 0,-1 2 0 0,1-2-1 16,0 0 4-16,0 0 3 0,0 0 4 0,10-7 0 15,-1-3-1-15,0 3-2 0,0-2-7 0,4-4 2 16,-3 1-10-16,4-1-8 0,0-1 1 0,5-5-3 15,-4 2 2-15,-3 3 4 0,1-1 1 0,-1 1 4 16,-4 5 2-16,-1 1 3 0,-1 0 2 0,-2 4 14 16,-1-2 13-16,-2 2 9 0,0 0 8 0,1 3 5 15,-2 1-8-15,0 0 5 0,0 0-6 0,-9-3 1 16,9 3-4-16,-11 4 7 0,5-2 2 0,0 1 0 16,-1 4 0-16,0-1 2 0,-1 0 0 0,-1 3-1 15,3 1 4-15,-1-1-1 0,2 1-2 0,-1 0 0 16,-2 0-1-16,4 2-6 0,-1 0-3 0,1-3 1 15,2 3 1-15,-2-2-4 0,1-1-2 0,3 0-1 16,-1 0-4-16,2-2 2 0,2 2 2 0,-1 0 1 0,2-2-1 16,0-3-1-16,0 1 0 0,1 0 0 0,4-2-3 15,0 3-2-15,-1-6 2 0,3 3-1 0,-1-1-5 16,1-2-11-16,0 2-15 0,-1-4-11 0,-1 2-15 16,3 0-14-16,-1-2-20 0,-2-1-14 0,5 3-6 15,-9-1-13-15,7 0-9 0,-5-1-15 0,0-2-70 16,-1 3-225-16,2 1 100 0</inkml:trace>
  <inkml:trace contextRef="#ctx0" brushRef="#br0" timeOffset="31838.09">25480 12237 126 0,'0'0'144'0,"0"0"-11"0,-3-7-7 0,3 7-8 15,0 0-12-15,0 0-6 0,0 0-10 0,0 0-4 16,0 0-3-16,0 0 5 0,0 17-3 0,0-12-8 16,-1 2-1-16,2 1-2 0,-1 1-12 0,0 2-6 15,0-2-2-15,-1 0-5 0,-1 6-3 0,2-8-6 0,2 5-1 16,-4-3-3-16,4-1 1 0,-2 2-7 0,0 0-1 16,-2 0-6-16,4 1 1 0,-2-6-1 0,1 3-7 15,-1-3 0-15,0 1 0 0,0-1-4 16,0 1 1-16,-1-2-1 0,1-4 1 0,-2 5-4 0,2-5-2 15,2 5-4-15,-2-5-1 0,1 3 0 0,-1-3-4 16,0 0-1-16,0 0-5 0,0 0-3 16,0 0-2-16,3-17 2 0,-1 11-1 0,3-3-1 15,0-3 0-15,0 4 1 0,-1-4 0 0,1 3 6 0,1-2-6 16,0 1 5-16,-2 2-1 0,1-2-1 0,1 2 2 16,-1 1 1-16,-1 2 0 0,2-2 4 0,-2 2 0 15,-3 4-1-15,3-4 3 0,0 2-4 16,-4 0 0-16,4-1-1 0,-4 4 8 0,1-6 0 0,-1 6 1 15,0 0 3-15,0 0 7 0,0 0-3 0,14 8-1 16,-11-6 1-16,-1 2 5 0,2 3-1 0,-4-3-2 16,0 1-1-16,4 4-3 0,-4-4 2 0,4 3-1 15,-3 0-2-15,-1 0 0 0,0-1-3 0,3-1 1 16,-2-2-1-16,-1 3 1 0,0-2-1 0,0-2-2 16,0 0 0-16,4 1 1 0,-3-1 0 0,-1-3-1 15,0 5 1-15,0-5 0 0,0 0-3 0,3 4-1 16,-3-4-4-16,0 0 4 0,0 0-2 0,2 2 1 15,-2-2-4-15,0 0 0 0,0 0 1 0,4-10 1 16,0 4-1-16,0 0-4 0,-3 0-1 0,7-2 0 16,-1-2 3-16,-1 0 1 0,0 4-1 0,-1-4 2 0,-1 3 1 15,0 3-1-15,2-2 1 0,-3 1 3 16,0 0-4-16,1 3-3 0,0-2 5 0,-1 1 0 16,-3 3-3-16,2-3 3 0,-2 3-5 0,7-2 10 15,-7 2-3-15,0 0 2 0,7 5 5 0,-3-2 1 16,-1 3-5-16,-1-3 4 0,1 4 2 0,-1 0-3 15,0 2 6-15,2-1-5 0,2 1 4 0,-2 3-2 16,0-1-2-16,-1 0-2 0,1 1 1 0,0-2 0 0,1 1 1 16,0 0 1-16,0-3 5 0,-1 1-6 0,0 1 2 15,-3-5-1-15,2-1-4 0,-2 4 1 16,3-6-2-16,-3 2 3 0,-1 0-3 0,3 0 2 16,-3-4-2-16,1 5-9 0,-1-5-10 0,0 0-15 0,0 3-35 15,0-3-39-15,0 0-40 0,0 0-174 0,0-16-347 16,-1 12 154-16</inkml:trace>
  <inkml:trace contextRef="#ctx0" brushRef="#br0" timeOffset="32729.59">25845 12280 10 0,'0'0'101'0,"0"0"-9"0,0 0-9 16,0 0-6-16,0-4-7 0,0 4-5 0,0 0 2 15,0 0-5-15,0 0-2 0,0 0 7 0,0 0-5 0,0 0 10 16,0 0-9-16,0 12 3 0,0-9 14 0,1 2-10 15,-2 0-4-15,1-1 1 0,0 3 3 0,1 3-4 16,-1-1-1-16,-1 2 3 0,1-2-7 0,-1 3-2 16,-2-2-3-16,3 2-3 0,0 0-6 0,-1 1-4 15,0-3-1-15,-1 0-5 0,1 1-2 0,-3-2-7 16,4 1-2-16,0-2-3 0,0-4 0 0,-1 0 0 16,1 4-6-16,-3-3-2 0,3-2 0 15,0 1-5-15,0-4 4 0,0 8-6 0,0-8 3 0,0 0 1 16,-1 2-8-16,1-2 3 0,0 0-1 0,0 0-4 15,0 0 2-15,0 0-1 0,0 0-2 0,0 0 1 16,0 0-2-16,5-13 2 0,-5 11 0 0,4-2-1 16,-4 4 3-16,3-3 0 0,-3 3-3 0,1-5 1 15,-1 5-4-15,0 0 3 0,1-4 1 0,-1 4 0 16,0 0-3-16,0 0 4 0,3-3 0 0,-3 3 0 16,0 0-2-16,0 0 1 0,0 0-2 0,0 0 1 15,0 0-2-15,5-2-1 0,-5 2 1 0,0 0 3 16,0 0-1-16,0 0-1 0,0 0 5 0,0 0-7 15,0 0 2-15,0 0 0 0,0 0 2 0,0 0-3 16,0 0 2-16,0 0-2 0,-3-7 1 0,3 7 0 16,0 0 3-16,0 0-4 0,0 0-2 0,3-5 1 15,-3 5 4-15,0 0-2 0,1-3-3 0,-1 3 5 16,0 0-3-16,0 0 3 0,0-5-3 0,0 5-2 16,0 0 2-16,0 0 2 0,1-4 0 0,-1 4-3 15,0 0 3-15,0 0 0 0,0 0-21 0,0 0-18 0,0 0-31 16,-5-5-43-16,5 5-49 0,-5-3-154 15,5 3-341-15,-6-1 152 0</inkml:trace>
  <inkml:trace contextRef="#ctx0" brushRef="#br0" timeOffset="33915.18">26302 12004 84 0,'-5'-4'157'0,"5"4"-7"0,-2-3-20 15,2 3-4-15,0 0-16 0,0 0-13 0,-2-4-12 16,2 4-10-16,0 0-6 0,0 0-7 0,-1-4-5 15,1 4-9-15,0 0 0 0,7-3-8 0,-1 0 2 16,-4-1-12-16,2 1-3 0,3 0-3 0,-2 1-1 16,3-1 0-16,-2 0-2 0,1 0 0 0,0 0-8 15,1 2-2-15,4 0 4 0,-5-1-4 0,0 2 3 16,1 0-6-16,4 2 0 0,-5-2 3 0,4 2-9 16,-3 1 2-16,1 1-3 0,-1 1 3 0,-3-1 0 15,4 4-3-15,-4 0 1 0,-1 2 1 0,-3 2-1 16,-1-3 0-16,-1 8 2 0,-3-5-4 0,0 5 3 15,-2-2-6-15,-3 0 3 0,0-1-1 0,0-1 3 16,-1 0-2-16,-3 0-1 0,4-4-1 0,0-1 1 16,0-1-1-16,0 0 1 0,4 2-2 0,-1-4-3 0,1 0-4 15,1-2-1-15,3-1-3 0,-3 1-7 0,0-1 3 16,4-2 0-16,-4 4-2 0,4-4-2 16,0 0 5-16,0 0 2 0,0 0-3 0,0 0 5 15,10-10 1-15,-4 6 3 0,1-3-6 0,3-1-1 0,-3-2 5 16,2 4-8-16,1-6-1 0,5 0-4 0,-1-2 10 15,-1 1-4-15,0 1 0 0,2-2-2 0,-3 1 2 16,-1-1-1-16,1 1 3 0,-3 1 2 0,-2 1-3 16,-2 0 9-16,1 0-6 0,-3 6 5 0,1-5 1 15,-1 3 0-15,-2 0 4 0,-1 3 9 0,0 0-2 16,1-1 6-16,-1 3 3 0,0 2 0 16,-3-5 6-16,3 5-10 0,-8-1 1 0,8 1 5 0,0 0-3 15,-13 4 7-15,5 0-2 0,1 1 4 0,-1 0 2 16,-2 5-2-16,2-3 5 0,-1 3-1 0,5-1-1 15,-6 1-1-15,1 3-1 0,5-1 2 0,-1 0-2 16,-3 1-3-16,7 0 2 0,-4 3-1 0,1-1-2 16,3 1-1-16,2-2 3 0,-1-5-3 0,3 7 1 15,0-5 0-15,1 5-3 0,0-4 4 0,0 0-3 16,1-1 0-16,2-1-2 0,-1-2 5 0,0 0-1 16,2-1 1-16,1 0-5 0,1-1-1 0,-1-2-1 15,2 1 2-15,-2-4-1 0,-1 1-3 0,0-2 2 16,2 0-3-16,-1 0-1 0,-1 0 3 0,0-2-7 0,-2 0 2 15,0 1-2-15,1 1-2 0,-7 0 8 0,7-3-8 16,-3 2-2-16,-4 1-1 0,5-1-9 0,-5 1-1 16,0 0-9-16,7-2-15 0,-7 2-15 15,2-4-20-15,-2 4-21 0,0 0-31 0,1-4-124 0,-1 4-266 16,0 0 118-16</inkml:trace>
  <inkml:trace contextRef="#ctx0" brushRef="#br0" timeOffset="37404.49">26773 12272 98 0,'0'0'86'0,"0"0"-7"0,0 0-7 16,0 0-6-16,0 0-3 0,0 0-4 0,0 0-16 15,0 0 7-15,5 14 0 0,-5-12 7 0,1 3-3 0,-1-2 5 16,1 5-1-16,1-2-8 0,-4 1 2 0,2-2 5 16,0 8-4-16,-2-5 9 0,0 4-10 0,1-1 0 15,-1 0-1-15,-2-1-4 0,2 0 2 0,-1 1-10 16,0 1 4-16,2-2-4 0,-4-1-5 0,2 0-4 15,1-2-4-15,-2 1 5 0,2 0-11 0,0-4 3 16,1 1-4-16,1 2-6 0,-2-5 0 16,1 1-3-16,1-3 1 0,-1 7 1 0,1-7 1 0,-2 5-1 15,2-5-3-15,0 0-1 0,-1 2 3 0,1-2 0 16,0 0-4-16,0 0-2 0,0 0 3 0,0 0-6 16,1-14 2-16,2 9-1 0,0-2-3 0,-1-1 3 15,1 2 2-15,1-5-6 0,-2 2 4 0,2-1-2 16,1 0-1-16,-1-1-5 0,-2 1 7 0,2 3-7 15,0 1 4-15,-1-1 2 0,-1 2 1 0,1 1-6 16,-1-1 5-16,0 2 2 0,1 0-7 0,-3 3-1 16,2-5 4-16,-2 5 4 0,4-1-4 0,-4 1 2 15,0 0-2-15,0 0 2 0,12 7-3 0,-8-4 3 16,0 4 3-16,2-3-3 0,-4 1-3 0,1 0 2 16,1 2 0-16,0-2 8 0,0 3-8 0,1-3 0 15,-1 1 1-15,-3-1 1 0,4 2-2 0,-5-2-7 16,4 0 9-16,-3 1 2 0,2-1-4 0,-2-4 1 15,-1 4-5-15,4-2 1 0,-4-3 4 0,1 8-1 16,2-7 0-16,-3-1 3 0,1 3-2 0,-1-3 1 16,0 0 0-16,0 0-3 0,0 0-3 0,0 0 3 15,0 0 1-15,0 0-4 0,0 0 3 0,13-11-1 16,-9 5-1-16,-2 2-2 0,6-4-2 0,-3 0 6 16,3 0-3-16,-2-1 0 0,2 2 5 0,-3-3-11 15,3 3 9-15,-2 2-2 0,0-1-3 0,0 2 1 16,-3-1 0-16,1-1 7 0,-1 4-5 0,0-2-3 15,1 0 3-15,0 2 5 0,-1-1-4 0,-3 3 0 16,4-5 1-16,-4 5-4 0,0 0 7 0,6 2 2 16,-6-2 8-16,5 3 4 0,-2 2 0 0,3 0 5 0,-5 0 1 15,2 4-1-15,-2-3-3 0,3 5 3 0,-3-1-2 16,2-1-1-16,0 1 1 0,-1 2-4 0,1-1 1 16,-1-2 0-16,0 3-6 0,-2-5 7 15,1 3-4-15,1-5-6 0,-1 2 3 0,-1-1-2 0,2-1 0 16,0 0-4-16,2-2 0 0,-4 1 2 0,0-4-2 15,0 5 3-15,0-2-11 0,0-3-11 0,0 0-2 16,0 5-26-16,0-5-9 0,0 0-29 0,0 0-21 16,0 0-16-16,0 0-23 0,0 0-124 0,-4-12-285 15,4 12 126-15</inkml:trace>
  <inkml:trace contextRef="#ctx0" brushRef="#br0" timeOffset="37886.98">27139 12375 95 0,'2'-4'94'0,"-2"4"-7"16,2-3-6-16,2 1-9 0,-4 2 1 0,5-2-11 15,-5 2-4-15,0 0 4 0,10-1-12 0,-10 1 6 16,8 0-7-16,-8 0 3 0,8 2-5 0,-6-1 3 16,3 1 1-16,-5-2-6 0,8 3-6 0,-7 1 12 15,3-2-15-15,-1 3 1 0,-1-1-6 0,0 2 0 16,-1-1-2-16,-2 2-2 0,-1 0 1 0,1-1-4 15,-2 1 1-15,1 1-5 0,-2 1-1 0,1-2-6 16,-2 0 3-16,0 2 3 0,1-1-5 0,1-4 1 16,-1 4-4-16,1-3 0 0,-1 0-2 0,2 2 1 15,-1-4-7-15,-3 1 6 0,2 2 3 0,0-2-5 0,4-3-7 16,-2 3 0-16,0 0 8 0,2-4-2 16,-1 5-12-16,1-5 8 0,0 4 2 0,0-4-1 0,3 4-5 15,-3-4 2-15,6 3 2 0,-1-3 0 16,-5 0 2-16,13 0-5 0,-3-1 7 0,2-1-1 0,-2-1-5 15,1 1-8-15,2-3-19 0,-3 3-13 0,1-1-19 16,1-1-31-16,-1-1-40 0,-2-1-89 0,-2 1-236 16,2-2 105-16</inkml:trace>
  <inkml:trace contextRef="#ctx0" brushRef="#br0" timeOffset="38116.68">27806 12160 14 0,'0'0'261'15,"2"4"-32"-15,-2-4-28 0,0 0-15 0,0 0-30 16,0 0-32-16,0 0-41 0,0 0-48 0,4 3-49 15,-4-3-51-15,0 0-50 0,0 0-68 0,2 3-197 16,-2-3 87-16</inkml:trace>
  <inkml:trace contextRef="#ctx0" brushRef="#br0" timeOffset="38304.61">28132 12192 64 0,'0'0'97'0,"0"0"-21"0,0 0-27 0,0 0-29 16,0 0-37-16,0 0-32 0,0 0-51 0,10-5 23 16</inkml:trace>
  <inkml:trace contextRef="#ctx0" brushRef="#br0" timeOffset="38480.54">28601 12129 5 0,'0'0'40'0,"0"0"-38"0,-9 0-11 15,9 0-8-15,0 0 5 0</inkml:trace>
  <inkml:trace contextRef="#ctx0" brushRef="#br0" timeOffset="38631.75">28647 12126 16 0,'0'0'107'16,"0"0"-40"-16,0 0-42 0,0 0-62 0,0 0-38 16,13-7 17-16</inkml:trace>
  <inkml:trace contextRef="#ctx0" brushRef="#br0" timeOffset="39703.5">28563 11918 16 0,'-1'-5'105'0,"1"5"-5"16,0 0-8-16,0 0-9 0,0 0-12 0,0 0-2 16,0 0 1-16,0 0-8 0,0 0-1 0,0 0-2 0,12-3-7 15,-5 2 7-15,0-2-10 0,2 0-3 16,-1 1-1-16,3-1-3 0,2 3-2 0,0-1 2 15,-3 1-3-15,1 1-5 0,1-1-6 0,-3 3-1 16,3 1-3-16,-2 0 2 0,-2 1-5 0,1 2 6 0,-3 0 1 16,0 0 3-16,-2 1-6 0,-1 2-3 0,-2-1 0 15,-1 1-1-15,-3 4 0 0,1-4-9 0,-3-1 7 16,0 4-5-16,-2-2 5 0,0 3-12 16,-2-4 5-16,-3 3-10 0,3-3 10 0,-2 0-5 0,-1 1 3 15,3-3-3-15,-1 1-1 0,-3-3 0 0,4 0-9 16,3 0-2-16,-3-1 2 0,5-3-3 0,0 2-8 15,-1-1-12-15,1-3-2 0,-1 4 2 0,5-4-3 16,0 0 9-16,0 0 0 0,0 0 3 0,10-14 4 16,-2 7-5-16,2-2-2 0,-1 1-2 0,4-4-4 15,2-1-1-15,2-5-5 0,0 5 5 0,-4-1-7 16,3-1 5-16,6-2-1 0,-6-2 4 16,0 4 6-16,-2 1 6 0,2-1-1 0,-3 3 4 0,0-2 3 15,-2 2-3-15,-3 4 5 0,1-1-10 0,1 2 4 16,-5 2 1-16,-3 0 17 0,0 2-8 0,2 0 9 15,-4 3 2-15,0-2-9 0,0 2 15 0,0 0-2 16,0 0 2-16,-13 10 5 0,6-2 12 0,-1-1 5 16,0 4 4-16,-1-1-4 0,-1-1-4 0,-1 4-6 15,0 2 6-15,1 0 4 0,1-1-5 0,0 3-7 16,0-3 8-16,4-2-4 0,0 5-4 0,1-5 6 0,0 5-3 16,1-5 0-16,1-1 0 0,1 0-5 15,1 1-1-15,1 0-7 0,2-1-2 0,-2 0 7 16,4-1-3-16,-1 0 1 0,1-3 3 0,2 0-2 15,3 0-2-15,-1-2 0 0,-1 2 0 0,4-4-3 0,1 1 1 16,-3-3-9-16,4 0 8 0,-5-1-5 16,5 1-3-16,-2-1-2 0,-2-1-9 0,0 0-5 15,0-3 0-15,1 3-5 0,0-2-9 0,-3 0-2 16,-3 1-6-16,1 0-8 0,2 0-9 0,-4 2-14 0,0-3-6 16,-4 3-22-16,7-2-14 0,-3 0-16 15,-1-1-99-15,-3 3-236 0,7-3 105 0</inkml:trace>
  <inkml:trace contextRef="#ctx0" brushRef="#br0" timeOffset="40581.119">28984 12150 112 0,'0'0'146'16,"0"0"-11"-16,-3-4-11 0,3 4-16 0,0 0-11 15,0 0-12-15,0 0-9 0,0 0-5 0,0 0-11 16,0 0-4-16,0 0-1 0,0 0 3 0,0 0-9 16,0 0 4-16,0 0 0 0,0 12 2 0,0-6 6 15,0 1-7-15,0-2 0 0,0 5 2 0,-2 1 1 16,2 1-4-16,-5 4-2 0,5-1-2 0,-1-3-8 15,-1 2-1-15,-1 3-5 0,3 1 0 0,-1-4-5 16,-2-3-4-16,2 2 2 0,0-4-8 0,-1-3-2 16,1 3-7-16,1-4 5 0,-1 2 1 0,1-2-4 15,0-2-3-15,0 0-2 0,0-3 1 0,0 6-2 16,0-6 0-16,1 3 2 0,-1-3-6 0,0 0-4 16,0 0 3-16,0 0-2 0,6-9 0 0,-2 3-7 15,1-1 0-15,2-1-15 0,-2-2 4 0,1 1-9 0,-1-3 0 16,1 0 1-16,2-2-6 0,-4 2 8 15,1 2 6-15,3-3 0 0,-7 4 3 0,4-2 2 16,0 5 3-16,-1-3 0 0,0 4 3 0,-3 2-2 0,3-2 2 16,0-1 4-16,0 3-7 0,-3 1 8 0,-1 2-5 15,10-3 4-15,-6 2-2 0,-4 1 3 16,9 3 7-16,-5-1-1 0,0 1 1 0,-4-3 5 0,6 5-3 16,-2-1 4-16,0 1-2 0,-3 0 2 0,3 5-1 15,0-2-3-15,-3 1-3 0,0-2 6 0,1 1-1 16,-1 0-5-16,-1-2 0 0,1 0 10 0,-1 0-8 15,2-1-2-15,-2 2 4 0,0-3-2 0,0 0-3 16,0 0 1-16,0 1-4 0,0-5 2 0,1 3-1 16,-1-3-1-16,-1 5 0 0,1-5 2 0,0 0-4 15,0 5-6-15,0-5 5 0,0 0-9 0,0 0 8 16,0 0 0-16,0 0 0 0,7-12-3 0,-3 8-2 16,-1-2 3-16,0 3-7 0,3-2 5 0,0-4-1 15,0 4-3-15,-1-2 5 0,1 2-1 0,0 3 0 16,-1-1-2-16,0-3 7 0,1 2-3 0,-2 0 4 15,0 2-2-15,1-1 1 0,-1 2-1 0,-4 1 8 16,0 0-3-16,12 3 8 0,-9-1 1 0,1 0 1 16,0 4 1-16,1-3-4 0,-1 1-4 0,-3 1 0 15,3-3 8-15,-2 4-6 0,2 0 0 0,0-3 1 16,-1 1-6-16,-2 1 1 0,1 0-18 0,-2-2-9 0,2-1-19 16,-1 3-21-16,-1-5-21 0,3 5-25 0,-3-5-20 15,0 4-120-15,0-4-273 0,0 0 121 16</inkml:trace>
  <inkml:trace contextRef="#ctx0" brushRef="#br0" timeOffset="41246.36">29420 12181 33 0,'0'0'130'0,"0"0"-4"0,-18 4-12 15,18-4-8-15,-5 4-2 0,5-1-8 0,-3 2 0 16,0-1 0-16,0 5 4 0,1-1-7 0,0 0 1 16,-1 1-7-16,0 3 0 0,-1-1-8 0,3 1-2 15,-2-1-14-15,0 1-1 0,0 0-6 0,1 1-9 16,2-4 0-16,-3 3-13 0,2-3 2 0,1 1-1 16,0-3-6-16,-2-1-5 0,4-1 0 0,-4-1 0 15,2 1-5-15,-1-3-2 0,1 3 1 0,0-5 0 16,0 5-3-16,0-5-6 0,0 0 3 0,0 5 1 15,0-5-2-15,1 2 0 0,-1-2-8 0,0 0 1 16,0 0-4-16,0 0 0 0,0 0-1 0,4-14-8 16,-2 9-5-16,1-5-4 0,0 3-3 0,1-3-10 15,-1 0-6-15,1-1 1 0,0-1-1 0,1-5 6 16,-1 0-5-16,3 2 8 0,-2 3-8 0,-2 1 8 16,1 1 6-16,1 2 2 0,1-1 1 0,-3 2-4 0,1 2 13 15,1-1-4-15,0 2-2 0,-1 1 6 16,-2 0-1-16,1 1 8 0,-3 2 0 0,0 0 3 15,13 2 9-15,-13-2 2 0,5 7-2 0,0-2 7 16,-1 1 8-16,0-1-5 0,-3 4 4 0,3 1 2 16,0 0-2-16,-3 0-1 0,4 0-1 0,-2 1 3 15,-2 1-2-15,0 0-5 0,2-4-3 0,-2 1 0 16,2 3 0-16,-2-4-4 0,-1-2 1 0,4 1 3 16,-3-2-4-16,-1 1-4 0,4-1 2 0,-1 0-1 0,-2-1-2 15,3-1 3-15,-2 0-5 0,3-1 3 16,-1 0-3-16,0 1 1 0,4-2 0 0,-1-1-15 15,0 0-23-15,-7 0-37 0,17-6-40 0,-9 5-192 16,-3-3-328-16,1-1 147 0</inkml:trace>
  <inkml:trace contextRef="#ctx0" brushRef="#br0" timeOffset="42731.8">29204 8915 53 0,'0'0'88'0,"0"0"-1"0,0 0-2 15,4 0-10-15,-4 0 10 0,0 0-7 0,0 0-10 16,0 0 12-16,0 0-10 0,0 0-3 0,0 0-8 16,0 0 8-16,10-1 1 0,-10 1-5 0,9 0 1 15,-4 0 1-15,3 0 2 0,3-1-13 0,2-2-2 16,0 2-5-16,6-2 0 0,3 1 1 0,0-1-9 15,3-1 1-15,2-1 2 0,1 1-8 0,-5-2-6 16,4-1-2-16,1 3 4 0,-7 2-12 0,-1-4-2 0,2 3 5 16,-2 0-1-16,1 1-3 0,-3-1-4 0,0-3 4 15,-1 5-4-15,2-2-3 0,-6 1-4 0,0 0 3 16,-3 0 0-16,3 1 2 0,-4-1-1 0,1 1-4 16,-5 0 2-16,2 1-3 0,-1-3 1 0,-6 3-3 15,10 0 5-15,-10 0 3 0,7-2-5 0,-7 2 2 16,5 0-1-16,-5 0 1 0,0 0 5 0,0 0-4 15,5-1-1-15,-5 1 4 0,0 0 3 0,4 7-5 16,-3-3 1-16,2 2 3 0,-2 4-1 0,0-2-1 16,-1 4 2-16,1 2-2 0,2 1-1 0,0 11-3 15,-2 0 1-15,1 3 1 0,1-1-4 0,0 3 4 16,-3 4-5-16,2 9 3 0,-2-7-1 0,1 10-1 16,-1 1 3-16,2 2-3 0,-1-2-3 15,-1 1 3-15,5 4-1 0,-1-2-1 0,-2-3 6 0,1 4-8 16,3-5-1-16,-3 0 4 0,2 0-2 0,0 8-5 15,0-5 11-15,4 0-4 0,-4 2-5 0,-3 1 8 16,4 3-2-16,-1-1-1 0,0 3-4 0,-4-2 6 16,3 3-4-16,-2-4-2 0,0 1 2 0,-2 4 0 15,0-3 0-15,0 2-4 0,0-1 10 0,-2 1-6 16,-5-4-1-16,7 8 7 0,-5-10-3 0,1 5-4 16,1-7 1-16,1 5 2 0,-4-4-3 0,1 0 7 15,-3-4-9-15,0 2-4 0,3-3 9 0,3 0-2 16,-3-10-3-16,3 12-3 0,4-13 3 0,-2-2 3 15,1 3 2-15,1 8-4 0,0-11-1 0,0 0-2 16,1 0 2-16,1 0 1 0,2-2 6 0,-2 1-7 16,-2-4 0-16,2 1 5 0,-3-1-6 0,3-3-2 15,-2 0 5-15,0-6-3 0,0-2 1 0,0-2 3 16,-2 0-3-16,1-3 1 0,-2-2 3 0,1 0-6 16,1 2 2-16,-2-3-4 0,1 0 2 0,-2-3 1 15,2 0 2-15,-2-1 0 0,2 4-2 0,-2-5 7 16,0 5-4-16,0-2-7 0,-1 3 2 0,-1-1 4 15,2-2 1-15,-2 3 0 0,0-2 0 0,-1 2 2 16,3-7-2-16,-2 8-4 0,2-3 2 0,-3 1-1 16,3-3 3-16,0 2-2 0,-2 1 2 0,1-7 1 15,3 7-4-15,-3-2 0 0,2 0 0 0,1 1-1 16,-1-2 4-16,-1-1-2 0,2 3 4 0,2-2-8 0,-2 2 6 16,1 3-2-16,0-5-4 0,-2 3 5 15,5-1 0-15,-4-1 1 0,1 1-1 0,-1 0-3 16,2-3 2-16,-2 1 4 0,0 0-6 0,2-2 2 15,-2 0 0-15,0 0 3 0,0 0-1 0,2-2-1 0,-2-3 4 16,-6 5 0-16,6-5-1 0,0 5 3 0,0-5 5 16,0 0 2-16,2 4-2 0,-2-4-4 15,-3 3 2-15,3-3-2 0,-8 2-2 0,6 1-1 16,2-3 0-16,-8 4 3 0,4-3 1 0,-1 0-6 0,-1 2 2 16,6-3 0-16,-11 3-1 0,7-2 1 15,-1-1-2-15,-2 1 1 0,-1-1-5 0,0 2-12 16,-2-1-18-16,-4 0-27 0,-3 0-39 0,-3 1-64 15,-13 0-214-15,-3-2-405 0,-20 3 179 0</inkml:trace>
  <inkml:trace contextRef="#ctx0" brushRef="#br0" timeOffset="44563.96">30575 8696 33 0,'0'0'116'0,"0"0"-4"0,0 0-6 16,0 0-3-16,0 0-9 0,0 0-2 0,4 2-7 16,-4-2-1-16,0 0 0 0,0 0-5 0,0 0-3 15,0 0-6-15,0 0-6 0,0 0 2 0,0 0-4 16,0 0-4-16,0 0 1 0,0 0-3 0,0 0-4 0,0 0-5 16,0 0-13-16,0 0-10 0,-15-5 0 15,7 7-3-15,-6-2-8 0,1 0-1 0,-6 2-5 16,0 3-6-16,-1-3 2 0,-9 1-7 0,8 0-1 15,-10 0 2-15,4 3-1 0,-1-1-3 0,8-4 2 0,-1 1 5 16,-2 0 0-16,5-1-3 0,-1 0 6 0,6 0 2 16,-1 1-8-16,3-1 3 0,1 0-3 15,2 1 2-15,3-1 1 0,0 0-4 0,1 0 1 16,4-1 4-16,-9 0-5 0,9 0 2 0,0 0-1 16,0 0 0-16,-9 0-1 0,9 0-1 0,0 0 3 15,-5 1 0-15,5-1 0 0,-3 2-3 0,3-2 4 16,0 0 3-16,-5 3-6 0,5-3 10 0,0 6-3 15,0-3-3-15,-1 2 0 0,-2-1-4 0,3 7 8 16,0-2 1-16,3 3-2 0,-3 0-6 0,0-1 3 0,0 7 2 16,1 1-4-16,-1-1-3 0,0 1 6 15,4 6-3-15,-3 3 7 0,2-4-4 0,1 4 7 0,-3-2-7 16,-1 5 13-16,1-1-5 0,-2 4-6 0,-3-1 10 16,3 3-5-16,-2 0-1 0,-2 10 2 0,1 4 2 15,-6-1-3-15,1-3 3 0,2 7-1 0,-1 0-5 16,-4-1 0-16,3-1 5 0,-2 4-8 0,1 0 5 15,2 1-2-15,-2 2-3 0,4 0 6 0,-3 2 4 16,0-1-11-16,1 1 7 0,2 21-4 0,0-24-3 16,3 1 1-16,0-1-7 0,-1-1 9 0,4 3-6 15,-2-3 5-15,-2-2 2 0,3-1-2 0,1 2 1 16,1-5 1-16,3-3 1 0,-2 3-3 0,-3-2 1 16,5-1-3-16,-3-1 4 0,2-12 1 15,-3 2-1-15,0 10 1 0,-2-12 0 0,1-1-7 0,0-1 6 16,-2 2-5-16,2-1 3 0,-2-3 4 0,3 2-8 15,-3-4-3-15,3 4 6 0,-3-6-1 0,2 3-2 16,2 0 7-16,-1-2-3 0,1 1-6 0,-1-2 0 16,2 3 3-16,-1-1-3 0,1-3 4 0,0 0 1 15,0-1-5-15,2-4 3 0,0 0 5 0,-2-1-3 16,4 1-5-16,-3-4 4 0,1 1 2 0,3 0-4 16,-2-2-7-16,-1 1 5 0,-1-5 10 0,0 4-4 15,1-6 0-15,1 4-2 0,-1-4-5 0,1 3 2 16,-1-3 1-16,0 2-2 0,-1-2-1 0,1-2 3 15,0 1-1-15,-1-3 5 0,2 4-5 0,-4-3 4 16,1 1 2-16,2 2-2 0,-4-2-9 0,0 1 14 16,2-1-16-16,0-1 7 0,-2 2 3 0,0-3 3 15,1 3-4-15,-1-4 1 0,2 4 1 0,0-2 4 16,-2 0-5-16,2 0 0 0,-2-1-3 0,2-3 3 16,-2 4-4-16,1-3 6 0,-1-3-6 0,3 5 5 15,-3-5-4-15,1 5-3 0,2-2 1 0,-1 0 2 16,-2-3 1-16,4 5-1 0,-3-4 3 0,-1-1-2 15,4 5 2-15,-4-2 0 0,0 3-1 0,2-3-1 16,0 3 0-16,-1 1 1 0,2-1 2 0,-2 1-2 16,3 0 0-16,-4-2-5 0,0 0 9 0,4 4-5 15,-2-4-1-15,2 0 4 0,-4 2-1 0,1-3 0 16,2 2-3-16,-2 1 4 0,2-4 2 0,-2 2-5 16,-1-1 0-16,0-1 9 0,0 1-15 0,3-1 7 15,-3 1 0-15,1-1-2 0,-1-3 1 0,1 9 2 16,-1-4-5-16,0-1 1 0,0 3 5 0,3-3-6 15,-3 2 0-15,0 0 5 0,1 0 0 0,2-1-9 0,-2 1 7 16,4-1 4-16,-4 0-5 0,3 0 4 0,-1 0-4 16,-1 0 4-16,2-1 0 0,0-4 1 15,0 5-1-15,0-3 2 0,1 1 4 0,-3 0-5 16,2 0 0-16,0-2 2 0,0-1-3 0,0 3-5 0,0-1 7 16,1 2-2-16,0-1 2 0,-5-3-1 0,6 5-4 15,-1-3 2-15,0 3 3 0,-2-3-3 0,2 1-1 16,0 2 0-16,0-1 1 0,0 0 5 15,-1 0-8-15,1-1 3 0,-1 1-1 0,2-2-7 0,0 1 9 16,-1 2-3-16,1-5 1 0,1 2 2 0,1 1 2 16,0-1 1-16,-1-1-2 0,2 0-1 0,3 2 4 15,0-3-6-15,0 1 4 0,1 2-16 0,-2-4 7 16,3 2-1-16,-4-1-24 0,0 1-46 0,3-5-37 16,-4 1-177-16,-3 1-315 0,2-4 140 0</inkml:trace>
  <inkml:trace contextRef="#ctx0" brushRef="#br0" timeOffset="45856.91">31337 8773 27 0,'0'0'108'15,"-2"-3"-8"-15,2 3-5 0,0 0-14 0,0 0-9 16,0 0-2-16,0 0-10 0,0 0-9 0,0 0 0 15,0 0-3-15,0 0-12 0,0 0 6 0,0 0-4 16,11-2-5-16,-11 2 3 0,11-3-5 0,-4 2-5 16,1-2 2-16,4 1 0 0,1-1-3 0,2 0-3 15,2-1-4-15,2 1 2 0,9-2 1 0,2 2 3 16,-4-4-3-16,3 3 2 0,0 1-3 0,0-2 0 16,-3-1-4-16,-7 3-3 0,4 0-2 15,-5-1-3-15,3 3 2 0,-8-1 1 0,0 0-1 0,0 1-8 16,-3 1-1-16,-2-1 4 0,0 1 1 0,-3-1-7 15,-5 1 3-15,11 0-1 0,-11 0-2 0,7 0 8 16,-7 0-7-16,0 0 3 0,7 0 0 0,-7 0-1 16,0 0 4-16,0 0-1 0,6 0-7 0,-6 0 11 15,3 5-4-15,-2-1-2 0,-1 2 3 0,0 1-3 16,0 0 2-16,0 3 3 0,0 2-7 0,-1 3 3 16,-2 4 6-16,1 0-3 0,-2 8-6 0,1-1 13 15,-1 1-11-15,2 3 6 0,-3 1-6 0,1 4 8 16,-3 0-2-16,3 13 1 0,-1 1 5 0,1-2-1 15,-1 3-3-15,1-2 0 0,-4 4 0 0,5 2-3 16,-3-1 3-16,1 2-4 0,1-3-1 0,2 4 4 16,1-2-3-16,-3 0 2 0,-2-1-1 0,2-2-3 15,-1 5-3-15,3 0 3 0,0 0 3 0,-2 0-4 16,1 3 3-16,-2-2 0 0,0 3 4 0,3-1-3 16,-5 2-8-16,3-5 7 0,2 3-5 0,-5-4 0 15,3 1-2-15,2 2 6 0,-3 2-2 0,2 0-1 16,-2-3-3-16,0-2 2 0,1 2 7 0,0 0-8 15,-6-4 2-15,5 1 4 0,1-7-3 0,-1 3-2 16,-3-4 1-16,3-10-2 0,0-3-3 0,1 1 2 0,-1 1 3 16,3 0-2-16,0-1-2 0,2-4-2 0,-5 2 1 15,7-2-2-15,-2-3-5 0,0 0-2 16,0-1-5-16,1 1 0 0,-2-1-4 0,-1-9 3 0,1 3-6 16,2 5-6-16,-2-5-6 0,0 5 9 0,1-7-5 15,0 2 9-15,-2 6-1 0,-4-8 1 0,5 11 2 16,-2-11 2-16,-1 0 2 0,1-1-3 0,1 1 5 15,-2 8-3-15,1-7 5 0,-4-1 4 16,5 0-1-16,-2 2 1 0,0-1-3 0,-1 1 5 0,-2-2-1 16,4 2-5-16,-5-3 0 0,2 7 4 0,2-7-4 15,-3 2 6-15,6 1 3 0,-2-1-2 0,0-1-1 16,-2-2 2-16,2 0-4 0,1 0 5 0,-1 0-1 16,2-3-1-16,-2-1 5 0,2 2-8 0,1-2 6 15,-3-4-3-15,3 3-3 0,0-1-2 0,0-2 5 16,0-1-6-16,0 0 10 0,-1 0-4 0,1-2-3 15,0 0 0-15,0 0 2 0,-1 0 4 0,-3-2 4 16,0 3 1-16,0-1-7 0,-1 1 5 0,4-1-5 16,-3 1 3-16,-4 1 3 0,2 1 2 0,-2-2-7 15,3 2 6-15,-4-1-2 0,4 1 0 0,-4-3-4 16,2 2 4-16,-1 2-5 0,1-3 7 0,-1-1 1 16,-3 1-5-16,2-1-4 0,-2 0-5 0,1-2 6 15,-3 3-22-15,-1-3-2 0,-5-2-11 0,-3 1-10 16,-9-2-9-16,-3-2-10 0,0-1-10 0,-8 1-49 15,-6-8-135-15,-5 0 60 0</inkml:trace>
  <inkml:trace contextRef="#ctx0" brushRef="#br0" timeOffset="46995.34">30713 9416 8 0,'0'-5'103'16,"0"5"-2"-16,-2-4-11 0,2 4-10 0,-2-5-5 15,2 5-4-15,-1-5 8 0,0 2-18 0,1 3 8 16,0 0 1-16,-1-5-2 0,1 5-3 0,-3-2 5 16,3 2-11-16,0 0-3 0,0 0-9 0,0 0-3 15,0 0-6-15,0 0-9 0,0 0-2 0,-4 10 6 16,2-1-2-16,1 0-11 0,-2 2 2 0,4 0-5 15,-2 4 2-15,-2 0-5 0,5-3-2 0,-4 3 2 16,4-3-6-16,0 0-2 0,1 1 4 0,-2-1-3 16,4-3 6-16,-2 0-7 0,0 0-1 0,3-1 0 15,-1-1-1-15,3-2-3 0,2-2 4 0,1-1 0 16,-2 2 1-16,5-5-9 0,-1-3 4 0,5 0-2 16,-5 0 2-16,3 0-3 0,-2-4 4 0,3-1-1 0,-3 1-8 15,0-2 10-15,-4 2-9 0,4-3-5 16,-2 3 8-16,-1-4 2 0,-3 4-16 0,2-6 14 15,-3 2-12-15,0 3 12 0,-3-3 5 0,2-1-1 16,-2 1-6-16,0 3 5 0,-3-1-4 0,-1 2 11 16,3-1-11-16,-2 2 7 0,-2 0 6 0,1 1 8 15,0-1-3-15,-3 3 8 0,3-1 3 0,0 5 1 16,-1-5-9-16,1 1-4 0,0 4 0 0,0 0-2 16,-2-5 0-16,2 5-6 0,0 0 0 0,0 0 8 15,-6 14-6-15,0-5-3 0,2 2 5 0,-1 5-2 16,1 1 1-16,-1 2-10 0,-4 1 12 0,6-1-11 15,-3 7 3-15,0-1 1 0,-2 1 0 0,2-1 5 16,-2 0-3-16,3-3-3 0,0 1-4 0,0-4 5 0,1 0 0 16,-1 1-4-16,1-2 7 0,0 2-4 0,0-2 3 15,-1 1-14-15,-1-2 14 0,2 0-5 16,-1-1-1-16,0 0 0 0,0-4 3 0,0 3-4 0,-2 1 6 16,3-7 1-16,-2 8-3 0,0-5-4 15,-1-2 1-15,2 2-1 0,0-3-2 0,-4-3-5 0,4 3 0 16,-3-2-1-16,3-3-4 0,0 1 5 0,-4-1-1 15,1-1-1-15,1-1 5 0,0 1-5 16,-3-2 0-16,-1-1 17 0,-1 0-11 0,2-1-1 16,-2 0 2-16,0-2 1 0,0 1-3 0,2-3 7 0,0-1 0 15,0 5 5-15,-2-4 0 0,-1 0 6 0,4-4 2 16,-2 3 2-16,2-1-3 0,1 0 0 16,-1 3-2-16,3-4 4 0,0 5-1 0,2-3-4 15,-1 1 4-15,1-1-8 0,-2 4 0 0,2-3-14 0,2 1-6 16,-2 1-8-16,2 1-13 0,2 2-21 0,-1-7-20 15,1 7-23-15,2-7-22 0,-1 5-112 0,-1 2-253 16,6-6 113-16</inkml:trace>
  <inkml:trace contextRef="#ctx0" brushRef="#br0" timeOffset="47348.9">31125 9649 104 0,'0'0'104'0,"0"0"-11"15,0 0-7-15,0 0-14 0,0 9-2 0,0-9-7 16,-1 10-5-16,-1-5 0 0,1 5-6 0,0 0-1 16,1-4-5-16,-1 2-5 0,-1 1 13 0,2 3-22 15,-1-4-3-15,0 0-3 0,1 1-1 0,0-2 4 16,-2 0-8-16,4-2-1 0,-2 0 1 0,0 2-5 16,0-2-2-16,0-2-5 0,-2 4 7 0,4-3-4 15,-2-4-4-15,-2 7-18 0,0-4-18 0,2 1-30 16,0-4-32-16,-4 4-84 0,0-2-189 0,-1 0 83 15</inkml:trace>
  <inkml:trace contextRef="#ctx0" brushRef="#br0" timeOffset="48272.07">30566 10345 62 0,'-2'-2'109'0,"2"2"-14"0,0 0-14 16,0 0-6-16,0 0-5 0,0 0-5 0,0 0-11 16,0 0 2-16,1 14-18 0,0-7 2 0,2 1 4 15,-3 3-8-15,1 0 3 0,-1 0-5 0,0-1-17 16,3 4 14-16,-3-1-7 0,0-3 3 0,1 6-14 16,-1-6 13-16,4 2-1 0,-3-2-11 0,-1-3 14 15,0 2-15-15,3-3 3 0,-1 0-2 0,2-1 2 16,-3 1-5-16,3-3-5 0,0 0 5 0,0-2 4 15,-4-1-4-15,8 0-13 0,-8 0 7 0,14-4-3 16,-7-2-10-16,4-1 1 0,0 0 5 0,1-5-3 16,0 0-7-16,-1-1 6 0,-2 1-6 0,2-2-9 15,-3-1 1-15,-1 0 3 0,0-1 6 0,-3 1-2 16,3-2 4-16,-2 0 4 0,0 2-20 0,-1-1 16 16,0 5 3-16,-2-1 1 0,0 1 7 0,-1 1 9 15,-1 0 10-15,0 4-1 0,4 1 7 0,-3-2-1 16,-1 2 2-16,0-2 0 0,2 3-12 0,-2 4 10 15,2-4 2-15,-2 4-14 0,0 0-5 0,0 0 8 16,0 0-8-16,0 0 4 0,-4 15-5 0,4-8 1 16,2 5-2-16,-4 2 3 0,1 4-6 0,-4-1 9 15,3 2-8-15,0 7-5 0,-2-5 4 0,-1 3 8 16,-1 2-4-16,3 2 1 0,-4-3-5 0,2 0-1 16,1 1-2-16,-3 2 3 0,1-8 2 0,1 5 4 15,-3 2 0-15,-2 1-8 0,2 0 5 0,-2-3-3 16,2 1 0-16,-1-1-1 0,-2 0 4 0,1-2-3 0,-2 1 0 15,3-5-2-15,-1 5 0 0,1-9 1 0,1 1-3 16,-2-2 1-16,5 2-1 0,0-5 7 16,-3-2-4-16,2 1-3 0,2-3 3 0,0-2-3 15,0 2 13-15,-1-3-4 0,5-1 2 0,-4 1-6 0,0-2 6 16,3 1-5-16,1-3 5 0,-10 1-2 16,10-1 5-16,-10-1-5 0,10 1 0 0,-9-4 2 0,1 1-1 15,3-1-5-15,-1-1 5 0,-2 1 0 16,-1-1 0-16,0-2 6 0,-1-1-11 0,0 0 5 0,1 0-9 15,-1 0 4-15,2 1-3 0,0-1-10 0,2 0-4 16,1 4-15-16,-3-4-13 0,4 0-22 0,-1 2-25 16,1-2-26-16,4 1-114 0,-1-2-245 0,2 6 109 15</inkml:trace>
  <inkml:trace contextRef="#ctx0" brushRef="#br0" timeOffset="48931.65">30970 10622 64 0,'0'0'107'0,"2"-4"-15"0,-2 4-6 16,0 0 0-16,0 0-15 0,0 0 0 0,0 0-2 16,0 0 5-16,0 0-9 0,0 0 3 0,0 0 3 15,0 0-5-15,0 0-1 0,0 0-6 0,2-4-8 16,-2 4 0-16,0-3-3 0,0 3 0 0,0 0-3 15,0 0 3-15,0-5 5 0,0 5-4 0,0 0 1 16,2-4-1-16,-2 4-3 0,0 0-3 0,0 0-4 16,-2-5-5-16,2 5 0 0,0 0-2 0,-2-3-10 15,2 3 2-15,0 0 2 0,0 0-8 0,-2-4-2 16,2 4 3-16,0 0-5 0,0 0 0 0,0 0-4 16,0 0-2-16,0 0 0 0,0 0-2 0,0 0 4 15,0 0-4-15,0 0-3 0,0 0 3 0,0 0-6 16,0 0 0-16,0 0 5 0,0 0-4 0,0 0 9 15,0 0-8-15,0 0 2 0,0 0-4 0,0 0 7 16,0 0-5-16,0 0-2 0,0 0 2 0,0 0-1 16,0 0 4-16,0 0-5 0,-5 12-1 0,5-5 6 0,0-2-6 15,0 3 1-15,0 0 2 0,0 2-4 0,-2 0-2 16,0-3 3-16,2 5 3 0,2 0-2 0,-4-1 2 16,2-2-6-16,0 0 8 0,0-2-3 15,0 0-2-15,0-2 1 0,0-2 1 0,-2 2 0 0,4-1 2 16,-2-4-4-16,-2 5 11 0,2-5-5 0,-2 1-3 15,2-1 4-15,2 5-1 0,-2-5-4 0,0 0 3 16,0 0-5-16,0 0-6 0,0 0-2 0,0 0-6 16,0 0-9-16,0 0-13 0,-5-10-18 0,5 10-15 15,-2-10-9-15,2 7-12 0,0-2-16 0,-2-1-8 16,-1 3-14-16,3 3 4 0,-2-5-85 16,-1-2-227-16,3 4 100 0</inkml:trace>
  <inkml:trace contextRef="#ctx0" brushRef="#br0" timeOffset="49366.7">30936 10676 13 0,'0'-4'72'0,"0"4"-8"16,0 0 6-16,0 0 6 0,0-8-5 0,0 8 2 16,0 0 6-16,0-4 7 0,0 4-17 0,-1-5 4 15,1 5 3-15,0 0-8 0,0-5-16 0,0 5 22 16,0 0-15-16,0-6-8 0,0 6-15 0,0 0 21 16,3-1-12-16,-3 1-6 0,0 0 1 0,0-4-5 15,0 4-6-15,4-3-3 0,-4 3 1 0,8-2 1 16,-4 1-18-16,1-1 9 0,1 1-8 0,-1 0 2 15,1 0-1-15,-6 1-2 0,13-2 1 0,-5 2-4 16,0 2 2-16,-1-1-4 0,-3 1 8 0,4 1-3 16,-3-1-7-16,0 2 1 0,-1 0 4 0,1 2-4 15,-1-1 2-15,-3 1-1 0,3 5-1 0,-4-5-2 16,1 2 5-16,-2 1-5 0,-3 3 0 0,3-2 5 16,-3 0-9-16,-1-4 2 0,1 3 8 0,2 0-9 15,-5-3 3-15,3 1 2 0,-1-2-4 0,1 4-10 16,-3-2 19-16,0-2-4 0,2 3-7 0,1-3-3 15,-3 2 7-15,4-5-5 0,-2 5 5 0,1-4-3 16,0 2 1-16,3-1-2 0,-1-1 10 0,0-1-8 16,2-2 0-16,0 6-3 0,0-6 3 0,0 4 5 15,0 0-7-15,0-4-4 0,0 0 10 0,9 3-13 16,-5-3 18-16,2 0-4 0,3 0 0 0,0 0-7 16,5-2 10-16,-1 1-6 0,8-1-1 0,-3-2-3 0,1 2 4 15,1-1-5-15,-2 0 0 0,1 1-14 16,-1-1-6-16,-4 0-17 0,4-1-19 0,0-3-22 15,-4 4-19-15,-4 4-9 0,-1-4-103 0,-1 2-228 0,-2 1 101 16</inkml:trace>
  <inkml:trace contextRef="#ctx0" brushRef="#br0" timeOffset="50473.33">30482 11011 49 0,'0'0'91'0,"0"0"-20"16,0 0 2-16,0 0-11 0,0 0 3 0,0 0-11 15,0 0 7-15,0 0-7 0,0 0-4 0,0 0 3 16,0 0-2-16,0 0-5 0,5-1-1 0,-5 1-2 16,0 0-5-16,12 0 5 0,-8-2-13 0,-4 2-1 15,10 0-3-15,-4 0-5 0,2 3 1 0,-2-2 1 16,-1 1-7-16,4 2-1 0,-5 1 0 0,2 1-10 16,1 0 7-16,-2 5 1 0,-4-1 1 0,3 1-2 15,-4 0 2-15,1 1-6 0,-1 3 6 0,-1-2-2 16,-3 0-8-16,3 2-1 0,-4 0 4 0,1-3-3 15,-5 2-8-15,4-1 4 0,-3-2 0 0,-1-4 7 16,1 4-6-16,1-1 3 0,-2-3 7 0,1 0-12 16,1 0 2-16,0-3 2 0,2 0 3 0,1 0-2 15,1 0-1-15,-1-1-11 0,1-1 4 0,0 1-6 16,3-3-1-16,0 0-6 0,0 0 6 0,0 0-7 16,0 0 5-16,0 0 4 0,15-9-13 0,-10 3-1 15,3 1-4-15,2-2 1 0,1-2-16 0,-2 3 16 16,5-6-14-16,-1 0 4 0,1 2 8 0,0-2-3 15,0-1 5-15,0 1-2 0,7-6 3 0,-8 5 0 16,0 3 5-16,-1-2 4 0,-2 4 2 0,0 0-2 16,-3 2 5-16,-1-1 11 0,-2 3 0 0,1 0 12 15,-2 1-4-15,-1 1 3 0,-2 2-4 0,3-4 11 0,-3 4-10 16,0 0 14-16,0 0-6 0,0 0-2 16,-13 8 7-16,8-3 0 0,1 0-3 0,-2 5 9 15,-4 0 5-15,5-1-11 0,-2-1 11 0,2 4-7 16,1-4 3-16,-2 3-3 0,1 0-7 0,1 0-1 0,1 3 5 15,-1-6-2-15,2 4-4 0,1-1 3 0,-1-2 0 16,4 0 0-16,-2 0 0 0,1 1-7 0,0-4 5 16,0 1 4-16,1-1-3 0,-1-1 2 0,2 2-7 15,0-2 2-15,4-2 2 0,-2 2-7 0,0-3 5 16,3 1-2-16,-2-1-12 0,3 0 7 0,0-2 1 16,1 3 4-16,3-3-1 0,-5 0-17 15,1-3-15-15,3 2-11 0,-3-2-20 0,2 0-16 16,-1 0-22-16,-3-4-31 0,2 4-61 0,-5 0-197 15,1 0 87-15</inkml:trace>
  <inkml:trace contextRef="#ctx0" brushRef="#br0" timeOffset="51555.87">30478 11100 27 0,'0'0'116'0,"0"0"-8"16,0-4-8-16,0 4-6 0,0 0-2 0,0 0-4 15,0 0-1-15,0 0-5 0,0 0 1 0,0 0-9 16,3-6-5-16,-3 6 0 0,0 0-15 0,0 0-1 16,0 0-1-16,0 0-7 0,0 0-6 0,0 0 0 15,-5 15 3-15,3-10-3 0,0 3-5 0,2 0 0 16,-3 5-6-16,3-4 0 0,0 7 0 0,-1 0-12 16,0-2 12-16,3-2-11 0,0-1 4 0,-1 1-2 15,1-1-7-15,1 0 7 0,1 0-3 0,0-4-3 16,1 0-4-16,0 2 0 0,-1-4-1 0,3 3 4 15,0-5-2-15,-1 1 2 0,0-1-7 0,0-1 4 0,1-2-1 16,5-3-1-16,-2 1-6 0,0 0 4 0,4-3-1 16,-5 1-7-16,8-4 5 0,-2 2 1 0,-3-2-2 15,-2 3-4-15,1-5 3 0,2 1 0 16,0-1 1-16,-5-2 0 0,-1 3-2 0,1 0 0 16,1-5-1-16,-3 2 2 0,-2-2 4 0,-1 2-7 0,4-4 4 15,-5 2 4-15,-2 2-4 0,2-1-1 16,-1 2 0-16,1-3 0 0,0 5 7 0,-2-1 3 15,0 0 5-15,2 5 4 0,-4-4 4 0,2 5 1 16,0-2-2-16,0 2 2 0,0 0 0 0,0 0-1 0,0 4-9 16,0-5 3-16,0 5-3 0,0 0-3 0,0 0-4 15,0 0 0-15,0 0-2 0,0 0 4 0,-5 19-3 16,5-9 1-16,-4 6-3 0,-2 1 2 0,4 3-2 16,-4 5 0-16,4 1 2 0,-1-1-2 0,2 1 3 15,0 1 0-15,-3-2 1 0,1-5-5 0,-2 4 1 16,5 2-5-16,-2-6 5 0,0 5 3 0,1-6-10 15,-1-2 7-15,-1 3-3 0,0-2 2 16,1 2-1-16,-1-2 4 0,-1 2-3 0,1-2 2 0,-1 1-3 16,-1-2 2-16,1-5-4 0,-3 1 1 0,5-1 1 15,-2 0-1-15,-1-3-2 0,-1-1 0 0,3-2 2 16,-1 4-1-16,0-5 0 0,1 1 3 0,-1-2-10 16,0 0-3-16,-2-1-4 0,2 2-2 15,-3-2 0-15,2 0 0 0,-3-2 1 0,3 2-1 0,-5-1-7 16,10-2 5-16,-13-2-4 0,3 0 1 0,1 0 1 15,0-1-3-15,0 0 2 0,-5-2-4 0,3 2 7 16,-1 0-1-16,-1-1 9 0,2 2-2 0,-3-3 2 16,2 0 6-16,0 1-4 0,0 1 0 0,2 3 0 15,-3-3-7-15,7 2-4 0,-1 0-21 0,0-3-33 16,0 2-28-16,2 0-40 0,5 2-108 0,-9 0-268 16,9 0 118-16</inkml:trace>
  <inkml:trace contextRef="#ctx0" brushRef="#br0" timeOffset="52240.07">30940 11294 94 0,'0'0'127'0,"4"-1"-7"0,-4 1-14 16,10-4-6-16,-3 1-12 0,-2 1-13 0,3-1-11 16,4 1-7-16,-1-1-3 0,3 2-2 15,-4-1-12-15,-2 2 4 0,1 2-4 0,0-1 0 16,-3 2-15-16,-2-2 1 0,3 1 0 0,-1 1-2 16,-5-2 1-16,3 5-2 0,-3 0-4 0,-2-1-1 15,0-1 7-15,-3 2-14 0,-4 2-1 0,2 0-1 16,-2-1 4-16,2-1-5 0,-3 2-10 0,1-3 15 15,-1 1-4-15,0 0 1 0,3-2 3 0,-2 1-12 16,4-1 5-16,-1 0 2 0,1-3-1 0,-2 4 2 0,2-2-13 16,3 0 12-16,-3-1-11 0,4-2 6 0,-2 5 0 15,2-5-5-15,-2 2 0 0,2-2 6 0,4 5-5 16,1-3-7-16,-5-2 6 0,6 1 6 0,0 0-3 16,-6-1-1-16,11 1-2 0,-3-1 7 0,-3 2-11 15,4 0 7-15,-3-2 0 0,2 3-4 0,0-2 2 16,1 2-8-16,-2 2 22 0,0-1-20 0,-2 0 0 15,2-1-16-15,-1 2 13 0,-1-1 2 0,0 1-2 16,-1-1 2-16,0 1 3 0,-1 1-11 0,0-3 7 16,-1 2 1-16,0-1-9 0,-2-4 3 0,-2 6 0 15,0-3 5-15,-2 2-5 0,-1-1 11 0,-1-2-7 16,-1 0 1-16,-3 2 10 0,-3-1-7 0,3 2-2 16,-4-4 4-16,1 2 6 0,-1-1-3 0,-3 1-4 15,-2 2 7-15,6-2-1 0,0-2 3 0,0-1-5 16,1 3-10-16,1-2-20 0,0 2-25 0,0-2-8 15,5-1-33-15,-1 3-64 0,1-2-173 0,2 3 76 16</inkml:trace>
  <inkml:trace contextRef="#ctx0" brushRef="#br0" timeOffset="52477.13">30630 11808 65 0,'3'4'142'0,"-3"-4"-30"0,0 0-23 0,0 0-17 16,0 0-45-16,0 0-44 0,0 0-65 0,0 0-88 15,0 0 38-15</inkml:trace>
  <inkml:trace contextRef="#ctx0" brushRef="#br0" timeOffset="52659.75">30587 11975 169 0,'1'4'157'0,"-1"-4"-7"0,0 5-21 16,0-5-22-16,1 3-42 0,-1-3-50 15,0 4-59-15,0 1-81 0,0-5-136 0,-2 5 61 16</inkml:trace>
  <inkml:trace contextRef="#ctx0" brushRef="#br0" timeOffset="53681.04">30322 12086 91 0,'2'-3'103'0,"2"0"-4"0,-2-3-13 16,-1 3-13-16,3 1-3 0,0-2-4 0,-3 2-7 15,-1 2-6-15,8-5-12 0,-8 5 2 0,1-4 3 16,-1 4 0-16,0 0-5 0,0 0-7 0,4-1 3 16,-4 1-1-16,0 0-9 0,0 0 0 0,0 0-4 15,0 0 9-15,4-2-14 0,-4 2 3 0,0 0-10 16,0 0 8-16,0 0 3 0,0 0-10 0,0 0-4 15,0 0 4-15,0 0 4 0,1-4 1 0,-1 4 4 16,0 0 1-16,0 0 2 0,0 0-8 0,0 0 11 0,0 0-4 16,0 0-6-16,0 0 2 0,0 0-2 15,0 0-3-15,0 0-1 0,0 0 2 0,0 0-1 16,0 0-4-16,0 0-4 0,0 0-2 0,0 0 1 16,0 11 9-16,-1-5-7 0,1-1 6 0,0 2 2 15,-3 2 1-15,3-1-6 0,0 3-1 0,0-3 1 16,3 1-2-16,-2 0-2 0,2-2-4 0,-3 2-1 15,2-1 5-15,1-4-4 0,-2 3-5 0,4 0 3 16,0-4-3-16,-1 3-5 0,1-1-1 0,-1-2-4 0,4-1-1 16,1-1-10-16,-2 1 9 0,1-4-9 0,0 1-3 15,2-1 2-15,2-1 0 0,-3-1 2 0,1-2 3 16,0 2-3-16,0-3-2 0,0 0 5 16,-1 0 0-16,0-1-7 0,1 1 0 0,-2-4-8 0,-1 1 10 15,0 2 7-15,3-2-3 0,-6 0 4 0,0 3 2 16,1-2-1-16,-5 3 3 0,5 0 4 0,-2 0 1 15,-1 1 6-15,1 0 23 0,-3 1 0 0,0 4 7 16,0-4-4-16,0 4 5 0,0 0-9 0,0 0 0 16,-3-4 1-16,3 4-3 0,0 0-5 0,0 0 0 15,-10 13 5-15,9-4 0 0,-3 1 2 0,0 1-18 16,0 1 12-16,-1-1 5 0,3 1-9 0,-2 4 3 16,1 2-4-16,3-1-1 0,-1 5 3 0,-3-3-5 15,4-1 4-15,0 3-3 0,-4-2 6 0,4 2 4 16,-1-2-11-16,-3 7 1 0,4-5 0 0,0-4-6 15,-4 3 2-15,4-1 5 0,-2-1-8 0,0-1 0 16,1 1 6-16,1-1-9 0,-3-2 8 0,1-3-5 16,2 0 2-16,-2-1-3 0,-1 0-4 0,3-1 2 15,0-3-13-15,-1 2-2 0,0-4-2 0,1 0 3 16,-2 0-3-16,2-1-8 0,-2-1 0 0,2-3 1 16,-3 5 1-16,3-5-2 0,-4 1-1 0,4-1 5 15,-11-1-3-15,11 1 6 0,-10-4 13 0,3 1 0 16,-2-2-8-16,-1 0 7 0,1 0-14 0,-1 0 21 15,-2-2 3-15,2 0 4 0,0 0-1 0,-3 1 6 16,4 1 7-16,-2-3 0 0,2 3-3 0,-2 0-6 16,5-3 0-16,-4 3-2 0,2 1 5 0,1-1-10 15,1 0 1-15,0 2-13 0,2 0-9 0,0-1-32 16,1 3-20-16,1-4-38 0,-3 1-61 0,1 2-184 16,4-3 82-16</inkml:trace>
  <inkml:trace contextRef="#ctx0" brushRef="#br0" timeOffset="54541.81">30768 12243 57 0,'0'0'111'0,"0"0"-12"16,0 0-6-16,0 0-16 0,0 0 0 0,0 0-14 16,0 0-9-16,0 10-3 0,-1-5 1 0,1 1 12 15,0 3 2-15,-4 0-12 0,4 2 7 0,-1 0-10 16,-1-3-4-16,2 2 7 0,0 2-14 0,-2-3 0 16,2 2-7-16,0-2 4 0,0-1-6 0,-4 3 0 15,4-6-9-15,0 3-4 0,0-3-6 0,0-1 6 16,0 2-5-16,0-2-1 0,0-1 2 0,0 1 0 15,0-4-9-15,-1 5-3 0,1-5 8 0,1 5-17 16,-1-5-2-16,0 0-1 0,0 0 11 0,0 0-4 16,0 0-8-16,0 0-5 0,9-10-2 0,-4 4 0 15,-1-4-5-15,0 5-9 0,1-5-5 0,0 0 2 16,0-1-4-16,4 1 4 0,-1-1 1 0,-3 2 3 16,0-1 2-16,-1 3 13 0,1 3 2 0,-1-2-9 15,-3 2 12-15,3 1 5 0,-1 2-6 0,-3 1-6 16,0 0 31-16,5-1-7 0,-5 1 1 0,0 0 12 15,6 2 2-15,-4 3 0 0,0 2 7 0,2-2-11 16,-3 0 5-16,0 3-2 0,1-1 5 0,-1-1 0 16,0 1 4-16,0 1-5 0,1-2 0 0,-1 2-5 15,0-2-13-15,-1 1 17 0,2 0-7 0,-2-2-9 16,0 0 6-16,0 0-1 0,0-2-3 0,0-3-4 16,1 6 3-16,-1-3 6 0,0-3-8 0,0 0 4 15,2 2 3-15,-2-2 2 0,0 0-3 0,0 0-9 16,0 0 8-16,11-6-5 0,-8 1 0 0,1 0 1 15,0-1-11-15,1-1 6 0,0-3-4 0,2 1 1 16,-1-1-4-16,-1 0-18 0,3-6 21 0,-2 8-1 16,-2-4-6-16,4 3 4 0,-2 0 4 0,-1 1-1 15,0 0-1-15,-1 2-2 0,0 3-1 0,2-1 3 16,-6 1 6-16,4 1 6 0,-4 2 18 0,0 0 2 16,11 3 10-16,-8 0 3 0,4 0-1 0,-1 4 7 0,-1-2 5 15,3 3-5-15,0 1-1 0,-3 3 0 16,1-5 1-16,2 5 0 0,-3-3-2 0,1 1-2 15,2-2-7-15,-3 3 1 0,3-3-5 0,-3 2 9 16,0-3-4-16,-2 1-1 0,0-4-4 0,1 1-7 16,-3-2 0-16,2 1-10 0,-2-1-19 0,-1-3-30 0,3 5-37 15,-3-5-65-15,0 0-64 0,0 0-127 0,0 0-352 16,0 0 156-16</inkml:trace>
  <inkml:trace contextRef="#ctx0" brushRef="#br0" timeOffset="62232.32">30505 10115 47 0,'0'0'97'0,"0"0"-10"0,0 0-6 16,0 0-13-16,0 0-1 0,-1-4-8 0,1 4-2 15,0 0-6-15,0 0-4 0,0 0 2 0,0 0-5 16,0 0 1-16,0 0 3 0,0 0-2 0,0 0 1 16,0 0 0-16,0 0 0 0,0 0 2 0,0 0 5 15,0 0 0-15,0 0-11 0,0 0 4 0,0 0-5 16,0 0-2-16,0 0-3 0,-3-3-4 0,3 3-4 15,0 0-2-15,0 0-5 0,0 0 1 0,0 0-6 16,0 0-3-16,0 0 6 0,0 0-12 0,0 0 6 0,0 0-5 16,0 0-4-16,0 0 5 0,0 0-1 0,0 0-6 15,0 0 4-15,0 0 0 0,0 0 0 16,0 0-3-16,0 0 0 0,0 0 2 0,20 2-4 16,-20-2 2-16,12 0-1 0,-7 1 6 0,3 0-2 0,-3 2-6 15,5-3 0-15,-1 0-1 0,0 2 0 16,5-2 2-16,-5 1 2 0,5-1-4 0,-1 2 0 15,0-1 0-15,5-1 4 0,2 2-3 0,-7 0-2 0,7-2 6 16,-2 2-5-16,0-3-1 0,3 2-1 0,-5-1 4 16,6 3 2-16,-2-3-1 0,0 2-2 0,0-2 3 15,2 1-4-15,-2-2 6 0,1 2-3 0,7 1-2 16,-7-2 1-16,1-2 0 0,0 2 4 0,0 0-12 16,-2 2 12-16,2-2-5 0,6 0 14 0,-8 0-17 15,0 0 4-15,1 0 0 0,-3 0 0 0,-2 0-1 16,4 0-8-16,-3 0 8 0,-1 0-2 0,3-2 1 15,-7 2-1-15,-1-1 2 0,1 2-1 16,-1-1 0-16,-3 0 0 0,1 0 6 0,-3 0-4 0,1 2-2 16,-1-2-2-16,-6 0 2 0,10 0 5 0,-10 0-4 15,5 0-2-15,-5 0-4 0,6 0 13 0,-6 0-9 16,0 0 12-16,0 0-11 0,0 0-4 0,0 0-4 16,0 0-11-16,0 0-2 0,0 0-7 0,0 0-12 15,0 0-7-15,0 0-7 0,0 0 5 0,0 0-19 16,-16-5-9-16,16 5-16 0,-7-3-9 0,1 2-95 15,6 1-213-15,-11 1 95 0</inkml:trace>
  <inkml:trace contextRef="#ctx0" brushRef="#br0" timeOffset="63113.93">30506 10160 55 0,'-5'-3'74'0,"5"3"-2"0,0 0-11 0,0 0-3 16,0 0 5-16,0 0 1 0,0 0-13 0,0 0 2 16,0 0-3-16,0 0 10 0,0 0-13 0,0 0 29 15,0 0-19-15,0 0-5 0,0 0 0 0,0 0 8 16,0 0-7-16,0 0-5 0,20 4-4 0,-14-4 4 16,2 0-5-16,-1 3 8 0,5-6-6 0,0 3-7 15,6 0 0-15,0 0 8 0,5 0-4 0,-2 0 0 16,4 0 0-16,5 0-21 0,-2 0 13 0,3-2-3 15,0 2-2-15,3-3 2 0,-4 2 2 0,5 0-1 16,-3-1-5-16,0 2-3 0,0 0 1 0,2-2-1 0,-6 2 1 16,3 0-4-16,-2 0 1 0,-1-3-2 15,-6 0-3-15,6 3 4 0,-9 0-4 0,0 0 4 16,1 0 1-16,-6 0-1 0,1 0 1 0,4-1-2 16,-8 1 4-16,2 0-3 0,-5 1-3 0,-1-1 2 15,0 0-2-15,-2-1 2 0,-5 1-3 0,9 0 3 16,-9 0-2-16,7-1-2 0,-7 1 0 0,0 0 2 15,7 0-2-15,-7 0 0 0,0 0 2 0,0 0-1 16,0 0-4-16,9 1-1 0,-9-1 2 0,0 0 0 16,5 1 1-16,-5-1 1 0,0 0 4 0,0 0 0 0,0 0-2 15,0 0 5-15,0 0 3 0,0 0-6 0,0 0 4 16,0 0 3-16,0 0-1 0,4-4-2 0,-4 4 0 16,0 0-2-16,0 0-2 0,0 0 2 15,0 0-5-15,0 0 0 0,0 0-3 0,0 0-1 16,0 0-1-16,0 0 0 0,0 0 0 0,0 0-2 0,0 0-5 15,0 0 4-15,0 0-1 0,0 0-2 0,0 0-1 16,0 0 2-16,0 0-2 0,0 0-1 0,0 0 1 16,0 0 2-16,0 0-6 0,0 0 4 15,0 0-2-15,0 0 2 0,0 0-4 0,0 0 3 0,0 0-1 16,0 0 2-16,0 0 0 0,0 0-5 0,0 0 1 16,0 0 1-16,0 0 2 0,0 0-2 0,0 0 3 15,0 0-2-15,0 0-1 0,0 0 7 0,0 0-6 16,0 0-1-16,0 0-4 0,0 0 2 0,0 0 0 15,0 0 1-15,0 0 0 0,0 0 0 0,0 0-1 16,0 0 3-16,0 0-3 0,0 0 1 0,0 0-1 16,0 0-1-16,0 0 6 0,0 0-2 0,0 0-5 15,0 0 5-15,0 0-2 0,0 0-4 0,0 0 3 16,0 0 6-16,0 0-8 0,0 0 2 0,0 0 0 16,0 0 0-16,0 0 4 0,0 0-2 0,0 0-2 15,0 0-1-15,0 0 4 0,0 0-4 0,0 0-15 16,0 0-26-16,0 0-38 0,0 0-54 0,0 0-49 15,0 0-47-15,-9-5-172 0,9 5-435 0,-7-4 193 16</inkml:trace>
  <inkml:trace contextRef="#ctx0" brushRef="#br0" timeOffset="65301.89">4445 10258 2 0,'0'0'65'0,"0"0"-11"0,0 0 8 16,0 0-7-16,0 0-6 0,0 0-3 0,0 0-10 15,0 0 8-15,0 0-5 0,0 0-2 0,0 0-3 16,0 0-2-16,0 0 7 0,0 0-24 0,0 0 17 15,0 0-1-15,0 0 0 0,0 0 0 0,0 0-5 16,0 0-6-16,0 0 7 0,0 0 7 0,0 0-7 16,0 0-20-16,0 0 13 0,0 0-7 0,0 0-1 15,0 0 0-15,0 0 10 0,0 0-12 0,0 0-2 16,0 0 2-16,0 0-1 0,0 0-2 0,0 0-4 16,0 0 6-16,0 0 3 0,0 0-10 0,0 0 11 15,0 0-9-15,0 0-1 0,0 0-5 0,8 2 4 16,-8-2 4-16,0 0-6 0,0 0 4 0,7 0-2 15,-7 0-3-15,8 0 2 0,-8 0 7 0,7 0-4 16,-7 0-4-16,8 0-1 0,-8 0 0 0,12-2 5 16,-7 0 7-16,-5 2-10 0,14 0 3 0,-9 0 4 15,3-2 1-15,-3 2-11 0,5 0 11 0,-6-3-4 16,5 3-14-16,-1 0 14 0,0-2 4 0,3 1-3 16,-2-2 2-16,0 1-3 0,0 0-1 0,1 1 3 15,-4 0 1-15,6-3-1 0,-5 2 7 0,1 0-9 16,2-1 1-16,-1 1-2 0,-1 0 4 0,0 0 0 15,0-3-7-15,0 4 7 0,0-1 0 0,-3 0-4 16,4 0 1-16,-4 2-2 0,4-3-1 0,-4 2 7 16,0 0 3-16,4-2-2 0,-5 0-3 0,1 2-2 0,3-2 9 15,-3 1-4-15,2 2-2 0,-4-3 13 16,3 1-15-16,0 0 10 0,-6 2-5 0,7-2-6 16,-3 0 8-16,-4 2-3 0,9-1-2 0,-9 1 10 15,5-3-7-15,-5 3-4 0,0 0 3 0,4-2-3 16,-4 2 13-16,0 0 1 0,4-2-4 0,-4 2 2 15,0 0-1-15,0 0 7 0,0 0-1 0,0 0 5 16,5-1-7-16,-5 1 2 0,0 0-7 0,0 0 0 16,0 0 4-16,0 0-8 0,0 0-4 0,0 0-5 15,0 0-6-15,0 0-21 0,0 0-23 0,0 0-41 0,0 0-34 16,0 0-126-16,0 0-267 0,0 0 117 0</inkml:trace>
  <inkml:trace contextRef="#ctx0" brushRef="#br0" timeOffset="84171.25">9022 11975 35 0,'2'-7'76'0,"1"-1"-9"0,2-1-3 0,-1 1-3 0,0-2-2 15,0 0-3-15,-3 1-10 0,3-2 2 0,0 0-4 16,-4 0 6-16,1-1-9 0,1-2 0 15,-4 0 3-15,2-1-9 0,-4-1-3 0,3-1 5 16,-4 2 3-16,1-4-10 0,-6 3 4 0,6-1-3 0,-4-1 0 16,1 0 4-16,-2-3 0 0,0 5 4 0,2 2-5 15,0-2 3-15,2 4-1 0,-2 2 1 0,1 2-5 16,2-1-7-16,2 2 16 0,-2 2-10 0,1 0-8 16,1 0 10-16,-1 3-10 0,3 2-3 0,-4-5-4 15,2 2-4-15,2 3 2 0,-3-4-5 0,3 4-3 16,0 0 4-16,0 0-4 0,-1 12 1 0,2-3 1 15,0 6 2-15,1 4-7 0,-1 6-3 16,3 4 4-16,-2 6-2 0,3 12 5 0,1 1-3 0,-5 6 2 16,4 2-9-16,-2 0 7 0,2 3-2 0,-2-2 4 15,2 3-4-15,2-3-4 0,-2 1 5 0,0-6-6 16,0-1 11-16,5-4-5 0,-7-11 0 0,3 0 0 16,0-1 5-16,0-3-9 0,4-3-1 0,-6-2 8 15,1-3-11-15,0-7 7 0,4 2-2 0,-4-3-2 16,-1-4 0-16,1-1 8 0,-1-2-10 0,0-1 6 15,1-1 1-15,0-3 3 0,-4 2-7 0,3-2-1 16,0 0 5-16,0-2-3 0,-4-2 7 0,5 1-3 16,-5-1-3-16,8-4 3 0,-3-3 0 0,-1-1 1 15,-2-4-4-15,2 0 2 0,0-5-1 0,-2-1 0 16,1 0 4-16,-3-3-9 0,-3-4 4 0,3-1-4 16,-2 3 1-16,-2-3 0 0,0 1 8 0,-1 6-10 15,4 2 4-15,-7-4 0 0,-1 4-5 0,0 2-1 16,-2-2 1-16,-1 0-2 0,-1 3-7 0,-2 1 2 15,2-1 4-15,-2 4-3 0,0-2 7 0,-2 3-2 0,2 0-3 16,2 5 7-16,-4 0 0 0,2 1-1 0,0 0 0 16,2 2 5-16,0 1-4 0,-1 0 0 15,4 0 4-15,-2 0-6 0,2 1 7 0,2 1-2 16,3-1 5-16,5-1-5 0,-10 0 2 0,10 0 2 0,-9 0 2 16,9 0-7-16,0 0-5 0,-8 0 2 0,8 0 4 15,0 0 1-15,0 0 7 0,0 0-10 0,10-10 1 16,-3 6 1-16,2-3 0 0,1 0-3 15,4-1 1-15,-1 0 3 0,5-2 1 0,-4 1 1 0,5-3-3 16,2-3 1-16,-3 4 10 0,4-6-10 0,0 5-1 16,-4 0 6-16,0 0-2 0,0 2 4 0,1-2-2 15,-2 0 0-15,-2 2 2 0,-1 0 0 0,-1 3-1 16,-2 0-3-16,1 1-1 0,-5 2-2 0,1 1 1 16,-3-1 6-16,1 2-6 0,0-2 2 0,-4 2 8 15,1-2 8-15,-3 4 1 0,5 0 1 0,-2-3 4 16,-3 3-3-16,5-1-1 0,-5 1-1 0,2-3-2 15,-2 3-2-15,0 0-2 0,0 0-6 0,0 0 2 16,0 0-1-16,4-3 1 0,-4 3-2 0,0 0-3 16,0 0-16-16,0 0-13 0,0 0-10 0,0 0-28 15,0 0-29-15,0 0-22 0,0 0-6 0,0 0-12 16,0 0-113-16,0 0-262 0,0 0 116 0</inkml:trace>
  <inkml:trace contextRef="#ctx0" brushRef="#br0" timeOffset="84575.47">9622 11505 37 0,'-3'-3'146'0,"0"1"-15"16,1-1-9-16,-2-1-12 0,4 4-6 0,-9-3-14 16,9 3-11-16,-10 0-9 0,2 2-1 0,-2 3-9 15,1 1-1-15,-4 5-7 0,-2 1-1 0,2 4-2 16,-6 4 0-16,2 3-5 0,2-2 0 0,-3 5 0 16,4 2-1-16,1 2 3 0,-1 5 0 0,4-2-1 0,1 2-5 15,2 13-6-15,-1 0 2 0,5-13-13 0,6 11 8 16,-1-11-6-16,2 3 2 0,0-3-1 15,5 9-6-15,0-11 1 0,1 1 3 0,3-5-8 16,2 0-5-16,2-5 3 0,0-2 2 0,-1-2-2 0,-2-4-4 16,8 2 2-16,-8-7-3 0,5-1 1 0,-1-1-1 15,-1-3-2-15,-3-3 4 0,4 1-3 0,-1-7-5 16,-4 2-6-16,4-2-19 0,-4-2-13 0,1-2-17 16,1-1-35-16,0-2-21 0,-2-4-35 0,1 0-124 15,-5-3-288-15,0 2 128 0</inkml:trace>
  <inkml:trace contextRef="#ctx0" brushRef="#br0" timeOffset="85152.11">9716 11925 55 0,'4'-3'108'0,"0"-1"-11"0,2 1-10 0,2-2-8 16,-2 0-4-16,3 1-3 0,4 1-17 0,-4 1-2 15,0-1 2-15,4 3-20 0,-3 0-10 0,-1 1 23 16,2 3-3-16,-3 1-3 0,0 1-5 0,0 1-1 16,-1 0 4-16,-2 3-6 0,-1 0-5 0,1 0 0 15,-4 2-8-15,-1-1-4 0,2 2 11 0,-4-1-8 16,1 0 3-16,-1 0-7 0,-2-1 4 0,1 0-1 15,-1-2 3-15,0 3-1 0,2-6-4 0,-2 0-3 16,0 0 2-16,2-1-7 0,2 1 0 0,-2-5-2 16,0 3-3-16,1-1-3 0,1-3-3 0,0 0-3 15,0 0 5-15,0 0 0 0,0 0 0 0,0 0 0 16,11-11-6-16,-3 2-4 0,-1-7-4 0,0 6-2 16,4-6-5-16,-2-2 1 0,0 3-7 0,0-2 4 15,1 0-11-15,-2 1 19 0,1-1-4 0,-2 2 2 16,-3 5 2-16,0-2 1 0,0 4 3 0,0 2 22 15,-3 0-2-15,2 0 8 0,-2 2 6 0,-2 0 6 16,2 1 3-16,-1 3-1 0,0 0-3 0,0 0 0 16,0 0-1-16,0 0-7 0,-18 11-2 0,9-2-1 15,4 0 0-15,0 0-2 0,1 2 0 0,-1 1-2 0,1 1 6 16,-1-1-7-16,0 3 7 0,5-2-2 0,0-3-5 16,0 2 0-16,3 2-14 0,-1-2 11 15,4-2 0-15,-2 0-1 0,4-2 1 0,-2-1 3 16,2-1-2-16,5-1-5 0,-3-2 2 0,4-3 4 0,4 0 2 15,0-4-6-15,0-1 2 0,1 0-5 0,0-1-4 16,-1-3-2-16,-1 1-10 0,-2 0-22 0,0-2-20 16,-1-3-30-16,-1 1-29 0,-3-2-121 0,-2 3-254 15,1-4 112-15</inkml:trace>
  <inkml:trace contextRef="#ctx0" brushRef="#br0" timeOffset="85601.87">9992 11543 137 0,'-1'-1'147'0,"1"1"-15"0,-4-6-11 0,4 6-14 16,3-5-19-16,-2 0 0 0,3 0-14 0,2-2-11 15,3 1 7-15,0 2-11 0,0 0-9 0,2 0 2 16,2-1-10-16,1 3 5 0,4-1-4 0,-5 3-1 15,6 1-1-15,0 3 3 0,3 1-3 0,-4 0 5 16,6 6-1-16,-1 3-4 0,1 3 3 0,-4 0 1 16,-1 3-3-16,-1-2 1 0,0 6-3 0,-4 1-5 15,2 0 2-15,-5 4-2 0,1 2-4 0,-3-2-2 16,-4 2 0-16,3 2-3 0,-3 0-1 0,-4 3 0 16,2 0 2-16,-2-2-6 0,-5 0-3 0,0 2 0 15,1-5-5-15,-4 1 5 0,2 0-2 0,0-1-4 16,-3 1 2-16,2-5-2 0,1-8-1 0,-2 2 0 15,4-4 2-15,0-2-2 0,-1-3 2 0,2-2-5 16,-1-1 3-16,1 1 0 0,-1-3-1 0,1-3-2 16,-1 1-3-16,3 1 5 0,-1-4-1 0,-2 2-2 15,3-4 2-15,0 6 7 0,0-6 5 0,0 0 0 16,-2 3 0-16,2-3-1 0,0 4-2 0,0-4 2 0,0 0-6 16,0 0 0-16,0 0 2 0,0 0-6 0,0 0-4 15,-2 4-12-15,2-4-39 0,0 0-40 16,0 0-56-16,0 0-53 0,0 0-164 0,-18-4-389 15,18 4 172-15</inkml:trace>
  <inkml:trace contextRef="#ctx0" brushRef="#br0" timeOffset="90600.9">24824 8877 118 0,'0'0'119'16,"0"0"-10"-16,0 0-1 0,0 0-6 0,0 0-11 15,0 0-4-15,0 0-2 0,0 0-5 0,0 0-4 16,0 0 6-16,0 0-5 0,1-8 3 0,-1 8-5 15,0 0-4-15,1-6-4 0,-1 6-2 0,0 0-10 16,-1-5-1-16,1 5-5 0,0-4-5 0,0 4-3 16,0-6-6-16,0 1-4 0,3 0-1 0,-1-1-1 15,0-1-8-15,1-4 1 0,0 0-2 0,1 2-5 16,3-3 2-16,-3 0-4 0,5 0 1 0,-4 1-6 16,7-4 0-16,-5 7-2 0,5-8-1 0,-1 4 4 15,2 1-3-15,-1 0 0 0,2 1-3 0,0-1 1 16,0 3-1-16,0-2 0 0,4 3-2 0,-1-1-2 15,-1 1 4-15,3 0-2 0,-1 2 0 0,1 2 1 16,-2 1 0-16,2-1-1 0,0 1 1 0,-1 2-4 0,3 1-1 16,-3 1 0-16,1 2 0 0,-3 1 1 15,2 1 5-15,1 0-3 0,-3 1 1 0,2 2-1 16,-3-1 1-16,0 0-3 0,-1 3 5 0,4-4-3 16,0 4 1-16,-1-2-3 0,2-2 3 0,-1 1 0 0,2-1 6 15,10-1-5-15,-4 2-2 0,2-5 0 16,2 2 3-16,-1-3-5 0,3 3 0 0,1-2 5 15,-1-2-6-15,2 1 1 0,0-3-2 0,2-1 2 16,1 1-2-16,-3-2 3 0,1 0-2 0,-2 0 1 0,-1-2 2 16,-4 0-6-16,4-2 2 0,-4 0-4 0,0-1 10 15,-8 3-6-15,-4-4 2 0,3 0 3 0,-5-1-3 16,0-3-2-16,-1 1-1 0,-8 1 2 0,8-2-5 16,-6-3-1-16,0 1 15 0,-3-4-9 0,0 2 3 15,0 0-4-15,-3 1 1 0,3-2-4 0,-8-1 5 16,4 4 3-16,4 1 1 0,-8 1 0 0,3 1 11 15,-2 2-1-15,2 3-3 0,-2-2-1 0,2 3 3 16,0 0 3-16,-2 1-11 0,3-1 6 0,-1 2-3 16,-2 2-2-16,2-2 0 0,1 4-3 0,0-4 0 15,0 4 0-15,0 0-1 0,0-5 2 0,0 5-1 16,0 0-5-16,0 0 7 0,0 0-1 0,0 0-3 16,0-7-2-16,0 7 3 0,0 0 0 0,0 0 3 15,0 0-7-15,0 0 3 0,0 0 3 0,0 0-4 16,0 0 0-16,0 0 4 0,4 14-4 0,-3-12 3 15,3 3 0-15,-4 0 1 0,5 3-4 0,-2 2 5 16,2 1-3-16,-3-1 2 0,2 1-2 0,1 5 2 16,2 2-2-16,-3-3-5 0,1 2 7 0,5 0 0 15,-5 3-6-15,1-2 5 0,1 1-3 0,2 0 5 16,-2-2-3-16,2 0-2 0,7 4-1 0,-1 1 5 16,2-8 4-16,-1-1-4 0,2-1 2 0,6 0 1 15,2 1-13-15,3-3 12 0,3-3-4 0,0 2 2 16,7-7 4-16,12 1-7 0,1-1 4 0,2-4 0 15,-1-1 0-15,1-2 0 0,1 0-1 0,-3 2-2 0,5-3 3 16,0-2-4-16,1 2 2 0,-5-2-5 16,-1 1 5-16,2-2-3 0,0-2-1 0,-2 1 4 15,-2-4-5-15,-13 5-3 0,16-1 3 0,-5-2-9 16,-11 5 6-16,-1-1 1 0,-1 2 1 0,1-2 0 16,0 4-5-16,-2-1 4 0,-4-1 3 0,2 4 1 0,-1-2-5 15,-4 1-2-15,2 2 9 0,-1 2-2 0,-7 1-4 16,-1-1 7-16,2 0-3 0,-3 0 1 15,-1 1 0-15,-5 0 0 0,1 2-4 0,-3-1 4 0,-2 3 0 16,0 1 2-16,0 1 2 0,-4 0-3 0,3 2 0 16,-6 5 0-16,0-1 1 0,-2 3 1 0,0 0-2 15,-2 0 10-15,-4-2-6 0,2 2-3 0,-1 0 6 16,-1-2-6-16,-1 3 3 0,-1-4-5 0,2-3-4 16,1 1 7-16,3-3-2 0,-2 1 0 0,-1-2-3 15,2-2-18-15,1 1-28 0,0-2-25 0,0-1-31 16,1-2-50-16,1-2-115 0,0 0-293 0,0 0 129 15</inkml:trace>
  <inkml:trace contextRef="#ctx0" brushRef="#br0" timeOffset="91575.7">29098 8513 4 0,'7'-2'81'16,"-7"2"-3"-16,7-4-2 0,-2 3-9 0,1-3 0 16,1 1 0-16,3 1-6 0,-1 2-4 0,4-2 0 15,-1-1-2-15,5 1-9 0,1-3 3 0,4 1-12 16,5 1 2-16,1-1 3 0,3 0-2 0,-1 4-9 16,1-2 0-16,2 2-2 0,-1-4-3 0,1 3 6 15,-2-3-8-15,4 1-5 0,-3 3-2 0,-3-3-3 16,-1 1-4-16,-8 2 2 0,1 0 0 0,-2 2 0 15,3-4 0-15,-3 4 0 0,-1-2-12 0,-3 0 2 16,-2 0 9-16,-1 0-5 0,0 3 2 0,-1-6-1 16,0 3 2-16,1 3-2 0,-6-3-4 0,2 0 2 15,-1 0 2-15,-7 0 2 0,9-3-2 0,-4 3-6 0,-5 0 2 16,9 0 3-16,-9 0-7 0,9 0 8 16,-9 0 1-16,5 0 2 0,-5 0-5 0,0 0 3 15,0 0-1-15,0 0 2 0,9 0-4 0,-9 0 2 16,0 0-6-16,5 0 9 0,-5 0-2 0,0 0-8 0,9 3 7 15,-9-3 2-15,5 3-3 0,-5-3 11 0,7 0-6 16,-7 0 6-16,6 1 0 0,1-1-4 0,-7 0 4 16,10 3 1-16,-5-1-7 0,1-2 6 0,-2 3 0 15,3-1 3-15,0 0-14 0,-3 1 3 0,2 2 0 16,0 0-2-16,-3-3-1 0,3 5 1 0,1-2 5 16,-3 0 1-16,0 2 0 0,0-2-4 0,-2 4 6 15,1-3-1-15,-1 3-5 0,0-3 4 0,-1 1-2 16,3-2 2-16,-4 2-3 0,0-1 1 0,1-2 0 15,0 1 0-15,-2 0-4 0,2 0 2 0,-1-1-6 16,1 0-1-16,-1-1 6 0,0-3-3 0,0 8-6 16,0-4 6-16,0-4-5 0,2 5 4 0,-2-5-5 15,-3 2 1-15,3-2-2 0,0 7 1 0,0-7-10 16,0 0-13-16,0 4-5 0,0-4-18 0,0 0-9 16,0 0-25-16,0 0-15 0,-1 1-20 0,1-1-114 15,0 0-248-15,0 0 110 0</inkml:trace>
  <inkml:trace contextRef="#ctx0" brushRef="#br0" timeOffset="92204.23">29790 8569 64 0,'19'5'93'0,"-14"-4"-14"15,-5-1-3-15,10 0-6 0,-4 1-6 0,-6-1 1 16,12 1-8-16,-6 1 4 0,0 0-3 0,-2-1-3 16,4 2-6-16,-3-2-15 0,4 3 8 0,-2-3-3 0,0 1 3 15,1 2 3-15,-3 0-10 0,7-2 0 16,-2 3 14-16,0-2-21 0,0 0 4 0,-1 1-11 15,0-2 4-15,4 1-1 0,-3 1-5 0,0-3 2 0,2 1-3 16,-2 0-9-16,0 1 8 0,-1-3-6 0,2 0-3 16,0 0 3-16,-3 1-2 0,-1-2-6 0,2 1 6 15,-4 0-15-15,4 0 6 0,-4-3-3 16,1 2-9-16,-3-2 9 0,1 2-1 0,0-3-6 0,2-1-1 16,-2 2 5-16,-4-1-7 0,4 1-2 0,-3-2 10 15,2 1-1-15,-2-2-6 0,2 2 4 0,-2-1 6 16,0 0-6-16,-1 1 1 0,3 0-1 15,-2-2 11-15,-1 2-14 0,4-2 0 0,-4 3-11 0,3-1 13 16,0 1 13-16,-3 3 3 0,0-5-1 0,3 1 2 16,-3 4 10-16,1-5 6 0,-1 5 6 0,0-3-3 15,3-4 6-15,-3 4 4 0,0 3 3 0,2-5 2 16,-2 5 5-16,0-5-1 0,3 3-4 0,-2-3 11 16,-1 1 0-16,0 4 2 0,3-3 2 0,-3 3 0 15,1-4-3-15,-1 4-3 0,0 0-2 0,1-5-5 16,-1 5-7-16,2-3-1 0,-2 3-1 0,0 0-5 15,0 0-4-15,0 0 0 0,0-4-4 0,0 4-6 16,0 0 0-16,0 0-2 0,0 0-3 0,0 0-5 16,0 0 8-16,0 0-2 0,-11 8-12 0,6-2 14 15,1 1-8-15,-3 2-2 0,-1-2 3 0,0 4 1 16,-1-1-2-16,1 0-2 0,-1 4 1 0,2-5-4 16,-6 4 0-16,6-2-6 0,-2 2-59 0,2-4-82 15,-5 6-223-15,5-6-400 0,-1-1 177 0</inkml:trace>
  <inkml:trace contextRef="#ctx0" brushRef="#br0" timeOffset="131344.24">31400 9651 2 0,'0'0'134'15,"0"0"-14"-15,0 0-8 0,0 0-12 0,0 0-1 16,0 0-13-16,-7-2-5 0,7 2-6 0,0 0-12 16,0 0-3-16,0 0 4 0,0 0 0 0,0 0-11 15,0 0 1-15,0 0-6 0,0 0 4 0,0 0-7 16,0 0 0-16,0 0-6 0,0 0-2 0,0 0-6 16,0 0-4-16,0 0 3 0,0 0-3 0,0 0 1 15,0 0 3-15,0 0 0 0,0 0-5 0,0 0 4 16,27 1-5-16,-17-1 1 0,3 1-1 0,5-2-5 15,1 2 2-15,4 1-4 0,-2-2-4 0,2 0 6 16,7 0 4-16,-2 1 0 0,3 1-4 0,-3-2-1 16,4 0-2-16,-1 3 0 0,-1-3-3 0,-1 2 0 15,-1 0-2-15,-7 0-2 0,0-2-4 0,-2 2 2 16,-4-2 2-16,-1 0-2 0,-2 1-6 0,-1-1 1 16,-3 2-9-16,0-2-19 0,-3 1-21 0,1 0-15 0,-1 0-11 15,-5-1-29-15,0 0-20 0,9-2-25 16,-9 2-103-16,0 0-270 0,0 0 119 0</inkml:trace>
  <inkml:trace contextRef="#ctx0" brushRef="#br0" timeOffset="131856.07">31245 10256 33 0,'0'0'131'0,"0"0"-9"0,0 0-12 0,0 0-4 16,0 0-6-16,-4 4-8 0,4-4-4 0,0 0-17 15,0 0-9-15,0 0 1 0,0 0-5 0,0 0-1 16,0 0-7-16,0 0-1 0,0 0 3 0,0 0-4 16,0 0-2-16,0 0 5 0,22-4-3 0,-17 2-5 15,3 2 3-15,1-3-4 0,-3 3 8 0,4 0-7 16,2-2-1-16,-1 1 0 0,2-1-6 0,2 1 3 15,5 1-10-15,-1-2 8 0,1 2-12 0,-1-2-2 16,4 2-1-16,7 0 7 0,-7-1-7 0,3 1-2 16,1-1 0-16,1-1-2 0,-8 2-5 0,3 0 1 15,-2 0 2-15,0-1-4 0,-2 1 1 0,-6 0-4 16,1-1-2-16,-4-1-3 0,1 4 2 0,-4-2-2 16,-1 0 2-16,-6 0-3 0,11 0-5 0,-11 0-16 15,7 0-12-15,-7 0-24 0,0 0-28 0,0 0-28 16,5-2-17-16,-5 2-20 0,0 0-10 0,0 0-85 15,0 0-260-15,-19 4 116 0</inkml:trace>
  <inkml:trace contextRef="#ctx0" brushRef="#br0" timeOffset="132341.09">31162 10982 75 0,'0'0'121'0,"0"0"-15"15,0 0 7-15,0 0-2 0,0 0-14 0,0 0 0 16,0 0-18-16,0 0-8 0,0 0-5 0,0 0-5 15,0 0-2-15,0 0-2 0,0 0-13 0,0 0-10 0,2-4 5 16,-2 4-16-16,4-2 10 0,-4 2-5 16,5-2-2-16,-1 0-1 0,-4 2-10 0,4-4-2 15,-4 4 10-15,1-4-11 0,-1 4 2 0,6-1-1 16,-6 1-6-16,2-3 2 0,-2 3 3 0,0 0-6 16,0 0-6-16,0 0-6 0,0 0-13 0,0 0-18 0,6-5-28 15,-6 5-19-15,-1-4-25 0,1 4-87 16,-5-5-210-16,5 5 93 0</inkml:trace>
  <inkml:trace contextRef="#ctx0" brushRef="#br0" timeOffset="132838.07">31460 10790 61 0,'0'0'112'16,"0"0"12"-16,0 0-25 0,0 0-7 0,0-5-9 15,0 5-2-15,6-5-9 0,-6 5-11 0,10-2 9 16,3 2 1-16,-2 0-6 0,2-2 2 0,5 2-6 15,-4-2-10-15,7 0 5 0,0 3 2 0,-1 0-7 16,1-2-4-16,2 1-5 0,-1 1-9 0,0 1 2 16,6-2-4-16,-6 2-3 0,-3-2 0 0,0 3-3 15,1-1 4-15,-7-2-15 0,1 2-9 0,0-2-13 16,-5 1-12-16,1 2-19 0,-2-2 8 0,0 2-33 16,-2-3 11-16,2 0-13 0,-8 0-9 0,9 0-4 15,-9 0-14-15,5 0-9 0,-5 0-69 0,1 4-185 16,-1-4 83-16</inkml:trace>
  <inkml:trace contextRef="#ctx0" brushRef="#br0" timeOffset="133286.07">30885 11279 79 0,'0'0'101'0,"15"-10"-10"15,-15 10-11-15,10-4-8 0,-5 2-9 0,3 1-13 16,0-1 14-16,-8 2-19 0,16-3-9 0,-7 1 7 15,4 2-24-15,-2 0 16 0,2-2-7 0,5 4 3 16,-4-4-6-16,-1 2 3 0,6-1-5 0,3-1 2 16,-2 2 2-16,2-2 1 0,7 0 5 0,0 2-4 15,-8-3 2-15,7 3-5 0,4-4-1 0,-4 3 3 16,0-2 1-16,3 1-4 0,0-2-3 0,-2 4-3 16,3-3 4-16,-1 2-5 0,-1-5 3 0,-3 4-19 15,0-1 14-15,-4 0-3 0,5 1-6 0,-9 1 7 16,-2-6-6-16,2 6-1 0,-6 1 6 0,2-3-12 15,-4 2 7-15,0-1-3 0,-3 1 10 0,-2 0-15 16,1 1 2-16,-2-2 1 0,-5 2-20 0,7-1-8 16,-3-1-7-16,0 0-21 0,-4 2-9 0,0 0-20 15,4-5-15-15,-4 5-81 0,0 0-194 0,0 0 86 16</inkml:trace>
  <inkml:trace contextRef="#ctx0" brushRef="#br0" timeOffset="133877.22">30863 12211 50 0,'0'0'113'0,"0"0"4"0,0 0-8 15,0 0-10-15,11-1 2 0,-11 1-20 0,0 0 2 16,0 0-11-16,0 0-13 0,0 0 3 0,0 0-11 16,0 0-4-16,0 0-8 0,0 0 2 0,6 3-2 15,-6-3-6-15,0 0-1 0,12-2 7 0,-12 2-9 16,12 0 2-16,-12 0 0 0,19-1 4 0,-7 1-4 16,-1 3 6-16,4-2 1 0,4 1 0 0,2-2 4 15,-2 2-1-15,3-2 1 0,-2 1-3 0,11-1 0 16,-3-1 1-16,0 2 0 0,0 1 1 0,3-4-5 15,-2 2 0-15,2-1 4 0,-3 1-3 0,3 1-6 16,-3 2 1-16,1-3-7 0,-8 1-2 0,4 1-1 16,-3-2-3-16,-3 1-6 0,-1-1 3 0,-4 0-5 15,-5 2 0-15,-1-2 3 0,-8 0-2 0,11 0-2 16,-11 0 2-16,10 2-4 0,-10-2-1 0,0 0 0 16,8 2 1-16,-8-2-6 0,0 0 4 0,0 0-4 15,0 0 2-15,0 0-1 0,8 1 0 0,-8-1-8 16,0 0-9-16,0 0-5 0,0 0-10 0,0 0-4 15,0 0-11-15,-18-8-19 0,18 8-27 0,-7-4-47 16,7 4-39-16,-11-6-118 0,2 1-317 0,0-1 141 16</inkml:trace>
  <inkml:trace contextRef="#ctx0" brushRef="#br0" timeOffset="137353.44">32254 9418 29 0,'0'0'50'16,"2"-4"5"-16,-2 4-5 0,-2-5-5 0,2 5 10 0,0-6-3 16,0 6-2-16,0 0-1 0,0-6 6 0,0 6-6 15,-3-4-3-15,3 4-9 0,-2-5 2 0,2 5-3 16,-1-3 5-16,1 3 5 0,-2-4-8 0,2 4 6 15,-2-4-10-15,2 4 0 0,-4-5 0 16,4 5-3-16,0 0-10 0,0 0 6 0,0 0-10 16,0 0 6-16,-2-2-4 0,2 2-10 0,0 0 2 15,0 0-6-15,0 0 1 0,0 0 5 0,0 0-11 0,0 0 3 16,0 0-10-16,0 0 11 0,0 0 5 16,0 0-1-16,0 0-3 0,0 0 3 0,0 15-3 15,1-10-1-15,0-1 17 0,-1 3-19 0,0 3 4 16,0-5-9-16,0 5-3 0,0 0 6 0,2-1 6 0,0 1-9 15,-2 1 5-15,4 0 3 0,-3 0-6 0,4-1-2 16,-3-4 2-16,2 4 3 0,-1 1-6 0,1-4 13 16,0 3 0-16,-1-5-7 0,4 2-5 0,0-1 2 15,-1-2 0-15,4 1 2 0,-2-1-8 16,6-1-5-16,-4-1 19 0,3 2-17 0,0-4-1 0,1-1 7 16,3-2-2-16,-4 1-1 0,0-2 11 0,6-3-6 15,-1 3-10-15,0-3 8 0,0 0-4 0,0-2 5 16,0-2 5-16,-3 1 0 0,3-1-3 15,-2-2 0-15,0 3 3 0,-2-2-11 0,-1-2 7 16,-2 2 3-16,-3-1-4 0,-1 4 1 0,-1-3-4 0,-4 0-3 16,1 3 10-16,-2 1-7 0,-1-2 5 0,-1 3 2 15,-2 1 10-15,3 0 0 0,-5 0 1 16,0 0-3-16,1 1-4 0,-1 1 7 0,1-1-6 16,-1 2 6-16,1 1-8 0,1-1-1 0,-2 0 6 0,5 3 4 15,-8-1-10-15,8 1 1 0,-8 2 6 0,8-2-8 16,-8 5-8-16,6 0 7 0,-2 2-3 0,0 1 9 15,2 1 4-15,-2 3-10 0,1-2 13 0,2 2 0 16,-3 0-15-16,4 6 5 0,-1-2 1 0,0 2-5 16,1 0 2-16,-3 1 1 0,4-2-4 15,1 2-6-15,0 1 14 0,1 4-7 0,-3-4-3 0,4-1 6 16,-2 0 0-16,2 7 1 0,-1-8-8 0,-1 8 6 16,2-6 1-16,-4-2 2 0,2 3 0 0,-2-2-5 15,-1-2-3-15,1 4 2 0,-3-4-5 0,3-5 13 16,-2 3-12-16,0-5 2 0,0 2 15 0,0-2-7 15,-2-2-1-15,1 5 1 0,1-6-5 0,-1-2 5 16,2-2-6-16,-2 4-1 0,-3-2 6 0,6 0-4 16,-4-1-3-16,-1-2 4 0,1 2 5 15,-1-2-1-15,-3-2 0 0,1 2-8 0,-1-2 9 0,0 3-11 16,3-3 10-16,-3 0-7 0,-3 0 4 0,4-3-1 16,1 3-5-16,-4 0 7 0,5-4-5 0,-1 0 0 15,1 0-2-15,-1 0-9 0,2 3-20 0,-3-7-10 16,3 2-27-16,0 3-20 0,-1-9-94 0,-1 3-197 15,-2-7 88-15</inkml:trace>
  <inkml:trace contextRef="#ctx0" brushRef="#br0" timeOffset="138136.25">32643 8864 12 0,'0'0'63'0,"0"0"-8"16,0 0 5-16,0 0-16 0,0 0 11 0,0 0-1 0,0 0-3 15,0 0 2-15,-9 12 15 0,4-6-8 0,-2 2-2 16,-1-1-12-16,-5 4 8 0,-4 0 9 0,2 2-12 15,-7 4-22-15,4-1 17 0,0 0-5 0,4-3-10 16,-9 3-6-16,2 1 6 0,6-2-3 16,-5 1-4-16,5-5 0 0,-1 2 6 0,2-1-6 15,2 0-3-15,1-3-3 0,-3 1-3 0,8 0 2 0,-2-1-4 16,3-1-4-16,0-2 1 0,1 0-5 16,0-3 7-16,3 1-3 0,1-1 13 0,0-3-2 15,-2 2 0-15,2-2 5 0,0 0 0 0,0 0-3 16,12-7-4-16,-3-2 0 0,5-1 0 0,0 2 2 15,-1-6-14-15,6 1 4 0,1-8-2 0,0 3-1 0,0 0-1 16,0-1 1-16,1 1-2 0,0-3-1 0,-5 2-2 16,2-1 5-16,-1-1-7 0,-3 7-3 0,-3-1 8 15,-3 5-1-15,0-1 2 0,-1 2-10 16,-1 2 21-16,-1 0-2 0,-3 0 4 0,2 4 7 16,-2-2 5-16,1 2 0 0,0 0-6 0,-3 3-4 0,1-4 0 15,-1 4-1-15,2-4-3 0,-2 4 0 0,0 0-3 16,3-3-7-16,-3 3 2 0,0 0-3 0,0 0 0 15,4 15 0-15,-3-8-1 0,2 3 1 0,-2 2-1 16,0 0 0-16,1 3-1 0,-1 2-2 16,3 2 1-16,-1-4 4 0,-1 3 0 0,2 0-5 15,-1-3 0-15,-1 2-3 0,0 0 2 0,2-3-2 0,-1-2 7 16,-1 1-3-16,2-1-3 0,-3-1 4 16,4 0-3-16,-5-6 2 0,4 3-6 0,-4-1 2 0,1-2 3 15,1 2-3-15,0-5 3 0,-2-2-5 16,0 5 4-16,0-2 3 0,0-3-1 0,4 5-3 15,-4-5-1-15,2 3-14 0,-2-3-1 0,0 0-26 16,0 0-29-16,0 0-22 0,0 0-35 0,0 0-139 0,8-8-288 16,-6 5 128-16</inkml:trace>
  <inkml:trace contextRef="#ctx0" brushRef="#br0" timeOffset="138907.5">32789 9549 47 0,'0'0'80'0,"0"0"-10"0,0 0 0 0,0 0 2 16,0 0-4-16,0 0 0 0,0 0-9 0,0 0-2 15,2-2-7-15,-2 2 4 0,0 0-2 0,0 0-10 16,0 0 0-16,0 0-15 0,0 0 4 0,0 0-8 15,0 0-1-15,0 0 4 0,2 10 2 0,-2-6 0 16,0 1-3-16,0 2-2 0,-2 1 3 0,2 1-2 16,-1 3-2-16,-2 0 9 0,3-4-10 0,-2 9 4 15,-1-5-5-15,1 2 4 0,0-3-4 0,1 1-1 16,0-1-3-16,1 0-3 0,0-2 7 0,0 0-5 16,0-2-6-16,0-2 0 0,-3 2 9 0,3 0-6 15,3-4 9-15,-6 1 4 0,3-4 4 0,3 8-5 16,-3-6 18-16,0-2 8 0,0 0 2 0,-3 5 2 15,3-5 6-15,0 5 0 0,0-5 1 0,0 0-4 16,0 0-6-16,0 0-6 0,0 0-15 0,0 0-26 16,0 0-38-16,0 0-53 0,0 0-38 0,0 0-57 15,0 0-93-15,-5-14-297 0,5 14 132 0</inkml:trace>
  <inkml:trace contextRef="#ctx0" brushRef="#br0" timeOffset="139568.09">32184 10198 64 0,'0'0'64'0,"0"0"-9"0,0 0-1 0,0 0-13 16,0 0-4-16,0 0 0 0,0 0-9 16,0 0 4-16,0 0-8 0,0 0 6 0,0 0-9 0,0 0 9 15,0 0-8-15,2-4-3 0,-2 4 3 0,0 0 1 16,0 0-21-16,0 0-4 0,0 0-10 0,0 0-22 16,0 0-14-16,0 0-38 0,0 0-91 0,0 0 41 15</inkml:trace>
  <inkml:trace contextRef="#ctx0" brushRef="#br0" timeOffset="140407.37">32159 10222 81 0,'0'0'88'16,"-3"-3"-4"-16,3 3-2 0,0 0-2 0,0 0-4 0,0 0-12 16,0 0-11-16,0 0 4 0,0 0-8 15,0 0-17-15,0 0 6 0,0 0-5 0,0 0-12 16,0 0 6-16,0 0-4 0,0 0 1 0,-1 12 6 0,1-6-16 16,0 1-3-16,-1 0-3 0,1 4 3 0,0 0 3 15,0 1-6-15,0 0 6 0,0 1-5 0,0-1 4 16,0 1 2-16,1-3-10 0,0 5 8 15,2-3-11-15,-2 5 7 0,0-5 0 0,3-1-3 16,-3 0 3-16,3-1 4 0,0 1-12 0,1-4 8 0,0 1-6 16,2 0 1-16,-2-3 2 0,0-1-1 15,0 1-8-15,1-1 13 0,3-1-11 0,0-2 3 16,3-1 1-16,0-3-10 0,-1 2-6 0,0-4 4 0,3 1 3 16,-5 0-9-16,0-4 3 0,4 1-7 0,0-3 4 15,-4 1 0-15,2-2-1 0,-2-3 1 0,4 0 1 16,-6 0 3-16,0 3-1 0,1-3 1 0,-3-3 9 15,1 0-4-15,-1 2-3 0,-2 4 9 0,-1-1-1 16,0 2-3-16,0-1 7 0,1 0-2 0,-3 6 3 16,1-2 4-16,0 3 15 0,-1-3-4 15,0 5-2-15,0 2 17 0,-1-7-17 0,1 7-1 0,0-5-4 16,0 5-1-16,0 0-3 0,0 0 1 0,0 0-6 16,0 0-5-16,-8 17 0 0,7-10 6 0,-2 4 6 15,-3 7-7-15,1 0 7 0,-1 6-1 0,-1 2-8 16,3-6 6-16,-1 3-7 0,0 2 12 0,1-5-2 15,-2 7-4-15,2-1-4 0,0 0 4 16,-1 1-9-16,1-6 15 0,-1 4-7 0,-1 0 17 16,-2 1-9-16,3 0-6 0,-3-1 5 0,3 3-7 15,-1-5-10-15,0-2 8 0,0-2-1 0,1 1 7 0,1-3-11 16,-2-3 4-16,2 2-2 0,2-3 3 0,0-4 5 16,2 0-11-16,-1 0-4 0,-1-4 6 15,0 2 6-15,2-3 0 0,0-3 5 0,-2 3-16 0,2 1 10 16,0-5 6-16,-2 6 7 0,2-6 8 0,0 0-1 15,-1 5-19-15,1-5 14 0,0 0-11 0,0 0-5 16,0 0 8-16,0 0-13 0,0 0-15 0,0 0-16 16,-8-12-18-16,8 7-12 0,0 1-16 15,2-1-22-15,0-4-81 0,-2 4-197 0,0-4 88 0</inkml:trace>
  <inkml:trace contextRef="#ctx0" brushRef="#br0" timeOffset="141447.93">32447 10681 8 0,'0'0'35'0,"0"0"2"0,0 0-3 16,0 0-11-16,0 0 9 0,0 0-3 15,0 0-8-15,0 0 4 0,0 0 6 0,0 0-5 16,0 0-5-16,0 0 3 0,0 0 1 0,0 0-1 16,0 0 0-16,0 0-4 0,0 0 8 0,0 0-7 15,0 0-2-15,0 0 4 0,0 0-3 0,0 0-6 16,0 0 4-16,0 0-6 0,0 0 6 0,0 0-1 16,0 0-2-16,0 0 2 0,0 0-6 0,0 0-5 0,0 0 1 15,0 0 4-15,0 0 1 0,18-9-10 0,-13 9 8 16,-1-3-7-16,-4 3 2 0,9-1-4 15,-4 1 1-15,1-1 2 0,1-1 1 0,-7 2-5 16,10 0 17-16,-5-1-20 0,3 1 3 0,-8 0-1 16,10 0 2-16,-10 0-3 0,13 1-2 0,-8 2 1 15,-1-2 4-15,4 4-7 0,-6 0 4 0,5-1-3 16,-3 2 5-16,-1-2-5 0,-1 1 9 0,-1 3-3 16,-1-2-6-16,-1 5 8 0,-2-4-3 0,1 4 2 15,-4-3-4-15,0 4 3 0,-3 0-7 0,4-1 4 16,-4-2 1-16,1-2 4 0,-2 3 0 0,0-3 0 15,2 0-2-15,-1 3 10 0,0-5-5 0,2 1-5 16,0-1-6-16,-2 0 6 0,4 0-3 0,0-2 1 16,3 1 0-16,-4-3 0 0,3 3-6 0,1 1 6 15,2-5 7-15,-2 2-3 0,2-2-6 0,0 0 4 16,0 0-5-16,5 4 4 0,1-4 7 0,-6 0-2 0,13 0-2 16,0-1 2-16,-2-1-11 0,3 2 15 0,4 0 2 15,0 0-6-15,0-1 7 0,4 1-1 16,-1-1 2-16,0-2 5 0,-1 2-3 0,3-1 2 15,-4-2-4-15,0 4 1 0,0-3 0 0,-8 5 17 16,4-2-21-16,-2-3 1 0,-6 3-4 0,0-1-2 16,1 1 7-16,-3-1-3 0,-5 1 7 0,8-1 12 15,-8 1-12-15,6 2-5 0,-6-2 6 0,0 0 2 16,5-3-13-16,-5 3-10 0,0-7-5 0,0 7-20 16,-1-7-23-16,1 4-31 0,0-4-71 0,0 3-168 15,0-4 75-15</inkml:trace>
  <inkml:trace contextRef="#ctx0" brushRef="#br0" timeOffset="142315.15">32334 9943 11 0,'0'0'72'0,"0"0"-11"15,0 0-3-15,2-2 10 0,-2 2-15 0,0 0 2 16,0 0-5-16,0 0 5 0,0 0-10 0,0 0 11 16,0 0-14-16,0 0 16 0,0 0-12 0,0 0 5 15,0 0-13-15,0 0-2 0,0 0 1 0,0 0-8 16,-14 12 6-16,10-7-12 0,-6 4 0 0,1-1 6 16,-2 0-8-16,1 2 0 0,-1 1-4 0,2-1-2 15,-1-2 6-15,-3 3-10 0,-1-1-1 0,7 2 0 16,-2-5 7-16,1 3-10 0,-1-1 4 0,3-1 2 15,1 2-14-15,-1-6 3 0,3 1 5 0,-1 2 0 16,0-4-1-16,1 1 1 0,2 1-7 0,-1-1-3 16,2-4 13-16,-2 4-12 0,2-4 11 0,0 0-3 15,0 0 12-15,3 5-11 0,-3-5 11 0,0 0-2 16,0 0-2-16,15-5 0 0,-8 1-1 0,0-5-5 16,2 2-1-16,0-2 1 0,0 3 0 0,5-5 3 15,-2-1-4-15,-5 4 4 0,7-5-5 0,-5 1-6 16,0-1 7-16,3 0-4 0,-2-1-5 0,-4 4 4 15,3-3 5-15,-4 3-13 0,-1 4 13 0,1 0-1 16,-2 0 1-16,1-2-2 0,-3 4 9 0,3 0 2 16,-3 1-4-16,-1-2-2 0,3 3 5 0,-3 2 0 15,3-5-9-15,-3 5 5 0,0 0 8 0,3-1-10 16,-3 1 11-16,0 0-20 0,0 0 3 0,6 6 8 16,-2 1-8-16,0-2-1 0,-1 1 5 0,2 0-8 15,-3-1-4-15,5 4 8 0,-4-1-6 0,3 2 5 16,-2 1 2-16,-2 0 0 0,2-2-7 0,-1 1 15 15,-1-1-1-15,3 1-9 0,-1-3-7 0,-3 0 7 16,2-2 4-16,-2 2-4 0,2-2-3 0,-2 0-8 16,-1 2 10-16,1-4-7 0,-1-1 7 0,1 2 4 15,-1-4-3-15,2 6 2 0,0-4-16 0,-2-2-7 16,2 3-26-16,-2-3-18 0,0 0-38 0,0 0-33 16,0 0-80-16,0 0-231 0,0 0 101 0</inkml:trace>
  <inkml:trace contextRef="#ctx0" brushRef="#br0" timeOffset="143619.15">32129 11206 90 0,'0'0'91'0,"4"-4"-13"0,-4 4-11 0,0 0-3 16,5-2 2-16,-5 2-6 0,0 0-8 0,3-3-2 15,-3 3 2-15,0 0-5 0,0 0-1 0,0 0-1 16,0 0 2-16,0 0-9 0,0 0-1 0,0 0-1 16,0 0-10-16,0 0 1 0,0 0 0 15,0 0 4-15,0 0-10 0,5 13-2 0,-5-6-5 0,0-2 3 16,-1 2-14-16,1-1 8 0,0 2 3 0,0 1-2 16,0 2 1-16,1-1-7 0,-2 2 2 0,2-2-1 15,-1 2-7-15,1-1 2 0,2 0 6 0,-2-3-10 16,2 2 9-16,0-2 0 0,0-1-14 15,2-2 8-15,-2-1 8 0,0 1-8 0,3 0 4 0,-1-1 0 16,0-4-8-16,2 5 3 0,-2-5-4 0,-5 0 0 16,15-5-7-16,-5 1 0 0,-3-1-3 0,0 0 8 15,1 1-2-15,0-4-7 0,1-1 11 0,-1 3-11 16,-3-3-1-16,0-3 0 0,2 2-3 16,-1 1 9-16,-5-1 1 0,3 1-6 0,0-4 6 15,0 5 3-15,-3-3-5 0,4 4 6 0,-5 0-2 0,0-1 2 16,4 3 0-16,-4-2-1 0,0 5 6 0,0-1-1 15,0 3 2-15,1-5-6 0,-1 5 10 0,0-5-14 16,0 5 3-16,0 0 8 0,0 0-12 0,0 0 5 16,0 0 7-16,-10 15 2 0,6-5-11 0,3-4 11 15,-3 6-7-15,0 1 5 0,0 3-9 16,3 1 12-16,-3 1 4 0,-4 6-11 0,2 3 11 0,1-4 1 16,0 5 2-16,-3 1 3 0,2-3-3 0,0 6-4 15,1-3 13-15,-1 2-10 0,0-2-4 0,-4 1-7 16,4-2 8-16,-1 0-9 0,2 0 3 0,-1-2-1 15,2-8 7-15,1 0-9 0,-2 0-6 16,5-3 8-16,-2-4-2 0,-1 0-2 0,0-2 8 16,1-1 0-16,1-2-7 0,-1-1 2 0,1 1 4 15,0-2-1-15,-2-2 7 0,3-2-11 0,-4 4 5 16,4-4-5-16,0 0 5 0,-11-9-5 0,6 8 7 16,-2-7 6-16,0-1-2 0,-1 2 6 0,0-2-3 15,-1 0-3-15,3 0 1 0,-2-2-3 0,2 4 0 16,-1-3-9-16,1 0 4 0,1 1-15 0,0 0-12 0,1 1-20 15,0 0-25-15,4 2-31 0,-2 0-66 0,2 2-179 16,2 1 80-16</inkml:trace>
  <inkml:trace contextRef="#ctx0" brushRef="#br0" timeOffset="145281.16">32497 11655 19 0,'5'-2'99'0,"-5"2"-4"0,12-1-16 15,-2 0 0-15,0 0-3 0,-1-2 0 16,3 3-11-16,2-1 3 0,-3-1-7 0,3 2-8 0,-2 2-7 16,1-1-9-16,-2-1 5 0,-4 0-6 0,0 4-2 15,0-3-13-15,-1 1 9 0,-2-1-15 0,-4-1 7 16,6 5-2-16,-6-1-3 0,0-4 2 0,-6 7 0 15,-1-2 1-15,-3 0-6 0,0-1 1 0,0 4 5 16,-4-4-2-16,3 4-1 0,0-5-7 0,-2 2 2 16,4 0-9-16,-5-1 7 0,5 0-2 0,4-1-1 15,0-1 2-15,1-1-4 0,-2 2 7 0,6-3-5 16,-8 1-13-16,4 2 1 0,0-2 0 16,4-1-1-16,-3 3-1 0,3-3-1 0,0 0 5 0,0 5-1 15,0-5 5-15,0 0-5 0,7 5 0 0,-4-2 7 16,-1-1-6-16,5 1 6 0,0 1-9 0,1 0 14 15,1 0-11-15,0 1 3 0,4 0-4 0,-4 1 3 16,1-2-7-16,0 1 11 0,-1 0-1 0,3 1-4 16,-3 1 1-16,0-1 2 0,0 1-5 0,-1 0 7 15,1-2-7-15,-2 4 1 0,2-4 5 16,-4 3-10-16,1-2 10 0,-1-3-9 0,-1 4 5 0,0-5 16 16,-3 2-25-16,4-2 14 0,-3 2 0 0,0-2 1 15,-2-2-1-15,1 5-6 0,-1-5-11 0,3 3 5 16,-3-3 11-16,-4 4-7 0,-5-2 0 0,4 1 5 15,-4-2-15-15,1-1-1 0,-3 3-1 16,0-3-6-16,-2 0-6 0,0 0-6 0,0-1 0 0,-5 2-15 16,4-1-2-16,-1 1-12 0,-3-3-9 0,5-1-62 15,0-1-146-15,-1 1 65 0</inkml:trace>
  <inkml:trace contextRef="#ctx0" brushRef="#br0" timeOffset="146217.23">32161 10939 61 0,'0'0'62'0,"0"0"-12"0,0 0 3 16,0 0 4-16,0 0 3 0,8 7-4 0,-11-2 16 16,3 1-20-16,-1 1-4 0,0 3-3 0,-2 1 1 15,2-1-13-15,-2 2 0 0,0-1-4 16,0 1 0-16,-1 1 3 0,4 3-11 0,-2-7-1 0,-1 3-1 15,-1-3-2-15,0-1-6 0,3 2 2 0,-1-3 5 16,0-2-13-16,0 1 5 0,-1-1 14 0,3-1-19 16,0-2-1-16,0-2 5 0,-1 6-12 15,1-6 14-15,-1 3 8 0,1 0 2 0,0-3 12 16,0 0 7-16,0 0 8 0,0 0-7 0,0 0 5 16,0 0-16-16,0 0-4 0,0 0 2 0,0 0-8 0,2-16 2 15,5 6-6-15,-4 0 2 0,2 0-5 0,-1 1-3 16,0-8 0-16,1 8-1 0,-2-1-4 0,3-5 6 15,1 2-4-15,-4 1 1 0,1 1-3 16,1 1 5-16,1 0 9 0,-1 1-13 0,-2 1 3 16,1 2-10-16,0 0 5 0,0 2-6 0,0-1 6 15,-2 3-4-15,1-4 5 0,0 2-2 0,0 2-7 0,1-1 3 16,-4 3-2-16,6-2 3 0,0 1-6 16,-6 1 3-16,7-2 3 0,-7 2 1 0,7 4 1 15,0-1-4-15,-2 0 7 0,-1 1-2 0,0 2-6 0,1-1-1 16,4 1 5-16,-4 4-3 0,3 0 4 0,-5-1 4 15,3 0-1-15,0 2-2 0,2-2 2 0,-4 5 0 16,2-2 0-16,-1-3 3 0,-1 3-4 0,2-1 0 16,-2-3 3-16,-1 1-4 0,3-1-4 15,-3-1 4-15,2 2-1 0,-2-4-2 0,-1-1 4 16,3 0-5-16,-4 0 6 0,1 0-7 0,-1-3 6 0,0 3-1 16,-1-4 2-16,3 4-6 0,-3-4-1 0,4 2-7 15,-4-2-15-15,0 0-42 0,0 0-48 0,0 0-118 16,0 0-252-16,0 0 112 0</inkml:trace>
  <inkml:trace contextRef="#ctx0" brushRef="#br0" timeOffset="149869.51">30529 9227 2 0,'0'-5'49'0,"0"5"-4"0,0 0 4 15,0 0-2-15,0-7-3 0,0 7 0 0,0-2-9 16,0 2 10-16,0 0-3 0,0-5-7 0,0 5-1 15,0 0 4-15,0-5-5 0,0 5 5 0,2-5-10 16,-2 5 11-16,0 0 2 0,0 0-1 0,0 0-8 16,2-4-3-16,-2 4 5 0,0 0 2 0,2-3-3 15,-2 3-3-15,0 0 9 0,0 0-10 0,2-5 3 16,-2 5-4-16,0 0-21 0,0 0 23 0,0-3-7 16,0 3 4-16,0 0 4 0,0 0 0 0,1-6 4 15,-1 6-5-15,0 0 6 0,0 0-2 0,0 0 0 16,0 0-6-16,0 0 4 0,0 0-4 0,0 0-1 15,0 0 4-15,0 0-1 0,0 0-7 0,0 0 5 16,0 0 0-16,0 0 3 0,0 0-1 0,0 0-2 16,0 0 5-16,2-3-3 0,-2 3 1 0,0 0-1 15,0 0 3-15,0 0-2 0,0 0-3 0,0 0 1 16,0 0-2-16,0 0-4 0,0 0 2 0,0 0 1 16,0 0-4-16,0 0-3 0,0 0-1 0,0 0-5 15,0 0 2-15,0 0-1 0,0 0-1 0,0 0-2 16,0 0-4-16,0 0 2 0,0 0 1 0,0 0-6 15,0 0-1-15,0 0 3 0,0 0-1 0,0 0-1 16,0 0-6-16,2 12 5 0,-4-6 3 0,4 3 0 16,-4 0-3-16,2 3-1 0,-2 5 3 0,1 0-1 15,1 0-2-15,-4 9-3 0,4-6 4 0,0-1-6 16,-4 6 6-16,2-1-7 0,0-5 3 0,1 1 1 16,1 4-3-16,-5-5 8 0,1 5-6 0,2 1 5 0,1-5-3 15,-3-1 0-15,1 0 1 0,1-1 1 0,0 3-3 16,-2-4 2-16,-2 2 0 0,2-2 0 0,0 0 3 15,-1 2-5-15,-1-4 0 0,1 1 6 16,-1-1-3-16,0 1 1 0,1-5-2 0,1 1 2 0,0-2-2 16,1 0-3-16,-1-1 5 0,0 1-3 0,0-3 2 15,2-2-6-15,0-1 3 0,0 3 1 16,1-3 1-16,-2 0-2 0,2-2 1 0,1-2-1 16,-2 7 4-16,2-3-3 0,0-4-1 0,0 0 0 15,-1 6 2-15,1-6 1 0,0 0-14 0,-2 3 11 0,2-3-8 16,0 0-18-16,0 0-27 0,-3 1-19 0,3-1-36 15,0 0-34-15,-4-10-32 0,3 4-114 0,-3 0-311 16,8-2 137-16</inkml:trace>
  <inkml:trace contextRef="#ctx0" brushRef="#br0" timeOffset="150900.04">32974 9118 51 0,'0'0'77'0,"0"0"0"15,0 0-7-15,0 0-5 0,0 0 0 0,0 0-1 16,0 0 2-16,0 0-2 0,0 0-5 0,0 0-8 16,0 0 3-16,0 0 4 0,0 0 2 0,0 0 3 15,0 0-2-15,0 0 5 0,0 0-6 0,0 0 2 16,0 0-1-16,0 0-8 0,0 0 5 0,0 0-12 15,0 0-1-15,0 0-9 0,0 0-5 0,0 0 3 16,0 0-7-16,0 0-7 0,0 0 3 0,0 0-5 16,0 0-13-16,0 0 16 0,0 0-8 0,0 0 0 15,0 0 0-15,0 0-3 0,0 0 1 0,0 0-2 16,0 0-7-16,0 0 10 0,0 0-5 0,0 0 3 16,0 0-5-16,4 44-5 0,-4-44 6 0,0 29-8 15,1-12 10-15,-1 0 3 0,-1 2-3 0,1 2-1 16,0-1 3-16,-3 3-1 0,3 5 0 0,0-4-2 15,0 3 7-15,-4-3-4 0,4 5 0 0,-1-3 1 16,0 0-4-16,1 0 1 0,-3 0-1 0,3-2 0 16,0 1-3-16,0-7 4 0,0 10-4 0,0 0 5 15,0-5-8-15,0 1 9 0,0-3-2 0,0 4-4 16,0-8 4-16,0 1-3 0,-1 2 2 0,1-3-3 16,-3-2 6-16,3 2 1 0,0-17-3 0,0 34 6 15,0-22 1-15,0-12-5 0,-3 24 5 0,3-24-6 16,-2 20 1-16,2-20 6 0,-4 14-5 0,4-14-1 15,0 0-1-15,-1 15-1 0,1-15 0 0,0 0-1 16,0 0-1-16,-5 18-2 0,5-18-3 0,0 0-29 16,0 0-31-16,0 0-66 0,0 0-203 0,0 0-355 15,0 0 157-15</inkml:trace>
  <inkml:trace contextRef="#ctx0" brushRef="#br0" timeOffset="158268.51">30138 12995 1 0,'0'0'5'0,"0"-5"-3"0,0 5 3 0,0 0-8 16,0-6-2-16,0 6 2 0,0 0 6 0,0 0-3 16,0-4-1-16,0 4 0 0,0 0-1 0</inkml:trace>
  <inkml:trace contextRef="#ctx0" brushRef="#br0" timeOffset="159013.12">30137 12977 3 0,'0'0'2'0,"-4"-2"4"0,4 2-9 0,-4-3 5 0,4 3-1 16,0 0 3-16,0 0 6 0,-10 0-1 0,10 0-1 15,0 0-1-15,-7-1 2 0,7 1 2 0,-6 0 2 16,6 0-1-16,0 0 0 0,-10 0-3 0,10 0 3 15,-7 0 4-15,7 0 0 0,-7 0 1 0,7 0-2 16,-8 0 4-16,8 0 8 0,-5 2-2 0,5-2 1 16,0 0 4-16,-8 0-3 0,8 0-5 0,0 0-3 15,0 0 3-15,-8 0-2 0,8 0-3 0,0 0 5 16,0 0-3-16,0 0-4 0,0 0-1 0,0 0-9 16,0 0 11-16,0 0-9 0,0 0 7 0,0 0-6 15,0 0 4-15,0 0-1 0,0 0 0 0,0 0-10 16,0 0 7-16,0 0 0 0,-8-1 1 0,8 1-4 15,0 0 7-15,0 0-5 0,0 0 11 0,0 0-6 16,0 0 6-16,0 0 1 0,0 0-3 0,0 0 8 16,0 0-6-16,0 0 3 0,0 0 9 0,0 0-11 15,0 0-2-15,0 0-1 0,0 0-9 0,0 0 1 16,0 0 7-16,0 0-8 0,-3 4 0 0,3-4-1 16,0 0 1-16,0 0 4 0,0 0 4 0,0 0 9 15,0 0-6-15,0 0 9 0,0 0-12 0,0 0 1 16,0 0 4-16,0 0 1 0,0 0-4 0,0 0-2 15,0 0-4-15,0 0 5 0,0 0-3 0,0 0 0 16,0 0-8-16,0 0-3 0,0 0-5 0,0 0 22 16,0 0-9-16,0 0-5 0,0 0 0 0,0 0 0 15,0 0-3-15,0 0-2 0,0 0 3 0,0 0 2 16,0 0 2-16,0 0-3 0,0 0-5 0,0 0 3 16,0 0-1-16,0 0 3 0,0 0-1 0,0 0-5 15,0 0 3-15,0 0-4 0,0 0 5 0,16 2 3 0,-5-2-4 16,-2 0 5-16,4 0 2 0,6 0-5 0,0-2 1 15,12 2-2-15,-4-1-11 0,2-3 16 16,3-1 6-16,1 4-4 0,1 0 3 0,0-2-4 16,3 2-7-16,-5-1-2 0,4 2 7 0,-1-2 0 15,3 1-1-15,0 0-8 0,-1-2 12 0,3 6-5 0,-1-7-2 16,-1 3 3-16,1 1 4 0,-2 1-11 16,0-4 7-16,3 3-2 0,-2 0-1 0,2-1-3 15,11-1 6-15,-14 1 2 0,3 0-7 0,-3 0 0 16,2-1 3-16,-3 0-6 0,2 2 3 0,2-3 18 0,-4 3-16 15,-3 0 1-15,0 0 1 0,-1 0 1 0,5 0 12 16,-5 0-12-16,-5 0-7 0,-8 3 9 0,2-3-1 16,-5 0 0-16,2 0 6 0,-3 0-1 15,-4-3 8-15,0 3-2 0,1 0 3 0,-5 0-1 0,2 0 8 16,-3-1 0-16,1 1 10 0,-7 0-1 0,6 1 0 16,-6-1 6-16,8 0 1 0,-8 0 3 0,8-1-2 15,-8 1-2-15,0 0 0 0,0 0-1 0,7-1-8 16,-7 1-1-16,0 0-4 0,7 1-2 0,-7-1-6 15,0 0-19-15,0 0-16 0,0 0-21 0,4-4-32 16,-4 4-26-16,0 0-26 0,5-4-34 0,-5 4-126 16,1-4-303-16,-1 4 134 0</inkml:trace>
  <inkml:trace contextRef="#ctx0" brushRef="#br0" timeOffset="160375.62">30633 13094 13 0,'0'0'91'0,"-5"-1"-9"16,5 1-9-16,0 0-7 0,0 0-8 15,0 0-3-15,0 0-4 0,0 0-1 0,0 0-8 0,0 0-7 16,0 0-5-16,0 0 1 0,0 0-8 0,-3-2-4 16,3 2 0-16,0 0 4 0,0 0 1 0,0 0-10 15,0 0 7-15,0 0 0 0,0 0-7 0,0 0-1 16,0 0 0-16,0 0 0 0,0 0 0 0,0 9-3 15,0-9 5-15,0 9-2 0,-1-4 2 0,1 3-1 16,-1 0 5-16,-1 2-2 0,4 0 7 0,-2 4-7 16,0-2 2-16,2 5-10 0,-3-5 2 0,1 5 2 15,0 0-3-15,0-1-5 0,-1 2 4 0,2-1-6 16,-1 0 9-16,1-1-6 0,1 1-8 0,-4-6 8 16,5 5-4-16,-3-3 1 0,0-2 8 0,0-1 3 15,-1 2-17-15,1-4 11 0,-2 1-3 0,4-2-5 16,-2 0 2-16,-2-1 0 0,4-4 1 0,-1 3 6 0,-1-1-14 15,0-4 5-15,-1 6 1 0,1-6 10 0,0 4 8 16,0-4-13-16,2 3-1 0,-2-3 10 16,0 0-4-16,0 0-1 0,-1 5 9 0,1-5-2 15,0 0-7-15,0 0 6 0,0 0-5 0,0 0-6 0,4-14 4 16,-4 8 3-16,4-3-9 0,-2 1-5 16,-1-1 6-16,2-3 0 0,3 3-8 0,-3-4-2 15,-1-4-7-15,3 2 10 0,-1 2 0 0,0-2-8 16,0-1 16-16,0 4-5 0,1-1-4 0,-1-2 2 0,1 5 5 15,-1-2-3-15,2 2-1 0,-1 1-6 0,0-1 1 16,0 0 3-16,-2 5-4 0,3-4 9 0,-2 2 5 16,0 2-7-16,2 2-4 0,-2-1-3 0,1-2 9 15,-1 2-3-15,1 1-8 0,-1-1 9 0,0-1 1 16,2 3 3-16,-2 1-4 0,1-1 2 0,-1 1 3 16,-4 1-2-16,13 1-8 0,-13-1 9 0,11 0-4 15,-3 2 2-15,-3-1 0 0,2 3 3 0,3 1 5 16,-2 2 9-16,-2 2-6 0,3 0 11 0,1 4-3 15,-2 3 2-15,1-2 4 0,-2 4-3 0,2 0-5 16,0 6-2-16,0 0 6 0,-3-6 10 0,2 6-3 16,-3-5-1-16,3 4 2 0,0-3-5 15,-1-3 1-15,-2 1-5 0,3 1-1 0,-2-2-1 0,0-1-1 16,1 0-5-16,-2-2-3 0,-1-3 4 0,0-1 0 16,1 1-5-16,-1-3-2 0,1 0 3 15,-4-3-3-15,2 1 0 0,-2-1-1 0,3-2 2 0,-3 0 3 16,1-1 3-16,-2-2 1 0,1 5 5 0,-1-5-4 15,0 0 4-15,0 0-21 0,0 0-42 0,0 0-74 16,0 0-197-16,0-22-340 0,-1 3 151 0</inkml:trace>
  <inkml:trace contextRef="#ctx0" brushRef="#br0" timeOffset="170163.81">26687 15075 11 0,'4'4'54'16,"-4"-4"-5"-16,6 3-6 0,-6-3 5 0,5 1-6 15,-5-1 1-15,8 0-3 0,-8 0 4 0,9 0-4 16,-9 0 2-16,10-4 4 0,-4 0-16 0,1-1 13 16,-2 1-8-16,2-5-1 0,1 2-10 0,0-2-1 15,2-3 0-15,0-3-3 0,-4 4-3 0,4-4-3 16,-4-1-2-16,4 2 2 0,-6-1 3 0,1 0-6 15,1-4 3-15,-3 1-6 0,1 0 2 16,0 0-5-16,1-1 3 0,-4 2 0 0,-1 3-5 0,0 1 1 16,0 1 1-16,0 2 1 0,0 1-2 0,-1 2-4 15,1 1 8-15,-4-1-1 0,3 3 4 0,1-1 0 16,0 0-8-16,0 5 7 0,0-4-7 0,0 4 2 16,0 0-3-16,0 0-4 0,0 0 7 0,0 0-2 15,0 0 5-15,0 17-1 0,0-7-8 0,1 1 3 16,3-1-6-16,-3 2 3 0,3 5-1 0,-3-5 8 15,3 0-13-15,0 0 11 0,-3-2-5 0,6 6 3 16,-1-1 2-16,-2-2-2 0,1-1-1 0,0-1-4 16,2-3 0-16,-1 1 0 0,3-1-7 0,-4-4 11 15,0-1 0-15,2-1-4 0,-1-2-3 16,7 0 3-16,-6-2 0 0,5 2-1 0,-3-7 0 16,1-1-3-16,4-3 7 0,-2 0-1 0,-1-1-7 0,-3 2 6 15,3-4-7-15,-7 3 7 0,5-3 1 0,-3 4 4 16,0 2-7-16,-4-3 0 0,2 2 3 0,-3 3 3 15,-1-2 5-15,0 1 0 0,0 2-4 0,0-2-1 16,0 2 4-16,-1 0 0 0,1 5 0 16,-4-7 4-16,4 7-6 0,-4-2 2 0,4 2-9 0,0 0-2 15,-10 1 7-15,10-1-5 0,-4 6 11 0,4 0-9 16,-1 4 0-16,-2 0 2 0,2 1-2 0,2 6-2 16,2 1 3-16,-2 8 2 0,3 2-3 0,-4-2-2 15,5 5 8-15,0 1-5 0,-1 0 6 0,-3 1-17 16,3 3 14-16,-4 0-3 0,2 0 1 0,0 11 4 15,-1-10-8-15,-1-3 1 0,-1 1-3 16,1 1 2-16,0-3 0 0,0-2 3 0,0-2 1 16,0-1 0-16,-2-3-6 0,0-3 3 0,2-5-2 0,0-1 1 15,-4 0 9-15,3-4-6 0,-3-2 0 16,4 1-2-16,-5-4 2 0,3 0 6 0,-3-1 4 16,2-1 2-16,-3-1 3 0,0-1-5 0,1-1 2 15,-5-2 9-15,3-2-17 0,-2-1 15 0,-4-2-1 16,1 1-1-16,-2-4-2 0,-2-1-4 0,-1-2 1 0,2 2 8 15,-2-3-8-15,0 0-3 0,2 2 5 0,-2-2-4 16,2 0-1-16,4 3-3 0,0-1 1 0,1 4 0 16,4-3-16-16,1 4-2 0,0 1-32 0,2-1-24 15,0 0-24-15,0 0-76 0,1 1-178 16,2-3 78-16</inkml:trace>
  <inkml:trace contextRef="#ctx0" brushRef="#br0" timeOffset="170707.94">27235 14974 45 0,'0'0'71'0,"0"0"-4"0,0 0 3 16,0 0-5-16,0 0-1 0,-2-6 1 16,2 6-7-16,0 0-7 0,0 0 4 0,0 0-9 15,0 0 2-15,0 0-5 0,0 0-2 0,0 0-12 16,0 0-5-16,0 0 6 0,0 0-5 0,0 0-5 16,-6 16 4-16,6-7-3 0,0 1-1 0,-1-1 3 15,0 2-5-15,1 0 9 0,-1 1-2 0,-1 1-9 16,2 2 13-16,2-2-9 0,-1 0-3 0,-1 2 5 15,1-4-5-15,2 1-1 0,-1 0-2 0,-4-1 2 16,4 0 0-16,0-3-9 0,0 2-9 0,0-3 14 16,-1 0-4-16,0 0-15 0,2-2 0 0,0-1 22 15,-3 1-10-15,0 0 4 0,0-2-2 0,2 0 0 16,-2-3 4-16,1 5-6 0,-1-5 3 0,0 0-7 16,0 6-22-16,0-6-20 0,0 0-20 0,0 0-11 15,0 0-29-15,0 0-73 0,0 0-188 0,-15-7 84 16</inkml:trace>
  <inkml:trace contextRef="#ctx0" brushRef="#br0" timeOffset="171257.23">27421 14937 34 0,'0'0'72'0,"0"0"1"0,0 0-10 0,0 0 1 16,26 0-5-16,-17-1-4 0,5 1 0 0,-1-3-4 16,1 0-6-16,0 2-6 0,0-2-5 0,4 0-3 15,0 0-7-15,-5-1-1 0,1 1 4 0,-4-1-2 16,3 2-6-16,-2-4-4 0,0 4 7 0,-1 1-2 16,-3-5-2-16,0 5-2 0,-1 0-4 0,-2-2-2 15,2 3 0-15,-6 0 1 0,6-1 8 0,-6 1-4 16,5-3-6-16,-5 3 0 0,2-3-3 0,-2 3-7 15,0 0-4-15,3-5-16 0,-3 5-16 0,2-2-14 16,-2 2-23-16,0 0-59 0,-1-3-144 0,1 3 64 16</inkml:trace>
  <inkml:trace contextRef="#ctx0" brushRef="#br0" timeOffset="171925.379">27778 14693 49 0,'0'0'69'0,"-2"12"-4"16,2-9-19-16,-3 4 3 0,3 1 11 15,0 1-23-15,-1 1 7 0,1 2-9 0,-3-2-7 16,3 1 0-16,0 1 1 0,3-2-3 0,-2 2-4 16,2-2 2-16,-2 1-10 0,0 0 2 0,3-2-1 15,0 0 0-15,0 1-3 0,1-6 2 0,-1 2-2 0,0 1 0 16,1-3-1-16,1-2 3 0,-1-2 0 16,4 0-7-16,-3 0 3 0,1-1-8 0,-1 0-1 0,6-5 7 15,-5 1 0-15,5-2-3 0,-3-1 7 16,-3-1-15-16,3-1 7 0,-4 1 2 0,4-1-3 15,-4-1 5-15,-1 0 3 0,1-3-4 0,-1 3-6 16,1-2 4-16,-5 4 5 0,0-3 0 0,5 1 0 0,-5-1 5 16,0 3 8-16,0 1 6 0,0 4 12 15,0-4-18-15,0 2 7 0,-2 2 2 0,2 4 1 16,0-7-16-16,0 7-2 0,0-8-3 0,0 8 4 16,0 0-5-16,0-4 1 0,0 4-7 0,0 0 4 15,0 0-1-15,0 0-2 0,-3 16-3 0,3-6 2 16,0 2-1-16,0-2 3 0,0 5 5 0,-1 3-8 15,2 0-2-15,-1-1-6 0,0 4 7 0,0 4 2 16,5 1 1-16,-3-3 3 0,0 4-1 0,-1-1-5 16,3 1 0-16,-4 0 8 0,4-1-8 0,-3 2 4 15,6-2 6-15,-5 0-7 0,1 1 5 0,3 1 1 16,-6-5 1-16,8 4 5 0,-7-8 0 0,-1-1-10 16,4 2 4-16,-1-1-6 0,-1 0-3 0,1-2 3 15,-2-3 2-15,3-2-2 0,0 0-1 0,-2-1 0 16,-2-3-4-16,3 0 3 0,-2-2 4 0,0-2-4 15,2 2 1-15,-2-2-7 0,-1 1 9 0,0-2 2 16,0-3 3-16,0 0 8 0,0 5-5 0,0-5-2 0,0 0-12 16,0 0 10-16,0 0-14 0,0 0-18 15,0 0-14-15,0 0-18 0,-2-16-19 0,2 5-15 16,-2-2-20-16,0 4-93 0,-1-8-214 0,-1 0 94 16</inkml:trace>
  <inkml:trace contextRef="#ctx0" brushRef="#br0" timeOffset="172703.91">27693 14371 38 0,'0'0'83'16,"0"0"-2"-16,0 0-4 0,0 0-9 0,0 0-2 16,-3 18-2-16,2-6-8 0,-2 0 4 0,1 5-12 15,-1-1-1-15,-1-4-3 0,0 0-9 0,2 5 3 16,-2-4-10-16,0 1 6 0,-1-2-10 0,3 5 8 16,-2-5-12-16,0 0-1 0,0-1-2 0,1-2 1 15,0-1-6-15,2-2 6 0,-1 0 5 0,1-1-9 16,1-5 3-16,-3 7-3 0,2-3 4 0,1-2-18 15,0-2 10-15,0 0-13 0,-1 5 14 0,1-5-1 16,0 0 0-16,1 6-2 0,-1-6 9 0,0 0-1 16,0 0-5-16,0 0-4 0,0 0 9 0,0 0-4 15,7-20 10-15,-6 13-18 0,2-2 8 0,1-2-12 16,-1-3 8-16,1 4-9 0,0-2 11 0,1-5-3 16,-1 6-11-16,2 0 7 0,-2 4 1 0,0-3 4 15,-2 4 3-15,-1-1 1 0,3 2 0 0,-2 0-4 16,-1 0-2-16,0 2-2 0,0-1 3 0,3 1 4 15,-4 1 0-15,2-3-14 0,-2 5 4 0,4-5 5 16,0 3-9-16,-4 2 6 0,5-3-5 0,-5 3 7 16,10-1-10-16,-3 1 11 0,-1 3-1 0,3-1-4 15,0 3 7-15,4 1-7 0,-4 1 5 0,0-1-4 16,1 3 1-16,2-1 0 0,-3-2-4 0,3 2-6 16,-3 0 4-16,4 4 3 0,-3-4 0 0,-1 2-4 15,2-3 5-15,-3 4 0 0,2-3 3 0,-1 0-3 16,-2 2-1-16,3-3 2 0,-1 0-2 0,-5 0 5 15,1-2-4-15,0 0-6 0,0-1 7 0,-1-1 4 16,0 1-3-16,-4-4-5 0,5 5 4 0,-5-5-2 16,4 4 3-16,-4-4 8 0,5 3 3 0,-5-3 9 15,0 0-4-15,0 0 3 0,0 0-5 0,0 0-7 16,0 0 5-16,0 0-7 0,0 0-4 0,0 0-18 16,0 0-21-16,4-14-23 0,-3 7-18 0,-1 0-24 15,0 2-117-15,0-2-235 0,3 0 105 0</inkml:trace>
  <inkml:trace contextRef="#ctx0" brushRef="#br0" timeOffset="173498.6">28178 14291 74 0,'0'0'116'0,"0"0"-28"15,-5-2-4-15,5 2-16 0,0 0 9 0,0 0-13 0,0 0 0 16,0 0-8-16,0 0-4 0,0 0-11 0,0 0 0 16,0 0-2-16,0 0-2 0,0 0-1 0,0 0-6 15,0 0 13-15,0 0-6 0,0 0 3 0,0 0 2 16,0 0-11-16,0 0 14 0,0 0 3 0,0 0-13 16,0 0-3-16,0 0 1 0,-5-2-9 15,5 2 0-15,0 0-3 0,0 0 5 0,0 0-16 0,0 0 9 16,0 0-7-16,0 0 5 0,0 0-1 0,0 0-10 15,0 0 6-15,0 0 1 0,0 0-4 0,0 0 5 16,0 0 0-16,0 0 3 0,0 0-5 0,0 0-1 16,0 0 1-16,0 0 4 0,0 0-5 15,0 0 0-15,0 0 1 0,0 0-2 0,0 0-1 0,0 0-1 16,0 0 1-16,0 0 6 0,0 0-10 0,0 0 2 16,0 0 1-16,0 0 2 0,0 0 2 0,0 0 1 15,0 0-1-15,0 0-4 0,0 0 7 0,0 0 2 16,0 0-12-16,0 0 6 0,0 0-2 15,0 0-3-15,0 0 5 0,0 0 7 0,0 0 1 0,0 0 6 16,0 0-10-16,0 0 3 0,19 0 5 0,-19 0-1 16,8-1 3-16,-8 1-8 0,6 0 2 15,2 0-6-15,-8 0 6 0,10 1-2 0,-5-1-4 16,2 0-3-16,-7 0 4 0,10 2-6 0,-3 0 1 16,1 2-4-16,-1 0 0 0,2-1-1 0,2 3 4 0,-2 2-3 15,4 1-1-15,-1 1 1 0,1 2 0 0,1 3-4 16,0-1 1-16,2 1-1 0,-1 5 3 0,3 1-3 15,-5 1 2-15,2-1 1 0,-2 4-1 0,-1 0 1 16,0 0 3-16,-3-3 1 0,1 5 0 0,-3-3 2 16,-4 0 2-16,1 3-4 0,-2 0-1 15,-2-3-1-15,-2 5 3 0,2-3 0 0,-6 1-3 0,-1 0 4 16,-1-3-3-16,-1 2-3 0,-4-3 2 0,-1 0-2 16,1 0-1-16,-2-2 0 0,3-4 3 0,3 0-6 15,-5-3-4-15,5 1-1 0,-3-1-9 0,1 1-10 16,2-3-16-16,-1-2-14 0,0-1-16 15,2-1-22-15,0-1-17 0,0 0-22 0,-1-1-21 0,2-5-131 16,-3 2-308-16,1 0 137 0</inkml:trace>
  <inkml:trace contextRef="#ctx0" brushRef="#br0" timeOffset="174109.16">26643 14401 83 0,'3'-4'132'0,"-2"0"-12"15,-1 4-4-15,0-7 0 0,0 5-2 16,0 2-2-16,0-5-2 0,0 5-9 0,-4-5-10 0,4 5-1 16,-1-3-8-16,1 3-12 0,-9-3-7 0,4 3-2 15,5 0-10-15,-13 3-4 0,-1 2-1 0,0 3-5 16,-2 4-8-16,-5 0-2 0,1 8-3 0,-4 1-7 16,1-1 5-16,-1 4-12 0,4 2 1 0,1 7 3 15,-4 9-2-15,4 1-5 0,6 3 2 0,-4 1-5 16,10-2-2-16,-2 4 5 0,4 0-4 0,1-1-3 15,5-11 3-15,3 10-5 0,0-12 4 0,6-1-2 16,2 0 0-16,0-4-4 0,2 1 5 0,4-1 7 16,0-3-12-16,3 1 0 0,0-6 1 0,2 0 3 15,3 0 10-15,-2 0-11 0,2-4-1 0,-2-4 1 16,-2-1-3-16,-4-2 5 0,-1-4 0 0,0 0-4 16,-2 0 2-16,-2-1 2 0,-4-2-6 0,1-3 2 15,2 2-6-15,-6 0-15 0,1-2-9 0,-1-1-8 16,-1 1-23-16,-5-1-21 0,10-5-33 0,-6 2-32 15,-1-2-105-15,-1-3-271 0,3-1 120 0</inkml:trace>
  <inkml:trace contextRef="#ctx0" brushRef="#br0" timeOffset="175356.22">28296 13923 20 0,'0'0'28'0,"0"0"5"16,0 0 4-16,0 0 1 0,0 0 5 0,0 0 0 15,0 0-1-15,0 0 6 0,0 0-2 0,0 0 4 16,0 0-3-16,0 0 4 0,0 0-12 0,0 0 3 16,0 0-4-16,0 0-7 0,0 0 3 0,0 0-4 15,0 0 3-15,0 0-9 0,0 0-8 16,0 0 5-16,0 0-5 0,0 0-3 0,0 0 2 0,0 0-2 16,0 0-5-16,0 0 12 0,0 0-13 0,0 0 1 15,0 0 2-15,0 0 8 0,0 0-9 0,0 0 4 16,0 0-1-16,0 0-3 0,0 0-5 0,0 0 5 15,0 0-3-15,0 0 4 0,0 0-7 0,0 0 7 16,0 0-2-16,16-5 6 0,-9 4 4 0,-1 1-7 16,3-3 4-16,-3 1-1 0,3-3-2 0,2 2-11 15,0 0 5-15,-2 2 6 0,0-2-9 0,1 2 0 16,-2-3-3-16,1 1 5 0,0 2 4 0,0-2-3 16,-3 3-6-16,2-1 7 0,-2 1-9 0,2-1 4 15,-8 1 3-15,13 1-3 0,-7 2 3 0,-1-1 1 16,1 2-4-16,-2 0-22 0,0 1 18 0,-1 2 6 15,-1 1 3-15,0 1-9 0,-4 0 1 0,2 2 2 16,-2 0 0-16,-3 1 2 0,-1-2-6 0,0 1 10 16,-1-1-13-16,0-1 8 0,1 0 0 0,-3 1-5 15,1-1 6-15,-1 1-1 0,3-2-1 0,-3 1-1 16,1-4 0-16,-1 3-2 0,1 0 5 0,1-2-6 16,-1-1 0-16,1 1 2 0,1-3-4 0,0 0 5 15,0 2 3-15,3-1 1 0,-1-3-5 0,-1 1-1 16,3 1 9-16,2-3-4 0,-4 4-2 0,4-4 2 15,-2 2-3-15,2-2-3 0,0 0-2 0,0 0 5 16,0 0 0-16,0 0-3 0,8 3 7 0,-8-3-8 16,0 0 6-16,12-4-1 0,-5 1 0 0,4 1 1 15,0-2 5-15,3-2-3 0,-1 1 3 0,6 0 0 16,-1-4 3-16,1 1 1 0,1 1-6 0,5-3 7 16,-5 5 5-16,1-5-7 0,-1 6-1 0,-1-4-5 15,-1 3-2-15,-1 1 3 0,-3 0-3 0,-4 0 3 16,3 1-3-16,-6 2-4 0,1-2 3 0,-3 1 9 15,2 2-10-15,0-2 1 0,-7 2-6 0,7-1 12 16,-3 0-5-16,-4 1-5 0,5-1 0 0,-5 1 4 16,0 0-1-16,0 0 9 0,6 0-4 0,-6 0 2 15,0 0-5-15,0 0-2 0,0 0-1 0,5-2 10 16,-5 2-7-16,0 0-2 0,0 0-2 0,0 0 2 16,0 0 3-16,0 0-2 0,0 0 2 0,0 0-16 15,0 0 16-15,0 0-12 0,0 0-10 0,0 0-17 16,5-2-24-16,-5 2-18 0,0 0-32 0,0 0-66 15,0 0-190-15,0 0 84 0</inkml:trace>
  <inkml:trace contextRef="#ctx0" brushRef="#br0" timeOffset="176143.84">28979 14682 25 0,'0'-6'68'16,"0"-1"2"-16,2 2-3 0,-2 0 3 0,-2-3 0 15,2 2-9-15,0-1-7 0,-2 2 9 0,-1 0 5 16,3-2 0-16,-1 2-4 0,1 0 0 0,0 5-7 16,-2-7-3-16,2 4 2 0,0 3-5 0,-3-5-1 15,3 5-12-15,-1-4 5 0,1 4-9 0,0 0-5 16,-2-3 0-16,2 3-7 0,0 0-1 0,0 0-3 15,0 0-6-15,0 0 2 0,0 0-7 0,0 0-1 16,0 0 10-16,0 0-2 0,3 18-5 0,-2-9 0 16,3 8-4-16,-4 0 2 0,6 0-2 0,-2 2-3 15,1 0-4-15,-1 7 6 0,-1 0-2 0,-1 0 1 16,2 0 0-16,-4-6-6 0,2 6 6 0,2 2 4 16,-4-9-3-16,4 5 6 0,-4-3-3 0,0-3-6 15,0 1 4-15,0-3-1 0,0-1-1 0,0-1-6 16,0-2-11-16,0 1 0 0,0-5-6 0,0-1-2 15,0 0-7-15,0-1-14 0,0-1-8 0,0 0-8 16,0-2-3-16,0 2-1 0,0-5-3 0,0 4-4 16,0-4-7-16,0 0-70 0,0 0-159 0,0 0 72 15</inkml:trace>
  <inkml:trace contextRef="#ctx0" brushRef="#br0" timeOffset="176551.71">28772 14875 12 0,'0'0'97'15,"0"0"-4"-15,-2-2-13 0,2 2 0 0,0 0-9 16,0 0-4-16,0 0-6 0,0 0-3 0,0 0-11 16,0 0 0-16,9-9-2 0,-3 6 0 0,6-3 5 0,-1 1-10 15,0-2 7-15,6 0-8 0,2 0 1 16,7-5-1-16,-6 4-3 0,9-1-4 0,-3 1-1 16,-1-1-2-16,-5 4-3 0,3-2-2 0,-4 4-2 15,-1-1 0-15,3 2-1 0,-2-2-3 0,-1 0-8 16,-4 4 2-16,-3-3-2 0,3 1-1 0,-1 1 7 15,-3-2-12-15,2 0-2 0,-1 3 6 0,-2-1-2 16,1 0-3-16,-2-2-3 0,5 3 10 0,-7-1-8 16,3-1 3-16,0 0-5 0,-1 1-3 0,1 0-13 15,-3-2-8-15,-1 1-18 0,2 2-17 0,-2-2-13 16,-3-1-22-16,2 2-91 0,-4 1-199 0,0 0 88 16</inkml:trace>
  <inkml:trace contextRef="#ctx0" brushRef="#br0" timeOffset="177098.44">29563 14241 22 0,'0'0'93'0,"-6"-1"-4"15,6 1-8-15,0 0-9 0,-11 7-10 0,4-2-9 16,3 0-2-16,-2 1-3 0,-3 3 0 0,1-2-3 16,-1 1-7-16,3 1 2 0,-3 2-8 0,0 3 2 15,0-1-7-15,0 4 8 0,0 3-3 0,0-3 3 16,0 9 2-16,0 0-2 0,4 2-2 0,-2 5 1 16,3 2 2-16,-1-1 9 0,3 12-13 0,-1 0-8 15,1-11 2-15,2 0-2 0,2-4-4 0,1 15 3 16,0-14-2-16,1 0 1 0,2-1-7 0,3-2-13 15,-1-3 7-15,3-1-2 0,0-4-2 0,1-3 8 16,-2 1-16-16,2-3 14 0,2 0 3 0,-4-2 0 16,7-2 2-16,-7-3-5 0,4 2 1 0,-1-2-5 15,-3-1 4-15,2-2-1 0,-2-3-4 0,0 1 8 16,-1-1-6-16,-4-1 1 0,4 1 0 0,-4-2-2 16,-3 1-9-16,-2-2 4 0,8 3 9 0,-8-3-7 15,0 0-22-15,0 0-23 0,4-6-16 0,-4 6-24 16,0-6-18-16,0 2-114 0,0 4-230 0,-2-7 101 15</inkml:trace>
  <inkml:trace contextRef="#ctx0" brushRef="#br0" timeOffset="178825.41">29871 14553 24 0,'0'0'86'0,"0"0"1"0,0 0-11 0,0 0 1 15,0-3-7-15,0 3 0 0,0 0-4 0,0 0-4 16,0 0-9-16,0 0-3 0,0 0 0 0,0 0-8 15,0 0-4-15,0 0-4 0,0 0-7 0,0 0 1 16,0 0 0-16,0 0-3 0,0 0-5 0,0 0-7 16,0 0 2-16,0 0 0 0,0 0-17 0,0 15 20 15,-2-7-6-15,2 3-2 0,-2 1 1 0,4 0 1 16,0 4-7-16,0 0 5 0,0-1-1 0,3 1-2 16,-5-2 5-16,7 1-7 0,-4-4 1 0,5 0-6 15,-3 0 5-15,0-2 4 0,4 0-7 0,0-3-1 16,0 0 2-16,0-1 5 0,3-3 0 0,-5-1-3 15,4-1 4-15,0-1 0 0,-2-1-7 0,1-3-2 16,0 0 2-16,-1-1-2 0,0 1-1 0,0-5 5 16,-1 0-4-16,0 3 1 0,-2-5-2 0,2 5 2 15,-1-5-6-15,-2 2 6 0,1-1 1 16,0 0-3-16,-2-1 4 0,-2 0-5 0,3 0-1 0,-5 2 0 16,4-1 4-16,-2 0 0 0,-2 0-9 0,2 2 5 15,-6-3 5-15,4 5-6 0,0 0 7 0,-2 0 0 16,0 0-3-16,2 4-1 0,-1-2-2 0,1 0 4 15,0 5-4-15,-2-4-6 0,2 4 1 0,0-4 8 16,0 4-2-16,0 0 0 0,0 0-3 0,0 0 3 16,-2 14 3-16,0-3-2 0,2-1-1 0,0 5 1 15,2-1-4-15,0 11 4 0,1 1 7 0,-3 1-3 16,4-1-1-16,0 2 1 0,-4 1-1 0,4 0 2 16,-3 1 6-16,3 0-9 0,0 1 4 0,-4-1-6 15,2 2 7-15,-2-4-7 0,0 1 1 0,4 2 4 16,-4-5 3-16,0 4 1 0,0-3-2 0,0-1-3 15,0 0 7-15,0 0 0 0,0-4-5 0,0-4 3 16,1 1-4-16,-1-2 0 0,3 0 6 0,-3-5-5 16,-3-1 3-16,3 0-5 0,3-1-5 0,-6-3 13 15,3-1-19-15,0 3 9 0,0-7 3 0,0 4 4 16,-1-1-2-16,1-5-2 0,0 6-8 0,0-6-10 16,0 3-15-16,0-3-31 0,0 0-13 0,0 0-121 15,0 0-210-15,-6-13 93 0</inkml:trace>
  <inkml:trace contextRef="#ctx0" brushRef="#br0" timeOffset="180464.49">29850 14350 65 0,'0'0'87'0,"0"0"-15"15,0 0-6-15,0 0-6 0,0 0-5 0,0 0-4 16,0 0-12-16,0 0-1 0,0 0-2 0,0 0 0 16,-2 9 5-16,1-1-8 0,1-3 5 0,-2 2-8 15,0 2 4-15,-2 1-2 0,2-1 1 0,-1 3-1 16,-1-3-2-16,0 0-7 0,1 0-3 0,-2 2 3 16,0-2-8-16,2-1 0 0,2 1-3 0,-2-5 3 15,-2 2-7-15,2-2-1 0,2 3-6 0,-1-3 6 16,-3 0 8-16,2-2-5 0,2 2-4 0,-3-1 1 15,4-3 3-15,-4 4-5 0,4-4 3 16,0 0 4-16,-3 1-9 0,3-1-2 0,0 0 21 0,0 0-23 16,0 0 3-16,0-14-9 0,2 9 5 0,0-2 2 15,1-3 6-15,-1 0-6 0,4-1 2 0,0-1 19 16,0-1-21-16,-1-3-4 0,1 2 6 16,0 2-1-16,1-4-2 0,0 2 9 0,-3 4-9 15,0-2 3-15,1 2 4 0,1 0-10 0,-4 4 9 0,1-2-8 16,0 1-11-16,-1 2 13 0,2 2 5 0,-3-2 0 15,3 3-3-15,0-1 1 0,1 1 10 0,-5 2-14 16,10 0-5-16,-2 0 7 0,-1 2 1 16,5 2 9-16,0 1-1 0,-2 2-3 0,8-1-3 15,-3 2 3-15,2 1 5 0,-2 1-7 0,3 0-2 0,-1-1 0 16,-3 1 3-16,2 0 2 0,-2-1-5 0,-1-1-3 16,-3-1 8-16,-1-2-8 0,0 6-3 0,1-7-30 15,-2 1-17-15,-3-1-28 0,-1 0-103 0,0-1-197 16,-1-1 88-16</inkml:trace>
  <inkml:trace contextRef="#ctx0" brushRef="#br0" timeOffset="182368.11">30399 14732 53 0,'0'0'62'0,"0"0"-3"0,0 0-6 0,0 0 0 16,-2-5-11-16,2 5 10 0,0 0-8 0,0 0-1 16,0 0-13-16,-3-2 4 0,3 2-7 0,0 0 1 15,0 0-9-15,0 0 7 0,0 0-9 0,0 0 7 16,0 0-4-16,0 0-3 0,0 0-5 0,0 0 16 16,0 0-6-16,0 0-15 0,10-3 13 0,-6 1-5 15,-4 2 4-15,6-1-6 0,0 0 0 0,-6 1 1 16,9-1-2-16,-2-1 9 0,-1 0 0 0,1 1 3 15,1 0-4-15,-1-2-2 0,3 2 2 0,1-1 3 16,3 0 4-16,-3-1-4 0,3-4 5 0,-1 4-5 16,0-1-6-16,2-2-4 0,-2 2-1 0,-2 2 2 15,2-3 0-15,0 2-3 0,-4 1-3 0,1 0 3 16,-3 2 4-16,-1-3-5 0,-6 3-2 0,8-1 20 16,-5 0-10-16,-3 1-14 0,7-5-4 0,-7 5 5 15,0 0-2-15,0 0 1 0,6 0 3 0,-6 0-4 16,0 0-13-16,0 0-18 0,0 0-11 0,0 0-26 15,0 0-9-15,5-2-29 0,-5 2-66 0,0 0-183 16,0 0 81-16</inkml:trace>
  <inkml:trace contextRef="#ctx0" brushRef="#br0" timeOffset="183571">30264 14887 19 0,'0'0'53'0,"3"-3"2"15,-3 3-4-15,0 0-3 0,0 0 2 16,0 0 4-16,4-2-4 0,-4 2 3 0,0 0 6 15,0 0-5-15,0 0-5 0,0 0 2 0,0 0 6 16,0 0-11-16,0 0-4 0,0 0 2 0,0 0-7 0,0 0-4 16,0 0-12-16,0 0 15 0,0 0-5 0,0 0-4 15,0 0 0-15,0 0-14 0,0 0-1 0,0 0 2 16,0 0-5-16,0 0 13 0,0 0-2 16,0 0 0-16,0 0 7 0,0 0-12 0,0 0 6 15,0 0-13-15,0 0-4 0,0 0 5 0,0 0 1 16,0 0-7-16,0 0-4 0,0 0 10 0,0 0 1 0,0 0 1 15,0 0-10-15,0 0 1 0,0 0-3 16,0 0 7-16,0 0-5 0,0 0 0 0,0 0 2 16,0 0-4-16,0 0 9 0,0 0-8 0,0 0 3 15,0 0 4-15,0 0-10 0,0 0 14 0,0 0 11 16,0 0-3-16,0 0 1 0,0 0-4 0,0 0 5 16,0 0 3-16,0 0-1 0,0 0 0 0,0 0 8 15,0 0-11-15,0 0-6 0,0 0 8 0,0 0-3 16,0 0-4-16,0 0 3 0,0 0-7 0,0 0 3 15,0 0-6-15,0 0 7 0,0 0-8 0,0 0 7 16,0 0 2-16,0 0-7 0,0 0 6 0,0 0-5 16,0 0 7-16,0 0-6 0,0 0-2 0,0 0 1 15,0 0 0-15,0 0 4 0,0 0-7 0,0 0-1 16,0 0-2-16,0 0-2 0,0 0 11 0,0 0-8 16,0 0-1-16,0 0 0 0,0 0-2 0,0 0 2 15,0 0-2-15,0 0-3 0,0 0 3 0,0 0-6 16,0 0 8-16,0 0-7 0,-7-7 4 0,7 7 1 15,0 0-8-15,0 0 3 0,0 0 3 0,0 0 0 16,0 0-2-16,7-2-2 0,-7 2 1 0,4-3 5 16,-4 3-3-16,8-1-3 0,-4 0 1 0,1 0 1 15,-5 1 3-15,6-3-4 0,-1 2 6 0,0 0 0 16,-5 1-6-16,11-1 1 0,-11 1 4 0,11 1-8 16,-11-1 7-16,7 2-5 0,-4 1 1 0,2-2-6 15,-1 1 0-15,-3 1-1 0,3 1-5 0,-1 2-3 16,-2-2 6-16,-1 1-8 0,-1 4 8 0,-2-2 5 15,-1 1-4-15,3 2-1 0,-4 0-3 0,0 1 5 16,0-1 1-16,-3-1 0 0,3 1-2 0,-3 0 3 16,0-1 4-16,1 0 2 0,1-1 0 0,1-1-6 15,1-3 5-15,-2 2-6 0,2-1 2 0,2-2 3 16,-2 1-1-16,2-1 3 0,-1 0 0 0,1 1 0 16,-1-1-5-16,3-3 7 0,-1 3-6 0,1-3 0 15,-1 4 8-15,1-4-3 0,0 0 4 0,0 5-8 16,0-5 4-16,0 0-2 0,5 3 6 0,-5-3-4 15,7 1 0-15,-3-1-2 0,-4 0 6 0,14-1-1 16,-9 1-4-16,1-3 7 0,5 2-6 0,-5-2 3 16,5 0-2-16,-4 1-2 0,2-1-1 0,0 1 0 15,-1 1 0-15,-2-3-11 0,3 1-6 0,-4 1-14 16,4 0-17-16,-2-1-16 0,-1-2-5 0,3 3-11 16,-3-1-13-16,1-1-13 0,-1 3-60 0,2-1-184 15,-2-3 82-15</inkml:trace>
  <inkml:trace contextRef="#ctx0" brushRef="#br0" timeOffset="184250.49">30768 14608 2 0,'-1'4'62'0,"-3"0"1"16,4 1-7-16,0 3-7 0,-1-1-6 0,2 0-3 15,-1 0-1-15,0 1-11 0,0 0 1 0,5 2-6 16,-1-1 12-16,0-4-16 0,-1 1-1 0,-1 0 1 16,3-3-1-16,0 0-11 0,3 4 10 0,-3-5 4 15,0-1-10-15,4-1 3 0,3-5 1 0,-3 0 3 16,0 1-11-16,2-3-2 0,-1 1 7 0,-1-2-4 16,-1-1 2-16,2-1-5 0,-2 1 3 0,-2-1 1 15,2-1 6-15,-2 1 3 0,2-3-1 0,-4 1 0 16,0 2-3-16,-2-4 5 0,1 6-10 0,-2-4 16 15,0 2 2-15,-1 1-1 0,0-1 7 16,0 0 1-16,-1 3 10 0,1 0-6 0,0 2 11 16,0 1-7-16,-1 1 0 0,1 3-2 0,0-7-7 0,0 7-4 15,0 0-5-15,-3-3-7 0,3 3 4 16,0 0-7-16,-2 20 1 0,0-11 9 0,2 8-11 16,-2 2-5-16,1 1 7 0,1-1-4 0,1 8 0 15,-1 0-2-15,0-1 0 0,2 1-2 0,-2 0 4 16,2 0 6-16,-2 1-12 0,2-1 3 0,0 2 9 15,0-1-6-15,2 2 3 0,-4-2-4 0,4 2 1 0,-2-3-1 16,-1-1 1-16,3 2 1 0,-4-3-8 0,4 0 6 16,-3-8-7-16,2 2 6 0,-2-5-1 15,-1 4 0-15,0-7-2 0,0 0-1 0,2 0-2 16,0-1 5-16,0-4-5 0,-2 0-1 0,3 2 2 16,-3-4 1-16,0-2-2 0,1 4-7 0,-1-6 7 0,0 5 6 15,0-5-6-15,-1 4 0 0,1-4-8 0,0 0 9 16,0 0-11-16,0 0-7 0,0 0-16 0,0 0-22 15,0 0-18-15,0 0-18 0,0 0-27 16,-3-17-108-16,3 10-241 0,-2-3 107 0</inkml:trace>
  <inkml:trace contextRef="#ctx0" brushRef="#br0" timeOffset="184696.83">31103 14868 14 0,'5'-1'95'0,"0"-2"-15"0,-5 3-6 15,13 0 0-15,-4 0-14 0,-1 0-2 0,-2 4-9 16,1-3 6-16,1 2-18 0,-2 0-3 0,-1 1 2 16,1 0-9-16,-5 3-2 0,3-5 1 0,0 4 4 15,-4-2 0-15,2 1-3 0,-4 3 3 0,0-3 10 16,0 1-21-16,0 1 4 0,-1-3-3 0,-5 4 3 16,5-3-4-16,1 0 3 0,-5-1-3 0,0 2-9 15,3-1 6-15,-1-1 0 0,1 1-2 0,2-2-5 16,-2 1-9-16,3 1 6 0,-1-2-8 0,-1 0 6 15,0 0 4-15,3-3-4 0,0 5 3 0,-1-2-2 16,1-3 0-16,0 0-6 0,1 5 12 0,-1-5-5 16,8 0 1-16,-8 0 1 0,11-2-1 0,-2-1 1 15,-1 0 8-15,2 2 1 0,4-6-11 0,2 1-6 16,0-1-14-16,3-1-7 0,-1-3-10 0,-1 0-20 16,6-3-21-16,-5 2-21 0,-6-3-66 0,1 1-171 15,0-2 75-15</inkml:trace>
  <inkml:trace contextRef="#ctx0" brushRef="#br0" timeOffset="185218.55">31124 13997 85 0,'0'0'87'0,"0"0"-12"0,0 0-2 16,0 0 8-16,0 0-16 0,0 0-1 0,0 0 18 0,0 0-9 15,16 11-12-15,-11-8 3 0,-1-1-7 0,1 1 2 16,3 2 0-16,-2-2-3 0,-1 2 6 0,6 0 3 15,1 1-8-15,0 4 6 0,-2-5-10 0,9 6 5 16,-2-2-7-16,0 2-3 0,0-1-3 16,-1-1-6-16,5 9-3 0,0-1 1 0,-1 1 3 15,1-1-4-15,-1 3-5 0,0-3-4 0,-3 5 5 16,5-2-1-16,-1 1-1 0,-1 4 2 0,-3-2-3 16,3 4-1-16,-3-1-1 0,1 3-4 0,-1 0 0 15,-6 0-3-15,3 3 3 0,2 2-2 0,-6 0-1 16,-6-3 2-16,0 3 1 0,4 0 1 0,-6-1 0 15,1-3-1-15,-3 4-4 0,0 0 4 0,-3-5-3 0,2 1 0 16,-3-2-2-16,-1-1-3 0,1-1 1 0,-2 0-3 16,1-9-2-16,-2 1 5 0,2-3-2 15,-2 1-1-15,5 0-3 0,-3-3-2 0,0 2 1 16,1-4-3-16,-3-1 0 0,5 0 0 0,-1-1 1 16,-1-2-3-16,-3 2 3 0,4-5-12 0,-1 1-10 0,0 2-24 15,0-3-31-15,1-2-60 0,-3-1-42 0,-3 1-174 16,-2-4-374-16,2-1 165 0</inkml:trace>
  <inkml:trace contextRef="#ctx0" brushRef="#br0" timeOffset="186199.96">28310 15859 46 0,'0'0'145'0,"-6"-2"-13"16,6 2-3-16,-3-4-16 0,3 4-8 0,0 0-12 16,0 0-9-16,0 0 4 0,-4-3-18 0,4 3-12 0,0 0-4 15,0 0-5-15,0 0-9 0,0 0-2 16,1 15 7-16,1-6-2 0,0 0-3 0,1 3 3 15,3 5-8-15,-1 1-4 0,0 1 3 0,-1 5-8 16,1 3 2-16,3 0-1 0,-2-3-7 0,-1 2 1 16,3-1-4-16,-3-6 3 0,-1 5-2 0,2-4-4 0,-2-4-1 15,1 3-1-15,-5-7-17 0,4 1-12 16,-2-1-20-16,0-2-9 0,2-3-29 0,-4-1-3 16,1 0-7-16,-1-1-8 0,0 0-15 0,0-2-91 15,-4-1-213-15,4-2 95 0</inkml:trace>
  <inkml:trace contextRef="#ctx0" brushRef="#br0" timeOffset="186420.77">28182 16099 53 0,'0'0'96'0,"0"0"-15"15,6-4 3-15,-6 4-11 0,7-2 0 0,-7 2-2 16,11-2-6-16,-3 1-3 0,2-2-11 0,6 1 0 15,-2-2-2-15,2-2-9 0,3 3-3 0,2-2-4 16,5-1-5-16,-5 1-6 0,3-2-15 0,3-1-16 16,1 3-6-16,0-2-15 0,-7-1 0 0,5-1-4 15,-5 4-19-15,0-4-16 0,4-3-3 0,0 4-39 16,-8-1-120-16,1 1 53 0</inkml:trace>
  <inkml:trace contextRef="#ctx0" brushRef="#br0" timeOffset="186976.02">28813 15800 62 0,'3'-5'70'0,"-3"5"3"0,-3-4-3 16,3 4 0-16,0 0-10 0,0 0-9 0,0 0 2 15,0 0 1-15,0 0-6 0,-7 13 2 0,5-6-6 16,-2-2 7-16,3 6-2 0,-3-2-20 16,1 0 17-16,3 5 0 0,-2-3-2 0,1 1-2 15,-1 1-9-15,0 1 3 0,2 3-10 0,0-6 6 0,0 2-11 16,2-1-3-16,0-1 14 0,1-1-16 0,0 2-6 15,2-4 9-15,1 1-12 0,-3-2 3 0,5 1 4 16,-3-4 2-16,4 1 8 0,-4-4-23 0,4 0 1 16,1-1 1-16,-10 0 9 0,13-2-11 0,-2-2-9 15,-3-2 7-15,4-1 5 0,-6 0 2 16,2 2-6-16,0-4-3 0,-2-3 3 0,-1 4 2 0,3-7 0 16,-3 6 3-16,-3-4-5 0,2 0 0 0,-2 5 3 15,1-4 14-15,-3 2-4 0,0-1 2 0,-2 1 9 16,2 4 5-16,0 0 2 0,0 2 7 0,-1-2 0 15,1 1-3-15,0 3-3 0,0 2-1 16,0 0-6-16,0 0-7 0,0 0-2 0,0 0 3 16,0 0-1-16,-6 17-5 0,6-6 1 0,-1 7 3 0,0 0-8 15,1 7-1-15,-3 4 3 0,7-1-8 16,-1-3 6-16,-1 6-3 0,0-1-1 0,1 3 2 16,-3 2 3-16,4-4-2 0,-4 5 5 0,4 9-1 15,-3-10 3-15,1-1-4 0,-1 2 4 0,3-1-4 16,-3-2-3-16,3 3 7 0,-4-5-10 0,0 2 3 15,2-5 1-15,-4 1 3 0,4-3-7 0,-2-6-4 16,2-1 1-16,-1-1 9 0,1-1-11 0,-2-6 1 0,2-1 4 16,0-2-4-16,-2-1 4 0,2 0-6 0,0-2 7 15,-2 1-7-15,0 0 4 0,0-5 0 16,0 4 5-16,-2-1 5 0,2-4 2 0,2 5 0 16,-2-5 2-16,0 0-6 0,0 4 4 0,0-4-4 15,0 0-10-15,0 0-17 0,0 0-25 0,0 0-31 16,0 0-38-16,-10-12-38 0,7 6-147 0,-2 0-319 15,4-3 140-15</inkml:trace>
  <inkml:trace contextRef="#ctx0" brushRef="#br0" timeOffset="187653.77">29133 16100 102 0,'0'0'124'0,"0"0"-13"16,0 0-10-16,0 0-4 0,0 0-2 15,0 0-13-15,22-2-4 0,-11-2-9 0,-2 3-5 16,4 0-6-16,-6 0-9 0,2-2-2 0,0 2-4 0,-9 1-1 15,14 0-5-15,-14 0-3 0,9 0-3 0,-9 0-12 16,0 0 4-16,9 1-2 0,-9-1-3 0,0 0 3 16,2 6-3-16,-2-6-2 0,-3 8-1 0,-1-3-8 15,0 0 4-15,-1 2-2 0,-1-4-4 16,1 3 3-16,0-3 1 0,1 2-3 0,1-1-3 16,-1 1-2-16,-1 0-3 0,4-2-3 0,-2 4-6 15,1-2 2-15,0-1-4 0,0-1-4 0,2-3 2 0,0 7-5 16,0-7 11-16,2 8-19 0,2-6 9 0,0 3 6 15,1-3-8-15,-5-2 14 0,11 5-5 16,1-1 11-16,-5-1-7 0,4 0-3 0,2-2-1 16,-3 2-2-16,3-1 8 0,-3 1 3 0,-1 0-2 15,1 1-1-15,1 2 1 0,-1 1-1 0,-1-3 3 16,-4 2 1-16,0-2 2 0,0 1-5 0,-1-2-1 16,0 1 6-16,-2 3 4 0,0-1-1 0,-1-2 6 15,-1-1-10-15,0 2 11 0,-3 2 8 0,1-3-5 16,-2 0 1-16,-1 2-6 0,1-2-8 0,-1-1 6 15,-7 5 2-15,2-4-2 0,0-1 2 0,-3 0-4 16,-2 4-2-16,-3-3-13 0,-2-1-9 0,4-1-20 16,-6-1-10-16,3 0-19 0,-1-2-19 0,-2 0-81 15,2-4-184-15,-6-2 82 0</inkml:trace>
  <inkml:trace contextRef="#ctx0" brushRef="#br0" timeOffset="188279.4">28695 15375 57 0,'0'0'65'0,"0"0"12"16,12 11-22-16,-9-7-4 0,-3-4-2 0,5 8 0 0,-3-3-6 16,0 1 2-16,0-2-2 0,1 4 6 0,-3 0-2 15,-1 1-5-15,1-1-2 0,-3 1-1 0,0-1-2 16,1 2-4-16,-1-3 9 0,2 0-19 0,-2 0 1 15,0 1-7-15,-2 2 1 0,2-3-3 16,-1 1 0-16,0-3-2 0,1 1-2 0,0-1 1 16,-1 0-1-16,1-1-2 0,3-4-7 0,-6 7 0 15,6-7 7-15,-2 6-4 0,-1-5 5 0,3-1-2 16,0 0-10-16,0 0 9 0,0 0-2 0,0 0-4 16,0 0-4-16,10-16 6 0,-5 7 3 0,2-2-9 15,-3-3 8-15,3 0-1 0,0 4 5 0,0-6-13 16,1 2 4-16,-3-2 4 0,3 2-3 0,-2 3-3 15,-2 2 7-15,2-1-9 0,-2 1 8 0,0 3 2 16,2 2 10-16,-3-1-12 0,-3 5-10 0,8-8 5 16,-8 8-4-16,5-4 13 0,-5 4-1 0,0 0-2 15,0 0-5-15,0 0 9 0,25 10-2 0,-17-3 6 16,-3 3-2-16,5 2 5 0,-1-1-3 0,0 2-5 16,1 2 6-16,-3-1 8 0,3 3-17 0,-1-1 8 15,0-7-2-15,0 7-6 0,-3 0 0 0,4 0 4 16,-4-6-7-16,0 2 9 0,0-3-5 0,1 0 2 15,-1 0 6-15,1-1-8 0,-4-1-8 0,0-1 6 16,1 1-7-16,-2-5 6 0,1 4-16 0,-3-6-15 16,3 9-18-16,-1-8-33 0,-2-1-32 0,0 0-68 15,0 0-193-15,0 0 85 0</inkml:trace>
  <inkml:trace contextRef="#ctx0" brushRef="#br0" timeOffset="188662.9">29323 15845 8 0,'0'0'91'0,"0"0"-11"0,0 0 8 16,5 5-4-16,-5-5 4 0,5 0-4 0,-2 3-11 15,3-2-1-15,1 0-6 0,-1 1 5 0,1-1-16 16,4 0-3-16,0-1-9 0,0 0-3 0,1 0-16 16,-1-1-19-16,0 1-16 0,3-1-23 0,-3-2-21 15,1-1-32-15,-2 2-53 0,1-3-151 0,0-5 67 16</inkml:trace>
  <inkml:trace contextRef="#ctx0" brushRef="#br0" timeOffset="189213.47">29740 15637 92 0,'-12'13'103'0,"12"-2"-6"0,-1-1-15 0,-3 0-7 16,7 9 4-16,-3 0-26 0,-3 0 13 0,3-1-14 15,5 1 3-15,-1-1-8 0,5-1-1 0,-5 0-3 16,1-1-8-16,-1-5-3 0,2 1-6 16,-1-1-1-16,4 0-3 0,-2-3 1 0,2 1-1 15,-3-5 4-15,3 1-6 0,-3-2-7 0,3-3 10 0,1-1 1 16,1-1-6-16,-2-3-10 0,1 0 7 0,1-4-10 16,-2 2 12-16,0-2-16 0,0 0 7 0,-2-2-2 15,0 0 4-15,-2-1-6 0,-1 2 5 0,0-4 4 16,1-1 9-16,-4 2-11 0,3 4 9 0,0-8-3 15,-4 6 6-15,3 0 2 0,-3 1 3 16,-3 4 1-16,6-2-4 0,-3 3 1 0,-3 0-4 0,6 1 1 16,-3 0-6-16,0 4-3 0,0-7 1 0,0 7-3 15,0-4-3-15,0 4-2 0,0 0 3 0,0 0-2 16,0 0-3-16,0 0 0 0,6 15 1 16,-6-5 9-16,1 1-4 0,-2 1 6 0,1 3-5 15,1 3 10-15,-1 0-3 0,0 2 4 0,0 6-7 16,-1 1 1-16,1 1 4 0,-4 0-2 0,4-1 1 15,5 0-3-15,-5 3-2 0,-1 0-2 0,2 1 4 0,-2-3-5 16,1 0 2-16,-4 3-1 0,4-4-4 0,-1 3 0 16,1-4-1-16,-4 2-2 0,0-1-1 15,4-8-4-15,-4-2-11 0,3 0-9 0,1-1-15 16,0-5-7-16,-1 1-14 0,1-3-14 0,1-1-8 16,-1-1-10-16,0 0-2 0,0-4-13 0,0 2 8 15,0-1-1-15,0-4-15 0,0 5-81 0,0-5-206 16,0 0 91-16</inkml:trace>
  <inkml:trace contextRef="#ctx0" brushRef="#br0" timeOffset="189655.56">30099 16083 16 0,'9'-3'84'0,"-3"0"5"0,-6 3-19 16,15 0-5-16,-15 0-4 0,9 0-9 0,-9 0 5 0,8 4-1 15,-8-4-3-15,0 0 1 0,4 7 4 0,-4-7-9 16,-3 9-5-16,3-9 9 0,-9 8-16 0,5-3-3 16,2 0 2-16,2-5-4 0,-9 8-3 0,4-3-5 15,1-2 0-15,4-3-5 0,-8 7 1 0,5-2-7 16,3-5-4-16,-7 7 9 0,3-5-12 0,3 4 5 15,-3-2-7-15,4-4-1 0,-2 5-2 16,2 0 4-16,0-5 0 0,0 0-3 0,0 7 7 16,0-7-5-16,2 5 2 0,-2-5-6 0,4 5 7 15,0-3-10-15,-4-2 0 0,6 7 10 0,-2-5 0 0,-1 3 10 16,-1-2-20-16,2 1 3 0,1 0-2 16,-1 0 7-16,0 1-3 0,1 0 7 0,-3 0-8 15,2 0 10-15,0-1 3 0,-1 3 3 0,-2-4 1 16,0 3 9-16,-1-6 8 0,-1 9 3 0,1-4-2 15,-4 2 0-15,0-2-2 0,-2 4-8 0,-3-4-1 16,1 2-5-16,-1 1-3 0,-1-2-2 0,-6 2-13 16,0 0-23-16,0-4-31 0,-2-1-44 0,0-2-29 15,-3-1-98-15,-3-1-240 0,6-2 106 0</inkml:trace>
  <inkml:trace contextRef="#ctx0" brushRef="#br0" timeOffset="190216.31">30021 15528 51 0,'0'0'136'0,"0"0"-5"0,0 0-16 16,0 0-8-16,0 0-14 0,0 0-13 0,0 0-3 16,0 0-12-16,0 0-1 0,0 0-13 15,0 0 1-15,0 0-10 0,0 0-3 0,1-8-2 0,-1 8-5 16,0 0 0-16,0 0-11 0,0 0 0 16,0 0 6-16,0 0 3 0,0 0-5 0,0 0 8 15,0 0 2-15,0 0 2 0,0 0 0 0,4-5 2 0,-4 5-6 16,0 0 10-16,1-5-1 0,-1 5-1 0,0 0 2 15,0 0 2-15,3-8-2 0,-3 8-5 16,0 0-1-16,0 0-5 0,0 0-1 0,0 0-6 16,1-7 0-16,-1 7-5 0,0 0 2 0,0 0-6 15,0 0-3-15,0 0 2 0,4-2-3 0,-4 2 0 16,9 0-2-16,-9 0 3 0,11-2-7 0,-11 2 3 16,14 0-2-16,-3 0-2 0,0 1 1 0,1 0 3 15,4 0-3-15,3 3 0 0,-2 0 2 0,6 3-1 16,5 3 7-16,-1-1 2 0,1 3-1 0,0 1-1 15,2 3 3-15,0 1-1 0,2 5 2 0,8 6-1 16,-3 2 1-16,-8-4-1 0,8 7 0 0,0 1-1 16,-14-9-1-16,3 3-6 0,-2 3 4 0,7 5-2 15,-11-7-1-15,-2 0 2 0,-5 0-5 0,0 5 1 16,-1-3-3-16,-4 1 3 0,-7-1-1 0,-1 4-9 16,-7 1-8-16,-7 11-20 0,-9-3-22 0,0 3-29 15,-8-2-31-15,-5-3-23 0,-1 1-33 0,-4 5-149 16,-26 11-343-16,19-20 152 0</inkml:trace>
  <inkml:trace contextRef="#ctx0" brushRef="#br0" timeOffset="190789.97">28982 15175 6 0,'0'0'151'0,"-8"-7"-13"0,5 2-8 0,-3 3-15 16,1-4 3-16,1 3-7 0,-2-1-2 0,1 0 1 15,-3-2-7-15,3 3-3 0,-1 0-8 0,-1 0-3 16,-1 0-18-16,0 3 0 0,-1 0-7 0,-4 4-7 16,-1 4-4-16,-4 4-8 0,-4 3-3 0,-1 7-10 15,0 0-4-15,2 5 0 0,-1 2-2 0,-4 11-2 16,5 4-6-16,3 2 4 0,-3 2-7 0,6 2 8 16,2 2-5-16,4 1-7 0,0 3-4 0,6-1 0 15,3-2 5-15,2-2-11 0,2 1 7 0,3-4-4 16,6 0 1-16,-5-15-3 0,6 0-3 0,-1-1 4 15,6 0-2-15,0-2 0 0,2-1-2 0,4-2-3 16,1-3-9-16,3-3-2 0,3-6-13 0,0 0-10 16,0-6-15-16,4-1-23 0,2-5-19 0,13-3-22 15,-11-3-7-15,15-7-19 0,-3-4-85 0,4 3-246 16,-6-3 110-16</inkml:trace>
  <inkml:trace contextRef="#ctx0" brushRef="#br0" timeOffset="191357.49">30490 15366 33 0,'5'-4'88'16,"-5"4"-9"-16,0 0 8 0,0 0-2 0,0 0-1 0,0 0-3 15,13-1-3-15,-7 0-9 0,-6 1 3 16,15-3-10-16,-7 3-5 0,-8 0-7 0,14 2-4 16,-8-1-11-16,-6-1 2 0,12 3-4 0,-7 3-3 15,-1-5 1-15,-4-1 8 0,6 10 2 0,-3-4 9 16,-3 1-17-16,0 3 1 0,-3-1 4 0,-2 1-13 15,0 0 1-15,0 1-1 0,-3-1-6 0,3 0 0 16,-1 2-4-16,-2-5-3 0,3 3 0 0,-1-7 1 16,2 4-6-16,1-1 2 0,0-2-7 0,1 0 14 15,0 0-7-15,2 0-1 0,-2 1 6 0,2-2-13 16,0-3 1-16,2 4-4 0,-2-4 8 0,7 5-6 16,-7-5 11-16,9 0-9 0,-9 0 1 0,23-5-5 15,-9-1 7-15,5-4-6 0,11-1 1 0,-1-5-18 16,4-1-29-16,10-8-30 0,1 0-42 0,4-3-110 15,-2-4-246-15,1-1 109 0</inkml:trace>
  <inkml:trace contextRef="#ctx0" brushRef="#br0" timeOffset="191904.33">31096 13962 1 0,'0'0'46'0,"0"0"-6"0,0 0-4 16,0 0-1-16,0 0-4 0,0 0-7 0,0 0-2 16,0 0-4-16,0 0 3 0,0 0-8 0,0 0-2 15,0 0 3-15,0 0-6 0,0 0-1 0,0 0 4 16,0 0 0-16,0 0-3 0,0 0 3 0,0 0-7 15,0 0 1-15,0 0 0 0,0 0-5 16,0 0-18-16,0 0-43 0,0 0-66 0,14-5 30 0</inkml:trace>
  <inkml:trace contextRef="#ctx0" brushRef="#br0" timeOffset="192524.66">31341 13791 73 0,'0'0'86'0,"0"0"-17"0,10-10-13 0,-6 8-1 16,2 0-6-16,1-1 2 0,5-2-1 0,-4 3 0 15,2-1-4-15,4-2-9 0,-1 0-6 0,0 1 4 16,0 1 0-16,-2 0 2 0,3-1-14 0,-1 4-7 16,0 3 2-16,-2-3-2 0,-3 1-1 0,3 1 1 15,-2 2 0-15,-3 0-3 0,1 3-8 0,-3 0 12 16,-1 4-3-16,-3 0-2 0,-2 2 0 0,-3 2-4 16,-1 1 1-16,-3-1 2 0,0 0 0 0,-4 1-5 15,3-3-2-15,1 1 0 0,-4-2 3 0,4-2-5 16,3 0 7-16,-3-3 5 0,1 2-11 0,3-3 9 15,1 1-16-15,-1-4-4 0,4 1 8 0,-2 0 3 16,-2 0-8-16,5 0 5 0,0-1-3 0,0-3 3 16,0 7 7-16,4-4 3 0,-4-3 2 0,6 4 7 15,2-4 0-15,1 0 2 0,5-3 1 0,-1 3-6 16,5-2-1-16,-1-2 2 0,2 0 2 0,1 0 4 16,2 0-3-16,3-4-3 0,3 1 5 0,2-1-8 15,-3 0 0-15,1 2-4 0,-7 1 0 0,5 0-1 16,-7 2 4-16,0-1-3 0,-3 1-3 0,-4 0-3 15,0 2 3-15,-7 1-11 0,3-3 6 0,-1 3 0 16,-3-1-7-16,-4 1-23 0,9-2-15 0,-9 2-24 16,0 0-20-16,0 0-23 0,0 0-66 0,-13 7-190 15,2-3 84-15</inkml:trace>
  <inkml:trace contextRef="#ctx0" brushRef="#br0" timeOffset="193852.18">26562 16745 46 0,'0'0'156'15,"0"0"-9"-15,0 0-19 0,-2-5-6 0,2 5-12 0,0 0-12 16,0 0-1-16,-1-4-19 0,1 4-13 16,0 0 2-16,0 0-14 0,0 0-4 0,0 0-9 15,0 0 4-15,0 0-5 0,0 0-10 0,11 0 2 0,-11 0-3 16,11 3-6-16,-5-2-2 0,1 2 1 16,7-2-1-16,-1 0 0 0,4 2-7 0,4-1 5 15,7 0-3-15,0 2 3 0,4 0 10 0,1-3-11 16,7-1 4-16,11-3-3 0,1 3-3 0,-1-3-2 15,3-2 1-15,6 0 3 0,7 0 0 0,-4-2-1 16,5 0-2-16,27-3-3 0,-4 1 4 0,-24 6-4 16,25-2 3-16,-1-6-6 0,-1 7 3 0,-28-2-8 0,31 1 6 15,3-3 1-15,-5 1 0 0,-1-2-4 0,0 0 3 16,-21 6-2-16,26-5 1 0,-1-1-3 16,-30 6 5-16,36-9-2 0,-7 5-1 0,-29-1-3 15,4 2 2-15,22-5-2 0,-24 6 4 0,-3-4-2 16,4 2 0-16,-4-2 4 0,-2 4 1 0,-5-1-3 15,0-2 4-15,-20 1 1 0,3 1-2 0,1 1 2 16,-5-1 1-16,-2 0-3 0,-1-1 1 0,-4-1-3 16,-1 3 3-16,-8 0 0 0,-5 3-5 0,-1 0 2 15,0-1-2-15,-6 1-2 0,0-1 3 0,-1 3 0 16,-1-1-3-16,0 0 3 0,-5 1-3 0,7-2 0 16,-3 1-1-16,-4 1-7 0,0 0 2 0,7-2-15 15,-7 2-26-15,0 0-17 0,0 0-30 0,0 0-50 16,0 0-32-16,-24 10-110 0,7-4-302 0,-4-3 134 15</inkml:trace>
  <inkml:trace contextRef="#ctx0" brushRef="#br0" timeOffset="195057.56">27953 17333 85 0,'0'0'80'15,"0"0"-3"-15,0 0-7 0,0 0-8 0,0 0-7 16,0 0-4-16,0 0 14 0,0 0-21 0,0 0 5 16,0 0-12-16,0 0-6 0,0 0-7 0,4 12-3 15,-3-7-1-15,-1 2 3 0,0 4 1 16,-1 0-8-16,-1 6 5 0,0-1 16 0,2 6-15 16,0-4-14-16,-1 2 0 0,-3-2-1 0,4 2-5 0,0-3 0 15,0 2 1-15,0 0 8 0,0-2-1 0,-4 2-9 16,4-1 11-16,0-6-5 0,0 2-4 15,2-6 2-15,-2 2-2 0,-2-3-2 0,2 0-2 16,2-2 10-16,-4-1-3 0,2 0-4 0,0 0 3 16,0-4 7-16,0 4-6 0,0-4 10 0,0 0-13 15,0 0 14-15,0 0-6 0,4-12 1 0,-4 6-7 16,1-4 4-16,3 2 1 0,-2-3-3 0,1 1-4 16,1-2-3-16,0-4 5 0,0-3-2 0,1 3 1 15,-1-1 1-15,-2 0 0 0,5-8 0 0,-1 1-6 16,1 5 17-16,0-5-15 0,0 7 7 0,-5-2-10 15,5 6 9-15,-3-3-10 0,-2 3 8 0,6 4 6 16,-2 1-2-16,-3 1-4 0,0 2-4 0,1 0 9 16,1 1-14-16,2-1 12 0,0 4-9 0,4 0 8 15,0 2-3-15,2 0 2 0,0 4-8 0,3-1 6 16,1 4-4-16,-2 2 3 0,3 4-4 0,-1-1 4 16,2 5-3-16,-6-2 5 0,5 5-7 0,-8-5 2 15,6 6 2-15,-5-7 2 0,-2 2-1 16,-1 0 0-16,0 1-2 0,0-2 8 0,-2 0-12 15,0-3 6-15,-2-2-1 0,0-3 1 16,0-1 3-16,-3-2 5 0,3 2 1 0,-2-4-1 0,0 2 6 0,-2-2 3 16,1 1 6-16,-1 0-4 0,0-4 7 15,2 4-3-15,-2-4-4 0,0 0-15 0,0 0-33 16,0 0-52-16,0 0-59 0,-12-13-71 0,8 4-226 16,2-1 100-16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03:20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4580 8324 11 0,'0'0'22'0,"0"0"6"0,0 0-10 0,0 0 4 16,0 0 0-16,0 0-2 0,0 0-2 0,0 0 1 15,0 0-2-15,0 0-4 0,0 0 2 0,0 0-1 0,0 0-3 16,0 0 0-16,0 0-4 0,0 0 6 0,0 0 0 16,0 0-7-16,0 0 2 0,0 0-1 15,0 0 1-15,0 0 0 0,0 0-4 0,0 0 1 16,0 0-1-16,0 0 0 0,0 0-5 0,0 0 5 0,0 0-1 15,0 0 0-15,0 0 2 0,0 0-1 0,0 0-4 16,0 0 0-16,0 0-2 0,0 0 5 0,0 0-3 16,0 0-1-16,0 0 3 0,0 0 2 0,0 0-4 15,6-2-3-15,-6 2 2 0,0 0 2 16,0 0 1-16,7 0 1 0,-7 0-3 0,0 0 3 0,0 0 3 16,12-2-7-16,-12 2 7 0,5 0-2 0,-5 0 1 15,6-2-3-15,-6 2 6 0,5-3-3 0,-5 3-1 16,9 0-1-16,-9 0-6 0,8 0 9 0,-8 0-1 15,8-1-5-15,-8 1 3 0,7-1 0 0,-7 1 5 16,10 0-2-16,-4-3-2 0,-1 1-2 0,1 1-5 16,1 0 9-16,0-2-7 0,0 1 4 0,0 0-2 15,1 0-2-15,-2 1 1 0,2-2 4 0,-2 2 4 16,2-2-12-16,1 0 7 0,0 2 3 0,0-2-4 16,0 2-4-16,1-1 2 0,-1 0 0 0,-1 0 5 15,-2 1-6-15,3-1 0 0,-3 2-4 0,0-3 5 16,0 3-1-16,2-1-2 0,-3-2 3 0,-5 3-4 15,10-2 7-15,-6 1-6 0,2 0 5 0,-6 1 3 16,9-3-6-16,-5 3 1 0,-4 0 0 0,8-1 4 16,-4-2-1-16,-4 3-3 0,7-3 3 0,-2 2-8 15,-5 1 5-15,4-2-1 0,-4 2-1 0,0 0 5 16,0 0 2-16,6-2-3 0,-6 2-4 0,0 0-1 16,0 0 6-16,0 0 8 0,6-1 0 15,-6 1 1-15,0 0 5 0,0 0 0 0,0 0-4 0,0 0 2 16,0 0-4-16,3 0 3 0,-3 0-11 0,0 0 5 15,0 0-2-15,0 0-8 0,0 0-2 0,0 0-17 16,0 0-15-16,0 0-57 0,0 0-101 0,0 0 45 16</inkml:trace>
  <inkml:trace contextRef="#ctx0" brushRef="#br0" timeOffset="1404.87">4716 9491 14 0,'0'0'15'0,"0"0"3"15,-3-2 0-15,3 2-2 0,0 0-5 0,0 0 1 16,0 0 4-16,0 0 5 0,0 0-7 0,0 0 1 16,0 0 0-16,0 0-3 0,0-5 3 0,0 5-4 15,0 0 2-15,0 0 1 0,0 0-2 0,0 0 1 16,-2-5-3-16,2 5 6 0,0 0-4 0,0 0 1 16,0 0-2-16,0 0-1 0,0 0-1 0,0 0 4 15,0 0-2-15,0 0 3 0,0 0-6 0,0 0-3 16,0 0 2-16,0 0-3 0,0 0 2 0,0 0-4 15,0 0 3-15,0 0-1 0,0 0 7 0,0-5-10 16,0 5 5-16,0 0-14 0,0 0 9 16,0 0 5-16,0 0-3 0,0 0 6 0,0 0-9 0,0 0 3 15,0 0 4-15,0 0-1 0,0 0-3 0,0 0-2 16,0 0 2-16,0 0-10 0,0 0 7 0,0 0 7 16,0 0-2-16,0 0 0 0,0 0 0 0,0 0-3 15,0 0 0-15,0 0 4 0,5-2-4 0,-5 2 4 16,0 0 3-16,5-1-9 0,-5 1 0 0,5-2 2 15,-5 2 0-15,1-4 2 0,-1 4 0 0,4-4 1 16,0 1-2-16,-4 3-6 0,5-4 8 0,-1 3-2 16,-1-2 3-16,-3 3-5 0,6-5 6 0,-1 0-9 15,-1 3 0-15,-3-1 6 0,3 1-1 0,0-3-6 16,1 3 7-16,-1-3-3 0,3 2 3 0,-1 0-7 16,-1-2 0-16,-1 1 2 0,2 0 3 0,-1 1 0 15,1-2 1-15,1-2-2 0,-1 2 8 0,1 0 0 16,3 0-5-16,-1-2 1 0,0 2 3 0,0-1-2 0,0 3-2 15,0-4 0-15,-2 2 4 0,3-1-7 0,-1-1-1 16,0 3 3-16,-1 1 2 0,1 0-2 16,-3-3 2-16,2 3-3 0,1-2-3 0,-4 1 0 15,0 1 5-15,3-2-3 0,-3 3 3 0,0 0-7 16,0 1 6-16,-1-2-3 0,-4 3 9 0,6-1-7 0,-6 1 1 16,7-3 1-16,-7 1-5 0,0 2 4 15,6-3 0-15,-6 3 8 0,0 0-1 0,0 0 0 16,4-2-2-16,-4 2 10 0,0 0-7 0,0 0 0 15,0 0 5-15,0 0-4 0,0 0 5 0,0 0-6 0,0 0 2 16,0 0-1-16,0 0-7 0,0 0-5 0,0 0-14 16,0 0-5-16,0 0-12 0,0 0-21 15,6-1-71-15,-6 1-132 0,0 0 59 0</inkml:trace>
  <inkml:trace contextRef="#ctx0" brushRef="#br0" timeOffset="6099.84">24772 7892 14 0,'0'0'102'16,"0"0"-15"-16,0 0-3 0,0 0-8 0,0 0-10 15,0 0 0-15,0 0-4 0,0 0-6 0,0 0 5 16,0 0-9-16,0 0-4 0,0 0 0 0,0 0-12 16,0 0 3-16,2-3 1 0,-2 3-6 0,0 0-5 15,0 0 1-15,0 0-2 0,0 0 0 0,0 0-5 0,0 0 6 16,8-2 3-16,-3 1 3 0,1 0-8 16,-6 1 1-16,13 0-5 0,-2-3 9 0,1 0-4 15,1 2-1-15,1 0-4 0,3-2 2 0,2 1-7 16,1 0 1-16,-1 2-1 0,-1-2-5 0,0 2-2 0,5 0 8 15,-4 0-12-15,2-3 6 0,-3 0-1 16,-1 3-6-16,-1 1 10 0,0-1-7 0,-5 2-3 16,1 1-2-16,-1-3 2 0,0 0 3 0,-2 0-7 0,-3 0 1 15,-6 0 1-15,8 0 2 0,-3 2 3 16,-5-2 0-16,8 0-5 0,-8 0 3 0,6 0 9 16,-6 0-5-16,0 0 6 0,0 0-6 0,8 0 0 15,-8 0 2-15,0 0-9 0,0 0 4 0,0 0-15 16,0 0-31-16,0 0-39 0,0 0-68 0,0 0-101 0,0 0-266 15,-1-8 118-15</inkml:trace>
  <inkml:trace contextRef="#ctx0" brushRef="#br0" timeOffset="7382.46">25971 7852 92 0,'0'0'91'0,"9"-4"1"15,-9 4-10-15,4-4 0 0,0 3 0 0,1-2-5 16,-4 2-3-16,3-3-13 0,-4 4 10 0,9-5-1 16,-8 2 7-16,2 0-7 0,-2 0-4 0,2-1-7 15,-2-1-3-15,-1-1-5 0,0 0-5 0,0-1 3 16,-1-1-12-16,-3-2 10 0,0 2-10 0,-1-1-4 16,-4 0-6-16,0-5-2 0,-4 3 6 0,-1-2-3 15,0 4-4-15,-1-3 6 0,0 3-5 0,-5 2-4 16,3 0 0-16,0 1-2 0,-3 2 1 0,0 3-2 15,0 1-5-15,-2 1-2 0,1 5 0 0,1-1-2 16,-8 4-3-16,8 0 8 0,2 1-10 0,-5 5 1 16,1 2-1-16,8-3 0 0,1 1 2 0,-1-1-1 15,4 1-1-15,1-1 2 0,5-1-9 0,0-2 4 16,4 1 1-16,-1-1-3 0,2-1 5 0,3 1 0 16,0-2-3-16,1-1 2 0,4-2-1 0,0 0 1 15,1-1-1-15,-1-1-3 0,4-2 2 0,0 1 5 16,0-3-8-16,-1 0 4 0,1 0 1 0,1 0-2 15,-1-3 2-15,-3 3-4 0,2-1-3 0,0-2 6 16,-3 1 0-16,-1 0-2 0,2-1 0 0,-1 1-3 0,0-2 6 16,0 2-1-16,1-2-1 0,-5-2-7 0,3 4 7 15,0-5 2-15,1-1-4 0,-3 3 8 16,3-3-7-16,1 0 2 0,-2 2-6 0,-2-2 4 16,2 2 2-16,0-3 1 0,-2 1-5 0,0-1 0 15,1 0 1-15,-3 1 5 0,0 3 2 0,-2-2 5 0,2 2-1 16,-2 0-2-16,1 1 11 0,-2-2-9 15,1 2 4-15,-1-1 0 0,-1 5-7 0,2-4 6 16,0 3-6-16,-1-3 3 0,-1 4-5 0,0 0 0 16,0 0-4-16,3-3-3 0,-3 3 4 0,0 0-5 0,0 0 4 15,7 10 0-15,-7-5 1 0,4 0-4 0,-2 0 2 16,2 3-2-16,0 3 5 0,1 1-3 16,1 0 0-16,2 2 0 0,-4-2 0 0,1 0-3 0,4 2-2 15,-1-1 7-15,0 3-2 0,-1-5 5 0,2 3-3 16,-1-5-5-16,2 1 3 0,-2 0-18 0,1-4-12 15,2 0-16-15,1-1-5 0,-1-4-20 0,3-1-26 16,4-3-23-16,-2-2-27 0,1-1-102 0,-4-3-269 16,2-1 119-16</inkml:trace>
  <inkml:trace contextRef="#ctx0" brushRef="#br0" timeOffset="7953.16">26393 7678 40 0,'0'-4'162'0,"0"4"2"15,-4-3-21-15,2-1-8 0,2 4-5 0,-3-4-9 16,3 4-7-16,-4-2-10 0,4 2-13 0,0 0-6 16,-7-4-8-16,7 4-5 0,-7-1-8 0,7 1-6 15,-9 1 0-15,9-1-10 0,-13 4-11 0,6 0-1 16,-2 2-2-16,0 1-7 0,1 1 0 0,-3 0-1 15,1 4-8-15,-2 0 4 0,1 2-3 0,0 0-3 16,2 1-2-16,-1-1 0 0,1 1-1 0,4-3-2 16,1-1-4-16,0 5 5 0,3-5-6 0,1 5 2 15,0-4-3-15,1-2 3 0,2 1 2 0,0-1-9 16,4-1 3-16,1-1-3 0,2 0 3 0,0-4 0 16,6 0-2-16,-1-3-3 0,4-5-3 0,0 3-12 15,10-6 1-15,-3-1-9 0,1-3-9 0,-8 1-6 16,-1 0-10-16,5-4 4 0,-6 2-6 0,3-9-14 0,-1 3 3 15,-3-3-7-15,-4 4-1 0,4-5-1 16,-5 5 9-16,0-12-8 0,-1 4 5 0,-1 0 5 16,-2-2 8-16,-3 1 3 0,0 0 2 0,-3 7 6 15,1 0 11-15,-2 2 8 0,0-3 13 0,-2 3 10 16,1 5 16-16,-3 0 8 0,2 1 9 0,-2 1 6 0,1 0 5 16,3 4 5-16,-5 0-7 0,5-2-2 0,-2 4-11 15,0 1 2-15,2 3-2 0,-1-5-4 16,1 5-8-16,0 0 8 0,0 0-13 0,0 0-2 15,0 0 5-15,3 12 3 0,-1-2-9 0,1 2 4 0,-1 5-6 16,-2 0 2-16,1 2-5 0,3 7 8 0,-4-2-1 16,0 4-1-16,0-1-2 0,0 0-1 15,0 1 0-15,0-4-1 0,2 2-2 0,-2-6 2 16,2 0-3-16,-4-2 0 0,4-1-25 0,-2-2-4 0,2-3-20 16,0-2-12-16,-2-1-16 0,0-3-22 0,0 0-9 15,0 0-91-15,0-5-209 0,0-1 93 0</inkml:trace>
  <inkml:trace contextRef="#ctx0" brushRef="#br0" timeOffset="9260.39">26522 7638 28 0,'0'0'102'0,"5"-5"0"0,-1 0-16 0,3 2 2 15,0 1-13-15,5-1-24 0,-2-1 10 0,3-1-4 16,-1 2-8-16,1 1 0 0,5-4-1 0,1 1-7 16,-2 4-7-16,-1-2 3 0,1 2-6 0,2-3 5 15,-5 4-9-15,4-1-2 0,-1-1 13 0,-4 2-12 16,-1 0 0-16,2 2-6 0,-3-1-3 0,3 0 10 16,-3 2-7-16,-2 1-5 0,3-3 3 0,-3 3-1 15,1 0-1-15,-3 1 7 0,1 0-3 0,-3 4-1 16,3 0 3-16,-3 0-4 0,1 1-2 0,-3 2 1 15,-2 3-2-15,4-1-3 0,-2 2 5 0,-2-3-1 16,-1-1-1-16,0 2-1 0,-1-2-16 0,1 1 14 16,-1-1 1-16,1 0-1 0,0-5-3 0,0 2-3 15,0-1-1-15,0-3 0 0,1 2-6 0,0-2-9 16,-1-1 10-16,2-1 3 0,0-1 1 0,-2-2-3 16,0 0-1-16,17-6 2 0,-7 0 2 0,0 0-5 15,2-2 1-15,0-4 1 0,1 0 8 0,1 0-9 16,0-3-3-16,-2 4 8 0,-1-2-3 0,-2 2-1 15,0 2-3-15,-2 0 4 0,0 1 0 0,-1 1-3 16,-2 2 2-16,0 0-3 0,0 1 2 0,-3 3 1 16,3-3 4-16,-1 1-12 0,-3 3 5 0,6-1 5 15,-6 1-6-15,0 0 6 0,9 5 1 0,-6-1-2 16,-1 0-8-16,2 0-10 0,-1 2 18 0,-1 1 3 16,2 1-1-16,1 1-8 0,0-1 3 0,-1 2 3 15,0 1 3-15,0-1-2 0,2 0-8 0,-2-1 1 0,2 2 6 16,-1-3-3-16,3 2 5 0,1-2 1 0,1 0-3 15,-1-2-5-15,2 0-3 0,0-2 3 0,0-2-13 16,2 0 2-16,1-4-6 0,4-2 0 16,0 2-5-16,-3-5 7 0,1-1-7 0,0-1 0 0,0-2 3 15,-1-1 4-15,-3-2-2 0,-1 0 1 0,-1-4 5 16,-1 1 7-16,0-5 0 0,-5 5-9 0,2-2 4 16,-4-1 14-16,0 4 5 0,-2-1 15 15,0 7 3-15,-1 1 13 0,0-3 6 0,-1 4 6 0,-3 3 7 16,3-2-5-16,-1 1-16 0,-1 3 10 0,-1 1-6 15,-3 2-8-15,-2 0-4 0,-1 2-4 16,-1 5 2-16,0-2-6 0,-5 2-7 0,2 2 7 0,2 1 7 16,3 0-12-16,-1-3-1 0,2 2 1 0,-1 1-8 15,5-2 3-15,0 2 0 0,1-3-3 0,0 4-7 16,0-2-3-16,3-1 2 0,2-3-11 0,1 0 0 16,0 0 1-16,2 1-4 0,1-5-1 0,0 0 8 15,4 1-10-15,0-2-1 0,4 0 10 0,-3-2 0 16,2 2 3-16,-2 0-5 0,0-1 3 0,2 0-4 15,-5 1 5-15,1 0-5 0,0 0-2 0,-2 0 8 16,1 0-2-16,0 1-1 0,-2 0 2 16,2-1 4-16,-2 3 1 0,0 1-4 0,-1-4 5 0,3 3-3 15,-3-1-3-15,1 0 7 0,0 0-1 0,-1 1 1 16,1-2 3-16,2 0 3 0,0 3-9 0,-3-2-2 16,4-1 2-16,-2-1 3 0,3 3-10 15,0-5-9-15,3 2-12 0,-1 0-8 0,-2-2-1 0,5-1-4 16,-5 0-6-16,3 2-1 0,-2-3-1 0,-1 0 4 15,0-1 0-15,-3 0 4 0,0 1-3 0,2-7 12 16,-1 5-6-16,-2-3 9 0,-1-1 5 0,-1 0 0 16,2-1 5-16,-2 1 9 0,-2-1 11 0,-1 1 3 15,2 0 1-15,-1 1 0 0,0-1 11 0,-2 0 0 16,1 4 8-16,1 0-11 0,-1-3 7 0,0 4-14 16,0-4 15-16,0 5 1 0,0-1 1 0,0-2 0 15,0 1 0-15,1 4-7 0,1-4 3 0,-2 2 1 16,0-2-4-16,0 4 1 0,0 2-3 0,0-6 6 0,0 6 0 15,0-6-1-15,0 6 5 0,0 0 5 0,-2-4-7 16,2 4 1-16,0-4-4 0,0 4 1 16,0-4 0-16,0 4-1 0,-1-8-1 0,0 4-3 15,1 1-2-15,-1-4-3 0,1 0 8 0,-2 0-4 16,2-3 1-16,0 1 3 0,0-3 2 0,-1 1 4 16,2 0 0-16,-2-7 2 0,1 4 1 0,1 3 5 0,-2-6-4 15,1 4 4-15,-1-4 0 0,-1 0 5 16,2 5-5-16,-2-1 16 0,-1 1-2 0,2 0 2 15,-1 0-1-15,0 2 5 0,-2 2 3 0,3 4-8 0,1-5-2 16,-1 7-7-16,1-2-1 0,-1 1-9 0,1 3-1 16,-2-6-6-16,2 6-2 0,0 0-2 0,0 0-2 15,0 0-1-15,-6 20 5 0,3-8-7 0,-1 5-3 16,0 4-1-16,-3 4 0 0,2 1-1 0,-2 6 3 16,4-3-1-16,-1 5 2 0,-2 0-2 0,0-1-2 15,1-1-1-15,0 14-1 0,5-12 3 0,0 3 1 16,-1-4-3-16,2 1 1 0,2-1-1 0,1-4-2 15,2-2 0-15,3-4-11 0,-3-6-21 16,2 1-18-16,2 0-27 0,3-9-30 0,-2-1-49 0,7-6-185 16,0-2-369-16,3-2 163 0</inkml:trace>
  <inkml:trace contextRef="#ctx0" brushRef="#br0" timeOffset="9882.34">28100 7490 29 0,'0'0'199'0,"-1"-4"-18"0,1 4-16 0,-1-3-23 16,1 3-14-16,0 0-9 0,0 0-11 0,0 0-11 16,11 7-14-16,-6 3 0 0,1 0-13 0,2 1-7 0,-1 4-7 15,0 2-2-15,1 0-4 0,2 2-8 16,1 5-2-16,0 1-7 0,2-3 3 0,-2 0-11 16,-4-4-4-16,3 0-8 0,-2-4 5 0,-1 0 0 0,0 1-3 15,0-3-3-15,-2-3 2 0,2 1-6 0,-3-5 1 16,-2 1 0-16,1 1-1 0,-1-3-2 0,2 0 5 15,-1-1-4-15,-1 0 7 0,1 0 14 0,-3-3 1 16,0 0-3-16,0 0-3 0,14-10 0 16,-5 3-4-16,-2-4 0 0,4-3-5 0,1-2-4 0,-4 0 5 15,6-9-3-15,-4 3-1 0,3-2-3 0,-5 7 0 16,-1 1-3-16,4-8 3 0,-5 6-6 0,-1 3 4 16,3 0-2-16,-4 3 0 0,1 0 2 15,-4 3-3-15,3 4 1 0,-1-3-6 0,-1 4 3 0,1-2-6 16,1 4-16-16,2-1-7 0,2 3-13 0,-2-2-23 15,4 6-11-15,3-2-11 0,4-1-18 0,2 5-16 16,-1 0-6-16,0 0-7 0,3-2-113 0,1 5-265 16,-4-5 119-16</inkml:trace>
  <inkml:trace contextRef="#ctx0" brushRef="#br0" timeOffset="11310.53">28859 7561 57 0,'0'-3'120'0,"3"1"0"0,-3-4 10 16,0-1-2-16,-3 3-6 0,2-6 7 0,-2 5-3 15,-3 1-5-15,5-3-6 0,-6 4-5 0,5 0-8 16,-5-1-10-16,2 3-10 0,-6 2-7 0,-1 2-8 16,3 2-8-16,-5 4-6 0,-1-2-6 0,0 6-5 15,-6 4-1-15,3 1-6 0,3-2-6 16,1 4 2-16,0-6-9 0,1 1 8 0,5 1-9 0,2-1-3 16,-3 0 1-16,4-5 0 0,1 1-7 0,0 0 1 15,3-6-4-15,-3 4-2 0,4-1 2 16,0-2-8-16,1 0-3 0,3-2 0 0,-4-2 1 0,4 1-2 15,1-3 3-15,3 0-1 0,1-3-7 0,1-1 12 16,-1 0-7-16,5-1 2 0,-4-4-2 0,1 2-3 16,4-4-1-16,-2 0-1 0,-3 2 2 0,-2 1 0 15,3-5 5-15,-3 7-4 0,-1-1-1 0,-3 3 4 16,1 0-1-16,-1 0-2 0,0 1-2 0,2 1 1 16,-2 1 3-16,-4 1-2 0,5-1-1 0,-5 1 1 15,8 4 3-15,-4-2 1 0,-1 1 0 0,0 4-3 16,2-3 9-16,3 2-5 0,-4 0-3 0,1 2 3 15,0-4-3-15,4 0-2 0,-4 1 5 0,0 0 0 16,4-2-7-16,3 1-6 0,0-2-13 0,2 1-7 16,2-7-8-16,2 1-12 0,-3 1-9 0,3-8-5 15,-3 3 8-15,3-8-8 0,-4 4 10 0,0-2-2 16,-1-1 3-16,-5-2 18 0,2-2-11 0,0-6 9 16,-3-1 10-16,-1-1-2 0,-2-2 1 0,0-3-4 15,-2 0 14-15,-2 0 7 0,0-3 6 0,3 2 16 16,-3 3 5-16,-3-3 16 0,3 3 16 0,3 3 6 15,-6 6 18-15,3 3 7 0,-1 1 7 0,1 6 1 16,-1-1-6-16,1 2 4 0,0 2 0 0,0 2-11 16,0 0-6-16,0 1-9 0,0-1-7 0,0 5-12 0,0 0 2 15,0 0-5-15,0 0-2 0,0 0-5 16,1 13-2-16,-1-2-5 0,1 5 4 0,-1 3-2 16,4 8-4-16,-4-4 1 0,3 6-5 0,-3 0 6 15,1 0-3-15,-1 0-5 0,2 3 3 0,1-1-5 0,-2-2-1 16,2 7 2-16,2-8-2 0,-4 0 2 0,3 1-1 15,-3-3-3-15,1 1 0 0,0-8-1 16,-1-4-2-16,1 2 3 0,-1-3-2 0,-1-3-1 16,3-2-3-16,-2 2 3 0,-1-6-6 0,1 3-6 15,-1-3-1-15,1-2-1 0,-1 1-7 0,0-4-1 0,4 1-3 16,-4-1-9-16,9-8-7 0,-1 0-3 0,-2-1-4 16,3-3-10-16,1-2-5 0,-1-3-3 0,2 0-1 15,1-6 0-15,-5 6 6 0,0 0 7 16,2 4-1-16,0-2 14 0,-5 6 3 0,1 0 8 0,-1 4 15 15,0-3 3-15,1 3 13 0,-4 2-4 0,2-2-7 16,-1 2 11-16,-2 3 0 0,4-1 10 16,-4 1 4-16,5 8 9 0,-2-2-4 0,-3 5 0 0,1 2 5 15,3-3-5-15,-3 4 3 0,2-3-1 0,-1 9-1 16,1-3-6-16,-2-5 5 0,3 5-2 0,1-1-5 16,-2-3-2-16,1-1-4 0,-2 1-1 0,2-1 2 15,0-2-3-15,-1 0 1 0,3-3-3 0,-1 0 5 16,-1-3-5-16,1-1 3 0,4-2-4 0,0-2-3 15,1-2-3-15,3-1 2 0,-2-1-4 0,1-3-1 16,4 0 0-16,-5-2-4 0,5-5 2 0,-2-6-3 16,0 4 2-16,-5 3 3 0,3 1-7 0,-2-2 4 15,-4 5-1-15,-2 0 1 0,1 3 6 0,-1 2-3 16,1 0 3-16,-2 1 3 0,-1-1-8 0,2 2 4 16,-3 1 1-16,2 0-2 0,-3 2 1 0,0 0-5 15,0 0 6-15,0 0 6 0,12 5-3 0,-10-1 1 16,2 0-5-16,-3 3 1 0,3-1 1 0,-2 1-2 15,2-2 4-15,1 4-1 0,1-3-3 0,-2 3 1 16,2-1 7-16,0-2-7 0,1 1-1 0,-4 0 4 16,5 3 0-16,2-6-3 0,-5 2 3 0,3 3-2 15,-3-7-2-15,5 3 5 0,-1 1-5 0,-1-6-2 16,-1 1 0-16,4-1 1 0,-1-1-3 0,4-6 1 16,-4 5-1-16,3-2 2 0,-1 0-6 0,3-7-4 15,0 5 4-15,-1-5 3 0,0 0-5 0,-2-2-6 16,2 0-2-16,-3 0 2 0,2-3-3 0,0 0-4 15,-3-1 8-15,-2 2 0 0,0 5 1 0,-5-2 5 16,4 1 1-16,-6 1 1 0,3 2 7 0,-4 1 3 16,1 1 9-16,-1-1 4 0,0 1-3 0,-4 1 7 15,3 2-7-15,-3-1-1 0,-3 3 3 0,0 0-3 16,-3 2-1-16,1 2-3 0,-4 2 0 0,2 0 0 16,0 2 2-16,-4 2-5 0,2 4 3 0,-1-2-4 0,3 3 2 15,-6 5 1-15,8-2 0 0,0-1 5 16,-1 8-8-16,5-6 4 0,-4 6-7 0,3 0 5 15,3 0 2-15,3-4 1 0,0-1 0 0,0 0 10 16,3 0-3-16,-1-1 1 0,5 0 2 0,-2 0 1 16,9-3 7-16,-5 2 4 0,1-4 1 0,4-1 1 15,0-1 4-15,1 0 0 0,1-5 10 0,2 0-3 0,0-3 3 16,2 0-2-16,-1-3 3 0,2-1-3 16,0-1 1-16,7-1 0 0,-6-1 0 0,5-1 3 15,-9 0 21-15,0-2-2 0,-5 2 3 0,-1 1 1 0,1 0 7 16,-4 0 4-16,1 2 2 0,-2-3-8 0,-2 2 3 15,-2 1-8-15,3 1-2 0,-4 0-9 0,4-2-6 16,-7 3-1-16,6-4-7 0,-3 3-6 16,-3 1 1-16,0 0-6 0,6-3-6 0,-6 3-2 15,0 0 3-15,3-2-19 0,-3 2-10 0,0 0-25 0,0 0-47 16,0 0-54-16,0 0-66 0,0 0-77 16,-12-4-312-16,7 0-629 0,-6 0 278 0</inkml:trace>
  <inkml:trace contextRef="#ctx0" brushRef="#br0" timeOffset="12351.89">24977 8940 86 0,'0'0'156'0,"0"0"-3"0,0 0-15 0,0 0-13 0,-4-3-12 16,4 3-12-16,0 0-11 0,0 0-5 0,0 0-14 15,0 0-1-15,0 0-6 0,0 0-12 16,0 0 4-16,0 0-6 0,0 0 4 0,0 0-12 0,0 0-2 15,0 0-1-15,0 0-1 0,0 0-8 0,0 0 0 16,0 0-3-16,0 0-9 0,0 0 8 0,0 0-4 16,0 0 3-16,0 0 3 0,0 0 3 0,22 2-5 15,-13-2 2-15,1 0-4 0,2 3 5 0,6-3-6 16,1-2-2-16,-1 4 0 0,2-2 2 0,3-2-8 16,5 1 1-16,-7-1 1 0,8 0 0 0,1 2-3 15,-1-3-3-15,-2 1-2 0,2-1 2 0,-1-1 0 16,0 1 0-16,-6 2 1 0,-1 0-6 0,0-2 1 15,0 2 0-15,-5 0 1 0,-2-1-5 0,-1 1 5 16,-1 1-2-16,-1-1-4 0,-2 0 2 0,-4-1 1 16,-5 2 1-16,10 0 5 0,-10 0 4 0,8-2 4 15,-8 2 3-15,5-1 9 0,-5 1 0 0,0 0-3 16,0 0 0-16,5-2-2 0,-5 2 0 0,0 0-2 16,0 0-4-16,0 0-2 0,0 0-2 0,0 0-4 15,0 0-18-15,0 0-25 0,0 0-24 16,0 0-37-16,0 0-32 0,8 2-31 0,-8-2-41 0,0 0-126 15,5-5-349-15,-4 3 156 0</inkml:trace>
  <inkml:trace contextRef="#ctx0" brushRef="#br0" timeOffset="13491.75">26040 9030 78 0,'13'-13'95'0,"1"-1"-5"0,0 3-13 15,5-10-6-15,-4 7-11 0,4-7 1 0,-5 7-11 16,4-7-1-16,-3-1-8 0,0 0 2 0,-2-3-7 15,-1-1-8-15,-2 1-3 0,-5 0 3 0,0 0 0 16,-1 1-3-16,-2-4-11 0,-2 0 16 0,0 0-6 16,-1-1 2-16,-4 3 6 0,1 3 10 0,3 3 8 15,-2 3-1-15,1 1 6 0,-2 5 3 0,0 0-3 16,2 4 1-16,0 0-7 0,1 2-5 0,-2 0-1 16,3-2-7-16,-1 4-3 0,1 3-10 0,0 0 3 15,0 0-3-15,-13 17-6 0,8-2-3 0,0 11 3 16,-3 1-4-16,2 5 1 0,-2 1-1 15,-2 16 5-15,-1 3-9 0,2 2 1 0,0 2-2 0,-1-4 0 16,2 2-1-16,-1 4 1 0,1 0-1 0,0 0-1 16,1-2 5-16,1 0-4 0,-1 2 1 0,2-3 1 15,0-4-1-15,1-3-6 0,-1 3 1 0,5-17 4 16,-4 2-3-16,4-2 0 0,0 0-2 0,0-2 11 16,0-3-14-16,0-4 10 0,0 0-3 0,3-8 8 15,-6 0-14-15,6 0 0 0,-2-9-5 0,-1 3-4 16,0-4-22-16,3 1-14 0,-2-5-16 0,-1 0 4 15,1 0-21-15,-1-3-24 0,0 0-33 0,12-9-100 0,-10-3-253 16,3 3 112-16</inkml:trace>
  <inkml:trace contextRef="#ctx0" brushRef="#br0" timeOffset="15308.33">26155 8814 67 0,'3'-8'137'0,"1"3"-15"16,0 1-11-16,3-2-11 0,1 1-22 16,3 4 9-16,2-2-10 0,3 3-15 0,3-1-1 15,0 5 2-15,3-2-12 0,-3 2-1 0,8 4-10 0,0 1-3 16,-10-1-2-16,1 4-8 0,-4-2-1 0,-1 1-2 15,2 0-12-15,-6 1 15 0,3 0-7 0,-6-3-4 16,-1 7-3-16,-2-6-1 0,-2 3-3 16,-2-2 3-16,-3 2 0 0,-1-3-5 0,-8 7 5 0,0-5-6 15,-2 0 2-15,-3-2 0 0,0-1-4 16,-2-1 4-16,2-3-1 0,-1 2-2 0,-2 0 3 16,2-4-6-16,-1-1-3 0,3 0 0 0,-1 1 4 15,4-3-6-15,0 1 10 0,3-1-3 0,-1 0 1 0,4 0-10 16,3 0 6-16,-2 1 1 0,7-1 6 0,-12 0-10 15,12 0-1-15,-5-1-7 0,5 1 6 0,0 0-2 16,0 0 1-16,0 0 0 0,15-11 2 0,-6 5 8 16,2 0-13-16,5-1 1 0,0-3 7 0,1-1-15 15,4 0 11-15,3-5-2 0,3-1 3 0,4 1-9 16,-2-2 2-16,0-2 2 0,2-1 2 0,-3 1 0 16,3 0 3-16,-4-1 3 0,-2 2 0 0,-2-4-5 15,-3 2 2-15,-8 4 2 0,-2 3 2 0,-2-1 4 16,2-2-4-16,-9 5 1 0,-1 2-4 0,2-1 14 15,-4 1-8-15,-1-2 2 0,-2 5 2 0,1-1 2 16,-3 1 9-16,0 1-5 0,-3 2-10 0,-1-1 2 16,1 4-2-16,-1-2 4 0,0 3-3 0,2-1 5 15,1 1-5-15,2 3-8 0,0-1 4 0,1 3 4 16,1-2-6-16,-1 4 6 0,0-2-2 0,5 4-2 16,-1-4-6-16,-1 4 5 0,5-2-9 0,2 2 1 15,-1-1-3-15,1-2-1 0,1 2 2 0,3-1 0 16,1-2 2-16,1 1-5 0,-2 1 1 0,2-3-5 15,-1 2-3-15,1-2 3 0,-1 1-2 0,1 1 3 16,-2-1-8-16,1 0 12 0,-1-2-5 0,-1 2-5 16,0-1 5-16,-1 3 1 0,2-2-4 0,-5-3 0 15,6 3 11-15,-5 2 2 0,3-4-2 0,-3 1 6 0,3 3-1 16,-2-1 4-16,1-4 1 0,-1 6-12 16,1-4 0-16,1 3-2 0,-3 0-3 0,2 0 1 15,-2 1 3-15,-1-2 3 0,-1 3 0 0,-1-4-8 16,-1 6 7-16,-1-5 5 0,0 3-4 0,0 1 4 15,-1-1-3-15,0-1 8 0,-2-3 2 0,2 3-3 0,0-2-2 16,-2 1 5-16,2 1 2 0,-2-3 4 16,2 2-10-16,-2-2 1 0,2-1 1 0,1-1 8 15,-3 3-10-15,3-1-3 0,0-5 3 0,0 6 7 16,0-6-8-16,2 3-3 0,-2-3 6 0,5 2 8 0,-5-2-5 16,8 0-5-16,-8 0-5 0,11-5 9 0,-6 2-3 15,3-5 4-15,0 1-3 0,0 1-6 16,0-4-4-16,0 3 5 0,1-5-17 0,2 2 2 15,-2-4 6-15,-2 1-3 0,4-1 3 0,-6-1 1 0,2 0 4 16,-1 1 0-16,-2-3-2 0,-3 8 6 0,4-4-4 16,-1 1 6-16,-3 3 11 0,-1-3 10 0,0 5 4 15,-4-1 7-15,3 2 4 0,-4 0 4 0,5 1-2 16,-4 0 2-16,0 4 1 0,-1 0-12 0,5 1 1 16,0 0-2-16,-14 5-5 0,9 2 0 0,0 0 0 15,-1 1-4-15,-1 4-4 0,3-3 2 0,2 3 0 16,-3 0-7-16,2 5 4 0,-1-6-1 15,3 3 1-15,2 1-5 0,-1-2 0 0,4-2 2 0,-2 1-2 16,1 0-8-16,2-3 16 0,4 2-15 0,-3-1 12 16,3 1-8-16,1-6-6 0,2 4 8 0,2-2-4 15,-1-6-1-15,8 0-6 0,-3 0 0 0,2-2 6 16,3-1-7-16,-4-2-8 0,9-1 0 0,-5-2 5 16,-2 2-10-16,3-5-7 0,4 0-8 0,-6 1-4 15,1-3 7-15,-6 3-7 0,0-1 2 0,1-1-3 16,-4 0-11-16,0 0 15 0,-1-3-10 0,-3 1 4 15,1 0 2-15,-4 1 4 0,-3 2 3 0,1-2 11 16,-1 0 2-16,-3 2 9 0,-1 0 16 0,3 1 10 16,-3 1 10-16,0 1 4 0,-4 1 7 0,0 1 4 15,3-1 8-15,-5 2-4 0,0-1 2 0,1 3-3 16,-2 0 3-16,0 2 3 0,-2 0-1 0,0 3-7 16,-5 2-1-16,0 2-9 0,0 3 2 0,1 1-7 15,-1 3 2-15,4 3-8 0,0-1 2 0,-7 4-3 16,10-6-4-16,-5 3-4 0,7 1-1 0,-3-1 3 15,3 0 0-15,1-5 4 0,0 5-4 0,2-7-5 16,2 3 1-16,0-4 1 0,2-1 2 0,1 2-5 16,-2-4-4-16,3-1 1 0,0 1 3 0,0-2-8 15,1-2 0-15,0 1 1 0,7-3-7 0,-2 0 4 16,0-3-7-16,2-1 5 0,0-1-7 0,5-2 7 16,-5 0-4-16,3-4-9 0,-1-1 3 0,0 1-2 15,-1-4-1-15,-2 2 2 0,3-9-16 0,-5 4-2 16,4-4 2-16,-7-2 4 0,7-2-8 0,-3 0-2 15,-3-1 4-15,-1-1 2 0,1 0 1 0,-2 0 2 16,0 0 7-16,-1 2-17 0,-2-1 21 0,1 3 9 16,-2-3-2-16,-1 8 24 0,1 2 1 0,-1-2 12 0,-1 5 6 15,1 1 13-15,-1 1 2 0,-2 0 7 0,2 2 2 16,0 1 1-16,-1 3 6 0,0-1 0 16,-1 2 2-16,2 1 5 0,0-1-19 0,-2 2-7 15,3 3-4-15,-1-4-3 0,1 4-6 0,-3-3 1 0,3 3-5 16,-5 8 1-16,5 1-5 0,-1 3-3 0,-2 3-1 15,-2 2-5-15,4 2-3 0,-2 8 7 0,0-1-7 16,0 1 3-16,-1 4-1 0,4-1-4 16,-1 0-3-16,-2 2 1 0,7-1 1 0,-1 1 2 0,-2-3-1 15,-1 0-5-15,0-3 1 0,6 1 0 0,-6-2-2 16,7-1 0-16,-5-7 2 0,5 0 1 16,-2-1-3-16,-1-4 1 0,1-2-1 0,0-2-2 15,0 0 1-15,0 0 2 0,0-3-7 0,-1-1 0 0,5-1 3 16,-3-3-3-16,2-2 0 0,1 1 0 0,4-3-4 15,-2-4-5-15,1 2 4 0,1-6-6 0,1 0-6 16,2-2 0-16,3-6-1 0,-7 4-3 0,1-9 4 16,-2 9 1-16,-2-1 3 0,-1 0-1 0,2 1 4 15,-5 3-3-15,-1 5 5 0,0-2 2 0,0 2 0 16,-2 1 9-16,0 3-4 0,0-1 3 0,2 3-6 16,-4 2 0-16,2-3 1 0,-2 3 0 0,0 0 5 15,8 8 1-15,-5-2 1 0,2 2-1 0,-3 3 4 16,4-1 0-16,1 5 0 0,-2 2-3 0,0-3-2 15,4 1 4-15,-5-3-1 0,4 2-7 0,-1 1 10 16,1-6-2-16,3 4 3 0,-2-4-9 0,-1 2 2 16,1-2 2-16,1-4 2 0,-1 2 3 0,0-5 0 15,4 1-4-15,-3-1-8 0,4-3-16 0,-2 0-21 16,-2-2-27-16,3-3-34 0,-2-1-43 0,-2-1-103 16,0-2-271-16,0-2 121 0</inkml:trace>
  <inkml:trace contextRef="#ctx0" brushRef="#br0" timeOffset="15466.72">27773 8615 95 0,'0'0'187'0,"0"0"-19"0,-8 0-25 0,8 0-30 15,0 0-41-15,0 0-45 0,0 0-39 0,0 0-33 16,-7 5-80-16,4-2-136 0,2 2 61 0</inkml:trace>
  <inkml:trace contextRef="#ctx0" brushRef="#br0" timeOffset="16812.3">27923 8753 25 0,'2'-2'103'0,"-1"-5"-8"0,3 3-10 0,-2 0-5 15,0 0-8-15,0 2 10 0,-2 2 8 0,2-6-4 0,-2 3 3 16,0 3-6-16,-4-6-4 0,4 6-9 0,-4-3 0 15,4 3-13-15,-9 0 2 0,9 0-12 16,-15 3-2-16,7 2 9 0,-1 0-12 0,-3 1-6 16,1 3-7-16,2-1 2 0,-2 0-7 0,1 4 1 0,-2 2-3 15,1 1 5-15,3-1-11 0,0 0 3 0,3-3-6 16,0 6 4-16,0-1-3 0,5-1-3 0,0-2 6 16,0 1-7-16,4-2-1 0,0 0 2 15,2 0-7-15,2-2 0 0,0-1-2 0,2-2-2 0,1 1-12 16,2-4 2-16,6-2-8 0,0-2-7 0,-1-1-12 15,5 0-8-15,-2-3-8 0,-1-4-6 0,-1 0-8 16,2 0-4-16,3-6-9 0,-4-3 6 0,2 0 0 16,-4-3-2-16,1 0-9 0,0-4 1 0,-6-2 15 15,4 1 6-15,-4-4 7 0,-3 3 2 0,-3-5 6 16,2 4 8-16,-2-1 9 0,-5 3 10 0,1 6 22 16,-2 1 9-16,-1 1 9 0,0 0 11 0,0 5 3 15,-1 0 10-15,0 3 17 0,-1 0 11 0,1 5 0 16,-3-3 1-16,3 2 1 0,-2 1-8 0,3 0 0 15,0 4-13-15,-2-5-4 0,2 5-5 0,0 0-4 16,0 0-4-16,-14 9 0 0,7-5-3 0,2 5-7 16,0 1-7-16,1 1 2 0,-2 5-4 15,2 0 7-15,-4 2-2 0,1 6-7 0,4 1 7 0,-1 0-4 16,-3 3 3-16,4-2-3 0,-1 1-5 0,4 0 3 16,0 1 4-16,0-2-3 0,2-1-1 0,2 0-1 15,-2 0-3-15,2-6-1 0,2-1-3 0,-1 2 2 16,0-2-6-16,4-2 6 0,0-3-1 0,0 0 4 15,-4-4-8-15,3-1-8 0,2-2 11 0,-1 0-4 16,4-3-1-16,0-3 4 0,-2 2-12 0,2-4-1 16,1-1 4-16,4-2-5 0,-1-2-6 0,0 0 3 15,0-2-5-15,0 0-7 0,-2-3 7 0,0 0 5 16,1-2-6-16,-2 0-4 0,-3-2-1 0,-2 3 9 16,3-2-9-16,-6 2 4 0,2 2 6 0,-3 1 3 15,-1 1 6-15,0 3 11 0,-3 0 0 0,1 1 9 16,0-2 3-16,-1 6 5 0,-1-3-10 0,0 4 1 0,1-5-3 15,-1 5 1-15,0 0-5 0,0 0 3 0,0 0-2 16,0 0 0-16,-2 14-3 0,0-6 0 16,1-1 2-16,0 2-6 0,1 2 0 0,-1 0 0 15,1 0 2-15,0 0-2 0,1 0-3 0,1 2 5 0,1-1-3 16,1-3 1-16,0 3-1 0,2-2-2 0,-1-2 4 16,3-1-6-16,1 2 2 0,2-1 5 15,-1-5-8-15,3 0-1 0,1 0 0 0,7-3-13 16,-1-2-9-16,2 0-8 0,-2-3-6 0,-2 1-9 0,1-5-7 15,-1 0-8-15,1-1-2 0,-2-1 2 0,-2-2-4 16,1-1 5-16,-3 0 8 0,-4 1-1 0,1-3 0 16,-1 2 30-16,-6 3 12 0,1-1-3 0,0 0 10 15,-4 2 3-15,0 1 6 0,-4 1 6 0,3 4 1 16,-7-2 2-16,1 0 6 0,-5 3 4 0,-1 3 3 16,-1 0 2-16,0 2 3 0,0 0 0 0,-2 4-3 15,2-1 5-15,0 1-10 0,-3 5 0 16,7-4-15-16,-3 3 12 0,3-1 8 0,-1 1-9 0,6 0-4 15,-1 3 2-15,-3-2-3 0,7 2 5 0,0-1-10 16,2-1 3-16,2 1 0 0,0 0 0 0,4-4 4 16,-1 1-8-16,3-1-9 0,0 0 4 0,2-4-7 15,-1 1-1-15,4-1 1 0,-1-4-9 0,0 0 5 16,2-4 2-16,-2 3-9 0,0-6 9 0,0 2-7 16,-2-3 3-16,0-1 2 0,4-3 0 0,-3 0 3 15,-2-2-1-15,2-3 0 0,-1-5 14 0,-1 0-18 16,0-4-3-16,-1-2 7 0,-2-2 4 0,1-1-6 15,-4 1 10-15,1-3-3 0,1 2-5 0,-3-2 9 16,-1-1-1-16,0 3 7 0,-1 2 5 0,0 4 4 16,3 7 15-16,-6 3 4 0,2 0 12 0,1 6 1 15,0 2 5-15,-1 0-11 0,1 1-8 0,0 3-5 16,0 3-1-16,0 0-7 0,0 0 3 0,0 0 0 16,-11 20 2-16,8-5-7 0,-1 4 5 0,-3 9-5 15,2 2-1-15,0-1 3 0,5 3 3 0,-2-2-5 16,0 2 2-16,2 4 1 0,4-4 0 0,-3 0-4 15,3 1 0-15,0-3-1 0,1-1-1 0,2 0-1 0,0-4-3 16,1-2 4-16,-3-3-4 0,2-2-4 16,1-3 5-16,-1-3-2 0,-1-2-2 0,1 0 1 15,-1-2-4-15,0-2-11 0,2-3 1 0,0 1-16 16,-3-4-12-16,-5 0-13 0,14-4-23 0,-9-1-46 16,1-5-32-16,-3 0-133 0,-3-1-300 0,-1-7 133 15</inkml:trace>
  <inkml:trace contextRef="#ctx0" brushRef="#br0" timeOffset="17014.87">27934 8647 2 0,'0'0'220'0,"0"0"-24"0,14-8-23 0,-1 4-14 15,15-3-14-15,7-1-19 0,20-1-10 16,1-1-11-16,6 5-10 0,5-2-40 0,-6-1-47 16,4-1-77-16,-7 1-154 0,-3 2-239 0,-17 1 106 15</inkml:trace>
  <inkml:trace contextRef="#ctx0" brushRef="#br0" timeOffset="17640.84">29140 8721 24 0,'2'-6'167'0,"-2"6"-21"15,0 0-4-15,0 0-18 0,4-2-10 0,-4 2-12 16,0 0-6-16,0 0-6 0,10 8-9 0,-5-4-2 0,1 2-3 16,1 3-8-16,0-1-7 0,3 5-4 0,1 1-2 15,0-2-10-15,7 12-2 0,-9-9 0 0,6-1-3 16,-3 3-4-16,2 0-8 0,-4-2 3 16,4 0-2-16,-2 0-9 0,-2-2 2 0,-1 4-2 0,0-8-3 15,-3 1 0-15,3 0-3 0,-4-3 3 16,0 1-2-16,-1-4-1 0,-1 1 0 0,-1-2-2 15,1-1 5-15,-3-2 13 0,4 3 9 0,-4-3 2 0,6 0-5 16,-6 0-4-16,7-8-4 0,0-1-2 16,-2 1-3-16,0-1 2 0,3-3-3 0,-3-5-4 0,3 1-4 15,0-4 0-15,1-5 1 0,1-3-1 0,1 2-8 16,-6-2 1-16,3 2 1 0,1-1-3 0,-4 2-3 16,0 9 1-16,0 1 3 0,-2 3-3 0,1 2-2 15,-3 2-2-15,1 4-6 0,1-3-19 0,-2 5-12 16,2-1 0-16,-3 3-9 0,6 0-8 0,-6 0-10 15,8 5-20-15,-3 0-7 0,1 0-23 0,2 4-4 16,-1-1-1-16,2 1-6 0,-1-1-3 0,0 1 2 16,0-1-74-16,1 2-218 0,0-1 97 0</inkml:trace>
  <inkml:trace contextRef="#ctx0" brushRef="#br0" timeOffset="19252.24">29670 8768 414 0,'8'4'-7'0,"1"-3"14"0,-1 2-2 0,-1-1 18 16,1-2 7-16,-3-2 5 0,3-1 4 0,-3 0 7 15,3 1 1-15,-3-1 1 0,-1-1-1 0,0-1 4 16,0 0 4-16,-2 0 1 0,-2-1 2 15,3 0 8-15,-2-1 12 0,0 2-1 0,-1 0 6 0,0 1 3 16,0-1 0-16,-1 1-1 0,-3 0-7 0,2 1-5 16,2 3-11-16,-8-1-6 0,8 1-3 0,-17 8-6 15,8-1 3-15,-4 4-8 0,-2 2-5 0,-4 3-1 16,6-2-5-16,-6 7-3 0,8-5-1 0,0 1-6 16,-1-1 2-16,3 1 0 0,2 0-6 0,2-6 1 15,-2 3-2-15,4-2-3 0,0 0-2 0,2-3-2 16,1-1-3-16,0-1 4 0,1-2-1 0,1 1-7 15,0-1 2-15,3 1-2 0,2-5-2 0,-1 0 3 16,0-1-2-16,5-1 1 0,-1 0-1 0,-1-2-2 16,0-4-2-16,2 2 3 0,-2-1-6 0,-2-2 0 15,5 0-1-15,-3-1-3 0,0 0 2 0,1 1 3 16,-2 0-4-16,-3 1 3 0,-1 2 2 0,1 1 3 16,3 1-4-16,-7-2 1 0,3 3-2 0,0 0-1 15,-4 2 6-15,0 0 1 0,0 0 1 0,8 4-3 16,-8-4-1-16,2 7 0 0,2-1 3 0,0 3 2 15,-2-3-4-15,5 1 6 0,-2-1 0 0,-1-1-8 16,2 2 5-16,3 1 2 0,-1-3-4 0,-1 0-1 0,1 2-8 16,3-7-5-16,2 2-8 0,0-2-2 15,2 0-14-15,-2-2-12 0,2-3-7 0,3-2-2 16,-5 3 3-16,5-7-12 0,-4 2 6 0,-2-4-2 16,7-6 3-16,-6 3 0 0,1-5-2 0,-3-5 7 15,0 4 1-15,0-4 5 0,-5-1-2 0,1-2-4 16,-1-2 4-16,-2-3 4 0,-2-2 5 0,2 1 7 15,-3 1 7-15,3 0 5 0,-4 1 16 0,0 2 7 16,0 5 18-16,-2 5 15 0,-1 5 19 0,1 0 7 16,0 7 10-16,-2 0-2 0,3 2-1 0,0 2 2 15,1-2-14-15,-1 3-3 0,1 4-6 0,-2-4-4 16,2 4-6-16,0 0 2 0,-10 12-5 0,8-2-5 16,-3-1 3-16,1 9-9 0,0 3 4 0,-4 4-5 15,2 4 1-15,1 1 3 0,0 2-1 0,-1 0-2 16,3 2 0-16,1 0 2 0,-1 2-5 0,-1-2-4 0,5-2 5 15,0 2-1-15,1-3-6 0,0-2 5 16,1 1-5-16,0-5-2 0,4-1 2 0,-2-6 2 16,0-2-4-16,4 1 2 0,-4-5 0 0,3-3-1 15,-2 2 1-15,4-6-16 0,-5 1 8 0,4-5-1 0,4 1 1 16,-1-5-5-16,-1-3-1 0,2 1-1 16,2-6-12-16,-1 1 1 0,-1-5-9 0,4 1-10 15,-3-7 2-15,-1 0 4 0,-1-3-9 0,-1 0 13 16,0-3-12-16,-2 2 5 0,-3 0 1 0,0 7 7 0,-2 1 6 15,0 5 13-15,-2 2 10 0,0-1 3 0,-2 1 9 16,2 5 2-16,-1 0-2 0,-1-1-5 0,1 4-5 16,2 0 1-16,-3 2-1 0,0 0 5 15,0 0-1-15,0 0 8 0,-2 16-3 0,4-6-4 16,-2 0 1-16,0 8-3 0,2-1-1 0,-2-2-2 0,2 1 3 16,0 3-3-16,1 2 2 0,-1-1-2 0,2-3 1 15,2 1-3-15,0-1 1 0,1-3 0 0,-2 1 3 16,3-1-10-16,-2-2 6 0,2-3 7 0,0-1-12 15,-2 1 3-15,-1-2-12 0,0-2 0 0,2-3-1 16,-5 4 4-16,5-6-2 0,-7 0 5 0,11-3-1 16,-11 3 0-16,8-4 2 0,-3-2-5 0,-1 2-1 15,2-7 4-15,0 2-8 0,0-3 4 0,1-2-5 16,-1-1 1-16,0-2-5 0,1-2-5 0,-3 0 0 16,0 2-4-16,0-3-2 0,-3 4 14 0,2 3 3 15,-2 4 10-15,2 0 3 0,-3 0 8 0,0 3 0 16,2 0-2-16,-2 4-4 0,2-2 0 0,-2 4 3 15,0 0-2-15,0 0 1 0,0 0 1 0,2 12 1 16,1-3-5-16,-2 1 2 0,-1 4 4 0,2-1 2 16,2 3-7-16,0-1 1 0,1 2 3 0,-2-1-1 15,3-1-2-15,-1 2 0 0,0-5-13 0,1 1 11 16,1 2 2-16,-2-4-1 0,2-1 3 0,0-5-2 16,-3 2 0-16,1-2 0 0,0 0-2 0,4-1 1 15,-4-1-3-15,3-3-3 0,0 0-7 0,3-6-3 16,1 4-1-16,-1-3-11 0,1 1-2 0,-2-7-3 15,-2 3-2-15,4-5-3 0,-1-1-6 0,-2 1-5 16,1-4-9-16,-1 0-1 0,-3-2 1 0,-2 0 4 16,2 2 5-16,-2-1-6 0,-4-2 16 0,0 3 5 15,0 2 2-15,0 3-6 0,-2 0 17 0,0 3 23 16,-3 0-10-16,3 3 5 0,-1-2 4 0,-1 0 8 16,1 4 2-16,0 0 6 0,0-2 3 0,-1 2-1 15,1-1-5-15,-2 0-2 0,2 3 4 0,3 2-3 16,-4-4-1-16,4 4-22 0,-4-3 17 0,4 3 3 15,-5-1-2-15,5 1-5 0,0 0 4 0,-4-3-8 16,4 3 4-16,0 0-8 0,-10 4 5 0,10-4 5 16,-2 4-2-16,-2-1-3 0,1-1 6 0,-1 2 4 15,4-4 0-15,-7 6 1 0,3-6-2 0,-2 2 2 0,3 3 3 16,-1 0-8-16,0 0 1 0,1-3 0 16,-1 5-4-16,-3 1-1 0,4 1 4 0,-4-3 8 15,3 5-1-15,3-1-9 0,-3 0 2 0,0 3 0 16,-1 0 1-16,4 2 1 0,-2 2 6 0,-2 0-4 0,5-1-2 15,0 1 6-15,3 0-4 0,-1-6-1 16,1 1 1-16,-1 1-1 0,2-2 2 0,4 4-1 0,-4-4 7 16,2-1-13-16,4-2 6 0,-1 0-3 15,2-2 1-15,3 1 4 0,-3-5-10 0,7 1 9 0,1-2-4 16,2-1-2-16,0-1 0 0,-3 0 2 0,5-2-2 16,-4-1-2-16,4 0 1 0,-3-1 1 15,-1 2 0-15,0-3-7 0,-1 2 1 0,-4 1 1 16,-3-1-3-16,0 2 8 0,-1-2-7 0,-4 0 7 15,1 1 2-15,0-1 2 0,-1 2 2 0,0-1 8 0,0 2 2 16,-2-2 25-16,-4 3 5 0,5-3 7 0,-5 3 4 16,5-2 5-16,-1 0-6 0,-4 2 3 0,0 0-4 15,6-2-2-15,-6 2-3 0,0 0-2 16,0 0-4-16,0 0-3 0,0 0-4 0,0 0-8 0,4-1-6 16,-4 1 0-16,0 0-4 0,0 0-2 0,0 0 0 15,0 0-5-15,0 0-3 0,0 0-3 0,0 0-3 16,0 0 0-16,0 0-2 0,0 0 2 0,0 0-8 15,0 0-21-15,0 0-23 0,0 0-37 16,0 0-64-16,0 0-97 0,0 0-222 0,-11-5-499 0,3 3 221 16</inkml:trace>
  <inkml:trace contextRef="#ctx0" brushRef="#br0" timeOffset="21559.82">5977 10502 33 0,'0'0'140'0,"0"0"-7"0,0 0-8 16,0 0-7-16,0 0-17 0,-10-9 0 0,10 9-8 0,0 0-5 15,0 0-5-15,0 0-4 0,-4-3-6 0,4 3-10 16,0 0-5-16,0 0-6 0,0 0-3 16,0 0-3-16,0 0-4 0,0 0-9 0,0 0-3 15,0 0-1-15,0 0-5 0,0 0-7 0,0 0 4 0,0 0-2 16,0 0 0-16,0 0-5 0,0 0 0 0,0 0-2 16,14-1 3-16,-14 1-2 0,5 0-7 0,0-1 1 15,4-1 1-15,-1 1 2 0,2 0-4 16,4 0 1-16,-1-1-3 0,5-1 1 0,0 1-7 0,1-1 5 15,3-2 2-15,5-1 2 0,1 0-6 0,1 1 0 16,1 0 4-16,0-2-2 0,2 0 2 0,1 2-3 16,3-4 3-16,-1 2-3 0,-1 3 1 0,-1-4-3 15,3 3 3-15,0 1-2 0,1-2 1 0,-4 1 3 16,-1 0 6-16,0 3-11 0,-3-1 0 0,1-4 2 16,-11 5-5-16,4 2 11 0,-5-3-2 0,-1 1-6 15,-4 0-1-15,-1 1 1 0,-3 0 3 0,4-1-2 16,-7 1-3-16,1 0-3 0,-1-1 3 0,-1 1 5 15,-5 1 2-15,9 0-2 0,-9 0-1 0,5-1 2 16,-5 1 0-16,5 0-1 0,-5 0 3 0,0 0-3 16,0 0 11-16,0 0-11 0,0 0 3 15,8 0 0-15,-8 0-2 0,0 0-13 0,0 0-18 0,0 0-14 16,0 0-36-16,0 0-12 0,9-3-27 0,-9 3-30 16,0 0-91-16,0 0-257 0,2-1 114 0</inkml:trace>
  <inkml:trace contextRef="#ctx0" brushRef="#br0" timeOffset="22580.57">7719 10019 27 0,'0'0'104'0,"0"0"-7"16,-5-2-13-16,5 2-4 0,0 0-12 0,0 0-4 16,0 0-9-16,0 0-4 0,0 0-6 0,0 0-5 0,0 0 0 15,-4-3-1-15,4 3-1 0,0 0-12 0,0 0 1 16,0 0 5-16,0 0 2 0,0 0 4 16,0 0 6-16,14-3-5 0,-10 2 1 0,-4 1 0 15,10-3-1-15,-1 1-3 0,-3-3 6 0,7 2-5 0,0-2-7 16,5 0 5-16,0-1-7 0,3 0 0 0,6-2-7 15,-5 3 9-15,6-1-14 0,0 1-1 0,0-2 2 16,-10 4-3-16,5 1 3 0,-2 0-6 16,-2 1 0-16,0 1 2 0,-6 0-7 0,1 1-8 0,-4 1-4 15,0-2-5-15,-1 2-6 0,-4-2-2 0,2 0-5 16,-7 0 2-16,9 0-7 0,-9 0 2 0,7 0-14 16,-7 0-25-16,0 0-15 0,0 0-10 15,0 3-19-15,0-3-66 0,-10 5-189 0,5-3 83 0</inkml:trace>
  <inkml:trace contextRef="#ctx0" brushRef="#br0" timeOffset="22891.59">7852 10149 12 0,'0'0'96'16,"0"0"6"-16,0 0-13 0,10 2-2 0,-10-2-3 15,13-1 0-15,0-2-13 0,-2 0-9 0,7 1 8 16,1-2-4-16,0-1-7 0,3 2-1 0,-3-1 1 16,11-2-1-16,-5 1-2 0,2-4-2 0,-7 4 1 15,10-2-4-15,-3 2-3 0,-7 0-4 0,7-1-10 16,-8 0 2-16,4 3-7 0,-5-2 1 0,0 1 0 16,-5 1-5-16,-2 2-3 0,-1 0-2 0,-1-4-5 15,-2 4 3-15,-1 1-1 0,-6 0-3 0,9-2-1 16,-9 2-6-16,5-2-12 0,-5 2-11 0,0 0-4 15,0-5-18-15,0 5-10 0,-5-4 4 0,1 0-10 16,0 0-12-16,-3 2-12 0,2-2-7 0,-2 0-19 16,-1 0-83-16,1 1-201 0,-5-3 89 0</inkml:trace>
  <inkml:trace contextRef="#ctx0" brushRef="#br0" timeOffset="23507.85">7922 9813 97 0,'-4'-3'136'0,"2"1"-4"15,-2 0-8-15,4 2-10 0,-6-3-6 0,6 3-10 16,-4-2-1-16,4 2-11 0,-3-3-5 0,3 3 0 0,0 0-7 16,-2-3 1-16,2 3-4 0,0 0-7 15,0 0 4-15,0 0-4 0,-3-4 1 0,3 4 0 0,0 0-6 16,0 0 0-16,0 0 1 0,0 0-4 15,0 0-5-15,0 0-3 0,0 0-3 0,0 0-4 0,0 0-3 16,0 0-2-16,0 0-5 0,0 0-3 0,0 0-2 16,0 0-4-16,0 0-3 0,0 0-4 15,0 0-1-15,0 0 1 0,0 0-4 0,0 0 2 16,0 0 0-16,18 5-4 0,-13-3 1 0,3 1 0 0,1-1 3 16,1 1-6-16,1 1-1 0,3 1 2 0,3-2 4 15,1 1-6-15,1 4 2 0,0-1-2 0,3-1-1 16,2 0-1-16,3 0 1 0,1 3-1 0,-1-4 3 15,2 2-5-15,2 0 2 0,0-1 4 0,-2 0-5 16,0-2 0-16,-2 4-5 0,-6-5 4 0,-1-1-2 16,-2 3 2-16,0-5-1 0,-5 4-6 0,-3-3 7 15,0-1 2-15,-5 2 1 0,3 1-3 0,-3-3 2 16,-1 1-1-16,-4-1 1 0,9 5 2 0,-8-4 7 16,-1-1 1-16,6 2 1 0,-6-2 3 0,0 0 0 15,0 0 2-15,0 0-4 0,4 0 0 0,-4 0-1 16,0 0-8-16,0 0 3 0,0 0-1 0,0 0 2 15,-6 7-5-15,2-5 4 0,-2 4-3 0,-2 1-4 16,2 2 8-16,-6 2-8 0,-2 3 3 0,-5 4-4 16,1 0 4-16,-1 2-6 0,0 1 4 0,0-1 0 15,-4 2-3-15,6-1-1 0,-2-1 2 0,5 1 0 0,-4-1 0 16,6-6-1-16,1 3-1 0,-2 3 0 16,0-6 0-16,4 1 1 0,3 0 0 0,-2-4-2 15,-1 1-2-15,6-2 2 0,-1-3-4 0,1-1-12 16,-2 0-9-16,1 1-15 0,4-2-14 0,-4 0-11 0,3 0-13 15,-3-1-18-15,3 2-17 0,1-6-16 0,1 5-19 16,-1-5-17-16,0 4-146 0,0-4-338 16,0 0 149-16</inkml:trace>
  <inkml:trace contextRef="#ctx0" brushRef="#br0" timeOffset="25974.07">9104 9959 59 0,'4'-14'132'0,"1"3"-11"0,3-8-12 0,1 2-12 16,-3 0-7-16,3-3-7 0,5-1-9 0,-4-1-5 16,-2 4-6-16,-1 0-12 0,0-2-3 0,-2 1-2 15,-2 0-7-15,-1 0 6 0,-2-1-9 0,-4 2-9 16,0 0 0-16,-5-9-5 0,1 10 4 0,0-1 3 15,-2-5 3-15,-3 6 11 0,4 1 5 0,0 0-2 16,-1 2 6-16,0 2 3 0,-1 2-10 0,4 2 1 16,-1 1-9-16,4 0-3 0,-1 3-2 0,1 1-2 15,-1-2-4-15,1 0-6 0,3 3-7 0,1 2 3 16,0 0-1-16,0 0-2 0,-8 9-6 0,8-3 1 16,-1 7-2-16,5 5 5 0,-1 7-4 0,-1 3 4 15,3 3-4-15,0 1-4 0,4 2-3 0,0 12 4 16,0-11-2-16,3 12 4 0,-3 6 0 0,1 1-3 15,0 1 1-15,2 1-3 0,-2-3 2 0,-1-2 2 16,2 0-6-16,2 0 5 0,-4-1-3 0,1-4-2 16,0 0 7-16,-5-13-4 0,4 2 4 0,-1-2 1 15,2-5 0-15,-3 3-4 0,3-7 1 0,-3 0-2 16,-3-2 0-16,4-6 1 0,-3 0 2 0,-1-1-2 16,0-3-5-16,1 0 2 0,-1-2 1 0,-2-1-2 0,1-4 3 15,-2-1 2-15,2 1-2 0,-3 0 1 0,1-3-3 16,-1-2 6-16,0 5 1 0,0-5-6 15,0 0-8-15,0 0 0 0,0 0-4 0,0-17-4 16,-1 5-8-16,-2 1 0 0,2-6-3 0,-3-4-8 0,0-5-6 16,-5 0-5-16,4-3-3 0,-3 0 5 0,-1-1 1 15,-2 1-2-15,2-4 3 0,-5 1 10 16,-1 3 4-16,0-2 6 0,-2 4-5 0,0 0 12 16,-1 3-4-16,0 3 11 0,2 0 6 0,-1 7 9 0,3 2 2 15,0 0 3-15,1 3 4 0,-2-1 5 0,3 3-4 16,1 1 1-16,-2 4 1 0,3-4 7 0,0 3-7 15,2 2 4-15,2 0-2 0,0-3-3 16,1 3-6-16,-1-2-4 0,6 3-2 0,-8-2 2 0,8 2 0 16,0 0-4-16,0 0 3 0,0 0-1 15,0 0-3-15,0 0 4 0,0 0-2 0,26-2-5 0,-14 1 6 16,5-4-1-16,0 2-3 0,0-1 0 16,3 2 1-16,-2-5-3 0,1-1-1 0,3 3 0 15,-3-2 2-15,8 0-3 0,-7 0 4 0,2-2-3 0,-3 1 6 16,2 0-2-16,-5-1-1 0,2-1 6 0,-4 0-1 15,0 4-4-15,-2 0-2 0,-2 0 0 0,-1 3 2 16,-4-2 1-16,1 4 1 0,-3 0 7 0,3 0 3 16,-1-3 4-16,-5 4 7 0,0 0 4 0,5-3 2 15,-5 3 1-15,6-2 0 0,-6 2-1 0,0 0-4 16,2-2-1-16,-2 2-3 0,0 0-2 0,0 0-4 0,0 0-3 16,0 0-3-16,0 0-13 0,0 0-14 15,5-1-15-15,-5 1-27 0,0 0-31 0,0 0-23 16,0 0-26-16,0 0-40 0,2-4-102 0,-2 4-300 15,1-6 133-15</inkml:trace>
  <inkml:trace contextRef="#ctx0" brushRef="#br0" timeOffset="26349.8">9811 9501 101 0,'-2'-5'194'15,"1"1"-11"-15,-1 1-11 0,2 3-15 16,-4-3-17-16,4 3-12 0,-5-2-14 0,5 2-11 16,0 0-7-16,-13 4-10 0,9 0-14 0,-2 4-9 0,-3 5-3 15,0 1-1-15,0 6-2 0,-4 2-12 0,-1 7-3 16,2-3-3-16,1 6-2 0,2-1-3 0,0 3 0 15,1 12-6-15,2-12-3 0,0 15 3 16,3-14-7-16,1 14 3 0,3-16-4 0,1 0-1 0,2-1-6 16,4 0 1-16,-2-3 1 0,3 1 0 0,0-3-6 15,3-3 3-15,-1-3-3 0,-1-4-2 0,3-1-2 16,0-3 4-16,1 2-2 0,-1-4-1 0,2-1 0 16,-6-5-8-16,5-2-5 0,-1-1-6 0,4-1-13 15,-4-4-21-15,-1-1-24 0,7-5-22 0,-3-1-25 16,0-3-21-16,-3 0-34 0,-2-1-98 0,1-3-291 15,-3-2 129-15</inkml:trace>
  <inkml:trace contextRef="#ctx0" brushRef="#br0" timeOffset="26849.84">9930 9813 50 0,'2'-5'127'0,"-2"5"-19"15,4-4-10-15,-4 4-6 0,10-1-1 0,-2-1-7 16,-2 2-15-16,2 0-6 0,1 0-9 0,1 0-5 16,3 3-2-16,0-1-4 0,-2 3-5 0,0 1-4 15,-2 0 3-15,1 3 2 0,-3-2 5 0,1 1-3 16,-4 2-1-16,1-1 2 0,-1 1-1 0,-1-1-4 16,-3 1 6-16,2 2-3 0,-2 2-10 0,0-3-2 15,-2-2 3-15,0 3-3 0,1 0-4 0,-3-4-3 16,0 1 6-16,-1 2-15 0,1-5 0 0,-1 1 3 15,2-2 1-15,1-1-2 0,1 2-2 0,-1-3-7 16,2-3 4-16,-2 4-2 0,2-4-3 0,0 0-2 0,0 0 4 16,0 0-6-16,7-13 3 0,-3 4-6 0,4-3 6 15,-1-5-4-15,0-1 1 0,1 2-14 16,0-5 1-16,0 5 5 0,-1-4-8 0,-1 2 11 16,0 0-3-16,-2 3 3 0,1 2-7 0,-1 4 10 0,-4 2 8 15,1 0-16-15,2-1 25 0,-3 3 9 0,0 2 3 16,0-2-1-16,0 5 2 0,0-6-4 0,0 6-3 15,3-3-7-15,-3 3 4 0,0 0-6 16,0 0-1-16,-2 17 1 0,1-11 6 0,1 6-11 0,0-1-2 16,1 0 6-16,1 0-3 0,0 2-4 0,2-2 3 15,1 6 3-15,0-1-8 0,-1-3 3 0,1-1 1 16,0 1-3-16,2-4 0 0,0 1 3 16,1-2 0-16,-3-2-7 0,4-1-10 0,1-2 0 0,0 1-11 15,1-5-9-15,0-2-23 0,-1 0-22 0,7-4-20 16,-3-5-17-16,1 0-24 0,-2-3-105 0,-3 1-262 15,3-3 116-15</inkml:trace>
  <inkml:trace contextRef="#ctx0" brushRef="#br0" timeOffset="27256.67">10180 9416 136 0,'-5'-5'172'16,"0"1"-9"-16,2 0-23 0,-2 0-16 0,1 2-13 15,4 2-9-15,-1-3-8 0,1 3-10 0,0 0-19 16,0 0 5-16,0 0-11 0,22 11-1 0,-11-5-11 16,5 4-3-16,-3 4-4 0,3-2-5 0,6 5 1 15,-1 3-7-15,0-1-3 0,1 3 5 0,0 0-6 16,0 1-1-16,0 0 3 0,1 3 1 0,-1 1-3 16,0-1 3-16,-2 1-7 0,-2 0 1 0,0 1 1 15,-2 0 5-15,-3-1 0 0,0-1 7 0,-3 3 1 16,-1 2 1-16,1 2-1 0,-5-2-3 0,-1 2 1 15,0-1 0-15,0 0-2 0,-3-2 1 0,-1-4 1 16,0 1-6-16,-1 0 0 0,1-9 1 0,0 1-2 0,-3 0-1 16,2-1-1-16,1-2 2 0,-3-4-2 0,2-1-4 15,1-2-2-15,-1 0 0 0,-2 1-2 0,2-3-1 16,1-2-2-16,0 2 1 0,0-2-2 16,-3-1 1-16,3 1 3 0,-1-2-2 0,1-3 2 0,0 5-1 15,-3-2 1-15,3-3-2 0,3 4-2 16,-3-4-2-16,-3 5 0 0,3-5-2 0,0 0-1 15,0 0-5-15,0 0-7 0,-2 2-22 0,2-2-34 0,0 0-40 16,0 0-48-16,-9-9-50 0,4 5-180 0,1-2-410 16,-4-1 181-16</inkml:trace>
  <inkml:trace contextRef="#ctx0" brushRef="#br0" timeOffset="29457.71">10229 10306 59 0,'0'0'56'0,"0"0"-7"16,0 0-3-16,0 0 1 0,0 0 1 0,0 0-7 16,0 0-2-16,0 0 9 0,0 0-7 0,0 0-2 15,-11-7 1-15,11 7-1 0,0 0-9 0,0 0 12 16,0 0-10-16,0 0-3 0,0 0 0 0,0 0 17 15,0 0-23-15,0 0 3 0,0 0-9 0,0 0 4 16,0 0-7-16,0 0 5 0,0 0-2 0,0 0-3 16,0 0-1-16,0 0 5 0,8-6-9 0,-8 6 5 15,5-3-10-15,-1 0 0 0,0 1 5 0,1 0 6 16,1-2-12-16,1 0 0 0,-1 0 8 0,1 1-3 16,3-4-5-16,-3 2-4 0,2 0 3 0,0 0 0 15,-1 2-2-15,2-1 2 0,-1-2-1 0,-3 2 0 16,3-1 2-16,-1 3-1 0,-3-1 0 0,0 0 0 15,3-2-1-15,-3 4 0 0,-1 1 6 0,-4 0-2 16,5-3-5-16,-1 1 1 0,-4 2-1 0,4-3 4 16,-3 0-4-16,-1 3 9 0,0 0 0 0,0 0-10 15,0 0 11-15,6-1 9 0,-6 1-1 0,0 0 0 16,0 0 0-16,0 0-7 0,7-1 2 0,-7 1 0 16,0 0-6-16,0 0 2 0,0 0-4 0,0 0-27 15,0 0-21-15,0 0-42 0,0 0-100 0,0 0-201 16,0 0 90-16</inkml:trace>
  <inkml:trace contextRef="#ctx0" brushRef="#br0" timeOffset="34079.75">10028 9509 59 0,'0'0'73'0,"0"0"-5"15,0 0-4-15,0 0-9 0,0 0-4 0,0 0-2 0,0 0-1 16,-6-1-10-16,6 1 1 0,0 0-5 0,0 0 13 16,0 0-12-16,0 0 2 0,0 0 2 15,0 0-7-15,0 0-1 0,0 0-6 0,0 0 16 0,0 0-11 16,0 0 9-16,0 0-6 0,0 0-7 0,0 0 1 15,0 0 3-15,0 0-5 0,0 0-2 0,0 0 5 16,0 0-10-16,0 0 3 0,0 0-1 16,0 0-3-16,0 0-3 0,0 0 0 0,0 0-1 0,0 0 3 15,0 0 0-15,0 0-1 0,0 0-2 0,0 0 3 16,0 0-7-16,0 0 3 0,0 0-2 0,0 0 2 16,0 0-3-16,0 0-1 0,0 0 3 0,0 0 1 15,0 0 5-15,0 0-7 0,0 0 0 0,0 0-1 16,0 0 1-16,-3 7 13 0,3-4 3 15,0 2 4-15,-1 2 2 0,-2-2 1 0,1 3-2 0,-5 1-3 16,5 0-3-16,-3 3 9 0,-2-2-8 0,2 0 3 16,0 1-8-16,-3 0 4 0,3-1-2 0,0 2-6 15,1 0 1-15,-1-1 5 0,0 4-5 0,-2-3-4 16,1-2 1-16,1 2-3 0,1-2 2 0,-1 2-4 16,1-3-2-16,3 3 0 0,-7-4 3 0,7 1 1 15,-4-1-2-15,2 1-3 0,2-4 0 0,-3 0-2 16,2 0 2-16,0-2-1 0,1 2 0 0,1-1 2 15,0-4-5-15,0 5-1 0,-2-2 0 0,2-3 0 0,-2 4 0 16,2-4 0-16,0 0 4 0,0 0 1 16,-1 3-5-16,1-3 1 0,0 0 6 0,0 0 2 15,0 0 5-15,0 0 1 0,0 0 1 0,0 0 3 16,0 0-3-16,0 0-4 0,0 0 0 0,0 0-4 0,3-13 0 16,-1 6 0-16,-1 0-3 0,1-5-6 0,2 0-5 15,-2 1 2-15,-1-1-3 0,2-2 3 16,2 0-3-16,-4-2-2 0,3 3 4 0,0 1 0 15,-3 0-3-15,1 2 4 0,1-2 5 0,0 2-10 0,-2 1 7 16,3-2-3-16,0 1-1 0,-3 2 2 0,2-2-1 16,0 0 0-16,0 1 1 0,2-1-2 0,-1 2-1 15,0-1 6-15,0 2-2 0,-3-1-4 0,3 2-4 16,1-2 5-16,-4 1-1 0,3 0 6 0,0 2 2 16,0-1-6-16,-3 2 5 0,2-1-1 0,-2 2-2 15,-1 3 0-15,1-9 0 0,-1 9 0 0,3-1 2 16,-3 1 2-16,0 0-3 0,1-4-3 0,-1 4 2 15,0 0 1-15,0 0-2 0,3-3 5 0,-3 3-7 16,0 0 4-16,0 0-2 0,0-6 4 0,0 6-2 16,0 0 0-16,0 0 0 0,0 0 0 0,0 0-6 15,0 0 7-15,0 0-1 0,1-3 3 16,-1 3-3-16,0 0 3 0,0 0-6 0,0 0 3 0,0 0 3 16,0 0-6-16,0 0 4 0,0 0 0 0,0 0 3 15,0 0-7-15,0 0-1 0,0 0 2 0,0 0 1 16,0 0 0-16,0 0-1 0,0 0-6 0,0 0 3 15,0 0 4-15,0 0-2 0,6 10-1 0,-2-8 4 16,0 3-3-16,0-1 3 0,3 3-3 0,-1-1-2 16,1-1 3-16,-1 4 7 0,1-2-7 0,1 3 1 15,-1-2 2-15,0-1-1 0,0 2 0 0,0-1-13 0,2 1 13 16,-3-1 3-16,0 1 1 0,2-2 1 16,-4-2-7-16,2 0 0 0,-1 0 3 0,1-1-2 15,0 2 2-15,-1-2-4 0,-1-1 3 0,1 1 3 16,-4-3-4-16,3 1-2 0,0 2 0 0,0-1 3 0,-3-1 4 15,-1-2-3-15,5 3-1 0,-5-3-1 0,4 0 0 16,-4 0 5-16,5 3-5 0,-5-3 3 16,0 0 0-16,5 2 1 0,-5-2-1 0,0 0-4 15,4 2 8-15,-4-2-2 0,4 1-6 0,-4-1 0 0,0 0 1 16,5 2 0-16,-5-2 0 0,0 0 4 0,0 0-7 16,0 0-27-16,0 0-32 0,0 0-26 0,0 0-74 15,0 0-139-15,0 0-327 0,0 0 144 16</inkml:trace>
  <inkml:trace contextRef="#ctx0" brushRef="#br0" timeOffset="103322.28">4794 10382 12 0,'0'0'18'0,"0"0"-1"0,5 1-2 16,-5-1 3-16,0 0 0 0,0 0-8 0,0 0 3 15,0 0-7-15,0 0 2 0,0 0-1 0,0 0-1 16,0 0-3-16,0 0 3 0,0 0 1 0,0 0-2 16,0 0 5-16,0 0-4 0,0 0 1 0,0 0-5 15,0 0 7-15,0 0-3 0,0 0 3 0,0 0-5 16,0 0-1-16,0 0 8 0,0 0-18 0,0 0 14 15,0 0-4-15,0 0 1 0,0 0-1 0,0 0-5 16,0 0 4-16,0 0-1 0,0 0 1 0,0 0-2 16,0 0 2-16,0 0 5 0,0 0-6 0,0 0-3 15,0 0 4-15,0 0 1 0,0 0 5 0,0 0-2 16,0 0 2-16,0 0 0 0,0 0-2 0,9-5 6 16,-9 5-6-16,4-2 1 0,-4 2-4 0,0 0 8 15,4-4-8-15,-2 1 3 0,-2 3 2 0,4-3 0 16,-3 1-8-16,-1 2 1 0,7-4 3 0,-5 1-3 15,2 1 5-15,-1-1 0 0,2 0-3 0,-1-2 0 16,1 4-4-16,-1-3 1 0,1 1 2 0,0 0 2 16,-3-2-4-16,5 3 1 0,-2-2-2 0,0 0-2 15,0 0 0-15,-1 1 6 0,1-1 1 0,0 1 1 16,0 0-8-16,-1-1 5 0,1 1-3 0,-1 1 5 16,-3-2-3-16,3 1-2 0,0 1 0 0,-4 2 7 15,8-4-5-15,-6 4-3 0,-2 0 2 0,0 0 0 16,5-4 4-16,-5 4-3 0,0 0 0 0,4-3 0 15,-4 3 3-15,0 0 4 0,0 0 3 0,0 0-2 16,0 0-4-16,0 0-2 0,0 0 6 0,0 0-2 16,0 0-3-16,0 0 0 0,-11 7 1 0,8-3-5 15,-5 1 2-15,5-1 1 0,-3 1-1 0,0 0 1 16,-4 2-3-16,1 1 3 0,0-1-1 0,0 2 2 16,-4-2-8-16,3 1 5 0,0 1-4 0,-3 0 5 15,0 1-7-15,1-3 3 0,-1 3 3 0,0-2 6 16,0 2-1-16,3-3-6 0,-4 4-3 0,2-5 7 15,3 3 1-15,-2-2-3 0,1-1 2 0,1 1-6 0,-1 1 0 16,1-2 2-16,1 1 2 0,-1-2 2 0,3 2-1 16,0-2-2-16,1 0 3 0,1-1-6 15,-1 0 1-15,2-1 9 0,-1-2-6 0,1 4-6 16,1-3 4-16,2-2 0 0,-6 3 3 0,6-3-2 0,-2 3 4 16,2-3-3-16,-4 2-5 0,4-2 9 0,0 0-12 15,0 0 3-15,-1 5 1 0,1-5 4 0,0 0-1 16,0 0 0-16,0 0 0 0,0 0-3 15,0 0 1-15,0 0-3 0,0 0 6 0,0 0-4 16,0 0 4-16,0 0-5 0,0 0 6 0,0 0-3 16,0 0-1-16,0 0 9 0,0 0-10 0,13-8-2 15,-11 5 5-15,3 1-3 0,-2-2 5 0,2 0-1 16,0-2-2-16,0 1 1 0,0 0 1 0,3-2 1 16,1 2-4-16,-1-1 5 0,-1-2-5 0,1 0 8 0,2 1-12 15,-4-3 7-15,3 1-1 0,4-4 3 0,-4 4-5 16,0-1 1-16,0 0-6 0,1 0 2 0,1-1 1 15,0 4 10-15,-2-4-6 0,-4 3 0 0,4-1 0 16,-1 1 3-16,-1 0-2 0,0 2-4 16,-2 1 2-16,-1-1 3 0,1 2-4 0,-1 1 0 0,-1-1 0 15,1 1 2-15,0 0 1 0,-3 1 1 0,-1 2-9 16,4-4 6-16,-4 4 3 0,4-3 0 0,-4 3-5 16,0 0 3-16,0 0 0 0,3-3-1 0,-3 3-3 15,2-3 0-15,-2 3 10 0,0 0-8 0,0 0 4 16,0 0 2-16,0 0-7 0,0 0 2 0,0 0-6 15,0 0 4-15,0 0 4 0,-10 13-4 0,6-8-2 16,0-1 7-16,-2 4-6 0,-2 0 1 0,3-1 2 16,-1 3-4-16,-1-1 1 0,0 0 6 15,-2 0-2-15,0-1-1 0,1 4-3 0,3-2 5 0,-4-1 2 16,0 1-11-16,3 0 10 0,-2 0-5 0,-1-1 2 16,1-1-3-16,2 4 3 0,2-4-3 0,-5-2 8 15,4-1-10-15,1 1 6 0,0-1-2 0,1-1 6 16,0 0-1-16,0-1-7 0,2 2 0 0,1-5 3 15,-6 5 4-15,3-5-1 0,3 0-3 0,-1 4-1 16,1-4 6-16,-2 4-6 0,2-4 2 0,0 0-9 16,0 0 8-16,-3 4-1 0,3-4-1 0,0 0 2 15,0 0 1-15,0 0 5 0,0 0-8 0,-3 2 6 16,3-2 1-16,0 0 4 0,0 0-7 16,0 0 4-16,0 0-6 0,0 0 5 0,0 0-5 0,0 0 0 15,0 0 2-15,0 0 1 0,0 0 6 0,0 0-3 16,0 0 4-16,0 0 0 0,0 0 4 0,0 0-10 15,11-10 6-15,-11 10 0 0,5-4 0 0,-3 1-2 16,-2 3-7-16,5-2 7 0,-1-2 0 0,-3 1 2 16,2-1-1-16,1 0 0 0,-2 2 0 0,2-3-7 15,4 0 2-15,-6 1 4 0,2-1-5 0,1 0 2 16,-1 0-1-16,4-3 2 0,1 1-3 0,-4 1-1 16,3-3 1-16,-3 5 10 0,0-3-6 0,5-1 4 15,-4 1-12-15,1-1 0 0,3 2 9 0,-4-2-3 16,1 1 1-16,-1 0-4 0,2 1-8 0,-2 2 11 15,-2-1-4-15,3 1 0 0,-2 0-3 0,-1 0 6 16,1 2-4-16,0-1 2 0,-4 1-7 0,3-1 5 16,-4 3 8-16,5-2-9 0,-5 2 0 0,5-2 1 15,-5 2 0-15,1-4 3 0,-1 4-3 0,0 0 2 16,0 0-4-16,3-3 1 0,-3 3 4 0,0 0-3 16,0 0 1-16,0 0 7 0,0 0-5 0,0 0 0 15,0 0 2-15,0 0-6 0,0 0 6 0,0 0 4 16,0 0-3-16,0 0 0 0,0 0 8 0,0 0-5 15,0 0 8-15,0 0 0 0,0 0-2 0,0 0-4 16,6-1-3-16,-6 1 7 0,0 0 2 0,0 0-7 16,0 0 5-16,0 0 0 0,0 0-11 0,0 0 11 15,0 0-3-15,0 0 0 0,0 0-12 0,0 0 15 16,0 0-5-16,0 0 10 0,0 0-5 0,0 0-6 16,0 0 7-16,0 0-3 0,0 0-1 0,0 0 5 15,0 0-12-15,0 0 6 0,0 0 2 0,0 0-6 16,0 0-1-16,0 0 0 0,0 0-4 0,0 0-2 15,0 0 5-15,0 0-4 0,0 0 3 0,0 0 8 0,0 0-11 16,0 0 3-16,0 0-18 0,0 0 13 16,0 0 3-16,0 0 1 0,0 0-3 0,0 0 3 15,0 0-3-15,0 0 2 0,0 0-2 0,0 0 1 16,0 0-5-16,0 0 5 0,0 0-2 0,0 0 3 0,0 0-1 16,0 0-3-16,0 0 2 0,0 0 5 0,0 0 3 15,0 0-4-15,0 0 1 0,0 0-14 16,0 0 10-16,0 0-1 0,0 0 0 0,0 0-2 15,0 0 2-15,0 0 0 0,0 0 4 0,0 0-3 0,0 0 2 16,0 0-4-16,0 0-1 0,0 0 5 0,0 0-4 16,0 0 1-16,0 0-2 0,0 0 2 15,0 0-6-15,0 0 6 0,0 0 5 0,0 0-7 16,0 0-1-16,0 0 2 0,0 0 11 0,0 0-10 16,0 0 3-16,0 0 0 0,0 0 1 0,0 0-10 0,0 0 10 15,0 0 4-15,0 0-12 0,0 0 6 0,0 0-11 16,0 0 1-16,0 0 19 0,0 0-7 0,0 0-2 15,0 0-2-15,0 0 0 0,0 0-2 0,0 0 1 16,0 0 1-16,0 0 0 0,0 0 1 0,0 0 2 16,0 0-1-16,0 0-8 0,0 0 7 0,0 0-6 15,0 0 3-15,0 0-3 0,0 0 13 0,0 0-13 16,0 0 1-16,0 0-17 0,0 0-6 0,0 0-12 16,0 0-8-16,0 0-19 0,0 0-20 0,0 0-82 15,-16 8-182-15,12-6 80 0</inkml:trace>
  <inkml:trace contextRef="#ctx0" brushRef="#br0" timeOffset="141826.21">7388 15588 5 0,'0'0'34'16,"0"0"-11"-16,0 0 7 0,0 0-11 0,0 0 3 15,0 0 1-15,0 0-5 0,0 0 2 0,0 0 5 16,0 0-8-16,0 0-1 0,0 0 0 0,0 0-2 16,0 0-2-16,0 0 1 0,0 0 3 0,0 0 1 15,0 0-1-15,0 0-6 0,0 0 3 0,0 0-7 16,0 0 8-16,0 0-4 0,0 0-1 0,0 0-1 16,0 0-2-16,0 0 1 0,0 0-2 0,0 0-1 15,0 0-6-15,0 0 7 0,0 0 2 0,0 0-1 16,0 0 3-16,0 0-4 0,0 0-2 0,0 0 0 15,0 0 0-15,0 0 3 0,0 0 1 0,0 0-2 16,0 0-3-16,14-6-6 0,-14 6 3 0,8-3-1 16,-7 1 2-16,4 1 1 0,-1-1 2 0,-4 2-3 15,6-4 0-15,-1 1-5 0,-3 1 6 0,1-1 1 16,-3 3 0-16,7-5 3 0,-5 2-6 0,4 1 3 16,-6 2 0-16,6-4-7 0,-1-1 3 0,-2 3 6 15,0-2-6-15,0 3 7 0,1-3 1 0,-2 2-5 16,1 0 3-16,1-2-3 0,-4 4 2 0,6-5-7 15,-3 2 7-15,1-1-2 0,-1 4-5 0,-3 0 16 16,8-4-8-16,-7 0-7 0,4 2 7 0,-1-2 0 16,-3 1-5-16,-1 3 1 0,3-4 6 0,0 0-6 15,-1 0-1-15,2 2-5 0,0-2 1 0,-3 2-4 16,3-3 4-16,1 1 11 0,-4 2-3 0,3 0 0 16,-4 2-4-16,4-4 1 0,-3 1-6 0,-1 3 7 15,4-1 9-15,-4 1-10 0,1-5 4 0,-1 5-4 16,0 0 3-16,3-2-6 0,-3 2 3 0,0 0-1 15,0 0 8-15,4-3-7 0,-4 3 0 0,0 0 5 16,0 0-7-16,0 0 1 0,0 0 0 0,4-1 0 16,-4 1 4-16,0 0-2 0,0 0 0 0,0 0 4 15,0 0-7-15,0 0-1 0,0 0 3 16,0 0-3-16,0 0 2 0,0 0 0 0,0 0 3 0,0 0-8 16,0 0-4-16,0 0-10 0,0 0-12 0,0 0-15 15,0 0-26-15,0 0-79 0,0 0 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04:10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2604 7402 50 0,'0'0'56'15,"-4"-2"3"-15,4 2 3 0,-3-4-4 0,3 4 0 0,-1-5-3 16,1 5-3-16,-2-2-4 0,2 2 1 0,0 0 9 15,0 0-15-15,0 0 12 0,-4-3-7 0,4 3 0 16,0 0-3-16,0 0-25 0,-3-4 21 0,3 4-2 16,0 0-4-16,0 0-2 0,0 0-4 15,0 0-9-15,0 0 3 0,0 0 4 0,0 0-4 0,0 0-5 16,0 0 0-16,0 0 4 0,0 0-13 0,-4-4 0 16,4 4 3-16,0 0-1 0,0 0-6 0,0 0-4 15,0 0 4-15,0 0 1 0,0 0-3 0,0 0-1 16,0 0 12-16,11 8-16 0,-8-5 7 0,1-2 0 15,0 3 0-15,5 1-5 0,-3-1 4 0,2 0 0 16,1 1-2-16,0 0-2 0,4 2 0 0,-3-2 0 16,3 2 9-16,3-1-9 0,-4 1 10 0,7-2-9 15,0 2 3-15,-4-2-1 0,3 1 0 0,0 0 4 16,4 0 2-16,-4 0-6 0,1 1 4 0,9-1-1 16,-8 1-6-16,1 1 4 0,6-4-2 0,1 3 6 15,-1 3-6-15,1-8-2 0,-1 9 1 0,1-5-2 16,0 3 6-16,-7-3-2 0,8 3 2 0,-1-2 2 15,0 3 0-15,3-1-2 0,-4 1 1 0,2 3 4 16,-2-4-4-16,2 2-6 0,-1 1 8 16,-1-1 3-16,1 4-2 0,2-4-9 0,-5-1 3 0,1 4-3 15,1-2-3-15,-2 1 3 0,1-1-1 0,-1 0 4 16,2-1-4-16,-9-2 1 0,1 0 1 0,8 4 0 16,-4 1 2-16,0-2 2 0,-3 0 8 0,3 3-7 15,-6-5-12-15,6 6 5 0,-8-4 3 0,2-2 2 16,-2 2-2-16,2 0-5 0,-1-2 6 0,0 1-11 15,2-2 13-15,-3 2-2 0,2-2 0 0,-2 1-3 16,0 0 1-16,-1-2 9 0,3 1-11 0,-3-1 2 16,-1-2 2-16,-3 2-1 0,-1-4-7 0,5 4 11 15,-5-4-1-15,0 4-4 0,2-6-3 0,-3 4 6 16,0-2-3-16,2 1-5 0,-5 0 2 0,2-3-1 16,-1 2-1-16,0 3 5 0,2-2 5 0,-2-3-14 15,1 2 12-15,-2-1-6 0,0 1 2 0,3 0 0 16,-3-1-1-16,1 0 5 0,-2 1-3 0,1-1 7 15,0 1 10-15,-2-2-14 0,-3-2-12 16,6 4 10-16,-2-1 1 0,-1-1-6 0,-3-2 3 0,6 2-5 16,-5 1 8-16,-1-3-3 0,4 2 2 0,-4-2 3 15,5 3-7-15,-5-3 2 0,0 0 2 0,0 0-6 16,4 2 2-16,-4-2-1 0,0 0 8 0,0 0-5 16,0 0-1-16,1 3 4 0,-1-3-3 0,0 0 1 15,0 0-3-15,0 0 8 0,0 0-11 16,0 0 1-16,0 0 8 0,0 0 0 0,0 0-4 15,0 0-1-15,0 0 1 0,0 0 6 0,0 0-7 0,0 0 3 16,0 0 5-16,0 0 1 0,0 0 1 0,0 0-6 16,0 0 10-16,0 0 1 0,0 0-3 0,0 0-4 15,0 0 4-15,0 0-4 0,0 0 1 0,0 0-2 16,0 0-2-16,0 0 3 0,0 0-2 16,0 0 0-16,0 0 2 0,0 0-3 0,0 0-1 0,0 0-2 15,0 0 2-15,0 0-5 0,0 0 4 0,0 0-3 16,0 0 7-16,0 0-7 0,0 0 2 0,0 0 2 15,4 2 1-15,-4-2-5 0,0 0 9 0,0 0-5 16,0 0 7-16,0 0 0 0,0 0-6 0,0 0 8 16,0 0-11-16,0 0 10 0,0 0-3 0,0 0 0 15,0 0-2-15,0 0 0 0,0 0-5 0,0 0 7 16,0 0-3-16,0 0-2 0,0 0 3 0,0 0-6 16,0 0 15-16,0 0-14 0,0 0-2 0,0 0 6 15,0 0-3-15,0 0-4 0,0 0 8 0,0 0 4 16,0 0-2-16,0 0 4 0,0 0-3 0,0 0 1 15,0 0 1-15,0 0-5 0,0 0-20 0,0 0-11 16,0 0-32-16,-14 2-30 0,14-2-27 0,-9 1-25 16,0 2-105-16,-5-2-264 0,1 4 117 0</inkml:trace>
  <inkml:trace contextRef="#ctx0" brushRef="#br0" timeOffset="6149.35">5507 8108 30 0,'0'0'29'0,"0"0"-9"16,0 0 2-16,0 0-4 0,0 0-1 0,0 0 1 15,8-1 2-15,-8 1-6 0,0 0-3 0,6 0 0 16,-6 0-1-16,0 0-5 0,0 0 3 0,12 0-2 16,-12 0 5-16,8-3-5 0,-4 3-1 0,-4 0 1 0,9-2 3 15,-4 2-2-15,3-2-3 0,0 0 2 0,-2 1-2 16,4-1-3-16,3 0-1 0,-4-1 3 16,1 1-3-16,3-1 8 0,0 1-2 0,-2-2-5 15,2 0 0-15,0 0 0 0,6 0 5 0,0 0-1 16,-3-1-2-16,3 1-1 0,-3-1-5 0,2 2 4 0,-1-2 3 15,2 0 0-15,-1 1-7 0,-5 0 1 0,3 1-7 16,-3 1 10-16,0-1-4 0,6-2 4 16,-7 2-3-16,1-1 2 0,-1 4 0 0,2-2 4 15,-2-1-3-15,0 0-6 0,1 1 12 0,-4 0-5 16,2-1-1-16,1 1 0 0,-4 1-2 0,2 0-2 0,-2-2 5 16,-2 2 1-16,-1-1-4 0,4 1 1 0,-4-1 0 15,2 1 1-15,-1 0 1 0,-2 0-3 16,-4 1-3-16,9-3 5 0,-4 1-1 0,-5 2 4 15,5-2-4-15,-5 2 3 0,0 0 0 0,0 0 0 0,6 0-3 16,-6 0 3-16,0 0-1 0,0 0 0 0,6-2-4 16,-6 2 1-16,0 0-1 0,0 0-6 0,0 0 0 15,0 0-6-15,0 0-12 0,0 0-23 16,1-4-53-16,-1 4 24 0</inkml:trace>
  <inkml:trace contextRef="#ctx0" brushRef="#br0" timeOffset="7931.45">4362 7499 36 0,'0'0'38'16,"-4"-7"0"-16,4 7-3 0,0-3 1 0,0 3 0 16,-6-4-2-16,6 4-4 0,-4-2-2 0,0 0-2 15,4 2-4-15,-5-6 0 0,1 4-3 0,-1 1 2 16,0-3-1-16,0 2 0 0,1 0 0 16,-1 1 3-16,0-1 0 0,-3-1-6 0,2 1 4 0,-2 1-6 15,8 1-3-15,-13-2 0 0,3 2 3 0,-1-1-1 16,0 1-6-16,0 1 0 0,-1 0-4 0,-5 1 1 15,0 3 1-15,-2 2-4 0,-8 4-4 0,3 0 5 16,-2 2 1-16,-1 4-4 0,-2 2 2 0,-1 2-3 16,2 2 8-16,-10 10-3 0,1 3-3 0,-3 1 0 15,4 1 0-15,-3 1 3 0,-2 2-2 0,4-1 0 16,0 2 1-16,1-6 6 0,-1 3-9 0,6-4 0 16,10-6 4-16,-4-3-7 0,5 1 5 0,2-1-3 15,0-4 0-15,-1 0 5 0,10-5-1 16,0-3 1-16,4 1 3 0,-4-4-5 0,5 1 5 0,3-4-8 15,-2 2 2-15,2-2-3 0,1-2 6 0,0 0 0 16,0 0 1-16,4-1-5 0,-4 1-2 0,3-2 1 16,-1 0-6-16,2-1 7 0,1 1-1 0,-4 0-4 15,3-2 3-15,0 1 3 0,1 1-4 0,-5-4-2 16,5 4-6-16,-1-3-4 0,1 1-4 0,-5-2-7 16,5 4-4-16,-5-4-9 0,5 0-7 0,-5 0-43 15,0 0-97-15,7 1 42 0</inkml:trace>
  <inkml:trace contextRef="#ctx0" brushRef="#br0" timeOffset="8701.91">3331 8264 8 0,'0'0'18'0,"-3"-4"1"0,2 1-5 16,0-3 0-16,-2 1-3 0,1 1-5 0,-1-3 3 15,1 1 1-15,0 1 4 0,1-3 0 0,-3 0 1 16,2-3-1-16,-2 4 4 0,1-1 6 0,-2 4 1 16,1-4 7-16,2 3 0 0,-1 1 4 0,1 0 1 15,-1 0-2-15,-1 0-4 0,2 2 3 0,-1-2 1 16,3 4-3-16,-4-4-2 0,4 4-7 0,-2-4 1 16,2 4-5-16,-4-3 9 0,4 3-10 0,0 0 1 15,0 0-6-15,-4-3-4 0,4 3 1 0,0 0-5 16,0 0 3-16,0 0-1 0,0 0 3 0,-5 12-6 15,5-5 2-15,-4 3 1 0,0 2-6 0,0-1 2 16,3 2-1-16,-3 1 0 0,3-1 4 0,-4 6-5 16,1-5-1-16,3 2 6 0,-3 0-6 0,4 1 0 15,0 0 0-15,0-5 1 0,0 2-4 0,0 1 6 16,0 0-1-16,0-3 7 0,0-2-6 0,0 0-2 16,1-1 1-16,-1-1 1 0,3 3 3 0,-3-4-12 15,1-1 3-15,-1-2 6 0,0 3-5 0,0-2 2 16,0 0-1-16,3 0 1 0,-3-2 4 0,0-3-2 15,1 7 1-15,-1-6-1 0,0-1 0 0,6 5 0 16,-6-1-1-16,0-4-3 0,0 0 4 0,4 2-2 16,-4 0 3-16,0-2-1 0,0 0-4 0,0 0 3 15,8 3 4-15,-8-3-1 0,1 2 6 0,-1-2-7 16,0 0 3-16,0 0 3 0,0 0 2 0,13-5-1 16,-7 3-3-16,1 0-1 0,-1-2 4 0,2-1-4 15,3 0 0-15,-2 1 5 0,1-5 0 0,7 0-11 16,-3-1 2-16,1 0 8 0,1 1 1 0,-1-2-4 15,0 0-6-15,2 1 6 0,-3 2-3 0,0 1-1 16,-5-1 3-16,0 2-2 0,1 0-2 0,-1 1-5 16,-2 1 5-16,0-1 5 0,-2 2 1 0,2 1-6 15,-6-2 2-15,4 1 1 0,-1 1 2 0,-4 2-2 16,4-3 4-16,-4 3-3 0,5-2-5 0,-5 2 6 16,1-3 1-16,-1 3-8 0,3-3-4 0,-3 3 1 15,0 0-11-15,0 0-25 0,0-6-14 0,0 6-24 16,-3-5-71-16,3 5-160 0,-7-6 71 0</inkml:trace>
  <inkml:trace contextRef="#ctx0" brushRef="#br0" timeOffset="9833.93">3847 7129 5 0,'0'0'14'0,"0"0"-5"0,0 0 1 16,0 0-1-16,9-4-5 0,-9 4 4 0,4-1-4 15,-4 1 1-15,0 0 0 0,6-1 3 0,-3-1-4 16,-3 2 2-16,7-1 0 0,-7 1 1 16,8 0-6-16,-8 0 0 0,8 0 4 0,-8 0-2 0,8 0-3 15,-8 0 2-15,7-3 1 0,-7 3 1 16,9 0-4-16,-9 0 3 0,9 0-2 0,-9 0 4 0,11 3-4 16,-5-3 2-16,-1 1 0 0,1 1 2 0,1-1 3 15,0 2-7-15,3-1 2 0,-3 1 0 0,4-1 1 16,-4 1-3-16,2-1 4 0,1 1 0 0,5 1 2 15,-6-1-3-15,5-2 1 0,-5 2-1 0,4-1-1 16,-3 0 2-16,2 2-3 0,-1-4 2 16,-2 2 2-16,0 1-3 0,4-3 2 0,-3 1 1 0,-2-2-1 15,1 1 0-15,-1 1 1 0,-1-1 1 0,3-1 3 16,-5 2-2-16,4-1 7 0,-9 0-5 0,10 0 6 16,-10 0-12-16,10 0 3 0,-4 0-2 0,-6 0 3 15,7 1-4-15,-7-1 4 0,8-2 0 0,-8 2 0 16,3-3 4-16,-3 3-1 0,0 0 9 0,6 0-9 15,-6 0 0-15,0 0 4 0,0 0 1 16,0 0 1-16,6 0 0 0,-6 0 0 0,0 0 6 16,0 0-5-16,0 0-2 0,0 0 1 0,0 0-2 15,0 0-4-15,0 0 0 0,0 0-2 0,8-2-2 16,-8 2 0-16,0 0-2 0,0 0-3 0,0 0-2 16,0 0 8-16,0 0 0 0,4-2-4 0,-4 2 4 0,0 0-2 15,0 0-3-15,5-4-2 0,-5 4 0 0,0 0 0 16,0 0 1-16,0 0 3 0,0 0-4 0,0 0-3 15,5 0 7-15,-5 0-2 0,0 0-2 0,0 0 0 16,0 0 0-16,0 0 1 0,4-2 2 16,-4 2 6-16,0 0 13 0,0 0-6 0,0 0 5 0,0 0-2 15,0 0-5-15,0 0 6 0,0 0-1 0,0 0-3 16,0 0 0-16,0 0-6 0,0 0-2 0,-5 18 3 16,1 0 5-16,-1 10-1 0,-7 4-9 15,-3 14-1-15,-5 6-4 0,0 7 6 0,-12 23-25 16,2 7-24-16,-1-2-39 0,-6 6-62 0,-1-3-152 15,3-2 68-15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08:31.8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4638 14312 126 0,'0'0'113'15,"0"0"-5"-15,0 0-9 0,0 0-10 0,4 4-9 16,-4-4-3-16,0 0-14 0,0 0 2 0,0 0 1 15,0 0 0-15,0 0-4 0,0 0 4 0,0 0 3 16,0 0 5-16,0 0-7 0,0 0-3 0,0 0-1 16,0 0 6-16,0 0-15 0,0 0-3 0,0 0-5 15,0 0-6-15,0 7 0 0,0-2-6 0,0 1-3 16,0 5-2-16,1-1-3 0,0 7-3 0,1 0 0 16,0 2-6-16,2 7-1 0,-3-8 0 0,1 10 0 15,-1 1-5-15,4-2 1 0,-1 0 2 0,0 1-4 16,-2 0 8-16,1 0-11 0,-1-4 2 0,0-5-4 15,0-1-2-15,-2 10 5 0,4-10 0 0,-4-3-1 16,0-1 1-16,3-4 1 0,-3 0-4 0,1-4 0 0,0 2-1 16,-1-3 3-16,0 2-2 0,5-4 5 15,-5 1 7-15,0-4 6 0,0 5 8 0,0-5 9 16,0 0-6-16,0 0-5 0,0 0-2 0,0 0-7 16,0-15 1-16,0 5-3 0,-2-2-1 0,2-4-1 15,-4-2 1-15,1-1-6 0,2-1 1 0,-3-6-1 0,2 0-3 16,0-2 0-16,1 3-1 0,-3 0 1 0,2-1-4 15,0 9 3-15,0-7 0 0,0 4-2 0,1 1 2 16,-2 2-2-16,3 1-1 0,0 5-1 16,0-3 0-16,0 5-2 0,2 0 1 0,-2 1-1 15,0 2 0-15,0 2 6 0,0-1-7 0,0 0-2 0,0 5-2 16,1-5 4-16,-1 3 6 0,0 2-6 0,0 0 1 16,0 0 1-16,12 6-1 0,-7 0 1 15,1 3 4-15,3 6 7 0,1 1-6 0,2 2 3 16,2 6 0-16,3-1 2 0,-6 5-1 0,2-2 1 15,0 3 0-15,1-2 2 0,-3 2-4 0,2-2-1 0,-4 3 4 16,4-4-9-16,-2 0 2 0,1-4 2 0,-6-6-5 16,3-2 2-16,-1 2-1 0,-3-4-1 15,5 2 0-15,-5-3-2 0,0-6 3 0,0 5 2 16,1-6-15-16,-4 2-10 0,2-1-9 0,-4-2-11 16,2 1-8-16,1-3-14 0,-3-1-13 0,0 0-10 15,0 0-9-15,0 0-11 0,-10-15-6 0,6 8 4 16,-2-5 1-16,-1 2 1 0,-3-5 7 0,0 0 3 0,-2 0 7 15,0-1 4-15,-3 0 12 0,1 2 12 16,0-1 9-16,4 4 9 0,-4 0 14 0,5 3 16 16,-2 3 14-16,2 1 20 0,1 2 5 0,-1-2 9 15,0 2 5-15,4 0 3 0,-3 2 3 0,3-2 5 16,0 1-7-16,5 1-4 0,-9 0-3 0,9 0-6 0,-8 0-1 16,8 0-5-16,0 0-4 0,0 0-2 15,0 0 6-15,-6 3-8 0,6-3 8 0,0 0-11 0,0 0-1 16,0 0 1-16,0 0 1 0,0 0-4 15,0 0 0-15,0 0-2 0,15 2 3 0,-15-2-2 16,12-2-8-16,-7-1 0 0,4 0-12 0,-1-1-10 16,2-3-17-16,0 5-15 0,2-4-7 0,-1 0-20 0,2 1-11 15,0-2-16-15,-2 4-11 0,1-3-107 16,0 1-241-16,-1 2 106 0</inkml:trace>
  <inkml:trace contextRef="#ctx0" brushRef="#br0" timeOffset="341.35">5006 14596 76 0,'0'0'132'0,"0"0"-8"16,0 0-2-16,0 0-6 0,0 0-8 15,0 0-8-15,0 0-3 0,0 0-11 0,0 0-10 0,0 0-7 16,-16 12 1-16,12-9-2 0,1 2 0 15,-1-1-4-15,2 2 1 0,-2 1-3 0,0 0 1 16,-1 3-3-16,0-2 2 0,1 3-8 0,0-1 3 16,-1 4-2-16,1 1-4 0,-1 0-1 0,0-1-5 0,0 1-3 15,4-3-5-15,1-1-5 0,-2 0 2 16,5 0-9-16,-3-1 2 0,2-1-7 0,3 1-4 16,-1 0 3-16,4-3 2 0,-3 3-4 0,3-5-5 0,2 4 3 15,-1-6-5-15,0 0 2 0,4 1-3 16,-3-6-6-16,5 2-5 0,-2 0-9 0,6-5-13 0,-1-1-15 15,-1-1-27-15,-1-2-19 0,6-6-21 16,-3 3-19-16,0-4-11 0,-1 6-15 0,-5-2-117 16,4-1-290-16,-11 5 129 0</inkml:trace>
  <inkml:trace contextRef="#ctx0" brushRef="#br0" timeOffset="697.21">5308 14614 120 0,'0'-6'142'0,"0"2"5"15,0 4-8-15,0 0-13 0,0 0-10 0,0 0-14 0,0 0-3 16,-13 8-10-16,9-4 0 0,-1 1-3 0,-2 3-8 16,2-1 3-16,0 2-4 0,-2 1-4 15,0-1-4-15,2 3-5 0,0-1-1 0,1 2-6 16,-2-2-2-16,2 1-3 0,-1 4-3 0,1-5-4 16,4 1-2-16,0-1-1 0,0 2-4 0,0-2-5 15,3 0 3-15,-1 0-2 0,1 2-2 0,2-4-2 16,1 2 0-16,1-1 0 0,2-2 2 0,0-3-1 0,-1 2 2 15,4-2-1-15,-2-1 1 0,4 1 1 16,0-3-2-16,-1-2-1 0,5 0 0 0,-2-6-3 16,-3 5 2-16,1 0-1 0,-1-2-2 0,1-1-1 0,-1-2-1 15,1 2-7-15,-5 1-1 0,-1 0 0 0,-1-1-1 16,1 2-4-16,-2 0 0 0,-1 0 5 0,-1 0-11 16,0 0 4-16,-4 2-2 0,8-3-2 15,-8 3-1-15,6 0 1 0,-6 0-2 0,0 0-1 16,5-2-1-16,-5 2-22 0,0 0-35 0,0 0-40 0,0 0-76 15,0 0-76-15,0 0-152 0,0 0-431 0,0 0 190 16</inkml:trace>
  <inkml:trace contextRef="#ctx0" brushRef="#br0" timeOffset="3579.62">4698 15776 46 0,'0'0'97'0,"0"0"-10"0,-3-3-11 0,3 3-1 15,0 0-7-15,0 0-8 0,0 0-4 0,0 0-3 16,0 0-1-16,0 0-4 0,0 0-2 0,0 0 8 15,0 0 6-15,0 0 4 0,0 0-7 0,0 0 3 16,0 0 4-16,0 0-7 0,0 0 1 0,0 0-4 16,0 0-2-16,0 0-6 0,0 0-7 0,0 0-2 15,0 0 0-15,0 0-4 0,0 0-1 0,0 0-1 16,0 0-1-16,0 0-6 0,0 0-10 0,0 0 9 16,0 0 0-16,0 0-3 0,0 0 0 0,0 0 0 15,0 0-3-15,0 0-3 0,0 0-1 0,0 0 4 16,8 15-7-16,-4-5 10 0,0 3-1 0,6 5 9 15,-4 6 2-15,2 0-10 0,4 2-5 0,-1 1 5 16,-3 0-3-16,0-1-3 0,2 6 1 0,-1-4-2 16,-3-1 7-16,2-4-9 0,-2-4 6 0,-2 0-9 15,4-2 5-15,-6 0-1 0,1-5 1 0,1-2-6 16,-2-1-4-16,1 1 7 0,-2-1 3 0,3-4 1 16,-3 0 5-16,0-2 5 0,1 3 0 0,-1-3-4 15,-1-3-3-15,0 0-4 0,0 0-1 0,-9 1-1 16,9-1-2-16,0 0-2 0,-13-11-6 0,8 4 5 15,0-2-2-15,-3-2-1 0,1-2-4 0,-2-5-5 16,0 1 9-16,-4-4-3 0,3-5-2 0,-3 1 2 16,4 0-5-16,0-3-3 0,1 1 3 0,-2-1 4 15,2 0 2-15,2 1-1 0,2-2 2 0,-2 6 0 16,2-4-4-16,4 8 0 0,0 0 5 0,1 1-5 16,2 3 3-16,3-1-3 0,-2 1 4 0,1 0-4 15,3 1 4-15,-2 2-1 0,3 0 1 0,-1 5-2 16,2-4 0-16,-1 2-1 0,0 1 2 0,0 3 3 15,0-1-6-15,1 0 4 0,2 2 3 0,-6 3-3 16,3 0-1-16,-1-1-3 0,2 2 1 16,-4 0 4-16,1 2-2 0,-1-2 2 0,-1 2-1 0,0 1 3 15,0 0-5-15,0 1 3 0,0 1 2 0,-2-2 2 16,-2 4 1-16,1 0-4 0,-4-1 1 0,0 5 6 16,-2-1-3-16,-2-1-9 0,-1 3 5 15,2 0-1-15,-3-2 2 0,-2 5-10 0,0-1-12 0,-2 3-9 16,0-4-13-16,-1 3-24 0,-1-1-24 0,5-3-22 15,-1 2-16-15,-2 0-24 0,6 1-11 0,-1-6-116 16,2 1-298-16,4 0 132 0</inkml:trace>
  <inkml:trace contextRef="#ctx0" brushRef="#br0" timeOffset="5400.02">5014 16038 56 0,'0'0'114'0,"-2"-5"1"15,2 5-13-15,2-4-15 0,-2 4 4 0,0 0-16 16,1-4-6-16,-1 4-1 0,0 0-1 0,0 0-5 15,0 0-11-15,0 0 9 0,0 0-9 0,0 0 3 16,0 0-4-16,0 0-1 0,0 0-2 16,0 0-9-16,3-3 4 0,-3 3-3 0,0 0-16 15,0 0 17-15,0 0-3 0,0 0-1 0,0 0 0 16,5 9-2-16,-5-9-3 0,2 3-5 0,-1 0-1 16,-1-3 3-16,3 4-8 0,-3-4 4 0,0 3-1 15,0-3 4-15,0 0 8 0,0 0 4 0,4 2 9 16,-4-2 12-16,0 0 1 0,0 0 2 0,0 0-10 15,0 0-5-15,0 0-9 0,0 0 0 0,-14-9-4 0,9 5-3 16,1 0-4-16,0 0-4 0,-2-2 0 0,2 2-2 16,-2-1-3-16,-1-2-4 0,2 4 1 0,1-3-2 15,0 3-2-15,0-2 3 0,2 2-4 16,-2 1 1-16,4 2-4 0,-4-3-1 0,4 3 2 16,-1-5-4-16,1 5-2 0,-4-2 0 0,4 2-1 15,0 0 1-15,0 0-2 0,0 0 1 0,0 0 1 0,0 0-2 16,0 0 4-16,19 5-4 0,-11-2 3 0,-3-1-4 15,4 4 3-15,4 2-3 0,-3-3 0 16,3 5 5-16,-2-1-5 0,3 1 3 0,-1 2-3 16,1 1 2-16,-2-1-1 0,-1 0-1 0,3 1 0 15,-7-4 4-15,0 3-2 0,1-3-2 0,-1 1 1 16,0 2 1-16,-2-5 2 0,0 5-6 0,0-5 2 16,-1 3 4-16,1-5-3 0,-1 2-1 0,-3-3-2 15,2 1 5-15,-2-1-5 0,-1-2 4 0,4 0 1 16,-4-2 0-16,3 4-3 0,-3-4 7 0,1 4-6 15,-1-4 2-15,0 0 0 0,0 0-4 0,0 0-2 16,0 0 1-16,0 0 2 0,0 0-2 0,0 0-3 0,-4-15 5 16,4 12-2-16,-1-4-3 0,-2-1 2 15,3 2 0-15,0-2 6 0,0 0-5 0,0-3 2 16,0 1-7-16,0 1-3 0,0-1-7 0,3 1 1 16,-2 1-7-16,3-3-7 0,1 2-1 0,-1 0-5 15,2 1-6-15,-2 2 6 0,1 0-6 0,-1-1 4 16,2 2-1-16,-3-1 8 0,4 2-6 0,-3 0 3 0,-1 0 8 15,3 0-3-15,-3 0 6 0,1 2 8 16,-2-1-4-16,1 1 3 0,0-1 0 0,0-2 3 16,0 3-5-16,-3 2 8 0,4-5 2 0,-1 3-1 15,-3 2 2-15,3-3 3 0,-3 3 1 0,3-7-1 16,-3 7 1-16,1-2 8 0,-1 2 12 0,0 0-4 16,0 0 4-16,0 0 6 0,0 0 3 0,0 0 0 15,0 0-2-15,0 0-4 0,0 0-3 0,0 0-1 16,-16 9-4-16,10-4 0 0,4 0 1 0,-2 2-5 15,-1 2-2-15,1 2 2 0,0 0 2 0,3 2-3 16,-2-1-4-16,2 0 5 0,-1 6 1 0,2-6-4 16,0-1-1-16,2 4 1 0,0-3-5 0,1-3 3 0,1 4 3 15,0-1-7-15,1-1 2 0,1 0-1 16,0-2-1-16,1 0 4 0,-1 0-3 0,2-1 3 16,2-2-5-16,-1-3 4 0,0-1-3 0,2 3-3 15,1-5-1-15,1-2-2 0,-2-1-4 0,1-1-11 16,7-7-15-16,-2 3-14 0,-2-6-20 0,-2 2-4 15,2-2-18-15,-2-1-2 0,0 1 5 0,-2 1-4 16,-1 1 8-16,1-1-2 0,-5 3 6 0,-1 2 9 16,2-2 7-16,-5 3 15 0,1 2-4 0,-2-3 8 15,1 0 7-15,0 4 12 0,-2-3 8 0,0 0 9 16,-2 4 6-16,2-3 7 0,-3 3 0 0,1-4 13 16,2 2 2-16,0 5 14 0,-3-5 2 0,3 1 2 15,0 4 2-15,-4-5 3 0,4 5-2 0,0 0-4 16,-4-3-1-16,4 3-5 0,0 0 0 0,0 0-3 15,0 0 1-15,-10 5-9 0,10-5 9 0,-7 7 2 16,6-4-6-16,-3 1 1 0,2 2 0 0,-2 0 5 16,2 0-3-16,-1 1 1 0,1 2 0 0,0-3-2 15,0 2 2-15,1 0-2 0,1-3-2 0,0 2-4 16,1-1 5-16,1 3-2 0,-2-2 4 0,2 0 0 16,0 0-4-16,-1 1 3 0,1-3 0 0,1 3-3 15,1-2 1-15,-2 2 0 0,1-4 1 0,1 1-6 16,-2 2 5-16,1-4-3 0,-1 2 5 0,2-1-6 15,-1-1 3-15,-1-1 0 0,1 1 0 0,-3-3 1 16,5 4 1-16,-2-2 5 0,0 1-6 0,-3-3-3 16,0 0 1-16,5 1-3 0,-5-1 2 0,0 0-5 15,2 4 0-15,-2-4-1 0,0 0-5 0,0 0 6 16,5 1-7-16,-5-1 3 0,0 0-3 0,0 0 4 16,0 0-4-16,0 0-1 0,1 4 0 15,-1-4-5-15,0 0 6 0,0 0-1 0,0 0-2 0,0 0 0 16,0 0 4-16,0 0 2 0,0 0 9 0,0 0 9 15,0 0-1-15,0 0 2 0,0 0 4 0,0 0-2 16,0 0-1-16,0 0-2 0,0 0 1 0,0 0-5 16,0 0 0-16,0 0 3 0,0 0-11 0,0 0-1 15,0 0 3-15,0 0-3 0,0 0 0 0,0 0-3 16,0 0-3-16,0 0 0 0,0 0 0 0,0 0-2 16,0 0 10-16,0 0-5 0,0 0-6 0,0 0 3 15,0 0-4-15,0 0 3 0,0 0-2 0,0 0 2 16,0 0-2-16,0 0-2 0,0 0 2 0,0 0-4 15,0 0 6-15,0 0-6 0,0 0-1 0,0 0-1 16,0 0 0-16,0 0 4 0,0 0-3 0,0 0-3 16,0 0 10-16,0 0-8 0,0 0 0 0,0 0-3 15,0 0 3-15,0 0 0 0,0 7 0 0,0-7-3 16,0 0 0-16,2 3 5 0,-2-3-1 0,2 3 0 16,-2-3-1-16,0 6 1 0,0-1 2 0,-2 0-2 15,0 1-4-15,0 1 6 0,-1 2-4 16,-1-3 1-16,0 5 1 0,1-6 2 0,0 2-4 0,1 0 1 15,-2-2 1-15,-1 2-2 0,1-2 8 0,0-1-7 16,0 2 0-16,-1-2-1 0,1-2 2 0,0 2 1 16,2-2 1-16,-3 0-3 0,5-2 2 0,-9 3 1 15,9-3-2-15,-10 0-1 0,10 0 0 0,-12-3 2 16,7-1 0-16,-4 3 9 0,4-1-1 0,-3-1 4 16,3 1-5-16,-3 0 5 0,2-3 4 15,1 3-1-15,1 1 1 0,-1-2 2 0,1 2 0 16,4 1-3-16,-5-4-7 0,5 4 3 0,-8-1-5 0,8 1 0 15,0 0-2-15,0 0 4 0,-2-4-3 0,2 4 0 16,0 0 2-16,-4-3-10 0,4 3 2 0,0 0 0 16,0 0 1-16,0 0-1 0,0 0 1 0,0 0 0 15,0 0 0-15,0 0-2 0,0 0-2 16,0 0-8-16,0 0-18 0,-4-3-32 0,4 3-49 0,0 0-81 16,0 0-82-16,0 0-174 0,0 12-481 0,0-12 214 15</inkml:trace>
  <inkml:trace contextRef="#ctx0" brushRef="#br0" timeOffset="8813.31">4798 16919 45 0,'0'0'64'0,"4"5"-13"0,-3 0-12 16,2 3 6-16,-1 3 6 0,3-1-8 0,-1 5 1 15,-2-1 4-15,2 10-6 0,0-9 26 0,-4 3-7 16,3 0-1-16,-2 1 0 0,2 0-10 0,0 1-1 16,-3-2 5-16,2-1-7 0,-1-1 3 0,-1-3-11 15,1 3 4-15,-1-5-8 0,0 0 3 0,0-2-9 16,0-1 4-16,0-3-9 0,3-1 0 0,-3 2-2 15,1-2-2-15,-1-1 11 0,0 2 13 0,0-5 8 16,0 0 10-16,0 0-8 0,0 0-2 0,0 0-12 16,0 0-3-16,0 0-5 0,-5-22-2 0,4 10-3 15,-1 0-2-15,2-5-4 0,-2-7-6 0,3 4 3 16,-2-5-1-16,0-3-2 0,-2 1-1 16,2-4-5-16,-2 1 1 0,3-4-1 0,-1 1 5 15,0 2-6-15,1 2 2 0,1-3-3 0,0 6-1 0,2-2-3 16,-1 9 2-16,0 0 0 0,4 2 0 0,-1 0 0 15,1 6-2-15,2-4-1 0,-3 7 1 0,0-1-2 16,5 2 1-16,-4 1 2 0,-1 2-5 16,1 1 0-16,2-1 1 0,-2 4 4 0,-6 0-5 15,16 4 3-15,-10 0-3 0,0 4 11 0,-1 0-10 16,-1 3 3-16,0 6-5 0,0 1-1 0,-4-1 0 16,0 7 5-16,-4-3-4 0,3-2 1 0,-11 8 2 0,3-3-2 15,-1 2-3-15,1-1 7 0,-3-3-5 0,2-5-1 16,-1 7 2-16,-2-7 0 0,4-2-1 0,-2-2 4 15,1 0-2-15,3-5-1 0,-1 2 0 0,2-1 3 16,-1-2-8-16,3-2 2 0,-2 1 0 16,4-4 10-16,-2 2-10 0,1-1-1 0,1 2 6 15,-3-4-5-15,5-1 3 0,-4 6-6 0,4-6 8 0,-1 0-7 16,1 0 4-16,-1 5 2 0,1-5 0 16,2 6-3-16,1-3 5 0,2 0-4 0,1-1-2 15,-2 5 4-15,1-2-3 0,3-1 3 0,1 2 0 16,1 1 0-16,1 3 1 0,1-3 2 0,2 5 2 15,1-5-2-15,-2 3-3 0,0-3 3 0,2 1 2 16,0 1 0-16,-3-2 2 0,7 2-1 0,-2-3-24 0,1 4 5 16,-3-8-3-16,4 3 10 0,-1 0-1 0,0 0 1 15,-5-5-1-15,2 1-2 0,1-1 5 16,-3-1 2-16,0-4 2 0,0 0-1 0,0 3-4 16,-2-3-2-16,-2 2 0 0,0-6 1 0,0 2-3 15,0-3-2-15,-4 3 5 0,2-5-6 0,-2 2 7 16,-4-2-5-16,3 0 10 0,1-3-6 0,-4 0 0 15,-1 4 5-15,0-6 0 0,-1 2-1 0,-4 0-3 16,4 2 3-16,-2 2-3 0,-1 1 3 0,-1 2 1 16,1-2 0-16,3 5 4 0,-7-3-2 0,7 3 2 15,-4 0-4-15,1 1 10 0,-1 2-1 0,1 1 0 16,0-1-3-16,-1-1 0 0,-1 0-1 0,-1 3 5 16,7 0 0-16,-9 5-8 0,6-1 3 0,0 0-5 0,-4 1 8 15,3 0-12-15,1 3 10 0,0 1-3 16,2 0-1-16,1 3 3 0,-2 0-3 0,4-2 2 15,-2 2 0-15,0 1 2 0,1-2-2 0,2 1-2 16,2 1 1-16,0-1-2 0,-1 0-1 0,1 0 3 16,0-2 0-16,3 1-4 0,-2-2 1 0,-2 0 7 15,5-1-4-15,-1-2 10 0,-2 2-4 0,6-4 0 16,-6 0 11-16,-1-3-3 0,6 2 6 0,0-4-9 16,-1-1 3-16,1 0 0 0,1-2-1 0,-2 0-21 15,2-3-10-15,-2 1-16 0,-1 0-26 0,0-3-27 16,1 2-22-16,-3-3-21 0,0 2-18 0,2-1-95 15,-5 1-259-15,1 0 115 0</inkml:trace>
  <inkml:trace contextRef="#ctx0" brushRef="#br0" timeOffset="10011.17">5465 16980 121 0,'0'0'127'0,"0"0"4"0,0 0-1 16,0 0-6-16,0 0-6 0,0 0-4 16,0 0 1-16,0 0-10 0,0 0 3 0,0 0-13 15,0 0-3-15,0 0-10 0,0 0-6 0,0 0-10 0,0 0-4 16,0 0-11-16,0 0-1 0,-7 17-11 0,6-10 4 16,0 1-9-16,-1-1 2 0,0 4-4 0,1-2-1 15,-3 0-6-15,4 4-2 0,-3-2-4 0,5 2 1 16,-2-3-7-16,1 6 3 0,3-3-6 15,-2 0 2-15,1-1-4 0,1 0-5 0,0-2 6 16,-1 2-1-16,3-2 0 0,1-2-1 0,-1 1 0 16,1-2 1-16,1-1-3 0,-1 0 4 0,2 1-3 0,1-6 5 15,-2 1-8-15,2-1 3 0,-1-2-4 0,2-2 5 16,1-2 1-16,-3 1-3 0,0-3 1 16,4-1-1-16,-8 2-4 0,8-5-2 0,-7 0-3 15,2 0 3-15,0-4 1 0,-6 4 5 0,5-3-7 16,-4 1 5-16,1-6-6 0,-4 5 0 0,4 0 3 15,-4 2 1-15,-1 1-3 0,1 0 4 0,-3 2-1 16,2 1 8-16,-2 2-3 0,2 1 8 0,-1-2 1 0,-1 2 5 16,-1 2-1-16,4 3 5 0,-5-4-6 15,5 4 4-15,0 0-4 0,0 0 1 0,-18 5-6 16,13 0 0-16,-3 0-2 0,3 4-4 0,-4-3 3 16,7 5 3-16,-2-4-5 0,0 4 0 0,0-2-7 15,0 1 5-15,3-1-4 0,-3-1 1 0,2-1-2 16,2 2 2-16,-2-4-1 0,1 3 2 0,1-4-1 15,0 1-1-15,1 0-2 0,-2-1 2 0,2-1-5 16,1 1 1-16,0-1 0 0,2-1 4 0,-4-2 1 16,4 1-2-16,-4-1-4 0,5 2 1 0,-5-2 2 15,0 0-3-15,9-5 4 0,-9 5-1 0,10-6-2 16,-10 6 4-16,4-4-3 0,-4 4 1 0,9-5-6 16,-5 1 8-16,-4 4-7 0,6-2 7 0,-6 2-5 15,8-3 4-15,-8 3 4 0,8-2-8 0,-8 2 3 16,0 0 0-16,11 2 0 0,-11-2-2 0,10 4-2 15,-6-3 2-15,0 4 1 0,4-2-1 0,-2-1 3 16,0 0-2-16,5 1 0 0,-1-2-1 0,1 2 2 16,-4-2 0-16,3 1 2 0,1-3-4 0,-11 1 1 15,17 0-11-15,-7-1-2 0,-3-2-1 0,3 1-4 16,-1-1 2-16,-3-1 2 0,2-4 4 0,-3 3-5 16,0 0 1-16,0-4 3 0,0-1-4 15,2 3 3-15,-5-5-2 0,2 4 6 0,-1-3-2 0,-2-2 3 16,-2 1-4-16,2-3 3 0,-1-2 4 0,-1 0-4 15,-2-1 2-15,2 0 1 0,-7-7 5 16,-1 7-1-16,0-6-4 0,0 7 5 0,5 5 2 0,3 2 9 16,-5 1 9-16,2-2 6 0,1 5 4 0,2 1 9 15,-3 0-14-15,4 5 1 0,-1-6-4 0,1 6-1 16,0 0-5-16,0 0 5 0,0 0-5 0,0 0 0 16,-8 17-6-16,4-5 0 0,7 3 1 0,-3 1-1 15,5 3-4-15,-1 0 4 0,0 0-4 0,-3 1-2 16,3-1 1-16,1 5 3 0,1-5-5 0,-2 1 4 15,1-1-5-15,2-4 1 0,-2 1 0 0,1-6 1 16,-2 2-2-16,1 0 2 0,3-7-3 16,-3 5 0-16,-1-5 2 0,1-3-2 0,-1 3-1 15,0-2 2-15,-1-3-4 0,-3 0 0 0,8 0-3 16,-8 0-2-16,8-8 4 0,-4 3-4 0,1-4-3 16,-1 1 4-16,1-8-3 0,-3 2 2 0,1-1-5 0,-1-3 2 15,1 2 1-15,-4-3-3 0,2-4 7 0,-2-3-4 16,-2-1 1-16,1 9 1 0,-2 0 0 15,0-2 2-15,-1 1 1 0,1 5 2 0,-1 3 2 16,2 2 6-16,1 4 4 0,0-4-3 0,0 6-1 16,1-2-2-16,-2 1-3 0,3 4-2 0,0 0 2 15,0 0-1-15,0 0 10 0,3 17-7 0,-2-6-4 16,3 1 3-16,1 5-2 0,1 0 5 0,1 1-5 16,0 4 4-16,4 2-6 0,-3-6 3 0,1 6-2 0,3-2 5 15,-3-2 0-15,-2-3 1 0,5 6-3 16,-2-7 0-16,3-1 3 0,-4 1-4 0,1-3-1 15,-1-4 2-15,0 3 3 0,-4-3-4 0,4-3 3 16,0 1 3-16,-1 0-7 0,-2-2 4 0,-1-2-4 16,-1 2 4-16,4-3-3 0,-3 1 4 0,-3-1-6 15,-2-2-9-15,8 0-17 0,-8 0-31 0,0 0-41 16,6-10-54-16,-4 3-54 0,-2 0-117 0,-3-3-350 16,-2-2 155-16</inkml:trace>
  <inkml:trace contextRef="#ctx0" brushRef="#br0" timeOffset="11939.91">4924 16384 46 0,'0'0'86'15,"0"0"-11"-15,8-1 4 0,-8 1-2 0,0-6-4 0,0 6-3 16,5-5 2-16,-5 1-1 0,0-1-6 0,1 0-2 16,3 0-4-16,0 0-8 0,0-2-6 0,-3 0 7 15,3 0-2-15,0-1-2 0,1-1-5 16,-3-3 0-16,6 0 5 0,-3-3 1 0,2-1-16 15,-1 2 6-15,2-2-5 0,-2-1 3 0,-1 0-7 16,2-2 4-16,0 0-5 0,-3 2-2 0,2 2 1 0,-3-2-1 16,1 0-6-16,0 3 3 0,-2-1 0 0,0-2-4 15,-2 7 3-15,1-4-5 0,0 5 9 0,-1-1 1 16,0-2 1-16,-1 7 12 0,1-4-7 16,-1 3 0-16,-1 1-3 0,2-1-2 0,-1 1 3 15,0 2-8-15,1 3-2 0,-4-5-1 0,1 3 0 16,3 2-10-16,-6 0-1 0,6 0-5 0,0 0 3 15,-14 5-3-15,9-1 1 0,-3 3-1 0,3-1 3 16,-5-2-7-16,2 6 3 0,-1-3-1 0,5 4-1 16,-2-5 0-16,-2 5 1 0,3-3-1 0,0 2-2 15,-4-1 1-15,1 1-1 0,3 0-2 0,0-3 1 16,3 1-1-16,-1 0-5 0,-1-2-4 0,2-1 6 16,2 1-8-16,0 0-2 0,2-3-3 0,-2 2 10 15,0-1-10-15,4 1 2 0,-4-2-1 0,0-3 5 16,6 0 4-16,-6 0-5 0,9-1 0 0,-9 1-1 15,13-2 5-15,-8 0 3 0,3-1-5 0,-3 2 2 16,5-1 2-16,-2 1 0 0,-3-1 4 0,2-1 0 16,0 2-1-16,-2-1-3 0,2 2 4 0,-7 0 0 15,10 0-1-15,-3-2 3 0,0 2-1 0,1 2-2 16,-3-2 2-16,1 3-2 0,0 0 4 0,1 2-2 16,-1 1 2-16,-1 1-7 0,1-4 8 0,1 6-4 15,-3-4 7-15,0 2-7 0,1 1 0 0,-3-3 2 16,4 2 3-16,-4 0 0 0,0 0-7 0,-2 0 4 15,3 0 1-15,-3-1 0 0,1 0 3 0,1-1 1 16,-2 0-4-16,1-1 4 0,-1 2-8 0,0-3 3 16,1 0 0-16,1 1 4 0,-2-4-7 0,2 6 4 15,-2-3 1-15,0-3-1 0,1 4-8 0,-1-4 11 16,2 2 0-16,-2-2-3 0,1 4 6 0,-1-4-5 16,0 0-1-16,0 0-1 0,3 3-1 0,-3-3 0 15,0 0 3-15,0 0 1 0,0 0 1 0,11-2-4 16,-11 2-1-16,0 0 4 0,9-2 4 0,-9 2-13 15,5-3 8-15,-1 1 0 0,0 1 4 0,-4 1 3 16,6-6-4-16,2 1 1 0,-2 0-3 0,2 0 1 16,-3-2 4-16,4-1-3 0,-1 2-2 0,-2-2 0 15,3-1 5-15,1 2-2 0,2-4-3 0,-5 1-2 16,3 1 3-16,1-4 1 0,-3 4 0 0,2-4-4 16,0 2 4-16,-5 1-2 0,3-1 1 15,-2-2 2-15,-1 5-2 0,0-3-4 0,0 1 4 0,-1-1-2 16,0 0-2-16,0 1 4 0,-4 1 5 0,1-1-1 15,4-1-4-15,-7 5 2 0,2-3-2 0,0 2 1 16,-3-1-6-16,2 5 7 0,-2-6-1 0,2 5 5 16,1 0 5-16,-4-1-3 0,0 1-1 0,3 1 2 15,-3 1-1-15,4 2 3 0,-5-3 0 0,0 0-6 16,5 3-3-16,0 0 0 0,-15 5 4 0,10-4 2 16,-1 2-8-16,0 1 1 0,1 0 2 0,-3 0-2 15,2 1-3-15,1 2 1 0,-3 3-2 0,2-4-3 16,1 0 0-16,0 3 3 0,-1 0 2 0,2-1 2 15,-3-1-7-15,4 3 5 0,2-4-2 0,-1 5 3 16,-1-2 0-16,3 0 4 0,0 0-8 16,0-1 1-16,0-2 0 0,4 4 2 0,-3-5-2 0,0 1 1 15,2 0-5-15,1 3 5 0,1-3-3 0,0 0 3 16,-1 1-1-16,0-4-2 0,1 4 5 16,0 0-2-16,0-4 1 0,0-1 9 0,-1 2 3 0,1 3 6 15,-1-6-1-15,0 3 1 0,0-1-2 16,2-3 6-16,-2 3-2 0,2-1 4 0,-6-2-5 15,9 1 0-15,-4 1-1 0,0-2-3 0,-5 0-3 16,8 0 2-16,-8 0-2 0,9-2 1 0,-9 2 1 0,9 0-6 16,-3-1 1-16,-6 1-1 0,8-2-1 0,-8 2-7 15,6-2 5-15,-6 2-2 0,0 0 1 0,7-1 2 16,-7 1-2-16,0 0 4 0,5 0-6 0,-5 0-6 16,5-2 1-16,-5 2 2 0,0 0 1 0,0 0-1 15,0 0 1-15,0 0-1 0,0 0-5 16,0 0-25-16,0 0-32 0,0 0-46 0,0 0-72 0,0 0-189 15,-9 10-399-15,4-6 176 0</inkml:trace>
  <inkml:trace contextRef="#ctx0" brushRef="#br0" timeOffset="12769.89">5991 14886 129 0,'0'0'125'0,"13"-4"3"0,-8 2-4 0,2-3-10 16,4 2-1-16,-2-1-16 0,0-1-7 0,0 3-8 16,1-1-9-16,-1 0 3 0,5 1-5 0,-2-3 0 15,0 3-5-15,2 1 3 0,-2-3-4 0,6-1 0 16,-1 2-2-16,0-1-1 0,0 0-4 0,2 0-3 15,-4-1-2-15,2 1-9 0,2 1-4 0,-2-3 1 16,-2 3-5-16,-2-2-6 0,3 2-4 0,-3-2 2 16,0 1-6-16,-3 0-1 0,-2 3-4 0,-2-1-8 15,1 2-24-15,-7 0-21 0,7-1-27 0,-7 1-24 16,0 0-34-16,4 5-16 0,-6 1-13 0,-6 0-109 16,-2 2-282-16,-3 1 125 0</inkml:trace>
  <inkml:trace contextRef="#ctx0" brushRef="#br0" timeOffset="13042.62">6087 15079 11 0,'0'0'113'0,"9"1"8"0,-4 1-9 16,2-2-1-16,-1 0-8 0,5-2 7 0,0 2-7 0,1-2 2 15,1 0-1-15,-1 0 3 0,2-2-2 0,2 0-3 16,2-1 0-16,4-2-8 0,-4-1-7 0,0 2-4 16,0-2-7-16,0-1-11 0,-2 5-4 15,-3-3-5-15,-1 0-11 0,0 3-2 0,0 0-4 16,-6 1-4-16,3 0-9 0,-3 0 0 0,2 0-10 0,-4 1-20 16,1-1-25-16,1 2-24 0,-1 1-33 15,1-3-36-15,0 3-20 0,-6 0-146 0,0 0-311 0,9 0 137 16</inkml:trace>
  <inkml:trace contextRef="#ctx0" brushRef="#br0" timeOffset="13522.66">6442 16031 23 0,'6'-2'131'0,"1"-2"-8"16,2 0-6-16,0 0-2 0,5-1-5 0,-4 3 5 15,3-3-5-15,1 0-5 0,3 3-4 0,1-6-3 16,-1 4-10-16,0-1-4 0,1 0-8 0,-1-2-8 16,-1 3-11-16,1 0 1 0,-6-1-2 0,1 3-15 15,-6 0-6-15,3 0-2 0,-4 1-27 0,3 0-18 16,-4 0-27-16,-4 1-25 0,0 0-26 0,9 3-19 16,-9 1-131-16,0-4-259 0,-12 11 115 0</inkml:trace>
  <inkml:trace contextRef="#ctx0" brushRef="#br0" timeOffset="13730.68">6519 16255 108 0,'8'-1'125'0,"2"-3"-1"0,5-1-11 15,-3 2-11-15,4-4-7 0,4-2-2 0,-1 3-18 16,1-3-9-16,-2 3-15 0,-3 0-29 0,-2 3-42 16,1 0-32-16,-5-1-99 0,0 4-163 0,1-1 73 15</inkml:trace>
  <inkml:trace contextRef="#ctx0" brushRef="#br0" timeOffset="14154.3">6943 17201 12 0,'4'-3'132'0,"5"-4"-4"0,-1 2-15 16,3-1-6-16,-1-1 0 0,3 2 3 0,-1-2-10 16,3-2-3-16,2 2 0 0,2-1-3 0,-4-4-9 15,2 5-8-15,-2 0-7 0,-1-3-11 0,-4 4-3 16,-2 5-19-16,2-3-24 0,-6 1-29 0,1 3-40 16,-1-2-30-16,-4 2-36 0,0 0-81 0,5 4-219 15,-5-4 97-15</inkml:trace>
  <inkml:trace contextRef="#ctx0" brushRef="#br0" timeOffset="14331.349">7039 17387 123 0,'18'-10'117'15,"1"2"-15"-15,8-5-25 0,-7 5-44 0,2-6-54 16,-1 5-52-16,-5 0-77 0,1 0 35 0</inkml:trace>
  <inkml:trace contextRef="#ctx0" brushRef="#br0" timeOffset="16537.02">13501 14578 58 0,'0'0'133'0,"-1"-5"-10"16,1 5-7-16,0 0-4 0,0 0 1 0,0 0-3 0,0 0-14 16,-3-3-5-16,3 3-10 0,0-3-7 0,0 3 3 15,0-9-12-15,3 6-4 0,-3 1-6 16,0 2-1-16,0-8 4 0,0 3-8 0,0 1-9 16,0-2-5-16,1 2 1 0,-2-1 1 0,1-2-7 15,-2 0 2-15,4 0 2 0,-4 2-7 0,2-3-1 0,2 1-2 16,-2 2 3-16,-2-1-3 0,4 1 4 15,-2 5-6-15,0-7-8 0,-2 4 3 0,2 3-1 16,2-4-3-16,-2 4 0 0,0 0-2 0,-2-5-8 0,2 5 2 16,0 0 1-16,0 0 3 0,3 16-3 0,0-6-2 15,-1 6 2-15,1 4-1 0,-1 8 4 0,-2 5 0 16,0 1 0-16,2 14 3 0,-6 2-5 16,2-14 4-16,1 11-3 0,-4 0 2 0,4-9-2 0,-3-2 5 15,-2-2 2-15,2-1 0 0,-4 0 1 0,4-5 5 16,5-2-4-16,-4-10 4 0,-1 0 3 0,1-6 4 15,2-1 21-15,-4 1 10 0,5-4 10 0,0-2 7 16,-1 0 14-16,1 0 3 0,0-4 8 0,-3 4-5 16,3-4-9-16,0 0-14 0,0 0 3 0,-6-15-15 15,6 5-11-15,-3-1-5 0,3-6-1 0,-4-2-8 16,4-1-3-16,-5-7-1 0,5 0-7 16,1-3 1-16,-2 1 2 0,1 0-9 0,0-3-4 0,5 0-2 15,-5-3-2-15,3 0-5 0,-2 3 0 0,2-1-6 16,2 0 2-16,0 3 4 0,1-1-5 0,1 6 4 15,-4 6-8-15,3 3 2 0,-1 3 0 0,-1 2-3 16,1 3 3-16,-3 2-5 0,2 2 1 0,0-1 0 16,1 0 1-16,0 3-1 0,2 2 0 0,0 0 2 15,-7 0 0-15,14 1 1 0,-5 5 2 0,1-1-1 16,1 2 1-16,3 3-2 0,-2 1-2 0,0 6 0 16,6 4 0-16,-4 3 4 0,1 0-5 0,-2 2 1 15,1 1 3-15,-1 1-4 0,-2 4 2 0,1-2 2 16,-3 1 0-16,2-2-2 0,-3 3 3 0,0-3-2 15,-2-3 1-15,0 0-1 0,1-1 2 0,-2-6-3 16,-1 0 2-16,2-1 1 0,-3 0-2 0,2-5 0 16,-3-1-1-16,2-4-8 0,-3 0-9 0,-1-2-12 15,3 1-6-15,-3-2-6 0,3-2-9 0,-3 1-13 16,2-2-24-16,-2-2-36 0,0 0-27 0,-6 3-17 16,6-3-23-16,0 0-10 0,-12-9-2 0,7 1-6 15,-4 0-137-15,0 0-376 0,-3-5 167 0</inkml:trace>
  <inkml:trace contextRef="#ctx0" brushRef="#br0" timeOffset="16724.25">13575 14875 8 0,'-6'-2'127'0,"3"-1"-12"0,-2 3-10 15,5 0-17-15,-6-2-3 0,6 2-8 0,0 0 5 16,0 0-9-16,0 0-5 0,-8 4 1 0,8-4-2 16,0 0 2-16,0 0-4 0,9 10-3 0,-5-8 0 15,2 1-1-15,-1-3-3 0,2 3-7 0,4-3-7 16,-2 1-7-16,4-1 2 0,-2-1-6 0,1 1-4 15,7-4-15-15,-2 1-21 0,2 0-22 0,1-2-26 16,2 0-20-16,-1-1-16 0,-1 0-12 0,1 2-15 16,0-3-67-16,-2 3-201 0,-2-2 88 0</inkml:trace>
  <inkml:trace contextRef="#ctx0" brushRef="#br0" timeOffset="16974.88">14022 14748 44 0,'0'0'143'0,"0"0"-12"0,0 0-6 16,0 0-14-16,0 0-7 0,-15 4-7 0,9-2-2 16,1 2-3-16,-2 1-7 0,1 1 0 0,-4 1-8 15,2 0-2-15,1 1-7 0,1 1-7 0,-3-1-4 16,4 1-4-16,0 0-2 0,0 2-4 0,1 0-4 16,0 2-3-16,0-2-6 0,2 0-2 0,1 0-3 15,1 2-6-15,-3-4-1 0,7 4 3 0,-2-4-8 16,2-2 2-16,0 0-3 0,4-1-6 0,1-1-9 15,3 0-17-15,-1-2-25 0,2-3-23 0,4-5-21 16,2 1-24-16,-1-1-3 0,0-5-13 0,-4 4-5 16,4-5-75-16,-2 2-223 0,-4-1 99 0</inkml:trace>
  <inkml:trace contextRef="#ctx0" brushRef="#br0" timeOffset="17363.58">14217 14763 1 0,'0'0'124'0,"0"0"1"0,0 0 2 15,0 0-3-15,-2-6-11 0,2 6-1 0,0 0-8 16,0 0-14-16,0 0-11 0,0 0-7 0,-11 7-3 16,6-5-2-16,1 5-6 0,-4-2 4 0,2 3-2 15,-1-1-1-15,1 3-1 0,0 1 6 0,-2 0-12 16,3 0 4-16,1 1-11 0,0-1-4 0,2 3 2 16,-1-1-6-16,3 1-2 0,0-1-4 0,3-1 3 15,-1-1 0-15,2-2 0 0,1 3 4 0,3-3-3 16,3 0 3-16,-2-1-1 0,3 0-5 0,1-6 1 15,3 3 5-15,2-2-9 0,1-1 0 0,-1-2-2 16,0-2-2-16,0 1 5 0,0-3-6 0,1 1-6 16,-4 1-4-16,3-3 1 0,-1 1-2 0,-6 1-5 15,1 0 4-15,-2 1-4 0,0 0 1 16,-5 1-3-16,0 0-3 0,1-1-2 0,-6 2 8 0,7 0-6 16,-7 0-3-16,9 0 6 0,-9 0 5 0,4-3-5 15,-4 3-1-15,0 0-9 0,5-2 3 0,-5 2 1 16,0 0-3-16,0 0 2 0,0 0-2 0,0 0 0 15,0 0 2-15,0 0-2 0,8 0 1 0,-8 0-1 16,0 0-3-16,0 0-16 0,0 0-21 0,0 0-22 16,0 0-28-16,0 0-27 0,0-4-44 0,0 4-48 15,-8-5-129-15,8 5-365 0,0 0 161 0</inkml:trace>
  <inkml:trace contextRef="#ctx0" brushRef="#br0" timeOffset="18829.25">13496 15575 104 0,'2'-5'98'0,"1"2"6"0,0 1-11 0,-3 2-3 16,1-3-5-16,-1 3-6 0,2-4-6 0,-2 4-8 0,3-3-3 16,-3 3-11-16,0 0-5 0,0 0-3 0,0 0-6 15,0 0 1-15,-6 15-5 0,2-6-2 16,0 0-8-16,0 4-2 0,-1 4-1 0,0 2 9 0,0 6-16 16,0-1 7-16,2 2 4 0,-1 0-2 15,1 4-1-15,3-1-3 0,2 1-1 0,-2 0 9 0,0 1 1 16,-2 1-4-16,5 0-1 0,0-3-4 0,-2 2 2 15,2 0-4-15,-1-4-2 0,-1-7-3 0,1-1 1 16,2-1-2-16,-2-1-1 0,0-6-3 0,0-1 5 16,-2 2 0-16,1-6-6 0,1-1 5 0,-1 1-8 15,0-1 9-15,2 0-3 0,-3-1-5 0,0-1 2 16,0-3-1-16,-4 4-11 0,4-4-7 0,0 0 3 16,0 0-5-16,0 0 4 0,0 0-10 15,0 0 5-15,-14-10-4 0,10 6-4 0,0-3 2 16,0-1 2-16,1-1-12 0,-1-1 12 0,0 1-6 15,0-5 1-15,0-3-2 0,3 2 3 0,-2-4-8 0,2 1 1 16,-3-1 6-16,3-5 1 0,-2 4 2 0,-3-5 3 16,6 7-1-16,-1-2 6 0,-3-4 1 0,0 4 15 15,4 2 1-15,-3-2 9 0,2 1-5 0,1 2 2 16,4 1 2-16,-4 0 2 0,1 0 8 0,3 3-6 16,1 1 2-16,0-1 0 0,4 2 1 0,-5 1 4 15,5-2-3-15,5 2 2 0,0-1 2 0,1 0 1 16,0 5-6-16,0-2 6 0,3 4-8 0,-2 0-3 15,-3 2 5-15,5-2 0 0,-4 4-8 0,0 0-6 16,-1 4 6-16,-3-2-2 0,3-1-1 0,-5 1-2 16,-2-1 2-16,2 3 1 0,-6 1-5 15,6 1 12-15,-6 0-18 0,-2 6 3 0,0-3 3 0,-1 2-4 16,-4 0 2-16,-1 0-3 0,-2 1 1 0,-1 0 4 16,-4 2-1-16,3-2 0 0,-3 0 0 0,3-2 2 15,-4 0 0-15,1 2-5 0,1-7 3 16,1 4 5-16,-3-4 0 0,1 6-17 0,2-7-14 0,-1 0-15 15,5-2-19-15,-1 2-19 0,3-3-24 0,-1-1-96 16,1 1-215-16,5-1 95 0</inkml:trace>
  <inkml:trace contextRef="#ctx0" brushRef="#br0" timeOffset="19971.3">13593 16041 7 0,'5'-4'84'0,"0"-2"-3"15,3-1-5-15,-2-2-6 0,3-1 4 16,3-2 6-16,-6 0-1 0,8-3 1 0,-2 1-8 0,-1 0-8 15,-2-2-1-15,-1 0 2 0,-3 1-2 16,3 5 4-16,-6-1-11 0,1-1 7 0,-2 2 0 0,-1-2-5 16,0 5-1-16,-3 1-3 0,2-5 0 0,-1 8-5 15,-2-4-8-15,-1 3-4 0,1-1-8 0,0 3 2 16,1-1-1-16,3 3-5 0,-6-4-3 0,6 4-3 16,-6-1-1-16,6 1-1 0,0 0 3 15,-9 5-7-15,5-2-4 0,0 1-4 0,3 0-7 16,-2-1-6-16,3 4-11 0,0-3-5 0,0 2-12 0,0 1-5 15,4-2-15-15,-1 0-1 0,2 3-3 16,1-2 4-16,-1-1-1 0,4 2-1 0,-1-3 11 0,2 1-4 16,-1-1 2-16,0 0 1 0,0 0 6 0,2 0-12 15,-2 0 17-15,-2-1-2 0,-1 1 8 16,0 1 0-16,1-2 5 0,-2 2-7 0,0 0 5 0,-1 4 2 16,2-4 3-16,-2 3-1 0,-3-1 2 15,1 0 5-15,0 1-2 0,-2-2 2 0,0 4 5 16,2-5 6-16,-2 1 0 0,0 2 9 0,0-1-3 0,-2 1 8 15,2 1-2-15,-1-3-4 0,1-2 1 16,-1 4 1-16,-1-1 7 0,2-1-9 0,-1 0 6 16,1 0-3-16,0-1-4 0,0 4 5 0,0-4-11 0,0 1 7 15,0-1 1-15,0-2 2 0,1 1 2 0,2 1 7 16,-2-3-3-16,-1-2-5 0,8 4 9 16,-5-2-8-16,4-2 1 0,-7 0 1 0,13-2-7 15,-8-1 3-15,4-2-1 0,1 0-4 0,-1-1-1 16,0-1 8-16,3-1 7 0,-6 2-11 0,3-5-3 15,5 0 3-15,-4-1-5 0,1-2 3 0,0 2 5 0,-2-3-12 16,-4 3 8-16,2 1-6 0,0 1-2 16,-4-3 5-16,2 2 4 0,-3 0-5 0,1 4 10 0,-3-2 9 15,0 3 2-15,0 0 5 0,-1 1-7 16,1-1 3-16,-3 4 5 0,-1-1-10 0,0 1 2 16,4 2-6-16,-10 0-1 0,5 3 0 0,0 1 3 15,0 3 1-15,-2 2 3 0,1 0 0 0,1 1-3 0,1 1 5 16,-1-1-8-16,1 2 5 0,2 1-7 15,-1-1 5-15,2 5-1 0,-2-5-6 0,6 0-1 16,-2 0 5-16,2-2-5 0,0-1 0 0,0-3-1 16,0 1 7-16,-1-1-5 0,3-2 4 0,3 0 3 15,-1-3-3-15,3-1-3 0,0-1 7 0,2-3-7 0,1 0 5 16,3-6-7-16,-1 2 3 0,1-3-2 0,1 0 11 16,0-2-7-16,-2-3-9 0,6-1 2 15,-1-3 0-15,-6 4 4 0,-1 3-1 0,0-4-2 16,4-2-3-16,-6 5 3 0,-4-1-3 0,2 1-3 15,-6 1 3-15,1 1 7 0,-2 5 9 0,-2-4-1 16,0 5 6-16,0-1 1 0,0 2 14 0,-2 1-9 16,-1 2-16-16,0-2 5 0,3 4-6 0,-7-4 1 0,7 4 3 15,0 0-5-15,-10 7-5 0,6-4-1 16,1 3 3-16,1 0-1 0,-1 1 1 0,2 1-1 16,1 3-6-16,-1 1 5 0,2-1 0 0,1 1-6 15,1 4 2-15,2-2 1 0,0 3 2 0,3-3-3 16,1 1-12-16,1 0-1 0,0 0-8 0,3-1 11 15,0 0-22-15,1-2 13 0,-4-3 3 0,3 2-17 0,1 0 7 16,-5-3-11-16,-1-1 16 0,-1 0-8 16,-3-2 6-16,2 0-4 0,-3-2-3 0,1 2 8 15,-1-1 8-15,-3-1 0 0,0 1-12 0,-3 1 13 0,2 0 4 16,-5-3 7-16,0 2-4 0,-4 1-5 0,2 1 6 16,-1-3 4-16,3 2 1 0,-4-3 1 15,-2 0 5-15,7 1 2 0,-8-3 3 0,7 2-5 16,-2-1 5-16,3 0 5 0,-4-1-15 0,9 0 5 15,-11-1 1-15,11 1-6 0,-9-3-1 0,5 3-10 0,4 0-7 16,-8-3-26-16,4 1-18 0,1 2-23 0,3 0-113 16,-7-8-210-16,3 5 94 0</inkml:trace>
  <inkml:trace contextRef="#ctx0" brushRef="#br0" timeOffset="21303.23">13566 16599 73 0,'0'0'88'0,"1"-5"-8"0,-1 5-8 0,2-4-3 16,-2 4-12-16,0 0-1 0,0 0 5 0,0 0-7 15,0 0 1-15,8 12 8 0,-7 1-1 0,-1-4-7 16,1 8 0-16,-1 3-4 0,-1-3 0 0,1 2-9 16,-3 2 3-16,3-3 7 0,-4 8-11 0,0-6-6 15,3-1 2-15,-1 0-8 0,-2 1-9 0,-1 6 8 16,0-9-2-16,1-2-4 0,0-1-5 0,1-2 8 16,2-3-11-16,-3-1 2 0,2 1-7 0,-2-3 4 15,1 1 2-15,1-2-3 0,-1-1-1 0,1-2-5 16,2-2 3-16,-4 1 1 0,4-1-8 15,0 0 8-15,-10-5-7 0,7-3 5 0,-1 0-5 0,2-5 3 16,-3 1 0-16,5-5 1 0,0 0-1 0,-2-1-3 16,2-7 1-16,2-2 5 0,-2 1-7 0,2-4 2 15,3 1 0-15,-2-5-3 0,2 2 1 16,1-4-1-16,-1 4 6 0,4-3-4 0,-1 2 3 0,5 3-4 16,-1 1 1-16,5-1 1 0,-3 7 12 15,0 2-14-15,0 6 2 0,-1 2-2 0,0 2 3 16,1 3-1-16,0-1 1 0,-4 1 0 0,2 6-5 0,-2 0 4 15,-1 1 0-15,-4 1-2 0,3 1 2 0,-8-1-7 16,9 4 4-16,-4 0-1 0,-4 2 3 0,0 1-8 16,-1 0 5-16,0 3 2 0,-1 2-2 0,-7 2 3 15,3-3 0-15,-2 5-3 0,-2-1 8 16,-2-1-13-16,1 0 7 0,1 2-1 0,-1 0-4 0,0-1-8 16,-3 0-5-16,0-1-5 0,4 0-3 0,4-2 3 15,-5 1-3-15,4-1-3 0,0 0 3 0,-1 1-7 16,2-2-1-16,3 1 0 0,-3-2 0 0,4 7 7 15,0-3 0-15,2-2 6 0,2-1 0 16,4 6 0-16,-4-5 1 0,3-1 6 0,1 4-3 0,0-6 10 16,2 3 1-16,1 0-2 0,2 1-4 0,3-4 7 15,-2 4-1-15,4-6 1 0,-3 2 1 0,1-1-3 16,-2-2 1-16,3 0 1 0,0-3-2 16,2 3 7-16,-7-1-7 0,3-4 6 0,-4 1-8 15,3 0 4-15,-4-4-8 0,0 2 3 0,0 0 1 16,0 0 0-16,-4-3-1 0,3 1-1 0,-3-1 7 15,0-2-5-15,3 1 4 0,-3 1-3 0,-1-4 1 16,-2-1 4-16,2 1-4 0,-1-2 4 0,-2 2-4 0,1-3 11 16,-2 0-1-16,0 1-3 0,-2-1-6 0,1 3 2 15,-2-3 0-15,-1 0-4 0,2 3-2 0,-2 2 7 16,0 0 12-16,0 1 2 0,-1 2 4 0,-1-1-9 16,2 1 1-16,0 1-1 0,-4-1-2 15,8 2-2-15,-10 5-3 0,5-2 7 0,1 1-7 16,0 3 3-16,-1-4-1 0,1 6 0 0,3-2 1 15,1 1 5-15,-3 2 0 0,3 2 9 0,0-3-2 16,3 3-2-16,-2 0-1 0,3-2 0 0,1 2 0 0,-1-2-2 16,1 0 3-16,4-1-3 0,-1-3 9 15,-2 5-8-15,1-3 2 0,3 2-3 0,-1-5-12 16,1-1 15-16,0 1 1 0,3-4-6 0,-3-1-5 16,3-1-5-16,0-2-14 0,1-2-8 0,1 0-12 0,-2-2-11 15,-2 2-13-15,1-4-14 0,3-1-7 16,-2 0-18-16,1 0-71 0,-5-3-181 0,0 0 81 0</inkml:trace>
  <inkml:trace contextRef="#ctx0" brushRef="#br0" timeOffset="22385.62">14145 16667 96 0,'-4'3'107'0,"-1"1"3"0,-1 2-18 0,-2 4-5 16,6-1-3-16,-5-1-1 0,3 3-11 0,-1-2-7 16,4 0 3-16,-3 3-10 0,2-3 1 0,-1 3-9 15,3 0-3-15,0-3-5 0,0 0-7 0,0 3 4 16,4-3-3-16,-3-1 1 0,3 1-9 0,0-2 3 16,2-2-5-16,2 2-3 0,-3-3 4 0,5 2-4 15,0-6 0-15,1 0-11 0,3 0 0 0,-2 0 4 16,1 0-12-16,4-6-15 0,-3 3-3 0,1-3-6 15,0-1-14-15,2-2 5 0,-3 2-10 0,-5-1 11 16,4-1 9-16,-3 1-10 0,6-6 8 0,-10 6 4 16,1-4 3-16,0 3-5 0,-3-1 6 15,1 1 4-15,-2 4 9 0,-5-5 3 0,2 3 3 16,-2 1 6-16,0 0 14 0,0 3-2 0,-1-2 5 0,-2 2-2 16,0 3 2-16,-4-1 0 0,0 5-2 0,-1-1 6 15,1 1 11-15,0 0-8 0,0 4-1 0,1 0 7 16,-2 0-12-16,1 1 1 0,1 0 1 0,0 0-9 15,1-1 3-15,3 0 2 0,1-1-11 0,1-1 0 16,2 3 3-16,-2-4-5 0,2 2-4 0,0-3 4 16,2 1-2-16,-2-3 0 0,4 1 1 15,1 0-1-15,-1-1-7 0,0 1 1 0,2-1 3 0,-2-2-5 16,-4 0-3-16,9-1-3 0,-9 1 3 0,10-5-1 16,-2 1-1-16,-3 3 3 0,0-3-2 0,-1 2-3 15,1 0-1-15,-1-1 2 0,-4 3-1 16,6-5-2-16,-6 5-2 0,4-2 5 0,-4 2 2 15,5 0-6-15,-5 0 4 0,7 5 4 0,-7-5-7 16,5 1 5-16,-1 2-1 0,1 0-2 0,-2 1 0 16,3-1 4-16,0 4 5 0,1-4-10 0,0 0 1 0,-2 3 0 15,5-4-1-15,-2 3 10 0,4-1-8 0,-6 0 3 16,4-3-9-16,4 2 15 0,-5-3-12 0,2 0-9 16,1-1-3-16,1-1-2 0,-2-1-10 15,1 0-1-15,-2-2-6 0,3 1 5 0,-3-3-3 16,3-2-1-16,-2 0 0 0,-2 0-1 0,1 1 0 15,0-4-13-15,0 0 14 0,-2-5-9 0,-1 5 4 0,-2-4-2 16,0-2 7-16,1 1 0 0,-4-4 2 0,-1-4 11 16,3-4-16-16,-4 3 21 0,-4-1 1 15,2 2 5-15,2 1 21 0,-4 5 16 0,1 3 11 0,1-1 13 16,-2 5 9-16,1 3 8 0,2 3 5 16,0-1-2-16,-2 2-11 0,2 1-6 0,0 0-7 15,1 4-6-15,0 0-3 0,0 0-3 0,0 0 0 16,-3 10-11-16,3 1 3 0,0 0-9 0,-1 4 6 0,2 4-8 15,-1 0 1-15,0 7-5 0,0-8 25 16,3 2-2-16,-2 3-3 0,0-2-2 0,2-3-7 16,-1 2-1-16,1-2-5 0,-1-3 1 0,1-1-1 15,0 3-2-15,1-6-4 0,-2 0 1 0,3 0-3 16,-1-1 2-16,1-4-3 0,0 1 2 0,-1-2 0 16,1 0-1-16,-1-2-1 0,6 0 0 0,-5-3-1 15,3-1 1-15,1-2-7 0,1-4 0 0,-1 1-4 16,0-2-7-16,5-4-1 0,-5-1-2 0,5-3-12 15,-1 1-1-15,0-7-4 0,-1 0-4 16,-3-3 0-16,-2 5 3 0,-1-6 3 0,-1 1 7 0,-2-2-5 16,-3 2 9-16,2-1 1 0,-3 6 1 0,1 2 12 15,-3 3 10-15,1 3 6 0,2 1 11 0,-4 3 2 16,3 3 0-16,0-2-4 0,-1 2-2 0,0 5 1 16,2 0-6-16,0 0 0 0,-7 14 0 0,5-3-5 15,4 7-2-15,-4 2 4 0,1 10-5 0,1-2-1 16,2-1 3-16,-1 1-3 0,2 0-1 0,2 0 0 15,2 0-1-15,-1-8-2 0,1 6 4 0,-3-9-3 16,4 1 0-16,-3 1-2 0,3-7 1 0,1 5-1 16,-2-5 4-16,2 0-4 0,-2-4 3 0,0 1-6 15,5-2-13-15,-6-4-24 0,2 0-27 0,-3-2-65 16,0-1-56-16,-5 0-129 0,0 0-341 16,13-10 151-16</inkml:trace>
  <inkml:trace contextRef="#ctx0" brushRef="#br0" timeOffset="24169.24">21579 14168 34 0,'0'0'118'0,"0"0"-17"0,0 0-10 0,0 0-4 16,0 0-11-16,0 0-7 0,0 16-4 0,0-9 1 15,0 2 4-15,2 3 8 0,-4 0-27 0,0 5 10 16,-1 2-2-16,1-1-3 0,-3 0-7 0,-2 6-1 16,1-1-3-16,1-4 3 0,-2 2-5 0,-1 1-4 15,1-4-6-15,1 1 5 0,-1 1-13 0,-1-3 0 16,0-1-2-16,1 1 3 0,-2-3-5 0,3-2 4 15,1-2-9-15,0-3-7 0,-2 1 6 0,5-3 2 16,-1 0-1-16,-1-3 5 0,3 4 2 0,-3-4-3 16,4-2 6-16,-1 6 8 0,1-6-8 0,-4 1 0 15,4-1-1-15,0 0-9 0,0 0 3 0,0-10-7 16,0 3 6-16,3 2-4 0,-2-6-3 0,4-1 1 16,-1 2-2-16,1-7 0 0,0-1 0 0,-1 1-1 15,9-7-4-15,-7 5 3 0,3-4-10 0,0-3-4 16,-1 2 0-16,1-3 4 0,-2-1-4 0,1 3 1 15,1 0 5-15,-4 4 0 0,2 5 1 0,-4 0-1 16,1 4-1-16,2 3 4 0,-4 1-10 0,2 3 5 16,-1 0-2-16,1 1 0 0,0 1 2 0,3 1 1 15,-1 2 1-15,-6 0-3 0,13 5 3 0,-6 2-3 16,1 0 3-16,2 6-2 0,-1 1 4 0,4 2-3 16,-3 7 2-16,2 1 3 0,-1-2 3 0,-2 4-3 15,0-2 1-15,3 2 1 0,-2-3 4 0,-4 5-1 16,3-5 4-16,-1 1 3 0,-3-5-3 0,0 5-3 15,-1-4 4-15,0 1-1 0,1-3-5 0,-1-3 1 16,-2 2-3-16,-1-5 2 0,2 0-5 0,-2-3 2 16,1 0 1-16,-1-1 0 0,0-3-5 0,0-1 6 0,-1 1-2 15,2 0-10-15,-2 0-5 0,0-5-9 16,-3 2-10-16,3-2-16 0,-6 3-14 0,6-3-10 16,-13 0 7-16,5-3-7 0,1-4-17 0,-2 2 9 15,-3-1-7-15,-2-5 10 0,0 2-2 0,0 0 7 16,-4-4 7-16,1 1 11 0,-3-5 7 0,2 5 7 0,2 0 17 15,-2 0 18-15,2-1 14 0,5 5 16 16,-3-1 9-16,5 2 17 0,-1 1-3 0,3 2 9 16,1 0 1-16,2 1-10 0,-1-1-7 0,1 2-6 15,2-2-1-15,-1 1-6 0,3 3-6 0,0 0 0 0,0 0 0 16,10-4-1-16,-2 4 1 0,0 0-6 16,2 0-10-16,4-1-6 0,-1 1-13 0,1-1-10 0,4-1-1 15,3-3-13-15,-3 4-8 0,0-1-7 16,5-2-3-16,-4-1 6 0,2 3 3 0,-3-4-3 15,1 1 11-15,-4 0-3 0,2 0 9 0,-6-1 5 0,1 3 3 16,0-2 8-16,-1 0-6 0,0-1 9 0,-2 0 6 16,0 2-3-16,-4 0 9 0,0-2 8 0,2 4-1 15,-1-1 0-15,-1 2 15 0,-1-1-4 16,-4-2 2-16,0 4-9 0,5-3 8 0,-5 3 7 16,0 0-3-16,4-2-2 0,-4 2 4 0,0 0-7 0,0 0-3 15,-9 10 0-15,5-6-2 0,-5 1-3 16,4 4 8-16,-4-3 4 0,2 4-3 0,0-1 2 15,1 1-2-15,-2 0 2 0,4 1 1 0,-3 5-1 0,1-6-2 16,1 3 2-16,4-1-3 0,-3 0-4 0,4 2 0 16,0-3-1-16,2 1-1 0,3 0-2 0,0-7-2 15,0 7-3-15,5-2 1 0,0 0-10 0,3-4-3 16,2 1 1-16,2-2-21 0,2-4-8 0,-1 1-23 16,4-6-7-16,6 0-13 0,-9 0-11 0,-1-3-6 15,2-1-12-15,1-2-12 0,-2 2-79 0,-4-2-211 16,-2 2 93-16</inkml:trace>
  <inkml:trace contextRef="#ctx0" brushRef="#br0" timeOffset="24466.3">22226 14430 132 0,'-6'4'121'0,"-3"-1"5"16,-1 2-12-16,1 2 1 0,1 1-11 0,-2-2-7 15,2 2-5-15,-1 1-8 0,3 2-3 0,-2-2-2 16,4 3-10-16,-1-2-4 0,1 3-4 0,2-5-8 15,-5 10 0-15,7-4 2 0,0 0-2 0,0-2-9 16,3-1-2-16,1 0-7 0,1-1 9 0,0-1 6 16,4 0-4-16,-3-1-2 0,6-1 8 0,-1-2-8 15,6 0-3-15,-6-1 1 0,7-1-3 0,-3-1 0 16,4-2-9-16,-2 0 3 0,0-3-2 0,2 0-3 16,0 0-5-16,-6 2-1 0,5-3 1 0,-8 2-5 15,2 0-5-15,-1-1 3 0,-4 3-5 0,-1-2 0 16,0-1-2-16,-2 3-1 0,-4 0-11 0,10-1-5 15,-10 1-19-15,4-1-28 0,-4 1-26 0,0 0-21 16,0 0-27-16,3-5-34 0,-3 5-141 0,0 0-330 16,0 0 146-16</inkml:trace>
  <inkml:trace contextRef="#ctx0" brushRef="#br0" timeOffset="25224.01">21307 15255 151 0,'3'-5'159'0,"-2"0"-19"0,-1 0-12 15,1 1-14-15,-1 4-10 0,0-4-13 0,0 4-7 16,0 0-5-16,0 0-12 0,0 0 1 16,7 15-7-16,-5-4-1 0,1 1-3 0,1 12-5 0,-2-5 8 15,2 10-6-15,-5-2-1 0,3 2 2 0,-2-1-7 16,2 4 7-16,-2-6 1 0,0 3-6 0,-2 0-13 16,0-1 0-16,-1 0-4 0,3-1-1 15,-2-4 1-15,-2-2-11 0,3-3 1 0,-3-2-3 16,4-4-4-16,-1-1-1 0,-1-4-4 0,4 1 6 0,-4-4-2 15,1 1-1-15,0-1-1 0,1-4-4 0,0 0-5 16,0 0-7-16,0 0-6 0,0 0-8 0,5-13 0 16,-3 4-1-16,-3-1-4 0,4-3-1 0,-2-1-7 15,1-4-8-15,-2 1 3 0,-2 0 1 0,2-4-6 16,-1 2 8-16,1-8-7 0,-7-1 8 0,7 0 4 16,0 0 2-16,2-3 2 0,-4 0-1 15,4-1 3-15,1-1 7 0,0 1 0 0,2 3-3 16,0 0 8-16,2 2-4 0,0 3 5 0,5 7 4 15,-2 2-3-15,0 0-1 0,5 6 4 0,0 0 6 0,1 1-2 16,1 3 1-16,-1 3-5 0,5 1 2 0,-6 2 4 16,6 2 4-16,-5 1-4 0,1 0 3 0,-4 3-2 15,-1-3 0-15,-1 5 2 0,0-4-3 0,-3 2 2 16,-1 1 3-16,-3-1 7 0,0 2 0 0,-1 0 3 16,-3-1-3-16,-3 0 3 0,-1 1-6 0,-5 1 1 15,-1-2-1-15,-1 0-1 0,-7 1 0 0,2-1 1 16,-3 1-7-16,0-1 3 0,-5 3 4 0,2-4-7 15,0-1 1-15,-1 1-12 0,-5 0-13 0,1-1-8 16,6-1-23-16,1 0-21 0,-1-4-22 0,-1 2-30 16,5 3-111-16,-2-2-252 0,9-2 112 0</inkml:trace>
  <inkml:trace contextRef="#ctx0" brushRef="#br0" timeOffset="25661.84">21494 15475 41 0,'4'-7'101'0,"-4"7"-15"0,10-3-8 16,-5 1-7-16,1 1-4 0,-6 1-7 0,12 1-10 15,-5-2-1-15,0 2-2 0,1 1 2 0,2 1 0 16,-1 4 8-16,0-1 4 0,0 4-4 0,1-2 4 16,0 6-4-16,-1 2 5 0,-4-2 1 0,4 2 1 15,-4 2-2-15,-1 1-2 0,0-3-18 0,-1-1 2 16,-1 1-3-16,-2-7-3 0,1 4-2 0,-2-5-8 16,2 0-4-16,-2-1 5 0,1 0-1 15,1-2-5-15,-1 0-5 0,-1-2 13 0,1-3 9 0,0 7-4 16,0-7-8-16,0 0-4 0,0 0-3 0,0 0-1 15,0 0-6-15,-8-17-6 0,7 7 5 0,1 1-3 16,-2-4-8-16,2 1 1 0,-2-5 2 0,2 0-5 16,0 0 0-16,2-4-2 0,-2-4-2 0,2 6-5 15,2 1-1-15,-1 0 1 0,4 2-1 0,2 0-4 16,-3 1-4-16,2 6-17 0,1 0-8 0,0 1-19 16,0 1-23-16,0 2-21 0,1 3-15 0,-1 0-20 15,-1 2-75-15,-8 0-232 0,15 3 104 0</inkml:trace>
  <inkml:trace contextRef="#ctx0" brushRef="#br0" timeOffset="26041.4">21845 15652 87 0,'0'0'76'0,"14"-4"3"0,-6 0-13 16,-2 0-6-16,3-3 0 0,-4 1-15 15,3 1-4-15,2-3-3 0,-2-1-8 0,-3 1-1 0,3-1-1 16,-1 0 1-16,-3 0-8 0,0-2 2 0,-1 2-4 16,-2-3 9-16,-1 4 15 0,-4-1-8 0,4 1 8 15,-4 4-4-15,3-3 3 0,-4 2-7 0,5 5 2 16,-6-6-1-16,-1 2-8 0,7 4 11 0,-13 4-21 16,7-3 6-16,1 1-9 0,-2 3 7 15,2 5-3-15,0-3 7 0,0 4-5 0,0-1 0 0,0 5 3 16,1 0 5-16,2-3 1 0,2 0-13 0,2 2 2 15,-2 1 1-15,4-3 2 0,-3 0-2 0,4 0-2 16,2-2 0-16,-1 1 2 0,0-5-2 0,5 2 6 16,-4-1 1-16,5-5-8 0,-2 1-1 15,4-2 0-15,0-2 1 0,4-2-3 0,-1-2-11 16,1 1 3-16,1-4-18 0,-3 2-18 0,2-5-21 0,2 4-10 16,2-8-20-16,-4 4 0 0,-2 1-20 15,-2-2-2-15,-1 1-7 0,-1-1-68 0,-3 3-193 16,-1 0 87-16</inkml:trace>
  <inkml:trace contextRef="#ctx0" brushRef="#br0" timeOffset="26471.22">22250 15483 22 0,'0'0'72'0,"0"0"2"0,0 0 5 0,-9-3-4 0,9 3 5 16,0 0 2-16,-17 2-6 0,17-2-17 0,-12 2 3 16,7 1-8-16,-1 2-2 0,0-4-9 0,0 3 1 15,0-2-5-15,0 1-10 0,0 3 1 16,1-3-6-16,-1-1-1 0,-1 1-9 0,5 1 4 15,-1 2 2-15,3-6-1 0,-6 7-11 0,3-3 4 0,3-4 1 16,-1 8-6-16,1-3 7 0,0-5-5 0,1 9-1 16,2-3 2-16,2-1-5 0,-1 0 4 0,1-1-4 15,1 4 10-15,1-4-17 0,0 3 4 0,0 0-2 16,0 2 3-16,2 0-4 0,0-1 7 16,-4 3-4-16,2-4 2 0,-1 4-1 0,-1-2-2 15,1 1-1-15,-2-2-4 0,1 3 0 0,-2-4 2 0,2 0 11 16,-5 0-9-16,0 0 16 0,0-1-16 15,0 0 2-15,0-1 3 0,0-1-3 0,-2 2-6 16,0-1-5-16,1-2 5 0,-2 0 5 0,1-2 0 16,2-1 2-16,-9 5 7 0,5-5-11 0,4 0 7 15,-6 2-1-15,6-2 14 0,0 0 0 0,-13-7 0 16,5 5 8-16,2 0 9 0,1-1 5 0,-2-1-7 0,0-3 9 16,-1 4 1-16,1-3 1 0,0 2 11 15,3 2-4-15,-1-3 4 0,0 2-6 0,1-1-2 16,-1 1 2-16,4 1-6 0,1 2-7 0,-8-6-4 15,8 6-3-15,-4 0-1 0,4 0-12 0,-5-5-25 16,5 5-32-16,0 0-32 0,0 0-45 0,-5-1-58 0,5 1-104 16,0 0-302-16,0 0 134 0</inkml:trace>
  <inkml:trace contextRef="#ctx0" brushRef="#br0" timeOffset="27568.62">21310 16264 61 0,'0'0'98'0,"0"0"-7"0,-5 9-13 16,2 1-3-16,-1 2-10 0,-2 4 4 0,2 2-4 16,-1-1 0-16,1 0-9 0,-1 3 3 0,1-2-8 15,0 1-6-15,-2 0 0 0,1 0-6 0,-3 0 0 16,2-1-10-16,-3 2 13 0,1-7-14 0,3-3 4 15,-3 1-6-15,5-4-3 0,-2-1-1 0,2 1 2 16,3-3 9-16,-4 0-2 0,4 0-2 0,-2-4-6 16,2 0 5-16,0 0-10 0,0 0-2 0,0 0-8 15,-3-11-1-15,3 1 6 0,1-1-5 0,3-5-2 16,0-1-6-16,2-3 2 0,2 1 4 0,1-8-8 16,-4 3 10-16,5-2-8 0,-2-4-1 15,0 4 5-15,1-6-2 0,-2-1 4 0,1-1-11 16,2 5 7-16,4-4 4 0,-2 2 5 0,4 3-2 0,-2 4 0 15,2 2 8-15,-2 7-9 0,6-3 1 0,-6 6 0 16,2 4-3-16,-4 4 2 0,1 0-1 0,0 4-1 16,-3 2-2-16,0 1-1 0,-1 4-4 0,-5 0 17 15,0 3-13-15,0 2 2 0,-3 0-2 0,-2 5 0 16,-3 1-4-16,-1-1-1 0,-3 9 0 16,-6-5 1-16,5-2 1 0,-5 1 3 0,-4 2-4 0,-3-1-3 15,3-2 6-15,-1-1-2 0,4-6-8 0,1 3-2 16,-2-5-5-16,-1 1-12 0,4-2 3 0,-2 2-7 15,2-1-1-15,3-1 0 0,0-4-2 0,2 2 3 16,-2 0-5-16,2-1 7 0,3-1 4 16,0-1 8-16,1 2-4 0,4 0 8 0,-4-1 2 15,4 0 20-15,0 4-16 0,4-1 6 0,1 0-4 0,0 1 4 16,3 0-8-16,2 1 12 0,-1-3 0 0,4 5 2 16,4-4 0-16,-3 1-1 0,1 0 9 15,-1-1-10-15,3-2 1 0,-1 0 3 0,1 0 5 0,1-4-4 16,0 2 0-16,0-1-8 0,-2-1-2 0,6-2 4 15,-3 0 2-15,-1-2 0 0,0 0-12 16,-1-1 3-16,-3-1-6 0,-3 1-1 0,3 0-2 0,-4-3-6 16,1 1 12-16,-1-1-10 0,-3-1 4 0,1 0 3 15,-3 0 3-15,1 0 5 0,0-2-4 0,-4 1-2 16,2-2 6-16,-3-1-6 0,3 0 0 16,-4 0 2-16,-1 0-3 0,-3 1 8 0,2 2 5 15,0 0-6-15,-2 3 17 0,0-3-7 0,2 4-1 16,-2 1 7-16,0 0 6 0,1 1-16 0,3 2 9 0,0 0-3 15,0 0-5-15,-16 6 5 0,11-1-7 0,3 3 4 16,-1-3 3-16,2 8-4 0,-2-3 2 0,2 2-2 16,0 0 3-16,1 4 6 0,0-3-11 15,3 3 5-15,-1-6 6 0,2 2-5 0,-2 0 0 16,3-4 8-16,0 3-5 0,2-5 2 0,-1 3 3 16,1-4 5-16,1 0-1 0,0-2 3 0,-1 1-8 15,4-1-1-15,-1-3 2 0,2 0-7 0,-1-2-10 16,-2 1-33-16,3-4-17 0,-1 0-28 0,3 1-32 0,-2-4-90 15,-2 1-217-15,4-5 97 0</inkml:trace>
  <inkml:trace contextRef="#ctx0" brushRef="#br0" timeOffset="28562.82">21958 16334 2 0,'-12'7'155'0,"6"-4"-18"0,1 2-1 0,-4 1-10 16,1 2 0-16,2 1-19 0,-2 4-5 0,-1-4-10 16,4 6-8-16,1-4-15 0,0 5 2 0,0-3-16 15,3 3 0-15,1-4-6 0,0-1-3 0,0 1-10 16,1 0-2-16,3 0 2 0,0-1-4 0,1-3-3 16,-1 1-6-16,6-2-1 0,-6-2-1 0,5 1-5 15,-1-3-8-15,1 0 1 0,0-3-7 0,1-2 1 16,-1 1-14-16,-2-1 1 0,2-1-3 0,1-3-1 15,0-1 12-15,0 1-7 0,-2-3 13 0,2 2-17 16,1-6 8-16,-4 4-2 0,3-6 3 0,-3 2-2 16,1-3-2-16,-4 4 2 0,1 0-2 0,-3-4 10 15,-2 4-4-15,0 4 6 0,0 3 4 0,-2-2 2 16,2 2 2-16,-2 2-7 0,2 3 1 0,-6-3 0 16,6 3 2-16,0 0-4 0,-14 6-3 0,8 3-1 15,-2-3 12-15,5 3-12 0,-4 0 0 0,5 1 1 16,-2 0 3-16,-1-1 0 0,2 1-5 0,-1-1 0 15,3 1-1-15,1-4 1 0,0-2 5 0,0 1-5 16,0 0 2-16,1-1-1 0,1-1 6 0,0 0-2 16,-2-3 3-16,9 2 0 0,-9-2-1 0,0 0-4 15,0 0-1-15,19-7-9 0,-14 4 10 0,0 0-1 16,0-1 5-16,1 2-4 0,-3-3 3 0,-3 5-7 16,10-2 4-16,-3 1-9 0,-7 1 6 0,0 0 2 15,6 1 0-15,1 1-8 0,-6 3 12 0,3-1-5 16,0 2-4-16,1 1 3 0,-4-2-1 0,3 3-1 15,1 0 4-15,0-2 0 0,2 2 1 0,-2-2-5 16,1-2 2-16,3 2-5 0,-2 0 10 16,3-4-5-16,0-1-10 0,1-1-7 0,1 0-12 0,1-1-1 15,-2-3 4-15,3-1 0 0,2-1-3 0,0-2-3 16,0-2-5-16,0 1 6 0,-2-4 7 0,0-1 2 16,-1 0-8-16,2-2 7 0,-2 1 6 15,0-2-9-15,-3 0 7 0,0-1 5 0,4-6-12 16,-3 0 12-16,-2 0 6 0,-2 4-6 0,-2-9 7 0,0 2 4 15,-2-1-8-15,2 8 16 0,-3-4 18 0,-1 5 16 16,-2 2 16-16,1 2 12 0,-2 9 1 0,2-2-1 16,2 1-11-16,-2 7-1 0,-2-6-8 15,2 6-9-15,0 0-1 0,-9 21 3 0,5-5-4 16,-1 3-6-16,-2 6 1 0,0 3 2 0,2-1 0 16,1 4-2-16,-1-2-4 0,1 1-1 0,1-1-3 15,1-2 1-15,4 0-5 0,-2-9 1 0,3 2-5 16,0 0 0-16,-3-2-2 0,4-1 4 0,0-5 20 15,1 0 1-15,-3-4-8 0,3 3-4 0,-1-6 0 16,1 3 3-16,-2-4-8 0,2 0 1 0,-1-3-1 16,2 2-5-16,-6-3 2 0,12-4-1 0,-5-2-4 15,0-1-3-15,3-1 5 0,-3-3-12 0,3-4-6 16,0-2 0-16,1-7-1 0,-3 0-2 0,1-3-3 16,-4 1 4-16,1 3-2 0,2-3-1 0,-3-1 3 0,-2 7 0 15,1-1 1-15,-3 3 5 0,-1 0 3 16,1 7 4-16,-1 2 3 0,0 1-1 0,0 2-4 15,1 2-3-15,-1 4-1 0,0 0 7 0,0 0-4 16,0 0 1-16,-3 28 0 0,3-3 1 0,-2 4 2 16,2 0 2-16,0-1 2 0,-1 4-3 0,1-4 0 15,1 2 0-15,1-2-4 0,-1 2 4 16,0-5-3-16,3 1-1 0,0-9 0 0,-2-2 1 0,1 1-3 16,-1-3 2-16,2-4-2 0,-1-1 1 0,-1-3-3 15,1 2-2-15,-2-2-4 0,2 0-5 0,1-4-23 16,-4-1-40-16,0 0-44 0,14-10-52 0,-8 2-183 15,1-2-380-15,-1-1 168 0</inkml:trace>
  <inkml:trace contextRef="#ctx0" brushRef="#br0" timeOffset="28807.96">22998 16373 36 0,'6'4'218'0,"-6"-4"-13"0,12 0-9 0,-1 0-21 0,-1 2-15 16,3-4-17-16,1 1-11 0,3 0-16 0,-2 1-11 15,-2 0-34-15,2-2-29 0,-6 2-58 16,2 0-55-16,-3-1-51 0,0-1-110 0,-8 2-251 15,7-2 111-15</inkml:trace>
  <inkml:trace contextRef="#ctx0" brushRef="#br0" timeOffset="28984.8">22965 16556 91 0,'6'3'194'15,"-1"-2"-15"-15,3 1-16 0,2-2-13 0,3 2-18 16,0-5-6-16,1 3-32 0,-1-1-37 0,6-3-37 16,-7 2-61-16,2-3-55 0,-2 0-83 0,1-1-193 15,-2 0 86-15</inkml:trace>
  <inkml:trace contextRef="#ctx0" brushRef="#br0" timeOffset="29248.72">22928 15695 24 0,'16'-4'138'16,"-3"0"-10"-16,5-2-13 0,-3 2-16 0,6-2-21 0,-5 1-33 15,1 1-35-15,-4-2-48 0,-2 0-63 0,-2-1-107 16,-1 2 48-16</inkml:trace>
  <inkml:trace contextRef="#ctx0" brushRef="#br0" timeOffset="29431.96">22965 15640 108 0,'11'2'151'0,"-2"-6"-18"0,5 4-16 0,-2-2-31 0,1 0-51 16,-1 1-61-16,1 0-75 0,-2-1-110 0,1-2 50 15</inkml:trace>
  <inkml:trace contextRef="#ctx0" brushRef="#br0" timeOffset="29744.16">23054 14436 113 0,'10'-6'104'0,"1"3"-15"0,-2-2-6 16,2 1-8-16,-2 0-4 0,1-2-24 0,0 3-21 0,-5 2-25 15,3-1-34-15,-4 0-63 0,-4 2-104 0,3-4 46 16</inkml:trace>
  <inkml:trace contextRef="#ctx0" brushRef="#br0" timeOffset="29916.42">23040 14418 29 0,'19'0'111'16,"0"0"-4"-16,2 0-19 0,0-1-32 0,1 2-38 15,0 0-57-15,-5 0-23 0,-1 2-67 0,-2 1 29 16</inkml:trace>
  <inkml:trace contextRef="#ctx0" brushRef="#br0" timeOffset="30691.86">14615 14778 84 0,'0'0'167'15,"0"0"-15"-15,0 0-16 0,0 0-9 0,0 0-3 16,22-10-7-16,-8 5-10 0,3 0-10 0,3 1-6 16,-3-2-12-16,3 0-7 0,-2-2-9 15,-4 4-4-15,5 1-5 0,-6 1-13 0,1 2-25 16,-4 0-26-16,2-2-43 0,-1 2-35 0,-4 0-40 0,-1 2-91 15,-2-2-235-15,-4 0 104 0</inkml:trace>
  <inkml:trace contextRef="#ctx0" brushRef="#br0" timeOffset="30875.72">14748 14892 147 0,'9'0'143'0,"0"-1"-10"0,3 1-14 16,-3-1-12-16,1 1-15 0,-1 0-15 0,1 0-34 15,-2 0-38-15,-1 0-46 0,-7 0-97 0,10 0-149 16,-4 1 67-16</inkml:trace>
  <inkml:trace contextRef="#ctx0" brushRef="#br0" timeOffset="31304.91">14595 15981 28 0,'0'0'143'0,"8"0"-5"0,-8 0 3 0,0 0-6 0,10 0-6 15,-3-3-4-15,-2 2-11 0,3 0-2 16,3-6-6-16,1 4-10 0,0-1-5 0,0-1-11 16,0 2-17-16,2-2 0 0,0 1-5 0,-1 2-9 15,-2-1-20-15,1 1-27 0,-7 1-42 0,5-2-37 0,-2 3-36 16,0-2-133-16,-3 1-266 0,-5 1 118 15</inkml:trace>
  <inkml:trace contextRef="#ctx0" brushRef="#br0" timeOffset="31495.59">14729 16106 4 0,'0'0'149'0,"0"0"-10"16,0 0-6-16,4 6-1 0,-4-6-14 0,10-2-15 16,2 2-6-16,-3-1-9 0,5 1-29 0,-2-2-31 15,8 0-42-15,0 1-56 0,-3 1-91 0,0-5-175 16,-5 4 77-16</inkml:trace>
  <inkml:trace contextRef="#ctx0" brushRef="#br0" timeOffset="31880.28">15175 16728 116 0,'8'-1'151'16,"3"-3"-19"-16,1 3-7 0,-1-2-13 0,7-3-5 16,0 3-12-16,0-3-8 0,0 1-7 0,-2 1-30 15,-2-1-21-15,-1 2-44 0,-2 0-41 0,-3 1-26 16,0 0-74-16,-3 0-168 0,-1 1 75 0</inkml:trace>
  <inkml:trace contextRef="#ctx0" brushRef="#br0" timeOffset="32042.02">15234 16902 109 0,'18'-4'127'0,"2"0"-9"15,1-2-37-15,4-1-68 0,-4 0-88 0,-1-1-81 16,4-4 36-16</inkml:trace>
  <inkml:trace contextRef="#ctx0" brushRef="#br0" timeOffset="64570.05">6867 6387 36 0,'0'0'40'0,"-9"1"-4"15,5 0-8-15,4-1-7 0,-10 5-9 16,6-4-4-16,0 0-9 0,4-1-7 0,-8 1-21 15,4 2 32-15,4-3-28 0,-11 0-26 0,6 1 12 0</inkml:trace>
  <inkml:trace contextRef="#ctx0" brushRef="#br0" timeOffset="65364.96">6730 6384 3 0,'-4'0'30'0,"4"0"-2"16,0 0 1-16,0 0-7 0,-6-2 4 15,6 2 0-15,0 0-5 0,0 0-2 0,0 0 0 0,0 0 1 16,0 0 1-16,0 0-4 0,0 0 3 0,0 0 2 15,0 0-4-15,0 0 6 0,0 0 2 0,0 0-3 16,0 0-2-16,0 0 2 0,0 0-2 16,0 0 4-16,7-7 0 0,-7 7-2 0,0 0 3 0,0 0-5 15,0 0 7-15,0 0 5 0,0 0 3 0,0 0 5 16,0 0-4-16,0 0-1 0,7-3 2 0,-7 3-6 16,0 0-1-16,0 0 11 0,0 0 12 15,0 0-4-15,0 0 4 0,0 0-2 0,0 0 1 16,0 0-9-16,0 0 0 0,0 0 0 0,0 0-2 0,0 0 0 15,0 0-3-15,0 0-4 0,0 0-1 0,-7-5-6 16,7 5 0-16,0 0 0 0,0 0-10 0,0-4 3 16,-1 0-1-16,1 4-2 0,0 0-4 0,-5-6 6 15,4 3-5-15,-2 1 0 0,2-4-4 0,-2 2-2 16,2 0-2-16,0 1 7 0,-2-2-2 0,-1-1-6 16,3 1 2-16,-2-1-2 0,1 0 5 0,-2-4-2 15,-4 0-1-15,6 2-4 0,-5-1 1 0,5-2-1 16,-5 2-2-16,4-1 4 0,-1-1-5 0,-2 1 4 15,2-2 2-15,-2 2-4 0,3-1-1 0,-1 0 2 16,1 0-4-16,-3-6 4 0,2 7-4 0,-1-7 4 16,1 7 3-16,-1-2-2 0,-2-1-2 15,0-1 1-15,-1-3 0 0,1 1-2 0,-1 1-5 0,-1-1 4 16,-1-1 0-16,2 0 3 0,-2-3-8 0,0 3 2 16,1 0 1-16,-4-6 5 0,3 6-1 0,-3-4-2 15,-4-1 9-15,4 0 2 0,2 0-4 0,-2-3-2 16,-1 3 3-16,3-5-4 0,-3 1 0 0,2 1-3 15,1 1 1-15,-3-2-2 0,2-1 3 0,-2 3-1 16,3-2-2-16,-1 3 0 0,-2 0-4 0,1 3 3 16,2 3-4-16,3 0 3 0,-1 1-2 0,0-1 2 15,0 2 1-15,2 0 0 0,-2 0-2 0,-2 3 0 16,5 0 5-16,0 2-2 0,-1-6-4 0,-2 6 6 16,3 0-5-16,-2-2 1 0,2 3 1 0,-1-1-2 15,0 0-1-15,-1 1 2 0,2-1-1 0,-2 2 3 16,3-1 1-16,0 0-2 0,1 3-1 0,0-3 0 15,2 4-2-15,-2-3 2 0,1 2-4 0,-2 0 7 16,5 1-2-16,-5 0-3 0,5-2 4 0,-1 3 7 16,-3 1-9-16,4-1-2 0,-1-2 4 0,-2 2-1 15,3 4-2-15,0-3 0 0,0 3-2 0,0-7 4 16,0 7-4-16,-1-3 2 0,1 3 2 0,-4-2 0 16,4 2 0-16,0 0-2 0,0 0 0 0,0 0 2 15,-4-5-3-15,4 5 2 0,0 0-2 0,0 0 3 16,0 0 0-16,0 0 0 0,0 0-2 0,0-2 1 15,0 2-2-15,0 0-1 0,0 0-4 0,0 0-4 16,0 0-12-16,0 0-14 0,0 0-14 0,0 0-19 16,0 0-14-16,0 0-19 0,0 0-13 0,0 0-14 15,0 0-89-15,0 0-236 0,0 0 105 0</inkml:trace>
  <inkml:trace contextRef="#ctx0" brushRef="#br0" timeOffset="71685.35">8496 7858 16 0,'0'0'33'0,"0"0"-13"0,0 0 0 0,0 0-3 15,0 0 3-15,0 0-1 0,0 0-6 0,0 0-1 16,0 0 0-16,0 0 3 0,0 0-4 0,0 0-3 0,0 0-2 16,0 0-5-16,0 0 1 0,0 0 1 15,0 0-2-15,0 0-2 0,0 0-4 0,0 0 4 16,0 0-8-16,0 0-6 0,0 0-18 0,0 0-36 15,0 0 16-15</inkml:trace>
  <inkml:trace contextRef="#ctx0" brushRef="#br0" timeOffset="72321.42">7086 9032 35 0,'0'0'43'16,"0"0"-3"-16,0 0-4 0,0 0-7 0,0 0 0 16,9 0-6-16,-9 0-2 0,0 0-1 0,0 0-1 15,4 2-10-15,-4-2 5 0,0 0 5 0,0 0-5 16,0 0-8-16,0 0-6 0,0 0-3 0,0 0-8 15,0 0-18-15,0 0-24 0,0 0-56 0,0 0 25 16</inkml:trace>
  <inkml:trace contextRef="#ctx0" brushRef="#br0" timeOffset="74658.32">8468 8398 43 0,'0'0'89'15,"-3"-2"-8"-15,3 2 1 0,0 0-13 0,0 0-3 16,0 0 4-16,-5-1 0 0,5 1-6 0,-4-3-6 15,4 3-3-15,0 0 1 0,0 0-2 0,0 0 0 16,0 0-6-16,0 0-3 0,-6-2-1 0,6 2-1 16,0 0-3-16,0 0-10 0,-4-3 0 0,4 3-1 15,0 0-5-15,0 0 1 0,0 0-6 0,0 0 1 16,0 0 0-16,0 0-4 0,0 0 0 0,0 0 1 16,0 0-3-16,0 0-3 0,0 0 6 0,0 0-2 15,0 0-4-15,0 0 5 0,0 0-4 0,0 0-6 16,0 0 3-16,0 0 0 0,0 0-2 0,0 0-1 15,0 0 0-15,0 0-1 0,0 0-6 0,0 0 3 0,0 0 2 16,0 0 2-16,0 0-7 0,0 0 4 16,0 0-2-16,0 0 2 0,0 0 4 0,0 0-1 15,0 0-9-15,0 0 9 0,0 0-4 0,0 0-4 16,0 0 5-16,0 0-3 0,15 0-1 0,-15 0 1 0,8-1 5 16,-8 1-5-16,8-1-5 0,-3 1 3 0,1-2 4 15,-6 2 2-15,10 2-9 0,-3-2 9 0,-2 1-4 16,-5-1-6-16,14-3 5 0,-9 3 11 0,1 0-20 15,-6 0 1-15,13-1-1 0,-8 1 5 0,-5 0-1 16,12 1 4-16,-7-2-4 0,-5 1 4 0,11-1-1 16,-6 1 0-16,-5 0 4 0,12-2-2 0,-8 1-3 15,3-1 5-15,-1 1-3 0,-6 1 0 0,10-1 2 16,-10 1 4-16,5-1-4 0,-5 1 0 0,5 0-3 16,-5 0 0-16,9-2 6 0,-9 2-6 0,5-2 1 15,-5 2 2-15,0 0-2 0,12 1 2 0,-12-1 2 16,10 0-3-16,-10 0-3 0,9 0 2 0,-4-1 5 15,0 0-2-15,-5 1-1 0,13 0 1 0,-8-3 3 16,0 3-1-16,-5 0-5 0,12-1-2 0,-6 0-1 0,-1-1 5 16,-5 2 3-16,8 0 0 0,-8 0-6 15,7 0 6-15,-7 0-2 0,9-3-4 0,-9 3 0 16,0 0 9-16,0 0-10 0,7 3 3 0,-7-3 2 16,0 0 2-16,0 0-4 0,0 0 9 0,5-3-5 0,-5 3-3 15,0 0-1-15,0 0-3 0,0 0 5 0,0 0-5 16,0 0 2-16,4-2-1 0,-4 2 3 15,0 0 0-15,0 0 3 0,0 0-1 0,0 0-2 0,0 0-1 16,0 0 2-16,0 0-3 0,0 0 4 0,0 0-4 16,0 0 2-16,0 0 5 0,0 0-4 0,0 0 3 15,0 0-7-15,0 0 7 0,0 0-11 0,0 0-11 16,0 0-6-16,0 0-20 0,0 0-15 0,0 0-12 16,0 0-1-16,0 0-10 0,-16-3-16 0,13-1-75 15,3 4-185-15,-12 0 83 0</inkml:trace>
  <inkml:trace contextRef="#ctx0" brushRef="#br0" timeOffset="75296.34">8583 8387 4 0,'0'0'73'0,"0"0"-4"0,0 0 2 0,0 0-13 16,0 0-1-16,0 0-4 0,0 0-2 15,0 0-9-15,0 0 3 0,0 0-8 0,0 0 3 16,6 3-2-16,-6-3-4 0,0 0 9 0,0 0-10 15,0 0 3-15,0 0-3 0,0 0 2 0,0 0 4 0,0 0-6 16,0 0-3-16,0 0 6 0,0 0-3 16,0 0-6-16,0 0-2 0,0 0-2 0,0 0 5 15,0 0 0-15,0 0-10 0,0 0 3 0,0 0-1 16,0 0-1-16,0 0 0 0,0 0-1 0,0 0-1 0,0 0 0 16,0 0-1-16,-4 8 0 0,4-8 4 0,0 7-4 15,0-2-1-15,-2-1-3 0,0 1-3 16,2 0 3-16,0 1-1 0,-1 0 4 0,0 0-3 0,1 1-2 15,-2 0-1-15,2 2 4 0,-2-2-1 0,2 2 0 16,0-3 1-16,-1 4 0 0,1 0 1 0,-1-2 1 16,-1 1-1-16,1 0 3 0,0 0 0 0,-1-3-3 15,2 3 0-15,-2-1-1 0,1-1-1 0,1 0 4 16,-2 0-6-16,1 0 1 0,1-2 0 0,-1 0-6 16,1 2-1-16,-2-2 6 0,2 0-1 0,-1 3 0 15,0-4-6-15,0 0 2 0,1 2 1 0,0-1-2 16,0-5 1-16,-2 5 0 0,2-5-1 0,0 6-3 15,0-6 0-15,0 3 3 0,0-3-4 0,2 4 2 16,-2-4-1-16,0 0 1 0,-2 4 0 0,2-4 3 16,0 0-2-16,-1 4 1 0,1-4-3 0,0 0 0 15,0 0-1-15,0 0 2 0,0 0 1 0,0 0 0 16,0 0-8-16,0 0-5 0,0 0-6 0,0 0-10 16,0 0-14-16,0 0-15 0,0 0-16 0,0 0-14 15,1-15-14-15,1 9-10 0,-4 3-17 0,2-1-71 0,0-2-213 16,2 2 95-16</inkml:trace>
  <inkml:trace contextRef="#ctx0" brushRef="#br0" timeOffset="76593.93">8776 8461 19 0,'0'0'72'16,"2"-2"-4"-16,-2 2-6 0,0 0-5 0,0 0-2 15,2-3-8-15,-2 3 0 0,0 0-13 0,0-5 6 16,0 5 2-16,0 0-6 0,1-5-4 0,-1 5 1 16,0 0-3-16,0 0 1 0,0-5-6 0,0 5 0 15,0 0-1-15,1-2 8 0,-1 2-11 0,0 0 5 16,0 0 0-16,0 0 5 0,0 0-3 0,0 0 4 16,0 0-16-16,0 0 3 0,0 0 1 0,0 0 3 15,0 0 1-15,0 0-3 0,0 0-1 0,0 0 5 16,0 0-1-16,0 0-3 0,0 0 6 0,0 0-5 15,0 0 4-15,-8 8-2 0,6-6-2 0,1 5-6 16,-1-3 2-16,0 1-4 0,2 0 2 0,-2 3 4 16,1-4-18-16,0 4 6 0,-1-1 7 0,1-3-4 15,0 3 2-15,1 0 2 0,-2-1-5 0,0 1 1 16,1 0-3-16,0-2 1 0,-1 1 0 0,1 2 1 16,0-2 2-16,0-2-4 0,-1 6 0 0,2-4 2 15,-1 0-3-15,0 1 0 0,-1-1 7 0,1 1-12 16,-1 0 6-16,0-2-7 0,2 1 1 0,-1 0 8 15,1-1-6-15,0 1 2 0,-1 0-6 0,1-4 3 16,-2 2 8-16,2 1-3 0,0-5-11 0,-1 6 4 16,1-6 1-16,0 1 1 0,0-1 0 0,0 0 0 15,-1 6-6-15,1-6 6 0,0 0-3 0,0 0 3 0,0 0-6 16,0 0 0-16,1 5 1 0,-1-5 0 16,0 0 3-16,0 0 3 0,0 0-6 0,0 0 4 0,0 0-8 15,0 0 8-15,0 0-11 0,0 0 6 16,0 0-4-16,0 0 3 0,0 0 6 0,0 0-8 0,0 0-4 15,0 0-6-15,0 0 11 0,0 0-3 0,0 0-5 16,0 0-3-16,0 0-1 0,1-15-3 0,-1 11 4 16,2-2-2-16,-1 2 2 0,-1-1 6 0,1-1-6 15,-1 2 3-15,2 0-9 0,-1-4 9 0,0 3 2 16,-1 0 0-16,0-2 3 0,1 2-4 0,-1 0 1 16,2-2 2-16,-2 2-3 0,1-4 3 0,-1 2-1 15,0 2 9-15,1-5 1 0,-1 5-7 0,0-4 3 16,0 2-2-16,2-2 6 0,-2 0-17 0,1 0 16 15,0 2 1-15,-1-2-3 0,1 4-6 0,1-1 3 16,-1-1 7-16,-1 0-3 0,1 2 4 0,1-3-2 16,0 1-1-16,-2 1-9 0,1 0 14 0,0 1-3 15,1-2 3-15,-1 2-2 0,2 1 0 0,-2 0-5 16,0-2 20-16,1 4-16 0,1-2-1 0,0 2-3 16,-3 2 4-16,4-4-3 0,-3 1-4 0,-1 3 1 15,4-5 13-15,-3 2-4 0,-1 3-6 0,5-2 5 16,-5 2-1-16,0 0 3 0,7-3-8 0,-7 3 1 15,5-2 4-15,-1-1-2 0,0 2-5 0,-4 1-4 16,7-1 15-16,-7 1 4 0,5-2-13 0,-5 2 4 16,0 0 9-16,9 2-6 0,-9-2 1 0,8 2 2 0,-8-2 8 15,5 3-10-15,-4-2-6 0,-1-1 7 0,6 4 0 16,-3-3 2-16,-2 3-1 0,2-1-7 16,1-1 10-16,-3 2-6 0,3-1-1 0,-4-3-2 15,5 5-1-15,-5-3 7 0,3 1-2 0,-2 1-1 0,-1-4 4 16,5 4 2-16,-4-1 4 0,-1-3 1 15,0 4-4-15,0 0 3 0,0-4 1 0,0 5-5 16,0-5 5-16,0 5 0 0,0-5-8 0,-1 4 3 16,-4-1-1-16,5 2 0 0,-4-3-1 0,4-2 1 0,-5 3-1 15,1-1-2-15,0 1 0 0,0-1-6 0,-1 1 2 16,-1 0 4-16,2-2-5 0,-1 2 5 0,-1-2-4 16,-1 0 0-16,0 2-6 0,0-1 14 15,1 2-13-15,-1-1-1 0,2-2-3 0,-1 1 3 0,2-1 2 16,-1 0-1-16,5-1 6 0,-6 3-6 0,6-3 2 15,0 0-1-15,-8 1-1 0,8-1 4 0,-4 1-3 16,4-1-3-16,0 0 8 0,0 0-2 0,-5 3-6 16,5-3 6-16,0 0-7 0,0 0 12 0,0 0-6 15,0 0 2-15,0 0 7 0,0 0-8 0,0 0 4 16,0 0-1-16,0 0-2 0,0 0 2 0,0 0 0 16,0 0-3-16,0 0 2 0,0 0-2 0,0 0 1 15,0 0-2-15,0 0 0 0,0 0 5 0,0 0-5 16,0 0 6-16,0 0-6 0,0 0 3 0,-8-5-2 15,8 5-2-15,0 0 0 0,0 0-14 0,0 0-16 16,0 0-26-16,0 0-23 0,0 0-43 0,0 0-94 16,0 0-233-16,-11 1 104 0</inkml:trace>
  <inkml:trace contextRef="#ctx0" brushRef="#br0" timeOffset="78068.48">10211 10212 18 0,'0'0'41'0,"0"0"-8"0,0 0 5 0,0 0-11 15,0 0-3-15,0 0 3 0,0 0-3 0,0 0 4 16,0 0-3-16,0 0 7 0,0 0 6 0,0 0-2 15,0 0-4-15,0 0-2 0,0 0-2 0,0 0 2 16,0 0-4-16,0 0-5 0,0 0 5 0,0 0-5 16,0 0 0-16,0 0 3 0,0 0-5 0,0 0 3 15,0 0-4-15,0 0-7 0,0 0 1 0,0 0-2 16,0 0-7-16,6 2 7 0,-6-2-7 0,0 0 7 16,0 0 1-16,10-4 7 0,-10 4-10 0,8-3 0 15,-2 3 0-15,1-2-7 0,-2 0 6 0,0-1-3 16,1 2 4-16,0-1 4 0,1 0-7 0,1 1-7 0,-2 0 7 15,2-2 1-15,1 2-4 0,-3-2-1 16,3 1 5-16,0 0 2 0,1 1-5 0,-3-2-6 16,3 1 2-16,0 0 4 0,-1 0 5 0,-1-1-7 0,-2 2-3 15,7-1 3-15,-3 0 0 0,-1-1-1 0,0 3 0 16,0-1 0-16,0-2 2 0,1 2-3 0,-1 1 8 16,-1-1-3-16,-2 0-5 0,3-1 0 15,-1 2 6-15,-1 0-3 0,1-1-4 0,0 2 2 0,-2-1 5 16,-6 0-5-16,12 0 0 0,-6 0-5 0,0 2 9 15,2-2-2-15,-8 0 0 0,9 1-3 0,-4-1 1 16,-5 0 1-16,10 1 8 0,-5-1-16 0,-5 0 2 16,8-1 7-16,-8 1 2 0,8 1-5 0,-8-1 1 15,0 0 3-15,7-1-4 0,-7 1 5 0,0 0-4 16,7-1 5-16,-7 1-4 0,0 0-4 0,0 0 6 16,0 0-2-16,0 0-4 0,0 0 13 0,0 0-9 15,0 0-1-15,0 0-5 0,0 0-11 0,0 0-9 16,0 0-11-16,0 0-7 0,0 0-13 0,-8-10-12 15,8 10-48-15,-9-1-124 0,4 0 55 0</inkml:trace>
  <inkml:trace contextRef="#ctx0" brushRef="#br0" timeOffset="78639">10388 10178 52 0,'0'0'74'0,"0"0"-9"15,0 0-8-15,0 0-1 0,0 0-11 0,0 0-3 16,0 0-1-16,0 0-4 0,0 0 1 0,0 0-4 16,0 0-4-16,0 0 4 0,0 0-5 0,0 0 0 15,0 0-5-15,0 0 0 0,0 0-6 16,0 0 7-16,0 0-4 0,0 0 0 0,0 0 8 16,0 0 0-16,0 0 3 0,0 8-3 0,0-8-1 0,3 4 3 15,-3-4-5-15,0 7 1 0,0-4-4 0,0 2-5 16,0 0-1-16,1-1-4 0,-1 4-1 0,0-6 6 15,0 5-9-15,0-1 0 0,3 3 0 0,-3 1-2 16,0-3 2-16,0 3-5 0,-3-1 6 0,3 2-2 16,0-2-5-16,0 0 3 0,0 3 0 0,0-2 2 15,0 0-8-15,-1-2 3 0,1-2 2 0,0 1 2 16,0 1 4-16,0-1-6 0,0 3-1 0,-3-5 0 16,3 0-1-16,0 3 5 0,3-3-7 0,-6 1 5 15,3 1 4-15,3 0-6 0,-6-1 1 0,6 0 1 16,-6 0-5-16,3-1 1 0,0 0 4 0,0-1-2 15,0 0-5-15,-1 0 5 0,1-4-4 0,1 6 3 16,-1-3 0-16,0-3 2 0,0 0 1 0,0 0-8 16,0 5 9-16,0-5-1 0,0 0-1 0,0 0-3 15,0 0 0-15,0 0-10 0,0 0-12 0,0 0-20 0,0 0-16 16,0 0-19-16,0 0-17 0,0-17-85 0,-1 12-192 16,0-2 85-16</inkml:trace>
  <inkml:trace contextRef="#ctx0" brushRef="#br0" timeOffset="79896.18">10548 10263 37 0,'0'0'60'0,"0"0"1"0,5-2-2 0,-5 2 2 15,0 0-7-15,0 0 2 0,0 0-6 0,0 0 1 16,0 0-12-16,0 0-7 0,0 0 4 0,0 0-7 16,0 0 2-16,-3 12-7 0,1-7 0 0,2-5 0 15,0 7-3-15,0-3-6 0,0 0 6 0,0 3 0 16,-2-1-3-16,2-1-1 0,0 3 0 0,-2 1 11 16,1 2-13-16,1-2 8 0,-1 0-11 0,1 1 4 15,-2 0 1-15,4-2-6 0,-2 2-11 0,-2 0 21 16,2-4-14-16,-1 1 3 0,1 0-17 0,1-2 16 15,-2 0 0-15,1-1-1 0,0-4-2 0,0 8 2 16,0-6-4-16,0-2-3 0,1 3 4 0,-1-3-4 16,0 5 11-16,0-5-5 0,0 0-3 0,-1 7-3 15,1-7 5-15,0 0 0 0,0 0-5 0,0 0 8 16,0 0-9-16,0 0-2 0,0 0 15 0,0 0-23 16,0 0 1-16,0 0-2 0,-2-17 3 0,3 10 2 15,0 2 8-15,-1-3-16 0,1-1 4 0,1 1 8 16,-2 1-6-16,1-2-1 0,0 4 5 0,1-5-5 15,0 5 10-15,-2-2-12 0,0 0 5 0,0 2 2 16,0-2 0-16,2 2 5 0,0-2-5 0,-1 2 2 16,0 0 1-16,1 2-2 0,-2-2-3 0,2 1 3 15,-2 1 6-15,0 3-8 0,4-6 5 0,-3 3 0 16,-1 3 0-16,4-5 2 0,-4 2-4 0,0 3-4 16,4-5 6-16,-3 1-2 0,2 2-2 0,-3 2 1 0,3-4 7 15,-3 4-4-15,3-1 4 0,-3 1-9 0,0 0 7 16,4-3-1-16,-4 3 5 0,0 0 0 15,0 0-4-15,0 0 4 0,1-4-6 0,-1 4 1 16,0 0 0-16,0 0 10 0,0 0-23 0,0 0 19 0,0 0 1 16,0 0-4-16,0 0 4 0,0 0 1 0,0 0-10 15,0 0 7-15,0 0 1 0,0 0 4 0,0 0 8 16,0 0-9-16,0 0-5 0,3 11 8 16,-2-8-8-16,-1-3 4 0,0 4 2 0,1 0 0 0,2-1-6 15,-3 0 9-15,4 2-7 0,-3 0 1 0,3 0 3 16,-3 2 4-16,3-2-3 0,0 2 7 0,-2-1-7 15,5 2-5-15,-6 2 10 0,3-5-8 0,1 5 0 16,-2-4-4-16,1 5 4 0,-1-6-6 0,1 4 8 16,2-1-6-16,-3 1-8 0,3 0 9 0,0-1-2 15,-1-3 2-15,-2 0-5 0,4 3 3 0,-2-2-4 16,-1-3 1-16,0 1 4 0,0 0 1 0,0-2 1 16,0 2-8-16,0-2 2 0,0 1 4 0,-4-3-5 15,7 2 1-15,-5-1-1 0,2 2 1 0,-4-3-1 16,0 0 9-16,6 1-9 0,-6-1 6 0,0 0-4 15,0 0 0-15,0 0 1 0,5 3 5 0,-5-3-6 16,0 0-2-16,0 0 3 0,0 0 2 0,5-8 4 16,-5 8-4-16,3-4-5 0,-3 4-7 0,3-3 9 15,-3 3-1-15,2-4 0 0,-2 4 0 0,0-5 7 16,0 5-5-16,0-5 8 0,0 2-5 0,0 3-3 16,2-6 1-16,-2 2 6 0,0 4-1 0,0-7-6 0,0 2 3 15,0 1-4-15,-2-2 3 0,2-1-5 16,2 0 3-16,-2-1 0 0,1 0 8 0,-1-1-8 15,1-2 3-15,-1 1-7 0,0-2 8 0,1 0-14 16,-1-5 4-16,0 6 9 0,0-6-5 0,0 2 1 0,0 0-5 16,0 3 6-16,-1 0 3 0,1 2 5 0,1-2 0 15,-2 3 9-15,2 4 3 0,-2-2 4 0,2 1 2 16,-1 2 2-16,0 4-3 0,0-7-6 16,-1 3 0-16,1 4 2 0,0-6 0 0,0 6-1 0,0-4 2 15,0 4-3-15,0 0 0 0,0 0-1 0,-1-5 4 16,1 5-4-16,0 0 0 0,0 0-3 0,0 0-2 15,0 0-3-15,0-3-1 0,0 3 3 16,0 0-1-16,0 0 3 0,0 0-3 0,0 0-5 0,0 0 4 16,0 0-2-16,0 0-2 0,0 0 0 0,0 0-4 15,0 0 1-15,0 0-2 0,0 0 0 0,0 0-17 16,0 0-26-16,0 0-29 0,0 0-35 0,0 0-65 16,-3-7-126-16,1 5-318 0,-2-2 141 0</inkml:trace>
  <inkml:trace contextRef="#ctx0" brushRef="#br0" timeOffset="89141.51">10321 8379 24 0,'0'0'87'16,"0"0"-4"-16,0 0-6 0,0 0-7 0,0 0 2 15,0 0-10-15,0 0-1 0,0 0-6 0,0-4-9 16,0 4-3-16,0 0-3 0,0 0-2 0,0 0 2 16,0-5-11-16,0 5 1 0,0 0 0 0,0 0 9 15,0 0-13-15,-3-5 1 0,3 5 1 0,0 0 0 16,0 0 1-16,0 0-4 0,1-4 2 0,-1 4 5 15,0 0-1-15,0-4 0 0,0 4 3 0,0 0-8 16,0 0-1-16,0 0-3 0,-2-4-4 0,2 4 2 16,0 0-7-16,0 0 10 0,0 0-9 0,0 0-3 15,0 0 3-15,0 0 0 0,1-6 7 0,-1 6-3 0,0 0-1 16,0 0 3-16,0 0-2 0,0 0 0 0,0 0 0 16,0 0-7-16,0 0 0 0,0 0 4 0,0 0-6 15,0 0-1-15,0 0-1 0,0 0 2 0,0 0 3 16,0 0-6-16,0 0 2 0,0 0-7 0,-4 16 4 15,3-10 4-15,-2 0-4 0,1 0-3 0,-2 3-2 16,0-1 2-16,0 2-1 0,2 0 7 0,-2-1-10 16,0 3 7-16,0-2-5 0,2 1 1 0,-1 1 6 15,-2 1-3-15,1-1-2 0,2-1-3 0,-2 6 0 16,1-4 3-16,1-1-5 0,0-1 6 0,1 0-5 16,0-2 3-16,-1 1-4 0,1-4 4 0,1 0-4 15,0 2 1-15,-1-4-3 0,1 1 8 0,0 2-5 16,0-3 0-16,0 0 1 0,0-4-1 0,1 6 2 15,-1-3-1-15,0-3 4 0,0 0-2 0,0 0 2 16,0 5 2-16,0-5-5 0,0 0-1 0,0 0 4 16,0 0 3-16,0 0-1 0,0 3-1 0,0-3-5 15,0 0-6-15,0 0-5 0,0 0-2 0,-4-13-2 16,2 9-3-16,2-1-7 0,-1-3 2 0,1 1 0 16,0 1-7-16,-2-4 0 0,1 1 2 0,0-2-2 0,1 0 2 15,0 1 1-15,0 0 12 0,-1 0-12 16,-2-2 1-16,3 0 3 0,0 2 5 0,-1 1-4 15,-1-1 5-15,0 3 3 0,2-1 7 0,-1 1-5 16,-1 0 8-16,2 0-6 0,-1 0 2 0,0 1 4 0,-2 0-8 16,3 1 10-16,0-1-6 0,0 2 8 0,0 0-7 15,-1 0-3-15,2-1 14 0,-2-1-10 16,2 3-1-16,-1-2-3 0,0 0 11 0,3 0-2 16,-2 3-4-16,0-1 4 0,-1-2-2 0,2 1 0 0,-2 4 5 15,1-6-2-15,-1 6 0 0,0-4-5 0,0-1 6 16,0 5 0-16,0 0 8 0,1-2-2 0,-1 2-10 15,0 0 1-15,0-5 0 0,0 5 0 16,0 0 2-16,0 0-9 0,0 0 11 0,0 0-2 0,0 0 3 16,0 0-6-16,0 0 4 0,4-2-1 0,-4 2-2 15,0 0 5-15,0 0-4 0,3-3 0 0,-3 3 3 16,0 0 2-16,0 0-1 0,0 0-6 0,0 0 1 16,3-5 6-16,-3 5-7 0,5 0 10 0,-5 0-7 15,0 0-1-15,7-4-2 0,-7 4 3 0,6 0-4 16,-2-1 9-16,-4 1 7 0,7-2-10 0,-7 2 6 15,10-1-12-15,-7 0 5 0,3 0 1 0,-1-1 0 16,1 0-4-16,-6 2 5 0,13 0 4 0,-7 0-10 16,1-3 7-16,-1 3-3 0,4-1-3 0,-5 1 5 15,-5 0-1-15,15-1 2 0,-8-1 3 16,-2 2-3-16,3-3-7 0,-3 3 6 0,-5 0-1 16,9 0 2-16,-9 0-1 0,10 0 4 0,-10 0-3 0,8 0-5 15,-8 0 5-15,0 0-3 0,8 0 5 0,-8 0-6 16,0 0-1-16,7-2 2 0,-7 2 0 0,0 0-3 15,0 0 5-15,0 0-1 0,0 0-1 0,0 0 1 16,0 0 0-16,0 0 8 0,5-3-14 0,-5 3 0 16,0 0-7-16,0 0-8 0,0 0-2 0,0 0-6 15,0 0-2-15,0 0-8 0,0 0 1 0,0 0-6 16,0 0-7-16,0 0-9 0,0 0-5 0,0 0-56 16,0 0-130-16,0 0 58 0</inkml:trace>
  <inkml:trace contextRef="#ctx0" brushRef="#br0" timeOffset="89935.79">10264 8436 18 0,'0'0'50'0,"0"0"-5"16,0 0-2-16,0 0-2 0,0 0 1 0,0 0-10 16,0 0-3-16,0 0 8 0,0 0-6 0,0 0-2 15,3 5-6-15,-3-5 10 0,0 0-5 0,0 0-3 16,0 0 0-16,0 0-8 0,4 2-2 0,-4-2 0 15,0 4 4-15,0-4-1 0,0 0 1 0,5 4-6 16,-5-4 4-16,1 2-9 0,-1-2 3 0,1 6 1 16,-1-6-9-16,3 4 6 0,-3-4 3 0,2 5-2 15,1-3-2-15,-2 0-5 0,-1-2 8 0,2 6-8 16,-2-6-1-16,2 3 3 0,1-2-3 16,-3-1 4-16,2 3-1 0,-2-3 6 0,0 0-7 0,3 6 6 15,-3-6 6-15,0 0-1 0,2 1-4 0,-2-1 9 16,0 0 0-16,0 0 0 0,0 0-8 0,0 0 6 15,0 0-6-15,0 0 5 0,0 0 4 0,0 0-5 16,4 3 0-16,-4-3-4 0,5 2 1 0,-5-2-1 16,0 0-7-16,4 0 6 0,-4 0 1 0,0 0-3 15,9 0 3-15,-9 0-3 0,0 0 0 0,5 2-3 16,-5-2 5-16,9-2 7 0,-9 2-12 0,0 0 0 16,9 0 1-16,-4 0 1 0,-1-2-5 0,-4 2 3 15,9-3 3-15,-9 3 3 0,10-1-8 0,-6 0 4 16,0-2-6-16,-4 3 6 0,6-1-4 0,-6 1-3 15,7-1-1-15,-7 1-5 0,0 0 11 0,6 0-1 16,-6 0-7-16,5-3 0 0,-5 3-3 0,0 0 14 16,0 0-5-16,4 0 5 0,-4 0 1 0,0 0-13 0,0 0 20 15,0 0-5-15,0 0 3 0,0 0-8 16,0 0 3-16,0 0 10 0,0 0-5 0,0 0-4 16,0 0-4-16,0 0 3 0,0 0-3 0,0 0-1 15,5-1 0-15,-5 1 2 0,0 0-9 0,0 0 3 0,0 0 1 16,0 0-1-16,0 0 6 0,0 0-2 0,0 0-4 15,0 0-1-15,0 0 1 0,0 0 3 16,0 0-9-16,0 0 9 0,0 0 3 0,0 0-11 16,0 0 8-16,0 0-3 0,0 0 0 0,0 0 7 0,0 0-8 15,0 0-4-15,0 0 2 0,0 0 4 0,0 0-4 16,0 0 2-16,0 0-3 0,0 0 1 0,0 0 1 16,0 0 6-16,0 0 2 0,0 0-6 0,0 0-7 15,0 0-20-15,0 0-13 0,0 0-17 0,0 0-13 16,0 0-21-16,0 0-18 0,-13-4-76 0,13 4-197 15,-6-3 88-15</inkml:trace>
  <inkml:trace contextRef="#ctx0" brushRef="#br0" timeOffset="90683.26">10548 8349 3 0,'0'0'80'0,"0"0"-15"16,0 0 6-16,0 0 0 0,0 0-10 0,0 0 2 16,0-3-5-16,0 3-7 0,0 0-3 0,0 0-3 15,0 0-7-15,0 0 1 0,0 0-5 0,0 0 6 16,0 0-5-16,0 0 5 0,0 0-11 0,0 0 6 16,0 0-7-16,0 0 3 0,0 0-6 0,0 0-2 15,0 0 1-15,0 0-2 0,0 0-6 0,0 0-14 16,0 0 12-16,0 0 2 0,0 0-7 0,0 0 7 0,-5 12 3 15,4-9-10-15,1-3 2 0,-3 7-5 16,2-4-1-16,0 1-3 0,-1 2 5 0,2-1-2 16,-2 1 5-16,0-1-4 0,2 2-5 0,-1 0 3 15,1-1-6-15,-1 1 1 0,-1-1-4 0,2 0 11 16,-1 1 2-16,1-1-19 0,0 4 25 0,0-4-12 16,0 1 2-16,-2 1-5 0,2-2-5 0,0 3 8 0,0-5-6 15,0 5 2-15,0-3 2 0,2 0 3 16,-2-1-4-16,0-1 0 0,0 2 3 0,0-1 0 0,-2 0 2 15,4-3 1-15,-2 3-8 0,0 0-9 0,0-1 16 16,1 0 0-16,-1 3 0 0,2-3-2 16,-2 1 1-16,0-1-8 0,0 2 4 0,1-1-4 0,-1 0 8 15,1 0 1-15,-1-1-7 0,0 1 2 0,2-2 1 16,-2 2 1-16,2 0-1 0,-2-2 5 0,0 1-7 16,0-4 2-16,0 6 0 0,0-6 5 0,0 6-3 15,0-6 0-15,0 0-4 0,0 2 2 16,0-2 9-16,0 0-10 0,2 3 8 0,-2-3-5 0,0 0 1 15,0 0-6-15,0 0 9 0,0 0 6 0,0 5 8 16,0-5 2-16,0 0 5 0,0 0-3 0,0 0-1 16,0 0-9-16,0 0 9 0,0 0-17 0,0 0 3 15,-2-15-2-15,2 10-7 0,0 5 2 0,-4-5 1 16,3 1-3-16,0-1-16 0,-1 2 7 0,2 3-11 16,-1-7 0-16,-1 2-5 0,2 0-8 0,-2 0-7 15,2-1-5-15,-1 0-12 0,1-1-3 0,-1 0-10 16,-2-1-3-16,3 1-6 0,-1 2-73 0,-1-4-163 15,0 3 72-15</inkml:trace>
  <inkml:trace contextRef="#ctx0" brushRef="#br0" timeOffset="91525.14">10520 8354 17 0,'0'0'39'0,"4"-5"-4"0,-2 3-5 0,-2 2-2 15,4 0-1-15,-4 0 2 0,5-3 0 0,-5 3-4 16,0 0-3-16,4-4 2 0,-4 4 6 0,0 0-9 0,0 0 6 16,0 0-6-16,4-1-3 0,-4 1 4 0,0 0-2 15,5-4-4-15,-5 4 1 0,2-3-1 16,-2 3-6-16,6 0-2 0,-6 0 1 0,3-2 1 15,-3 2 0-15,6-2 2 0,-6 2-4 0,0 0-2 16,6-1-4-16,-6 1 5 0,0 0-6 0,10 0-2 0,-10 0 1 16,4-3 4-16,-4 3 3 0,0 0-1 15,9 0 1-15,-9 0-3 0,5-1 1 0,-5 1 2 16,9 0-2-16,-9 0 4 0,0 0-5 0,10 0 2 16,-6 1-1-16,-4-1-6 0,0 0 6 0,9 0-1 0,-9 0 6 15,4 1-14-15,-4-1 7 0,0 0 7 0,9 0-3 16,-9 0-3-16,0 0 15 0,6 3-4 0,-6-3-9 15,3 3 8-15,-3-3-9 0,4 1 2 16,-4-1 2-16,3 3 2 0,-3-3 0 0,3 4 0 0,-3-4 0 16,3 1-7-16,-3-1-10 0,2 4 10 0,-2-4 4 15,5 3-5-15,-4-1-1 0,-1-2 3 0,3 2-2 16,-3-2 0-16,4 3-4 0,-4-3-9 0,2 3 10 16,-2-3 3-16,0 0-1 0,0 0 1 0,4 1-2 15,-4-1 7-15,0 0 1 0,3 3 1 0,-3-3 2 16,0 0-4-16,0 0 1 0,0 0 9 0,0 0-9 15,0 0-4-15,0 0 10 0,1 4-8 16,-1-4-8-16,0 0 7 0,0 0-4 0,0 4 4 0,0-4 0 16,0 0-5-16,0 0 3 0,-1 5-2 0,1-5 8 15,0 0-9-15,-4 4 3 0,4-4 7 0,-3 4-12 16,0-1 3-16,3-3 1 0,-6 5 2 0,0-3-8 16,1 1 3-16,2-1 1 0,0 2 8 0,-3 0-8 15,0-2-6-15,2 1 9 0,-2-1 0 0,2 1 3 16,-1 0-8-16,1-1 4 0,0 2 1 0,4-4-2 15,-6 3-5-15,2 0 2 0,-1-2-3 0,2 1 5 16,3-2-5-16,0 0 3 0,-6 3-3 0,6-3-6 16,-4 3 13-16,4-3-12 0,-5 3-1 0,1-2 5 15,4-1-1-15,-6 3-1 0,-1-2 2 0,7-1-10 16,-6 1 10-16,6-1-6 0,-9 0 2 0,4 1 9 16,5-1-10-16,-9 2 12 0,5 0-2 0,4-2 6 15,0 0-1-15,-9-2-2 0,9 2 11 0,-9 0-10 16,9 0 9-16,-6 2 4 0,6-2-8 0,0 0-10 15,-5 0 19-15,5 0-14 0,0 0 0 0,0 0 1 16,0 0-5-16,0 0 7 0,0 0 9 0,-5-2-13 16,5 2-10-16,0 0 5 0,0 0-1 0,0 0 7 0,0 0-3 15,0 0 3-15,0 0-1 0,0 0-15 16,0 0 9-16,0 0-8 0,0 0-23 0,0 0-14 16,0 0-44-16,-8 5-51 0,8-5-155 0,-8 3 69 15</inkml:trace>
  <inkml:trace contextRef="#ctx0" brushRef="#br0" timeOffset="95201.52">8528 10193 33 0,'0'0'31'0,"0"0"-5"16,0 0 5-16,0 0-3 0,0 0 1 0,0 0-2 16,0 0-2-16,0 0 0 0,0 0 0 0,0 0-7 15,0 0 5-15,0 0-3 0,0 0 3 0,0 0-4 16,0 0 0-16,0 0 0 0,0 0 0 0,0 0-4 16,0 0 6-16,0 0-8 0,0 0 2 0,0 0-1 15,0 0 2-15,0 0-3 0,0 0 2 0,0 0 0 16,0 0 5-16,0 0-4 0,0 0 7 0,0 0-13 15,0 0 7-15,0 0-8 0,0 0 3 0,0 0-3 16,0 0 0-16,0 0 1 0,0 0 1 0,1-7 0 16,-1 7-2-16,0 0 2 0,0 0-2 0,0 0-1 15,0-5 2-15,0 5-3 0,0 0 2 0,-4-3 0 16,4 3-2-16,0 0-1 0,0 0 0 0,0 0-1 0,0 0 6 16,0 0-6-16,0 0 2 0,0 0 0 15,0 0-5-15,0 0-1 0,0 0 4 0,0 0 0 16,0 0-6-16,0 0 2 0,0 0 1 0,0 0-3 15,0 0-3-15,0 0 3 0,0 0 1 0,0 0 4 16,0 0-4-16,0 0 3 0,0 0-1 0,0 0-2 0,0 0 2 16,0 0 2-16,0 0-2 0,0 0-2 0,4 12-9 15,-3-8 10-15,-1 2 1 0,0 0-1 0,0-2 2 16,2 3 3-16,-1 0-12 0,-1 1 8 16,2 1 0-16,0 1-5 0,-1 0 2 0,-1 0 6 0,3 0-8 15,-3 1 3-15,0-3 6 0,1 2-6 0,-1-1 2 16,0 0 0-16,0 1-1 0,1-5-5 0,0 3 0 15,-1-2 5-15,0 1 1 0,3-2-4 16,-2 2 9-16,0-4-8 0,1 3 6 0,-2 0-5 0,1-2-10 16,0 0 17-16,-1 1-8 0,2-2-3 0,-2-3 6 15,1 5-1-15,-1-5 0 0,0 6-6 0,0-6 6 16,0 0-1-16,0 4-1 0,0-4 7 0,0 0-4 16,0 5 1-16,0-5 0 0,0 0-3 0,1 2 3 15,-1-2-6-15,0 0 6 0,0 0 2 0,0 0-10 16,0 0 4-16,0 3 0 0,0-3 4 0,0 0 13 15,0 0-12-15,0 0-7 0,0 0-2 0,0 0-1 16,0 0 5-16,0 0 6 0,0 0-5 0,0 0-3 16,0 0 6-16,0 0-2 0,0 0 4 0,0 0 9 15,0 0-14-15,0 0 9 0,0 0-3 16,0 0 3-16,1 3 9 0,-1-3-4 0,0 0 0 0,0 0 1 16,0 0 10-16,0 0-4 0,0 0 1 0,0 0-10 15,0 0-1-15,0 0 7 0,0 0-13 0,0 0 7 16,-9-7-2-16,9 7-3 0,-2-6 4 0,2 6-1 15,-4-4-15-15,2-1 14 0,0 2-1 0,1-2-2 16,0 0-3-16,-1 0 3 0,0-1-1 0,1-1 5 16,-1-1-11-16,0 0-1 0,-2-3 8 0,3 1-4 15,-1 1 6-15,0-1-6 0,-1-2 0 0,0-1-9 16,0 4 15-16,2-1-7 0,-1 0 1 0,0 1-2 16,1 0-2-16,-1 1 2 0,1 3-1 0,-2-3-4 0,3 1 8 15,-1 3 0-15,0-2-7 0,-1 0 7 16,2 1-5-16,0-1-2 0,0 1 2 0,0 1 3 15,0-1-5-15,0 1 6 0,0 4 2 0,-1-9-3 16,2 5 1-16,-1 0-3 0,0 0 5 0,0 0-5 0,0-1-2 16,0 1 4-16,0-1 0 0,2 1 3 0,-2 4-9 15,0-6 5-15,1 3-3 0,-1-1 1 0,0 4 9 16,0-7-12-16,0 4 3 0,0 3 3 16,0-4-1-16,0 4 7 0,0 0-10 0,0-5-4 0,0 5 17 15,0 0-11-15,1-5 3 0,-1 5-4 0,0 0 10 16,0 0-8-16,0 0-5 0,0 0 3 15,0-2 2-15,0 2-15 0,0 0 18 0,0 0 0 16,2-5-17-16,-2 5 20 0,0 0-9 0,0 0 3 0,0 0 6 16,0 0-10-16,0 0 10 0,0 0 1 0,0 0-8 15,0 0 1-15,0 0-5 0,0 0 4 0,0 0 3 16,0 0 2-16,0 0-8 0,0 0 7 16,0 0-3-16,0 0-2 0,0 0 2 0,0 0-5 0,0 0 9 15,0 0-3-15,0 0-1 0,0 0-7 0,0 0 6 16,0 0-7-16,0 0 2 0,0 0 1 0,0 0 15 15,0 0-10-15,0 0-1 0,0 0-2 0,0 0 7 16,0 0 7-16,0 0-17 0,6 9 3 0,-6-9 10 16,0 0-4-16,8 0 3 0,-8 0-8 0,5 1 10 15,-5-1-13-15,6 2 9 0,-2-2-1 0,-4 0-17 16,8 2 5-16,-6 0 5 0,-2-2 4 0,9 1 5 16,-5 0-3-16,0 2-5 0,-4-3 8 0,10 0-11 15,-10 0 8-15,13-3-2 0,-7 6 4 0,-2-6-6 16,-4 3-4-16,9 3 2 0,-9-3 8 0,10 0 0 15,-10 0-2-15,9 0-1 0,-5 0-1 0,-4 0-3 16,5-3 7-16,-5 3-10 0,5-1 4 0,-5 1-3 16,0 0 7-16,0 0 4 0,0 0-6 0,0 0-5 15,0 0 15-15,10 1-14 0,-10-1 9 0,0 0-5 16,0 0 0-16,0 0-5 0,4-2-9 0,-4 2 14 16,0 0 2-16,0 0 0 0,0 0-8 0,0 0 4 15,0 0 4-15,0 0 3 0,0 0 3 0,0 0-7 16,0 0-19-16,0 0 0 0,0 0-10 0,4-2-12 15,-4 2-13-15,0 0-6 0,0 0-19 0,0 0-78 16,0 0-168-16,0 0 75 0</inkml:trace>
  <inkml:trace contextRef="#ctx0" brushRef="#br0" timeOffset="95758.9">8561 10311 50 0,'0'0'42'16,"0"0"3"-16,0 0-5 0,6 0 3 0,-6 0-7 16,0 0 0-16,4-1 4 0,-4 1-11 0,0 0 4 15,4-3-12-15,-4 3 6 0,6-2-7 0,-6 2 5 16,0 0-7-16,8-3-2 0,-8 3 2 0,7-1-2 15,-4 0-2-15,-3 1 2 0,9-3-2 0,-9 3 0 16,5-1-2-16,-1-1 0 0,1 1 1 0,-5 1 6 16,8-3-15-16,-4 2 8 0,-4 1 1 0,7-2 4 15,0 0-9-15,-7 2 5 0,6-2-7 0,-2 1 0 16,-4 1 4-16,10-1-4 0,-6-1 0 0,-4 2 1 16,8 0-5-16,-8 0-1 0,8-1 4 0,-8 1-5 15,5 0 10-15,-5 0-9 0,0 0 7 0,0 0-1 16,0 0 10-16,0 0 3 0,10 0-7 0,-10 0 12 15,0 0 4-15,0 0-7 0,0 0-2 0,0 0 1 16,0 0 8-16,0 0-11 0,0 0 5 0,0 0-2 16,0 0-9-16,0 0 2 0,0 0-9 0,0 0-10 15,0 0-12-15,0 0-11 0,0 0-13 0,0 0-10 16,0 0-24-16,0 0-73 0,0 0-159 0,-22 1 71 16</inkml:trace>
  <inkml:trace contextRef="#ctx0" brushRef="#br0" timeOffset="97526.8">8805 10200 11 0,'0'0'61'0,"0"0"-1"0,0 0-9 16,0 0-4-16,0 0-3 0,0 0 1 0,0 0-2 0,0 0-7 16,0 0 4-16,0 0-5 0,0 0-6 0,0 0 7 15,0 0 0-15,0 0-3 0,0 0-1 0,0 0 4 16,0 0 1-16,0 0-3 0,0 0-3 16,0 0 2-16,0 0-5 0,0 0-6 0,0 0-7 0,0 0 5 15,0 0-7-15,0 0 3 0,0 0-2 0,0 0-1 16,0 0-3-16,0 0-3 0,0 0 10 0,0 0-3 15,0 0-7-15,0 0-4 0,-3 11-11 16,3-11 9-16,0 11 19 0,2-7-15 0,-4 2 2 0,4 2-5 16,-2-2-3-16,0 4 3 0,0-1 2 0,1 1 6 15,0 0-6-15,-1-2-3 0,2 1 1 0,0 0 1 16,-2 2-4-16,0-3-4 0,2 0 5 0,0-2-1 16,-2 1 4-16,0-1-12 0,0-1 4 15,0 0 5-15,1 0 4 0,-1 0 3 0,0-1-6 0,2-1 0 16,0 2-2-16,-2-5 6 0,0 4-4 0,0-4-5 15,0 6 2-15,0-6 0 0,0 4 3 0,0-4-2 16,0 0 9-16,3 5-8 0,-3-5-1 0,0 3 7 16,0-3-8-16,0 0 2 0,0 0-6 0,0 0 6 15,0 0 6-15,0 4-6 0,0-4-2 0,0 0 1 16,0 0 2-16,0 0 1 0,2 3 5 0,-2-3-4 16,0 0 4-16,0 0-13 0,0 0-1 0,0 0 10 15,0 0-6-15,0 0 5 0,0 0 1 0,0 0-1 16,0 0-10-16,0 0 9 0,0 0 0 0,0 0 5 15,0 0-9-15,0 0 5 0,0 0 2 0,0 0-9 16,0 0-2-16,0 0 10 0,0 0-3 0,0 0 2 16,0 0-4-16,0 0 3 0,0 0 0 0,0 0-3 15,0 0-3-15,0 0 4 0,0 0 1 0,0 0-6 16,0 0 9-16,0 0 7 0,0 0-15 0,0 0 12 16,0 0-4-16,0 0 14 0,0 0-4 0,0 0 5 15,0 0-2-15,0 0-16 0,0 0 12 0,0 0 3 16,0 0-8-16,0 0-12 0,-7-10 15 0,7 10-3 15,0-8 1-15,-2 3-5 0,1 1 5 0,1-3-5 16,-2 0 0-16,2-1 3 0,-2 1-7 0,2 2 8 16,-2-1-9-16,0-2 4 0,1 1 4 0,1 1-1 15,-1 0-2-15,-1 0 5 0,1-1-8 0,1 5 6 16,0-5-10-16,-2 2 4 0,2 1-3 0,-2 0 4 16,2 0-1-16,0 4 14 0,-1-7-16 0,1 2 8 0,0 5-7 15,-1-6 6-15,2 1-13 0,-1 5 13 16,1-6-6-16,-1 3 0 0,0-1 12 0,0 4-11 15,4-5-2-15,-4 2 5 0,0 3-11 0,0-5 8 0,0 5 2 16,0-5 5-16,0 1-9 0,0 4-14 0,0 0 23 16,0 0-9-16,0-5-3 0,0 5 1 0,0 0 6 15,1-3-1-15,-1 3 1 0,0 0-2 16,0 0 2-16,0 0-5 0,2-5 2 0,-2 5 6 16,0 0-2-16,0 0-6 0,0 0 3 0,0 0-4 0,0 0 6 15,0 0 2-15,0 0-3 0,0 0-2 0,0 0 0 16,1-4-2-16,-1 4 1 0,0 0-3 15,0 0 1-15,0 0 4 0,0 0-3 0,0 0 8 0,0 0-1 16,0 0-4-16,0 0-1 0,5 12 1 0,-5-12 0 16,4 4-1-16,-3-1-5 0,4 1 11 0,-1 2-2 15,-3-2-6-15,3 2 3 0,0-1 4 0,0 1-6 16,1 1 7-16,-1-3-9 0,-3 3 7 0,4-3-2 16,-1 1 0-16,0 0 8 0,0 0-14 0,-2-1 5 15,2 1-1-15,0-1 1 0,0 0-1 0,-4 0 5 16,6 0-7-16,-3 0-2 0,-2-2 4 0,4 0-1 15,-5 2 1-15,4-2-4 0,-1 2 4 0,1-1 2 16,-2-1-12-16,2 1 8 0,0 1 7 0,-2-1-3 16,1 2 0-16,1-4 2 0,-2 2-4 0,2-1 0 15,-1 1 3-15,-1 0-1 0,1-1 6 0,-1 1-9 16,2 1 0-16,-1-2 3 0,-3-2-7 0,5 6 6 16,-3-5 0-16,-2-1-4 0,0 0 0 0,4 3 5 15,-4-3-3-15,3 3 0 0,-3-3 10 0,4 3-10 16,-4-3 7-16,2 2-6 0,-2-2 2 0,0 0-1 15,6 2 5-15,-6-2-5 0,0 0 1 0,4 2 0 16,-4-2-1-16,0 0-4 0,3 3 3 0,-3-3-1 16,0 0 2-16,0 0 9 0,5 2-10 0,-5-2-4 15,0 0 7-15,0 0-5 0,0 0 0 0,0 0 3 16,0 0 4-16,0 0 2 0,0 0-2 0,0 0-3 0,0 0 8 16,0 0 3-16,0 0 8 0,0 0-3 0,0 0-1 15,0 0 6-15,0 0-14 0,0 0-1 16,0 0 4-16,0 0 0 0,4-7 3 0,-4 7-2 15,0-5-1-15,0 5 1 0,0-5-2 0,0 5-2 16,0-4-3-16,0-2-7 0,0 1 8 0,0 5 2 16,-2-6-1-16,2 6-5 0,0-7-1 0,0 2 0 15,-1 2 0-15,1-3 4 0,-1 2 0 0,1 0-4 16,-1-1-4-16,-1 1-1 0,1-2 2 0,0 2 5 16,-1-1-1-16,1 0 2 0,1 1-2 0,-1-1 4 0,1 0-5 15,-1 1 2-15,-1-2-1 0,2 1-1 16,-3 1 1-16,1 0 0 0,4-2 2 0,-4 2-8 0,1-2 4 15,1 6 3-15,-2-7 1 0,2 2 1 0,0-1-5 16,-2 2 3-16,1-2-4 0,0 0 1 0,1 3 4 16,0-2-8-16,-2 1 7 0,2 4 0 0,-1-8 5 15,1 6-4-15,0 2-11 0,-1-6 9 16,1 6 0-16,-1-5 3 0,1 5-5 0,0 0 3 16,-2-4 1-16,2 4-4 0,0 0 4 0,0 0-1 0,0 0 3 15,3-2-2-15,-3 2-6 0,0 0 3 0,0 0 2 16,0 0-3-16,0 0 5 0,0 0 0 0,0 0-1 15,0 0 5-15,0 0 1 0,0 0-7 0,0 0 2 16,0 0 1-16,0 0-1 0,0 0-7 0,0 0-1 16,0 0 17-16,0 0-11 0,0 0 0 0,0 0 6 15,0 0-10-15,0 0 2 0,0 0-1 0,0 0-4 16,0 0-1-16,0 0-5 0,0 0-6 0,0 0-35 16,0 0-23-16,0 0-31 0,-4-6-127 0,4 6-249 15,0-6 111-15</inkml:trace>
  <inkml:trace contextRef="#ctx0" brushRef="#br1" timeOffset="-177871.17">7642 14633 30 0,'0'0'31'0,"0"0"-5"0,0 0 11 15,0 0 7-15,0 0-5 0,0 0 0 0,0 0-1 0,0 0 3 16,0 0-1-16,0 0 0 0,0 0-2 0,0 0-8 16,0 0 9-16,0 0-6 0,0 0-7 0,0 0 5 15,0 0-7-15,0 0 0 0,0 0 6 16,0-4-9-16,0 4 2 0,0 0-5 0,0 0 0 16,0 0-4-16,0 0 3 0,0 0-9 0,0 0 11 0,0 0-4 15,0 0-2-15,0 0-1 0,0 0-6 0,0 0 5 16,0 0 3-16,8-5-7 0,-6 1 0 0,-2 4-1 15,4-4 2-15,0 2 0 0,2 1-7 0,-2-3 7 16,1 2-3-16,2-4 0 0,-1 2-2 0,2 2 1 16,1-3 3-16,1 2-3 0,-1 0-6 0,5 1 1 15,-4-2 5-15,3-1-1 0,1 2-5 0,1 0 9 16,-2 0-4-16,0-3-7 0,0 5 7 0,-3-1 6 16,4 0-9-16,-4-1 4 0,2-1 6 0,1 3-9 15,-3-1-1-15,2 0 4 0,-3 1-11 0,0 1 15 16,-1 0-4-16,4 0-1 0,-6 0 1 15,0 0-2-15,3-1-4 0,-4 0 4 0,-5 1-4 0,9-2 3 16,-2 2-1-16,-7 0 5 0,10 0-4 0,-9-2-1 16,-1 2-1-16,8-1 0 0,-8 1-4 0,4-4 8 15,-4 4 0-15,0 0-11 0,0 0 16 0,6 0-2 16,-6 0 2-16,0 0 5 0,0 0 2 0,0 0 3 16,0 0-2-16,0 0 2 0,0 0-5 0,0 0 7 15,0 0-1-15,0 0 0 0,0 0 2 0,0 0 7 16,0 0-5-16,0-4-6 0,0 4 10 0,0 0-13 15,0 0 3-15,0 0 3 0,0 0 0 0,-2-7 4 16,2 7 3-16,0 0-2 0,-3-4 0 0,3 4 2 16,0 0-3-16,0 0-4 0,-4-2 6 0,4 2 1 15,0 0 1-15,0 0-6 0,0 0 1 0,0 0-4 16,0 0-1-16,0 0 3 0,0 0-3 0,0 0-5 16,0 0 5-16,0 0-12 0,0 0 5 0,0 0-2 15,0 0-6-15,0 0 4 0,-5 7-1 0,5-7 0 16,-1 6-2-16,-2-2-2 0,2 2 2 0,-4 0-1 15,5 4-2-15,0-3 2 0,-4 8-3 0,4 1 0 16,-1 2 2-16,2-1-4 0,-1 0 8 0,1 1-6 16,2 2 2-16,3 6 7 0,-2 1-1 0,0-2 1 15,0-7 0-15,-3 0 0 0,3 1 4 0,1-1-3 16,-2 2-6-16,-2-1 0 0,5-4-3 0,-3-1 0 0,-2-3 2 16,3 1-3-16,-3 0 2 0,3-3-1 15,-4-1 1-15,4-1 2 0,-3-2 2 0,0 1-6 16,1 0 2-16,-1-1-2 0,-1-2 4 0,0-3-5 15,0 6 4-15,3-6-4 0,-3 0 1 0,0 0-4 0,0 0 0 16,2 6 3-16,-2-6-5 0,0 0-7 16,0 0-3-16,0 0-18 0,0 0-18 0,0 0-24 15,0 0-19-15,0 0-20 0,-10-11-15 0,6 4-105 16,4 3-253-16,-6-2 112 0</inkml:trace>
  <inkml:trace contextRef="#ctx0" brushRef="#br1" timeOffset="-177310.05">7815 14800 41 0,'0'0'59'0,"0"0"-4"0,0 0 1 16,0 0-11-16,0 0 1 0,0 0-4 0,0 0-4 15,0 0 2-15,0 0-6 0,0 0-2 0,0 0 4 0,0 0-3 16,0 0 6-16,0 0-8 0,0 0-2 15,0 0 4-15,0 0-5 0,0 0 6 0,0 0-5 16,0 0 7-16,14-3-1 0,-14 3 0 0,7-4 10 16,-4 2-2-16,4 1-5 0,-1-2 0 0,0-1-4 15,1 1-1-15,0 1 0 0,5-5 3 0,-3 2-5 0,1 0 4 16,3 1-4-16,-2-2-5 0,-2 0 0 0,5 0-8 16,-4 1 3-16,3-4-6 0,-4 6 7 15,4 1-6-15,-2-3 1 0,1 1 0 0,-3 0-3 16,1 1-1-16,-2 2-6 0,-2-1 3 0,3 1-5 0,-5-4 2 15,1 3 6-15,0 0-8 0,0 2-3 16,-5 0 3-16,9-2 2 0,-9 2 1 0,6-3-3 16,-6 3-3-16,0 0 2 0,6 0 2 0,-6 0-2 15,0 0 3-15,0 0-4 0,0 0-3 0,0 0 0 16,6-1 3-16,-6 1 2 0,0 0-6 0,0 0 6 0,4-2-11 16,-4 2 0-16,0 0-8 0,0 0-6 0,0 0-4 15,0 0-5-15,0 0-11 0,0 0-10 16,0 0-16-16,0 0-15 0,0 0-18 0,0 0-96 15,0 0-210-15,0 0 94 0</inkml:trace>
  <inkml:trace contextRef="#ctx0" brushRef="#br1" timeOffset="-176597.58">8369 14512 25 0,'0'0'109'0,"0"0"-4"16,0 0-7-16,0 0 1 0,0 0 3 0,0 0-14 0,0 0-2 16,0 0-10-16,0 0 3 0,0 0 2 0,0 0-2 15,0 0-5-15,0 0-2 0,0 0-1 0,0 0-1 16,0 0-6-16,0 0 2 0,0 0-6 16,0 0 3-16,0 0-5 0,0 0-5 0,1 4-3 0,-1-4-5 15,0 0-5-15,-3 7-4 0,1-1-3 0,-1 3-4 16,1 1-2-16,1 0-3 0,-3 7-4 0,0-1 1 15,2 4-2-15,-1 3-3 0,1-3-5 0,0 0 2 16,-1 6-4-16,0-6 5 0,-2-1-5 16,4 6-1-16,-4-1-3 0,1-3 2 0,4-4-1 0,-3 2-3 15,2-1 5-15,0-1-5 0,-1-5 2 16,2 0-2-16,-4 0-3 0,4-4 3 0,-1-2 1 16,1 1-3-16,1-1 7 0,1-2-6 0,-1 1 0 0,0-2-2 15,-1 1-3-15,0-4 6 0,0 0-3 16,7 3 3-16,-7-3 0 0,8-3-2 0,-2 1 0 0,-1-2 4 15,0 1-3-15,0-2 0 0,2 1 1 0,1-1 0 16,-3-1 1-16,5 1 0 0,-5 0-3 16,6 0 2-16,-1-2-1 0,2 0 0 0,-2 0-2 15,0 0 5-15,7 0-3 0,-3-1 1 0,-2 3-1 0,4-5 1 16,-4 6-4-16,4-4 3 0,-3 4-2 0,1-1-2 16,-2 2 1-16,-1-1-1 0,3 1 3 0,-1 2-1 15,0-2-1-15,-2 3 1 0,2 0 2 0,-2 0-5 16,1-1 0-16,-2 2 2 0,-2 1 0 0,0-1-3 15,-2 0 1-15,0-1 0 0,-2 3 3 0,1-3-9 16,-1 1-2-16,1 1-3 0,-5-2-6 0,7 1-5 16,-7-1-2-16,5 3-10 0,-5-3-3 0,3 1 0 15,-3-1-10-15,3 4-7 0,-3-4-8 16,0 0-13-16,3 2-1 0,-3-2-8 0,0 0-15 0,0 0-9 16,0 0-11-16,0 0-82 0,-13 3-221 0,13-3 98 15</inkml:trace>
  <inkml:trace contextRef="#ctx0" brushRef="#br1" timeOffset="-176219.53">8510 14759 36 0,'-3'-2'83'15,"3"2"11"-15,-6-3-12 0,6 3-1 0,-3-3-1 16,3 3-7-16,-5-2 0 0,5 2-3 0,0 0-3 15,0 0 0-15,-5-1-3 0,5 1 0 0,0 0 2 16,0 0-2-16,0 0-13 0,0 0 1 0,0 0-12 16,0 0-2-16,-6 9-4 0,5-5-2 0,1 3-2 15,0 0-2-15,-4 1 2 0,4 4 0 0,1-2 1 16,3 3 1-16,-1 3-6 0,0-4 1 0,3 6 2 16,0 0-7-16,-1 0-5 0,0-2 5 0,2 1 0 15,0 0-6-15,-2-1 3 0,-1-2 0 0,2 1 1 16,-1-1 3-16,2-1-1 0,-3-1 4 0,-2 0-3 15,3 0-3-15,-2-1-1 0,1-1 0 0,0-1-8 16,-2 0 4-16,2-3 0 0,-2 0-4 0,2-2-4 16,-4 2 3-16,3-1-2 0,-1-3 1 0,1 2-6 15,0 0-1-15,-1 0 1 0,-2-1-6 0,0-3-7 16,0 4-14-16,0-4-22 0,0 0-13 0,1 3-23 16,-1-3-36-16,0 0-24 0,0 0-108 0,0 0-269 15,-7-13 120-15</inkml:trace>
  <inkml:trace contextRef="#ctx0" brushRef="#br1" timeOffset="-175717.25">8808 14591 126 0,'0'0'138'0,"0"0"-10"0,0 0-18 15,0 0-7-15,0 0-10 0,-7 6 0 0,7-1-11 16,1 1-3-16,-2 0-8 0,1 1 0 0,0 2-7 15,0 1-3-15,0-3-5 0,0 0-3 0,0-2-2 16,0 5-4-16,0-3-9 0,0-3-2 0,1 2-2 16,1-2-3-16,-2-1-8 0,1 1 0 0,0 1 1 15,-1-5-3-15,2 3-5 0,-2-3 1 0,4 3-3 16,-4-3 3-16,0 0-3 0,0 0 3 0,0 0-2 16,0 0-1-16,0 0 2 0,0 0-3 0,10-11 1 15,-10 7-2-15,0 0-3 0,2-2-4 0,-2-1 5 16,0 0-3-16,0 2 3 0,0 0 3 0,-2 0-5 15,2-2 1-15,-2 3 0 0,-1 1-4 0,1-1 0 16,2 4 1-16,-5-6 0 0,3 5-6 0,2 1 0 16,-6-3-3-16,6 3-3 0,0 0-8 0,-10 2-6 15,10-2-14-15,-7 2-10 0,3-2-15 0,4 0-18 16,-4 4-8-16,3 0-6 0,1-4-12 0,-4 5-12 16,4-5-11-16,-3 4-68 0,1 0-209 0,2-4 92 15</inkml:trace>
  <inkml:trace contextRef="#ctx0" brushRef="#br1" timeOffset="-175135.03">8985 14345 32 0,'0'0'82'15,"0"0"-9"-15,0 0 7 0,0 0-10 0,0 0 3 16,0 0 0-16,0 0 5 0,0 0-4 0,0 0 3 15,0 0-14-15,0 0 3 0,0 0-8 0,0 0-6 16,0 0-2-16,0 0-4 0,3 10 1 0,-3-3 1 16,-2 0 1-16,4 8 3 0,-1 1-6 0,-1-1-6 15,1 0 5-15,3 5-6 0,-2-2 0 0,-1 9-5 16,1-8 0-16,1 8 21 0,-1 2-22 0,2-3 0 16,0 3-1-16,-1 0 0 0,-1 0 0 0,-1 1 1 0,2-1-5 15,0 4 1-15,0-1-2 0,-4-3 2 0,2-1 1 16,2 0-3-16,-3-7-1 0,2 4 4 15,-2 0-6-15,0-5 2 0,0-2-3 0,0 1-3 16,0-3 3-16,2 0 2 0,-2-3-9 0,1-3 1 16,-2 1-2-16,2-4-4 0,-1 0 6 0,1 0-6 0,-1-2 0 15,2-1-2-15,0 1-1 0,-2-1 2 0,0-4-4 16,0 5-2-16,0-5 0 0,0 4 0 16,0-4-1-16,0 4-1 0,0-4-1 0,0 0 0 15,0 3 6-15,0-3-3 0,0 0-3 0,0 0 1 16,0 0 0-16,0 0 0 0,0 0 0 0,0 6-1 15,0-6-3-15,0 0 6 0,0 0-10 0,0 0-7 0,0 0-12 16,0 0-6-16,0 0-19 0,0 0-29 0,0 0-31 16,0 0-35-16,-4-12-26 0,4 12-109 15,-4-9-304-15,2 5 135 0</inkml:trace>
  <inkml:trace contextRef="#ctx0" brushRef="#br1" timeOffset="-174716.3">9176 14754 8 0,'0'0'113'0,"0"0"-4"0,0 0-16 0,0 0-12 15,0 0 0-15,0 0-6 0,0 0-3 0,-2 12-4 16,2-7-9-16,0 0-9 0,0-1 2 0,0 4-1 0,2-1-6 16,0-2-2-16,0-1-4 0,0 0 0 15,-2 0-1-15,2 0-6 0,1-1 0 0,-2 2-2 16,-1-5-2-16,3 2 3 0,-1 1 1 0,-2-3-2 15,2 4-2-15,-2-4 0 0,0 0 9 0,0 0-5 16,7 0 1-16,-7 0-3 0,0 0 0 0,7-4 0 0,-6 0-1 16,-1 4-2-16,4-7 4 0,-4 7-2 0,1-6 2 15,-1 3-1-15,0 3 5 0,1-4-2 0,-1 4-4 16,0 0 1-16,0 0-9 0,-4-4-31 16,4 4-38-16,0 0-55 0,0 0-50 0,-21 11-112 0,10-6-288 15,-1 2 128-15</inkml:trace>
  <inkml:trace contextRef="#ctx0" brushRef="#br1" timeOffset="-153067.04">15657 8390 26 0,'0'0'58'16,"0"0"0"-16,0 0-7 0,0 0-2 0,0 0-3 16,0 0-2-16,0 0 1 0,0 0-3 0,0 0-4 15,0 0 9-15,0 0 0 0,0 0-5 0,0 0 6 0,0 0-8 16,0 0 4-16,0 0-2 0,0 0 3 0,0 0-11 16,0 0 5-16,0 0-2 0,0 0-7 0,0 0 3 15,0 0-2-15,2 5-4 0,-2-5-1 16,0 0-6-16,0 0 6 0,0 0-3 0,0 0-3 0,0 0-8 15,0 0 0-15,0 0 4 0,0 0 8 0,0 0-10 16,0 0 3-16,0 0 0 0,0 0 5 16,0 0-6-16,0 0 2 0,0 0-7 0,0 0 3 0,0 0-5 15,0 0 2-15,0 0 4 0,0 0-4 0,0 0-2 16,0 0 4-16,0 0-8 0,0 0 4 0,0 0-8 16,0 0 11-16,0 0-5 0,0 0-3 0,12-2-3 15,-12 2 3-15,9 0 6 0,-9 0-4 0,10 0-2 16,-4-1 2-16,0 2-3 0,-6-1-1 0,12 0 2 15,-4-1 1-15,-2 1-4 0,2 0 2 0,1 0-2 16,1 1 2-16,-3 1-2 0,0-4 6 16,2 2-5-16,0 2-4 0,0-2 4 0,1 0-2 0,-2 0 6 15,-3 0-3-15,3 0-1 0,3 0-2 0,-4 1 0 16,-2-1 0-16,-5 0 1 0,10-1-1 0,-1 2-4 16,-9-1 7-16,10 1-3 0,-6-1-3 0,-4 0 12 15,10 1-8-15,-10-1-1 0,9 0 1 0,-9 0-6 16,7 0 6-16,-7 0 1 0,0 0 1 0,6 0-3 15,-6 0-3-15,0 0 5 0,9 0-7 0,-9 0 6 16,0 0 0-16,6 0-6 0,-6 0 5 0,0 0-5 0,0 0-7 16,0 0-3-16,0 0 5 0,0 0-12 15,7 0 2-15,-7 0-3 0,0 0 1 0,2 3-7 16,-2-3-2-16,0 0-2 0,0 0-7 0,0 0 1 0,0 0-5 16,0 0 1-16,0 0-8 0,0 0-5 0,0 0-3 15,0 0-2-15,0 0 0 0,0 0-6 0,0 0-6 16,-8-8-47-16,8 8-129 0,-5-3 58 15</inkml:trace>
  <inkml:trace contextRef="#ctx0" brushRef="#br1" timeOffset="-152593.94">15828 8386 55 0,'0'0'47'0,"0"0"6"16,0 0-4-16,0 0-8 0,0 0-2 0,0 0-5 15,0 0 1-15,0 0-6 0,0 0-2 0,0 0-6 16,0 0 5-16,0 4-5 0,0-4-6 0,0 0 5 16,0 0-4-16,0 0 0 0,0 0 8 0,0 0 5 15,0 0 1-15,0 0-1 0,0 0-1 0,-1 5 12 16,1-5-17-16,0 3 7 0,-3 0-2 0,3-3 0 15,0 6-6-15,0-2 3 0,-1 0 2 0,-2 0-4 16,2 1 4-16,1-2-10 0,-1 2 5 0,-2-1-5 16,3 2 0-16,0-1 0 0,-1 1-1 0,-2 1-1 15,2 1 2-15,-2 1-5 0,2-4 2 0,1 3 0 16,-1 1 1-16,-3 0-4 0,4-1 4 0,-5 2-2 16,5-3 1-16,-2 0 4 0,0 0-5 0,1 1-2 15,-3-1 6-15,4-1 2 0,0 1-2 0,-4-1-6 16,4-1-2-16,0 2-2 0,-1-1 1 0,1 1-1 15,-4-4-2-15,4 2-2 0,0-1-2 0,0 1 8 0,0-5-5 16,0 5-1-16,0-5 0 0,-2 4 8 16,0-1-7-16,2-3-3 0,0 0 3 0,0 0-2 15,0 6 0-15,0-6 2 0,0 0 0 0,0 4-4 16,0-4-6-16,0 0-18 0,0 0-12 0,0 0-23 0,4-10-11 16,-3 5-36-16,2-1-78 0,-2 0-198 0,3 1 88 15</inkml:trace>
  <inkml:trace contextRef="#ctx0" brushRef="#br1" timeOffset="-151417.19">16062 8453 45 0,'0'0'75'0,"0"0"-8"15,0 0-3-15,0 0-4 0,0 0-4 0,0 0-9 16,0 0-2-16,0 0-3 0,0 0-9 0,0 0 1 16,0 0-2-16,0 0 4 0,0 0-7 0,0 0 7 15,0 0 0-15,-8 11-8 0,7-7 1 0,-2-2 1 16,3 3 0-16,-2 0-4 0,-2 0 4 0,0 2-9 16,-1 0-1-16,4 5 3 0,-3-3 4 0,0 2-1 15,1-2-3-15,-2 4 5 0,1-4-5 0,2 3 5 16,-2-1-16-16,-1 0 7 0,1-1-9 0,2 2 6 15,-1-2-3-15,3-2 1 0,-4 1-5 0,2-5-20 16,0 5 25-16,1-3-8 0,1-4 5 0,-4 3 0 16,4-1 0-16,-1-1 0 0,1-3 5 0,0 5-4 15,0-5 5-15,0 0 1 0,0 0 0 0,0 0-3 16,0 0-1-16,0 0-1 0,0 0-4 0,10-10 3 16,-9 3-6-16,2 5-2 0,-2-5-3 0,3-1-1 0,1 1-5 15,-1-3 7-15,0 0-6 0,1 2-4 0,-4-5-3 16,3-2 6-16,0-2-8 0,-3 2 6 15,3 1 3-15,-1 2-2 0,-2-5 6 0,3 5-6 16,2-5 0-16,-6 5-3 0,0 1 13 0,4 1-16 16,0 2 11-16,-4 0 10 0,1 0 7 0,2 2-9 15,-3 0-1-15,0 1 6 0,1-1-2 0,-1 2 1 16,0 2-3-16,0 2 9 0,3-6-10 0,-2 4 1 16,-1 2-2-16,4-3 7 0,-3-1-6 0,3 1-7 0,-4 3-7 15,6-4 14-15,-6 4-3 0,7-3-1 0,-2 2-3 16,-1-1 3-16,-1-1 0 0,-3 3-6 0,10 0 10 15,-6-1-6-15,-4 1 4 0,13 0-8 16,-8 1 2-16,-5-1-5 0,12 0 14 0,-7 0-10 0,-5 0 2 16,8 0 2-16,-8 0 4 0,6 0-9 0,-2 3 8 15,-4-3 0-15,6 1-10 0,-6-1 0 0,0 0 4 16,5 1-2-16,-5-1 5 0,0 0-5 0,0 0 8 16,0 0-5-16,0 0 3 0,0 0-4 0,0 0 0 15,9 0 3-15,-9 0 0 0,0 0-4 0,0 0 4 16,0 0 6-16,0 0-9 0,0 0 6 0,0 0-5 15,0 0-1-15,0 0-1 0,0 0-1 0,0 0 1 16,0 0 1-16,0 0-1 0,0 0 5 0,0 0-12 16,0 0 14-16,0 0-1 0,0 0-7 0,0 0 2 15,0 0 3-15,0 0 3 0,0 0 5 0,0 0-9 16,0 0-3-16,0 0-9 0,0 0 12 0,0 0-6 16,4 1 1-16,-4-1 8 0,0 0-3 0,0 0 0 15,0 0 2-15,0 0 3 0,0 0-4 0,0 0-2 16,0 0-4-16,0 0 11 0,0 0-3 0,0 0-7 15,0 0 1-15,0 0 1 0,0 0 7 0,0 0-1 0,0 0-2 16,4 3 6-16,-4-3-7 0,0 0 1 16,0 0-6-16,7 1 2 0,-7-1-9 0,0 0-6 15,6 1 11-15,-4 1 0 0,-2-2 3 0,4 5 5 16,-4-2-3-16,0-3-5 0,5 4 4 0,-5 1 7 0,4 0-3 16,-3 0-4-16,3 0 1 0,-1 0-5 0,-1 0 2 15,2 0 3-15,-3-1-5 0,3-1 7 0,-4 1 2 16,4 1-4-16,-4-3 1 0,0-2-1 15,1 8 6-15,-1-6-6 0,0-2 4 0,3 3-1 0,-3-3-1 16,0 0 1-16,0 0 8 0,0 4-5 16,0-4-3-16,0 0 1 0,-8 3 1 0,7-1 1 0,1-2-5 15,-13 3 7-15,8-1-2 0,-1-2-3 0,-1 0-1 16,1 2-2-16,6-2 1 0,-17-2-2 0,6 2 10 16,-1 0-6-16,3 0-5 0,-2 0-2 0,1-2 5 15,3 2-2-15,7 0 1 0,-10 0 2 16,5 0-5-16,5 0-12 0,-10 0 0 0,5 0-15 0,5 0-18 15,0 0-15-15,-8-3-22 0,8 3-23 0,0 0-96 16,-5-1-220-16,5 1 98 0</inkml:trace>
  <inkml:trace contextRef="#ctx0" brushRef="#br1" timeOffset="-150273.59">17576 8340 11 0,'0'0'72'0,"0"0"-10"16,-4-3-7-16,4 3 4 0,0 0-11 0,0 0-7 15,0 0 2-15,0 0-5 0,0 0-3 0,0 0-4 16,0 0-10-16,0 0-3 0,0 0 8 0,0 0-4 15,0 0-5-15,0 0 0 0,0 0 5 0,0 0-5 16,0 0-5-16,-5 10 1 0,4-8 0 0,-2 3-6 16,3 2 5-16,0 1 6 0,-5 1 0 0,4 0 0 15,-2 0 0-15,2 3-5 0,-3 2 9 0,3-3-8 16,-2 0 0-16,2 5 6 0,-3-4 3 0,3 1-7 16,-2-1 3-16,2 2-6 0,1-2-3 0,-5 0-2 0,5-1 7 15,0 1-7-15,0-2-2 0,-1 1 0 16,1-1 3-16,0-5-2 0,0 2 2 0,0 0-8 15,-3-1 4-15,3 0 3 0,0-2-2 0,0 0-3 0,0 0-1 16,3-1 1-16,-3-3 4 0,-3 6-7 16,3-6 0-16,0 0 12 0,-1 6 0 0,1-6-2 0,0 0-2 15,0 0-3-15,0 0 6 0,0 0-2 16,0 0-1-16,0 0-1 0,4-17-3 0,-3 11 4 0,-1 0-12 16,5-3 3-16,-1-3-5 0,-3 1-3 0,4-1-1 15,-1-4 3-15,0 4-9 0,0-6 5 0,2 1-2 16,-2 5-2-16,-3-5 4 0,3 7 2 0,-1 1 0 15,-2-3 8-15,3 3 3 0,-3 2 5 0,-1-1-3 16,0 3 8-16,3 0-3 0,-3 0 0 0,1 1-6 16,-1 0 5-16,0 4-3 0,3-7 8 0,-3 5-3 15,0 2 0-15,2-5-2 0,2 3 3 0,-4 2-3 16,8-5 5-16,-5 4-11 0,-3 1 9 0,9-4-8 16,-3 4 2-16,1-2 2 0,0 1 4 0,0 0-8 15,1 0 7-15,3-1-6 0,-4 2-2 0,3 0 0 0,1-2 1 16,-2 3-2-16,-1-1-4 0,2 1 3 15,-1-1 7-15,0 0-6 0,-1 0-14 0,2 0-10 16,-3 2-17-16,0-2-16 0,-7 0-26 0,10 1-11 16,-6 1-61-16,-4-2-165 0,0 0 74 0</inkml:trace>
  <inkml:trace contextRef="#ctx0" brushRef="#br1" timeOffset="-150080.78">17575 8513 56 0,'10'-2'62'0,"0"2"-4"16,0 0-17-16,-1-3-8 0,3 3-18 0,-3 0-15 15,-1 0-13-15,-1-1-29 0,1 0-46 0,-2-1 20 16</inkml:trace>
  <inkml:trace contextRef="#ctx0" brushRef="#br1" timeOffset="-149456.99">17775 8441 19 0,'0'0'86'0,"7"3"3"0,-7-3-17 0,2 5-2 15,1-1-9-15,-2 2-8 0,2-5-4 0,-2 4 2 16,2 0-2-16,-1 2-10 0,-2-2-2 0,4 3-1 16,-4-1-6-16,5-2 6 0,-2 4-12 0,-2-2 5 15,3 3 7-15,-2-2-7 0,1 1-1 0,-3-2 0 16,1-2-2-16,-1 2-9 0,3 0-3 0,-3-1 1 16,0 1 6-16,2-2-7 0,-2 0-3 0,0 2 2 15,2-2-1-15,-2-1 0 0,0 0 1 0,0 0-8 16,0-4 1-16,0 4 0 0,0-4 3 0,1 5-4 15,-1-5-1-15,1 3 4 0,-1-3-10 0,0 0-7 16,0 0-11-16,0 0 1 0,0 0-4 0,0 0-10 16,0 0 3-16,0 0 0 0,0 0-7 0,-2-16-4 15,2 11 3-15,0-1-8 0,0-1 8 0,0 0-1 16,0-6 4-16,0 4 0 0,0-1 6 0,0-2 2 16,-2 2 2-16,4-1 6 0,-1-2 3 0,0 3 9 15,-1 4 7-15,1-3 6 0,-1 4 1 0,0-2 9 0,0-2 1 16,0 7 2-16,2-5 4 0,-2 2 1 15,1 2 1-15,-1-2 0 0,0 1 2 0,4 0-3 0,-4 4 0 16,2-6 5-16,1 3-6 0,-2 1 2 16,2-3 6-16,-3 5-9 0,4-5-2 0,-1 3 3 0,1 0 1 15,-4 2 1-15,9-3 0 0,-5 1 2 0,-4 2-4 16,8-1-2-16,-3-1 2 0,-5 2-4 0,11 3-1 16,-6-1-1-16,-5-2 0 0,11 0 0 0,-5 3 0 15,-1-1-4-15,3 0-1 0,-2 1 0 0,1 0-1 16,0 1-5-16,-2-1 3 0,4 2 1 0,0-1-4 15,-4-1 6-15,2 1-5 0,-1-1 4 0,-5-1-4 16,6 1-1-16,-5 2-3 0,2-5 4 0,-1 3 4 16,-3-3 3-16,4 4-4 0,-4-4 3 0,0 0 7 15,-7 5-9-15,2-3 1 0,0 2 1 0,-4-1-1 16,0 1-3-16,-3-4-5 0,1 1-2 0,0-1-5 16,0 3-10-16,1-2-15 0,-1-2-24 0,-2 2-28 15,1-1-28-15,2-1-97 0,2 1-221 0,0 0 98 16</inkml:trace>
  <inkml:trace contextRef="#ctx0" brushRef="#br1" timeOffset="-147527.04">15899 10273 30 0,'3'-5'44'16,"-3"5"-2"-16,1-7 2 0,-1 7 1 16,3-3 0-16,-3 3 9 0,0-7 2 0,0 7 0 15,-1-5-4-15,1 0 6 0,0 5 1 0,0-4 1 0,0 4-5 16,-3-4 2-16,3 4-11 0,-1-4 3 0,1 4-2 16,0 0 0-16,-2-7-6 0,1 7 2 0,1 0-4 15,-1-6 0-15,1 6-1 0,0 0 5 0,-1-6-12 16,1 6 9-16,-2-3-6 0,2 3-2 0,0 0-5 15,0 0 1-15,-1-4-6 0,1 4-1 0,0 0-1 16,0 0-6-16,0 0 1 0,-1-4 2 0,1 4-9 16,0 0-3-16,0 0 9 0,0 0-11 0,0 0 2 15,-3 15 2-15,3-7-2 0,0-3-4 0,0 5 4 16,-1 1 1-16,0 1-3 0,-3-1 3 0,4 1-4 16,0 1 6-16,-3-2-8 0,2 1 2 0,0-1 2 15,0-1-2-15,-1 2-1 0,1-2 3 0,0 0-3 16,-2-1 5-16,3 1-4 0,0-5-1 0,0 3-4 15,-1-2 3-15,1-2 0 0,-1 0 2 0,2 0 0 16,-1-4 2-16,-1 6-3 0,-1-4 0 0,2-2-3 16,0 5-2-16,0-5 7 0,0 0-5 0,0 0-3 15,0 0-8-15,0 0-3 0,0 0-3 0,0 0 5 16,0 0-3-16,0 0-2 0,-1-17-8 0,1 11-3 16,-1 2 0-16,-3-5-5 0,8 0-1 0,-4-3 1 0,0 1-1 15,1-1 9-15,-1 0-4 0,1-3 2 0,1 3 6 16,-2 0 0-16,2-4 4 0,-2 6 0 0,3-1 3 15,-2 2-4-15,2-1 5 0,-1 3 0 0,-1-1 9 16,2 1-7-16,0 3 8 0,-2-4 1 0,4 4-2 16,-1-1 7-16,-1-2-6 0,3 2 2 0,-1 2 6 15,-1-2-5-15,1 1 6 0,1-1 1 16,0 3 10-16,1-1-10 0,-2 0 5 0,2-1-5 0,-1 1 6 16,0 2 0-16,-1 0 3 0,0-2-11 0,3 2 10 15,-2 0-4-15,-1-1 1 0,-5 2 1 0,10 0-13 16,-7-1 0-16,-3 1-17 0,0 0-6 0,8-1-4 15,-8 1-8-15,0 0-4 0,0 0-7 0,0 0-1 16,5 4-2-16,-5-4-16 0,0 0-1 0,0 0-44 16,-9 6-122-16,9-6 54 0</inkml:trace>
  <inkml:trace contextRef="#ctx0" brushRef="#br1" timeOffset="-147348.59">15910 10243 55 0,'2'5'89'0,"-2"-5"-5"16,7 3-3-16,-2-3-5 0,1 0-8 0,-6 0-5 15,9 3-8-15,-4-1-10 0,2-2 11 0,0 0-15 16,-2 0-18-16,3 0-11 0,-8 0-17 0,9 0-23 0,-3 0-17 16,-6 0-67-16,11 0-121 0,-11 0 54 0</inkml:trace>
  <inkml:trace contextRef="#ctx0" brushRef="#br1" timeOffset="-146680.241">16091 10216 63 0,'0'0'97'0,"0"8"-10"0,0-4 1 0,0 1-10 0,0 3-4 15,-1-3-4-15,-3 5 0 0,4-3-1 0,0 3-3 16,-1 2-6-16,-2-4-5 0,1 3 0 0,-1-1-7 16,2-1 2-16,-3 1-7 0,3 0-1 0,0-4-5 15,-2 2-2-15,2-1-3 0,-2-2-4 0,2 0-1 16,0-1-3-16,-2-1-4 0,3 1 2 0,3 1-6 16,-3-5 1-16,-3 3 3 0,3-3 11 0,0 0 0 15,0 5 7-15,0-5 8 0,0 0-1 0,0 0-2 16,0 0-7-16,0 0 0 0,0 0-7 0,0 0-2 15,0 0-1-15,-4-15-5 0,4 10-3 0,-1-1 1 16,2-1-2-16,-2-3-6 0,2 2-7 0,2-1-2 16,-2-3 2-16,3 5-1 0,-4-1 1 0,5-2-6 15,-5 5 6-15,4-6 3 0,-3 5-6 0,3 0-2 16,-3 1 0-16,2 2 1 0,-2-1 5 0,2-1-10 16,-1 2 7-16,-2 3-4 0,5-5 2 0,-1 2-6 15,-1 1 7-15,-3 2-1 0,10-2-1 0,-6 2 1 0,-4 0-3 16,9 0 0-16,-9 0 6 0,11 3-3 0,-3-1-3 15,-3 3 1-15,0-2 2 0,1 3-1 0,0-3 2 16,1 4 0-16,-2-2 3 0,4 2-1 16,-2 0-1-16,0 1-1 0,2 1 2 0,0-1-2 0,-4 1 2 15,4-2-3-15,0 1-2 0,-1-2 1 0,-2 3 0 16,3-2 2-16,-4-2 3 0,3-1-1 0,-4 1-5 16,1 0 3-16,0 0-3 0,0 0 6 0,0-3-6 15,-1 0 3-15,0-1-2 0,-4-1 8 0,8 2-4 16,-3-2 5-16,-5 0-3 0,0 0 0 0,10-3 1 15,-6 1-1-15,0 0 4 0,-1-5 1 16,0 2 1-16,2 0 1 0,-1-2-5 0,0-1-1 0,-2 2 3 16,2-5 2-16,-1-1-5 0,-1 3-1 0,1-3-1 15,-2 4 4-15,0-3-1 0,2 1-4 0,1-1 3 16,-3 0-6-16,-1 1 2 0,1 1-2 0,0 3 0 16,1 1 0-16,-1 1 3 0,0-1-3 0,-1 5 1 15,2-7-4-15,-2 4-14 0,0 3-13 0,0 0-10 16,0-5-34-16,0 5-26 0,0 0-34 0,0-5-29 15,0 5-87-15,0 0-271 0,0 0 121 0</inkml:trace>
  <inkml:trace contextRef="#ctx0" brushRef="#br1" timeOffset="-145586.65">17581 10156 101 0,'0'0'109'0,"0"0"-10"16,0 0-11-16,0 0-7 0,8 0-8 0,-8 0-5 0,0 0 0 15,11 0-1-15,-6 0-11 0,-5 0-2 16,12-1-8-16,-2 1-1 0,0-1 1 0,-1 1 0 0,3-2-7 16,-2 1-1-16,0 0-1 0,2 1-5 15,-2 0-7-15,2-1 1 0,2-1-3 0,-3 2-2 0,0 0 0 16,1-3 1-16,-3 3-1 0,1 0-6 0,-6-1-6 16,4 1-3-16,-3-1-10 0,0-1-3 0,-5 2-19 15,0 0-11-15,9-1-7 0,-9 1-3 0,0 0-10 16,0 0-2-16,0 0 5 0,0 0 3 0,0 0-6 15,0 0 2-15,0 0-1 0,-18-4-3 0,18 4 2 16,-10 0 3-16,3 0 8 0,7 0 2 0,-14 0 9 16,8 0 6-16,6 0 9 0,-14 0 6 0,10 2 7 15,4-2 7-15,-11 0 4 0,5 1 7 0,6-1 4 16,-5 0 9-16,5 0-9 0,-9 1 10 0,9-1 0 16,0 0-1-16,-7 0-3 0,7 0-6 0,0 0 3 15,-5 1 5-15,5-1 6 0,-6 4-1 0,5-1 5 16,0 2 2-16,-2 2 4 0,0-2-4 0,1 0 2 15,0 2 7-15,-1 2-6 0,-1 1 3 0,0 1-2 16,3-2 0-16,-1 2 3 0,-1 0-6 0,0 0-1 16,1 1-4-16,-2-2-3 0,2 1-5 0,-1 0 4 15,1-1-6-15,-1 2-6 0,3-3-2 0,-4 1 1 16,3-3-1-16,0 1-5 0,-2-1-15 0,3-2-21 16,0 0-15-16,0-1-16 0,-1 1-22 0,-1-2-21 0,2-3-83 15,2 6-199-15,-2-6 88 0</inkml:trace>
  <inkml:trace contextRef="#ctx0" brushRef="#br1" timeOffset="-144969.91">17810 10268 87 0,'1'4'102'0,"-1"2"-4"0,0-2-8 0,0 2-8 16,0-1-9-16,3 1 2 0,-1 1-12 0,0-2-7 16,-2 2-3-16,0-2 0 0,1 2-9 0,0-1-4 15,-2 1-2-15,0-3-4 0,-1 1-1 0,2 0-3 16,0-1-5-16,0 0-2 0,0-4-1 0,0 4 2 16,0-4-1-16,0 5-5 0,0-5 4 0,0 0-3 15,0 5 7-15,0-5-1 0,0 0 3 0,0 0 11 16,0 4 9-16,0-4 0 0,0 0-6 0,0 0-5 15,0 0 0-15,0 0-9 0,0 0 3 0,0 0-3 16,0 0-4-16,-2-17-1 0,2 12 0 0,0-1-8 16,0-1 2-16,1-1 0 0,0-1-4 0,-2 0 2 15,4-2-2-15,-5 1-4 0,5 1 1 0,-2 0 0 16,2 3 0-16,-1-3 1 0,2 1-1 0,-3 2 4 16,2 0-6-16,-3-1 3 0,4 3-2 0,-2 0-1 15,-1 0 3-15,1 1-1 0,-1-1-3 0,-1 4-1 16,4-3-2-16,-4 3 3 0,5-3-6 0,-5 3 2 0,8 1 2 15,-8-1 0-15,7 5-4 0,-3-3 5 0,0 0-4 16,0 4 1-16,1-2-1 0,0 3 1 0,3 1-1 16,-3-1 1-16,1 3-4 0,-1-1 7 0,3-1-6 15,-2-1 0-15,2 1 0 0,-3 1 3 0,0-2 0 16,3-1-1-16,-2 0-3 0,-1 0 4 0,2 0 1 16,-5-3 3-16,2 2-10 0,0-2 6 15,0 1 0-15,-2-2 0 0,-2-2 0 0,7 0 5 0,-6 3 10 16,-1-3 10-16,4 2 3 0,-4-2 2 0,0 0-2 15,0 0-3-15,12-5-1 0,-10 3-2 16,3-2-2-16,0 0-3 0,-1 0-2 0,3-4-4 0,-5 1 0 16,6 1 0-16,-2-2-4 0,-1-2 0 0,0 2 0 15,-1-3-1-15,0 1-4 0,-1 0 4 0,-1 1-9 16,-2-2-12-16,2 6-17 0,-2-3-22 0,0 2-27 16,0 2-42-16,-2-4-47 0,0 4-160 0,-2 0-354 15,1 1 158-15</inkml:trace>
  <inkml:trace contextRef="#ctx0" brushRef="#br1" timeOffset="-141789.22">23016 8354 15 0,'0'0'59'15,"0"0"-7"-15,0 0-3 0,0 0-2 16,0 0 1-16,0 0-4 0,0 0-9 0,0 0 9 0,0 0-9 16,0 0 2-16,0 0-4 0,0 0-2 0,0 0 0 15,5-5-6-15,-5 5 5 0,0 0 5 0,6 0-8 16,-6 0 3-16,7 0-2 0,-7 0 0 0,6-2-5 15,-6 2 10-15,8-1-22 0,-8 1 21 0,11 1-1 16,-7-2-2-16,2 1-1 0,-6 0 5 0,13 0-9 16,-5-1 5-16,-2 0-1 0,5 1-4 0,-1 0 0 15,1-2-8-15,0 2 6 0,1-1-1 0,-2 2 1 16,2-1-5-16,2 0 3 0,-1 0-12 0,1-1-3 16,-4 2-9-16,4-1 8 0,-2 0-6 0,-2 0 11 15,-4 0-8-15,3 0-3 0,-4 2 1 0,-5-2-10 16,9-3-9-16,-9 3-3 0,8 0-20 0,-8 0-7 15,0 0-12-15,0 0-8 0,0 0-10 0,0 0-4 16,0 0-51-16,0 0-145 0,-19 3 65 0</inkml:trace>
  <inkml:trace contextRef="#ctx0" brushRef="#br1" timeOffset="-141487.06">23165 8339 11 0,'0'0'59'0,"0"0"0"0,0 0-6 0,0 0 4 0,0 0-1 15,0 6-5-15,0-6-2 0,0 0 3 0,-1 6 2 16,1-3-9-16,0 1 12 0,0 2-7 0,-3 0 9 16,3 2-4-16,-1 0-6 0,1 1-2 0,0 3-2 15,-2-6 1-15,2 5-10 0,-2-3-4 0,2 2 6 16,0-3-11-16,0 3 0 0,0-1 2 0,0-3-12 15,0 1 5-15,0-2-7 0,2 1 7 0,0-1-8 16,-2 2-3-16,0-3-6 0,0 1-13 0,0-5-8 16,1 2-8-16,-1 3-7 0,0-5-7 0,3 4-5 15,-3-4-3-15,0 0-15 0,1 2-10 0,-1-2-13 16,0 0-55-16,0 0-148 0,13-5 66 0</inkml:trace>
  <inkml:trace contextRef="#ctx0" brushRef="#br1" timeOffset="-140942.29">23353 8383 41 0,'2'7'97'0,"-2"-2"-2"0,1 1-1 15,0 0-8-15,0 1-1 0,2 3-10 0,-1-1-4 16,-2 1-3-16,4-2-4 0,-3 1-2 15,1-4-8-15,0 7-2 0,-4-7-6 0,4 3 3 16,-2-1-7-16,2-2-3 0,0 1 0 0,-2 0-7 0,0-2-4 16,1 2 0-16,-1-2-3 0,0-1-10 15,0-3 5-15,3 7-4 0,-3-7 1 0,-3 4-4 16,3-4-2-16,0 0 3 0,0 0 0 0,3 4-3 0,-3-4-1 16,0 0 0-16,0 4-2 0,0-4 5 0,0 0-8 15,0 0 5-15,0 0-2 0,0 0-10 0,0 0 3 16,-4-13-4-16,4 9-2 0,0-1-5 0,0-2-2 15,0-1 0-15,-2-3 4 0,2 6-6 0,2-6 2 16,-2 3-1-16,0-2 7 0,0-2 2 0,0-1 0 16,4 1-2-16,-4 1 5 0,1 2-4 0,3-2-1 15,-4 1 2-15,1 5 6 0,3-2 3 0,-3 0-5 16,2 1 7-16,-2 2-3 0,-1 1 2 0,2-2 0 16,0-1-1-16,-1 4-2 0,3-2 5 15,-1 2-5-15,-2-2 1 0,4 1-8 0,-1 2 9 0,2 0-3 16,-6 1 1-16,9-2 1 0,-5 2 0 0,-4 0-2 0,9 0-1 15,-9 0 0-15,12 2-1 0,-10-1 0 16,3 0 4-16,-5-1-5 0,8 5 5 0,-4-3-5 16,1 0 2-16,-3 2-3 0,-2-4 1 0,6 2 5 15,-4 0-5-15,-1 2-2 0,-1-4 2 0,0 0 5 16,3 4-5-16,-3-4 3 0,3 4 6 0,-3-4 0 0,0 0 0 16,0 0-3-16,-4 4-1 0,0-1-3 15,-3-1-9-15,-3 1-13 0,0-2-30 0,-4 3-30 0,1-3-19 16,-7 2-100-16,1-2-214 0,-1-1 94 0</inkml:trace>
  <inkml:trace contextRef="#ctx0" brushRef="#br1" timeOffset="-138848.03">24961 10154 21 0,'12'-2'79'15,"-12"2"-7"-15,11 0-2 0,-5-1-3 0,-6 1-6 16,13-1 1-16,-6 2-2 0,4-2-8 0,0 2 5 16,-1-1-3-16,2 0 3 0,1 1-6 0,-2-1 3 15,3 0 4-15,0 0 1 0,0-1-2 0,-1 1-2 16,1-1-9-16,0-2-1 0,-1 5 1 0,1-4-13 15,-2 2-3-15,-2 0-3 0,1 0-1 0,-3 0-2 16,0 0-3-16,-1-3 0 0,-2 3-8 0,-5 0 0 16,0 0-6-16,12 0-7 0,-12 0-1 0,6 0-11 15,-6 0 1-15,0 0-3 0,0 0-7 0,0 0-9 16,0 0-6-16,0 0-5 0,0 0 0 0,0 0-4 0,0 0-9 16,-28 0 5-16,21 0 2 0,0 0 3 0,-3-1 2 15,1 1 7-15,9 0 2 0,-14 1 5 0,6-1 8 16,2-1 2-16,-2 0 6 0,8 1 5 15,-9-2 10-15,9 2 7 0,-9-1 8 0,4 0-7 0,5 1 2 16,0 0 8-16,-5-1-2 0,5 1-3 0,-4-2-3 16,4 2-2-16,0 0 6 0,0 0-5 0,0 0-2 15,0 0-5-15,0 0 9 0,0 0-7 16,0 0-1-16,0 0-4 0,0 0 6 0,-5 4 1 0,5-4 2 16,0 0-1-16,0 8 17 0,1-4-8 0,2 1 1 15,-3 3 5-15,0-1-2 0,0 0 13 16,0 1-10-16,0 1 0 0,0 1-1 0,-3 0 4 0,3 1-2 15,0 0-3-15,-1-2 7 0,1 1-7 0,-2 2-3 16,2-1-6-16,-2-2-3 0,2 0-1 0,0 1 6 16,-1-3-6-16,-2 1-4 0,3 1 1 0,-1-2 0 15,-1-2 2-15,2 1-10 0,-2 0-21 0,4-1-14 16,-2-1-16-16,0-4-18 0,0 5-8 0,2-2-12 16,-2-3-19-16,4 2-65 0,-4-2-187 0,0 0 83 15</inkml:trace>
  <inkml:trace contextRef="#ctx0" brushRef="#br1" timeOffset="-138242.1">25296 10261 54 0,'-2'4'124'15,"-2"2"-19"-15,0 0-8 0,1-1-4 0,-1 1-13 0,1 0-8 16,1 0-5-16,-3 0-7 0,2-1-2 0,-1 1-9 16,2-1 4-16,-1-1-11 0,2 1-4 15,-3-1-3-15,1 0-4 0,3-4-4 0,-1 5-4 0,0-2-6 16,-2-1 5-16,3-2-4 0,-2 6 5 0,2-6 7 16,0 0 2-16,0 0-4 0,0 0-3 0,-8 0 6 15,8 0-7-15,0 0 0 0,0 0-3 0,-4-10 4 16,4 10-5-16,0-6-4 0,2 0-2 0,-2-1-3 15,1 2 0-15,0-2 6 0,0-1-11 0,1-1 2 16,3 0-2-16,-3 0-3 0,1 3 8 0,-1-4-3 16,2 3 1-16,-2 2-4 0,0-1-2 0,2 2 0 15,-3 0-2-15,2-1 4 0,-1 2 1 0,1 0-7 16,1-1 2-16,-4 4 2 0,5 0-3 0,-5 0 0 16,0 0 4-16,0 0-8 0,11 2 6 0,-7 2 3 15,-2 0-1-15,1 1-1 0,2 2-2 0,-1 0-3 16,1 2 6-16,-1-1-2 0,1 3 1 0,0-1-1 15,2 0-1-15,-1 0 1 0,-1-2 2 0,0 1 3 16,2-1-9-16,-1 1 1 0,-1-3 0 0,-1 0 3 16,0-1-1-16,0-1 3 0,-3 1-1 0,3-2-6 15,0 1 6-15,-3-1 3 0,4 0-3 0,-5-3 10 16,5 2 6-16,-5-2 2 0,0 0-3 0,7 0 0 16,-7 0 0-16,0 0-3 0,11-6-1 0,-5 2 1 15,0 2-3-15,-4-3 2 0,2-1-7 0,1 0 3 0,-1 0-1 16,0 0 2-16,1 1-5 0,0-5-1 15,-3 4 1-15,2-2 2 0,-1-1-5 0,0 1 3 16,-2 3 0-16,1-2-1 0,0 1-6 0,-2-2 1 16,2 2-2-16,-2 1-5 0,2 1 1 0,-4-1-18 15,2 5-16-15,2-8-27 0,-2 5-31 0,0-1-31 16,0 4-127-16,-2-8-276 0,0 4 122 0</inkml:trace>
  <inkml:trace contextRef="#ctx0" brushRef="#br1" timeOffset="-136476.46">24864 8361 51 0,'-2'7'58'0,"2"-1"-1"0,-2 2-8 0,0 0-2 0,1 3-5 15,-1-1 0-15,0-1-7 0,0 1 3 0,-2-1-9 16,1 3-1-16,2 0-4 0,0-5-3 0,0 4-2 15,-2 0 0-15,0-4-1 0,2 1 1 0,0-1-2 16,0-3-3-16,1 1 0 0,0 0 1 0,0 0-4 16,0-1-5-16,0-4 5 0,-2 6 0 0,2-6 3 15,0 3-2-15,0-3 11 0,0 0-2 0,0 4 6 16,0-4-2-16,0 0-3 0,0 0 3 0,0 0-5 16,0 0-9-16,0 0-1 0,0 0-3 0,-5-12 7 15,5 12 0-15,-1-7-11 0,1 1 4 0,0 1-1 16,-1-1 3-16,1 0 0 0,0-1-8 0,0 3 9 15,0-6-11-15,1 5 4 0,-1-2 1 0,1 0-6 16,-1 2 7-16,1-2-7 0,2 2 6 0,-2 0-4 16,-1-2 6-16,3 3 0 0,-2-2 2 0,-1 1-8 15,3 0 6-15,-1 1-2 0,1 0 3 0,-1 0-1 16,3 1-3-16,-2-1 0 0,1-1-1 0,2 3-2 16,-3-1 0-16,1-1 8 0,0 1 4 0,2-2-9 0,0 2-8 15,-1-1 14-15,-1 2-12 0,1-2 7 0,-1 2 4 16,1 0-10-16,0-1-1 0,-5 3 3 15,4-1 0-15,-4 1 2 0,5-3-5 0,-1 0 4 16,-4 3-4-16,0 0 6 0,4-2-10 0,-4 2 6 0,0 0 6 16,0 0-5-16,0 0-2 0,0 0 9 15,0 0-8-15,0 0-1 0,1-3-2 0,-1 3-5 16,0 0-9-16,0 0-9 0,0 0 1 0,0 0-6 16,-6-4 5-16,6 4-7 0,0 0-5 0,0 0 4 0,-12 3-2 15,12-3-1-15,0 0 1 0,0 0 4 0,-10 0-1 16,10 0 8-16,0 0 2 0,0 0 6 0,-5 1-1 15,5-1 1-15,0 0 5 0,0 0 2 0,0 0 3 16,0 0 3-16,0 0 10 0,0 0-7 0,0 0 6 16,0 0 3-16,0 0 3 0,0 0 0 0,11-11 4 15,-7 11 4-15,0-3 5 0,-4 3-1 0,10-2-2 16,-3 0 2-16,-1 1 1 0,-6 1 2 0,9-2 3 16,-1 0 3-16,-3 1 0 0,-5 1-2 0,13-2-1 15,-8 2-3-15,1-2 3 0,-6 2 0 0,11 0-4 16,-4-3-5-16,-2 3 8 0,-5 0-7 15,10 0 4-15,-3 0-8 0,-1-1-5 0,-6 1 3 0,10 0-6 16,-4 1 3-16,-6-1-5 0,10 0-5 0,-5 0 5 16,-5 0 2-16,7 0 3 0,-1 0-5 0,-6 0-15 15,5 3-5-15,-5-3-7 0,6 0-7 0,-6 0-12 16,0 0-9-16,3 4-7 0,-3-4-15 0,0 0-4 16,0 0-56-16,0 0-141 0,-12 6 63 0</inkml:trace>
  <inkml:trace contextRef="#ctx0" brushRef="#br1" timeOffset="-136237.53">24930 8419 33 0,'5'1'62'0,"-5"-1"-1"15,10 0-6-15,-6 2-25 0,-4-2-8 0,9 2-15 16,-9-2-19-16,9 0-31 0,-9 0-48 16,8-2 22-16</inkml:trace>
  <inkml:trace contextRef="#ctx0" brushRef="#br1" timeOffset="-135597.54">25133 8405 40 0,'0'0'92'0,"0"0"-8"0,-4 9 3 16,4-9-9-16,2 10-2 0,0-5 9 0,-1 2-15 15,3-1-12-15,-4 1 0 0,0 3-7 0,4-1-3 16,-4 3-3-16,0-2-2 0,1-1-24 0,2 3 20 16,-2-2-7-16,-1 0 2 0,0-1-15 0,0-2 1 15,0 1-2-15,0-3 1 0,4 2-3 0,-4-2 6 16,1-1-12-16,-1 0-2 0,0 0 3 0,0-4 1 15,0 6-7-15,0-6 4 0,3 4 6 0,-3-4-8 16,0 3 4-16,0-3-4 0,0 0 0 0,0 0-4 16,0 0 5-16,0 0-5 0,0 0 1 0,0 0-10 15,0 0 7-15,-3-16 9 0,3 12-11 0,0-1 2 16,0 1-1-16,-1-2-18 0,1-1 16 0,0 0 9 16,-4 1-4-16,4-5-2 0,0 3-3 0,5-4 15 15,-5 2-11-15,0 0-8 0,3 0 13 0,-2-1-4 16,0 0-3-16,-1 0 3 0,4 2-3 0,-4-1 1 15,0 3 9-15,3-1 6 0,-2 2 8 0,-1-1 2 16,0 2 0-16,0 1 4 0,0-1-2 0,3 1 2 16,-3-1-1-16,0 5 3 0,0-4-2 0,0 4-2 0,1-5-5 15,-1 5-6-15,-1-5 0 0,1 5 2 16,1-3-9-16,-1 3 2 0,0 0-3 0,0 0 2 16,5-3-1-16,-5 3-1 0,10 0 0 0,-10 0-1 0,9 3-3 15,-2-1-1-15,-2-2-1 0,2 1 5 0,-2 0-5 16,2 2-2-16,1 0 2 0,-2 0-1 0,3-1 1 15,-3 1 2-15,5 0-5 0,-3 0 6 16,1 0-6-16,-2 1 3 0,-1-1-6 0,-1-1 0 0,2 1 9 16,-4-1 0-16,3 1-1 0,-4-1-16 0,1 1 16 15,-1-1-5-15,-2-2 7 0,-2 6-6 0,-3-2 2 16,-2 1 0-16,-11 3-19 0,-8 1-36 0,-4 0-45 16,-4-2-36-16,-5-2-121 0,2 0-274 0,-15 0 121 15</inkml:trace>
  <inkml:trace contextRef="#ctx0" brushRef="#br1" timeOffset="-133537.15">23285 10185 76 0,'0'0'90'0,"-2"-7"-14"16,2 7-2-16,0-2-11 0,0 2-5 0,0-5-7 15,0 5-4-15,0-7 0 0,0 7-7 0,-1-4-1 16,1 4 5-16,1-5-2 0,-1 5-4 0,0-4 5 15,0 4-7-15,-3-4 4 0,3 4 2 0,-1-7-3 16,-2 5-2-16,3 2 3 0,-2-6 4 0,2 6-7 16,-1-3 7-16,1 3-4 0,-2-6-2 0,2 6 0 15,-2-3-5-15,2 3 0 0,0 0-6 0,-3-3 1 16,3 3-2-16,-1-5-1 0,1 5-5 0,0 0 10 16,0 0-7-16,0-4-2 0,0 4-8 0,0 0 7 15,0 0-6-15,0 0-5 0,0 0 3 0,0 0-3 16,0 0 2-16,0 0-9 0,0 0-2 0,0 0 8 15,0 0-3-15,0 0-2 0,0 0-1 0,0 0 0 16,-1 12 1-16,1-6 2 0,1 1-5 0,-1 2-1 0,0-2 1 16,-1 4 2-16,-1 0 1 0,4 0 1 15,-4 2-2-15,1-1-2 0,-1 3 2 0,-1-1 5 16,0 1-7-16,1-4 0 0,-1 4 0 0,1-4 1 0,-1 0 3 16,-1 1-1-16,-2-1-6 0,2-2 3 0,3 0 1 15,-3 0 4-15,3-1-7 0,-2-3 4 0,3 0-2 16,-1 0 3-16,0-1 0 0,-2-2-5 0,2 2 4 15,1-4-2-15,-3 3 3 0,3 2-2 0,0-5 6 16,0 0-6-16,0 0 1 0,-1 3 3 0,1-3 1 16,0 0 0-16,0 0-6 0,0 0 2 15,0 0-7-15,4-11-6 0,-3 6 8 0,-1 0-3 0,4-3-3 16,-4 1-7-16,1-2-4 0,-1 1-4 0,3-2 10 16,-2 1-3-16,-1-2-4 0,0-2 5 0,0 3 2 15,3 0-1-15,-2 0-1 0,-1-1 11 0,1 1-6 16,-1 4 0-16,0-1 3 0,3 1 0 0,-2 1 2 15,-1 0-1-15,0-1 4 0,5 2-4 0,-4 0 0 16,3-1-3-16,-1 0 7 0,-1 2 1 0,2 1 1 16,0-2-1-16,0 1-1 0,0 0 9 0,2 1-3 0,-1-1-3 15,0 1-3-15,2-3 9 0,-2 3-2 16,0-2-1-16,2 3-1 0,0-2-3 0,-2 2 4 16,-1-2-2-16,2 1-1 0,1 1 3 0,-7 1-6 15,9-2 7-15,-7-1-5 0,-2 3-4 0,9 0-3 16,-9 0-9-16,0 0-17 0,8-2-12 0,-8 2-10 15,0 0-11-15,0 0-6 0,6 1-1 0,-6-1-15 16,0 0-9-16,0 4-55 0,0-4-165 0,-4 7 73 0</inkml:trace>
  <inkml:trace contextRef="#ctx0" brushRef="#br1" timeOffset="-133350.08">23325 10256 22 0,'0'0'73'0,"11"-2"-10"15,-7 1-5-15,-4 1-7 0,13-2-10 0,-9 2-2 16,2 0-18-16,-1-2-13 0,1 1-21 0,-6 1-13 16,7-2-31-16,-7 2-60 0,0 0 26 0</inkml:trace>
  <inkml:trace contextRef="#ctx0" brushRef="#br1" timeOffset="-132603.19">23472 10197 70 0,'0'0'70'0,"3"-3"-3"0,-3 3-5 0,0 0 3 16,0 0-11-16,0 0 4 0,0 0-6 0,0 0-6 16,0 0 1-16,0 0-1 0,0 0-3 0,7 5 7 15,-7-5-10-15,-1 6 3 0,1-6 8 0,-3 5-7 16,2 1 1-16,0 0-1 0,-2-2-26 0,2 2 20 16,-2 2 1-16,1 1-2 0,-2-2-10 0,0-1 2 0,2 4 4 15,-2-1-8-15,0-1 2 0,0 0-5 16,3-3-2-16,-3 3 1 0,0 0-3 0,0-2-1 15,3 0 3-15,-3 0-8 0,4-2-3 0,-1 1-4 16,-2-1 5-16,2-1 3 0,1-3-3 0,-1 5 0 16,-3-2-3-16,4-3 12 0,0 4-5 0,0-4-1 15,0 0 16-15,0 0-3 0,-1 3 8 0,1-3-3 16,0 0-5-16,0 0-5 0,0 0-1 0,0 0-14 16,0 0 11-16,0-12-1 0,0 12-1 0,1-7-3 0,3 2 0 15,-3-2 0-15,0-1-8 0,3 2 5 16,-1-2-5-16,-2-1 3 0,4 0-6 0,-2 0 3 15,1 1 0-15,-2 1 3 0,1 0-9 0,3 2 6 0,-3-2 0 16,-1 2-7-16,3 0 7 0,-2 1 0 0,1 0-3 16,-2 0-2-16,1 0 3 0,2 1 10 0,-1 1-10 15,-4 2-5-15,5-3 5 0,-1 1-3 0,-4 2-1 16,7-1 1-16,-7 1-1 0,0 0-1 0,9 3 0 16,-4 0 0-16,-5-3 4 0,7 2-6 0,-3 2 6 15,0 1-3-15,-1-1 4 0,1 2-2 0,1-1 0 16,0 3 0-16,-1-3 4 0,1 1-7 0,-3-1 5 15,1 2-4-15,1-3-3 0,-2 1 4 0,1-1-8 16,1 0 12-16,-1 0-3 0,-1-2 9 0,0 2-7 16,0-1-5-16,1-1 9 0,-3-2 0 0,2 3-3 15,-2-3-2-15,2 3 1 0,-2-3-7 0,0 0 13 16,2 2 2-16,-2-2-3 0,0 0 0 0,0 0-1 16,0 0 3-16,0 0-4 0,9-9 4 0,-7 4 1 15,2 1-5-15,-4 0 0 0,4-1 1 0,-4 0-3 16,4-1 0-16,-4 0 2 0,1-1 2 0,3 0-1 15,-4 0 9-15,0-1-1 0,3 2-1 0,-2-5 4 0,-1 4-2 16,0-3-1-16,0 4 4 0,1-1-2 0,2 1 0 16,-3 2-4-16,1-1 2 0,-1 5-4 15,0-6-1-15,0 4-2 0,0 2-5 0,4-5-13 0,-4 5-23 16,0 0-34-16,-4-5-39 0,4 5-34 0,0 0-158 16,0 0-321-16,-4-2 142 0</inkml:trace>
  <inkml:trace contextRef="#ctx0" brushRef="#br1" timeOffset="-126910.8">13000 5186 2 0,'0'0'111'0,"-4"-2"-2"16,4 2-9-16,0 0-9 0,0 0 0 0,0 0-12 15,0 0-8-15,0 0-5 0,-5-3 2 0,5 3-14 16,0 0-7-16,0 0-4 0,0 0-4 15,0 0-1-15,0 0 0 0,0 0-6 0,0 0-4 0,0 0-6 16,0 0-11-16,0 0 9 0,0 0-2 0,0 0 0 16,0 0-8-16,0 0 3 0,0 0 0 0,0 0-2 15,0 0-6-15,5 11 3 0,-1-7 0 16,-4-1 4-16,4 1-7 0,1 1-3 0,-4-2 4 0,3 2-2 16,0 2 5-16,1-2 0 0,-1 0-1 0,1 4-6 15,-1-5-1-15,5 7-5 0,-1-2 17 0,-2 0-4 16,2 4-6-16,2-1 5 0,-4-3-5 0,2 2 0 15,3 3-3-15,-3-4 0 0,2 3 3 16,2-1-1-16,-2 0-2 0,0-2 6 0,4 3 2 0,-5-4-11 16,0 3 9-16,5 1-3 0,-2-1-1 0,-1 1-1 15,-2 1 5-15,0-4-4 0,0 4 6 0,4-1-8 16,-3-2 6-16,1 4 2 0,-2-2-7 0,0 0 0 16,1 0 1-16,1 0 0 0,-1 3 2 0,-1-3-2 15,1 1-7-15,1-1 3 0,-2 2 5 0,1-1 1 16,-1 0-3-16,2-1 0 0,2 3 3 0,-7-2-3 15,6 0 2-15,-1 1 3 0,2-1-7 0,0 1 3 16,-3-1-5-16,0-2 12 0,2 2-5 0,-2-1 0 16,-1-1-1-16,1 2 1 0,-1 1 0 0,-4-5-2 15,4 3-7-15,-1-1 10 0,-1 1-7 0,1-1 5 16,-1 0-1-16,0-2 1 0,2 4 3 0,0-1-3 16,1 1-1-16,-1 1 1 0,0-3-5 0,-1 0 3 15,2 0 0-15,-1 3-3 0,-1-4 2 0,-2-1 5 16,3 4-7-16,-1-6-1 0,-2 2 5 0,3 0 2 15,-1 1-4-15,-1-3 1 0,0 1-5 0,-2-1 9 16,2 1 1-16,0-1 0 0,-1-1-12 0,1 0 8 16,0 3 0-16,0-4-3 0,-1 2 5 0,1-1-3 15,-1 1 0-15,0-3 5 0,1 5-4 0,-3-5 0 16,2 0 0-16,-1 1 1 0,4 1-1 0,-4-2 4 16,0 0-7-16,-1 0 7 0,1 0 2 0,0 0 1 15,3 0 0-15,-3 0-7 0,-1-1 11 0,0 2-5 16,1-2-4-16,-1 1 1 0,1-3 3 0,-3 2-1 15,2 0 1-15,-1-1 1 0,-2-2 1 0,3 2-9 16,-4-3 3-16,1 4-1 0,3-2 3 0,-4-2 1 16,4 4 1-16,-4-4-4 0,2 3 1 0,-2-3-3 15,0 0-2-15,3 4 4 0,-3-4-2 0,0 0 5 16,0 0-3-16,0 0 2 0,0 0-3 0,4 0-1 16,-4 0 3-16,0 0-5 0,0 0 4 0,0 0-1 15,0 0-2-15,0 0 0 0,0 0 3 0,0 0 2 16,2 4-4-16,-2-4-2 0,0 0 4 0,0 0-5 15,0 0-4-15,0 0-11 0,0 0-33 0,0 0-30 0,0 0-37 16,4 2-130-16,-4-2-266 0,0 0 118 16</inkml:trace>
  <inkml:trace contextRef="#ctx0" brushRef="#br1" timeOffset="-124951.13">20561 5809 34 0,'0'0'64'0,"0"0"-4"0,0 0-5 15,0 0 1-15,0 0-3 0,0 0-6 0,0 0-6 16,0 0 2-16,0 0-3 0,0 0 0 0,0 0 4 16,0 0-5-16,0 0-8 0,0 0 10 0,0 0-3 15,0 0-8-15,0 0-7 0,0 0-6 0,0 0 10 16,0 0-9-16,0 0-11 0,0 0 3 0,0 0 2 16,0 0-2-16,0 0-9 0,0 0 13 0,1 5-6 15,-1-3-3-15,3 2 5 0,-3-4-8 0,0 8 12 16,2-4-6-16,1 1 11 0,-2 1-15 0,-1-1 1 15,4 1-4-15,-3 1-2 0,3 2 2 16,0-4 5-16,1 3-3 0,-2 0 5 0,-1 1-5 0,6-1-6 16,-3 1 4-16,-1 1-6 0,1 1 5 0,0-2 1 15,3 4-1-15,-2 2 3 0,1-5 0 0,0 4 0 16,-2-3 2-16,4 3 1 0,0 0-4 0,-1 1 2 16,1-4-4-16,-2 4 0 0,1-2-2 0,0-2 3 15,1 2 0-15,-2-1-2 0,1 1 2 0,-1-4-4 16,3 5 1-16,-3-4 2 0,1 0 1 0,1 4 2 15,0-5 0-15,-4 1 0 0,0 0 0 0,3 2-6 16,-2-2 3-16,-1 2-13 0,2-4 14 0,-1 4 5 0,-2-2-2 16,1-1-9-16,0 0 1 0,0-1 4 15,-1 2 1-15,0-4-2 0,0 2-5 0,-3-4 4 16,4 1 4-16,-2 2 9 0,2-1-4 0,-1-2-3 16,-1 0-1-16,1 0-5 0,0 0 4 0,1 1 1 15,-2-2 5-15,2 1-10 0,-1 0 3 0,1-3 8 0,-3 3-22 16,2-1 21-16,0-2-5 0,0 3 4 15,0-1 0-15,1 0-5 0,-1-1-1 0,0 2-4 16,-2 1 5-16,3-3-1 0,-2 1 4 0,1 0-21 16,-2 0 17-16,3 2 0 0,-2-3 4 0,1 2 0 15,-1-1-2-15,0-1 2 0,2 3 3 0,-1-1-3 16,-3 0 2-16,6 1 7 0,-5-1-11 0,3-1 1 16,-3-1 3-16,1 2-16 0,1-1 15 0,0 1 3 15,0-1-2-15,2 0-9 0,-3 1-1 0,-1-1 11 16,2-1-7-16,0 2 11 0,0-1-10 0,1 0 9 0,-2-1-2 15,1 1 8-15,-1-1-6 0,4 1-3 0,-5-1 3 16,2 0-4-16,3 3-5 0,-5-3 12 16,3 0-7-16,1 1-10 0,-2-1 10 0,0 0-2 0,0 2-2 15,1-2 6-15,-1 1-6 0,0-1 4 0,1 1-10 16,-3-1 2-16,4 1 3 0,-3-2 4 0,0 2-6 16,0 0 0-16,-1-1 1 0,2 2 2 0,-4-4-3 15,5 3-4-15,-5-3-1 0,4 3 1 16,-4-3 5-16,0 0 1 0,2 2 3 0,-2-2 0 0,0 0-3 15,0 0 0-15,0 0 7 0,3 3-9 0,-3-3 8 16,0 0-3-16,0 0 5 0,0 0-1 0,0 0 7 16,1 2-6-16,-1-2 4 0,0 0-5 15,0 0 0-15,0 0-20 0,0 0 19 0,0 0 0 0,0 0-2 16,0 0-3-16,0 0 11 0,0 0-10 0,0 0 1 16,0 0 0-16,0 0-4 0,0 0-13 0,0 0-10 15,0 0-32-15,-14 3-36 0,8-3-119 0,-2 0-225 16,8 0 99-16</inkml:trace>
  <inkml:trace contextRef="#ctx0" brushRef="#br1" timeOffset="-115078.77">16190 14437 49 0,'0'-3'115'15,"0"3"-23"-15,0-6 9 0,0 1-3 0,1 2-5 16,-1-2-11-16,-1-2-7 0,1 7-4 0,0-6-3 15,0 2-1-15,0-3-7 0,0 4-1 0,0 3-2 16,0-9-5-16,-2 6-5 0,1-1-2 0,1 0-4 16,-4 0 1-16,0-1-8 0,2 1 4 15,-3-1-10-15,-1 2-4 0,-1-1-1 0,-1 2-1 16,2-1-8-16,-4 0 4 0,-2 2-5 0,2 0 2 0,-1 1-4 16,-1 0 0-16,2 0 3 0,-3 2-7 0,3 0 0 15,1-1 0-15,-4 2-3 0,8-2 0 0,-2 2 9 16,2-3-11-16,-1 2-4 0,2 1 5 15,3-1-3-15,-3 1-1 0,2 0 2 0,2-3 4 0,-2 4-7 16,2-4 5-16,0 6 0 0,0-6-1 0,4 8-5 16,-3-5 8-16,3 2-6 0,0-3-4 0,2 2 1 15,-1 2 5-15,3-1-1 0,1-1 3 0,4 2 4 16,-3 2-5-16,3-4-1 0,2 5-5 0,2-1 5 16,-2 2 3-16,0-2-2 0,1 2 1 0,-1-2-4 15,-1 3-1-15,1-1 0 0,-2 2 2 0,0 0 2 16,-3-4-5-16,-2 1 0 0,0-1 3 0,3 4 1 15,-6 0 1-15,3-2 1 0,-3-1-1 0,-1-1 2 16,1 2-7-16,-4-1 0 0,-1-1 5 0,0-2-5 16,0 2 1-16,-1 1-1 0,-4 1-2 0,1-5 13 15,-1 1-11-15,-3 2 0 0,3-2-5 0,-5-1 1 16,1 1-6-16,-3-2 4 0,1 2-4 0,2-4 7 16,-4 1-2-16,1 1-6 0,1-3 0 0,-3-1 5 15,3 2-2-15,2-4 9 0,-5 1 2 0,2-3-12 16,0 3 9-16,0-1 1 0,3-2 1 0,-1-1-5 15,1-1 9-15,1 2-9 0,4 0 3 0,-1-2-1 16,0 1 5-16,4-2-3 0,-2 1 6 0,6-5-4 0,-2 2 0 16,7 0 0-16,-2-2 2 0,7 0-2 15,1-5 3-15,1 3-3 0,8-7 0 0,2 5-1 16,0-3 2-16,0 0 5 0,1 2-9 0,1 0 2 16,-1 0-13-16,-1 3-11 0,1-1-18 0,-2 0-21 0,-7 3-22 15,-1 1-32-15,0 2-74 0,-4 3-207 16,-4 0 93-16</inkml:trace>
  <inkml:trace contextRef="#ctx0" brushRef="#br1" timeOffset="-114508.19">16596 14385 102 0,'0'0'95'0,"0"0"-11"15,0 0-6-15,0 0-9 0,0 0-8 0,0 0-2 0,0 0 1 16,0 0-2-16,21-2-6 0,-13 1-2 15,1-2-4-15,4-2-4 0,-1 4 0 0,0-3-9 16,2 2 4-16,-1-1-4 0,1-2-4 0,-1 2-2 0,-1-1 1 16,-1 2 0-16,-2-1-6 0,0 1-5 0,-2-1 0 15,0 1 1-15,-2 0 2 0,-1 1 2 16,1-2 13-16,-5 3-4 0,7-1 3 0,-7 1-5 16,6-3 6-16,-6 3-1 0,0 0-9 0,5 0-2 15,-5 0-3-15,0 0 0 0,0 0-5 0,6-1 8 0,-6 1-12 16,0 0 1-16,0 0-4 0,0 0-4 0,0 0 3 15,0 0-5-15,0 0 0 0,5 5 3 0,-5 1 1 16,0-1-4-16,2 0 1 0,-1 4 2 0,-1 1 1 16,0 0-1-16,1 2-3 0,-1 1 0 0,2 1-4 15,-2-3 3-15,2 5 0 0,-2 0-1 0,3-1 9 16,-2 2-7-16,-1-1-1 0,1 1 3 0,-1 0-4 16,0-5 4-16,1 3-3 0,3 2 1 15,-4-5-2-15,0 0 2 0,0-3-1 0,0 1 3 0,0 0 1 16,2-3-6-16,-2 0 2 0,0-2 2 0,2 2-2 15,-2-2 0-15,0 0 3 0,0-2-3 0,0 1-1 16,0-4 0-16,0 4-1 0,0-4-17 0,0 6-18 16,0-6-21-16,0 0-33 0,0 0-30 15,0 0-107-15,-6 3-245 0,6-3 108 0</inkml:trace>
  <inkml:trace contextRef="#ctx0" brushRef="#br1" timeOffset="-114223.39">16715 14534 53 0,'10'-5'117'0,"8"1"-7"0,-1-2 4 0,-1 1-8 16,2 3-3-16,2-3-3 0,1-1-5 0,-1 2-11 15,2 2-8-15,-3-2-7 0,-1 4-5 0,-4-3-7 16,-2 2-10-16,-2-2-3 0,3 2-5 0,-8 1 3 16,1-3-9-16,-6 3-10 0,9 0-11 0,-9 0-7 15,8 0-19-15,-8 0-14 0,6 0-11 0,-6 0-15 16,0 0-12-16,7-1-14 0,-7 1-5 0,0 0-16 16,0 0-54-16,9 1-167 0,-9-1 74 0</inkml:trace>
  <inkml:trace contextRef="#ctx0" brushRef="#br1" timeOffset="-113887.13">17264 14405 80 0,'0'0'141'0,"0"0"-18"16,0 0-9-16,0 0-9 0,0 0-12 0,0 0-14 15,0 0-4-15,0 0-9 0,-11 15-8 0,10-12-7 16,-1 3 0-16,-2 1-3 0,2-2-3 0,-1 0-11 16,2 0-2-16,0 1-11 0,-1-1 7 0,2 1-3 15,0-3-4-15,-1 1-2 0,1-4 6 0,0 5-8 16,0-5-6-16,0 4 9 0,0-4-9 0,1 4 3 16,-1-4 5-16,0 0 4 0,0 0-1 0,4 2-2 15,-4-2 1-15,0 0 1 0,0 0 6 0,9-10-13 16,-9 8 1-16,0 2 2 0,2-7-2 0,-2 5-6 15,0-3 0-15,0 5-1 0,-2-7-7 0,0 2-10 16,0 0-15-16,0 2-6 0,-1-1-18 0,2 1-22 16,1 3-19-16,-3-7-16 0,2 5-21 0,1 2-70 15,-4-5-210-15,4 5 94 0</inkml:trace>
  <inkml:trace contextRef="#ctx0" brushRef="#br1" timeOffset="-113532.03">17712 14110 10 0,'3'-5'171'0,"-3"5"-13"0,4-3-22 0,-4 3-11 15,0 0-13-15,0 0-13 0,0 0-11 0,0 0-5 16,-2 18-10-16,-3-6-7 0,-2 3-2 0,2 4-2 15,-3 7 5-15,-1-1-1 0,-5 4-1 0,1-2 2 16,-2 4-6-16,1 2-1 0,-9 9-1 0,-1-1-6 16,-2 3-3-16,2 0-1 0,-3 0-1 0,0-5-5 15,1 6-5-15,-1-5 0 0,8-11-8 0,-1 3 0 16,1-3-4-16,0-2-4 0,2-1-3 0,2-2-2 16,-2 0 2-16,4-4-6 0,4-3-1 0,-1-2 0 0,3-1-1 15,-1-4-2-15,3 0-2 0,0-1-15 0,1 0-15 16,2-4-19-16,-1 2-15 0,2-2-9 15,1-2-13-15,0-3 3 0,2 3-20 0,-2-3-14 16,14-6-14-16,-2 0-16 0,1-5-97 0,0-1-255 16,3-2 113-16</inkml:trace>
  <inkml:trace contextRef="#ctx0" brushRef="#br1" timeOffset="-113289.16">17608 14647 16 0,'0'0'92'0,"0"8"-11"0,3-4-7 0,-2 1 0 0,1-1-13 16,0 0-3-16,-1 0-5 0,2 2-10 15,-2-3 4-15,3-2-4 0,-2 2-2 0,2-1 4 16,0 0 4-16,-4-2-5 0,8 0 10 0,-8 0 5 16,7-3 5-16,-7 3 7 0,6-5 2 0,-2-1 1 15,-2-1 7-15,0 2-6 0,-1 0-6 0,2-3-7 0,-3 1-3 16,-1 2-11-16,-4-1-17 0,1-1-29 15,-1 2-48-15,-4-3-41 0,-1 4-63 0,-3 3-77 16,0-1-246-16,0 1 110 0</inkml:trace>
  <inkml:trace contextRef="#ctx0" brushRef="#br1" timeOffset="-70689.21">23048 14553 30 0,'0'0'67'0,"-8"0"2"15,8 0-7-15,0 0-5 0,0 0-3 0,0 0-6 0,0 0 4 16,0 0-1-16,0 0-9 0,0 0 15 16,0 0-12-16,0 0 4 0,0 0-5 0,0 0-2 15,0 0 2-15,0 0-11 0,0 0-5 0,0 0 1 16,0 0-3-16,0 0-5 0,0 0 0 0,0 0-2 0,-5-2-1 15,5 2-8-15,0 0 6 0,0 0-5 0,0 0-6 16,0 0 10-16,0 0 5 0,0 0-19 16,0 0 24-16,0 0-5 0,0 0-7 0,22 0 1 15,-22 0-4-15,7 1 3 0,-7-1 5 0,9 0 0 0,-4-1-1 16,-5 1 4-16,14 0-1 0,-6-1 8 0,0 2-11 16,3-2 3-16,-1 1-12 0,2 0 16 0,1-2-1 15,0 0-14-15,1 1 16 0,1-1-7 0,0 2 6 16,1 0-9-16,-2-2 6 0,0 2-7 0,-3-1 0 15,7 1-4-15,-6 0-1 0,0 0 9 0,-1 0-14 16,-4 0 8-16,1 1-5 0,-2-1-2 16,1 0 7-16,-7 0-10 0,8 0 4 0,-8 0 1 0,8 0-1 15,-8 0-1-15,0 0 1 0,9-1 1 0,-9 1-4 16,0 0 4-16,0 0 3 0,4 3-1 0,-4-3 2 16,0 0-2-16,0 0-6 0,0 0 3 0,0 0 1 15,0 0-7-15,0 0-14 0,0 0-26 0,0 0-32 16,5-5-41-16,-5 5-134 0,0 0-266 0,-1-5 118 15</inkml:trace>
  <inkml:trace contextRef="#ctx0" brushRef="#br1" timeOffset="-69505.45">24398 14308 5 0,'4'-4'110'0,"-1"-1"-9"16,1-2-8-16,0 2-7 0,1 0-16 0,-3-2 13 15,4 2-1-15,-2-2-9 0,-2-1-4 0,0 4-1 16,1-6-5-16,-1 5 1 0,0 0 1 0,-2-2-3 0,-2 1 0 15,2 0 10-15,-2 0-13 0,-2 0 6 16,-1-1-16-16,0 2 3 0,-3 0-8 0,0 1-10 16,-2-1 1-16,-1 2-14 0,-1 0 8 0,0 3-7 15,-5 0 0-15,4 0-3 0,-2 2-6 0,-3 3 4 0,1-1 0 16,-1 0-8-16,0 4 2 0,0 1 2 16,2-3-4-16,-2 4-3 0,5-3 5 0,-2 3-6 15,5-4 4-15,-2 1-9 0,4 0 4 0,2 0 0 16,1 0-1-16,1-2 1 0,-1 1-5 0,4 0 5 0,0 1-6 15,1-1 2-15,2 1 2 0,2 0-3 0,1 0 1 16,0 0 8-16,3 1-8 0,1-1 3 16,1-2-8-16,1 1 8 0,1 1-8 0,-1-3 6 15,2 2 2-15,-1-1-4 0,3 4 6 0,2-5-3 16,-6 3 1-16,3 0-3 0,0 0-5 0,-2 1 14 0,-1-3-8 16,1 2 0-16,-1 0-2 0,-1-1 1 15,-1 4 0-15,1-3 3 0,0 2-2 0,-3 0-5 16,1-4 2-16,-1 5-1 0,0-3 0 0,-1 0 7 15,-3-2-3-15,1 2 2 0,-3-2-8 0,2-1-1 0,-1 0 6 16,-2 3 1-16,0-3 1 0,0 1-7 0,-4 1 4 16,2-2-2-16,-3-1-2 0,-1 3-2 15,-1 0-1-15,-3-3 6 0,1 2-6 0,0-1 0 16,-1-2-8-16,-1 0 0 0,1-1 5 0,-1-1 5 0,0 2-1 16,1-2 2-16,1-2-3 0,0 1 0 0,4-2 4 15,-3 1-6-15,2-4-5 0,2 1 10 0,3 2-14 16,-2-6 10-16,3 3 3 0,4-6 1 15,0 2-1-15,2-1 0 0,2 1 6 0,5-6-5 0,1 3 2 16,0 1 3-16,3-2-1 0,5-1-3 0,-3 3 1 16,2-4 5-16,0 1-4 0,2 2-3 0,2-2 9 15,-2-1 2-15,-4 6-3 0,-1-2 0 0,0 2 5 16,-1 1-4-16,-1-3-4 0,1 3 2 0,0 1 0 16,-2-1 2-16,-4 4 0 0,-2-1 6 0,-1 2-9 15,0 1 2-15,-5 1 2 0,3 1-2 0,-2-1-5 16,-4 2 6-16,7-4-2 0,-7 4-2 0,4-2-4 15,-4 2-2-15,5-3-6 0,-5 3 0 0,0 0-18 16,0 0 11-16,0 0-25 0,0 0-9 0,0 10-14 16,0-10-1-16,0 0-10 0,-7 9-10 0,5-6-11 15,-2 2-82-15,3-3-197 0,-3 3 87 0</inkml:trace>
  <inkml:trace contextRef="#ctx0" brushRef="#br1" timeOffset="-68803.45">24890 14287 50 0,'2'-3'95'0,"2"-4"-8"16,-2 0-1-16,-1 2-1 0,2 0 4 0,-2 0-9 0,-1 1-7 15,0-3-6-15,0 1-7 0,-1 2 2 0,-2-1 5 16,2-1-13-16,-3 1 1 0,0 1-11 0,-3-1 7 16,-1 0-10-16,-3 1-5 0,0 1-11 0,-1 1 4 15,-1 2 1-15,0 0-3 0,-1 0 4 0,-3 2-4 0,1 1-2 16,2 1-4-16,-3 1 7 0,-1 2-9 0,1-1-2 16,6 2-7-16,-2-2-3 0,4-1-4 15,-1 6 10-15,1-3-4 0,1 2 1 0,-2-2-3 16,5 1-1-16,1 0 1 0,-1-1 2 0,3-1 0 0,2 0-6 15,0 0 1-15,1-2-3 0,1 2 7 0,2-1-10 16,1-2 9-16,4 0-5 0,0 0-3 16,0-1 2-16,1-2 1 0,1-1 1 0,0-1-10 15,-1-1 7-15,2 0 1 0,-2-2-8 0,4 1 7 0,-2-2-2 16,-1 0 3-16,-2-2-4 0,3 1 5 16,-2-2 2-16,1 1-2 0,-2-1 3 0,1 1-7 0,-1-1 8 15,-1-1-1-15,-1 1-4 0,1 0 1 0,-1 0 4 16,-1 1 3-16,-1-3 1 0,-1 4-3 0,1 1 5 15,0 1 7-15,-1 0-7 0,-3 1 2 0,3-2-4 16,-4 2-1-16,0 3 2 0,4-5-11 0,-4 5 11 16,4-1-11-16,-4 1 3 0,1-3-12 0,-1 3 18 15,0 0-4-15,0 0 4 0,0 0-3 0,4 9 1 16,-4-3 1-16,0-1 0 0,0 4 7 0,0 1 2 16,0 1-7-16,0 0 3 0,-1 3-3 0,-2 1 4 15,2 2-5-15,-3 0 3 0,2-5-3 0,0 6 0 16,-3 0 4-16,3-1-4 0,-2 0 8 0,0-1-8 15,0-5 1-15,2 6-1 0,0-5 0 0,0 0 2 16,-1-3-5-16,1 4 4 0,0-1-4 0,0-3 4 16,-1 0-6-16,2 2 3 0,0-5-2 0,-1 2 0 15,2-1-2-15,-2-4 0 0,2 4 0 0,-3-2-3 16,3-2 2-16,-2-1 0 0,2 5-1 0,-1-3 3 16,1-4-2-16,-2 4-5 0,1-2-3 0,1-2 11 15,-1 5-8-15,1-5-13 0,0 0-23 0,0 4-15 16,0-4-25-16,0 0-19 0,0 0-12 0,0 0-25 15,0 0-116-15,0 0-271 0,16-7 120 0</inkml:trace>
  <inkml:trace contextRef="#ctx0" brushRef="#br1" timeOffset="-68415.76">25235 14368 25 0,'0'-6'144'0,"0"6"-19"0,0 0-6 0,-1-3-10 16,1 3-14-16,0 0-3 0,0 0-13 0,0 0-2 16,0 0-16-16,-10 9-5 0,7-6-1 0,-1 2-7 15,2 3-5-15,-3-4 3 0,1-1-7 0,2 6-2 16,-2-4-6-16,1-2-1 0,-1 4-4 0,3-2-4 15,-2-2-2-15,3 3-2 0,-1-1 2 0,1-5-7 16,-1 5 3-16,1-3 3 0,0-2-3 0,0 5 5 16,0-5 3-16,0 0-5 0,0 0 4 0,4 3 0 15,-4-3-4-15,0 0 1 0,0 0 2 0,0 0 2 16,0 0-1-16,5-10-8 0,-5 10 2 0,1-5 0 16,-1 5 0-16,-1-7-3 0,1 7-3 0,-3-7 3 15,3 7-10-15,-1-3-6 0,0-1 3 0,1 4-6 16,-4-5-14-16,4 5-10 0,-8-1-11 0,8 1-21 15,-5-2-18-15,5 2-17 0,0 0-16 0,-4-1-24 0,4 1-69 16,0 0-223-16,0 0 99 0</inkml:trace>
  <inkml:trace contextRef="#ctx0" brushRef="#br1" timeOffset="-68008.29">25629 13965 135 0,'0'-4'144'0,"0"4"0"16,1-6-16-16,-1 6-17 0,0 0-12 0,0-4-7 15,0 4-13-15,2-3-9 0,-2 3-8 0,0 0-3 16,0 0-10-16,-7 10 3 0,5-5-4 0,-5 5 0 15,1 4-8-15,-3 5 13 0,-8 3-2 16,3 1-10-16,-3 6-1 0,-3-1 6 0,-3 11 0 0,4-8-3 16,-3 0-6-16,-5 8 7 0,6-9 1 0,-6 10-2 15,6-8 4-15,-5 8-3 0,9-11-5 0,-5-1-2 16,2 3-4-16,-4 9-4 0,3-8-2 0,-1 8-2 16,3-9-3-16,1 0-3 0,-1 3 1 0,1-2-4 15,2-2 0-15,-1 1-6 0,0-3 0 0,2 1-2 16,3-2 13-16,2-3-2 0,-2 1-1 0,3-1-4 15,1-6-4-15,0 0-3 0,1-2-10 0,1 1-15 16,1-7-14-16,3 0-18 0,-2-1-19 0,0-2-17 16,3-2-22-16,0-1-19 0,-2-2-9 15,3-2-24-15,0 0-99 0,9 2-280 0,-9-2 124 0</inkml:trace>
  <inkml:trace contextRef="#ctx0" brushRef="#br1" timeOffset="-67665.55">25450 14565 91 0,'-2'5'120'0,"-2"6"-13"0,0-3-12 15,0 0-7-15,1 2-9 0,0-1-9 0,0 1-14 16,2-3 4-16,1 3-5 0,1-3-11 0,-1 0-1 15,1-2-15-15,1 1-4 0,0-3-5 0,-2-3-12 16,9 5-7-16,-5-5 4 0,-4 0 8 0,0 0 1 16,16-2 1-16,-8-3 5 0,1 2 1 15,0-4-2-15,-1 0 7 0,1 0 7 0,-1-5 5 0,0 3 11 16,-1-6 0-16,-1 5 1 0,-1-2 8 16,-3 0 3-16,1 6-2 0,2-6 2 0,-5 3-2 0,2 2-9 15,-4 2-8-15,2-2-13 0,-6 3-11 0,-2 1-24 16,1 0-29-16,-2 2-30 0,-5 1-35 0,0 0-37 15,-4 3-97-15,2 1-253 0,-3 0 112 0</inkml:trace>
  <inkml:trace contextRef="#ctx0" brushRef="#br1" timeOffset="-43295.76">11595 9565 5 0,'0'0'46'0,"0"0"-7"0,0 0 6 0,0 0-6 16,0 0 1-16,0 0-7 0,0 0-5 0,0 0-5 15,0 0 2-15,0 0-1 0,0 0 3 0,0 0-5 16,0 0-2-16,0 0 3 0,0 0-4 0,0 0 1 15,0 0 6-15,0 0-9 0,0 0 3 0,0 0-2 16,0 0 3-16,0 0-3 0,0 0 0 0,0 0-6 16,0 0 3-16,0 0 0 0,0 0-1 0,0 0-9 15,0 0 8-15,0 0-3 0,0 0 1 0,0 0-9 16,0 0 9-16,11-6-4 0,-11 6 4 0,0 0-5 16,0 0-4-16,0 0 1 0,0 0 1 0,0 0-1 15,0 0-3-15,0 0 5 0,0 0 0 0,0 0-7 16,0 0 7-16,3-4-3 0,-3 4 2 0,0 0-2 15,0 0-3-15,3-3 10 0,-3 3-7 0,0 0-1 16,0 0 6-16,4-3-10 0,-4 3 3 0,0 0 10 16,4-2-4-16,-4 2-8 0,5-3 2 0,-5 3-4 15,3-4 8-15,-3 4-4 0,6-3 2 0,-4 1-7 16,0-1 8-16,3 2 0 0,-5 1 3 0,5-5-3 16,-1 2 3-16,1 2-4 0,-1-1-4 0,0-1 4 15,-2 0 1-15,2-1-1 0,3 2 1 0,-4-3 0 16,4 2 0-16,-2 1 0 0,0-4-3 0,1 2 8 15,2-1 3-15,-3-1-19 0,3 1 13 0,-3 0 2 16,6-1-2-16,-5 0 2 0,0 1 1 0,5-2 2 16,-2 1-7-16,-3 2 2 0,-1-1 4 0,2 0 2 15,1 0-1-15,-4 2 0 0,1-1-12 0,1-1 10 16,0 1-2-16,1 1 5 0,-3-2 2 0,1 3-9 0,-2-2 3 16,0 1-6-16,0 0 7 0,2-1-4 15,-5 4 7-15,6-5-8 0,-2 2 5 0,-2 1-4 16,-2 2 1-16,2-3 8 0,-2 3-8 0,4-4-3 15,-4 4 7-15,0 0-2 0,3-2 4 0,-3 2-3 16,0 0-7-16,0 0 4 0,0 0 7 0,2-3-4 0,-2 3-2 16,0 0 2-16,0 0-1 0,0 0 0 15,0 0-6-15,0 0 12 0,0 0-1 0,0 0-4 16,0 0 1-16,0 0-4 0,0 0 7 0,0 0 1 0,0 0-9 16,0 0 2-16,0 0-4 0,0 0 2 0,0 0-2 15,0 0 8-15,0 0-6 0,0 0-7 16,1-3 2-16,-1 3-1 0,0 0-12 0,0 0-12 15,0 0-19-15,0 0-22 0,0 0-29 0,0 0-71 0,0 0-180 16,0 0 80-16</inkml:trace>
  <inkml:trace contextRef="#ctx0" brushRef="#br1" timeOffset="-4639.75">7913 15763 19 0,'3'2'42'0,"-3"-2"-9"16,0 0 3-16,0 0 2 0,0 0-4 0,0 0 4 15,0 0-5-15,5 3 2 0,-5-3 0 0,0 0 3 16,0 0 6-16,6 0-5 0,-6 0-6 0,5 2 1 15,-5-2 6-15,9 0-9 0,-9 0-1 0,13-3-1 16,-8 1-1-16,2 1-1 0,0 2-14 0,2-2 1 16,0-1 3-16,0 1-2 0,1-2 1 0,-3 3 19 15,3-3-9-15,-1 2-17 0,0-2 6 0,0 1 3 16,-2 0 7-16,1-1-13 0,1 2 4 0,-3-1-1 16,3-1-9-16,-2 1 4 0,-1-1-3 0,2 1 2 15,-1 0-4-15,0 0-2 0,-1 0-3 0,1-1 6 16,-2 2 2-16,-5 1-2 0,11-1-9 15,-6 0 4-15,-5 1 9 0,7-2-13 0,-1 2 5 16,-6 0-5-16,0 0 4 0,8-1 2 0,-8 1-3 16,0 0 12-16,6 0-10 0,-6 0 1 0,0 0-7 0,5-1 7 15,-5 1 0-15,0 0 3 0,0 0-7 0,0 0-1 16,0 0 5-16,5 4 2 0,-5-1-7 0,0-3 8 16,3 5 3-16,-3-1-10 0,0 1 4 0,0 0 8 15,0 1-10-15,-3 1 10 0,2 0-6 0,-1 2 1 16,-1 2 4-16,-1 1-1 0,4 0 3 15,-4-1-4-15,2 6-1 0,-2 0 3 0,0-2 1 0,0 1-3 16,3 2 2-16,-2-1 12 0,2 1-14 0,-4 2-8 16,4-5 12-16,1 6-4 0,0-4-4 15,1 2 5-15,-2-2-5 0,1-1 6 0,-2 1-3 0,1 1-8 16,1 0 3-16,0-6 5 0,0 0-3 0,0 0 1 16,0 0-1-16,1-3 0 0,-1 1 3 15,-1-3-2-15,1-2-8 0,0 2 5 0,0-2-2 0,1-2 2 16,-2 0 1-16,1-3 1 0,1 7 0 0,-1-7-3 15,-1 4 6-15,1-4-10 0,0 0-16 16,0 0-24-16,0 0-22 0,0 0-17 0,0 0-25 16,0 0-63-16,0 0-183 0,0-16 81 0</inkml:trace>
  <inkml:trace contextRef="#ctx0" brushRef="#br1" timeOffset="-4335.361">7966 16010 74 0,'0'0'100'0,"0"0"-7"0,0 0-19 15,0 0 9-15,12-7-3 0,-7 6 7 0,3-1-8 16,6 0-5-16,-5-2-3 0,10-3-6 0,-3 3-1 16,4 2-3-16,2-6-8 0,-2 4 3 0,6-3-5 15,-6 1-11-15,2 2-2 0,1 0-12 0,-4-1 2 16,9 0-3-16,-15 4-9 0,6-2-11 0,-7 1-21 16,0 0-16-16,0 0-25 0,-3 1-19 0,0 0-25 15,-2 0-77-15,0 1-191 0,-3-2 85 0</inkml:trace>
  <inkml:trace contextRef="#ctx0" brushRef="#br1" timeOffset="-3661.84">8586 15793 22 0,'3'-3'108'0,"2"0"-19"0,-1-2-2 16,1 1-8-16,4 1 18 0,-4 0-19 0,3 1-2 15,2-4-7-15,-1 0-11 0,4 2 3 0,-2 0-4 16,1 0-4-16,1 1-7 0,-2 1 7 0,-2-1-17 15,0 6-2-15,0-6-7 0,-1 6 1 0,-2-1-4 16,-1 1 1-16,0 1 6 0,1 2-12 0,-3 0 2 16,-3 2-1-16,-1 3-1 0,-1-1-4 0,-4 1 4 15,1-1-3-15,-1 1-1 0,-2-1-8 0,-5 2 3 16,2 1 1-16,-1-2-5 0,1-1 5 0,2-3-9 16,1 1 5-16,-2-1-7 0,1 0 7 0,4 1-3 15,-3-4 1-15,3 1 3 0,0-3-8 0,1 2 3 16,-1-1-8-16,2 0 7 0,2 0 0 15,1-3 2-15,-4 3-4 0,4-3 2 0,0 0-6 0,0 0-1 16,5 5 8-16,-2-4-4 0,-3-1-1 0,10 1-1 16,-2-1 1-16,-3 0 2 0,1 2 4 0,2 0-10 15,2-2 1-15,-2 1 2 0,1 4 6 0,0-4-5 16,1 1 5-16,-1 1-4 0,1 2-2 0,0 1 0 16,-3-2-4-16,2 1 11 0,1 2-11 0,-4 0 3 15,1 0 1-15,-2-2 9 0,-1 0-12 0,-2 3 2 16,0-2 0-16,-1 0 4 0,-1 1 5 0,0-1-9 15,-3 0 10-15,1 1-17 0,-2 2 7 0,-1-3 3 16,0 1-7-16,-2 0 7 0,-3 0 2 16,2-2-9-16,-2 0 3 0,1 1 6 0,-2-1-6 0,2-2 8 15,-4 3-7-15,3-4 9 0,-2-2 7 0,2 0-8 16,0 2-10-16,1 1 0 0,0-3 15 0,0 2-7 16,0-2-2-16,0-2 15 0,4 2-12 0,-4 0-1 15,5-3-1-15,-4 1 1 0,1 2-13 0,3-2-2 16,4 2-13-16,-10-5 2 0,10 5-16 0,-7-1-4 15,7 1-3-15,-6 0-18 0,6 0-9 16,-5-2-18-16,5 2-73 0,-5-1-179 0,5 1 79 16</inkml:trace>
  <inkml:trace contextRef="#ctx0" brushRef="#br1" timeOffset="-3321.46">8988 15998 48 0,'-2'4'58'0,"2"2"-10"16,0-2 3-16,4 1-6 0,-2-1-2 0,-1 0-6 15,0 0-3-15,2-1-2 0,-2-1-6 0,4 0-2 16,-5-2 8-16,6 1 0 0,-6-1-5 0,8-1 4 16,-4-2 1-16,1-1 2 0,-4 2-10 0,2-1 5 0,1-2 10 15,-3 1-4-15,0 1 0 0,1-4-6 16,-2 2-1-16,-2-1 3 0,2-1-1 0,-2 1-14 16,-2 2-2-16,0-4-6 0,0 4-6 0,0 0-3 15,-1-1-20-15,0 1-15 0,-1 0-14 0,0 1-21 16,-1 1-59-16,1 1-139 0,-2-1 62 0</inkml:trace>
  <inkml:trace contextRef="#ctx0" brushRef="#br1" timeOffset="-2922.53">9316 15616 113 0,'0'0'125'0,"0"-4"-10"16,0 4-14-16,0 0-15 0,0 0 0 0,0 0-17 15,0 0-1-15,4 13 0 0,-4-6-7 0,0 5 1 16,0 2 11-16,0 2-12 0,-1 5-3 0,-6 4-2 15,2 2 3-15,-1 3 1 0,-3 3 1 0,0 1-5 16,-5 9 0-16,-3 0-2 0,-1 0-3 0,3-11 2 16,-5 11-3-16,-1 0-1 0,3-1-1 0,0-8-3 15,3-2-8-15,1-3 5 0,0 2-11 0,-3-7 2 16,7 4-5-16,1-3-3 0,-1-7-2 0,1-2-2 16,0 1-5-16,0-2-1 0,4 1 4 0,1-5-11 15,0-2 2-15,0 1-1 0,2-5-2 0,1 4-16 16,-2-6-17-16,-1 2-25 0,3-1-19 15,1-4-32-15,-1 3-29 0,1-3-41 0,0 0-97 16,0 0-289-16,0 0 129 0</inkml:trace>
  <inkml:trace contextRef="#ctx0" brushRef="#br1" timeOffset="-2617.46">9403 16104 93 0,'3'0'101'0,"2"5"-10"0,0-2-3 16,3-2-14-16,0-1-1 0,3 2-15 0,0-2-4 16,3 0-4-16,-1 0-6 0,-2-3-6 15,1-2-4-15,-3 2 11 0,1 1-14 0,-5-2-2 16,3 0-5-16,-3 0 11 0,-2-1 15 0,-2 0-7 15,-1 0 2-15,0 5-5 0,-4-10-6 0,0 6-2 16,-1-1-5-16,-4 2-5 0,-1-1 0 0,-3 1-19 0,0 2 0 16,-2 1-9-16,0 0-23 0,-4 0-33 15,5 1-28-15,-3 1-93 0,-1-1-198 0,5 3 88 16</inkml:trace>
  <inkml:trace contextRef="#ctx0" brushRef="#br1" timeOffset="14263.55">16141 15669 39 0,'0'0'65'0,"0"0"-6"0,0 0 4 0,0 0-7 15,0 0-1-15,0 0-2 0,0 0-1 0,0 0-5 16,0 0-1-16,0 0-7 0,0 0 3 0,0 0 1 16,0 0-10-16,0 0-10 0,0 0 4 0,0 0-7 15,0 0-1-15,0 0 2 0,0 0-1 0,0 0 0 16,0 0-8-16,0 0 4 0,0 0-2 0,0 0 12 15,0 0-16-15,0 0 9 0,0 0-7 16,10-3-7-16,-10 3 8 0,8-3-9 0,-4 2-3 0,-4 1 7 16,11-2-5-16,-7 1-2 0,1-2 2 0,-1 1 2 15,1 0-3-15,3 0 4 0,-2 1-2 0,-1 0 1 16,3 0-4-16,-3-1 3 0,4 1 6 0,-4 0-1 16,4 1-11-16,-5 0 3 0,6-1-2 0,-5-1 2 15,3 0 0-15,0 1 3 0,-2 0-4 0,2-1 2 16,-2 0 1-16,1 1-3 0,-1 0 4 0,0-2-8 15,1 2 6-15,-4 0-2 0,-3 1 4 0,9-2 1 16,-5 1 4-16,-4 1-9 0,0 0 3 0,8-2 5 16,-8 2-2-16,0 0 6 0,5 0 2 0,-5 0-4 15,0 0 3-15,3-4 0 0,-3 4-6 0,0 0 0 16,0 0 5-16,0 0-2 0,0 0-7 0,0 0 10 16,0 0-5-16,0 0-4 0,0 0-2 0,0 0-1 15,0 0-4-15,0 0 2 0,0 0 2 0,0 0 2 16,3 9-2-16,-3-9-2 0,-3 5 1 0,0-2 1 15,2 4 1-15,-2-3-2 0,1 2-3 0,-5 3 1 16,3-2 7-16,-1 4-7 0,1-2 8 0,-1 3-4 16,0-2-5-16,-1 2 6 0,2 2-6 0,-1 1 0 15,1-3 3-15,1 0 0 0,0 2 3 0,-1-3-8 16,1 1 1-16,1-2 2 0,-6 3 0 0,8-2 0 16,-1 0 2-16,-2-1 5 0,1 0-4 0,-1-2-1 15,3 0-4-15,0 0 8 0,-4-2-1 0,4 0-6 16,0 1 4-16,-1-2-6 0,1 0 5 0,0 1 2 15,0-2 2-15,1 1-4 0,-1-1 0 0,0-1 4 16,3 1 1-16,-3-4-2 0,0 7-5 0,0-5-1 16,0-2 4-16,1 3-2 0,-1-3-1 0,0 0-7 15,3 5-5-15,-3-5-8 0,1 5-13 0,-1-5-7 16,0 0-29-16,0 0-100 0,0 0-184 0,0 0 82 16</inkml:trace>
  <inkml:trace contextRef="#ctx0" brushRef="#br1" timeOffset="14724.05">16102 15815 44 0,'0'0'69'0,"12"-3"3"0,-12 3 2 15,10 0-4-15,-4-1-10 0,1 0 2 0,0 1 5 16,0-1-5-16,0 1-5 0,3-4-2 0,-1 4 6 16,-1 0-4-16,4-3 3 0,-5 3-11 15,4 0 7-15,1 0-11 0,-1-2-4 0,-2 2-6 0,5-1 8 16,-2 1-8-16,-2-1-5 0,3 0-3 0,1 1 1 15,-2-2 2-15,1 2-3 0,3 0-3 0,0-1-8 16,-2 0-2-16,0 1 4 0,0 0-1 16,-1 0-3-16,-3-2-6 0,4 1 6 0,-2-1-6 15,-1 2 1-15,1-1 0 0,-7 1-4 0,4 0 2 0,-4 0-6 16,3 0 7-16,-8 0 1 0,9-3-7 0,-9 3 6 16,9 0 1-16,-4-1-5 0,-5 1 1 0,0 0-2 15,0 0 1-15,7 0-1 0,-7 0-2 0,0 0 2 16,0 0-3-16,0 0-5 0,6-1 11 0,-6 1 0 15,0 0-3-15,0 0-4 0,0 0-16 16,0 0-24-16,0 0-23 0,0 0-18 0,0 0-21 0,0 0-105 16,0 0-223-16,0 0 99 0</inkml:trace>
  <inkml:trace contextRef="#ctx0" brushRef="#br1" timeOffset="16879.44">16739 15662 19 0,'0'0'32'0,"0"0"0"0,0 0-4 15,0 0 2-15,9 0-5 0,-9 0-3 0,0 0 3 16,0 0-5-16,4-2 0 0,-4 2-7 0,0 0 9 15,5-1 1-15,-5 1-5 0,4-3-1 0,-4 3 3 16,4-2-4-16,-4 2 4 0,4-2-14 0,-4 2 8 16,0 0 2-16,4-4-2 0,-4 4-2 0,0 0 3 15,6-1-2-15,-6 1 1 0,0 0 3 0,2-3-6 16,-2 3-6-16,0 0 9 0,0 0-2 0,0 0-8 16,0 0 7-16,0 0-5 0,0 0 3 0,0 0-4 15,0 0-3-15,0 0 2 0,0 0 3 0,0 0-5 16,0 0 8-16,0 0-5 0,0 0-5 0,0 0 9 15,0 0-6-15,0 0 0 0,0 0-1 0,0 0-7 16,0 0 13-16,0 0-5 0,0 0-2 0,0 0-5 16,0 0 7-16,0 0 1 0,0 0 1 0,0 0-2 15,0 0 2-15,0 0-6 0,0 0 0 0,0 0-1 16,5-1 12-16,-5 1-12 0,0 0 1 0,0 0 6 16,0 0 8-16,0 0-9 0,0 0 7 0,0 0-8 15,0 0 3-15,4-3-1 0,-4 3-2 0,0 0 3 16,2-4 0-16,-2 4 3 0,0 0-5 0,2-4-4 15,-2 4 4-15,0 0 9 0,0 0-7 0,-2-6 0 16,2 6 10-16,-2-3-22 0,2 3 12 0,-4-3-5 16,4 3 4-16,-6-2-8 0,1 0 2 0,5 2 3 15,-13 0-2-15,7 0-11 0,-6 2 9 0,2 0 7 16,1-2-3-16,1 3 1 0,-2-1-4 0,0-1-1 16,2 2-1-16,-2 0 0 0,1 1 3 0,-2 2-4 15,4-3 6-15,-3 1-3 0,2 1 5 0,3 0-8 16,-3-2 14-16,4 1-11 0,0-1-8 0,0 5 12 15,2-5-7-15,1 4 0 0,0-2-1 0,1 3 1 16,1-3 5-16,2 2-2 0,1-3 3 0,1 1-5 16,2 3 6-16,1-3-7 0,1 2 5 0,1 2 2 15,-1-1 1-15,0-2-5 0,1 3-2 0,3-2 1 16,-4 0-1-16,1 0 3 0,-2 1-5 0,1 1 11 16,-1-4 0-16,-1 2-4 0,-2 1 1 15,-1-3 7-15,0 2-11 0,0-2-3 0,-3 0 6 0,0 1-12 16,-1 0-2-16,0-4-4 0,-1 5 1 0,-1-2-9 15,-2-1-2-15,-3 1 3 0,1 0 4 0,-4 0-7 16,1-2-5-16,1 4 2 0,-6-3 3 0,4 1 2 16,-3-2 2-16,3 2 5 0,-2-3 3 0,-2-1-6 15,3 1 3-15,0 0 5 0,3 0-3 0,-1-2 7 16,2-2-2-16,1 1 14 0,-2 0 1 0,4-3-2 16,2 3 2-16,1-4 2 0,1 1 0 0,1-3-7 15,4 1 8-15,4-3 1 0,-2-1-3 0,6-2 2 16,5-1-3-16,1-6-4 0,4 3 2 0,3-3 2 15,-2 1 1-15,6-1-4 0,-1 2 5 0,-1-3 4 16,-1 4-7-16,2-1 3 0,-3 2-1 16,-2 3-1-16,-5 2-2 0,1 1 0 0,-8 2 0 15,0 4-10-15,-1-5-4 0,-3 5-16 0,0-1-8 0,-3 2-36 16,-1 0-76-16,-1 1 34 0</inkml:trace>
  <inkml:trace contextRef="#ctx0" brushRef="#br1" timeOffset="17138.93">17020 15797 18 0,'0'0'76'0,"0"0"-10"16,0 0-3-16,0 0-8 0,0 0-27 15,0 0-9-15,0 0-15 0,1 2-23 0,-1-2-33 16,0 0-56-16,0 0 25 0</inkml:trace>
  <inkml:trace contextRef="#ctx0" brushRef="#br1" timeOffset="17672.37">17408 15512 37 0,'0'0'103'16,"0"0"-7"-16,-7 0-12 0,7 0-8 0,0 0-7 16,0 0-3-16,-13 4-9 0,8 1-1 0,-1 1-6 15,1 3-13-15,-2 0 14 0,-2 4 0 0,-1 1-3 16,1 2-6-16,0 1 3 0,-5 8 0 0,5-3 1 15,0 3-13-15,-3 0 7 0,1-1-6 0,2-1 4 16,-1 0-7-16,4-5-6 0,-1-2-3 0,3 2 2 16,-1-2-5-16,3-1-8 0,-2-3 2 0,4 0 6 15,-1-3-5-15,1 2-6 0,1-2 5 0,-1-1 0 16,4-4 1-16,-3 2-1 0,3-4 13 0,0 2-23 16,1-2 8-16,1 1 3 0,3-3-6 0,-1 0 7 15,0-3-4-15,1 0-6 0,3 0 4 0,-3 0-1 16,0-2 0-16,1-2-1 0,-1 0-5 0,0 0 0 15,0-4 8-15,-1 2-4 0,-2 0-9 0,-2 0 7 16,3-2-7-16,-5 5 2 0,-2-2 3 0,4 1 1 16,-3 2-8-16,-2 0 5 0,-4-1-1 0,1 4 1 15,0-3-2-15,-5 4 3 0,0-2 1 0,-2 3-5 16,-2 0-3-16,-1 0 7 0,-2 2-9 0,3 0 5 16,0 3-20-16,0-4-19 0,0 3-14 15,0 0-26-15,2 2-14 0,1-1-19 0,1-5-77 0,0 2-208 16,2 1 92-16</inkml:trace>
  <inkml:trace contextRef="#ctx0" brushRef="#br1" timeOffset="18228.57">17097 15741 8 0,'0'0'139'15,"0"0"-22"-15,0 0-10 0,0 0-8 0,0 0-12 16,0 0-10-16,0 0-4 0,0 0 2 0,0 0-11 15,-4 17 6-15,4-16-16 0,0-1-12 16,0 6 4-16,0-6-1 0,0 5 0 0,0-5-6 0,0 0-3 16,0 0 5-16,0 5 4 0,0-5 0 15,0 0 7-15,0 0 0 0,0 0 2 0,0 0 2 16,0 0 3-16,0 0 3 0,0 0-6 0,0 0-2 0,0 0-6 16,0 0-14-16,0 0 4 0,1-14-4 15,2 11-6-15,-3 3-1 0,-4-8 2 0,1 4-2 16,2 1-3-16,-3 1-2 0,3-2-1 0,1 4-1 0,-6-4 0 15,4 2-2-15,2 2-3 0,0 0 1 0,-10-2-2 16,10 2-4-16,0 0-3 0,-9 5-7 16,5-3 4-16,0 0 2 0,1 1-1 0,0 1-5 15,1-2 4-15,0 2 3 0,2-4-4 0,-1 7 4 16,1-7-11-16,0 4 4 0,-2-2 2 0,2-2-2 16,0 0-1-16,-3 4 7 0,3-4-3 0,0 0-1 0,0 0 0 15,0 0 4-15,-1 4-1 0,1-4 1 0,0 0 2 16,0 0-1-16,0 0 0 0,0 0-1 0,0 0 3 15,0 0-7-15,0 0-13 0,0 0-13 16,7-11-17-16,-4 8-22 0,1 0-32 0,-1-1-32 16,1 2-40-16,0-3-138 0,0 2-329 0,1-2 146 15</inkml:trace>
  <inkml:trace contextRef="#ctx0" brushRef="#br1" timeOffset="18639.57">17967 15354 55 0,'0'0'84'0,"0"0"-4"0,0 0 1 0,-14 15-7 15,10-10 4-15,-1 7-7 0,-3-3 8 0,-1 5-2 16,-3 7-3-16,-1 3 5 0,0-1 2 0,-1 4-1 16,-2 5 2-16,-10 7-4 0,3 2-1 0,0 5-3 15,-4-1 1-15,4-2-7 0,-4 1-1 0,3 0 1 16,2-1-5-16,-5 1-5 0,10-15-5 0,0 0-9 15,-1 3 4-15,0-3-3 0,3-1-10 0,-2-3 5 16,3 0-9-16,1-2-1 0,1-6-1 0,5-2-6 16,-4-1-4-16,1-1-2 0,4-4 1 0,0 1-6 15,3-3-9-15,-2 0-22 0,3-1-39 0,-2-1-25 16,2-1-41-16,0-1-15 0,2-3-150 0,0 0-311 16,0 0 138-16</inkml:trace>
  <inkml:trace contextRef="#ctx0" brushRef="#br1" timeOffset="19000.8">17949 15705 71 0,'0'0'143'0,"0"0"-8"0,4 7-18 15,-4-2-6-15,0 0-11 0,-2 2-9 16,2 0-12-16,-2-2-5 0,1 3-10 0,1-1-4 0,-3-1-7 16,3 0-1-16,0-1-14 0,3-1 4 0,-3 2-7 15,1-2-2-15,1 2 0 0,0-4-8 0,3 1 4 16,0-2 1-16,-1 2-7 0,-4-3 5 0,10 0-6 16,-10 0-1-16,14-4-3 0,-7 1 2 0,-2 1-5 15,0-3 1-15,0 0-3 0,0-1 2 0,0 1 2 16,-1-2-4-16,0 1 7 0,-3 1-1 0,2-3 3 15,-2 3-1-15,-1-2 1 0,-1 0-5 0,0 2-2 16,-1 0-4-16,0 3-11 0,-2-4-12 0,-1 4-16 16,-3-2-25-16,2 3-19 0,-2-1-34 0,0 0-28 15,-6 2-96-15,1 0-249 0,2-3 110 0</inkml:trace>
  <inkml:trace contextRef="#ctx0" brushRef="#br1" timeOffset="19354.5">17756 15508 101 0,'0'5'98'0,"4"-2"-18"0,-4-3-1 15,1 8 0-15,2-5-13 0,-3-3 1 0,0 0-7 0,1 5-5 16,-1-5-13-16,0 0 19 0,0 0 12 0,0 0-2 16,3 4-5-16,-3-4-10 0,0 0-3 15,0 0 0-15,0 0 7 0,7-12 6 0,-7 12-16 16,0-11 9-16,0 8-4 0,0 3-10 0,-1-10-3 15,1 4-3-15,0 6 1 0,-5-10-12 0,1 5-5 0,3 1-12 16,-3-1-20-16,0 1-36 0,4 4-53 16,-5-4-48-16,-4 1-84 0,9 3-250 0,-10-1 111 15</inkml:trace>
  <inkml:trace contextRef="#ctx0" brushRef="#br1" timeOffset="21908.16">22885 15446 68 0,'0'0'84'0,"0"0"-11"0,0 0 0 0,-2-3-8 15,2 3 7-15,0 0-19 0,0 0 16 0,0 0-4 16,-4-2-12-16,4 2 5 0,0 0-8 0,0 0-3 16,0 0 12-16,0 0-11 0,0 0-5 0,0 0 3 15,0 0-8-15,0 0 0 0,0 0 0 0,0 0-1 0,0 0-9 16,0 0 0-16,0 0-3 0,-4-3 3 0,4 3-3 15,0 0-7-15,0 0 3 0,0 0 4 0,0 0-1 16,0 0-8-16,0 0 5 0,0 0 1 16,0 0-1-16,0 0 4 0,19 0-1 0,-19 0-4 0,12 0-3 15,-4 0 3-15,-1 3-1 0,-2-3 1 0,4 0 0 16,0 0 0-16,0 0-1 0,5 0 6 0,-5 2 3 16,4-2-7-16,1 0 4 0,-1 0 3 15,1 0-1-15,4-2-3 0,1-1-5 0,-2 2 2 0,2 0-4 16,-2-1 3-16,-4 2-5 0,1-2 1 0,4-1-1 15,-4 3-5-15,-5-3 3 0,3 3-7 0,-6-1 5 16,6 0-4-16,-7 1-2 0,-5 0 5 16,10-2-11-16,-4 1 9 0,-6 1-3 0,7-2-2 15,-7 2 2-15,0 0-8 0,5-2-11 0,-5 2-7 0,0 0-25 16,0 0-13-16,0 0-18 0,0 0-16 0,0 0-15 16,0 0-8-16,0 0-16 0,0 0-102 0,-19-1-252 15,11 4 113-15</inkml:trace>
  <inkml:trace contextRef="#ctx0" brushRef="#br1" timeOffset="22395.55">22855 15647 43 0,'0'0'76'0,"0"0"-8"16,0 0 4-16,0 0-1 0,0 0 0 0,0 0 2 16,6 1 2-16,-6-1-5 0,0 0 5 0,0 0-8 15,14-3-3-15,-14 3-1 0,9-1 0 16,-9 1-5-16,12-1-5 0,-6 1 2 0,4-1-7 0,-5 1 0 15,3 0 8-15,2 0-5 0,-5-2-5 0,4 2 7 16,0 0-5-16,4-2-6 0,0 2 8 0,-3-1-8 16,4 1 7-16,4 0-6 0,-5-3 3 0,7 2-2 15,-3 0-3-15,2-2 0 0,0 1-1 0,0 0-5 16,0 0-2-16,2 1 1 0,-2 1-6 0,-1-4-2 16,-8 4 1-16,2-3-9 0,-3 2 2 0,2 1-1 15,-2-1-2-15,-4 0-1 0,3 0-1 0,-8 1 1 16,9 0-1-16,-5-2-1 0,-4 2 3 0,0 0-6 15,9-1 4-15,-9 1-4 0,0 0 0 0,7 0 4 16,-7 0-3-16,0 0-1 0,0 0-2 0,0 0-3 16,0 0 0-16,0 0 2 0,0 0-2 0,0 0 1 15,5 0-5-15,-5 0-10 0,0 0-26 0,0 0-29 16,0 0-43-16,0 0-37 0,0 0-53 0,0 0-111 16,0 0-330-16,0 0 146 0</inkml:trace>
  <inkml:trace contextRef="#ctx0" brushRef="#br1" timeOffset="26875.47">24516 15342 19 0,'0'0'41'0,"0"0"-5"16,0 0 3-16,0 0-8 0,0 0-1 0,0 0-1 15,0 0 5-15,0 0-9 0,0 0-5 0,0 0 6 0,0 0-5 16,0 0-4-16,0 0 5 0,0 0-2 15,0 0-3-15,0 0 4 0,0 0-9 0,0 0 6 16,0 0 1-16,0 0 4 0,0 0-4 0,0 0-4 16,0 0 8-16,0 0-3 0,0 0-4 0,0 0 9 15,0 0-17-15,0 0 5 0,0 0 3 0,0 0-1 16,0 0-7-16,0 0 9 0,0 0-3 0,0 0 6 0,0 0-5 16,0 0 4-16,0 0-10 0,0 0-8 0,0 0 2 15,0 0-5-15,0 0 4 0,0 0-3 16,0 0 6-16,0 0 3 0,0 0-3 0,0 0-4 15,0 0 4-15,0 0 6 0,0 0-5 0,0 0 0 16,0 0 6-16,0 0-10 0,0 0 3 0,0 0 8 16,0 0-9-16,0 0 5 0,0 0 0 0,0 0 14 15,0 0-7-15,0 0 6 0,0 0 16 0,0 0-10 16,0 0-3-16,0 0-3 0,0 0 2 0,0 0-3 16,0 0-7-16,0 0 5 0,0 0-1 0,0 0 7 15,0 0 2-15,0 0-9 0,0 0-13 0,0 0 22 16,0 0-25-16,0 0 3 0,0 0 4 0,0 0 6 0,0 0-12 15,0 0-1-15,0 0-3 0,0 0-2 16,0 0 4-16,0 0 6 0,0 0-3 0,0 0-6 16,0 0 0-16,0 0 13 0,0 0-12 0,0 0 0 15,0 0 3-15,0 0 2 0,1-5-1 0,-1 5 1 0,0 0-6 16,0 0 1-16,0 0 4 0,0 0 0 0,0 0-4 16,0 0 2-16,0 0-2 0,0 0 6 15,0 0-3-15,0 0-3 0,0 0 1 0,0 0-1 16,0 0 2-16,0 0-2 0,0 0-2 0,0 0 6 15,0 0-3-15,0 0-3 0,0 0 0 0,0 0-2 16,0 0 1-16,0 0 8 0,0 0-7 0,0 0-3 0,0 0 3 16,0 0 3-16,0 0-29 0,0 0 2 15,0 0-26-15,0 0-26 0,0 0-109 0,0 0-204 16,0 0 91-16</inkml:trace>
  <inkml:trace contextRef="#ctx0" brushRef="#br1" timeOffset="60737.46">24227 15437 71 0,'4'-5'64'0,"1"3"-2"0,0 1 6 0,0-2-9 16,-1 1 5-16,1-1-5 0,-1 2 2 0,0-2-6 16,0 1 9-16,-4 2-2 0,10-6-4 0,-6 5 2 15,-2-3-3-15,2 2-4 0,-1-2-3 0,-2 1-3 16,3-2 2-16,-3 1-6 0,2-2-3 0,-1 1-1 16,2 1-6-16,-3-2-4 0,-1 1-1 0,3-1-5 15,-2-1 2-15,-1 2-3 0,0 0 5 0,-1 0-6 16,1 0 3-16,-3 3-3 0,3-3-3 0,-1 0-1 15,-3 2-1-15,-1 0-1 0,0 2-7 0,1-2 0 16,-1 2-6-16,-4 1 8 0,-1-2-5 0,-3 4-3 16,4-1 4-16,-5-1-2 0,1 3-4 0,-1 0 2 15,1 0 4-15,1 1-9 0,0 1 7 0,1-3-3 16,-2-1-1-16,4 2-4 0,-5 1 1 0,8-1 8 16,-2 3-5-16,0-4-6 0,2 1 6 0,-2 0-3 15,3 1 1-15,1 1-1 0,-1-3-2 0,4 0 7 16,-2 4-6-16,-1-4 5 0,2 2-3 0,2 1 8 15,0-5-7-15,5 8 1 0,-4-5-3 0,3 1 6 16,1 1-5-16,-1-1 5 0,1 0-3 0,3 0 0 16,-2 0 1-16,3 1-3 0,-2 0 7 0,-1-1-4 15,7 3 1-15,-3 0-1 0,0-3 2 16,-1 3 1-16,3-1 1 0,-1-1-2 0,-1 2-1 0,1-1 3 16,1-1 0-16,-1 4-5 0,0-3 3 0,-1 3 1 15,1-5-1-15,0 0 4 0,-1 4-10 0,-2-2 5 16,2 1 2-16,-1-2-8 0,0 1 5 0,-1 1-2 15,-3-3 1-15,1 2 3 0,1-2-3 0,-4 1 0 16,3-2-1-16,-3 0 8 0,1 0-7 0,-1 1 1 16,0 0 0-16,-1-2-1 0,-2-2-3 0,2 5 0 15,-2 0 7-15,0-3-5 0,-2 2-1 0,-3 1 0 16,0 1-4-16,0-1 3 0,-1-1-7 0,-4 0 1 16,3 1 0-16,-4 0 1 0,2-3 2 0,-1 2-6 15,1 1 10-15,-1-1-2 0,0-2 2 0,-2 0-6 16,3 1 1-16,1-3 5 0,1 0 0 0,1 1 5 15,-1-1-3-15,7 0-3 0,-10-3 0 0,10 3 9 16,-6-2-3-16,3 0 4 0,3 2-6 0,-4-7 6 16,3-1-3-16,2 2-3 0,1-3 1 0,1 0 1 15,1 0 0-15,4-2 4 0,-2-1 3 0,3-1 4 16,0 0-1-16,-1 3 2 0,3-5 0 0,-2 2 0 16,5-1 0-16,-1 1 1 0,0-1 2 0,-2 4 1 15,5-1-5-15,-4 0 1 0,0 1-1 0,-2 2-3 16,0 1 1-16,-1 0 1 0,0 1-5 0,-2 2-2 15,-2-1 5-15,0 1-3 0,0-1-2 0,0 3-9 16,-1 0-9-16,-2-1-15 0,-2 3-14 0,7-1-23 16,-7 1-31-16,4-1-23 0,-4 1-11 0,0 0-92 15,0 0-240-15,0 0 106 0</inkml:trace>
  <inkml:trace contextRef="#ctx0" brushRef="#br1" timeOffset="61128.52">24484 15608 41 0,'0'0'94'0,"0"0"1"0,2 1 7 16,-2-1-8-16,0 0-8 0,0 0-10 0,0 0-8 0,0 0 3 15,0 0-10-15,0 0 3 0,3-9-3 16,-3 9-3-16,0 0-2 0,0 0 3 0,0 0-8 16,0-5 1-16,0 5-9 0,0 0-6 0,0 0-5 15,0 0-2-15,0 0-7 0,0 0 1 0,0 0-6 16,0 0 2-16,0 0-3 0,0 0-1 0,0 0-2 0,1 10 0 16,-1-10-5-16,3 4-2 0,-3-4 1 15,0 4 1-15,0-4 1 0,0 0-2 0,0 0 1 16,0 0 2-16,-3 5-2 0,3-5 2 0,0 0 3 15,0 0-2-15,0 0 4 0,0 0-5 0,4 2-1 0,-4-2 2 16,0 0 3-16,0 0-6 0,0 0 3 0,0 0-4 16,0 0-17-16,0 0-20 0,0 0-16 0,0 0-33 15,0 0-35-15,-9-11-28 0,8 7-71 16,-3 2-230-16,3-4 101 0</inkml:trace>
  <inkml:trace contextRef="#ctx0" brushRef="#br1" timeOffset="61725.44">24691 15386 59 0,'0'0'95'0,"0"0"-5"0,0 0-10 0,0 0-2 15,0 0-8-15,0 0-6 0,20 1 3 16,-12-1-17-16,1 0 7 0,1-1-13 0,1-2 4 16,0 3-5-16,-2 0-4 0,1-3-3 0,2 3-2 0,-6-2 0 15,4-1 4-15,2-1 0 0,-3 2-5 0,-3-1 0 16,2-1-1-16,-1 3-1 0,0-1-1 15,-1 0-4-15,-2-1 9 0,1 3-9 0,-1-4-3 16,-4 4-1-16,10-2-1 0,-6 1-1 0,-4 1-1 16,5-4-6-16,-5 4 3 0,4-2-2 0,-4 2 3 0,0 0-3 15,0 0-6-15,0 0 4 0,0 0-4 0,10 1-5 16,-10-1 4-16,0 0-3 0,0 0 3 0,0 0-8 16,0 0 10-16,0 0 0 0,1 5-1 15,2-2 4-15,-2 4 5 0,-1-3-6 0,0 4 5 16,0-2 4-16,0 5-5 0,0-2 7 0,-1 4-1 0,-3-2 1 15,1 0-1-15,1 2 4 0,-2 2-3 0,3 2 2 16,-3-1-4-16,0-5 4 0,0 2 0 0,1 0-4 16,1-1-3-16,-4-2-3 0,4 2 2 0,-2 1-2 15,1-2 1-15,-1-2 0 0,4 1-3 0,-4 1 0 16,2-1-6-16,1-5 4 0,-1 4 1 0,1-4-5 16,1 2 2-16,-1 0-5 0,1-4 2 0,-2 1 1 15,4 3-3-15,-4-3-1 0,2-1-1 0,0-3-1 16,0 6-13-16,0-6-8 0,0 4-8 0,0-4-11 15,-2 5-11-15,2-5-21 0,0 0-23 0,0 0-32 16,0 0-29-16,0 0-90 0,6-14-265 0,-6 10 117 16</inkml:trace>
  <inkml:trace contextRef="#ctx0" brushRef="#br1" timeOffset="62036.78">24774 15516 25 0,'0'0'112'0,"8"0"-6"0,-8 0-6 16,11-1-13-16,-2-1-2 0,-2 1 0 0,4 1 2 16,-1 0 8-16,1 0-5 0,1-1-3 0,0 0-5 15,2 1 3-15,1 0-2 0,-1 1-9 0,0-1-1 16,4 0-1-16,-4-1-4 0,-1 1-4 0,1 0-5 15,-1 0-11-15,1 0-2 0,-1-1-3 0,-1 2-2 16,-1-2-8-16,-5 1-4 0,-1 0 0 0,3 1-5 16,-8-1-5-16,9 0 1 0,-9 0-6 0,6-1 6 15,-6 1-6-15,0 0-4 0,0 0 0 0,9 0-13 16,-9 0-20-16,0 0-25 0,0 0-17 0,5-5-17 16,-5 5-17-16,0 0-17 0,-5-6-10 0,5 6-118 15,0-5-262-15,0 5 116 0</inkml:trace>
  <inkml:trace contextRef="#ctx0" brushRef="#br1" timeOffset="62832.61">25349 15400 78 0,'0'-2'68'15,"0"2"-12"-15,0 0 3 0,0 0-2 0,5-3-2 16,-5 3 8-16,0 0-7 0,0 0 4 0,0 0-5 0,0 0 6 15,0 0-15-15,0 0-3 0,0 0-2 16,0 0-9-16,0 0-3 0,3-4 2 0,-3 4-7 16,0 0 12-16,0 0-4 0,0 0 3 0,0 0 6 0,0 0-7 15,-3-5 0-15,3 5 6 0,0 0-10 16,0 0 3-16,-1-7 1 0,1 7 3 0,0 0-6 0,-3-3 3 16,3 3-15-16,0 0 6 0,0 0 8 0,0-5 4 15,0 5-4-15,0 0-4 0,-1-5 0 0,1 5 7 16,0 0-9-16,0 0 2 0,0 0-5 15,0 0-6-15,0 0-2 0,0 0-7 0,0 0 4 16,0 0 2-16,0 0-4 0,-13 9 4 0,8-5-8 0,0 0-1 16,1-1 0-16,0 1-1 0,3 1 1 0,-3-2-5 15,0 2-2-15,3-4 6 0,1-1-2 0,-4 5-1 16,1-2 3-16,3-3-4 0,-3 3 0 16,3-3 2-16,0 5-2 0,0-5 4 0,0 0 0 15,0 0 2-15,1 5 3 0,-1-5-2 0,9 1-2 0,-9-1-2 16,0 0 5-16,14-4-5 0,-10 3-1 0,0-1-2 15,-4 2 1-15,6-6 7 0,-4 5-7 0,0-3-4 16,-1 0 1-16,-1 4 6 0,4-6-7 16,-4 3-2-16,4 1 2 0,-4 2 1 0,0 0-1 15,0-7 4-15,0 7-7 0,0 0 2 0,1-3-4 0,-1 3 0 16,0 0 0-16,0 0 2 0,0 0 1 0,0 0 0 16,0 0 1-16,-5 15-5 0,4-13 0 0,-3 2 4 15,2 1 2-15,0-2-6 0,0 2 7 0,-1-1-1 16,3 1-1-16,-1-2-2 0,-2 1 2 0,3-4 0 15,-1 8 6-15,1-8-2 0,4 6 2 0,-3-5 3 16,-1-1 5-16,3 5-5 0,-3-5 5 0,6 1 0 16,-6-1-6-16,9 0 3 0,-9 0 8 0,9-1-4 15,-9 1-1-15,10-4-5 0,-5 2 2 0,-1-2-4 16,1 2 0-16,-1-3 0 0,0-1 3 16,-4 2-3-16,5-2-2 0,-4 1-4 0,-1-1-4 0,3 0-5 15,-2-2-11-15,-2 1-1 0,-2 2-12 0,2-2-12 16,-4 1-13-16,1-1-16 0,-1 4-13 0,0 0-9 15,-3 0-17-15,-3-1-16 0,-1 2-76 0,-3-1-224 16,2 2 101-16</inkml:trace>
  <inkml:trace contextRef="#ctx0" brushRef="#br1" timeOffset="63924.43">24439 15386 1 0,'0'0'88'0,"7"6"-8"0,-5-3-2 15,-2-3 4-15,0 0 0 0,7 3 5 16,-7-3-13-16,3 0 1 0,-3 0 0 0,0 0-1 16,8 2 0-16,-8-2-7 0,5 0-5 0,-5 0 5 0,0 0-4 15,13 0-7-15,-8 0-3 0,0 2-8 0,-5-2 8 16,13-2-9-16,-7 2 0 0,2-2-6 15,-3 2 8-15,3-3-13 0,-2 0-6 0,2 3 2 16,-3-1-5-16,1 0 0 0,1-2 2 0,-7 3-3 16,9-1-3-16,-3 1 3 0,1 0-4 0,-2-6 2 0,-1 6 1 15,-4 0-3-15,10-2 2 0,-4-1-8 0,-2 1 2 16,-2-1 0-16,-2 3-7 0,9-1 0 16,-2-2 0-16,-7 3-4 0,7-3 3 0,-3 2 4 15,-4 1-5-15,5-1 3 0,-5 1-4 0,8-1-1 16,-8 1 2-16,0 0-3 0,0 0-1 0,0 0 5 0,8 0-5 15,-8 0 6-15,0 0-2 0,0 0 7 0,0 0-9 16,0 0-3-16,0 0 4 0,0 0-1 0,0 0 2 16,0 0 5-16,0 0 6 0,0 0-6 0,0 0 6 15,0 0-8-15,0 0 7 0,0 0-4 16,0 0 2-16,0 0-2 0,0 5 3 0,-2-1-4 0,2-4 4 16,-6 9-2-16,2-4 2 0,-2 0-7 0,1 2 2 15,-3 0-1-15,-1 0-5 0,3 0 10 0,-1 2-9 16,-2-1-2-16,2 0 6 0,-2 2-5 15,0-2 0-15,0 2 2 0,1 0-5 0,-1-2 9 16,2 2-3-16,-2 0-7 0,0-2 4 0,2 3-1 0,1-4 0 16,-2 2-3-16,2 1-4 0,1-3 5 0,1 3 0 15,-4 0-2-15,3-1 4 0,1-1-4 0,1 1-3 16,1 1 6-16,-3 0 1 0,1-4-2 0,4 1-2 16,-4-2 0-16,3 2-1 0,1 1 0 15,-2-4 4-15,0 0-3 0,2 1 2 0,-3 1-2 0,3-3-3 16,-2 0 4-16,2 1 0 0,0-4 0 0,-2 4-2 15,2-4-2-15,-3 4 6 0,3-4-4 0,0 0 4 16,0 0-1-16,1 5 1 0,-1-5 0 0,0 0 0 16,0 0-5-16,0 0 4 0,0 0 2 0,0 0 0 15,0 0-9-15,0 0 2 0,0 0-16 0,0 0-12 16,0 0-16-16,6-13-26 0,-3 9 4 0,-3 0-21 16,4-1-4-16,-4-3-13 0,0 5-8 0,1-1-2 15,-1-1-4-15,2-1-8 0,-2 2-83 0,0-2-231 16,-3 2 102-16</inkml:trace>
  <inkml:trace contextRef="#ctx0" brushRef="#br1" timeOffset="64250.42">24423 15579 92 0,'0'0'96'0,"9"-4"-3"16,-6 4-1-16,-3 0-7 0,8-3 0 0,-3 2-4 15,-5 1-3-15,9 0-5 0,-9 0-7 0,9-1 5 0,-4 0-3 16,-5 1-1-16,9 0-3 0,-3-2 1 0,-6 2-1 16,11 0-6-16,-6-1 2 0,-5 1-5 0,9 0 0 15,-3 1-2-15,-6-1-4 0,12 0 1 16,-6-1-6-16,-1 2 3 0,-5-1-10 0,13 0 0 16,-8 0-3-16,-5 0 5 0,12 0-11 0,-7 2-2 15,-5-2-6-15,10 1 2 0,-10-1-3 0,6 0-4 0,-6 0 0 16,7 0 1-16,-7 0-1 0,6 1 0 0,-6-1-4 15,0 0 1-15,0 0-6 0,0 0 0 0,0 0-11 16,0 0-3-16,0 0-21 0,0 0-30 16,0 0-5-16,0 0-20 0,0 0-17 0,0 0-13 15,0 0-25-15,0 0-6 0,0 0-78 0,0 0-241 16,-26 0 106-16</inkml:trace>
  <inkml:trace contextRef="#ctx0" brushRef="#br1" timeOffset="65088.18">24646 15642 17 0,'9'-2'80'0,"-9"2"-6"16,0 0 2-16,7-3-3 0,-7 3-2 0,0 0 8 16,7-3-11-16,-7 3 5 0,0 0-3 0,0 0 0 15,4-4 3-15,-4 4-9 0,0 0 2 0,0 0-6 16,0-3-8-16,0 3 5 0,0 0-10 0,0 0-13 16,0 0 0-16,0 0-3 0,0 0 0 15,0 0-7-15,0 0 3 0,0 0-8 0,0 0 1 0,0 0-3 16,5 7-5-16,-5-7 1 0,0 0-3 0,2 4-1 15,-2-4 4-15,0 0-8 0,0 5-3 0,2-3 8 16,-2-2 2-16,0 0-8 0,0 5 1 0,0-5 4 16,1 4-2-16,-1-4 9 0,0 0-11 0,4 4 5 15,-4-4 2-15,0 0 1 0,4 1 9 0,-4-1 3 16,0 0 1-16,0 0-6 0,0 0 1 0,0 0-5 16,0 0 5-16,0 0-3 0,9-5 1 0,-9 5 0 15,0 0-2-15,0 0 0 0,0-6-4 0,0 6 6 16,0 0 9-16,0 0 0 0,0 0-3 0,0 0 1 15,0 0-3-15,-3-5-11 0,3 5 1 0,0 0 2 16,0 0 0-16,0 0-3 0,0 0 5 16,-15 1-11-16,15-1 5 0,0 0-5 0,-9 4 6 15,5-3-7-15,4-1-2 0,-4 3 1 0,-1 1 3 0,5-4-6 16,-3 4 4-16,3-4-9 0,-4 2 7 0,4-2-2 16,-3 1 1-16,3-1-3 0,0 0 4 0,-1 6-3 15,1-6-1-15,0 0 0 0,0 0 3 0,0 0 2 16,0 0-2-16,0 0 2 0,6 2-2 0,-6-2 6 15,0 0 1-15,0 0-5 0,12-5 2 0,-10 2-2 16,-2 3 0-16,7-3-1 0,-5 1-5 0,2-2 4 16,-4 4-4-16,5-5 7 0,-1 1-5 0,-3 2 2 15,-1 2 1-15,5-7-1 0,-5 4-2 0,0 3-7 16,0-4-1-16,0 4-6 0,0 0 5 0,0-4-3 16,0 4 2-16,0 0-2 0,0 0 2 0,-8-2 3 15,8 2-1-15,0 0 2 0,0 0-1 0,0 0-1 16,-7 8 2-16,5-5 3 0,2-3-3 0,-4 6 2 15,2-3 0-15,1-1 1 0,1-2-3 0,-4 4 0 16,4-4 4-16,0 0 0 0,1 5-1 0,-1-5 2 16,0 0 4-16,-1 5 3 0,1-5-4 0,0 0 0 15,0 0 2-15,0 0 1 0,9 0 4 0,-9 0-6 16,0 0 0-16,8-5 0 0,-8 5-2 0,5-2 2 16,-5 2 1-16,0 0 0 0,5-3 1 0,-5 3 0 15,5-4 0-15,-5 4 4 0,0 0-14 0,1-2 7 16,-1 2-11-16,0 0-8 0,3-3-11 0,-3 3-15 15,0 0-17-15,0 0-15 0,0 0-33 0,-8-4-22 16,8 4-141-16,0 0-293 0,0 0 129 0</inkml:trace>
  <inkml:trace contextRef="#ctx0" brushRef="#br1" timeOffset="65845.42">25817 15266 2 0,'2'-4'123'0,"1"0"0"16,-2 0-4-16,2 2-1 0,-1-2 3 0,-2 4-4 16,0-5-12-16,0 5 1 0,4-2 3 0,-4 2 2 15,0 0-4-15,0 0-6 0,3-4-9 0,-3 4-4 16,0 0-3-16,0 0-6 0,0 0-11 0,0 0-5 16,0 0-10-16,0 0-2 0,0 0-4 0,0 0 2 15,-16 10-15-15,11-5 1 0,-4 2-5 0,-4 5-1 16,-2-1-4-16,2 1-5 0,-2 2-2 0,-6 7 0 0,1 4-5 15,-2-5 1-15,-2 6 1 0,2-1-3 16,-6-1 0-16,-8 9 1 0,12-4-4 0,-4-2 0 16,3 1-4-16,-1-3 4 0,2 0-4 0,1-1 3 15,0-2-2-15,1-3-15 0,9-2-2 0,-6 1 0 16,6-3 4-16,-1-2-1 0,1 1 0 0,0-2 2 0,2 0-3 16,2-1 5-16,0-4 1 0,3 2-3 15,0-3 9-15,-1 2-8 0,2-2 2 0,0-2-6 16,1-1-16-16,0 4-17 0,0-5-17 0,2 1-7 15,-1-1-16-15,3-2-6 0,-1 3-17 0,1-3-13 16,0 0-8-16,0 0-20 0,8-8-92 0,-3 3-256 16,4-4 113-16</inkml:trace>
  <inkml:trace contextRef="#ctx0" brushRef="#br1" timeOffset="66160.39">25601 15611 96 0,'-4'9'128'16,"0"-4"-9"-16,0 2-3 0,-1 4-11 0,1-4-1 15,-2 4-9-15,1-3-8 0,-3 3-5 0,3-3-14 16,1 2-6-16,2-3-4 0,0 3-1 0,1-4-15 16,-3 0 5-16,3-1-15 0,1 0 4 0,-2-1 3 15,4 0-9-15,-2 0 5 0,1-2 7 0,-1-2-16 16,9 3-3-16,-4-3 1 0,-5 0 1 0,16-4-3 15,-9 0 1-15,1-1-4 0,2 1-1 0,-1-2-8 16,0 0 6-16,-4 1-7 0,3-3 5 0,-3 3 4 16,3-2 6-16,-4 2 14 0,-2-2 3 0,-2 2 7 15,3-1 1-15,-2 0-5 0,-2 1-8 0,-2 1-2 16,-2 1-8-16,0-2-1 0,-4 3-6 0,1 0-19 16,-6 1-36-16,0 2-46 0,1-2-70 0,-6 2-156 15,0 1-331-15,-1 4 146 0</inkml:trace>
  <inkml:trace contextRef="#ctx0" brushRef="#br1" timeOffset="99987.43">8344 13297 70 0,'0'0'97'0,"0"0"-7"16,0 0-4-16,-3-4-13 0,3 4-8 0,0 0-6 15,0 0-1-15,0 0-4 0,0 0-5 16,0 0 1-16,0 0-1 0,0 0-5 0,0 0 4 16,0 0-8-16,0 0 2 0,0 0-8 0,0 0 7 0,0 0-6 15,-9-1-2-15,9 1-7 0,0 0 2 0,-10 3-10 16,5-1 10-16,0-1-5 0,-2 3-2 0,0 0 4 16,0-1-1-16,0 3-5 0,0 2-3 15,-3-5 3-15,1 4-4 0,0 1-3 0,-1-3 4 0,1 3 1 16,1-2 5-16,2 1-17 0,-3 1 5 0,0-3-4 15,5 4 6-15,-4-1-10 0,2 0 1 0,1 1 1 16,0 3-9-16,1-3 12 0,0 3-1 16,0 0 2-16,1 3-2 0,1-3 7 0,1 0-11 0,1 1 10 15,-2-2-15-15,4 0 14 0,1 0 0 0,-1 0 1 16,1 0 0-16,1 3 1 0,1-5 4 16,1 2-7-16,-1-2 2 0,4 0-9 0,-2 0 14 15,3 0-1-15,-4-2-3 0,3-2 3 0,0 2 1 0,0-4-2 16,1 1 1-16,-2-1-5 0,2-1-5 0,1 3 3 15,1-5-4-15,-2 3-1 0,2-3-8 0,-2 0-11 16,-2 0-9-16,2 0-12 0,-2-2-14 0,1 1-8 16,1-3-22-16,-3 2-14 0,1-3-22 0,1 2-102 15,-4 0-235-15,0-2 105 0</inkml:trace>
  <inkml:trace contextRef="#ctx0" brushRef="#br1" timeOffset="100804.27">8534 13384 59 0,'0'0'133'0,"0"0"-16"0,0 0 1 15,-4-2-19-15,4 2-8 0,0 0-10 0,0 0-6 16,0 0-7-16,0 0-4 0,0 0-11 0,0 0 1 0,0 0-11 16,0 0-1-16,0 0-9 0,0 0 2 0,0 0-4 15,0 0 0-15,-1 12 5 0,1-6-1 16,0-1 0-16,0 3 2 0,1 1-2 0,-2 2 2 15,1 0-6-15,-1 0 7 0,2-1-2 0,-2 1-4 0,1-1 2 16,0 0-4-16,1 1-4 0,-2-2 2 0,2 0-5 16,-2-4-3-16,2 2-2 0,-1-2-2 0,1 3 2 15,-1-4-6-15,2 4 2 0,-2-4-2 16,1-2 0-16,-1 2 0 0,1 3-12 0,-1-7 8 0,3 1 4 16,-3-1-6-16,1 5-6 0,-1-5 0 0,0 0 3 15,0 0-10-15,0 0 0 0,0 0-10 16,0 0-7-16,6-6 0 0,-3-1-7 0,-2 3-4 15,0-1 4-15,1-2-6 0,-2 2-8 0,0-2-1 0,1-3 7 16,-1 3-1-16,1-4-1 0,-1 0 1 0,-1-1 11 16,2 0-6-16,-1 2 9 0,-1-2 9 0,0 0 0 15,-1-1 2-15,1 1-1 0,0 2 8 0,-3-1 3 16,3 2 2-16,0 0 0 0,-1 1 6 0,1 1 7 16,1 0 9-16,-3 1 0 0,3 0 2 0,2 0-1 15,-4 1-1-15,2-2-1 0,0 2 11 0,0 1-11 16,0-2 5-16,2 2-4 0,-1 1-2 0,0-1 1 15,-1-1 3-15,3 2-8 0,-2 0 4 0,0-2-7 16,4 0 2-16,-2 1-10 0,0 2 9 0,0-1-2 16,1 0-6-16,0 2 4 0,0-2-3 0,1 1-4 15,-5 2 8-15,10-5 0 0,-3 5-1 0,-1 0-1 16,-6 0-5-16,14 2 3 0,-8-1 0 0,2 3 0 16,0-4-3-16,2 5-6 0,-4-2 1 0,5 1 9 15,-4-1-2-15,1-1 4 0,-3 3-6 0,3-1 3 16,-3-1-4-16,2 2-3 0,-1-1 8 0,-1 1-3 15,-1-1-1-15,-1 0 3 0,1 1 6 0,-1 0 2 16,1-2-4-16,-3 4 1 0,-2-3 0 0,-3 1-1 16,1 1 2-16,-1 1-3 0,-3 0 3 0,-2 2-4 15,-1-2-3-15,-2 0 3 0,3-2-9 0,-2 0 6 16,-1 3-6-16,3-5-2 0,-5 1-3 0,5-2-13 16,0 1-6-16,-3-2-12 0,5 3-1 0,1-4-15 0,0 0-12 15,6 0-15-15,-11-4-9 0,6 3-17 16,5 1-96-16,-4-5-221 0,3 1 98 0</inkml:trace>
  <inkml:trace contextRef="#ctx0" brushRef="#br1" timeOffset="101157.7">8746 13183 52 0,'5'-4'114'0,"-2"3"-19"0,0-1 4 0,-3 2-11 0,8-3-7 16,-2 2 5-16,-3 0-5 0,-3 1 4 0,11 0-6 16,-4 0-1-16,0 2 3 0,2 1-4 0,-2 0-3 15,3 0 3-15,-1 4-6 0,0-2-4 16,1 5-4-16,1-2-4 0,-1 5-10 0,0-1-1 0,-1 2-2 15,3 1-1-15,-2-1-3 0,-5 3-1 0,4-3-6 16,-1 1 1-16,-1 2-3 0,-2-2-1 0,-1-1-8 16,0 1-1-16,-1 2-2 0,-1-3 2 15,-2-2-4-15,-1 3-5 0,-2 1-5 0,-3 0-3 0,-4 1-21 16,-6 5-17-16,0-4-32 0,-3 2-21 0,-3 2-22 16,-1-4-18-16,-1-1-26 0,-1-2-95 15,-1-2-266-15,3-1 118 0</inkml:trace>
  <inkml:trace contextRef="#ctx0" brushRef="#br1" timeOffset="101818.16">9753 13326 86 0,'0'0'85'0,"0"0"-5"0,-10 0-8 16,10 0-5-16,-9 3 1 0,1-3 0 0,3 3-1 15,-1-1-2-15,-2 3-3 0,3-1-4 0,-4-3 0 16,1 3-5-16,2 1-9 0,-2 0-1 0,1 2 3 15,-1 0-6-15,2 1-4 0,-1 1 1 0,-2 2-4 0,3-1 1 16,1 1 3-16,0 3-1 0,-2 1-2 16,2 2 2-16,3-5-8 0,-1 5 3 0,1-2-5 15,2-1 4-15,1 0-6 0,0-2-4 0,2-1 4 0,2-1-2 16,0 1 2-16,3 0-6 0,-2-3 2 0,3 2-4 16,1-5-4-16,0 1 8 0,4-2-6 15,-1-2-15-15,5 0-12 0,0-1-17 0,1-2-21 16,-1-1-11-16,4-1-26 0,-3-4-17 0,-2 4-17 0,-1-4-79 15,-3 2-217-15,-2 1 96 0</inkml:trace>
  <inkml:trace contextRef="#ctx0" brushRef="#br1" timeOffset="102470.33">9983 13447 115 0,'0'0'132'16,"0"0"-11"-16,0 0 0 0,0 0-11 0,0 0-10 16,0 0-14-16,0 0-11 0,0 0-1 0,0 0-9 15,0 0-9-15,0 0-4 0,-5 10-5 0,4-5 3 16,1 0-6-16,0 2-6 0,-3 0 6 0,2-2-13 16,-4 2-2-16,5 0-3 0,-4-2-1 0,4 1 1 15,0 0-6-15,0 0-4 0,-1-1 2 0,-2 0-5 16,3-1-5-16,0-2 11 0,0-2-4 0,-1 7-2 15,-2-3-1-15,3-4-1 0,-1 4-4 0,1-4 2 16,0 0 4-16,0 5 10 0,0-5 7 0,0 0 7 16,0 0 2-16,0 0-8 0,0 0-1 0,0 0-4 15,0 0-3-15,0 0-3 0,-8-10-6 0,7 6 6 16,1-2-6-16,0 1-6 0,-5-2-4 0,5-3 4 16,0 1-7-16,0-3-2 0,0 2-2 0,0 0 9 15,0-4-8-15,0 3 4 0,0 3-3 0,0-5-1 16,0 5 3-16,2 2-5 0,1 2 9 0,-3-3-7 15,0 3 5-15,0 0-3 0,0 1-6 0,0 3 5 16,4-5 1-16,-4 5 0 0,1-2-2 0,-1 2 1 16,0 0 10-16,13 5-6 0,-9-2-5 0,2 2-2 15,-2-1 8-15,5 4-4 0,-1-2 4 0,2 4 3 16,1 1-1-16,2 0-1 0,0 0 3 0,-1 0-3 16,0 0 3-16,-2 2-4 0,3-2 2 0,1-1 0 0,-1-2-4 15,-3 1 4-15,1-1-2 0,0-1-2 16,-1-1 3-16,2 1 0 0,-3-3-3 0,-3-2-2 15,3 2 3-15,0 0 5 0,-4-1-3 0,5-3 1 16,-3 0-3-16,0-2 5 0,0 1-6 0,0-2 4 0,-2 1 0 16,2-1-2-16,-2-2 5 0,3-2-5 0,-3 1-3 15,0-2 1-15,0-1-2 0,-2-1 0 16,-1-2 0-16,2 1 4 0,-1-5 0 0,-2 4-10 16,0-5 8-16,0-1 2 0,-2 2-4 0,1 5 0 15,0-2 6-15,0 3-6 0,-2-2 0 0,0 0 2 16,2 7-1-16,-1-3-4 0,1 4-11 0,0-1-12 0,-1 2-16 15,1 3-12-15,-2-6-16 0,2 6-28 16,0 0-17-16,0 0-14 0,-2-3-28 0,2 3-82 0,0 0-259 16,0 0 115-16</inkml:trace>
  <inkml:trace contextRef="#ctx0" brushRef="#br1" timeOffset="102943.36">10359 13144 19 0,'0'0'164'0,"0"-6"-12"15,0 6-14-15,0 0-9 0,0-5-12 16,0 5-11-16,5-3-6 0,-5 3-12 0,9-2-3 0,-9 2-3 15,10 2-1-15,-1-2-2 0,1 3-3 0,-1 2-3 16,4-1 0-16,1 1-4 0,-1 5-1 0,5-2-5 16,-4 3-3-16,2 0 3 0,-1 1-6 0,-3 0-6 15,1 2 0-15,2 0-1 0,-2 1-9 0,-4-1 3 16,1 2 0-16,2 2-4 0,-6 1 1 0,3-2-4 16,-1 0-2-16,-3 0 2 0,0 0-6 0,-1 3-2 15,-1-2 3-15,-2-1-5 0,-1 1 0 0,0-3-4 16,-4-1-2-16,4-2 1 0,0 1 2 0,-4-1-8 15,4-1 0-15,-4 1-1 0,2-1-1 0,-1-2 1 16,-1 0-3-16,-1 0 1 0,4-1-4 0,-3-3-1 16,3 2-1-16,-3-4 2 0,1 3 0 0,2 0-3 15,-3-1 1-15,3-2-1 0,1 1 1 0,-3-1-5 16,3-3 2-16,-1 4 1 0,1-4 0 0,-1 5-1 16,1-5-2-16,-3 2 2 0,3-2 1 0,0 0-2 15,0 0 0-15,-1 5-12 0,1-5-8 0,0 0-26 16,-4 2-38-16,4-2-37 0,0 0-59 0,-14-7-29 0,5 3-162 15,-1-1-397-15,2 2 175 0</inkml:trace>
  <inkml:trace contextRef="#ctx0" brushRef="#br1" timeOffset="106063.3">15726 13295 103 0,'0'0'132'0,"0"0"-16"0,0 0-3 0,-2-3-8 15,2 3-13-15,0 0-13 0,0 0-3 0,0 0 2 16,0 0-15-16,-1-7 4 0,1 7-7 0,0 0-4 16,0 0-2-16,0 0 2 0,0 0-6 0,-1-2-7 15,1 2-7-15,0 0 0 0,-9-3-4 0,9 3-4 16,-10 0-3-16,10 0 1 0,-14 3-14 0,6-2 9 16,-2 3-2-16,-2 0-1 0,2-1-5 15,-4 2 0-15,4 2-5 0,-3-2 0 0,3 2 4 0,-3 3-4 16,0 0-1-16,4 1-6 0,0 4 4 0,-3-1 6 15,5-4-13-15,1 6 9 0,1 0 3 0,0 3-4 16,2-2-3-16,1 0 4 0,2 0-7 0,1 0 2 16,0 0 3-16,4-1 1 0,3-2-2 0,-2 2 3 15,4 0 1-15,1-3 1 0,1-1-6 0,0 2 7 16,6-2-2-16,-5-4 2 0,-2 1-5 0,6-3 3 16,-2 3-7-16,-2-6-1 0,3 1-12 0,-4-2-8 15,2-1-4-15,-4 1-27 0,2-2-4 0,0 0-25 16,0-2-30-16,-3 1-18 0,2 0-93 0,-5-2-237 15,1 0 106-15</inkml:trace>
  <inkml:trace contextRef="#ctx0" brushRef="#br1" timeOffset="106647.36">15911 13434 39 0,'1'11'95'0,"1"-6"1"0,-2 1-8 0,0 2-12 16,-2 2 11-16,1 0-10 0,1 2-2 0,-1 0-2 0,1 0-3 16,-1 0-1-16,1 0 1 0,0 3-14 0,0-3-3 15,0 0-11-15,1 0 4 0,0 0-10 0,-1-2-1 16,0-1-2-16,1-1-3 0,1-1-7 15,-2 0 2-15,1 0-11 0,-1-4 6 0,0 1-1 16,0 0 2-16,1 0-1 0,-1-4 13 0,2 5 13 16,-2-5-2-16,0 0-7 0,0 0-3 0,0 0 0 15,0 0-6-15,0 0-1 0,-4-14-12 0,4 8 5 0,-2 0 2 16,0-2-8-16,1-1 2 0,-2-1-5 16,2-1 2-16,-3 0-5 0,1-5-4 0,2 0 1 0,-2-1 3 15,1 0-4-15,-2-1 3 0,2 0-1 0,-1 1-2 16,3-2-4-16,0 4 3 0,0 1-1 15,0 3 5-15,3 1-4 0,-2-2-2 0,0 1-1 16,0 5 0-16,3 0 1 0,-1 0 0 0,0 2 0 0,3-1-1 16,-1 1 1-16,1 1 0 0,2 1-3 15,-2-1 5-15,1 2-1 0,0 1-4 0,2 1 7 16,-2-1-5-16,4 3 6 0,-6 1-7 0,4-1 2 0,0 0-4 16,-4 0 2-16,4 1 0 0,0 1 5 0,-4 0-9 15,0-1 5-15,2 1-2 0,-6 1 0 0,4-1 5 16,0-1-2-16,-2 1-4 0,-2-2 5 0,-2 1 2 15,-2 1-1-15,2 1 0 0,-7-3-1 0,6 2-2 16,-5 0 0-16,2-1 3 0,-5 2-3 0,1-4-1 16,0 2 5-16,0-1-4 0,-2 0 5 0,2 0-4 15,2-1 4-15,-3 0-7 0,2-2-18 0,2 2-17 16,0-2-21-16,6 0-23 0,-12-4-20 0,8 2-25 16,1-1-117-16,0 0-264 0,2-1 117 0</inkml:trace>
  <inkml:trace contextRef="#ctx0" brushRef="#br1" timeOffset="106991.4">16054 13254 54 0,'0'0'119'15,"0"-4"-10"-15,0 4-15 0,0 0-6 0,0 0-9 16,8-1 3-16,-8 1-6 0,10 2-9 0,-5-2 6 16,3 3 1-16,-2 1-11 0,1-1-3 0,3 2-2 15,-1 2 6-15,0 0-14 0,2 1 7 0,1 2-3 16,-1 3 1-16,3-1-3 0,-1 3-5 0,-2-4 1 16,1 3-8-16,-2 2 7 0,4 0-10 0,-2 1-5 15,-1 1 3-15,-2-3-4 0,-1 2-8 0,-3 0 3 16,3 0-4-16,-6 2 0 0,-2-1-2 0,0 0 2 15,-6 2-3-15,2-3-3 0,-5 2-5 0,-4 3-5 16,-5-1-8-16,3-1-9 0,-3 0-17 0,-3-1-19 16,-1-2-21-16,3 1-28 0,2-6-10 0,-1 6-18 15,-5-1-118-15,4-5-262 0,6 1 116 0</inkml:trace>
  <inkml:trace contextRef="#ctx0" brushRef="#br1" timeOffset="107529.42">16937 13247 59 0,'-5'-2'111'0,"-3"0"3"16,2 2-17-16,6 0-9 0,-13 3-13 0,8 0-1 15,-4-1-14-15,4 7-1 0,-4-1 6 0,4 4-9 16,-3 1 1-16,2 3-1 0,-2 3 6 0,4-1-15 15,-1 8-4-15,0 2 4 0,0-2-9 0,5-1 6 16,-2 1-18-16,2-5 7 0,0 3 5 0,2-4-11 16,2 0 4-16,-3 1-5 0,6-4-3 0,-2 0-5 15,1 0 3-15,4-5-7 0,-5 0 17 0,3-3-18 16,1 1-19-16,1-3-24 0,-1-1-14 0,4-2-33 16,-3-2-30-16,2-1-109 0,1-2-232 0,-2-1 104 15</inkml:trace>
  <inkml:trace contextRef="#ctx0" brushRef="#br1" timeOffset="108125.89">17097 13473 118 0,'-3'6'131'0,"2"5"4"0,1-1-15 0,-4 1-8 16,4 1-15-16,0-1-8 0,0 0-5 0,0 0-6 16,-2-1-15-16,4 1 5 0,-2-3-11 0,-2 1-14 15,4-3 5-15,-2 0-8 0,0-1-7 0,0 0 2 0,0-3-1 16,0 3-5-16,0-5 7 0,1 4 15 0,-1-4 3 16,0 0-7-16,0 0-8 0,0 0-14 15,0 0 7-15,0 0 4 0,0 0-11 0,-10-11-2 16,6 4 0-16,2-1-3 0,-1 2 2 0,3-5-3 15,-1 0-7-15,1 1-4 0,0-3 3 0,0 0-2 0,0 3 6 16,0-2-8-16,-2 2-4 0,2 1 3 16,0 2 2-16,2-1-4 0,-2 3 4 0,0 1-2 0,1-1 2 15,2 2-9-15,1 0 7 0,-1 1-4 16,-3 2-2-16,9 0-1 0,-1 0 3 0,-8 0-1 0,13 3 4 16,-7 2 1-16,3 0-6 0,3 0-1 15,-3 0 1-15,0 3 3 0,2 0-9 0,-2-1 4 0,3 0 2 16,-1 2 0-16,-2-2 0 0,-1-1 2 15,2 4-5-15,0-3 5 0,-1-2 2 0,0 2-4 0,1-2 1 16,-6 0-2-16,3 2 1 0,-4-4 3 0,5-1-1 16,-2 2 2-16,-2 1-5 0,0-4 0 0,-1 1 5 15,0 1 2-15,-3-3-4 0,7 0 7 0,-7 0 0 16,6 1 0-16,-6-1-7 0,5-4 7 0,-5 4-1 16,4-5-7-16,0-2 4 0,-3 2 0 0,2-2-5 15,-2 2 4-15,3-5-1 0,-3 2-1 0,2-3 3 16,-2 2 0-16,-1-1-5 0,0-2-2 0,0 2 5 15,0 0 1-15,-1-2-2 0,-2 1-3 0,2 1 2 16,1 0 1-16,0 4-4 0,0-3-13 0,0 0-14 16,-1 1-18-16,-2 1-16 0,6 2-23 0,-2-1-25 15,-1 0-21-15,0 4-27 0,1-3-83 0,2 1-262 16,-3 1 116-16</inkml:trace>
  <inkml:trace contextRef="#ctx0" brushRef="#br1" timeOffset="108414.64">17360 13273 92 0,'0'0'180'0,"0"-5"-12"16,0 5-9-16,0 0-15 0,-1-5-17 0,1 5-15 16,4-2-7-16,-2 0-15 0,5 1-13 0,-1-2 4 15,4 2-11-15,2 1-3 0,-1 1-9 0,1 4-3 16,2-2-1-16,4 2-7 0,1 4 5 0,-3-1 0 15,2 4 8-15,4 3-1 0,1 2-3 0,0 0-2 16,1 0 1-16,-3 3 2 0,-2 1-9 0,0 1-5 16,-2-1-2-16,-1 1-1 0,-7 2-6 0,-1-1-3 0,-2 2-1 15,-1 2-4-15,-8-7-2 0,-8 4-7 16,-3 4-11-16,-7-2-14 0,-4-1-17 0,-4 0-23 16,2-1-26-16,-5 2-24 0,4-8-34 0,-4 3-36 15,6-5-152-15,0-3-347 0,1 0 154 0</inkml:trace>
  <inkml:trace contextRef="#ctx0" brushRef="#br1" timeOffset="109581.42">22910 13283 80 0,'0'-5'122'0,"0"5"-6"16,-2-3-8-16,2 3 0 0,0 0-4 0,0 0-5 16,-2-4-4-16,2 4-5 0,0 0-11 0,-2-5-3 15,2 5-5-15,0 0-1 0,0 0-12 0,-6-2-5 16,6 2-11-16,0 0-3 0,0 0-2 0,-10 2-4 15,10-2-2-15,-10 5-5 0,1-3-3 0,1 3-1 16,-2 0-4-16,-1 5 0 0,-1 1-1 0,0 1-1 16,-3 1 11-16,5 4 6 0,-4 4-15 0,1 1 7 15,0-5-4-15,7 7 2 0,-2-4-5 0,3-3 9 16,1 4-9-16,0 2-2 0,-1-6-1 0,4 1-7 16,2-1 6-16,4 0-3 0,-1 0 4 0,1-2-1 0,1-3-5 15,3 0-1-15,-1-2 1 0,1-1-4 16,7-1-9-16,-5 1-13 0,5-1-18 0,-4-4-19 15,1-1-31-15,5-1-21 0,0-2-29 0,0 0-124 16,-1 0-279-16,-4-2 124 0</inkml:trace>
  <inkml:trace contextRef="#ctx0" brushRef="#br1" timeOffset="110206.35">23043 13500 115 0,'-3'-4'142'0,"3"4"-6"16,0 0-14-16,0 0-15 0,0 0-14 0,0 0-6 0,0 0-8 15,0 0-14-15,0 0-1 0,0 0-7 0,0 0-6 16,5 12-2-16,-3-4-7 0,-1-2-2 0,-1 0 3 15,1 3-4-15,-1 0-1 0,1 0-2 16,-1 2-2-16,0 2-16 0,2-5 11 0,-4 2-3 16,2 0 3-16,0 0-6 0,0-1-3 0,0 0-4 0,0-3 1 15,-1 2-2-15,1-2 0 0,0-1-3 0,-1-2-2 16,1 1 0-16,-1 1 0 0,1-5-2 0,1 5-6 16,-1-5 6-16,-1 5-1 0,1-5-8 15,0 0 5-15,0 0-9 0,0 0-10 0,0 0-4 0,0 0-2 16,0 0-1-16,-3-16-11 0,2 8 2 0,1 0-10 15,-3-2 7-15,6-1-4 0,-6-1 4 0,3-5-7 16,0 1 9-16,-1 0-3 0,2-2 3 0,-2-2 6 16,-1 3 4-16,2-2-3 0,-1 1 4 0,1-2 2 15,0 1 5-15,1 0 0 0,1 2 15 0,-2 5-10 16,1 3 17-16,-1-1 2 0,3 2 1 0,-2 4 0 16,0-3-1-16,-1 2 3 0,2 2-4 0,0-1 3 15,1 1-2-15,-3 3 5 0,7-3-12 0,-3 2 3 16,-4 1-1-16,10 1 5 0,-5 0-2 0,-5-1 2 15,14 5 0-15,-7-4 6 0,-1 2 2 0,1 0 2 16,3 0-2-16,-4 1-2 0,1 0 5 0,0 0-10 16,2 1 3-16,-4-1-6 0,-1-2 3 0,1 4 1 15,0-2-3-15,-1-2 1 0,1 1 7 0,-1-1-21 16,0-2 15-16,-4 0-1 0,1 5 0 0,3-3-5 16,-4-2 3-16,0 0 1 0,-8 5-7 0,3-5 4 15,-4 3 2-15,-1-2-7 0,-1 0 1 0,-1 2-8 16,-1-2-19-16,-2-1-14 0,1 0-12 0,0 0-18 0,2 0-21 15,1-1-28-15,-2-2-77 0,4 3-210 16,3 0 92-16</inkml:trace>
  <inkml:trace contextRef="#ctx0" brushRef="#br1" timeOffset="110556.18">23404 13217 74 0,'4'-1'156'0,"-4"1"-4"16,9-1-14-16,-3 1-7 0,2-2-5 0,0 4-5 15,2 0-7-15,-2 2-7 0,-2-3-9 16,6 6-3-16,-4 1-8 0,3-3 3 0,-1 4-5 0,-1 1-4 16,1 4 3-16,-1 3-5 0,1 0 3 0,2 7-7 15,-5 1-8-15,-1 1-1 0,0 3-6 16,-5 0-5-16,-1 0-4 0,-4-2-5 0,1 2-6 0,-3 0-3 16,-1 0-5-16,-5-2-9 0,-2 2-12 0,-4-2-29 15,2-3-34-15,-6 0-38 0,-1-3-59 0,-3 3-61 16,2-6-114-16,-3-1-351 0,2-2 155 0</inkml:trace>
  <inkml:trace contextRef="#ctx0" brushRef="#br1" timeOffset="111266.15">24464 13216 107 0,'-6'-3'116'15,"6"3"-11"-15,0 0-2 0,-10 2-14 0,10-2-9 16,-9 6-8-16,3-2 2 0,-1 3-6 0,-1 0-6 16,0 1-1-16,-2 6 7 0,0 0-7 15,1 1-1-15,0 0 0 0,-3 8-2 0,2-1 9 16,1 3-11-16,1-6 3 0,-2 5-19 0,6 3 11 0,-2-5-1 15,-1 0-4-15,6-3 7 0,0 1-21 0,1-1 5 16,1 0-7-16,0-1 1 0,3-1-4 0,0 1 1 16,1-1-7-16,7-2 1 0,-3-1-4 15,1-2 2-15,-1-5-15 0,2 1-17 0,3 1-16 16,0-4-33-16,4-2-32 0,1-3-34 0,-4-1-143 0,1-1-292 16,3 0 130-16</inkml:trace>
  <inkml:trace contextRef="#ctx0" brushRef="#br1" timeOffset="111831.45">24617 13409 114 0,'-5'7'142'0,"2"-2"-10"16,1 1-18-16,-1 2-5 0,-2 4-18 0,1 0 3 15,3-2-6-15,-2 2-5 0,0 0-11 0,0 0-13 16,-1 0 0-16,1 0-9 0,0-2-5 0,-1 1-5 16,1-2-1-16,1 0-5 0,-1-4-6 0,2 2 2 15,0-3-3-15,-1-1-2 0,2 2-1 0,0-5 18 16,-1 5 10-16,1-5-4 0,0 0-1 0,0 0-5 16,0 0-6-16,0 0-3 0,0 0-3 0,0 0-5 15,0-17-1-15,1 13-1 0,1-4-2 0,0-2-5 0,1 1-2 16,1-3 1-16,1 2 1 0,-3-2-3 15,2 0-1-15,0 0-3 0,0 3 0 0,-2 3 2 0,2-1 3 16,-1 0-8-16,1 2 3 0,-1 0 2 0,1 3-4 16,1-1-5-16,-1 3 2 0,-4 0-2 0,9 0 1 15,1 3-1-15,-5-3 1 0,2 5-5 16,3-1 5-16,0 2 4 0,-5 0-5 0,7-1 7 0,-6 2-2 16,7 1 1-16,-3 0-2 0,-2 1-1 15,5-1 2-15,-3 1 0 0,0-2-2 0,-1-2 3 16,0 0 5-16,1 2-4 0,0-2-3 0,1-1-3 0,-5 0 1 15,6 0-1-15,-5-2 1 0,0-2 0 0,0 0 0 16,1 0-1-16,-2 0 3 0,2 0-3 0,-1-2-1 16,-1-1 4-16,0-1-4 0,-1 0 2 0,1-1-6 15,-3-3 9-15,3 0-3 0,-3-1 0 0,1-3-4 16,-3 2 0-16,3-2 2 0,-3 2-4 0,-1 0 3 16,3-2 2-16,-2 3 1 0,-1-1-7 0,-1 3 0 15,1 0-2-15,-3-1-3 0,2 2-7 0,-1-1-13 16,0 2-19-16,-3-1-16 0,0 1-23 0,1-1-20 15,-1 0-17-15,1 1-16 0,0-1-18 0,1 1-91 16,1-1-269-16,-3 1 120 0</inkml:trace>
  <inkml:trace contextRef="#ctx0" brushRef="#br1" timeOffset="112181.79">24962 13152 104 0,'3'-4'160'0,"-3"4"-12"15,0 0-17-15,6-1-9 0,-6 1-6 0,9 0-1 16,-9 0-2-16,17 1-6 0,-2 3-5 0,-2 0-2 16,4 1-7-16,6-1-3 0,-5 4-15 0,9 1 1 15,-3 2-7-15,3 1 0 0,-4 3-9 0,2-1-1 16,-2 3-2-16,-3 5-1 0,0-2-4 0,-2 2-6 16,-4 4 2-16,-1 0-3 0,-3 2 2 0,1-1-2 0,-9 1-5 15,2 4-1-15,-7-1 1 0,2-2-6 16,-8 1 0-16,0-1-4 0,-4 2-1 0,-2-2-3 15,-2-3 2-15,1 0-4 0,-2-2-2 0,-1 3-3 16,0-5 0-16,1 0-1 0,-1-2-3 0,-2-1-2 0,7-4 2 16,1-1-5-16,-1-1-2 0,0-1 3 15,2 1-2-15,0-1-1 0,2-5-3 0,2-2 1 16,2 1 0-16,-1 0 2 0,2-1-7 0,-2-2 4 16,3 0 1-16,-1-1-5 0,-1 1 3 0,1 1-16 0,0-2-22 15,-5-1-37-15,4-1-37 0,-1 0-58 16,-4-2-51-16,-2 1-155 0,0-3-403 0,-1 1 178 15</inkml:trace>
  <inkml:trace contextRef="#ctx0" brushRef="#br1" timeOffset="125297.35">8221 16704 62 0,'0'0'95'0,"4"-5"-15"0,-4 5 3 0,1-6-3 0,-1 6 1 16,0-3 3-16,0 3 3 0,4-3 5 0,-4 3-15 16,3-3 4-16,-3 3-1 0,1-4-3 0,-1 4-1 15,0 0 2-15,0 0-8 0,0 0-3 16,0 0-9-16,0 0-3 0,0 0-9 0,0 0-7 15,0 0 0-15,0 15-2 0,-4-6-5 0,4 1-2 16,-1 0-2-16,-2 2 0 0,2-3-4 0,-3 4 6 16,3-2-11-16,-2 2-2 0,2 0-1 0,-3 3-1 0,4-7-3 15,-5 4-3-15,5-4 1 0,0 3 0 16,-4-2 2-16,3-5-8 0,1 5 3 0,0-3-3 16,-3 1 2-16,2-4-4 0,1 0 8 0,0 1-12 15,-2-1 3-15,2 0 2 0,0-4 5 0,-2 5-5 16,2-5 1-16,0 0-5 0,0 4 4 0,0-4 0 15,0 0-4-15,0 0 1 0,0 0-1 0,0 0-1 16,0 0-3-16,0 0 8 0,0 0-1 0,8-7-4 16,-4 2 4-16,-3-1-1 0,4 1-1 0,0-1 3 15,0-3-1-15,3 4 0 0,0-4-3 0,-1 3-5 16,4-4 8-16,-1 3-4 0,1 0 1 0,-3 0 2 16,5 2-2-16,-1-2 8 0,0 1-7 0,1 1-4 15,-3 1 3-15,0 2 1 0,4 1-1 0,-3 0-2 0,0 2 6 16,0-1-7-16,1 1 2 0,-1 4-3 15,1-1 7-15,-3-3-7 0,4 3 7 0,-3 0-3 16,-1 1 2-16,1 0-1 0,-1 1 3 0,-2-1-6 16,-2 2 2-16,2 0 3 0,0 2 0 0,-4-4 1 15,0 5 3-15,0 0-1 0,-2 0 1 0,-1 2 6 16,-1 0 13-16,-1 1 7 0,0 3-8 0,-3-2-2 16,-2 3 2-16,1-2-9 0,0-1 0 0,-1 1-2 15,1-3-3-15,-4 1 2 0,2-2-2 0,0-1-1 16,-1 0 1-16,3-3-1 0,-3 3 1 0,0-3-4 15,-1 2 3-15,-2-4 0 0,3 3 2 0,-1-4 1 16,1 1-2-16,-1 0 3 0,0-1 0 0,1-1-1 16,1-2-4-16,2 2 3 0,-6 0-3 0,4-2 1 15,-2 0-2-15,4-1-5 0,-2 1 6 0,1-1-5 16,-1 0 3-16,-1 2-10 0,3-2-5 0,6 0-17 16,-13 0-15-16,13 0-27 0,-14 0-16 0,6-3-39 15,4 2-27-15,-1-2-28 0,0-2-107 0,-4 0-307 16,4-2 136-16</inkml:trace>
  <inkml:trace contextRef="#ctx0" brushRef="#br1" timeOffset="125616.27">8270 16752 149 0,'6'-2'166'0,"0"-4"-10"15,5 0 0-15,-1 1-12 0,8-4-4 0,-7 3-7 0,5-5-6 16,0 3-4-16,0-1-11 0,1 1 0 0,0-1-11 16,-2 1-6-16,1-1-10 0,-5 4-4 0,1-2-10 15,-3 1-6-15,-1 2-10 0,0 2-1 16,-3-1-7-16,1 1-5 0,-1-1 2 0,0 2-9 15,-5 1-7-15,6-3-1 0,-2 2-10 0,-4 1-13 16,0 0-11-16,0 0-16 0,0 0-17 0,0 0-30 16,0 0-31-16,14 3-31 0,-14-3-29 0,6 2-22 15,-2 1-93-15,-4-3-298 0,4 5 132 0</inkml:trace>
  <inkml:trace contextRef="#ctx0" brushRef="#br1" timeOffset="126157.75">8748 16881 87 0,'0'0'181'15,"0"0"-29"-15,0 0-15 0,0 0-16 0,-8-9-10 16,8 9-11-16,4-8-10 0,-2 1-11 0,2 4 3 16,0-2-5-16,1 0-6 0,-1-1-3 0,1 1-4 15,1 0-5-15,0 1-4 0,0 2-1 16,1 0-7-16,1 0-2 0,-8 2-6 0,13 2 1 16,-13-2 5-16,15 2 6 0,-7 3-3 0,1 1 1 15,-3-2-2-15,2 4-5 0,1 4 0 0,-4-1-6 0,5-2 1 16,-6 2 0-16,1 1-4 0,-2 0-1 15,-2 5-3-15,2 0 2 0,-6-1-6 0,2 1 0 16,-3 0-7-16,-1-1 0 0,-4-2 1 0,0 0-3 16,-3 1 2-16,2-1-8 0,0-2 4 0,-2-3-4 15,2 0 4-15,1-2-6 0,0-1-2 0,-1 0 0 16,4-1-1-16,-2-4 1 0,2 0-4 0,-1-1-5 0,0 0-10 16,7 0 1-16,-9-2-7 0,5-1 2 15,1-1 0-15,-1-1 6 0,3 2-5 0,1 3 2 16,-1-5 2-16,1 5 4 0,-1-8-1 0,1 8-3 15,0 0 5-15,7-1-3 0,-2-2 5 0,-5 3 1 16,15 3-2-16,-5-1 2 0,0 2 2 0,3 0-1 16,-1-2-3-16,1 3 5 0,5 0-4 0,-5-1 0 15,2 1 2-15,-2-1 2 0,5 2-1 0,0-1-3 16,-5-4-21-16,-2 2-23 0,3-5-28 0,-1 2-22 16,0-1-28-16,-1-2-28 0,-1-1-141 0,0 0-320 15,-2-1 142-15</inkml:trace>
  <inkml:trace contextRef="#ctx0" brushRef="#br1" timeOffset="126437.32">9190 16965 129 0,'1'5'121'0,"0"0"-11"16,0-1-6-16,-1 2-10 0,0-6-12 0,4 5-3 15,-4-5-11-15,5 6 6 0,-5-6-5 0,4 3-11 16,-4-3 3-16,2 5 2 0,-2-5 4 0,0 0 5 16,0 0 8-16,0 0-8 0,0 0-5 0,0 0-7 15,0 0-5-15,0 0-2 0,0 0-5 0,0 0-3 16,0 0-8-16,-7-19-5 0,5 16 3 0,2 3-8 16,-6-8 0-16,4 4-4 0,2 4-9 15,-5-5-9-15,5 5-21 0,0 0-25 0,-8-7-31 16,8 7-39-16,-4-2-43 0,4 2-103 0,0 0-277 15,0 0 123-15</inkml:trace>
  <inkml:trace contextRef="#ctx0" brushRef="#br1" timeOffset="126986.1">9352 16740 31 0,'8'-7'188'0,"0"-2"-6"0,3 1-18 15,2-2-8-15,6 0-15 0,-3 2-10 0,2-1-12 16,1 4-5-16,-2-2-13 0,2 2-6 0,-6 4-9 16,1-2-10-16,0 1-9 0,-4 4-2 0,-2 1-5 15,0-2-2-15,-3 2 0 0,1 2-1 0,-2-2-2 16,-3 4-5-16,0 0-2 0,-1 5-6 0,-2-2-4 15,-4 0-4-15,2 0-1 0,-4 0-2 0,3 2-4 16,-3-3-2-16,2 0-5 0,-3-1-1 0,1 1 0 16,2-4-5-16,-3 3 1 0,4-1-5 0,-2 0 5 15,2 0-10-15,-2-3 6 0,3-1-6 0,0 0-1 16,4-3 0-16,-5 7 1 0,2-4 1 0,3-3-7 16,-1 5 1-16,1-5-6 0,0 0-1 0,0 0 5 15,5 4-5-15,-5-4 3 0,12 6 2 0,-5-5-3 16,2 3 5-16,5 0-6 0,-2 0 3 0,-2 0-2 15,8 1 2-15,-1 2 1 0,-3-3-1 0,0 3 1 16,2 1 0-16,-2 1 2 0,-1-2-4 0,3 1 2 16,-4-1 2-16,1 3-1 0,-3-1-1 0,3-6 3 15,-4 4 0-15,-3 0-3 0,3-2 2 0,-5 3-2 16,-3-4-1-16,2 1 3 0,-2 2 3 0,-1-4-5 16,-1 2 1-16,-2 1-2 0,1 0 3 0,-6 1-2 15,2 0 3-15,-3 0-1 0,-3-2-4 16,0 1 4-16,0 0-2 0,-4 2 3 0,-1-3-6 15,-1 2 1-15,0 1-12 0,0-4-7 0,0 1-2 0,2 0-20 16,-1 2-14-16,4-7-23 0,3 5-19 0,-4-5-19 16,5 5-24-16,-1-3-20 0,0 0-106 15,3 1-291-15,7-3 130 0</inkml:trace>
  <inkml:trace contextRef="#ctx0" brushRef="#br1" timeOffset="127374.43">9996 16766 30 0,'0'6'129'0,"0"-6"-10"0,0 11-11 0,0-5-14 16,0 0-10-16,3-2-6 0,-3 2-10 0,0 0-7 15,0-6-2-15,2 9-10 0,-2-6-3 0,3 1 3 16,-3-4-7-16,0 0 11 0,6 3-4 0,-6-3-2 16,0 0 4-16,0 0-6 0,0 0-3 0,0 0-9 15,9-10 5-15,-9 6-2 0,0 4-1 0,5-5 2 16,-4 0-1-16,-1-1-3 0,0 6-3 0,-3-9-5 15,3 9-1-15,-7-7-3 0,2 2-9 0,1 3 0 16,-2-1-21-16,6 3-18 0,-10-2-13 0,3 0-22 16,7 2-34-16,-9-1-19 0,9 1-106 0,0 0-240 15,-14 3 106-15</inkml:trace>
  <inkml:trace contextRef="#ctx0" brushRef="#br1" timeOffset="127731.82">10312 16213 167 0,'-2'-8'158'0,"2"8"-10"0,0 0-22 0,0 0-6 16,0 0-15-16,0 0-11 0,0 0-5 0,0 0-11 15,11 13-7-15,-9-3-4 0,-2 3-7 0,1 5 8 16,1 6-9-16,-4 5 2 0,1 0-4 0,-5 6 0 16,2 0-4-16,-1 16-1 0,-9-2-3 0,0 0-7 15,0 3-1-15,-3-1-6 0,-2 2-3 0,-4 1-5 16,2 1 4-16,1-3-7 0,-3 0 1 0,3-2-4 16,-1-2-3-16,2-1-1 0,1 2-3 0,8-16 3 15,-6 13-4-15,5-12-1 0,-2-3-4 0,3 3 3 16,0-4-6-16,2 0 2 0,3 0-4 0,0 2 3 15,2-6-3-15,-3 0-8 0,2-6-16 0,0 4-18 16,-1-6-28-16,4 1-18 0,-2-7-22 0,3-2-15 16,0 2-23-16,0-8-115 0,-1 3-282 0,-2-2 124 15</inkml:trace>
  <inkml:trace contextRef="#ctx0" brushRef="#br1" timeOffset="128079.27">10333 16956 101 0,'-3'19'150'0,"3"-9"-16"0,-2 0-13 0,4 0-9 15,-2 3-10-15,2-1-15 0,-2-1-10 16,0 1-5-16,3 0-3 0,0 0-14 0,1-2 1 15,-3-3-10-15,5 2 0 0,-4-6-5 0,3 2 2 16,-1 1-3-16,1-3 0 0,3 0-6 0,-3-2-5 16,0-1-1-16,-5 0-2 0,13-4 2 0,-4-4-13 15,-4 4 3-15,3-1 0 0,-3-2 1 0,0 1-4 16,-1-3 4-16,-2 2-3 0,-1-2 7 0,-1 1-11 0,0-1 11 16,-2 2 4-16,-2 2 2 0,-1-1-1 15,-4-1 5-15,3 2-10 0,-7 1 1 0,5 1-2 16,-2 1-6-16,-4-1-15 0,1 6-9 0,2-3-32 15,-6 7-34-15,4-4-45 0,-1 2-161 0,-1 4-303 16,1 1 134-16</inkml:trace>
  <inkml:trace contextRef="#ctx0" brushRef="#br1" timeOffset="139693.18">16601 16557 37 0,'3'-3'123'0,"-1"-2"-16"0,1 0-11 0,-1 1-9 15,2-1 0-15,-1 0-2 0,0 0-6 0,1 0 1 16,-2-2-6-16,0 2-3 0,-1 0-1 0,2 0 4 15,0-2-6-15,-1 2-4 0,-2-2 0 0,0-1-1 16,0 3-2-16,0-1-1 0,-4-2-7 0,2 4 3 16,-1-4-8-16,-1 1-2 0,-4 1-9 0,1 2-2 15,-3-1-5-15,1 2-3 0,-4 0 1 0,1 3-4 16,-1-1-6-16,-4 1 0 0,2 1-7 0,-2 2 5 16,-1 0-2-16,5 0-5 0,-2 0-1 0,0 4 0 15,1-2 0-15,-1 2-2 0,4-1-5 0,2 5 4 16,-1-4 0-16,1 5-2 0,3-5 0 0,2 3 1 15,-1-1-7-15,2 3 3 0,3 0 0 0,1-1 2 16,2-2-2-16,2 1 0 0,0-1-2 0,3-1 2 16,1 0-5-16,2-1 0 0,1-3 0 0,-1 1 13 15,8 0-13-15,-6-3 2 0,0-1-5 16,1 1 8-16,5-4-6 0,-6 2 4 0,5-6-5 16,-7 3 6-16,2-1-4 0,0 0 1 0,-2-1 2 0,1 2 3 15,-3-3 5-15,0 0-9 0,0 1 1 0,0-4 2 16,-3 3-1-16,-1-3 0 0,2 2 2 15,-5 1-3-15,4 0 3 0,-2 1-2 0,0-1-2 16,0 2 9-16,-3-1 5 0,2 0-4 0,-2 1-4 16,0 1 5-16,2-1-2 0,-3 4 3 0,1-4-5 15,-1 4-1-15,3-4-1 0,-3 4 2 0,1-2-4 16,-1 2 2-16,0 0-4 0,0 0 1 0,0 0-2 0,0 0 4 16,0 0-4-16,0 0 1 0,5 10 3 0,-5-3-1 15,-4 0-3-15,8 3 2 0,-4-1 4 16,1 3 2-16,-1-2-3 0,3 5 4 0,-2-2 1 15,-1 3 0-15,4 0-2 0,-3 1 1 0,2-4-1 16,-2 3 4-16,-1-3-4 0,3-2 3 0,-3 1-4 16,1 0 2-16,2-2 2 0,-3 0-3 15,1-2 1-15,0-1 0 0,-1 0 3 0,0-2-4 0,3 2-2 16,-3-2 0-16,0 0 2 0,2 0-2 0,-2-1 3 16,0-4-5-16,0 5 3 0,0-5-4 0,-2 5 3 15,2-5-6-15,0 0 0 0,0 4-15 0,0-4-22 16,0 0-26-16,-3 3-47 0,3-3-38 0,0 0-136 15,0 0-310-15,0 0 138 0</inkml:trace>
  <inkml:trace contextRef="#ctx0" brushRef="#br1" timeOffset="140318.25">16927 16508 74 0,'-3'-3'131'0,"3"3"-10"0,-6-4-5 16,6 4-8-16,-4-3-8 0,4 3-7 0,-4-4-3 15,4 4-12-15,0 0 0 0,-1-7-11 0,1 7-2 0,0 0-6 16,0-6 1-16,0 6-2 0,4-8-5 16,-3 4-3-16,-1 4-4 0,4-4-1 0,-4 4-6 15,6-5-4-15,1 3-1 0,-7 2-4 0,11-2 3 16,-7 2-8-16,6 1 4 0,-3 2 2 0,-1-1 6 0,3 3-4 16,1 2 3-16,-2 2-1 0,0-1-1 15,-1 4 0-15,2 2 1 0,-2 2-3 0,-2-2-6 16,-1 3 8-16,-3 0-9 0,1-3 0 0,-3 6-4 15,1-4 0-15,-1 2-3 0,-3-1-1 0,0-1 0 16,-2-5-3-16,-2 5-1 0,-2-3-2 0,-2 1 0 16,-3 0-2-16,2-2 0 0,-3-2-1 0,-1 2-3 15,-1-5-3-15,5 0-4 0,2-1-4 0,-6-2 5 16,5 3-2-16,1-4-1 0,2-1-4 0,-1-2-1 16,2 0-10-16,8 0 3 0,-12-4-8 0,5 0-1 15,2 0-4-15,0 1 2 0,3-4-1 0,0 3 19 16,2-3-13-16,-1 4 4 0,1 3 2 0,3-7-1 15,-1 4 4-15,3-1 1 0,1 3 3 0,1-1 0 16,-1 2 0-16,2 2 1 0,1-2 6 0,1 0 0 16,-3 3 3-16,5 2 3 0,-3 0-3 0,4 0 3 15,1-1-4-15,0 5 3 0,-4-3 0 0,3-1 1 16,0 0-2-16,1 1 4 0,-4-3 2 0,3 2-6 16,-2-2 1-16,0-1 1 0,0 1-5 0,-4-1 3 15,0-2-20-15,0 4-15 0,1-4-27 0,-8 0-25 16,15-2-22-16,-9 0-18 0,4 0-16 0,-5-1-99 15,0 1-260-15,2-2 115 0</inkml:trace>
  <inkml:trace contextRef="#ctx0" brushRef="#br1" timeOffset="140583.26">17277 16743 15 0,'0'0'124'0,"0"7"0"15,1-4-10-15,-1-3-6 0,4 7-17 0,-4-7-6 16,0 6-9-16,4-3-5 0,-4-3-7 0,0 0-4 16,4 5-2-16,-4-5 2 0,0 0 0 0,2 5-4 15,-2-5 5-15,0 0 1 0,0 0 1 0,0 0 1 0,0 0-9 16,0 0-2-16,0 0-1 0,0 0 5 0,0 0-4 16,0 0-4-16,0 0 1 0,-6-17-2 0,6 17-9 15,-6-6-4-15,6 6-2 0,-7-5-7 16,7 5-6-16,-5-3-11 0,5 3-14 0,0 0-33 15,-8-3-30-15,8 3-44 0,-2-4-39 0,2 4-120 16,-4-5-292-16,4 5 129 0</inkml:trace>
  <inkml:trace contextRef="#ctx0" brushRef="#br1" timeOffset="141089.379">17480 16511 94 0,'0'0'174'0,"0"0"-21"0,0 0-14 16,0 0-16-16,0 0-10 0,9-6-4 0,0 4-15 15,-3-1-11-15,6 1-5 0,-3-1-6 0,5 2-6 16,-4-5-9-16,3 4-1 0,-3-1-6 0,-1-1-9 16,4 2 0-16,-4-4-2 0,-4 4 0 0,1 0 6 15,-6 2 8-15,12-2-4 0,-8-1 4 16,-4 3 6-16,6-2 3 0,-6 2 0 0,5-3-2 16,-5 3-4-16,0 0-3 0,0 0-8 0,5-2-3 15,-5 2-3-15,0 0-5 0,0 0-7 0,0 0-3 16,0 0 1-16,0 0-2 0,8 10-5 0,-7-6 1 15,0 1 1-15,2 3-1 0,0 4 2 0,-3-1-1 16,1 2 4-16,-1 6 5 0,1-2-4 0,4 7 2 16,-5-7-4-16,0 5 0 0,0-2-3 0,2 5-3 15,-1-7 2-15,0-1-4 0,-2 2 1 0,2-2-2 16,-1-5-3-16,3 1 0 0,-3-1-2 0,-1 0-1 16,1-3 1-16,-3 1-3 0,4 0-4 0,-2-4 2 15,1 0 1-15,1-1-4 0,-1 0 4 0,0-5-3 16,-1 7-5-16,1-7-4 0,-3 4-14 0,3-4-21 15,0 0-29-15,0 0-27 0,0 0-37 0,0 0-28 16,0 0-31-16,0 0-163 0,-16-14-387 0,8 7 171 16</inkml:trace>
  <inkml:trace contextRef="#ctx0" brushRef="#br1" timeOffset="141323.11">17539 16716 84 0,'-7'-5'168'0,"7"5"-15"15,0 0-15-15,0 0-11 0,0 0-17 0,0 0-1 0,-2-5-18 16,2 5 4-16,0 0-8 0,0 0-5 0,19-1-1 16,-11 0-4-16,2-1-7 0,-1 1-2 0,4-1 6 15,5 0-10-15,-5 0-1 0,6 2-8 0,-2-5-5 16,2 2-6-16,0-1-4 0,-3 0-6 0,-2 2-2 16,-1-1-5-16,-2 1-12 0,5 0-16 0,-5-1-12 15,2 2-15-15,-1-2-37 0,-1 1-36 16,2-3-20-16,0 3-14 0,0-1-128 0,-3 2-284 15,1 0 126-15</inkml:trace>
  <inkml:trace contextRef="#ctx0" brushRef="#br1" timeOffset="141665.04">18083 16513 126 0,'0'0'130'0,"0"0"-6"15,0 0-4-15,0 0-2 0,-5 15-9 0,5-15-10 16,-5 10-7-16,4-4-9 0,0 2-8 0,-1-1-1 16,4 0-11-16,-4 3-8 0,1-5-3 0,1 2-4 15,1-2-4-15,-1 0-8 0,2 0-1 0,-2-5 0 16,2 8-2-16,1-4-1 0,0 0-1 0,-3-4-1 15,0 0-2-15,8 0 1 0,-8 0-3 0,0 0-5 16,0 0 6-16,12-4-6 0,-12 4-2 0,4-7-3 16,-3 4 2-16,-1 3-3 0,0-7 1 0,0 7-2 15,-3-10-7-15,1 5-2 0,-1 0-3 0,-5-1-13 16,5 4-8-16,-3-2-13 0,-1 2-15 16,7 2-14-16,-9-7-25 0,4 6-25 0,5 1-21 0,-13-2-104 15,13 2-253-15,0 0 112 0</inkml:trace>
  <inkml:trace contextRef="#ctx0" brushRef="#br1" timeOffset="142057.71">18537 16087 22 0,'1'-9'170'0,"-1"9"-16"16,3-3-16-16,-3 3-16 0,0 0-16 0,0 0-8 15,0 0-3-15,0 0-4 0,0 0-2 0,0 0 3 16,2 23-8-16,-3-9 5 0,-3 5-3 0,-1 8 0 16,-5 2-6-16,0 4-1 0,-7 12-3 0,2 2 1 15,-2-1-2-15,-1 1-5 0,-2-2 0 0,-1 3 2 16,2-6 1-16,-1 1-6 0,1-10-1 0,-2 9-3 15,-2 2-9-15,5-12-4 0,-2 8-4 0,1-8-8 16,-3 11 2-16,8-14-7 0,-4 1-1 0,5-1-5 16,-1 1-3-16,1-2-5 0,3-4 1 0,-1 1-1 15,4-7-6-15,0-1-15 0,-1-2-15 0,3-3-13 16,1-2-21-16,0-3-8 0,2-1-13 0,0-1-16 16,2-5 22-16,0 4 0 0,0-4-18 0,0 0-18 15,0 0-22-15,23-13-14 0,-10-1-13 0,0-1-10 16,2-4-105-16,3-2-288 0,-4-1 127 0</inkml:trace>
  <inkml:trace contextRef="#ctx0" brushRef="#br1" timeOffset="142316.01">18354 16795 1 0,'9'-9'70'0,"0"-5"0"15,-2 4 14-15,0 3-9 0,-3 2 2 0,1-1 3 16,-4 1-15-16,2 2-2 0,-3 3-4 0,9-3 13 16,-9 3 8-16,0 0-2 0,0 0 4 0,10 8-1 15,-6-4-5-15,-3 3-4 0,3 3-7 16,1-2-8-16,-2-1-4 0,-2 3-6 0,5-3-7 15,-2-1 1-15,0 0-3 0,1 0-2 0,3-3-3 16,-3 2-6-16,3-3 1 0,-3 1-4 0,0 0-3 16,4-3-3-16,-9 0 3 0,19-4-4 0,-9 2 0 0,2-4-3 15,-3 2 3-15,-2 0-6 0,1-1 11 0,1-3-13 16,-3 4 2-16,-2-1-4 0,-3-2 6 16,1 0-6-16,-1 0 0 0,-4-1 0 0,2 2-6 0,-5-1-7 15,1 2-3-15,-5-1-18 0,0 0-23 16,0 2-21-16,-4 0-43 0,-2 3-38 0,-4 1-93 15,0 0-264-15,7-2 117 0</inkml:trace>
  <inkml:trace contextRef="#ctx0" brushRef="#br1" timeOffset="150529.28">24352 16420 45 0,'0'-5'143'0,"3"-1"-2"0,-2 1-24 0,2 1-6 15,0-3-5-15,0 2-4 0,0-1-1 0,1 0-6 16,-3-3-9-16,4 0-4 0,-2 4-1 0,4-4-2 15,-2 1-3-15,-1-1-5 0,-1 1-4 0,0 0-8 16,-1-1-1-16,0 2 2 0,0-2-5 0,-2 4 0 16,0-4-8-16,-2 3-5 0,2 0-4 0,-5 1-8 15,3 1-1-15,-4-3-4 0,-2 1-3 0,0 5-1 16,-1-3-5-16,-1 1 3 0,-3 0-8 0,3 1 2 16,-4 4-3-16,1-2-1 0,0 1-3 0,0 4 1 15,3-3-1-15,-4 1-5 0,5 2 4 16,-3 0-4-16,5-1 3 0,1 3-3 0,0-1 4 0,1 1-5 15,-1 2 1-15,4 1 0 0,2-1-8 0,0 6-4 16,0-10 5-16,2 7-7 0,4 0 1 0,-2-3-1 16,-1 0-1-16,4 4-6 0,1-4 0 0,4 4 6 15,0-3-3-15,1 3 10 0,-3-2-7 0,1-2 1 16,-1 0 5-16,-1-2-3 0,0 3-2 0,0-3 3 16,0 2 5-16,0-3-3 0,-2 4 4 0,1-3-7 15,0 0 5-15,-3-1 0 0,0 2-1 0,-1-2-1 16,0-1-6-16,2 1-4 0,-5 0-8 0,3 0 0 15,-3-2-3-15,0 3-3 0,1-3 6 16,0 0-4-16,-2 0-7 0,0 1-5 0,0-2-6 0,-4 2 7 16,4-5-11-16,-2 7 3 0,-2-5 2 0,0 3-5 15,-3-3 0-15,0 3 1 0,1-2 2 16,-3 1 11-16,-3-1 3 0,3-3 2 0,-1 1 0 0,0-1 14 16,2 0-2-16,-2-3 4 0,-1 2 9 0,0-1 2 15,6 0 1-15,-3-2 1 0,2 0 2 16,1-1 10-16,0 1 2 0,1 0 3 0,0-1 3 15,4-3-1-15,-2 1-2 0,4 1-9 0,0-2 13 16,5-3-14-16,2 2 2 0,1-6 11 0,3 2-5 16,1 1-4-16,4-1-1 0,5-5 4 0,3 5-12 0,-4-3 5 15,3 3 6-15,1-2-12 0,-3 3-9 0,-7 0-7 16,2 1-3-16,1 4-18 0,-3-2-10 0,-1-1-13 16,-5 3-8-16,-1 0-67 0,0 1-149 0,-3 2 66 15</inkml:trace>
  <inkml:trace contextRef="#ctx0" brushRef="#br1" timeOffset="150998.96">24715 16277 67 0,'0'0'130'0,"0"0"-9"0,0 0-12 16,7-1-10-16,-7 1-6 0,0 0-11 0,0 0-11 15,0 0-4-15,0 0-3 0,0 0-7 0,-12 12-12 16,8-7-4-16,-1 0-1 0,1-1-6 0,-2 4-9 16,1-2 9-16,1 0-11 0,-2 4-6 0,4-5 3 15,-2 7 5-15,1-5-17 0,1-1 6 0,2 4 4 16,-3-3-5-16,1 2-4 0,1 0 5 0,1-2-6 16,6 1 4-16,-6 2 2 0,4-4-7 0,0 2 5 15,-3-3-16-15,3 2 15 0,0-2-6 0,1 0 0 16,0 2-7-16,4-2 13 0,0 4-8 0,-4-6 7 15,3 2-8-15,2 2 2 0,-2-1 2 0,1-2-1 16,4 0 1-16,-3 3-11 0,-1-4 5 0,0 1-3 16,0-1 10-16,1 2-2 0,0 0 1 0,-1-2-12 15,-3 1 1-15,0-2 6 0,0 1-1 0,-1-1 6 16,-1 3-1-16,2-4-6 0,-4 3-1 0,0-2 6 16,1 1-1-16,-3 1-5 0,0-4 4 0,0 5-2 15,0-5-1-15,-4 8-3 0,-1-3 7 0,0-3-10 16,-1 1 14-16,-4 1-8 0,3 1 10 0,-4 0-7 15,0-2 11-15,1 1-9 0,-2-1-4 0,-2-1 0 16,1 0-1-16,-6-1-3 0,0 1-8 0,2 0-11 16,2-2-11-16,0-1-7 0,1 1-15 0,3-3-16 15,0 2-17-15,-3-2-27 0,2-1-59 0,-2 0-189 16,4-1 84-16</inkml:trace>
  <inkml:trace contextRef="#ctx0" brushRef="#br1" timeOffset="151234.22">24815 16265 42 0,'15'-3'157'0,"-2"1"-19"0,6-2-3 0,2 2-15 16,-5 0-11-16,6 2-25 0,-3-1 6 15,-1 2-3-15,0-2-21 0,-6 2-5 0,-3-1-29 16,2 2-29-16,-3-2-20 0,-2 0-23 0,2 0-20 0,-8 0-16 16,3 3-16-16,-3-3-49 0,0 0-151 0,-6 7 68 15</inkml:trace>
  <inkml:trace contextRef="#ctx0" brushRef="#br1" timeOffset="151605.27">25065 16499 65 0,'0'0'146'0,"0"0"-17"0,0 0-11 16,0 0-3-16,0 0-21 0,0 0-16 0,0 0-7 15,0 0-6-15,0 0-6 0,0 0-5 0,2 6-5 16,-2-6-6-16,0 0-8 0,1 3 2 0,-1-3-4 16,0 0-7-16,0 0-5 0,0 0-1 0,0 0 3 15,0 0-1-15,1 3-12 0,-1-3 3 0,0 0 6 16,0 0-5-16,0 0 9 0,0 0-5 0,0 0 1 16,0 0-2-16,0 0 5 0,0 0-4 0,0 0-2 15,0 0 8-15,7-10-15 0,-7 8 6 0,0 2-4 16,0-8 0-16,0 4-2 0,0 0-5 0,0 4-5 15,-4-6-14-15,1 0 8 0,2 4-11 0,1 2-21 16,-3-4-16-16,-1 1-7 0,1 1-18 0,3 2-21 16,-5-4-12-16,5 4-68 0,0 0-196 0,-8 0 87 15</inkml:trace>
  <inkml:trace contextRef="#ctx0" brushRef="#br1" timeOffset="152046.17">25381 16270 118 0,'1'-4'160'0,"-1"4"-18"0,0 0-15 16,7-2-12-16,-7 2-10 0,0 0-15 0,0 0-13 15,6 8-10-15,-5-3 7 0,-1 1-6 0,-1 6-2 16,0-2-1-16,-3 2-1 0,0 0-6 0,3 4-3 15,-4-3-4-15,-2 2-2 0,1 0-5 0,-2 2-4 16,2-1-1-16,-2-1 1 0,-1-1-8 0,-1 1 1 16,1 1 1-16,0-3-5 0,-2 1-2 0,4-4-4 15,-2 0 2-15,4-1 2 0,-2-2-8 0,2 1 1 16,-2-1-7-16,3 0 4 0,0-2-9 16,2-2 6-16,-1 1-5 0,1-1 2 0,-2 0-6 0,1 1 7 15,3-4 27-15,-1 5-8 0,1-3-5 16,0-2 2-16,1 4-7 0,-1-4 0 0,0 0 1 15,7 6-2-15,-4-6-2 0,3 1-3 0,0 0-1 0,3 2-1 16,2-5-1-16,4 2-4 0,2 2 3 0,-4-2-5 16,6 0-4-16,-6 0-8 0,6 0-1 0,-2 0-11 15,2 0-2-15,0 0-18 0,-6 1-8 0,1-2-5 16,-1 1-14-16,-1 0-9 0,-4 0-15 16,1 0-11-16,-9 0-8 0,13-3-7 0,-8 2-9 0,0-2 0 15,-5 3-10-15,5-4-76 0,-1 3-228 16,-2-2 101-16</inkml:trace>
  <inkml:trace contextRef="#ctx0" brushRef="#br1" timeOffset="152296.1">25487 16517 9 0,'-5'-4'141'0,"5"4"-18"0,0 0-11 0,0 0-2 15,0 0-4-15,-13 10-6 0,9-4 0 0,-3 0-3 16,0 2-4-16,2 3-4 0,-2 3 6 0,-1 1-3 15,-1 1-8-15,1 0 2 0,1 0-2 0,-1 1-6 16,-1 0 5-16,4 1-17 0,-3 1-6 0,2 5-3 16,-2-7-9-16,2 1-5 0,-2 0-2 0,0-1-7 15,1 0-1-15,3-3-5 0,-4-1 0 0,3 2-5 16,1-4-1-16,-1-1-1 0,1 0-7 0,-1-5-10 16,3 2-21-16,-1-3-27 0,3 2-33 0,-2-2-28 15,0 1-24-15,2-5-34 0,0 0-116 0,0 0-301 16,0 0 134-16</inkml:trace>
  <inkml:trace contextRef="#ctx0" brushRef="#br1" timeOffset="152651.01">25777 16470 86 0,'0'0'156'16,"0"0"-15"-16,0 0-20 0,-11 9-11 0,9-5-6 15,1 1-11-15,-2 1-9 0,2-2-8 0,1-1-10 16,-5 0-5-16,5 1-6 0,0 0-6 0,0-4-12 16,2 6-5-16,1-4-5 0,-3-2 2 0,4 2-7 15,-4-2-4-15,5 2 3 0,-5-2-8 0,0 0 3 16,0 0-2-16,9-6 10 0,-7 1 2 0,-2 5 0 15,2-5 1-15,2 0 4 0,-3 1-3 0,-1 0 3 16,3-2 1-16,-1 4-5 0,-2 2 4 0,0-8-5 16,0 8-1-16,0-5-6 0,0 1-4 0,0 4-1 15,0 0-5-15,0-5-13 0,0 5-12 0,0 0-18 16,0 0-26-16,0 0-18 0,0 0-20 0,0 0-26 16,0 0-111-16,0 0-254 0,0 0 112 0</inkml:trace>
  <inkml:trace contextRef="#ctx0" brushRef="#br1" timeOffset="153093.71">26214 15918 3 0,'0'-6'165'15,"0"6"-18"-15,1-4-15 0,-1 4-15 0,0 0-14 16,0 0-7-16,0 0-11 0,0 0-10 0,0 0-8 15,0 0-4-15,0 0-6 0,-17 15-2 0,10-4-7 16,-1 2 3-16,-7 9-3 0,2 3 8 0,-3 2-2 16,-1 7 13-16,-6 11-6 0,-2 5 1 0,-5 1-4 15,2 3 9-15,1 2-13 0,-1-4-1 0,1 1-5 16,3-4-1-16,-2 1-5 0,5-6-6 0,-1-3-1 16,9-8-4-16,-1-3-3 0,0-5-5 0,5 1 2 15,-1-4-2-15,2-5 5 0,3 0-14 0,-3 0 3 16,2-8-6-16,2 3 1 0,1-3-10 0,-1 1-19 15,1-4-20-15,1-1-25 0,0 1-41 0,-2-1-16 16,-2-2-41-16,4-1-135 0,-2 0-319 16,4-2 140-16</inkml:trace>
  <inkml:trace contextRef="#ctx0" brushRef="#br1" timeOffset="153380.24">26123 16489 28 0,'-7'6'185'0,"-1"0"-12"16,3 1-16-16,0-2-14 0,0 2-16 0,0-1-14 0,1 1-11 16,1 0-7-16,1-1-9 0,-1-1-11 0,3 0-7 15,1 0-8-15,1 0-8 0,0 0-9 16,1-3-6-16,2 1-10 0,1-3 5 0,-6 0-2 15,13-2-5-15,-5-1 1 0,-2 0 7 0,-1-3 4 16,-2 0 6-16,1 1 4 0,-2-6 0 0,1 3 4 16,-3-4-6-16,-1 3-4 0,-3-3-11 0,0 0-16 0,-3 2-28 15,-3 2-39-15,0-5-61 0,-4 5-202 16,-3 1-341-16,-2 2 151 0</inkml:trace>
  <inkml:trace contextRef="#ctx0" brushRef="#br1" timeOffset="162883.73">9968 4567 60 0,'-1'-3'58'0,"1"3"12"0,-3-4-8 0,3 4-1 16,-1-4-4-16,1 4-6 0,0 0-1 0,-3-4 4 16,3 4-9-16,0 0-3 0,0 0-6 0,0 0 2 15,0 0 7-15,0 0-1 0,0 0-11 0,0 0 4 0,-1-4-2 16,1 4-13-16,0 0 17 0,0 0-4 0,0 0-10 16,0 0-2-16,0 0-6 0,0 0 3 15,0 0 1-15,0 0-5 0,0 0-2 0,0 0-10 0,0 0 2 16,0 0 6-16,0 0-1 0,0 0-11 15,0 0 5-15,0 0 7 0,0 0-10 0,0 0 3 0,0 0-2 16,0 0-9-16,0 0 5 0,0 0 8 0,0 0-6 16,0 0 3-16,0 0-5 0,0 0 3 15,0 0 2-15,0 0 0 0,0 0 5 0,9 7-9 0,-3-6 6 16,-2 1 3-16,4 0 4 0,-2-1 2 0,6 0-4 16,-3 1 2-16,2-1 4 0,3 1-8 0,-1-2-2 15,6 3-6-15,-2-5 9 0,3 5 0 16,-1-2 7-16,1 0-4 0,4-1-5 0,-4 0-4 15,11 0 11-15,-3 1-8 0,0 0 5 0,0 1 1 0,2-2-6 16,-1-2 4-16,2 4-5 0,-2-4 4 0,-7 4-7 16,6-4-4-16,-6 4 3 0,-2-2-2 0,1 1 13 15,0 0-8-15,-3-1-3 0,0-1-6 0,-5 2 8 16,2-1-13-16,-3 1 12 0,2 1 0 0,-3-2 2 16,1 2 2-16,-3-2-2 0,-3 0 3 0,-6 0-2 15,12-2 2-15,-8 4 1 0,-4-2 2 0,8-2 6 16,-8 2 0-16,7 2 3 0,-7-2 8 0,0 0-4 15,6 1 4-15,-6-1 6 0,0 0-5 0,0 0-1 16,7-1 2-16,-7 1-7 0,0 0 3 0,0 0 3 16,0 0-12-16,0 0-6 0,0 0-13 0,0 0-10 15,0 0-26-15,0 0-43 0,0 0-29 0,0 0-29 16,0 0-111-16,0 0-270 0,0 0 120 0</inkml:trace>
  <inkml:trace contextRef="#ctx0" brushRef="#br1" timeOffset="164099.24">17388 4671 33 0,'0'0'57'0,"-2"-5"-7"0,2 5 1 0,-3-3-8 16,3 3 2-16,-1-4-8 0,1 4-1 0,-5-5-7 16,2 2 0-16,3 3-4 0,-5-6 4 15,1 3 2-15,2 2-2 0,2 1 2 0,-7-6 2 0,2 5-3 16,0 0 2-16,5-4 2 0,0 5 1 0,-5-4-7 15,1 1 7-15,4 3-7 0,-8-1 2 0,8 1-10 16,-2-3 9-16,2 3-9 0,0 0-6 0,0 0-4 16,0 0 3-16,0 0-5 0,-7-1-3 0,7 1 3 15,0 0 2-15,0 0-10 0,0 0 7 0,0 0 2 16,0 0-6-16,0 0 1 0,0 0 4 16,7 9-3-16,-7-9 2 0,6 5 0 0,1-5-1 0,-2 3 4 15,2-1 0-15,1 0-1 0,4-2 0 0,0 1-5 16,1 1 10-16,2-2-3 0,2 0 0 15,1 1-3-15,1-1-1 0,2 1 1 0,0-1 3 16,1-1-2-16,5 1-1 0,-5-1 3 0,4 3-5 0,-6-3 3 16,-1 0 5-16,0 1-9 0,1 0 12 0,0-2-8 15,-1 1-2-15,-3 1-3 0,2-2 3 0,-5 1-2 16,1 0-2-16,-5 1 3 0,-4-3 7 0,3 3-9 16,-2-2 6-16,-6 2-1 0,9 0 10 15,-9 0 0-15,5 0-3 0,-5 0 4 0,5-3 4 0,-5 3-3 16,0 0-1-16,7 0-5 0,-7 0-3 0,0 0 2 15,0 0-9-15,0 0 1 0,0 0-16 0,0 0-17 16,0 0-16-16,7 0-28 0,-7 0-37 0,0 0-98 16,0 0-223-16,0 0 99 0</inkml:trace>
  <inkml:trace contextRef="#ctx0" brushRef="#br1" timeOffset="165637.96">24407 4443 9 0,'0'0'92'0,"0"0"1"0,4-3-7 0,-4 3-6 16,0 0 0-16,0 0-8 0,0 0-10 0,0 0 1 16,0 0-2-16,0 0-11 0,0 0 1 0,0 0-8 15,0 0-5-15,0 0-3 0,0 0 8 0,0 0-2 16,0 0 2-16,0 0-4 0,0 0 0 0,-4-5-5 16,4 5 8-16,0 0-5 0,0 0 2 0,0 0-8 15,0 0-3-15,0 0 0 0,0 0 1 0,0 0-14 16,0 0 4-16,0 0-5 0,0 0 0 0,0 0 8 15,0 0-8-15,0 0-3 0,0 0 0 0,0 0-5 16,0 0 6-16,0 0-6 0,0 0-4 0,0 0 11 16,4-3-9-16,-4 3 1 0,0 0-4 0,0 0 4 0,0 0 1 15,14 2 2-15,-6-1-11 0,2-2 1 0,0 3 5 16,1-1 0-16,1 1-3 0,5 0 5 16,-4-1-16-16,7 2 19 0,1-2 1 0,-1 3-7 15,1-1-7-15,1 1 6 0,-1 0-1 0,7-2-4 16,-5 1 9-16,5 2-5 0,-6-1-1 0,5 1 3 15,-7-2-4-15,2-1-2 0,-2 1 1 0,-2 1 11 16,5-1-6-16,-4-1 0 0,2 2-4 0,4 0 5 16,2 2-4-16,1-3 4 0,3 4 3 0,0-2 1 15,3 2 2-15,-1-2 5 0,3 2 1 0,1-2 9 0,-1 1 0 16,1 0-3-16,-4-1 5 0,1 1-6 0,-4 0 4 16,-3-1-4-16,-5-2 1 0,-3 1 3 0,0 1-2 15,-5-2 0-15,-2-3-1 0,-2 2 2 16,-4 0 3-16,1-1 4 0,0 1 4 0,-3-1-1 15,1 0 6-15,-5-1-1 0,7 1-5 0,-7-1 1 0,7 2-3 16,-7-2-3-16,0 0-5 0,0 0 0 0,5 0-8 16,-5 0 2-16,0 0-8 0,0 0-24 0,0 0-25 15,6 2-35-15,-6-2-13 0,2 3-23 0,-2-3-21 16,1 3-27-16,3-1-130 0,-4-2-312 0,2 4 139 16</inkml:trace>
  <inkml:trace contextRef="#ctx0" brushRef="#br2" timeOffset="-150250.76">23872 14055 30 0,'0'0'76'16,"0"0"-15"-16,0 0 14 0,4-4-10 15,-4 4 4-15,0 0-11 0,0 0-4 0,0 0 7 0,-4-4-5 16,4 4 3-16,0 0 0 0,0 0-11 0,0 0 2 15,1-4-2-15,-1 4 1 0,0 0-1 0,0 0 5 16,0 0-8-16,4-3 0 0,-4 3-2 0,0 0-2 16,0 0 2-16,0 0-1 0,0 0-1 0,0 0 2 15,0 0-3-15,0 0-2 0,0 0-7 0,0 0-10 16,0 0 7-16,0 0-4 0,0 0-3 0,0 0-1 16,0 0-5-16,0 0 4 0,0 0-7 0,0 0 6 15,0 0 0-15,0 0 0 0,0 0 2 0,0 0-3 16,0 0 0-16,0 0-5 0,0 0 0 0,0 0-6 15,0 0 4-15,0 0-4 0,0 12 0 0,-4-8 5 16,-1 2-6-16,4-1 2 0,-2 1-1 0,-2 4 10 0,1-3-12 16,0 1 0-16,-1 2 4 0,3 1-8 15,-2 0 4-15,-1 0-2 0,1 6-3 0,-1-1-4 16,1-2 9-16,-2 2 0 0,2 1 0 0,-2 0-4 16,2 0-3-16,-3 0 3 0,3 1 0 0,-1 1 0 15,0 0 3-15,-1 0-3 0,3 0 2 0,-2 4-3 16,0 2-1-16,0-7 0 0,-1 1-1 0,-1 5-5 15,1 2 5-15,-1-1 0 0,2 1 5 0,-2 0-4 16,-1-2 6-16,1 0-3 0,4-5-1 0,-4 0 0 0,1 4 5 16,2-5-5-16,-1 0 4 0,1 1-1 0,0 0-1 15,-1-4-3-15,0 2 5 0,4-1-6 16,-3-1 6-16,3-2-7 0,-2 2 2 0,2-4 5 0,-2-1-6 16,2 3 8-16,-3-3 0 0,4 1-7 15,0-2-3-15,-4-2 5 0,4 3 2 0,0-5-3 0,0 2 1 16,-1-2 4-16,1-2-5 0,-3 1-3 0,3-4 3 15,0 6 0-15,0-6 0 0,-1 5 1 0,1-5-1 16,0 4-3-16,0-4 0 0,0 4-14 0,0-4-3 16,0 0-19-16,0 0-26 0,0 0-23 0,0 0-28 15,0 0-139-15,0 0-277 0,1-18 122 0</inkml:trace>
  <inkml:trace contextRef="#ctx0" brushRef="#br2" timeOffset="-148169.45">23972 13923 80 0,'0'0'67'0,"0"-4"14"0,0 4-11 15,0 0-8-15,0 0-1 0,0 0-1 0,0 0-1 16,0 0-1-16,0 0 3 0,0 0 7 0,0 0-7 16,0 0-2-16,0 0 0 0,0 0-11 0,0 0-6 15,0 0 2-15,0 0-6 0,0 0-1 0,0 0 4 16,0 0-6-16,0 0-4 0,0 0 2 0,0 0-16 16,0 0 3-16,0 0 2 0,0 0-7 0,0 0 2 15,0 0 4-15,0 0-9 0,0 0 5 0,0 0 4 16,0 0-5-16,12 4 0 0,-12-4 3 0,0 0 3 15,14-1-3-15,-10 2-2 0,-4-1-3 0,9 3-2 16,0-3 2-16,-4 0 1 0,4 0-1 16,0 1-6-16,1-1 7 0,3 0-3 0,-1 2 1 15,0-2 1-15,1-2-3 0,0 4 3 0,2-2-4 0,0 0-5 16,2 2 9-16,1-2-3 0,-5 0-10 0,1 2 12 16,5-1-9-16,0-2 4 0,-1 1-2 0,0 1 2 15,-1-2-8-15,2 1 8 0,3 0-1 0,-3-2-1 16,1 0 1-16,3 2-5 0,5-3 3 0,-1 3-6 15,2-4 9-15,2 3-1 0,-3-2-4 0,4 2 3 16,-2 0 4-16,-2-1-5 0,2 0 2 0,-4 1-5 16,-3 1 1-16,5 1 3 0,-6-1-7 0,-2 0 1 15,3 2 4-15,-1-2-7 0,0 0 3 0,0 0-1 16,4 0 1-16,-3 2 6 0,4-2 2 0,1 0-1 16,2 0-6-16,-4 0-1 0,2 1-2 0,-2-1 5 15,-3 0-3-15,5 0 7 0,2-1-8 0,-9-1 3 16,7 2-5-16,-8 0 1 0,0-2 1 0,0-1 3 15,0 3-4-15,0-3 3 0,-1 2-3 0,2-2 6 0,-1 1-5 16,-2 2 1-16,1-3 3 0,-1 2-1 0,-1-3-3 16,2 4 7-16,-7-3-1 0,0 1 10 15,0 0-5-15,0 0 8 0,-1-1 2 0,0 3-2 16,-2-2 5-16,0 0 0 0,0-1-1 0,0 1-2 0,1-1 3 16,-2 1-3-16,-2 0-2 0,3-1-5 15,3-1 6-15,-6 2-3 0,7-2-1 0,-3 2-3 16,0-1 2-16,3-1 0 0,-1-1-5 0,-2 2-2 0,1-2-1 15,-2 3 3-15,2-2 2 0,-3 2-3 16,-2-1-2-16,1 2 3 0,-2 0-4 0,1-3 3 0,-6 4-2 16,10 3-1-16,-10-3 1 0,7-3 0 0,-4 2 3 15,-3 1-1-15,0 0-2 0,5-1 0 16,-5 1 5-16,0 0-1 0,5-2-5 0,-5 2 2 16,0 0 0-16,0 0-2 0,5-1 4 0,-5 1-2 0,0 0-1 15,0 0 2-15,4-2-2 0,-4 2 2 0,0 0-4 16,0 0 0-16,0 0 0 0,0 0-2 0,0 0 1 15,0 0 0-15,0 7 4 0,0-7-2 0,-3 6 5 16,2-1-2-16,-1 0 1 0,-1 1 0 0,3 1 4 16,-1 3-6-16,-3-2 0 0,0 1 1 0,0 6-3 15,-1 2 5-15,1-1-2 0,-4 1 0 0,4 0 1 16,-3 1-2-16,2-3-3 0,-1 3 1 16,-3 9 1-16,1-4 1 0,0 3 0 0,-2-1 1 15,3 0 2-15,-2 2 4 0,1 2-2 0,0-5-3 0,-1 5 4 16,4-3-1-16,-1 2 3 0,-3 0 2 0,4-1-3 15,-3 0 1-15,-1 2-2 0,5-7-3 0,-1 9 2 16,0-5 4-16,-1 2-4 0,2-1 1 0,0-1 2 16,0 0 4-16,-1-1-7 0,0 0 2 0,0 2-3 15,1-8-1-15,0 1 1 0,-1-1-1 0,1-2-4 16,2 2 1-16,0-2 1 0,-4 0 0 0,4-1 1 16,0 1-2-16,-2-1-1 0,1-4-1 0,1-1 3 15,-2 0-4-15,3 1 1 0,-3-1-1 0,4 0 1 16,-2-4-3-16,-1 0 2 0,1-1 1 0,1 1-3 15,-1-2 4-15,2-1-1 0,0 1-2 0,-4-1-2 16,4-4 10-16,0 5-11 0,-4-2 2 0,4 1 0 16,0-4 1-16,0 0-3 0,0 5 6 0,0-5-5 15,-2 3 1-15,2-3-1 0,0 0 3 0,0 0-1 16,0 5 1-16,0-5-3 0,0 0 2 0,0 0-2 16,0 0 4-16,0 0 0 0,0 0-1 0,0 0 0 15,0 0-2-15,-9-3 1 0,9 3-3 0,0 0 1 16,0 0 1-16,-11-5 0 0,8 2-2 0,-2 1 1 15,-2-2-1-15,2 1 1 0,-1-2-2 0,-3-2 5 16,-1 2-2-16,-3-1-5 0,0 0 3 0,-1-4-3 16,-4 5-3-16,-1-3 0 0,5 0-1 0,-8 1 20 15,4 1-6-15,-9-3 0 0,1 2-1 0,-1 0-1 0,-1 1 0 16,1 1-2-16,-1-2 1 0,-2 3-2 16,1-3-1-16,0 2 2 0,-2 2-2 0,2-2 0 15,-1 1 2-15,1-1 0 0,0 1-1 0,-1 1-2 16,2 1 1-16,0 0 2 0,1 1-4 0,-1-2 2 15,-3 3 0-15,8 0 0 0,-4 0 0 0,6 0 0 16,1 0 1-16,1 0-1 0,0 0-3 0,-1 0 4 16,1 3-1-16,2-2 3 0,-1 1-3 0,-1-1-1 15,6 2 1-15,0-2-2 0,-1 0 3 0,1-1-1 16,3 3-1-16,-3 0 0 0,2-2-2 0,0 1 2 16,0-1-3-16,-1 1 6 0,4 1-3 0,-1-2-3 15,1 0 3-15,-2 2-1 0,1-2-1 0,0 1 2 16,3 0-2-16,-2-2 4 0,2 2-2 0,-2-2-2 15,0 1 1-15,1-1 2 0,-1 2 1 0,-1 0-2 16,0 0-1-16,0-2 2 0,0 0-1 0,0 0 3 0,-2 2-3 16,0-1 0-16,0-1 3 0,0-1-4 0,-1 1 2 15,-2 1-1-15,2-1 1 0,0 0 3 0,-1 0-6 16,0 0 2-16,-2 0 0 0,-2 1 0 16,-1 0 2-16,3-1 2 0,-2 0-3 0,2 0 0 15,-4 2-1-15,-2 0-3 0,5-2 0 0,-3 1 8 0,3 0-5 16,0-1-1-16,2 0-1 0,2 0 2 0,3 0 1 15,4 1 0-15,-4-1-4 0,9 0 2 0,-6 0 0 16,6 0 0-16,-7 0-2 0,7 0 0 0,-5 0-1 16,5 0 1-16,0 0 1 0,-10 0 0 0,10 0 1 15,0 0 1-15,0 0 1 0,-5 2-3 0,5-2 0 16,0 0 1-16,0 0 0 0,0 0 1 0,0 0-1 16,0 0 1-16,0 0 1 0,0 0 1 15,0 0 1-15,0 0-5 0,0 0 1 0,0 0 0 16,0 0 3-16,0 0 0 0,0 0 1 0,0 0-2 0,-8 0 1 15,8 0-2-15,0 0-2 0,0 0 3 0,0 0 2 16,0 0-2-16,0 0 0 0,0 0 0 0,0 0 1 16,0 0-3-16,0 0 6 0,0 0-7 15,0 0-1-15,-8 0 1 0,8 0 2 0,0 0 2 0,-6 1-2 16,6-1 2-16,0 0 0 0,-9 0-3 0,9 0 2 16,-5 1-1-16,5-1-1 0,0 0 1 0,-8 2 1 15,8-2-1-15,0 0 1 0,0 0-1 0,-8 1 2 16,8-1-3-16,0 0-1 0,-4 1 2 0,4-1 1 15,0 0-4-15,0 0 3 0,0 0 3 0,0 0-4 16,0 0 1-16,0 0-1 0,0 0 1 0,0 0 3 16,0 0-5-16,0 0 6 0,0 0-4 0,0 0 0 15,0 0-1-15,0 0-1 0,0 0 0 0,0 0-2 16,0 0 4-16,0 0 3 0,0 0-4 0,0 0 6 16,0 0-5-16,0 0 2 0,0 0-4 0,0 0 2 15,0 0 0-15,0 0 2 0,0 0-5 0,0 0 4 16,0 0-18-16,0 0-22 0,0 0-35 0,0 0-36 15,0 0-50-15,0 0-51 0,-9 1-220 0,9-1-466 16,-8 5 206-16</inkml:trace>
  <inkml:trace contextRef="#ctx0" brushRef="#br2" timeOffset="-146922.68">26173 13791 104 0,'0'0'166'0,"0"-5"-13"0,0 5-12 0,0-2-13 16,0 2-15-16,0 0-14 0,0 0-10 0,0 0-4 15,0 0-10-15,0-5-12 0,0 5 0 0,0 0-4 16,0 0 4-16,-2 12-6 0,-1-2-3 0,-1-1-2 0,0 3 0 16,-1 5-2-16,-1-1-4 0,-2 0-11 0,1 1-3 15,-1 0-4-15,0 0 3 0,1 0-8 0,-1 2 3 16,0-4-7-16,1-1-1 0,2-1-2 16,-1-2 3-16,3-1-6 0,0 2 1 0,-1-5-8 0,4 0-16 15,-2-3-3-15,0 2-19 0,1-1 5 16,-1-3 6-16,2-2 3 0,0 0-1 0,0 0 0 0,10 0-9 15,-10 0 16-15,13-9-2 0,-6 4-1 0,3-5 8 16,-2 3-7-16,2-2 8 0,3-3-5 0,-1 0 2 16,0-1 1-16,1 1 5 0,0-1 2 15,-3 1 4-15,3-2-6 0,-7 5-1 0,2-1 7 0,-3 2-10 16,0-1 7-16,-1 2 4 0,0 2 11 0,-3 1 0 16,3 0 3-16,0 2 2 0,-3-3 2 15,0 3 3-15,2-3-11 0,-3 5 3 0,1-3-3 0,-1 3 0 16,0-4-3-16,0 4-1 0,0 0-2 0,0 0 2 15,0 0-2-15,0 0-6 0,-4 12 2 0,4-12-1 16,0 9 3-16,-2-6-8 0,2 3 7 0,2 2 7 16,-2-3-5-16,3 4-10 0,-2-3-4 0,3 3-1 15,1-1 0-15,-2-1-11 0,-2 4 7 0,4-3-10 16,0-2 13-16,3 1-7 0,-3 0-4 0,0-3 4 16,0 6-4-16,0-5 7 0,2 0-5 0,-2-1 5 15,-1 0-5-15,1 0 5 0,0-2 0 0,-1 2-6 16,2-1 3-16,-1 0 1 0,2-1-13 0,-3 1 18 15,1-3-6-15,-1 2 4 0,-4-2-1 0,8 2 2 16,-8-2-1-16,3 2 1 0,-3-2 2 0,0 0 0 16,0 0 5-16,0 0-1 0,-13 4-2 0,13-4-7 15,-13 2 10-15,3-2 0 0,-1 2-1 0,0-2 1 16,1 0 10-16,-3 0-3 0,2 0 2 0,-2 0 1 16,3 0-6-16,-2 0 6 0,2 0-6 0,1 0 0 15,2 0-8-15,7 0-18 0,-12-2-30 0,8 0-3 16,-1-1-3-16,5 3-19 0,0-6-9 0,1 2-11 15,5-2-70-15,2 0-186 0,0-1 82 0</inkml:trace>
  <inkml:trace contextRef="#ctx0" brushRef="#br2" timeOffset="-146645.06">26532 13774 64 0,'6'-6'155'15,"-4"5"0"-15,-1-2-9 0,-1 3-10 0,4-5-14 16,-1 2-11-16,-3 3-12 0,2-4-8 0,-2 4-10 15,0 0-14-15,0 0-5 0,0 14-2 0,-2-8-10 16,-2 3-1-16,1 1-5 0,-2 0-2 0,0 6 2 16,0 1-9-16,0-1 7 0,1 2-5 0,-4-2-9 15,2 1 1-15,1 0-7 0,0 1 2 0,-2-2-3 16,4 1-4-16,-4-3 3 0,3-3-3 0,3 1 3 16,-3-2-12-16,4-1-10 0,-1-1 20 0,-2 1-7 15,2-1-2-15,1-4 3 0,0 1-7 0,1 0-2 16,-1-2 3-16,3-2-1 0,-3-1-8 0,0 0-7 15,10-1-9-15,-10 1-14 0,10-3-1 0,-6-2-24 16,4-3-22-16,-2 4-13 0,-2-4-16 0,1-2-15 16,1-1-110-16,0 2-253 0,-4-1 112 0</inkml:trace>
  <inkml:trace contextRef="#ctx0" brushRef="#br2" timeOffset="-146442.94">26534 13864 10 0,'0'0'88'0,"0"-3"-6"0,0 3-15 0,0 0 13 0,0 0-10 15,2-4 0-15,-2 4 9 0,0 0-2 0,13 2 6 16,-5 0-2-16,2-1 5 0,3 0 9 0,-1 0-6 16,1-2-3-16,8 2-5 0,-1-1 0 15,-1-1-4-15,2 0-4 0,-1 0-12 0,-2-1-6 0,0 1-6 16,-5 1-2-16,-2-1-3 0,1 1-9 0,-5 0-2 16,2 0-2-16,-2-2-10 0,-2 1-28 15,-5 1-28-15,11-3-51 0,-6 2-18 0,-5 1-43 16,4-1-95-16,-4 1-263 0,0 0 117 0</inkml:trace>
  <inkml:trace contextRef="#ctx0" brushRef="#br2" timeOffset="-145016.88">15753 14096 48 0,'0'0'98'0,"0"0"-23"16,-3-5-4-16,3 5 0 0,0 0-7 0,0 0-4 15,0 0-3-15,0 0-5 0,0 0-9 0,0 0 4 16,0 0-4-16,0 0-4 0,0 0-5 0,0 0-3 16,0 0-4-16,0 0 3 0,-3 14 3 0,2-7-2 15,0 3-7-15,-2-2 3 0,3 3-2 0,0 2-9 16,-2 1-1-16,-1 2 3 0,1 4-5 0,-2-1 3 16,4 6-4-16,-3 2 7 0,-1 0-6 0,1 1 2 15,0 4-4-15,-1 3-5 0,-2 0 1 0,2-1-7 16,0 16 15-16,-1-3-8 0,1-14-2 0,-2 1 6 15,2 2-10-15,0-1 4 0,2-4-4 0,0-2-6 16,4 1 4-16,0-4-2 0,-2 2 14 0,4-3-5 16,0-5 1-16,-2-2-4 0,0 0-5 0,2-1 7 15,-2-1 2-15,1-4-5 0,-1-1 1 0,2 0-5 0,-1-3 5 16,0 2 2-16,1-1-2 0,-3-4-8 16,2 0 7-16,-2 2-7 0,1-4 2 0,-2 1 3 15,1-1 7-15,0 0-9 0,0 1 6 0,-1-4-5 16,2 3-6-16,-2-3 7 0,1 4-11 0,-1-4 2 0,0 0-4 15,0 0-4-15,0 0 6 0,0 0-5 16,0 0-9-16,0 0-9 0,7-10-11 0,-5 5-24 16,2-1-18-16,-2-4-69 0,2 2-168 0,-3-5 75 15</inkml:trace>
  <inkml:trace contextRef="#ctx0" brushRef="#br2" timeOffset="-143286.83">15719 14111 5 0,'0'0'54'0,"0"0"1"16,7-1 0-16,-7 1 1 0,0 0 4 0,8 0-11 16,-8 0 2-16,0 0 4 0,8-2-6 0,-8 2 6 0,0 0-8 15,7-3 1-15,-7 3 2 0,6 0-9 16,-6 0 1-16,9 0 2 0,-9 0-8 0,14 0-3 15,-5 0-4-15,1 0 0 0,4 0 7 0,-1-2-7 16,8 0-1-16,-1-1-2 0,1 1-3 0,8-4 6 16,-1 4-3-16,1-1-6 0,3-1 2 0,4-2-7 15,0 3 7-15,-3 0-8 0,2 1-2 0,-1-1 1 0,3 1-2 16,-1-4-2-16,1 4 1 0,-1-1 2 16,-3 2-5-16,3-2 4 0,0 3-3 0,-2-5-1 15,-2 2-5-15,5 3 0 0,-3-2 12 0,-3-1-11 16,1 2-5-16,0-2 7 0,1 1-8 0,2-2 1 0,-6 1 10 15,2-2-11-15,0 1 6 0,-1-1 5 0,4-1-8 16,-1 1 2-16,-4 0-1 0,4-2-4 16,-1 3 3-16,0-1 1 0,-1 0 0 0,2 1 0 15,-2 0 2-15,-2 0-1 0,-1 1-2 0,-6 1-2 16,7 1 4-16,-2 0-4 0,-4-2 6 0,5 1 1 16,-7 2-2-16,-1-3 0 0,2 1-4 0,-4 2 1 15,2-5 2-15,1 4-4 0,-5-1 2 0,-2-2 2 16,-1 4-5-16,1-3 1 0,-1 3 2 0,-3-3-2 15,3 2 4-15,-7 0 4 0,2-1-6 0,1 1-1 0,-4 1 10 16,-5 0-6-16,13-1-6 0,-13 1 6 0,10-1-5 16,-10 1 2-16,12-2-4 0,-12 2 2 0,11-2 4 15,-4 2-1-15,1-3-1 0,-1 1 11 16,3 0-10-16,1 2-4 0,-4-3 2 0,1 1 2 16,4 2-4-16,0-3 5 0,-2 2-3 0,4-3 1 0,-1 0 3 15,1 1-3-15,-4 1-2 0,4-1 7 0,-1 3-2 16,1 0-6-16,0-4 3 0,-1 4-3 0,0-1 12 15,-2-1-12-15,0 1 2 0,1 0 1 0,0 1-2 16,-3 0 6-16,-2-3-5 0,-7 3-1 16,13 0 1-16,-13 0 5 0,10-2-4 0,-10 2 5 15,10 2-2-15,-10-2-1 0,0 0-5 0,10 0 6 0,-10 0-2 16,0 0-2-16,7 3 0 0,-7-3 4 16,0 0-3-16,9 0 6 0,-9 0-2 0,5 0 1 15,-5 0 5-15,0 0-6 0,5 2-1 0,-1 0 0 0,-4-2 1 16,4 5 2-16,-3-5 3 0,3 4 0 0,-4-4 7 15,3 6-6-15,-2 1-1 0,-1-4 7 16,5 3-4-16,-4 2 0 0,-1-1 1 0,0 3 3 0,0 0-4 16,3 4 1-16,-6-3-1 0,3 2-4 0,-1 3 0 15,-4 2 1-15,5 2-1 0,0-3 4 0,-1 4-8 16,-2 4 7-16,-1-1 4 0,3 3-14 0,-3-3 4 16,4 5 1-16,-5-5-1 0,2 4 2 0,2-1 0 15,1 1-3-15,-4-1-3 0,6 1 3 0,-4-1 1 16,6 2 2-16,-4-3-3 0,1 3 3 0,2-1 2 15,-2 0-1-15,3-2 3 0,0 2 2 0,-3 0-4 16,3-3 3-16,0 1 5 0,1-2 0 0,-4 1-3 16,2-6 1-16,-2 0 2 0,2 1 0 0,-1-1-5 15,-2 0 0-15,3 4 1 0,-6-3-4 0,6 0 3 16,-6-3-5-16,3 3 2 0,3-3-2 0,-3 0 2 16,0-5 0-16,0 1-5 0,1-3 4 0,-1 2 1 15,0 1 0-15,0-2-7 0,0 0 0 0,3-2 2 16,-2 1-3-16,-1 0 4 0,4 0-1 0,-4-3-3 15,1 2 2-15,-1 1-3 0,4-3 5 0,-3 1-3 16,2-2-3-16,-1 2 3 0,1 1 1 0,-2-1-1 16,2-1-2-16,-1-1 0 0,1 2 1 0,-2-4 0 15,2 3 0-15,-1 2 2 0,1-7-2 0,-1 3-3 16,2 0 0-16,-4 1 3 0,3-4-3 0,-3 2 3 16,0-4 0-16,2 5 2 0,-2-5-3 0,1 3 2 15,-1-3 6-15,0 0 0 0,3 4 9 0,-3-4 10 16,0 0 1-16,0 0 5 0,0 0-7 0,0 0-2 15,0 0 0-15,0 0-7 0,0 0 2 0,0 0-5 16,-23-7 1-16,18 4 2 0,-3 1-7 0,-2-3 0 16,0 3 3-16,-2-3-5 0,-2 1-2 0,0-3 2 15,0 6-3-15,-3-4 2 0,4 0-6 0,0 3 2 16,-9-2 1-16,9 0-2 0,-6 1 1 0,0-1 0 16,0 0-2-16,-3 1 0 0,-6 0 0 0,-1-1-2 15,0 2 2-15,1-1-1 0,-2 0-2 0,-1 2 1 16,-1-2 3-16,-1 1-1 0,-3 1-2 0,-2-1 3 15,-2 4-2-15,-10-5 2 0,12 0 0 0,-15 2-2 16,14-2-1-16,1 2 0 0,0 0-1 0,-1-1 2 16,3 2-1-16,-3-1 7 0,0 1-6 0,1 0-1 15,0 1-1-15,-11-2 4 0,13 1-2 0,3 0 1 0,-1 1-1 16,2-1 0-16,-3 4 0 0,3-1 0 0,0-2 0 16,0 3-1-16,-1-1-2 0,1-1 5 15,1 2 2-15,2-1-6 0,6-3 2 0,0 3 1 16,-3 2-4-16,5-4 3 0,0 4-1 0,-2-2 0 15,5-2 1-15,-1 3 1 0,1 0 2 0,-1-1-5 0,4 1 1 16,2-2 1-16,-4 0 0 0,2 1 1 0,6 0-2 16,-7 0 2-16,-1 1-2 0,4-1-1 15,0 2 2-15,-1 0-3 0,1-2 2 0,2 3 1 16,-7 0-1-16,6-5 2 0,-3 2-1 0,1 2 0 16,-1-2-1-16,3-1 2 0,-3 1-4 0,3 1 3 15,-1-3 1-15,2 3-2 0,-2-4 3 0,1 4-4 16,1-1 3-16,1-3 1 0,-1 1-2 0,-1-2 0 15,2 1 0-15,2 0 3 0,2 1-6 0,-2-1 6 16,8 0-5-16,-15-3 3 0,7 5 0 0,1-2-1 0,-1 0 0 16,8 0 0-16,-10-2 0 0,2 1-2 0,8 1 4 15,-9 0-2-15,9 0 0 0,-9-1 0 16,9 1 3-16,-6 0-1 0,6 0-1 0,-8-3-1 16,8 3 3-16,-5-1-6 0,5 1 4 0,-9-2-2 15,9 2-3-15,0 0 4 0,-8 0-2 0,8 0 1 0,0 0-1 16,-3-2-14-16,3 2-15 0,0 0-23 0,0 0-33 15,0 0-30-15,-6-3-35 0,6 3-45 16,0 0-104-16,-5-2-327 0,5 2 145 0</inkml:trace>
  <inkml:trace contextRef="#ctx0" brushRef="#br2" timeOffset="-142521.44">18179 13904 39 0,'1'-4'95'0,"-1"4"-2"0,7-3-16 0,-7 3-15 16,5-4 6-16,0 3-10 0,-5 1-4 0,10 0-4 15,-10 0-12-15,9 0 2 0,-9 0-4 0,8 1 0 16,-2 2-8-16,-2-2 3 0,0 2 2 0,0 1-9 15,-3-1 0-15,-1 4 3 0,0-3-7 0,0 4 4 16,-4 0-12-16,2 1 5 0,-2 1 8 0,-5-1-17 16,1 4 5-16,-2-4-4 0,-3 3 0 0,3-4-1 15,-3 4 1-15,3-3 2 0,1-1-11 0,-3 1 6 16,0-1-1-16,3-2-2 0,0 2 0 0,3-5-4 16,-1 1 5-16,2-1 0 0,1 2-4 0,2-1-5 15,-2-1 0-15,4-3 4 0,-2 4-3 0,1-1 7 16,1-3 0-16,4 5-3 0,1-2 1 0,2-2 0 15,-1 0-4-15,5-1-10 0,2 2-6 0,-2-4-9 16,2 2-4-16,6-1-7 0,-2-1-19 0,-4-2-23 16,1 2-56-16,-1-2-149 0,2 0 65 0</inkml:trace>
  <inkml:trace contextRef="#ctx0" brushRef="#br2" timeOffset="-141573.03">18393 13854 95 0,'-3'-3'116'0,"3"3"-14"0,0 0-9 16,0 0-11-16,0 0-8 0,-4 10-10 0,4-5-13 15,-2 0 0-15,2 0-3 0,0 2-6 0,-2-2 1 0,4 4 1 16,-4-4-3-16,4 0-27 0,-4 5 23 0,2-1-7 15,0-2-3-15,0-1 0 0,0 5 3 0,0-6-15 16,-3 2 1-16,3 0 3 0,0-1-17 0,-2-1 12 16,2-1 6-16,-1 2-10 0,1-1-2 15,0-1-4-15,-2-2 4 0,2 3-2 0,0-5 0 0,0 5 2 16,-2-2-1-16,2-3 3 0,0 0 9 0,0 4 0 16,0-4 6-16,0 0-7 0,0 0-4 15,0 0-2-15,0 0 5 0,0 0-3 0,2-14-9 16,0 10 11-16,-1-2-8 0,4-1-1 0,-3 0 2 0,1-2 2 15,1 0-6-15,1 0-1 0,2-1-2 0,-2 3 1 16,1-3 0-16,-1 3 0 0,-1 2-3 0,1 0 1 16,-1-2-2-16,3 2 7 0,0 1-9 0,-3 1 15 15,1 0-9-15,-1 0 1 0,3 2 2 0,-2-2-9 16,1 3 6-16,-6 0 5 0,13 0-6 0,-7 3-4 16,2-3 1-16,-3 1-1 0,1 4 8 15,-1-1-6-15,2 3-2 0,-3-3 5 0,2 3-5 0,-1-1 7 16,0 3-6-16,0-1-1 0,1-1 1 0,-4 0 10 15,4 3-12-15,-4-2-6 0,1-1-15 0,1-1-12 16,-2-1-17-16,1 1-5 0,1-1 6 16,0 0-10-16,0-4-7 0,-2 2 5 0,2 0-1 0,0-2 4 15,1 0 0-15,-5-1 8 0,9-3 4 0,-4 1-4 16,3-1 8-16,-6-1 5 0,6-1-2 0,-4 2 6 16,1-3 6-16,-1 0 6 0,5 0 1 0,-1-2 4 15,-2 2 11-15,1-1 3 0,-4-2 0 0,5 1 12 16,-3-2-4-16,0 4 3 0,0-5 10 0,-1 5 4 15,-3-4 6-15,3 3 6 0,-4 2 6 0,1-5 8 16,-1 4 0-16,0 1 2 0,-1-1 9 0,1 6-4 16,-4-9 4-16,4 9-1 0,-3-5 2 0,1 2-10 15,2 3-6-15,-4-4-6 0,4 4-3 0,0 0 0 16,0 0-18-16,0 0 19 0,-15 7-9 0,11-2-6 16,1 0 5-16,-1-1-8 0,0 3-12 0,1 1 9 15,1-2-4-15,-1 2 0 0,-1 0-2 0,3 1 2 16,-2-4 6-16,2 2-3 0,-4 1-7 0,5-4-3 15,0 1 1-15,0 0 0 0,0-1 1 0,0 0-5 16,0 0 6-16,0-4-7 0,4 7 5 0,-4-7-5 16,0 5 1-16,0-5 0 0,2 0 3 0,-2 0 4 15,0 0 0-15,0 0-2 0,0 0 6 0,11-9-6 16,-9 4-2-16,2 0 2 0,0 0-1 0,-3 0-7 16,4-3 13-16,0 1-10 0,-1-4 6 0,0 0 0 15,0 2-1-15,0-3-4 0,0 1 5 0,-1 0-5 16,1 2 5-16,-1-1 2 0,-2 0-5 0,1 3 16 15,0 2 3-15,-1-2-1 0,-1 0 5 0,3 1-4 16,-3 2-2-16,1-1-2 0,0 3-3 0,-1-3 0 16,0 5-7-16,0 0 2 0,0 0 3 0,0 0-1 15,7 14-1-15,-6-4 3 0,-1 5 3 0,3-3 0 0,-2 8 1 16,0 1 7-16,1 2-9 0,1 7-1 16,-2-3-2-16,1 3 4 0,0-1-4 0,-1 1-3 15,1 2-24-15,0-3-53 0,1 0-67 0,-7 0-151 16,4-3-308-16,-3-6 137 0</inkml:trace>
  <inkml:trace contextRef="#ctx0" brushRef="#br2" timeOffset="-137486.89">7522 14151 26 0,'-3'-2'109'0,"3"2"-8"16,0 0-5-16,-1-4-9 0,1 4-14 0,0 0-10 15,0 0 2-15,-4-3-10 0,4 3-10 0,0 0 7 16,0 0-9-16,0 0-10 0,0 0-3 0,0 0-5 16,0 0 9-16,0 0-11 0,0 0-4 0,0 0 3 0,0 0-7 15,-2 14 1-15,2-8-3 0,0 6 3 0,-1-1-4 16,-1 8 12-16,2 6-6 0,-1 1 2 15,-1 3 13-15,-1 0-3 0,3 3-6 0,0 6-5 16,-1-3 6-16,1 11-6 0,0 4 0 0,1 0 3 16,-1 0-6-16,0 0 2 0,-3-2 1 0,7 1-1 0,-5-1-7 15,6-2 5-15,-7 1-2 0,4-13-4 16,-2 1-2-16,1-1 0 0,2-2 1 0,-3 1-2 16,6-1 1-16,-5-4-1 0,2 1-3 0,-2-1 4 15,3-3-2-15,-4-5-4 0,1-4 2 0,2 1-5 0,-3-3-3 16,4-2 8-16,-3-3-2 0,3-1-1 0,-4 2-2 15,0-2 3-15,1-2-6 0,3 3 5 16,-4-6 3-16,1 3-7 0,2-4-3 0,-3 3-2 16,0-5-24-16,0 5 5 0,0-5-8 0,-3 3-25 0,3-3-12 15,0 0-15-15,0 0-19 0,0 0-76 0,0-17-196 16,0 9 87-16</inkml:trace>
  <inkml:trace contextRef="#ctx0" brushRef="#br2" timeOffset="-136201.02">7595 14091 42 0,'0'0'65'0,"0"0"-11"0,0 0-5 16,14-2-3-16,-14 2-4 0,0 0-3 0,10 4-5 16,-6-3 1-16,0 1 1 0,5 0-4 15,-5 2 0-15,2-3-4 0,0 1 3 0,1 1 4 16,0-3-1-16,4 3-7 0,-1-1 3 0,1 2 2 0,1-3-1 15,2 1-3-15,5-2-5 0,2 3 8 0,9 1-2 16,-3-2 0-16,5 1-9 0,4-1 6 0,2 0-12 16,1-1 11-16,14-1-2 0,2 0 4 0,3 2-6 15,-1 0-6-15,-1-2 0 0,4 3-1 0,0-1 0 16,3-1-7-16,-4 1 4 0,3-1 7 0,-2 3-4 16,2-2-9-16,-7 1 6 0,1 1 4 0,-1-1-12 15,-15-1 7-15,-1-2-5 0,0 3-5 0,-4-3 6 16,2 2-6-16,-1-2 6 0,-5-2 0 0,-2 1-7 15,-7 1 10-15,-2-2-3 0,-3 2-7 0,-2-2 1 16,-3 0-2-16,-1 1 5 0,0-1-6 0,-5 0 6 16,4 2-1-16,-5-1-1 0,-5 1-5 0,5-4 8 15,-1 1-2-15,0 3 5 0,-4 0 18 0,5-2-12 16,-5 2 3-16,5-3 3 0,-5 3-2 0,0 0 2 16,0 0-5-16,0 0 4 0,4-4-10 0,-4 4 18 15,0 0-17-15,0 0 6 0,0 0-7 0,0-3 1 16,0 3 0-16,0 0-1 0,0 0-7 0,0 0 9 15,0 0-5-15,0 0-2 0,0 0 3 0,0 0-5 16,0 0 5-16,0 0-2 0,0 0-2 0,0 0 2 16,0 0-4-16,0 0 3 0,0 11-2 0,0-7-3 15,0 0-1-15,1 1 4 0,-2 0-4 0,1 2 0 16,0-2 4-16,1 6 4 0,2-1-7 0,-2 1-2 16,-1-2 4-16,4 4-3 0,-3-1-2 0,3 4 2 15,0 1 8-15,-3 1-3 0,3 1-11 0,1 8 10 16,-1-1-4-16,-4 5 1 0,4-2 4 0,-3 0 2 15,-1 4 3-15,3-2-6 0,-2 4-5 0,-1-1 12 16,4-1-11-16,0 2 3 0,-3-1 0 0,3-2 1 16,-2 2-2-16,2-1 3 0,0 0-6 0,0-1 8 15,1 1-4-15,1-2-1 0,0-2 1 0,0 0 7 16,-2-3-2-16,1-1 2 0,-1 2-4 0,-2-8-1 16,3 0 3-16,-1-2-1 0,1 0 1 0,-2 0-5 15,-1-1 1-15,0-3 5 0,-2-1-5 0,0-1 4 16,1 3-1-16,-1-5-2 0,1 2 3 0,-1-2-6 15,0-2 5-15,0 3-3 0,1-5-2 0,-2 3 2 16,1-3 1-16,-1-1-2 0,1 3 2 0,0-3-2 16,0-1 1-16,0-3 1 0,0 6-1 0,0-2-1 15,0-4 3-15,-1 4-1 0,1-4-4 0,-2 4 2 0,2-4-3 16,0 6 4-16,-1-4 0 0,1-2-2 16,0 5 8-16,0-5-9 0,0 0 2 0,-1 4 3 15,1-4-1-15,0 0-9 0,0 0 6 0,-3 3 3 16,3-3 2-16,0 0-1 0,-6 5-6 0,6-5 5 15,-1 4 2-15,1-4-2 0,-4 2 1 0,4-2-1 0,-4 1-4 16,4-1 2-16,-9 3 0 0,5-2-5 0,4-1 6 16,-11 1-4-16,3-1 7 0,2 3-3 15,-5-3-2-15,-3 2 1 0,3-2-4 0,-3 0-1 16,-7 0-6-16,0 0 6 0,-9 3-6 0,1-3 6 16,-1 0-1-16,-3-3 2 0,4 1 2 0,-2-1-1 15,-1 2 0-15,-2-3 0 0,-1 3 1 0,-2-1-1 16,-1 1 2-16,-2-2-2 0,-11 0-2 0,13 3 2 15,-13-2 0-15,11 0 4 0,-1 1 0 0,-9-2-6 16,-3 4 4-16,15 1 8 0,0-5-4 0,-13 2-3 0,11 1-3 16,4 0 3-16,-3 0 0 0,5 0 3 0,-1 2 3 15,-1-2-8-15,3 0 3 0,0 5 4 0,2-4-9 16,4-2 3-16,-3 1 2 0,3 0-1 16,-3 1 0-16,10 2-1 0,-4-2 0 0,6 3 3 15,-3-4-8-15,4 1 4 0,4 0 1 0,2-1 0 0,0 0-1 16,5 0 4-16,-1 1-2 0,1-1-2 0,6 0-3 15,-10 0-1-15,10 0 9 0,-8-1-12 0,8 1 4 16,0 0 4-16,-8 2 0 0,8-2 0 16,0 0 1-16,-5 0-3 0,5 0 3 0,0 0 0 0,0 0 0 15,0 0-5-15,0 0 1 0,0 0-1 0,0 0-1 16,0 0-7-16,-10 0-12 0,10 0-5 0,0 0-4 16,0 0-10-16,-4 2-5 0,4-2-12 15,0 0-14-15,0 0-22 0,-9-2-79 0,9 2-189 16,-5-2 83-16</inkml:trace>
  <inkml:trace contextRef="#ctx0" brushRef="#br2" timeOffset="-134460.78">9751 14012 70 0,'0'0'89'0,"0"0"-4"0,0 0-6 0,-3-4-15 16,3 4 4-16,0 0-6 0,0 0 3 0,0 0-3 16,0-4-15-16,0 4 2 0,0 0-3 0,0 0-3 0,3-4-11 15,-3 4-2-15,6-5-10 0,-1 4 3 0,0-2 1 16,3 2-5-16,0 1 2 0,-2-1 0 16,2 1-10-16,-8 0 0 0,18 1-5 0,-10 0 6 15,0-2-7-15,0 3 0 0,-2 1 2 0,0-1 0 16,1 1-3-16,-3 1-1 0,0-1 5 0,1 1-11 0,-3 1 5 15,1 0-12-15,-3 0 1 0,0-1 9 0,-3 3-6 16,1-1 1-16,-2 1-3 0,-1-2 3 16,-2 4 6-16,-1-4-7 0,-1 1 9 0,1 0-11 15,-4-1 8-15,3-1-4 0,-1 0 3 0,4 0-8 0,-3-1 10 16,4-1-13-16,-3 0 6 0,4 1 8 0,2-1 2 16,-2 0-10-16,-1 1-9 0,5-3 2 15,-5 3-5-15,5-3 2 0,-3 2 1 0,3-2 4 16,0 0 0-16,0 0 1 0,0 0 5 0,13 5 2 15,-9-5-4-15,-4 0 0 0,11-2-4 0,-4 1 6 0,-1 1-1 16,3 1-1-16,-4-1 5 0,4 0 3 0,-9 0-9 16,14 2 8-16,-8-2-7 0,1 2 3 0,-1-1 3 15,2 3 0-15,-3-2 0 0,0 1-3 0,2 0 4 16,-4 2 1-16,3 0-1 0,-2-1 1 16,-1 1-2-16,0 2 1 0,-1-3 0 0,-1 1-9 0,-1 0 5 15,2-1 0-15,-2 0 3 0,-2 3-9 0,1-2 4 16,1-3 0-16,-2 2-2 0,-1 2 2 0,0-4-3 15,-1 2 3-15,0 0 6 0,-3-1-6 0,2 2 3 16,-1-2 0-16,-3 0-1 0,1-1 2 0,-2 1 5 16,1-3 0-16,-1 3-9 0,-1 0 8 0,0-2-10 15,2-1 6-15,0 2-5 0,-5-1 8 0,5 0-4 16,1-2 8-16,2 1 1 0,-3 1-11 0,9-1 1 16,-13-1-15-16,8 0-11 0,0-1-30 15,5 2-43-15,-9-4-111 0,5 0 48 0</inkml:trace>
  <inkml:trace contextRef="#ctx0" brushRef="#br2" timeOffset="-133524.91">10046 13972 39 0,'5'10'52'0,"-1"-5"-6"15,0 4-6-15,3-1-3 0,-3 0-4 0,0-4-1 16,0 4-6-16,-2-3-2 0,2-1-4 0,-1 1 3 15,-2 0-4-15,2 2-7 0,0-6 2 0,-1 2 5 16,-2-3-6-16,2 5 17 0,-1-2 1 16,-1-3-1-16,0 0 12 0,3 2 10 0,-3-2-6 0,0 0-3 15,0 0-6-15,0 0-3 0,0 0-1 0,0 0 1 16,0 0 0-16,1-10-9 0,1 6 3 0,0-1-2 16,-2-1-1-16,1 0-2 0,2-3-6 0,-2 1-1 15,3-2 1-15,1 1-6 0,0-1 1 0,-1 1-4 16,1 1 0-16,3-2-13 0,-5 2-7 0,0-3-5 15,6 6-14-15,-1-2-2 0,-3 4-7 0,0-4 1 16,4 4-3-16,-1 1 5 0,-2 2-2 16,1-2 0-16,-7 2-9 0,16 2-1 0,-9-2 4 0,3 2-8 15,-3-1 3-15,1 0 0 0,2 2 8 0,2-2 1 16,-5 3 8-16,4-4-1 0,-2 3 3 0,1-3 7 16,-2 0 0-16,-1 0 7 0,2 0 2 0,0 0 7 15,-4 0 11-15,3 0 6 0,-3-2 5 0,0 1 11 16,-5 1-1-16,9 0 11 0,-9 0 9 0,0 0-6 15,9-3-5-15,-9 3 2 0,5-2 3 0,-5 2-3 16,0-4 10-16,0 4-1 0,0-3-9 0,0 3-2 16,0 0-1-16,0-7-4 0,0 7-7 0,-5-3 3 15,5 3 1-15,-5-3-8 0,-2 2 0 0,7 1-6 16,-10 0 0-16,10 0 7 0,-10 1-2 0,2 0-5 16,1 2-2-16,-1 1 2 0,-1 1-5 0,0-1-1 15,3 1-2-15,-2 1 6 0,-1 1-5 0,1 1 7 16,2 0-8-16,0 0-6 0,1 0 2 15,-1 1 9-15,3 1-3 0,0-5-7 0,0 4-1 0,1-2 1 16,1-1 3-16,2 1-2 0,-1-2 6 0,2 2-5 16,1-3 0-16,-2 1-3 0,2 0 3 0,2-2 0 15,-1-3 0-15,-4 0-4 0,11 1 10 0,-3-1-5 16,-2-1-7-16,2 1 6 0,2-5 0 0,-1-1-3 16,-1 0 1-16,0 1 4 0,0-2-5 0,0-1 1 15,0 1 2-15,-2-3 0 0,3 1 0 0,-5-3-6 16,1 2 4-16,4-4-1 0,0 1 6 0,-5-3-3 15,0 5 5-15,-2-7-3 0,2 1-7 0,0 2 6 16,-1-1-1-16,-2 3 4 0,0 1-3 0,3-1 2 16,-3 2 3-16,-1 1 3 0,3 0 3 0,-3 2 6 15,1 4-1-15,-1-1-1 0,-1 0-1 0,2 1-4 16,-1 1-3-16,0 3 3 0,0 0-5 0,0 0 2 16,0 0-5-16,0 0 6 0,0 0 0 0,1 17-4 15,-1-7 1-15,1 6-2 0,-1 2 0 0,0-1-1 16,2 3 1-16,-1 6 0 0,-1-1-2 0,3-7 3 15,1 6-5-15,-3 1 8 0,1-1-7 0,1-4-18 0,2 1-21 16,-1-2-12-16,-3-2-31 0,4 3-88 0,-1-3-181 16,0-1 80-16</inkml:trace>
  <inkml:trace contextRef="#ctx0" brushRef="#br2" timeOffset="-108809.85">22823 7800 20 0,'0'0'30'0,"0"0"1"0,0 0 1 0,0 0-3 16,0 0-3-16,0 0-2 0,0 0-3 0,0 0 5 15,0 0-2-15,0 0 3 0,0 0-9 0,0 0 0 16,0 0-4-16,0 0 2 0,0 0-3 0,0 0 0 16,0 0 0-16,0 0-8 0,0 0 4 0,0 0-5 15,0 0 3-15,0 0 0 0,0 0-3 0,0 0 2 16,13-4-1-16,-13 4 3 0,0 0-2 0,8-1-3 15,-8 1 3-15,8 1-6 0,-8-1 0 0,9 0 1 16,-9 0 1-16,9 0 1 0,0-1 2 0,-9 1 0 16,12 0-2-16,-5 0-3 0,1-2 1 0,0 1 4 15,3 1-3-15,-4-2 6 0,5 1 1 0,-3 1 4 16,3 0-7-16,-1-1-2 0,1-1 1 0,-1 1-1 16,2 1 0-16,-3-1-2 0,3 0 6 0,-1 1 0 15,-5 0-8-15,5-1-3 0,-2 0 6 0,-4-2 2 16,4 4-3-16,-3-1 0 0,1 0 0 0,-8 0 2 15,12 0-3-15,-5 0 2 0,-1 0-5 0,-6 0 3 0,9 2 0 16,-3-2-3-16,-6 0 2 0,9 0 0 0,-9 0-2 16,9 0 2-16,-9 0 4 0,5 2-3 15,-5-2-3-15,9 0 2 0,-9 0 0 0,8 0 0 16,-8 0 8-16,5 1-4 0,-5-1 0 0,0 0 1 16,8 0 1-16,-8 0 2 0,0 0 0 0,0 0-3 0,0 0 4 15,6 0 4-15,-6 0 6 0,0 0-8 16,0 0-1-16,0 0 0 0,0 0 1 0,5 1 1 15,-5-1-2-15,0 0 4 0,0 0 0 0,0 0-5 16,0 0 4-16,0 0-1 0,0 0-3 0,0 0-3 0,0 0 8 16,0 0-3-16,4 3-4 0,-4-3-4 0,0 0 3 15,0 0-2-15,0 0 2 0,0 0 0 16,0 0 7-16,0 0-10 0,0 0 4 0,0 0 3 0,0 0 6 16,0 0-10-16,0 0 3 0,0 0 2 0,0 0 3 15,0 0-9-15,0 0 0 0,0 0 1 0,0 0-3 16,0 0 6-16,0 0-6 0,0 0 7 0,0 0-6 15,0 0-3-15,0 0 3 0,0 0-1 0,0 0 3 16,0 0-4-16,0 0-4 0,0 0 2 0,0 0 7 16,0 0-4-16,0 0 3 0,0 0 1 0,0 0-2 15,0 0 4-15,0 0-1 0,0 0 3 0,0 0 0 16,0 0-1-16,0 0 0 0,0 0-2 0,0 0 5 16,0 0-5-16,0 0-3 0,0 0 3 0,0 0-2 15,0 0-1-15,0 0 4 0,0 0 0 0,0 0-4 16,0 0 2-16,0 0 0 0,0 0-5 0,0 0 1 15,0 0-1-15,0 0 1 0,0 0-1 0,0 0-4 16,0 0 6-16,0 0 3 0,0 0-4 0,0 0 4 16,0 0-4-16,0 0-2 0,0 0-2 0,0 0 3 0,3 2-1 15,-3-2 1-15,0 0-5 0,0 0 8 16,0 0-9-16,0 0 1 0,0 0 6 0,0 0-2 16,0 0-2-16,0 0 3 0,0 0-4 0,0 0-4 15,0 0 11-15,0 0-7 0,0 0-1 0,0 0-17 0,0 0-15 16,0 0-35-16,-12 5-114 0,3-5-198 0,0 1 88 15</inkml:trace>
  <inkml:trace contextRef="#ctx0" brushRef="#br2" timeOffset="-105321.43">24018 7858 46 0,'0'0'36'15,"0"0"8"-15,0 0-4 0,0 0-8 0,0 0-2 16,0 0-5-16,0 0-1 0,-2-2-1 0,2 2-5 0,0 0-2 16,0 0-4-16,0 0 9 0,0 0 1 0,0 0-6 15,0 0 0-15,0 0-6 0,0 0 6 0,0 0-7 16,0 0 1-16,0 0-2 0,0 0 3 16,0 0-1-16,0 0 1 0,0 0-1 0,0 0-1 15,0 0-5-15,0 0 5 0,0 0-1 0,14 6-2 0,-10-5 6 16,-4-1-4-16,9 2 3 0,-4 1-3 0,0-3-6 15,4 0 13-15,-1 2-10 0,2-4 7 0,2 2-1 16,-1 0-7-16,2 2 0 0,1-4 4 0,0 4-3 16,4-2 1-16,1 0-2 0,-1 0 4 0,1 0 1 15,1 0-6-15,1 0-2 0,-2 2-2 0,-1-2 4 16,4 1-4-16,-3 0 4 0,-1-2-3 0,2 1 0 16,-1 1 1-16,1-1 1 0,-1 1-7 0,1 1 7 15,-2-2-3-15,1 1 5 0,-1-1 2 0,3 0-4 16,-1 0 5-16,-3 0-7 0,2 0 5 0,-2 0-14 15,0 0 10-15,1 0 5 0,-5 0-5 0,2 0 3 16,-6 0-10-16,3-1 9 0,-1 2-3 0,-3-1 1 16,-3 0 4-16,3 0-15 0,-3 0 5 0,-5 0 2 15,10 0 9-15,-5 0 0 0,-5 0-3 0,0 0-1 16,8 0-3-16,-8 0 5 0,0 0-1 0,0 0 0 16,8 0-3-16,-8 0 0 0,0 0 2 0,0 0-2 15,0 0-7-15,0 0-8 0,0 0-25 0,0 0-72 16,0 0-121-16,0 0 54 0</inkml:trace>
  <inkml:trace contextRef="#ctx0" brushRef="#br2" timeOffset="-87603.4">15985 16222 26 0,'0'0'47'0,"0"0"-2"16,0 0 5-16,3-4-1 0,-3 4-3 0,0 0 3 15,0 0-4-15,0 0 6 0,0 0-15 0,0 0 6 16,0 0 1-16,0 0-10 0,0 0 1 0,0 0-4 16,0 0 0-16,0 0-7 0,0 0 1 15,0 0-11-15,0 0 11 0,0 0 0 0,0 0-4 16,0 0-6-16,0 0 1 0,0 0-3 0,0 0 13 15,0 0-20-15,0 0 5 0,0 0-3 0,0 0 5 0,0 0-6 16,0 0 5-16,0 0-8 0,0 0 5 0,0 0 3 16,0 0-11-16,0 0 2 0,3 10 2 0,-3-5-6 15,3-1 2-15,-3 1 5 0,0 1-6 16,1 0 2-16,-1 0 20 0,-1 3-19 0,2 1 17 16,-1-1-23-16,0 1 7 0,0 3-2 0,2 1-7 15,0-2 6-15,0 6-10 0,0 0 14 0,-2-1-9 0,5 9 10 16,-5 1-5-16,4-1 0 0,1 1 5 0,-5 1 2 15,1 0-17-15,7-1 18 0,-7 2-4 16,2 0-2-16,-3-1 8 0,0-3-10 0,-3 3 15 16,7-3-11-16,0 1 4 0,-5-8 3 0,-2 7-6 0,3-5 5 15,0 5-3-15,0-6 4 0,0 5-6 16,-1-5 6-16,1-1 5 0,1-2-13 0,-1-4 5 0,0-2 5 16,3 3 1-16,-3-2-8 0,1 1-1 0,-1-4-1 15,0 0 3-15,1 1-10 0,-1-4 0 0,0 2 8 16,3-2-2-16,-3 0 0 0,0-1 0 15,1-1-3-15,-1 1-2 0,0-4-1 0,4 5 6 16,-4-5-1-16,-4 5-2 0,4-5 3 0,0 0 2 0,5 4-6 16,-5-4 3-16,3 3 4 0,-3-3-4 0,0 0-2 15,0 0-12-15,0 0-9 0,0 0-4 0,0 0-17 16,0 0-26-16,0 0-26 0,0 0-59 0,1-16-165 16,0 8 73-16</inkml:trace>
  <inkml:trace contextRef="#ctx0" brushRef="#br2" timeOffset="-85288.99">15994 16076 6 0,'0'0'51'0,"0"0"-8"15,0 0-5-15,0 0-2 0,0 0 1 0,0 0-5 16,0 0 0-16,0 0-10 0,0 0 11 0,0 0-14 15,0 0-3-15,0 0 1 0,0 0-5 0,0 0 2 16,0 0 0-16,0 0 0 0,0 0-3 0,0 0-2 16,0 0 0-16,1 5-1 0,-1-5 3 15,0 0-12-15,0 0 8 0,0 0-8 0,0 0 16 16,2 4-15-16,-2-4-3 0,4 2 6 0,-4-2 2 0,0 0-5 16,0 0 1-16,2 3 5 0,-2-3-5 0,0 0 8 15,5 4-7-15,-5-3 2 0,0-1-9 0,0 0 3 16,0 0 0-16,9 5-1 0,-9-5 6 15,0 0-3-15,6 4 3 0,-6-4 0 0,7 1 0 16,-7-1-3-16,0 0 2 0,10 2 9 0,-10-2-10 16,10 0 2-16,-10 0-6 0,13 0 11 0,-6 0-11 15,0 0 5-15,0 0-1 0,0 0 5 0,1-1-3 16,3 0-2-16,-2 0 0 0,2 1 2 0,0 0-1 16,1-2 2-16,-1 2-7 0,2-2 6 0,1 0-3 15,5-2 6-15,-2 2-2 0,2-2 1 0,-1 4-2 16,0-1-1-16,1-3-1 0,1 1 4 0,1 0-2 15,7 1-4-15,-6-3 1 0,6 2 0 0,-7 1-3 16,7-4 6-16,-2 5-4 0,5-3 3 0,-3 1 4 16,-1-2-4-16,1 2-3 0,-1 1 5 0,2-1-5 15,-1 2 1-15,-9-3-10 0,13 0 13 0,-10 2 4 16,5-1-7-16,0-2-8 0,1 3 11 0,-7 0-3 16,6-1 4-16,1 2 0 0,-6 0-5 0,5-4 6 15,1 0 9-15,-1 3-12 0,-6-1-3 0,8 1 2 16,-4-4-1-16,2 2-10 0,3 2 8 0,-2-3 0 15,-2-2 4-15,3 4-2 0,-3 0 6 0,1 1-6 16,-4-2 6-16,-1 2-8 0,0-1 1 0,7 0 1 16,-9 1 2-16,2-1-1 0,0 1-3 0,-2 0 2 15,2 0 1-15,-3 1 5 0,0 1-11 0,-1-3 7 16,0 1-6-16,0 0 2 0,3 2 4 0,-4-3-4 16,0 1 1-16,1-1-3 0,2 1 6 0,-3 0-4 15,2-2 2-15,-1 2-11 0,3-1 13 0,0 0-5 16,-3 0 4-16,3-1 2 0,0 1-2 0,-3 1 1 15,3-1-2-15,0 3 4 0,1-4-6 0,-3 1 5 16,2 1-5-16,-2 1 2 0,-1-1 3 0,2 2 2 16,-2-2-5-16,0 2-4 0,0-1 4 0,1 0 4 15,-1 0-1-15,0-2 0 0,-2 2-7 0,1 0 8 16,-2-1-8-16,-1 1 6 0,4 1-1 0,-1-1 3 16,-2-2 1-16,-2 2-4 0,4-1-8 0,-5 1 2 15,4-2 5-15,-3 3-3 0,4-2 6 0,-4-1-2 16,2 3 2-16,-2-2-1 0,1-1-1 0,-1 3 0 15,-3-1-4-15,3 1 8 0,-3-3-4 16,2 2-2-16,-2-1-2 0,-2 2 2 0,2-2 3 0,-2 2-3 16,-2 0-1-16,2 0 3 0,-8 0 0 0,11 0-3 15,-11 0 6-15,9 0-5 0,-9 0-3 0,8-3 8 16,-8 3-4-16,5 0 14 0,-5 0-2 0,6 0-2 16,-6 0 5-16,0 0-5 0,9-2-3 15,-9 2 12-15,4 0-5 0,-4 0-6 0,0 0 1 0,6 0 10 16,-6 0-9-16,0 0 3 0,0 0-8 15,0 0-2-15,0 0 5 0,0 0 4 0,0 0 6 0,0 0-4 16,0 0-5-16,0 0 7 0,0 0-3 0,0 0 3 16,0 0-8-16,0 0 5 0,0 0 1 15,3 5-7-15,-3-3 1 0,0-2-2 0,-3 7-6 16,1-2 8-16,1-1 3 0,-1 3-11 0,1-3 1 16,-2 2-2-16,2 0 3 0,0 1-2 0,-2 0 8 0,3 1-8 15,-3 1 3-15,1 3 1 0,1-2 2 0,0 2-8 16,0 0-2-16,-1 5 10 0,1 2 19 15,2 6-1-15,-2 1-18 0,1 3 7 0,-3 1 0 16,5 1 4-16,-4 4 12 0,1 2-12 0,1-3-9 16,0 12 3-16,1-10 6 0,1 0-7 0,4 9 4 15,-3-12-5-15,2 3 8 0,0 0-5 0,2-4 5 16,-1 3 0-16,-1-4-6 0,2-1 7 0,-3 3 3 16,-1-7-11-16,3 1 6 0,-2-1-2 0,1-1 12 15,-4-5-16-15,2 5 1 0,-1-6-6 0,2-4 4 16,-4 4 0-16,2-4-3 0,-2 2 10 0,0-5-9 15,-2 0 1-15,4 5-2 0,-2-5-4 0,0 0 0 16,0-2 5-16,2 2-4 0,-2-2 5 0,0 0-2 16,0-1-6-16,0-2 7 0,0 1 0 0,0-3-8 15,0 2 7-15,0-2-8 0,0-1 5 0,0 0-9 16,1 0 7-16,-1 1-1 0,3-3 2 0,-6 3 0 16,3-5-5-16,3 2 4 0,-3-2 3 0,0 5-10 15,1-1 13-15,-1-4-3 0,0 0-5 0,-1 6 7 0,1-6-3 16,1 2-2-16,-1-2 2 0,0 4-2 15,0-4-2-15,-4 6 6 0,4-6-2 0,0 5 0 16,0-5-6-16,0 0 8 0,0 0-7 0,0 0-1 16,0 0 1-16,0 0-3 0,0 2 11 0,0-2-1 15,0 0-5-15,0 0 1 0,-5 3 0 0,5-3 5 16,0 0-2-16,0 0-4 0,-10 0-4 0,4 0 5 16,6 0-3-16,-13 0 1 0,5 0 6 0,8 0-8 15,-13 0 5-15,4 0-1 0,-2-3 23 0,0 3 0 16,-1 0-9-16,-3 0-9 0,-2-2-7 0,-3 2 2 15,-1 0 1-15,2 0-7 0,-3 2 5 0,-6-4-3 0,0 2 5 16,-1 0-1-16,-1 0-4 0,-3 0 0 16,1 0-3-16,1 5 6 0,-2-4-6 0,-1 2 7 15,-3-2-7-15,2 3 0 0,2-4 1 0,-2 5 6 16,0-5-9-16,-1 5 6 0,1-2 2 0,0-1-7 16,-1 4 7-16,0-2-6 0,0 0 8 0,2-1-7 15,-1 1 7-15,-3 3-2 0,1-4-2 0,1 2 2 0,-4-3-10 16,2 3 5-16,-13 1-5 0,10-2-1 0,-10-1 7 15,10 1-4-15,3-1 1 0,-13 4-5 16,11-2 7-16,4-4-4 0,-3 3 5 0,0-4-1 16,8 3 5-16,-7-3-2 0,4 4 2 0,-1-4-2 15,2 2 2-15,1 1-3 0,1-3 1 0,3 2 5 16,0-2-6-16,8 2 2 0,-2-1 10 0,3-1-3 0,0 2 1 16,2 0 0-16,1-2 1 0,3 0-2 15,1 1 2-15,1-1-6 0,-1-3 0 0,1 5 6 16,0-2-6-16,1 1 2 0,0-1-2 0,1 0 0 15,0 0 2-15,2 0-4 0,-2 0-1 0,1 0 2 16,-1 0-1-16,0 0 1 0,1 0 6 0,2-1-7 0,-8 1-1 16,6 0 2-16,3-2 3 0,-5 0-1 15,2 2-4-15,1-1 2 0,0 1-3 0,-5-2 8 16,3 0-3-16,-2-1 4 0,0 2-1 0,2-2-1 16,0 2 6-16,-4-3-9 0,3 4 7 0,0-3-4 15,-3 2-2-15,3 1 2 0,-3-3-5 0,3 2 3 16,-8-1-2-16,10 2 4 0,-5 0-1 0,3 0 1 15,-1 1-2-15,2-2 3 0,9 1-1 0,-16 1 6 16,9-2-11-16,7 1 6 0,-11-2-6 0,7 4 2 16,4-2-4-16,-8 0 9 0,8 0-8 0,0 0 3 15,0 0 1-15,-9 0 2 0,9 0-8 0,0 0 5 16,-5 1 2-16,5-1-3 0,0 0 6 0,0 0-5 16,0 0 2-16,0 0-1 0,0 0 2 0,0 0 7 15,0 0-3-15,-7-3-1 0,7 3-5 0,0 0 7 16,0 0-6-16,0 0-10 0,0 0-13 0,-10-5-17 15,10 5-28-15,0 0-31 0,-4-4-30 0,2 3-114 16,2 1-260-16,0 0 116 0</inkml:trace>
  <inkml:trace contextRef="#ctx0" brushRef="#br2" timeOffset="-84593.13">18785 16306 22 0,'0'0'76'16,"0"0"-8"-16,0 0-1 0,0 0-12 0,0 0 0 15,0 0-6-15,0 0 1 0,0 0-3 0,0 0 4 16,10-6-8-16,-1 6 8 0,1-5-13 0,3 5-8 15,1-4 0-15,0 1 1 0,5 1-16 0,2-3 8 16,4 0-2-16,4-1 4 0,-8 1-11 0,0 2 7 16,7 0-4-16,-10 0 3 0,3 1-8 0,-3 2-7 15,-4-3 1-15,-1 2-6 0,0 1-9 0,-4 0-20 16,-3-2-5-16,-1 1-11 0,2 1-7 0,-7 0-11 16,6-2-3-16,-6 2-42 0,0 0-116 0,0 0 52 15</inkml:trace>
  <inkml:trace contextRef="#ctx0" brushRef="#br2" timeOffset="-84298.85">19021 16262 53 0,'0'9'52'0,"1"1"-3"0,-1 0 8 0,-1 2-9 0,1 5-1 16,0 0 3-16,0 2-10 0,0 0 1 0,0 0-5 16,0 1-2-16,0-1 2 0,0 1 3 0,0 0-12 15,1 1 3-15,2-4 0 0,0 1-8 0,-1 0 15 16,-2-1-16-16,1-3-5 0,2-2 7 0,-3 0-12 16,3-2-3-16,-1 1 5 0,-2-2 4 0,2-4-6 15,0 3 9-15,-2-2-14 0,1-1-5 0,2 1-23 16,-1-3-13-16,-2 2-10 0,0-5-8 0,0 4-4 15,0-4-54-15,2 3-119 0,-2-3 52 0</inkml:trace>
  <inkml:trace contextRef="#ctx0" brushRef="#br2" timeOffset="-83691.66">19189 16350 39 0,'0'0'82'0,"0"0"-4"0,2 18-4 16,-2-11-3-16,-1 5-7 0,2-2-4 0,-1 0-4 15,2 3-8-15,-1 0 2 0,1 2-3 0,0-1 3 16,-2-3-9-16,1 2-6 0,1-3 0 0,0 2-7 15,-2 0-3-15,0-3-2 0,-2 0 5 0,4 0-1 16,-2 0-7-16,0-3-5 0,0 2-2 0,0-4-2 16,-2 3-1-16,2-7 6 0,0 7-6 0,0-7 2 15,0 6 3-15,0-6 2 0,-2 5 1 0,2-5 4 16,0 0 11-16,0 0-3 0,0 0-8 0,0 0-1 16,0 0 1-16,0 0-5 0,0 0-9 0,0 0 0 15,0 0-7-15,-12-15 9 0,11 10-16 16,0-4 0-16,-2-1 4 0,1-1-3 0,2-1-3 0,0-3-7 15,1-1 13-15,-2-3-3 0,1 2-6 0,1-1-3 16,0-1 17-16,2 4-12 0,-1-2 7 16,0 0-2-16,0 1 6 0,1 4 0 0,-1 1 11 0,1 2-5 15,1 0-9-15,-2 1 5 0,2 1 0 0,1 1 2 16,-2 0-3-16,3 1-6 0,-2-1 3 0,6 3 1 16,-10 3-1-16,13-5 2 0,-8 3 1 0,-5 2-2 15,19-2 0-15,-10 2 2 0,-9 0 0 16,18 4-4-16,-6-4 6 0,-2 5-9 0,-4-1 5 15,3 1-2-15,-2-2 0 0,-1-1-4 0,2 3 0 0,-8-5 3 16,7 6 6-16,-7-6-4 0,5 6 0 16,-5-6 10-16,4 8-6 0,-4-8 5 0,-2 7-12 15,2-7 9-15,-9 7-3 0,4-2-1 0,-8-1 2 16,0 1-11-16,-2 0-2 0,2-1-12 0,-5 1-4 16,1 0-4-16,2-1-9 0,0 0-11 0,2-1-5 15,0-1-6-15,0 0-5 0,2 1-10 16,1 0-9-16,-2-1-48 0,6 0-142 0,-2 1 63 0</inkml:trace>
  <inkml:trace contextRef="#ctx0" brushRef="#br2" timeOffset="-82755.99">19604 16312 42 0,'0'0'90'0,"0"0"-14"0,0 0 3 15,0 0-15-15,0 0 1 0,0 0-1 0,0 0-5 16,-8 21-1-16,3-10-2 0,3-1-2 0,-1 2-5 16,-1-2 0-16,0 7 3 0,1-1-6 0,-1 1-6 15,1 0-10-15,-2-4 7 0,3 0-3 0,-2-1-9 0,1-2 0 16,-2 2 0-16,5-3 0 0,-4 2-1 0,4-2-7 16,-1-1-3-16,-2-1-1 0,3 0 3 15,-1-2-5-15,1-5-1 0,-4 9 1 0,4-9-2 16,0 5 3-16,0-5 14 0,-1 4-5 0,1-4 5 15,0 0 8-15,0 0 1 0,0 0-3 0,0 0-4 16,0 0-2-16,0 0-7 0,0 0-10 0,0 0 1 16,-5-18-7-16,6 10-1 0,-1-3 0 0,4 3-3 15,-3-4-4-15,3 0-1 0,-3-8-7 0,1 3 5 16,-1 1 4-16,3-10-1 0,-3 7-1 0,4-4 3 16,-2 3 0-16,1 2 0 0,1 1-3 0,-2 0 18 15,3 0-13-15,-1 7-4 0,1-5 2 0,-2 4 3 16,3 3 0-16,1-2-5 0,0 4 5 0,1 0 0 15,2-1-1-15,1 4 4 0,8-1 9 0,-3 1-13 16,0 1 5-16,3 2 0 0,-2 3 0 0,-4-1 2 16,3 2-3-16,-5 0 0 0,1 0-3 0,-3 3 0 15,2 1 5-15,-3 2-7 0,-3 0 2 0,-1-1-2 16,0 3 3-16,-2 0-3 0,-3 0 1 0,-3-2 1 16,-4 3 3-16,0 0-2 0,-2 0 1 0,-2 0-2 15,-1 0 1-15,-1-1 1 0,2-5-5 0,-2 3 5 16,1-3-1-16,-4 0 2 0,6-2 0 15,-10 2-8-15,9-2 7 0,-1-1 5 0,1 0-8 16,2 1 1-16,0-1 1 0,3-1-3 0,1-2 3 0,0 2-2 16,5-3 3-16,0 0-6 0,-13 4 7 15,8-3-5-15,5-1 3 0,-1 7-6 0,-2-4 6 0,3-3-4 16,0 10 6-16,1-6-2 0,1 1-6 0,0 0 2 16,1 2-1-16,-1-2 4 0,5 1 8 0,0 2 0 15,0 0 3-15,-1 2 0 0,4-2 5 16,-3 1-1-16,0-2-3 0,2 1 8 0,0 1-5 15,0-2-4-15,0 1 3 0,0 1 2 0,1-3 0 16,-1 3 0-16,5-3-6 0,-5 0 7 0,2-1-6 16,-1 1 6-16,-4-5-9 0,-1 5 5 0,3-5-4 0,1 3 1 15,-2-1 3-15,0-3-4 0,-1 3-2 0,-6-3 0 16,13 1 1-16,-8 0-1 0,-5-1 2 0,8 2-8 16,-8-2 4-16,6 2-4 0,-6-2 6 15,0 0-3-15,8 1 1 0,-8-1-2 0,0 0 3 16,0 0-1-16,0 0 0 0,0 0 4 0,10 2-1 15,-10-2-2-15,0 0 3 0,0 0-6 0,0 0 4 16,0 0-3-16,0 0-9 0,0 0-18 0,0 0-16 16,0 0-23-16,0-9-24 0,0 9-28 0,0 0-24 15,-6-7-111-15,1 3-270 0,1-2 120 0</inkml:trace>
  <inkml:trace contextRef="#ctx0" brushRef="#br2" timeOffset="-80339.44">19941 15827 26 0,'-4'-7'114'0,"4"7"-7"0,0 0-7 0,-1-5-1 15,1 5-5-15,-4-3-7 0,4 3-11 0,0 0-4 16,0 0-7-16,0 0-6 0,0 0-10 0,-1-6-4 15,1 6-5-15,0 0-2 0,0 0-6 0,0 0-4 16,0 0-2-16,0 0-4 0,0 0 8 0,0 0-8 16,0 0 8-16,-7 23-2 0,5-14-3 0,-3 3 4 15,2 3-1-15,0-1 0 0,0 3-6 0,0 1 0 16,2 0 2-16,-1-1-5 0,0 0 6 0,2 3-5 16,0-3-2-16,0 1-1 0,0 2-4 0,2-3-2 15,0 0 1-15,-1-1-2 0,2-3 1 0,-3-2-3 16,1 1-3-16,3-6 2 0,-4 4-3 15,1-3-1-15,2-3 3 0,-3 4 3 0,0-3-3 0,0-5-1 16,4 8-1-16,-3-4 2 0,-1-4-3 16,0 5 7-16,0-5 2 0,0 0 11 0,0 5 2 15,0-5-2-15,0 0-6 0,0 0-1 0,0 0-7 16,0 0-9-16,-4-19-3 0,3 11 15 0,1 0-28 16,-3-2-2-16,2-5-8 0,1 2-5 0,0-3-2 0,0 1-4 15,0-2-5-15,0-1-3 0,1 0 3 0,-1-2 2 16,0 2 12-16,0-7-6 0,0 5 3 15,3-4 6-15,-3 5 0 0,1 0 5 0,-1-1-3 16,3 3 9-16,-3-2-3 0,0 1 6 0,0 3-3 16,1 1 9-16,-1-2-2 0,0 4 4 0,0 1 2 15,0-1 5-15,0 1 0 0,0 1-1 0,0 0 10 16,0 0 1-16,0 1 3 0,0 5 6 0,0-1-4 16,0 0 10-16,0 5-7 0,0-7 1 0,0 7-6 15,0-6-1-15,0 6-1 0,0 0-2 0,0-7-6 16,0 7 3-16,0 0-7 0,0 0 5 0,0 0-1 15,0 0-4-15,0 0 5 0,0 0-2 0,-5 17-3 16,2-12 1-16,3-5-3 0,-1 9 5 0,-1-6-4 16,0 4 6-16,1-2-5 0,-2 0 2 0,0 0 0 15,1 2 7-15,-3-2-2 0,0 3-6 0,0-2 4 16,-1 1 3-16,-1 0-4 0,-2-1-1 0,2 1 3 16,0-1-4-16,0 2 0 0,-2-2-1 0,2-2-11 15,0 2 11-15,0-1 2 0,1 0-2 0,0-1-3 16,0 0 2-16,3 1 0 0,-1-3-3 0,4-2-1 15,-7 3 5-15,7-3 0 0,-6 4-3 16,6-4 2-16,-4 6 9 0,4-6-8 0,0 0-6 0,0 0 5 16,-5 2 3-16,5-2-8 0,0 0 6 0,0 0-5 15,0 0-4-15,0 0 3 0,0 0-3 0,0 0-1 16,0 0 1-16,0 0-2 0,0 0 2 0,9-15-1 16,-4 13-5-16,-1-4 2 0,0 1-2 0,1 0 5 15,-1 0-2-15,1-2 0 0,0 1 3 0,0 1-2 16,0-2 14-16,1 1-11 0,1 0-1 0,-3-1 1 15,2 2-2-15,-2-2 4 0,2 0-3 0,-1-1 5 16,-1 1-2-16,1 3-2 0,2-2 1 0,-3 2 3 16,-1 0-2-16,3 0 1 0,-3-3 1 0,1 5-2 15,0-1-3-15,-4 3 4 0,8-5-1 0,-5 1 0 16,1 1 3-16,-4 3-4 0,8-4 1 0,-4 2 2 16,-4 2 23-16,6-2-26 0,-6 2 2 0,9-4-3 15,-9 4 6-15,8-4 2 0,-3 3 0 16,-5 1-3-16,9-4 4 0,-4 2 3 0,-5 2 4 15,5-1-3-15,-5 1 5 0,7-4-4 0,-7 4 7 16,0 0 0-16,6-2 5 0,-6 2 0 0,0 0-1 0,5-4-7 16,-5 4 3-16,0 0-1 0,0 0 0 0,0 0-1 15,0 0 2-15,5-2-8 0,-5 2 5 0,0 0-3 16,0 0 0-16,0 0 0 0,0 0 1 0,0 0-6 16,0 0 0-16,0 0 0 0,0 0-2 15,0 0 4-15,0 0-4 0,9 6-3 0,-5 0 4 16,-3-3-2-16,3 4 4 0,1 2-6 0,0-1-1 0,2 3 2 15,-2 1 2-15,2 3-4 0,1-1 1 0,1 2 1 16,-3-2 3-16,0-2-1 0,1 1-2 0,2 4-3 16,-3-8 4-16,2 4-3 0,-3-1 3 15,3-3-3-15,0 3 1 0,-2-2 0 0,-1-2-6 16,-1 1 5-16,1-3 2 0,0 0-4 0,-4-2 13 16,3 1-11-16,-1 0-2 0,-2-1 4 0,-1-4-2 15,4 4 3-15,-4-4-3 0,0 0 1 0,4 4-1 16,-4-4 3-16,0 0-3 0,0 0 1 0,1 4-5 15,-1-4 6-15,0 0-4 0,5 3 1 0,-5-3 1 16,0 0 0-16,4 5 1 0,-4-5 1 0,0 0-4 16,8 2-2-16,-8-2 6 0,2 3 1 0,-2-3 0 15,4 4-5-15,-4-4 5 0,0 0-9 0,0 0-13 16,0 0-15-16,0 0-25 0,0 0-29 0,0 0-22 16,0 0-14-16,0 0-20 0,0 0-89 0,-28-4-253 15,20 2 111-15</inkml:trace>
  <inkml:trace contextRef="#ctx0" brushRef="#br2" timeOffset="-79643.53">19971 15850 54 0,'0'0'85'0,"0"-9"-7"0,0 9-7 0,1-8-2 16,-1 8-2-16,4-5-2 0,-4 5-3 15,1-5-4-15,3 1-7 0,-4 4-2 0,4-7-4 16,-3 5 1-16,3-3-4 0,-4 5-4 0,4-5-3 15,-4 5 1-15,3-6-8 0,-3 6 1 0,6-4 2 0,-6 4-1 16,0 0-6-16,2-3 5 0,-2 3-10 16,0 0 8-16,3-5-3 0,-3 5 3 0,0 0-4 15,0 0-1-15,0 0-4 0,0 0 3 0,0 0-8 16,5-4 0-16,-5 4 0 0,0 0-5 0,0 0 2 16,0 0-8-16,0 0 9 0,0 0-8 0,0 0 5 15,0 0-4-15,9 13-2 0,-8-7 5 0,0-1-4 16,1 3 6-16,-1-2 0 0,0 5 3 0,2-2-1 15,-2 3 6-15,2-1-2 0,-2 0 1 0,0 1 1 16,2 0 5-16,-1 3 8 0,2 1-9 0,-1-4 2 16,-1 5 0-16,-1-2-2 0,1 2 2 0,0-1-10 15,1 1 8-15,-2-5-5 0,2 3-1 0,-2-3-1 16,-1 2-3-16,1-3 2 0,1-2 11 0,-2 3-14 16,2-1 2-16,-2-2-6 0,1 0 0 0,1-2-3 15,-2 1 3-15,0-6-1 0,2 3-1 0,-2 2 0 16,0-7 1-16,0 5-4 0,0-5 5 0,2 8 0 15,-2-8 9-15,0 0-10 0,0 4 3 0,0-4 8 16,0 0 10-16,0 0 3 0,0 0 12 0,0 0-3 16,0 0 2-16,0 0-8 0,0 0 2 0,0 0-9 15,0 0-2-15,0 0-1 0,-4-14 0 0,4 14-6 16,-2-13 0-16,2 9-4 0,0-4 2 0,-1 1 0 16,1 7-4-16,0-9-2 0,0 5 2 0,0 4-1 15,0-7 4-15,0 7 0 0,1-6-2 0,-1 6-2 16,0 0-2-16,-1-5 0 0,1 5 0 0,0 0 0 15,0 0-4-15,1-7 3 0,-1 7-3 0,0 0-7 16,0 0-30-16,0 0-36 0,0 0-48 0,0 0-84 16,0 0-134-16,0 0-363 0,-6-4 160 0</inkml:trace>
  <inkml:trace contextRef="#ctx0" brushRef="#br2" timeOffset="-63789.03">13720 17274 13 0,'0'0'34'0,"0"0"0"0,0 0-6 16,0 0 7-16,0 0-6 0,0 0 0 0,0 0-1 15,0 0-1-15,0 0 3 0,0 0-11 0,0 0 1 16,0 0 2-16,0 0-2 0,0 0 2 0,0 0-5 16,0 0 16-16,0 0-23 0,0 0 9 0,0 0-8 15,0 0 6-15,0 0-3 0,0 0-2 0,0 0-1 16,0 0 1-16,0 0-4 0,0 0 7 0,0 0-13 15,0 0 1-15,0 0 7 0,0 0-3 0,0 0 4 16,0 0-5-16,20-1 1 0,-12 1 0 16,3-3-2-16,2 3 5 0,0 0-8 0,-2-2 8 15,8 0-7-15,0-2-1 0,1 0 3 0,0 2 0 0,1-2 0 16,-2 0 0-16,3 0 2 0,-1 0-6 0,0 1 5 16,8-3-8-16,-10 2 1 0,9-1-10 0,-6 2 12 15,0-1 1-15,0-1-2 0,3 0 3 16,-3-2 4-16,-2 4-3 0,7-3 3 0,1 0-9 15,-1-4 6-15,-7 6-3 0,1 1 1 0,2-1-2 16,-5 1 3-16,1-2-1 0,0 3 10 0,0-1-12 16,-2 1 0-16,1 0 3 0,-5 1-4 0,4 1-1 15,-1-3-3-15,-1 0 1 0,-1 3 5 0,0 0 2 16,-1 0 2-16,0 0 3 0,-3-1-10 0,3 1 2 16,0 0 0-16,-2-2 5 0,-1 2-6 0,2-1 0 15,-12 1 3-15,15 0 3 0,-9-1-8 0,-6 1-1 16,9 0 2-16,-9 0-5 0,8-1-14 0,-8 1-2 15,5 0-11-15,-5 0-9 0,2-5-16 0,-2 5-31 16,0 0-98-16,0 0 43 0</inkml:trace>
  <inkml:trace contextRef="#ctx0" brushRef="#br2" timeOffset="-63245.12">13801 17385 3 0,'9'-1'38'0,"4"-2"-1"0,1 4 0 16,-1-4-3-16,2 1-6 0,3-1-2 0,3 2 2 15,2-3 0-15,5 0-12 0,0-3 7 0,1 0-6 16,3 1-1-16,-3-3 4 0,6 1-3 16,-2-3 0-16,0 3-6 0,1 0 3 0,0-2-2 0,3 2-4 15,0-1 4-15,-2 2-7 0,-2-2 14 16,-1 5-18-16,-3-2 5 0,-1-1-1 0,-7 5-8 16,-2-1 7-16,-1-2-1 0,-8 3-1 0,3 0 3 15,-4 2-1-15,-4 0 0 0,3-3 0 0,-8 3 3 16,9 0 4-16,-3 0 8 0,-6 0 7 0,0 0 6 15,8-1-15-15,-8 1 14 0,5-1-4 0,-5 1-3 16,0 0 11-16,5 2-2 0,-5-2-22 0,0 0-6 16,0 0 24-16,0 0-19 0,0 0-5 0,0 0-15 15,6-2-17-15,-6 2-27 0,0 0-68 0,0 0-133 16,0 0 59-16</inkml:trace>
  <inkml:trace contextRef="#ctx0" brushRef="#br2" timeOffset="-34088.01">5070 17316 52 0,'0'0'52'0,"0"0"1"0,-1-4 2 0,1 4-6 15,0 0-9-15,0-5 16 0,0 5-7 0,0 0-2 0,0 0 1 16,0-5-6-16,0 5 3 0,0 0-8 16,0 0 13-16,0 0-9 0,-3-3 6 0,3 3-5 15,0 0-9-15,-5-3-2 0,5 3-1 0,0 0 0 16,-9-2-5-16,9 2-1 0,0 0-3 0,-10 3 2 16,5-1-9-16,1 1-1 0,-4 2 0 0,-2 2-7 15,1-2 14-15,0 4-8 0,2-3-6 0,-4 3 8 16,2-1-11-16,-5 3 4 0,5 1-3 0,-1 3-9 15,0-1 14-15,2-4-8 0,-1 5-6 0,-1 1 5 16,4 2 6-16,-1 1-2 0,3 6-8 0,2 1 9 16,-1 3-4-16,3 0-4 0,1 0 28 0,5 0-35 15,-3 0 13-15,4-3-13 0,4 1 11 0,-2 0-7 16,3-4 10-16,-2-8-1 0,-1 0-8 0,4-2 4 16,2 0 6-16,1 0 7 0,3-1-10 0,0-4 8 15,-1 0-3-15,2 0 1 0,0-3 2 0,-2-3 2 16,4 0-1-16,-2-2 2 0,1 0-3 0,-2-4 0 15,-2 1 2-15,1-1 0 0,-4 1-2 0,-1 1-3 16,-2 1 2-16,0-6-11 0,-3 7 13 0,-1-1-3 16,-1-2-3-16,-6 3 0 0,13-4 1 0,-13 4-1 15,9-1-2-15,-9 1 0 0,6-3-11 16,-6 3-15-16,0 0 5 0,1-5-18 0,-1 5-25 16,0-5-10-16,0 5-9 0,0 0-20 0,-3-7-59 15,3 7-173-15,0 0 76 0</inkml:trace>
  <inkml:trace contextRef="#ctx0" brushRef="#br2" timeOffset="-33458.19">5266 17434 76 0,'0'0'73'0,"-4"-5"5"0,4 5-10 16,0 0 2-16,0 0-10 0,0 0-1 0,0 0-2 16,0 0 1-16,-5-2-7 0,5 2 2 0,0 0-6 15,0 0-4-15,0 0-3 0,0 0-12 0,0 0-1 16,0 0 0-16,0 0-4 0,0 0 1 0,0 0-2 15,0 0 7-15,0 0-12 0,0 0-5 0,0 0 3 16,0 0 1-16,0 0-6 0,0 0-1 0,0 0 0 16,0 0-2-16,0 0 0 0,0 0-2 0,0 0 0 15,0 0 1-15,0 0-12 0,0 0 9 0,0 0-4 16,0 0 2-16,0 0-1 0,0 0-2 0,0 0-1 16,0 0 1-16,0 0 7 0,11 22-4 0,-6-13-6 15,1 0 8-15,0 3-2 0,-1-1 4 0,5 5-5 16,-2-5 3-16,-1 3-8 0,4-1 6 0,-3 1 3 15,1 1 5-15,-1-5-12 0,2 3 4 0,-6-1 1 16,2-4 3-16,1 5-7 0,-3-4 4 0,1 0-4 16,1-1 5-16,-2 0 6 0,1-3-12 15,-1 1 9-15,0 0-16 0,-3-1 12 0,3 0-2 16,1-1 2-16,-5 0 1 0,0-4-11 0,5 6-21 0,-5-6-15 16,3 2-3-16,-3-2-15 0,0 0-12 0,0 0-75 15,0 0-162-15,0 0 71 0</inkml:trace>
  <inkml:trace contextRef="#ctx0" brushRef="#br2" timeOffset="-33104.66">5069 17428 57 0,'10'-5'73'0,"-10"5"-4"16,9-7 2-16,-4 3-4 0,4 0-7 0,-1 2 1 16,2-5-5-16,0 2 0 0,0-2-1 0,3 2-2 15,0 0-3-15,2-4 3 0,-1 2-18 0,4 1 13 16,-3-1-10-16,-1 0 0 0,-2 2-4 15,3 0-6-15,-2 2-3 0,-1-4 6 0,-1 2-4 0,-1 0-9 16,1 1 4-16,-4 1-6 0,2 0-1 16,0-1 0-16,-1 1 1 0,-2 3-2 0,-6 0-8 15,9-3-7-15,-4 2-26 0,-5 1-11 0,13-3-23 16,-13 3-12-16,9-2-17 0,-9 2-64 0,0 0-165 16,10 2 74-16</inkml:trace>
  <inkml:trace contextRef="#ctx0" brushRef="#br2" timeOffset="-32073.07">5545 17362 28 0,'0'0'93'0,"0"0"-18"0,0 0-7 15,0 0-9-15,0 0 0 0,0 0-14 0,0 0-7 16,0 0-1-16,0 0-10 0,-1 12 19 0,2-5-12 16,0 1 16-16,2 1-17 0,0 1 8 0,-1 2-9 15,2 3 13-15,0-1-5 0,-1 1 1 0,0 1-10 16,2-4 6-16,-1 3-11 0,0-4-6 0,-3 0 11 15,3 1-12-15,0 0 1 0,-3-3 2 0,2 3-1 16,-2-3-5-16,3-1 0 0,-3 2 0 0,3-4-3 16,-4 0 1-16,0-6-2 0,1 10-11 0,-1-5 11 15,0-5-5-15,3 5 0 0,-3-5 1 0,0 0 11 16,1 8-13-16,-1-8-4 0,0 0 9 0,4 4-6 16,-4-4-3-16,0 0 2 0,0 0-1 0,0 0 2 15,0 0-16-15,0 0 0 0,0 0-11 0,0 0 4 16,-9-20-1-16,4 11 4 0,1-1-5 15,0-1-1-15,0 3 7 0,2-4-8 0,-2-1 6 0,0-3 0 16,-1 2 8-16,0-1-7 0,0-1 5 0,2 5 4 16,2-1-6-16,-1 0 24 0,0-2-21 15,1 2-4-15,1-3 11 0,0 5-1 0,1-2-7 16,3 0-1-16,-3-2-1 0,2 4 7 0,2-1 0 16,0 2 6-16,1-2-6 0,2 3 4 0,0-1-3 15,-2-1-2-15,4 3-2 0,-2 1 11 0,1 1-12 16,0 1 12-16,-4 2-7 0,-5 2 4 0,13 0-2 15,-13 0 0-15,14 5 1 0,-9-3-1 0,4 5 6 16,-6-1 0-16,-2 5 9 0,3-4 5 0,-4 3-20 16,0 0 7-16,-4 2-2 0,1-2 3 0,-1 2 10 15,-2 1-10-15,1 3-10 0,-4-2 8 0,3-5-11 16,-6 6 12-16,6-7-2 0,-3 3 11 0,0-2-14 16,0 0 0-16,-1 2 1 0,2-5 0 0,0-1 1 15,-1 4 1-15,3-6-5 0,0 1 4 0,1-1-3 16,-1-1 3-16,6-2 0 0,-7 5-13 0,7-5 13 15,-9 2-3-15,9-2-4 0,-5 1-4 0,5-1 11 16,0 0-7-16,0 0 6 0,0 0-1 0,0 0-2 16,0 0 3-16,0 0 1 0,-14-1 6 15,14 1-2-15,0 0-3 0,0 0 4 0,0 0-2 16,0 0 5-16,0 0 1 0,0 0 9 0,0 0-9 16,0 0-8-16,0 0 10 0,-4-4 3 0,4 4-1 15,0 0 3-15,0 0 2 0,0 0-10 0,0 0 10 16,0 0-3-16,0 0 1 0,0 0 3 0,0 0-5 15,0 0 3-15,0 0-8 0,0 0 4 0,0 0 5 16,0 0-8-16,0 0 2 0,0 0-4 0,0 0 10 0,0 0-11 16,0 0 1-16,0 0-1 0,0 0-2 15,0 0-5-15,0 0 7 0,0 0-2 0,0 0-6 16,0 0 1-16,0 0-3 0,0 0-4 0,0 0 9 16,0 0-1-16,0 0 2 0,0 0-1 0,0 0-3 15,0 0-4-15,0 0 10 0,0 0-4 0,0 0-3 16,0 0 1-16,0 0-1 0,0 0 2 0,0 0-4 15,0 0 3-15,0 0 4 0,0 0-4 0,0 0-2 16,0 0 1-16,0 0 1 0,0 0 0 0,0 0-1 16,0 0 1-16,0 0-4 0,0 0 5 15,0 0 2-15,0 0-3 0,0 0-2 0,0 0 0 0,0 0 6 16,0 0-4-16,0 0-1 0,0 0 0 0,0 0 3 16,0 0-11-16,0 0-8 0,0 0-19 0,0 0-27 15,0 0-22-15,0 0-21 0,0 0-95 0,0 0-214 16,0 0 94-16</inkml:trace>
  <inkml:trace contextRef="#ctx0" brushRef="#br2" timeOffset="-30601.5">5902 17336 69 0,'0'0'111'0,"0"0"-4"16,0 0-13-16,0 0-17 0,0 0 2 0,0 0-7 15,0 0-14-15,0 14-2 0,0-4-8 0,4-2-6 16,-3 3 1-16,0 4-1 0,0-3 1 0,3 6 3 15,-2-2-6-15,0 2-2 0,1-1 0 0,1 1-4 16,-3 1-7-16,1-4 0 0,2 2 5 16,-1-5-16-16,0 2 9 0,0-2-3 0,-2-2 1 15,2 0-7-15,-2-1-5 0,0 1 5 0,-1-5-4 0,2 0 0 16,-2 0 0-16,0-5 0 0,0 9 4 0,0-9 3 16,-2 3 13-16,2-3 3 0,0 0-1 0,0 0-3 15,0 0-8-15,0 0-2 0,0 0-8 16,-3-15 1-16,0 7-9 0,2-1-5 0,-2-3-2 15,1-10-2-15,-2 3-3 0,1-9 1 0,0 0-2 16,1 1 1-16,0-1-3 0,0-1 7 0,0-3-4 16,1 4 13-16,2 3-12 0,-1 0 0 0,2 6 2 15,2 0 3-15,-1 6-1 0,1 4 0 0,0-4-1 16,0 7-1-16,4-4-3 0,-1 5 8 0,-1 1-5 16,2-1 2-16,3 2-1 0,-4 2-1 0,-7 1-2 15,14 1 5-15,-7 0 1 0,-2 3 4 0,3-1-7 16,-4 2 4-16,2 2-3 0,-2 0-8 0,0 0 13 15,-4 0-9-15,1 6 8 0,-2-1 2 0,-3-1-7 16,0 1 7-16,-5 1-2 0,3 3-1 0,-3-3 1 16,-5 1 0-16,2 1-4 0,2-3 2 0,-2 0-1 15,1 3-2-15,2-9-7 0,-2 7-2 0,3-4-3 16,0 1 7-16,1-2-2 0,0-1 0 0,4 0 3 16,-3-1 0-16,4 1-6 0,1 0 0 0,-2 0 6 15,3 1 7-15,4-1-5 0,-3 2 7 0,2-2-6 16,2 1-1-16,-1 0-2 0,1 0 4 15,6 0 5-15,-3-1-13 0,2 3 9 0,0-4-1 0,1 2 1 16,-1-1 4-16,1 0 0 0,3 1-7 0,-1-1 0 16,-3-2 4-16,2 0-5 0,2-1-6 15,-4-1 2-15,4-2 7 0,-1 1-12 0,1 0-2 0,-1-4-7 16,-2 0-1-16,2 2 8 0,-1-3-14 16,-2-2-3-16,1 0-3 0,-2 3 7 0,3-5 3 15,-5 1-3-15,2-5 2 0,-1 3-3 0,1-4 0 16,-3 5 14-16,0-3-11 0,-3 3 8 0,1-3 0 15,0 1 7-15,-3 1 4 0,3-1 12 0,-4 2 5 16,1 4 26-16,2-4 2 0,-3 7 15 0,1-5 6 16,-1 5-6-16,-4-7 9 0,4 7-17 0,0 0 4 15,0 0-11-15,0 0-1 0,0 0-4 0,0 0-2 16,-11 17 7-16,7-10-7 0,0 1 7 0,-1 3-10 16,1-5 2-16,-2 3-1 0,2-4-6 0,4 2 2 15,-6-2-3-15,4 2-1 0,1-2-6 0,-1-3 4 16,2-2-2-16,-3 11-3 0,3-11-2 0,0 4 7 15,0-4-7-15,-1 5 2 0,1-5-7 0,0 0 0 16,0 0 5-16,0 0 0 0,0 0-1 0,0 0-1 16,0 0-1-16,11-12-2 0,-9 7-4 15,-2 5 2-15,0 0 2 0,6-4-5 0,-6 4 5 16,4-4-3-16,-4 4 1 0,0 0 1 0,0 0-3 16,0 0-4-16,11 3 5 0,-11-3-2 0,9 2-3 0,-9-2 9 15,9 4-9-15,-5-1 4 0,1 1-5 0,-5-4 5 16,9 1-6-16,-1 2-10 0,-8-3-1 0,11 0-8 15,-11 0-4-15,16-3-11 0,-6-5-12 16,-1 4 0-16,1-1-10 0,-1-4-5 0,0-1-6 0,-4 3 9 16,3-5-4-16,-2 2 19 0,2-5-20 0,-3 3 6 15,-1-4 12-15,-2 0-6 0,-1-2 10 16,1 1-1-16,-5-3 10 0,1 3-2 0,-2 0 12 16,-1-2 2-16,-2 0 1 0,-3-3 15 0,4 7 15 15,-1 3 20-15,1-2 13 0,0 7 3 0,0-3 4 16,3 3-3-16,0 2 7 0,-1 1-9 0,4 4-5 15,-5-3-1-15,5 3-7 0,0 0 5 0,-5 11-2 16,1-1 0-16,4 5 3 0,-1 2 3 0,2 1 1 16,-1 2-4-16,0 4 5 0,0-4-3 0,0 4 5 15,4-1-6-15,0-5-7 0,0 2 2 0,-3 1-4 16,4-4 2-16,-1 1-12 0,1-1 6 0,0-6-10 16,0 1 4-16,-1-3-1 0,0 2-3 0,0-5 2 15,-3 2-2-15,4-3-1 0,-2-1 4 0,-1 1 0 16,2-2-2-16,-4-3-2 0,0 0 0 0,13 0 4 15,-13 0-4-15,11-10 1 0,-6 3-8 0,2-5 4 16,-2 3-7-16,-1-1-9 0,0-2 1 0,1-5-10 16,-3 0 8-16,0 5 1 0,1-5-2 15,0 7 0-15,-1 0 1 0,-2 1 1 0,2 3 1 0,-2 2-3 16,2-1 5-16,-2-2-7 0,0 7-3 0,0 0 6 16,1-5 1-16,-1 5 9 0,0 0-6 0,0 0 0 15,0 0 2-15,16 12-5 0,-11-7 5 16,0 2 7-16,0 0-8 0,3 1 7 0,-3-1-2 0,0 2 0 15,4 1 2-15,-4-2-10 0,0 0 3 16,3 1 9-16,-4-4-9 0,5 2 5 0,-5-3 1 16,2 0 4-16,-2 1 0 0,-2-4-5 0,4 3 10 15,-6-4-9-15,11 3-1 0,-6-2-11 0,-5-1-8 16,0 0-26-16,18-5-26 0,-14 2-51 0,-2-1-125 16,0-2-265-16,-2 6 119 0</inkml:trace>
  <inkml:trace contextRef="#ctx0" brushRef="#br2" timeOffset="-30388.95">6281 17377 144 0,'0'0'156'0,"0"0"-17"0,16-12-7 16,-6 7-16-16,-1-3-9 0,0 1-15 0,3 0-1 15,-1 0-15-15,-1-1-12 0,1 2 2 16,-3 0-21-16,1 0-24 0,0 0-26 0,-4 1-36 16,2-2-34-16,-5 2-29 0,1-2-67 0,-3 2-185 0,0 5 82 15</inkml:trace>
  <inkml:trace contextRef="#ctx0" brushRef="#br2" timeOffset="-30092.24">6289 17055 55 0,'0'0'150'0,"0"0"-10"16,0 0-12-16,4-7 1 0,-4 7-2 0,9-4-4 15,-9 4-12-15,14-1-2 0,-5 1-2 0,3 0-3 16,0 0-5-16,3 0-3 0,3 5-5 16,4-2 0-16,6 4-10 0,-1 4 1 0,-2-1-10 0,5 6 1 15,-3 0-5-15,1 5-2 0,-4-1-5 0,3 2-6 16,-5 4-1-16,1 1-1 0,-7 2-5 0,2 2-3 15,-5-4-5-15,-4 4-3 0,1-3-2 0,-4 3-2 16,-3-2-3-16,0-3-3 0,-3 1-1 0,-3-7-5 16,2-2 0-16,-4 2-7 0,-2-3 0 0,5 4 4 15,-7-4-8-15,1 0 0 0,-1-2-15 16,-1 2-17-16,1 0-24 0,0-5-35 0,-5 1-31 16,2-1-52-16,2-1-46 0,-8 1-143 0,1 0-381 15,2-2 168-15</inkml:trace>
  <inkml:trace contextRef="#ctx0" brushRef="#br2" timeOffset="-28773.24">5120 17994 19 0,'0'0'68'0,"0"0"-9"0,0 0-8 0,0 0 3 0,0 0-8 16,0 0 5-16,0 0-9 0,0 0 2 0,0 0-1 15,0 0-2-15,0 0-4 0,0 0 4 16,0 0-12-16,0 0-1 0,0 0 0 0,0 0-6 0,0 0 5 16,0 0-2-16,0 0-7 0,0 0 3 0,0 0 0 15,0 0-8-15,0 0 8 0,0 0-4 0,0 0-1 16,0 0-3-16,0 0 21 0,0 0-23 0,0 0 7 16,0 0-6-16,0 0 13 0,0 0-10 15,0 0 11-15,0 0-3 0,0 0-1 0,0 0 3 0,0 0-2 16,0 0 0-16,0 0 11 0,0 0 2 0,0 0-1 15,13 7 4-15,-13-7 8 0,11 1-9 16,1 0 8-16,-1-1-4 0,-1 3 7 0,2-3 1 16,7 0-1-16,-1 0-1 0,1 0-5 0,2 0 3 15,8-2-8-15,-1-3-3 0,1 3 4 0,1-4-10 16,-5 4 0-16,-3-2 0 0,10-2-3 0,-10 4-2 16,-2-3-6-16,2 0-4 0,-2 1 1 0,-3 1 0 15,2 1-5-15,-6-3-6 0,1 3-16 0,-1-1-4 16,-7 0-9-16,3 0-5 0,0 1 4 0,-4-2-13 15,-1 1-13-15,-4 3-13 0,10-4-17 0,-7 1-1 16,-3 3-10-16,0 0-22 0,0 0-10 0,0 0-95 16,-10-7-237-16,3 4 104 0</inkml:trace>
  <inkml:trace contextRef="#ctx0" brushRef="#br2" timeOffset="-28503.8">5421 17970 50 0,'-3'3'60'0,"-1"-2"3"0,4-1-3 0,-8 3-6 0,8-3 4 15,-5 0-18-15,5 0 4 0,-4 3 3 0,4-3 2 16,-1 5 7-16,1-5 4 0,-3 9 1 16,3-4-1-16,0 4 1 0,0 2 3 0,3 1 0 15,-2 2-5-15,-1-14 6 0,4 34-1 0,-3-16-2 16,3 0-11-16,-4-2 13 0,4 4-4 0,1-3-6 16,0 0-3-16,-1 2 5 0,-3-3-8 0,3 2-4 15,-1-1-4-15,2-1-5 0,-1-2 3 0,-4-14-7 16,6 24-2-16,-1-13-5 0,-5-11-3 0,6 21-12 15,-6-21 9-15,6 16-2 0,-6-16 4 0,5 12-7 16,-5-12-1-16,0 0 1 0,5 16-19 0,-5-16-26 16,0 0-38-16,0 0-2 0,10 12-35 0,-10-12-24 15,0 0-124-15,0 0-277 0,0 0 122 0</inkml:trace>
  <inkml:trace contextRef="#ctx0" brushRef="#br2" timeOffset="-26820.02">5820 18091 204 0,'0'0'193'0,"-4"-8"-10"0,-1 6-11 0,5 2-14 0,-4-6-8 16,4 6-15-16,-1-6-6 0,1 2-11 15,0 4-12-15,-3-2-4 0,3 2-15 0,0 0-8 16,-1-4-9-16,1 4-6 0,0 0-7 0,0 0-2 16,0 0-8-16,0 0-5 0,0 0-3 0,0 0-3 0,0 0-1 15,0 0-9-15,0 0 1 0,0 0-10 16,0 0 3-16,9 12-4 0,-4-7-1 0,-1 2-4 16,-4-7 6-16,0 0-9 0,14 30 3 0,-10-17 3 15,-4-13-5-15,13 27-2 0,-8-10 0 0,-1 3-1 16,0-3 4-16,-2 4-5 0,1-2-2 0,-2-1-2 15,-1 1 2-15,0-1 3 0,0-1-6 0,3-1 7 16,-3-16-5-16,-3 30 0 0,3-17 1 0,0-13-2 16,0 23 0-16,0-23 0 0,0 14-2 0,0-14 1 15,0 0 1-15,0 17 0 0,0-17-4 0,0 0 4 16,0 0-1-16,-4 16 5 0,4-16-1 0,0 0-5 16,0 0 7-16,0 0 2 0,0 0 2 0,0 0-2 15,0 0-3-15,0 0 4 0,0 0-1 0,0 0-1 16,0 0-1-16,10-51-3 0,-10 51 2 0,4-31 0 15,-4 14 1-15,5 1-6 0,-4-3 4 0,2 2-2 16,1-3 0-16,0 3 4 0,-2 2-1 16,1-2-5-16,-3 17 6 0,6-24-3 0,-5 15-2 15,-1 9 0-15,6-13 2 0,-5 5-2 0,0 4-4 16,-1-1 2-16,3 0-5 0,-2 1 6 0,3 1 0 16,0-2 0-16,0 4-3 0,-1-4 4 0,1 4 1 15,0-1-10-15,2-1 7 0,-6 3 2 0,9 0-3 16,-9 0 2-16,0 0-2 0,0 0 0 0,0 0 3 15,42 16-3-15,-42-16-4 0,26 17 7 0,-13-6-6 0,-4-4 7 16,5 8-3-16,-4-5 0 0,2 2-1 16,2 0 2-16,-4 2 3 0,-10-14-6 0,20 18 4 15,-9-9-4-15,4 0 2 0,-15-9-1 0,18 15-1 16,-18-15 5-16,18 12-2 0,-18-12 0 0,12 10-3 16,-12-10 3-16,0 0 1 0,18 8-4 0,-18-8 5 15,0 0 1-15,0 0 3 0,0 0-5 0,0 0 4 16,0 0 0-16,0 0-2 0,0 0 4 0,36-16-3 15,-36 16-4-15,0 0 3 0,9-21 3 0,-9 21 0 16,0-20-5-16,0 20-1 0,4-21 1 16,-4 21 2-16,-4-24-4 0,0 8 5 0,3-1-2 15,-3 1 0-15,-1 0-2 0,1 0-1 0,0 3 6 16,4 2-6-16,-5-3-8 0,0 4-6 0,3 1-10 16,-1-1-7-16,3 5-13 0,0-1-16 0,-3 0-27 15,3 6-19-15,3-6-23 0,-3 6-16 0,5-4-24 0,1 2-136 16,-6 2-331-16,12 0 146 0</inkml:trace>
  <inkml:trace contextRef="#ctx0" brushRef="#br2" timeOffset="-25383.03">6483 17973 47 0,'0'6'142'0,"-5"-1"-15"0,4 2-3 0,1 5-10 16,-3-1-7-16,2 2-8 0,2 4-7 0,-1-17-12 15,3 32 4-15,-3-15-9 0,-3 0-5 16,2 0-2-16,1-17-8 0,4 31-6 0,-4-19-2 16,0-12-2-16,5 24-9 0,-5-24-7 0,1 22 4 15,-1-22-14-15,1 15 6 0,-1-15-13 0,0 0 8 16,0 19 0-16,0-19-5 0,0 0 1 0,0 0 10 15,0 0 8-15,0 17 9 0,0-17 4 0,0 0-5 16,0 0-2-16,0 0-11 0,0 0-6 0,0 0 1 16,0 0 4-16,0 0-6 0,0 0-4 0,0 0-6 15,0 0-3-15,-32-38 2 0,32 38-4 0,-11-27-2 16,5 12 1-16,-1-2-5 0,1-2 3 0,2-2-2 16,-1-5-2-16,1 1-1 0,0-5 3 0,2 4-9 15,0 1 7-15,4-3-1 0,0 3-5 0,2 8 1 16,0-2 1-16,5 1 0 0,-3 2 4 0,1 3-6 15,3 4 1-15,1 3 3 0,2-2-2 0,0 0-3 16,2 6 4-16,2 0-1 0,-4 2-3 16,4 0 3-16,-1 4-8 0,3 0 7 0,-4 0 6 0,-2 1-5 15,-3 2-1-15,-1 0 1 0,1 0-5 16,-2 2 3-16,1 0 4 0,-1 2 2 0,-2-1-1 16,-6 0 3-16,0 1-4 0,0 2 3 0,0 1 2 15,-5-1-3-15,1-1 3 0,-6 1-5 0,-2 0 4 16,-1 0-2-16,1-1-4 0,-2-3 3 0,1 1 0 15,2-1 0-15,-5-2-1 0,6 0 2 0,-4-2-4 16,4 1 0-16,1-1-1 0,-4 0-3 0,4-1 3 0,4-1-1 16,0 1 1-16,0 1 0 0,1-3-2 0,4-2-5 15,0 0 1-15,0 0 6 0,0 0 2 16,-9 26-7-16,9-26 6 0,0 0 3 0,5 21-4 16,-5-21-5-16,8 19 5 0,-1-9-2 0,-7-10-1 15,21 19 2-15,-11-10-9 0,7 1 2 0,-3-2 4 16,0 1-4-16,6-2-3 0,-20-7 0 0,35 12-5 15,-18-9 0-15,-17-3-1 0,36 7-4 0,-19-5-3 16,-17-2 4-16,0 0-3 0,46-4 1 16,-46 4-3-16,28-7 5 0,-28 7-3 0,23-10 2 15,-23 10 2-15,22-10 0 0,-13 1 5 0,-9 9-8 16,15-15 1-16,-15 15-1 0,8-18 1 0,-5 7 0 16,-1 1 1-16,-2-2-2 0,-1 1 0 0,0-1 0 15,-3 0 9-15,0 2 4 0,1 2 15 0,-1 1 14 16,-1 0 8-16,-4 1 4 0,4 2 4 0,-1 3-10 0,-1-3-1 15,7 4 0-15,-21 7-2 0,12-4-2 0,-1 2-2 16,10-5-4-16,0 0 1 0,-26 22-2 16,17-15 1-16,9-7 0 0,-13 17-9 0,13-17 2 0,-6 17-10 15,6-17 7-15,-4 13 10 0,4-13-7 16,0 0-2-16,-5 20 4 0,5-20-1 0,0 0-5 16,0 0-3-16,9 18 1 0,-9-18-4 0,0 0 11 15,0 0-9-15,0 0-4 0,19 7 4 0,-19-7-4 16,0 0-5-16,0 0-1 0,0 0 3 0,0 0-5 15,0 0 3-15,31 0 2 0,-31 0-3 0,0 0 3 16,0 0 2-16,0 0-3 0,21 5 1 0,-21-5 0 16,0 0 2-16,0 0-1 0,17 12 2 0,-17-12-4 15,0 0 9-15,10 12-3 0,-10-12 0 16,0 0-1-16,9 11-3 0,-9-11 5 0,0 0 2 16,0 0-8-16,0 0 6 0,17 10-2 0,-17-10 3 15,0 0-8-15,0 0 2 0,0 0-4 0,0 0-4 0,38-24-3 16,-38 24-7-16,18-17 7 0,-9 3-14 0,0-1 0 15,2 3-3-15,-3-5-5 0,1 1 0 0,0-2-3 16,0-5-3-16,-4 0-3 0,4-4-4 16,-5 1 6-16,1 0 7 0,-1 0 1 0,0 1 8 15,-3 6 4-15,-1-9-2 0,0 11 20 0,-1 6 15 16,1-4 7-16,0 6 17 0,-3 2 3 0,3 1-9 16,-1-1-4-16,1 7 1 0,-4-4-5 0,4 4-3 15,0 0 8-15,0 0-11 0,-2 19 14 0,2-9-2 16,-3 3-3-16,6 4 2 0,-3 0-1 0,-3 3-1 15,3-1 0-15,4 6 1 0,-3-6-7 0,3 0 7 16,-4 1-8-16,1-3 6 0,3 2 2 0,0-2-10 16,0-1 5-16,-4-16-8 0,6 25-2 15,-2-14 6-15,-4-11-15 0,6 18 14 0,-6-18-3 0,8 15-6 16,-8-15 8-16,8 10-7 0,-8-10 4 0,0 0-5 16,10 13 3-16,-10-13 3 0,0 0 3 0,0 0-4 15,0 0-2-15,0 0-1 0,0 0-1 0,0 0 9 16,0 0-8-16,33-21-4 0,-27 14-1 0,-2-3-10 15,1 0-3-15,-1 1 3 0,0-1-4 0,-3 0 13 16,1 3-3-16,-2 0-4 0,2 0 10 0,-2 4 0 16,1-1 2-16,-1 4-2 0,4-8-2 15,-4 8-1-15,0 0 3 0,0 0-5 0,0 0 7 16,0 0 1-16,0 0 6 0,0 0-2 0,0 0-6 16,0 43 8-16,0-43 1 0,3 18-2 0,-3-18-1 15,4 19-3-15,-4-19 4 0,3 18-3 0,-3-18-1 16,6 14 1-16,-6-14-2 0,10 16-2 0,-10-16 4 15,0 0 1-15,11 13 2 0,-11-13-6 0,0 0 2 16,0 0-8-16,21 4-12 0,-21-4-20 0,0 0-21 16,0 0-23-16,0 0-39 0,34-21-45 0,-34 21-103 15,8-17-288-15,-7 8 127 0</inkml:trace>
  <inkml:trace contextRef="#ctx0" brushRef="#br2" timeOffset="-25110.57">6827 18028 112 0,'0'0'143'0,"-5"3"-9"15,5-3-7-15,0 0 6 0,0 0-6 0,0 0-8 16,25 1-5-16,-12-2 1 0,5-3-7 0,0 0-1 16,2 1-2-16,2 1-3 0,5-5-4 0,-5 4-6 15,6-3-7-15,-1-2-7 0,-6 4-11 0,-3-1-1 16,4 1-6-16,-3 0-9 0,-9-1-7 0,8 2-2 15,-6-1-8-15,-2 4 4 0,-4-2-8 0,2 1-2 16,-2-1 2-16,-6 2-5 0,8-1-2 0,-8 1-4 16,4-4-5-16,-4 4-10 0,0 0-22 0,0 0-25 15,7-4-22-15,-7 4-37 0,0 0-45 0,0 0-47 16,-2-6-124-16,2 6-344 0,0 0 153 16</inkml:trace>
  <inkml:trace contextRef="#ctx0" brushRef="#br2" timeOffset="-24337.27">7508 18054 140 0,'0'0'183'16,"14"-2"-7"-16,-1-1-12 0,-3 1-11 0,3 0 3 16,2-2-13-16,-2 0-9 0,9 0-9 0,-4 0-13 15,-2 0-16-15,-3-1-1 0,1 4-11 16,-4-2-11-16,1 2-4 0,-3-1-11 0,-1 0-5 16,-2 1-3-16,-5 1-22 0,8-2-14 0,-8 2-20 15,0 0-20-15,0 0-30 0,0 0-20 0,0 0-10 16,0 0-13-16,-16 10 0 0,4-5-2 0,-3 3 5 15,0 1 6-15,0 0 8 0,-3 1 10 0,2 1 9 16,-8 0 1-16,1 6 14 0,9-5 11 0,-4-2 26 16,4 1 3-16,-2-1 16 0,4 1 1 0,12-11 13 15,-20 14-5-15,20-14 6 0,-13 14-5 0,13-14 1 16,-8 10 15-16,8-10-5 0,0 0 11 0,-6 14 5 16,6-14 5-16,0 0 8 0,0 0 3 0,0 0 2 15,14 20 4-15,-14-20-8 0,0 0 6 0,27 6-2 16,-27-6-5-16,24 1-1 0,-24-1-4 0,0 0 1 15,51-5 0-15,-51 5-5 0,36-3-4 0,-36 3-4 16,36-7-8-16,-36 7 0 0,24-3 0 0,-24 3-6 16,0 0 1-16,28-4-6 0,-28 4-2 15,0 0-1-15,0 0-3 0,23-2-1 0,-23 2-5 16,0 0-5-16,0 0-22 0,0 0-20 0,0 0-13 16,0 0-41-16,0 0-35 0,0 0-41 0,0 0-154 15,0 0-347-15,0 0 154 0</inkml:trace>
  <inkml:trace contextRef="#ctx0" brushRef="#br2" timeOffset="2414.77">8928 17994 121 0,'0'0'126'0,"0"0"-10"0,5-5 8 15,-5 5-9-15,4-4-9 0,-4 4 4 0,5-3-11 16,-5 3 3-16,1-3-17 0,-1 3 5 0,4-3 7 0,-4 3-6 15,1-4-1-15,-1 4-3 0,4-4-12 0,-3 1-4 16,-1 3-3-16,0-5-6 0,0 5 0 0,0-7-10 16,0 2 0-16,0 2-2 0,0-2-11 0,0-1 5 15,0 2-9-15,-1-2-7 0,0-2 0 16,-2 4-2-16,2-6-8 0,-2 3 4 0,1 2-5 16,-2-3-2-16,1 0-4 0,-3-1-4 0,1 2 4 15,1 1-3-15,-5 0 0 0,2-1-6 0,-1 0-4 16,-4 2-7-16,2 2 1 0,0-2-1 0,-2 3-2 15,-3 0-1-15,2 2-3 0,1 0 3 0,-1 0 1 16,-1 2-1-16,1 1 5 0,1 0-4 0,1 3 1 16,1 1 3-16,-3 1 3 0,0 4-2 15,4 0-1-15,-2-1 3 0,2 4-2 0,-3 2-1 0,6-3 3 16,-2 2 3-16,3-5-4 0,5 2 0 0,-4 2 1 16,4-4-1-16,0 2 2 0,0-2 0 15,4-1-2-15,0 2 1 0,0-3-2 0,3 3 7 0,2-5-5 16,-1 3-2-16,-8-10-2 0,28 19 9 0,-15-11 0 15,3 2-4-15,1-4-3 0,0 3 5 0,0-1-4 16,-17-8 8-16,35 14-5 0,-21-7-1 16,4-2 2-16,-18-5 2 0,28 12-1 0,-28-12 1 15,23 10 1-15,-23-10-3 0,12 7-13 0,-12-7-5 16,0 0-4-16,15 14 6 0,-15-14-5 0,0 0-4 16,0 19-3-16,0-19-3 0,0 0 4 0,-19 21-4 15,6-15 1-15,13-6 6 0,-19 15 0 0,6-8 2 16,13-7 3-16,-32 13 5 0,21-9-4 0,11-4-6 15,-25 5 19-15,25-5 7 0,0 0 2 0,0 0 4 16,-33 0 10-16,33 0 4 0,0 0-7 0,0 0 5 16,-22-13-5-16,22 13-7 0,0 0 4 0,-3-21-1 15,3 21-4-15,6-19-5 0,-6 19 7 0,11-22 1 16,-11 22-5-16,16-23-1 0,-5 12 6 0,-1-1-8 16,2-3 0-16,2 5 6 0,-1-1-2 0,2 0-5 15,-2 0 6-15,2 0-6 0,2-1-11 0,1 1-4 16,-4 0-6-16,4 0-3 0,6-3-4 0,-2 0 0 15,-4 3-5-15,3-5-6 0,6 1 16 0,-5 2-5 16,5-3-1-16,-7 1 6 0,7 0 5 0,-5-2-1 16,1 3 6-16,0-2-1 0,-6 3 12 15,-1 1-11-15,-1 0-2 0,2 1 5 0,-2 0 2 16,-3 2 2-16,-3 3 6 0,-2-2 2 0,0 2 6 0,-3 1 5 16,1-1 4-16,-4 2 10 0,3 0-2 0,-2 1 1 15,-2 3-3-15,0-7-11 0,0 7 10 0,0 0-8 16,-7-3-2-16,7 3-2 0,0 0 0 0,-22 3 1 15,13 0 0-15,-1-1-5 0,-3 5 1 16,1-4-2-16,2 4 4 0,0 0 0 0,1-2-7 16,-3 3 5-16,2-1 0 0,3 1-3 0,-1 1-5 15,3 0 2-15,0-1-1 0,1 1 1 0,3 2 5 16,1-3-4-16,1 1 1 0,2 1 7 0,1 0-6 16,2-2 5-16,-1 3-5 0,1-3-1 0,2 2 10 15,2-2-9-15,0 1 1 0,5-1 1 0,-3-2 5 16,2 2-4-16,0 1-5 0,3-2-2 0,1 1 3 15,-5-4-1-15,2 6 4 0,-5-5-2 0,-1 2-2 16,3-2-2-16,-3 2-3 0,0-2 5 0,-3 3 1 16,0-3 3-16,-2-2-5 0,0 5-6 0,-1-3 10 15,-1-2-4-15,-2 6-2 0,0-9 6 0,0 0-8 16,0 0-7-16,-15 30 3 0,7-23 7 0,8-7 3 16,-19 17-10-16,9-10 6 0,10-7 0 0,-25 12 1 15,25-12 0-15,-24 10-1 0,24-10-2 16,-27 4 5-16,27-4-1 0,-24 3 9 0,24-3 11 15,0 0-2-15,0 0 3 0,-37-5 3 0,37 5-7 0,-13-9 8 16,8 3-2-16,0-3-8 0,4-1 4 16,1-1-5-16,1 0 3 0,4-6-2 0,5 2-6 15,3-8 2-15,2 3 0 0,-2 3-6 0,5-4-10 16,3 1-9-16,-1 1-14 0,4-1-16 0,-1 1-22 16,0 0-10-16,-1 2-33 0,-4 3-36 0,1-3-133 15,-4 5-301-15,1 3 133 0</inkml:trace>
  <inkml:trace contextRef="#ctx0" brushRef="#br2" timeOffset="2770.27">9684 18019 113 0,'0'0'122'0,"-11"1"-6"0,11-1-9 16,0 0-17-16,-8 3-4 0,4-1-4 0,4-2-6 15,-6 8-10-15,3-4-1 0,-2 3-6 0,0-4-6 16,2 2-4-16,-2-1-7 0,3 1-5 0,-1-2 2 16,3-3-7-16,-1 9 6 0,1-9-12 0,-1 6-1 15,1-6-3-15,-2 4-2 0,2-4 0 0,0 0-4 16,4 7 3-16,-4-7-1 0,0 0 1 0,0 0-4 15,0 0-1-15,0 0-3 0,0 0-5 0,15-11 8 16,-15 11-7-16,3-6 5 0,-2 2-5 0,-1 4-2 16,-2-8-6-16,2 8-9 0,-5-12-17 0,0 8-11 15,1 0-15-15,-1 0-19 0,1-1-12 0,-3 1-14 16,2 1-16-16,0 1-62 0,5 2-190 0,-10-5 85 16</inkml:trace>
  <inkml:trace contextRef="#ctx0" brushRef="#br2" timeOffset="3104.27">9951 17565 145 0,'0'0'164'0,"0"0"-31"0,0 0-11 0,0 0-2 15,0 0 6-15,0 26-10 0,-1-10-3 0,-3 8-3 16,-1 2-4-16,0 3-9 0,-1 3-2 0,0-1-5 16,0 17-6-16,-3-1-10 0,-4 1-6 15,4 3-7-15,-2 0-7 0,2-4-8 0,-3 3 2 0,-2-5-4 16,4 1-11-16,-4-12 5 0,-1 12-13 0,0-2-1 16,3-13-1-16,-1 1 1 0,3 0-8 0,-2-1 4 15,2-2-35-15,0-3 1 0,1 1-3 16,1-10 11-16,0 1-4 0,2-2 2 0,1-4 1 0,5-12-4 15,-5 17-13-15,5-17-17 0,-6 12-19 16,6-12-14-16,0 0-20 0,0 0-28 0,0 0-29 16,0 0-111-16,0 0-282 0,0 0 125 0</inkml:trace>
  <inkml:trace contextRef="#ctx0" brushRef="#br2" timeOffset="3386.34">9927 18127 97 0,'0'0'116'0,"0"0"-16"0,0 0-3 0,0 0-6 15,23 33-10-15,-23-33-13 0,6 17-3 16,-6-17-1-16,12 17-4 0,-12-17-15 0,13 13 3 16,-13-13 3-16,14 9-10 0,-14-9 2 0,19 8-3 15,-19-8 0-15,0 0-2 0,29 1 1 0,-29-1-6 16,0 0 2-16,0 0-1 0,33-13 4 0,-33 13-6 15,13-13-2-15,-13 13 2 0,12-16-6 0,-11 8-1 16,2 1-4-16,-5-3-3 0,1 3-5 0,0-2-3 16,-3-1-10-16,-2 2-4 0,-3 2-12 0,-2 0-15 15,0 2-26-15,-1 1-24 0,-1 2-28 0,-6 2-104 16,-1 2-229-16,2-2 101 0</inkml:trace>
  <inkml:trace contextRef="#ctx0" brushRef="#br2" timeOffset="5470.5">13821 17527 22 0,'-13'2'28'0,"-6"0"1"0,6-1 2 0,-1 2-3 15,1-1 6-15,-1 1-3 0,1-2 4 0,3-1-10 16,-2 0 7-16,5 0-2 0,-1 3 3 0,-1-3-6 16,4 0 4-16,5 0 2 0,-9 1-4 0,9-1-1 15,-5 0 3-15,5 0-8 0,0 0 2 0,0 0-7 16,0 0 13-16,0 0-2 0,0 0 1 0,0 0 1 15,22-4-1-15,-12 3 7 0,1 0-2 0,5-3 1 16,0 1 8-16,2-2-7 0,3 2-6 0,1-1 8 16,4 1 8-16,1-4-7 0,1-1 8 0,-1 3-2 15,1-4-8-15,0 2-7 0,-1 0-5 0,0 0 2 16,-7 3-1-16,7-1 0 0,-8 1-10 16,-2-1 5-16,2 2-5 0,-6 1-6 0,0 2 1 15,-3 0 1-15,-2 0-12 0,0 0-15 0,-1-2-15 16,-7 2 1-16,9 0 2 0,-9 0-7 0,0 0-6 15,6 0-20-15,-6 0 6 0,-4 7-26 0,4-7-3 16,-10 3-5-16,4-1-4 0,-2 1-50 0,1-2-153 16,-3 3 68-16</inkml:trace>
  <inkml:trace contextRef="#ctx0" brushRef="#br2" timeOffset="5679.96">14026 17476 125 0,'-7'-1'1'16,"1"0"5"-16,6 1 16 0,-11 0-8 0,11 0 9 15,-6-2-3-15,6 2 13 0,-8-1 18 0,8 1-18 16,0 0 5-16,0 0-5 0,-10-2 3 0,10 2-9 15,0 0 2-15,-3 5-8 0,3-5 5 0,-4 5-7 16,3-1 5-16,-1 3 3 0,0 3-3 0,0 2 4 16,2-1-11-16,-3 5 13 0,2 1 0 0,-1 0 6 15,2 2-7-15,0 0-5 0,0-1 3 0,2 6 0 16,-2 0 0-16,1-7-6 0,-1 0-8 16,3 1 4-16,-3 0-2 0,2-1 0 0,1 0-1 0,-2-5-18 15,2-2-23-15,-1-1-24 0,1-3-17 0,0-1-74 16,1-1-155-16,-1-1 69 0</inkml:trace>
  <inkml:trace contextRef="#ctx0" brushRef="#br2" timeOffset="6575.76">14178 17596 78 0,'2'8'100'0,"-4"0"-8"15,2-1-5-15,0 0-9 0,-1 3-4 0,0-1-10 16,-1-2-10-16,0-1-3 0,-1 5-6 16,2-6 4-16,-2 3-10 0,1-1 0 0,1-2-3 15,-3 0-2-15,1-1-11 0,1-1-2 0,-2 2 8 0,4-5-14 16,-7 7 10-16,5-2-2 0,2-5-9 0,-7 1-9 15,7-1 12-15,0 0-9 0,-8 1-2 0,8-1-15 16,-9-6 18-16,9 6 1 0,-7-8-8 0,7 8 0 16,-5-10-3-16,4 0-9 0,-3 3 7 15,3-3 3-15,0-1-3 0,1-1 2 0,-3 2 2 16,6-6-3-16,-3 3 1 0,1 0-1 0,0 1-1 16,-1-2 0-16,5-3 9 0,-1 5 1 0,-3 3-3 15,6-2-2-15,-3 2 11 0,-2 0-11 0,2 3-1 16,2 1 0-16,-2-4 7 0,0 4-5 0,0-1 12 15,0 0-13-15,-2 3-4 0,2 0 10 0,-1-1-4 16,-3 4 5-16,6-5-1 0,-2 3-3 0,-4 2 9 16,0 0 3-16,2-6 3 0,-2 6 0 0,0 0 1 15,0 0 6-15,7-4-11 0,-7 4-2 0,0 0-5 16,0 0 0-16,0 0 0 0,0 0-1 0,0 0-4 16,0 0 4-16,0 0-2 0,0 0 3 0,0 0-5 15,0 0 0-15,0 0 5 0,0 0-7 0,0 0-5 16,0 0 7-16,0 0 2 0,0 0-7 0,0 0 9 15,0 0-1-15,0 0 6 0,0 0 3 0,0 0-1 16,0 0 2-16,0 0-5 0,0-5 5 0,0 5 8 16,0 0-4-16,0 0 0 0,0 0 2 15,0 0-7-15,0 0 6 0,0 0-6 0,0 0 0 16,0 0 1-16,0 0-6 0,0 0 3 0,0 0-4 0,0 0 3 16,0 0-5-16,0 0-3 0,0 0 1 0,0 0 3 15,0 0-2-15,0 0-3 0,16 9 2 16,-8-4-1-16,0 2 3 0,1 1-3 0,7 5 1 15,-5-3-3-15,10 8 2 0,-8-5-1 0,6 6-2 16,3-2 7-16,-7-5-4 0,7 7 5 0,-2-2-2 16,1 2-1-16,1-4 3 0,-5-3-6 0,-3-1 1 15,2 1 0-15,-3-3-4 0,-1 3 1 0,0-7 0 16,-6-1 2-16,-2-1 0 0,5 3 0 0,-4-3 7 16,0-2 11-16,-5-1 13 0,7 4 7 0,-7-4 9 15,2 3-2-15,-2-3-8 0,0 0 3 0,0 0-6 16,8-12-4-16,-8 5-6 0,1-3-3 0,1 0-3 15,-1 0 0-15,0-3-3 0,-1 0-1 0,0-4-6 16,0 2 4-16,-2-5-2 0,0 1-3 0,0 0 4 16,-2-7-7-16,0 2 3 0,0 5-5 0,3-6 0 15,-3 5 2-15,0 3-4 0,-1 5 1 0,4 1 0 16,-3 1 1-16,4 0-1 0,-3 3 3 0,2 2-6 16,1 0 0-16,0 5-13 0,-4-7-2 15,4 7 0-15,0 0-15 0,0 0-6 0,0 0-19 0,0 0-11 16,5 17-29-16,-2-10-15 0,1 0-50 0,1 3-30 15,0 0-113-15,-1-1-324 0,1-1 144 16</inkml:trace>
  <inkml:trace contextRef="#ctx0" brushRef="#br2" timeOffset="7193.82">14784 17408 13 0,'0'0'130'0,"-10"15"1"0,7-13-20 0,3 10-1 16,-1 0-9-16,-3-2-5 0,4 6-6 0,-2-1-5 15,2 2-1-15,0 0-6 0,1 0-6 0,-1 0-2 16,-1 0-16-16,-2 2 3 0,3-2 1 0,-1 1-14 16,-2-2 2-16,2 1-6 0,-4-2-5 0,-2 2-6 15,6-7 4-15,-3-1-15 0,2 3 12 16,-2-7-1-16,0 2 4 0,0-3 3 0,0 0-9 15,-1 0 5-15,5-4-6 0,-8 3-6 0,5 1 3 16,3-4 2-16,0 0-5 0,-16-7-2 0,11 3-1 16,1 0-4-16,-2-7-3 0,2 4-6 0,2-5 3 0,-1-3-1 15,-2-2 0-15,2-4-2 0,3-6-1 16,0 9-1-16,3-9 2 0,2-3-2 0,-1 5 0 16,1 6 2-16,5-7 1 0,-2 9-2 0,1 0 2 15,2 2-7-15,1 1 6 0,-2 2 0 0,0 4-2 16,2 0-1-16,-3 4-2 0,1 0 2 0,-1 2-2 15,-1 1-3-15,3 2 9 0,-11-1-8 0,12 2-1 16,-6 2 2-16,-2-1 1 0,2 1-1 0,-3 4 0 16,-3-3-1-16,0 4 6 0,-3-2-3 0,-2 6-1 15,-1-4-3-15,-4 5 4 0,-1-1 5 0,-1-1-8 16,0 0 4-16,-2-5-1 0,1 4 2 0,-2-2-5 16,7-1 3-16,-1-2-8 0,-1 5 8 0,1-5-6 15,1 1 3-15,1 2 0 0,4-4 1 0,-2 3-1 16,0-3-2-16,1 5 6 0,2-4-4 15,4 2 1-15,-2 1-2 0,0-4 0 0,3 4 4 0,3 0 0 16,-1 1 3-16,0-1-6 0,4 1 0 0,3 2 3 16,-1-4 2-16,2 1-14 0,1 4 13 0,-5-5 0 15,5 2 0-15,0 0 4 0,-1-3-5 0,-2 1-1 16,5 3 3-16,-5-5 1 0,3 1-3 16,-3 0 1-16,0-2-1 0,-5-2 0 0,2 2-19 15,2-1-6-15,-5-1-12 0,3-1-10 0,-3 0-22 16,3-1-13-16,2 0-23 0,-10-1-15 0,18-4-122 15,-8 2-261-15,-2 0 116 0</inkml:trace>
  <inkml:trace contextRef="#ctx0" brushRef="#br2" timeOffset="7438.73">15244 17648 71 0,'7'-1'180'15,"3"-3"-12"-15,1 0-13 0,3 1-10 0,2-2-8 16,1-1-16-16,1 5-9 0,1-4-10 0,3 2-15 16,-1 0-4-16,-5-1-9 0,2 2-10 0,-4-1-6 15,-1 1-6-15,0 1-3 0,-6-3-14 0,1 4-8 16,-8 0-20-16,11 0-15 0,-11 0-5 16,0 0-12-16,0 0-10 0,0 0-19 0,4 5-12 15,-4-5-17-15,0 0-6 0,-20 11-5 0,11-5-6 0,-2 1 4 16,2-2-8-16,-3 2-56 0,1 2-174 0,-2 0 77 15</inkml:trace>
  <inkml:trace contextRef="#ctx0" brushRef="#br2" timeOffset="7752.3">15286 17749 2 0,'-10'7'31'0,"2"-2"10"0,3-2 3 0,-1 4 4 16,-3 0-1-16,4-4-1 0,2 2 0 0,-1-1-1 16,2 1 0-16,2-5-4 0,-4 6 7 0,0-2-5 15,4-4 13-15,3 6-4 0,-3-6 6 0,2 7 9 16,1-3 4-16,-3-4 1 0,9 5-4 0,-5-2 19 15,2-2-8-15,0 2 4 0,1-1 1 0,0-1 2 16,5 1 1-16,-12-2-1 0,15-2 1 16,-2 2-2-16,-3 0-6 0,3 0-4 0,-2-2-6 15,2-1-7-15,-1 3-2 0,-1-1-11 0,1 1-2 0,-2-2-5 16,0 0-6-16,-1 2-1 0,-1 0-9 0,1 0 1 16,-4-3-5-16,1 3 2 0,2-1-5 0,-8 1-2 15,9 1 0-15,-9-1-6 0,8-2 3 0,-8 2-4 16,0 0 1-16,7 0 0 0,-7 0-2 0,0 0 1 15,5-2-5-15,-5 2 1 0,0 0 0 0,0 0 2 16,0 0-5-16,0 0 6 0,6-2-7 0,-6 2-5 16,0 0-19-16,0 0-17 0,0 0-24 15,0 0-45-15,0 0-66 0,0 0-185 0,0 0-386 16,0 0 170-16</inkml:trace>
  <inkml:trace contextRef="#ctx0" brushRef="#br2" timeOffset="17651.87">16900 17515 15 0,'1'-3'97'0,"3"-2"-3"0,-4 1 4 16,4 1-11-16,-4-2 7 0,1 2-4 0,-1-3-2 16,0 6-3-16,0-6-8 0,-1 2-4 0,0-1-13 15,-3 1-4-15,0 0-4 0,-5-1-4 0,4 1-13 16,-4-1 8-16,-4 2-6 0,-1 1-7 0,0 0-6 16,-4 2-3-16,-1-1 2 0,2 1-2 0,0 1-6 15,-1 1 3-15,0-2-9 0,5 2 8 0,-1 1-12 16,1-1 4-16,2 1-8 0,-1 1 8 0,3 1-7 15,-1-4 2-15,1 4 1 0,4-2 0 0,1 4-4 16,0-3-2-16,0 2 5 0,2 2-4 0,4 2 7 16,0-2-6-16,2 4 1 0,1-2-5 0,2 1 5 15,2 6-1-15,5-5-6 0,2 2 2 0,-1-1 1 16,-1-1 6-16,4 2-5 0,0-2 10 16,-1-1-13-16,2-1 11 0,-1 0-15 0,-2 1 15 0,2-1-13 15,-3 0 10-15,0 1 0 0,-3-3-5 0,1-1 1 16,-8 3-4-16,1-6-7 0,2 1-2 0,-4 2 2 15,1-4 0-15,-2 2-7 0,-2 1-5 0,-1 0-4 16,0-1 5-16,-4 2-10 0,-1-3 4 0,-4 2-4 16,0 1-5-16,-1 0-4 0,-3-1 11 15,0-1-1-15,-1 2-3 0,-7 0 3 0,5-3-2 16,-2 2 1-16,5-2 7 0,-4-2-1 0,4-1 7 16,-1-1 8-16,4 0 2 0,-2-2 12 0,3-2-6 15,3 2 12-15,2-3-10 0,0-1 3 0,-1-5 2 16,5 2 11-16,5-3-13 0,0-5 5 0,4 0 5 0,9-7 12 15,-4 2-8-15,7-2-8 0,-2-1-9 16,5 4 14-16,0-1-1 0,3-1-4 0,0 5 0 16,-3-6-2-16,-2 7-1 0,5 2 7 0,-12 3 0 15,3 2-5-15,-1-1-11 0,-7 3-7 0,0 1-10 16,-1 0-19-16,-1-3-13 0,-1 7-15 0,0-2-13 16,-2 1-49-16,-1 3-141 0,-2-4 64 0</inkml:trace>
  <inkml:trace contextRef="#ctx0" brushRef="#br2" timeOffset="17967.87">17074 17420 47 0,'0'0'93'0,"-3"14"-15"0,3-8-2 0,-1 0-2 16,1 4-7-16,-4 0-8 0,2-1 7 0,-1 2-1 15,1 1-6-15,-2 5 5 0,1-8-10 0,0 8 5 16,2 0-7-16,-4-2-7 0,3-5 0 0,-2 4-2 15,1 5-7-15,-1-2 4 0,2-2-16 16,-2 2 5-16,0-1 0 0,4-6-3 0,0 2-6 16,-1-2-6-16,1 2 5 0,1-5 0 0,2 3 1 0,-2-3 0 15,3 0 3-15,1 0 0 0,-2 1-4 16,0-3 6-16,4-1 0 0,0-1 0 0,2 0-3 16,3 1 5-16,-2-4-10 0,3 0-1 0,-2-2-1 15,5 0 1-15,-2 0-4 0,-3 1-15 0,2-1-22 16,0-1-4-16,-2-4-6 0,1 3-11 0,-3 0-10 15,1-1-12-15,-2-1-9 0,2 1-1 0,-1 2-17 16,-3 1-1-16,2 0-71 0,-2-3-180 0,-2 0 80 16</inkml:trace>
  <inkml:trace contextRef="#ctx0" brushRef="#br2" timeOffset="18196.32">17244 17653 74 0,'-8'-3'118'0,"4"1"2"0,4 2-9 15,-4-1-5-15,4 1-4 0,0 0-14 0,0 0-1 16,0 0-14-16,-8 0-11 0,8 0-2 0,-3 4-4 16,0 1-14-16,2-1 6 0,-1 1-2 0,0 3-6 15,0 1 0-15,0-1-1 0,1 4-3 0,-1-2 3 16,0 3-3-16,1 3 3 0,0-3-9 16,-2 3 3-16,2-5-14 0,0 6 4 0,0 0-5 0,1-5 0 15,0 5 5-15,-3 0-8 0,0-5-8 0,1 0-25 16,-2-1-34-16,0 2-47 0,1-2-18 0,1-1-110 15,-2 0-247-15,-2-2 110 0</inkml:trace>
  <inkml:trace contextRef="#ctx0" brushRef="#br2" timeOffset="18522.99">17462 17579 81 0,'0'0'155'0,"0"0"-14"0,0 0-17 0,9 15-9 15,-8-10-17-15,1 3-4 0,-1-2-11 0,0 0-9 16,3 1-5-16,-4-7-13 0,3 8 0 0,-1-1-5 16,-2-7-12-16,5 7-8 0,-3-3 11 0,-2-4-6 15,4 6-3-15,-4-6 0 0,0 0 6 0,0 0-6 16,0 0-5-16,0 0 1 0,0 0 4 0,0 0-6 15,7-16 9-15,-9 8-1 0,-1 3-4 0,-1-1-2 16,0-4-15-16,-1 3 12 0,-2-2-6 0,0 2-4 16,-2 0-2-16,0 1 1 0,4 2-2 15,-5-1-16-15,1 0-6 0,9 5-15 0,-14 0-27 16,14 0-37-16,-11 3-31 0,11-3-34 0,-12 7-81 16,12-7-253-16,-5 2 112 0</inkml:trace>
  <inkml:trace contextRef="#ctx0" brushRef="#br2" timeOffset="18848.89">17883 17302 79 0,'2'-3'211'0,"-2"3"-17"0,3-9-20 16,-3 9-20-16,0 0-18 0,0 0-15 0,0 0-11 15,0 0-6-15,3 18-5 0,-6-7-6 0,-1 6 1 16,-4 9-1-16,-1 2-1 0,-2 2 2 16,1 1 1-16,-3 1-8 0,0 2 2 0,-6 12-4 15,1 2-2-15,-4-4-5 0,7 4-7 0,-2-16-6 16,3 0-10-16,-7 12-4 0,3-14-2 0,2 2-6 16,0-3-8-16,3 0-3 0,-2-1-6 0,3-3 1 15,1-1-4-15,-1-7-8 0,7 0-12 0,-4-3-25 16,5-6-17-16,-1 3-21 0,4-5-24 0,1 1-12 15,-4-2-13-15,3-1-3 0,1-4-11 0,0 0-17 16,0 0-19-16,0 0-26 0,11-14-104 0,-3 5-313 16,0-6 140-16</inkml:trace>
  <inkml:trace contextRef="#ctx0" brushRef="#br2" timeOffset="19096.64">17811 17761 67 0,'0'0'148'16,"8"-3"-2"-16,-8 3 8 0,0 0-8 0,0 0-16 15,9 11-8-15,-8-5-10 0,2 0-8 0,-2 1-20 16,3 0 0-16,-3-2-8 0,3 3-9 0,1-1-4 16,-1 0-7-16,2 0-9 0,-1-1-5 15,-1-1 2-15,1-1-1 0,-1 1-7 0,0-2-1 16,2-1-11-16,-6-2 0 0,12 2 3 0,-12-2-5 16,11-4 0-16,-8 0-5 0,1 0-5 0,-2-1 5 15,0-5-9-15,0 3 6 0,-4-3 0 0,-4 0-5 16,4 0-4-16,-7-2-2 0,0 2 3 0,-1-3-3 15,-2 0-13-15,-6 4-3 0,4-1-22 16,-2 4-20-16,3 0-57 0,0 4-53 0,-9 2-110 0,3-3-295 16,4 1 130-16</inkml:trace>
  <inkml:trace contextRef="#ctx0" brushRef="#br2" timeOffset="21023.3">21628 17009 50 0,'0'0'60'0,"0"0"-4"0,-4-3-4 0,4 3-3 16,0 0-2-16,0 0-2 0,-11-2 6 0,11 2 0 15,0 0 4-15,0 0-2 0,-13 0 5 0,13 0-6 16,0 0-1-16,-13 0 2 0,13 0 2 0,0 0-2 16,-8-2 5-16,8 2-9 0,0 0-1 0,0 0 2 15,-7-1-7-15,7 1-2 0,0 0-2 0,0 0-3 16,0 0 1-16,0 0-9 0,0 0 0 0,0 0-5 15,0 0 0-15,0 0 2 0,0 0 2 0,27-9-4 16,-16 8 8-16,3 0-7 0,5 1-3 16,3-3 2-16,-3 4-1 0,11-5-6 0,-2 4 2 0,-7-2-2 15,1 3-3-15,6-4-1 0,-6 3 0 0,-3 0-3 16,0 2 3-16,-6-2-2 0,1 1-1 0,0-2-4 16,-2 3 7-16,-3-1-15 0,-9-1-10 0,13-1-2 15,-13 1 4-15,9 3-13 0,-9-3-6 0,0 0-12 16,8 0-21-16,-8 0-15 0,0 0-4 0,0 0-6 15,0 0 8-15,0 0-3 0,0 0 4 16,-29 4 3-16,18-4-7 0,3 3 9 0,-5-3 4 16,-1 2 6-16,1-2 7 0,-1 3 6 0,1-5 11 15,-1 1 4-15,0 2 11 0,4-1 2 0,-3-1 11 16,0 2 12-16,2-1 15 0,11 0 4 0,-14-2 10 16,9-1 10-16,5 3 3 0,-10-2 3 0,10 2 1 15,0 0 4-15,-12 1-1 0,12-1-10 0,0 0-8 16,0 0 0-16,0 0-8 0,-6 6 9 0,3-1 3 15,3-1 10-15,0 4-3 0,0 1 2 0,0 2 5 16,-1 3-7-16,1-2-2 0,-1 2 6 0,2 3-16 16,-1 0 1-16,1 0-34 0,-1 4 12 0,0-1-7 15,-2-3-6-15,2 2 9 0,0-1-11 0,-2 1-17 0,0-2-9 16,-2 0-49-16,4-3-26 0,0-2-74 16,-1 0-197-16,1-4 87 0</inkml:trace>
  <inkml:trace contextRef="#ctx0" brushRef="#br2" timeOffset="21556.86">21937 17079 17 0,'4'-5'134'16,"-4"5"-20"-16,0 0 4 0,7 12-6 15,-6-7-4-15,-1 3-17 0,1 1-3 0,3 6-6 16,-4-3-13-16,1 0-3 0,-2 0-2 0,2 5-4 0,-2-5-18 15,1 5 5-15,-1-5-2 0,-2-2-2 16,2 2-4-16,-2-3-10 0,2 1 0 0,0-5-3 16,-2 2-3-16,3-2-9 0,-1-1 7 0,-2 2-4 15,3-4 13-15,0-2 14 0,-1 5-10 0,1-5 0 16,-6 2 0-16,6-2-8 0,0 0-1 0,-7-9-5 16,6 3 0-16,-3 0-4 0,4-6 2 0,-1 0-7 15,-2 0 0-15,6-6-3 0,-6 1-2 0,6-9-1 16,-3 9-1-16,0 0 7 0,1-1-8 0,-1 5 1 15,3-4-6-15,-2 6 5 0,-1 2 3 0,1 2 5 16,-1 1-1-16,3 0-10 0,-2 1 6 0,-1 5-7 16,8-5 10-16,-8 5-10 0,0 0 6 0,15 6-2 15,-8-1-5-15,1 1 4 0,3 4-5 0,-1 3 6 16,1-2-4-16,3 4 2 0,0-1 0 0,3 7-5 16,3-1 4-16,-5-6 1 0,1-1-2 0,1 0-1 15,-2-1 2-15,3-1 3 0,-4 0-6 0,3 1 3 16,-6-6 0-16,-1-1 0 0,-2 2-2 0,2-4 9 15,1-1-3-15,-4 0 4 0,-1-1-5 0,1-2-1 16,-1-1 3-16,0 0-1 0,-1-1 5 0,2-5-6 16,-6 2 4-16,5-2-1 0,-4-3 3 0,3-2-7 15,-5 4 1-15,0-8 1 0,0 2-2 16,0-2 3-16,0 0-1 0,-2 5 3 0,0-1-7 0,1 0-2 16,-1 2-18-16,0 0-19 0,0 1 0 0,0 3-15 15,1 0-31-15,-2 2-20 0,3 0-29 0,0 5-120 16,-2-7-274-16,2 7 121 0</inkml:trace>
  <inkml:trace contextRef="#ctx0" brushRef="#br2" timeOffset="22117.56">22423 16999 62 0,'0'0'116'0,"0"0"-7"0,8 8-6 0,-8-1 4 16,1 0-4-16,0 5-2 0,-2 3-8 0,1 2-5 15,0 4-2-15,0-3 0 0,0 1-4 0,2 7-5 16,-2-9-9-16,2 3-1 0,-4-3-8 0,1 3-7 16,1-3-7-16,0-4-5 0,-1 2 0 0,0-4-8 15,-1 1 2-15,1-4-1 0,0 0-2 0,-2-1-3 16,2-2-5-16,-1 1-1 0,1-2 0 0,-2-2-4 16,0 1-4-16,3-3 1 0,0 0-3 0,-12-1-6 15,12 1-3-15,-7-10-8 0,3 3-5 0,-1-5 3 16,1-2-3-16,1 1 3 0,2-6-7 0,-1-2 3 15,3-6 0-15,-2 0-3 0,4-2 5 0,0-2-2 16,6-1 5-16,-3 1-7 0,3-2 6 0,4 7-3 16,1 0 1-16,0 7 6 0,3-3 0 0,-4 8 3 15,1 2 0-15,-2 2 1 0,1 6-4 0,1-1-4 16,-1 4 8-16,-3-1-4 0,-1 4 0 0,4 0 0 16,-5 3-2-16,-2 3 0 0,-1 1 3 15,-1-1-4-15,0 4 2 0,-8-3-2 0,4 6 2 0,-1-4 7 16,-3 7-4-16,-4-4-4 0,2 0 9 0,-4 0-4 15,-2 0 6-15,-1 0-7 0,2-2 3 0,-1-2-3 16,3 0-1-16,-3-3 1 0,1 0-2 0,2 0 2 16,1 0 6-16,0-2-6 0,4 0 4 15,-1 3-8-15,0 1 0 0,1-2 3 0,3-2 0 16,-1 3 3-16,2-1-2 0,2 0-6 0,0 3 3 16,2-1 1-16,0 2-3 0,1 0 6 0,0 1 3 0,5 0-1 15,0 3-1-15,-2-4 1 0,1 4 3 0,2-5-4 16,1 3 14-16,-3 1-5 0,1-3-10 0,-2-2 2 15,-2 0-2-15,5 1-5 0,-4 0 8 16,2-1-7-16,-2 1-9 0,-1-3-34 0,2 0-29 16,-2 0-16-16,3-3-26 0,-1 0-13 0,2 3-70 15,-3-5-216-15,1-2 97 0</inkml:trace>
  <inkml:trace contextRef="#ctx0" brushRef="#br2" timeOffset="22324.75">22883 17240 22 0,'6'-4'130'0,"6"-1"-2"0,-1 1-20 0,2 4-8 16,2-4-9-16,2 1-20 0,2 0 0 0,-1-2-6 16,0 5-10-16,-3-1 3 0,-2 0-13 0,0 1-9 15,0-2-22-15,-6 1-17 0,-7 1-16 0,14 1-14 16,-7-1-11-16,-7 0-6 0,5 2-21 0,-5-2-5 15,-1 5-41-15,1-5-126 0,-11 4 56 0</inkml:trace>
  <inkml:trace contextRef="#ctx0" brushRef="#br2" timeOffset="22506.08">22907 17345 41 0,'0'0'110'0,"7"6"-13"0,-4-2-2 0,3-1-10 15,1 0 9-15,-1 1-5 0,6-1-11 0,-3-1 1 16,5 1-7-16,-4-2-9 0,3 2-1 0,6-6-19 16,-5 6 5-16,-2-6-26 0,1 3-26 15,-1 0-48-15,1-1-38 0,0-2-66 0,-3 1-168 16,0-1 75-16</inkml:trace>
  <inkml:trace contextRef="#ctx0" brushRef="#br2" timeOffset="33488.25">24175 17311 5 0,'0'0'65'0,"-1"-6"-6"0,-1 3-7 16,2 3-3-16,-2-5-11 0,0 2 6 0,1-1-8 0,-1-1 4 16,-1-2-7-16,-2 3 1 0,2-2-8 0,-1 0-9 15,-2 0 5-15,1-2-5 0,-3 1 14 0,1 2-5 16,-2-2-7-16,0 2-5 0,-3-1 1 15,2 0 0-15,0 4-1 0,-2-1-3 0,-2 1-6 16,4-1 11-16,-4 2-11 0,1 2 5 0,4 0 1 16,-5 2-6-16,1-1 1 0,-1 2 9 0,3 3-10 0,-1-2-4 15,0 3 7-15,1 1-2 0,2-1-5 0,-2 5 1 16,3-2 2-16,-1-1 1 0,4 1-3 16,0-1 3-16,1 2-11 0,4 0 2 0,-1-2 4 15,2 0 15-15,3 3-11 0,-1-5-1 0,2 2-1 16,1-2 0-16,3-4 0 0,0 3-1 0,2-1 11 15,1-4-13-15,-2 0-6 0,8 1 4 0,0-3 8 16,1-3-4-16,0 3 3 0,-1-2-3 0,4-6 4 16,-3 4-5-16,-1-3-1 0,1 1 12 0,0-3-6 15,-3-1 2-15,-1-1 2 0,-1 1-12 0,1 0 12 16,-3-2-12-16,-2 0 5 0,0 2 1 0,-3 0 1 16,0-2 4-16,1-2-4 0,-3 2 5 0,0 0 0 15,-1 2 11-15,-3 0 3 0,-2 4 1 0,5-2 2 16,-4 3-1-16,1-2 7 0,-1 4-10 0,0 3-2 15,0-5 4-15,0 5-6 0,0 0 2 0,0 0-5 16,0 0-5-16,0 0 6 0,-5 17-8 0,1-2 4 16,0-3-8-16,-2 5 7 0,1 2 1 0,1 2 0 15,0-3-5-15,0 2 1 0,-1-2 4 0,-1 7-1 16,5-8 5-16,-2 2 2 0,-1-1-4 0,3-7 0 16,0 3-5-16,-2-1-3 0,2-1-8 0,1-1 10 15,0 1 2-15,0-6-4 0,0 4 3 0,-1-3-5 16,-1 0 4-16,2-2-12 0,2 3 13 0,-2-4-5 15,0 1-1-15,0-3 6 0,0-2-12 0,0 7 1 16,0-7-18-16,-2 3-8 0,2-3-17 0,2 5-15 16,-2-5-19-16,4 1-27 0,-4-1-77 0,0 0-197 15,0 0 88-15</inkml:trace>
  <inkml:trace contextRef="#ctx0" brushRef="#br2" timeOffset="34015.88">24420 17273 81 0,'8'-6'100'16,"-3"5"-9"-16,1-4-14 0,-1 5-4 15,4-3-3-15,0 1 1 0,-9 2-9 0,13 0 3 16,-3 0-12-16,-10 0 14 0,14 0-16 0,-6 0 0 0,1 2-1 15,-3 1-4-15,-2-1-7 0,4 2 0 0,-2 2 3 16,-1-4-16-16,-1 2 9 0,1 4-2 16,-2-1-1-16,-1 0-3 0,1 3 6 0,-3-2-3 15,0 3-7-15,-4-1-4 0,2 1-1 0,-5 1 2 16,0 2-5-16,-2 0 0 0,-2 1 3 0,0-1-1 16,-2 0-10-16,0-2-2 0,-1 5 2 0,0-4-1 0,0-3 2 15,-3 2-5-15,5 0 2 0,-2-3 1 0,1-1 0 16,4-1-2-16,1 0-5 0,-2-2 5 0,5 1 1 15,0-2-10-15,1 1 7 0,1-5-8 16,1 7 5-16,1-5-2 0,1-2 4 0,1 5-1 16,1-1 1-16,-2-4-5 0,11 4 7 0,-5-1-2 15,7-2 13-15,-2-2-13 0,2 1 3 0,0-4-3 16,7 1-2-16,-4 1 2 0,4 0 8 0,0 0-3 0,0-1-8 16,0 1 11-16,1-1-6 0,-1 0 9 0,2-1-5 15,-3 2-3-15,-6 2-2 0,1 0 7 16,-1-4-4-16,-2 3-1 0,0 1-3 0,-1-2-2 15,-3 1-2-15,2 1 6 0,-4-3 0 0,0 2-3 16,-5 1 0-16,8 0 3 0,-7-3 1 0,-1 3-2 16,0 0-4-16,0 0 5 0,9 0-6 0,-9 0-15 15,0 0-13-15,0 0-24 0,0 0-20 0,12 0-38 16,-12 0-23-16,2-2-93 0,-2 2-245 0,3-5 109 16</inkml:trace>
  <inkml:trace contextRef="#ctx0" brushRef="#br2" timeOffset="34366.68">25078 17339 14 0,'0'0'154'0,"0"0"-19"0,0 0-8 15,-10 8-17-15,9-7-12 0,1-1-11 0,-2 8-7 16,0-3-10-16,-1-1-4 0,1 0-7 16,1 1-6-16,1-2-2 0,-2 1-9 0,2-4-4 15,0 6-3-15,0-6-7 0,2 4-3 0,-2-4 3 0,0 0 0 16,0 4 4-16,0-4-8 0,0 0-5 0,0 0 3 16,0 0-4-16,0 0-2 0,0 0 2 15,0 0 0-15,11-8-6 0,-11 8 2 0,0-8-4 0,2 6 2 16,-2-3-4-16,0 1 0 0,0 4-9 0,-1-7 7 15,-1 3-17-15,0-1-8 0,-2 1 1 16,-2 1-10-16,0-1-6 0,-1 2-15 0,-2-1-14 0,1 3-10 16,-1-3-12-16,-2 1-17 0,1 2-79 0,1 0-195 15,0 2 87-15</inkml:trace>
  <inkml:trace contextRef="#ctx0" brushRef="#br2" timeOffset="34725.94">25338 17039 59 0,'0'0'139'0,"0"0"-10"0,0 0-20 0,3-3-10 16,-3 3-11-16,0 0-5 0,0 0-10 0,0 0-7 15,-1 22-13-15,-3-10 11 0,-1 7-10 0,0 3-4 16,-4 4-1-16,0 3-2 0,-5-2-6 16,1 3 2-16,-6 1 3 0,5 0 4 0,-4 0-10 0,-6 10 2 15,9-9-10-15,-6-1 3 0,-3 11-3 0,2-14-2 16,0 2 2-16,1 1-7 0,0-2 6 0,0 3-9 16,-1-3-2-16,4-2-1 0,0 2-1 0,-1-2-8 15,2-2 2-15,3-1 1 0,0-2-6 0,5-6 2 16,-1 0-5-16,2-2 0 0,1 1-1 0,0-3-2 15,2-2-22-15,1-2-21 0,1 0-16 0,1-3-12 16,0 3-16-16,2-4-14 0,2-2-16 0,-2-2-99 16,5 3-234-16,-5-3 104 0</inkml:trace>
  <inkml:trace contextRef="#ctx0" brushRef="#br2" timeOffset="35025.68">25270 17556 42 0,'0'0'97'0,"-1"14"-3"0,-1-9-12 0,2 2-10 0,0-7-4 16,0 10-3-16,0-5-9 0,0-5 3 15,3 9-19-15,-3-9 6 0,4 6-13 0,-4-6 4 16,2 4-6-16,-2-4 0 0,0 0 4 0,0 0-6 15,0 0-1-15,14 0 17 0,-14 0-15 0,0 0-1 16,7-10-3-16,-3 5-1 0,-1-2 9 0,1 3-8 16,-4 4-4-16,1-15 9 0,-1 13-9 0,0 2-8 15,-1-15 0-15,-3 10-8 0,-1 3 11 0,5 2-20 16,-13-7-6-16,3 7-26 0,-4 0-22 0,-3 2-46 16,-4 5-78-16,-10-2-194 0,7 5 86 0</inkml:trace>
  <inkml:trace contextRef="#ctx0" brushRef="#br2" timeOffset="72666.39">27395 5004 46 0,'0'0'75'0,"-5"-4"4"0,5 4-4 16,0 0 1-16,1-7 4 0,-1 7-5 0,3-5 13 15,-2 2-1-15,3-1 0 0,-2-1 12 0,2 3-8 16,-1-1 4-16,-1-1-1 0,0-1 3 0,0 2-1 16,1-2-3-16,-2 2 2 0,0 1-2 0,-1 2-1 15,4-4-4-15,-4 4 1 0,3-3-3 16,-3 3-4-16,2-4-9 0,-2 4-4 0,0 0-4 0,0 0-5 15,0 0-6-15,3-3-5 0,-3 3-2 0,0 0-5 16,0 0-8-16,0 0-3 0,0 0-7 0,0 0-1 16,0 0-3-16,0 0 0 0,0 16-3 0,0-8-2 15,0 4-2-15,0 3 1 0,0 3-2 0,-2 0 1 16,1 1-4-16,-1 6 2 0,2 0-3 0,-2 2 0 16,1 1 1-16,-3 0-5 0,7 1 5 0,-6 3 1 15,2-3 0-15,0 3-2 0,-2-2 0 0,3-3 0 16,-4 1-3-16,3 0 1 0,0-3-2 0,-3 3 0 15,-5-4 3-15,6-6-2 0,0-1 1 0,1 0 1 16,0-1-2-16,-1 1 1 0,1 0 1 0,-1-5-1 16,-1 0-1-16,3-2-2 0,-2-1 1 0,1-1 0 15,-1-1 1-15,2-1-1 0,0-1 1 0,-2 1 0 16,2-1-4-16,0 0-6 0,2-1-18 0,-1-4-24 16,-3 5-30-16,2-2-36 0,1-3-50 0,-4 2-54 15,4-2-169-15,0 0-418 0,0 0 185 0</inkml:trace>
  <inkml:trace contextRef="#ctx0" brushRef="#br2" timeOffset="73000.53">27695 5559 113 0,'0'0'185'0,"0"0"-3"0,0 0-14 15,0 0-16-15,0 0-11 0,0 0-15 0,0 0-13 16,10 0-4-16,-2 0-2 0,2 0-8 0,4 0-7 16,3 0-7-16,2 0-2 0,3-2-6 0,-4 2-9 15,0 0-5-15,-2 0-5 0,-2 0-4 0,0 0-7 16,0 0-6-16,-3 0 0 0,-4 2-7 0,2-4-1 15,-2 2-4-15,0 0-1 0,-3 2-3 0,-4-2-3 16,12 0-3-16,-12 0 2 0,7 0-4 0,-7 0-4 16,4 0-14-16,-4 0-31 0,0 0-62 0,8-5-48 0,-7 1-57 15,-1-1-131-15,0 1-357 0,0-1 159 16</inkml:trace>
  <inkml:trace contextRef="#ctx0" brushRef="#br2" timeOffset="74638.48">28394 5150 39 0,'0'-4'73'0,"0"4"0"0,0-5-2 0,0-2-7 16,0 2 7-16,0 1-9 0,0 4 14 0,0-4-17 15,0 4 4-15,0-5-5 0,0 5-7 0,0 0-3 0,0-5-1 16,0 5-2-16,0 0-8 0,0 0-4 16,0 0-8-16,0 0-5 0,0 0-5 0,0 0 8 15,0 0-4-15,0 0 1 0,0 0 11 0,0 0 6 16,-1 18-5-16,1-5 7 0,-3 2-4 0,2 2 6 16,-3 5 4-16,0 3-7 0,-1 4 5 0,1 0-2 0,-2 4-6 15,0-2-7-15,-1 1 0 0,2 0 3 16,-1 2-11-16,0-5 4 0,0 3 0 0,2-2-5 0,-1-1-5 15,1-2 0-15,1-7 3 0,0-1 0 16,0-2-5-16,1-5-1 0,1 0-1 0,1-2-1 0,0 0 0 16,0-3-3-16,0 0 4 0,0-2-2 0,0-3 0 15,-1 3 5-15,1-5-1 0,0 6 4 0,0-6 3 16,0 0 3-16,0 0-5 0,0 0 0 0,0 0-2 16,10-17-4-16,-7 6-5 0,4-4 0 0,-1-2-3 15,0-1-3-15,6-9 0 0,-2 3-12 0,4-4 7 16,-1 3 3-16,-1 0-3 0,2 1 1 0,-3 2-6 15,1 5 3-15,-2 8-2 0,-5-3 3 0,4 4 3 16,-4 1-7-16,0 2 6 0,0 0-4 0,1 4 1 16,0 1-1-16,-6 0 4 0,11 1-1 0,-6 6 1 15,2 1-2-15,-2 1 2 0,0 4 3 0,1-6-6 16,2 10 3-16,-1 2-1 0,-4-2 2 0,6 1 6 16,-4 0-8-16,-1 2 2 0,3-3-1 0,-3 0 6 15,1 0 1-15,3 0-5 0,-2-3-1 0,0-2-4 16,-1-2-21-16,0-1 5 0,4-1-13 0,0 0-3 15,-1-2-6-15,2-1-4 0,0-2-13 0,3-4-8 16,0-1-2-16,0 0-4 0,4-3-6 0,-1-5 6 16,-1 1 6-16,1-1 7 0,-1-5 3 0,-2 0 6 15,8-4 13-15,-8-2 1 0,2 0 6 0,-7 3 4 16,6-6 5-16,-9 6 12 0,2 1 9 0,-1 0 18 16,1 1 10-16,-6 6 17 0,0 3 13 0,3 2 19 15,-3 0-6-15,2 0 15 0,-3 1 1 16,0 0-11-16,0 4-8 0,0 0-4 0,0 0-6 0,0 0 2 15,-17 8-1-15,9 2-1 0,-7 0-10 0,5 4 1 16,-2 0-3-16,-2 2-6 0,0-2-3 0,2 0-4 16,1 1-1-16,0 0-5 0,2-4-1 0,4-1 0 15,0-1-5-15,-1 2 0 0,1-2-4 0,3-1-5 16,-2-2 1-16,1 2-9 0,2-3-7 0,-1-3-2 16,2 3-8-16,0-5 6 0,-3 3 0 0,3-3 1 15,0 0-6-15,0 0-6 0,0 0-9 0,15-11 5 16,-10 5 7-16,1 0 5 0,-1 1-4 0,1 1 2 15,0-3-5-15,-3 5 8 0,1-1-1 0,2 1 0 0,-3 2 2 16,1-3 4-16,-4 3-2 0,7-2 4 16,-7 2 0-16,9 5-1 0,-5-5-1 0,-1 2 6 15,-1 1-5-15,3 1 1 0,-1 0-1 0,1-1-1 16,0-2 2-16,0-1 1 0,7 1 3 0,-1-1 6 16,2-1-6-16,5-2-3 0,0-2-6 0,0-2-24 15,1 0 23-15,7-4-8 0,-9 3 4 0,0-2-6 16,2 2 3-16,-6-4-6 0,5 0-7 0,-5 0 11 15,2-2-10-15,-3 0 2 0,-6 3 17 0,2-8-17 16,-3 7 6-16,-1-3-1 0,-3 4 9 0,0-2-2 0,-1 7 28 16,-1 0 2-16,0-1 3 0,1 2 12 15,-2 0-3-15,2 0-3 0,0 5 3 0,-2-4 5 16,2 4-11-16,0 0-7 0,0 0 2 0,0 0-2 16,-3 16 0-16,3-6-7 0,3 0 1 0,-2 0-2 0,2 4 5 15,0 2-4-15,3 0 4 0,0 0-5 0,0-3 0 16,1 2-4-16,0-1 7 0,0-2-1 0,0 0 1 15,1 1-6-15,0-4-2 0,-2 0 3 16,0 0 4-16,0 2-9 0,-3-9-2 0,1 3-7 0,0 1-4 16,-3-2 4-16,1 0-18 0,-2-4-6 0,0 5-10 15,0-5-16-15,-7 5-12 0,0-2-12 0,-5-1-18 16,1 0-66-16,-2 0-184 0,-1 1 82 0</inkml:trace>
  <inkml:trace contextRef="#ctx0" brushRef="#br2" timeOffset="75816.72">29864 5366 105 0,'-4'-17'152'0,"0"9"-2"0,0-1-8 16,-1-1-6-16,-1 2-5 0,1 1-4 0,1 3-12 15,0-2-9-15,-4 2-9 0,3 2-10 0,0 2-6 16,-1 0-9-16,-2 0-6 0,-4 5-12 0,1 3-4 15,-4 5-4-15,-1 1-6 0,-3 6 1 0,-2 3-2 16,2 1-5-16,0-1-2 0,1 6-6 0,1 0 12 16,-1-1-4-16,5 0-3 0,3 0-3 0,-3 0-2 15,7-2 0-15,3-7-6 0,0 1-2 0,3-2-3 16,2-2-1-16,0 1-3 0,3-7-14 0,3 1-4 16,2-3-11-16,6-1-11 0,1-4-16 0,6-3-13 15,5-3-19-15,8-2-3 0,3-9-10 0,7-3-1 16,-11 0-13-16,8-9 7 0,-13 6-2 0,1-2 13 15,-4-4 14-15,-4 1-1 0,-4 2 11 0,0 0 16 16,-2 0 27-16,-10 7 15 0,2 0 24 0,-3 5 15 16,-3 0 21-16,2 4 11 0,-2-3 12 0,-1 5 2 15,0 0 5-15,-2 1-11 0,0 1-4 0,0 3-10 16,0 0-5-16,0 0 0 0,-18 11-5 0,5 2-3 16,-3-3-6-16,1 5-1 0,-2 3 1 0,0 2-3 15,0 3-3-15,-2-5-2 0,4 5-6 0,-2-2 1 16,8-7-5-16,0 1-2 0,-1-1-2 0,3 1-2 0,1-3-4 15,1-2 2-15,1 2-1 0,0-3-7 16,2-4 2-16,0 3 0 0,0-4-5 0,2 1-5 16,0 1-5-16,-2-2-1 0,2-4 2 0,0 0 2 15,7 1 0-15,-7-1-1 0,10-8 0 0,-4 3 0 16,3-2 4-16,-1-1-1 0,0-1-2 0,-3 4 4 0,0 0-5 16,-1 2 3-16,1-1-2 0,0 1-1 0,-2 0 0 15,-2 0-1-15,-1 3-2 0,4-3 5 16,-4 3 0-16,0 0-1 0,9 0 1 0,-9 0 0 15,13 6 0-15,-8-5 0 0,1-1-2 0,1 2-5 0,2 1-15 16,1-3-14-16,1 0-23 0,3-2-13 16,-1 1-17-16,5-6-12 0,0 0-6 0,1 0-2 0,0-3-2 15,-5 2 3-15,4-2 4 0,-4 0 17 16,0-3 7-16,-5 5 7 0,0-4 15 0,-2 2 14 16,-1 1 20-16,-1-2 28 0,-2 5 22 0,-1-1 19 0,1 2 16 15,-1 0 10-15,0 1-10 0,-1 1-2 0,-1 3-8 16,0 0-7-16,0 0 3 0,0 0 7 0,0 12-1 15,-3-2 11-15,1 2-14 0,-2 0-2 16,-1 5-2-16,0 0 1 0,1 0-9 0,-1 0-2 0,0-1 0 16,2 0-2-16,-1-4-7 0,2 0-1 0,-2-1-3 15,1-4-3-15,2-2 2 0,-4 2-7 0,5-1 0 16,0 1 6-16,0-5 2 0,0-2 14 16,-1 4 12-16,1-4-1 0,0 0-6 0,0 0-3 15,0 0-7-15,7-10-2 0,0 1 0 0,-2-2-8 0,3-3-3 16,2-3-4-16,-4-1-5 0,6-6 5 0,-1 2-6 15,-4 3 1-15,0 4 3 0,-2 5-8 16,-1 1 2-16,-1 2-3 0,-1 0 0 0,3 2 0 0,-1 3 0 16,1 1-2-16,-5 1 9 0,9 5-2 15,-3 0 6-15,2 3 0 0,-3 3 1 0,3 0 1 0,-1 2-4 16,1 1 7-16,0 1-6 0,-1 0-1 0,0 2-3 16,2-2 6-16,-4-3-7 0,0 0-11 0,2-3-22 15,-2 1-24-15,1-5-31 0,-1 0-15 0,2-1-30 16,-1-3-25-16,2-3-34 0,2-2-146 0,2-3-356 15,-3 3 157-15</inkml:trace>
  <inkml:trace contextRef="#ctx0" brushRef="#br2" timeOffset="76567.59">30615 5407 67 0,'0'0'174'0,"-13"12"-8"0,8-6-5 16,-3 5-9-16,-3 1-7 0,2 3-10 0,-3 1-6 15,2 1-4-15,0 5-12 0,0-4-6 0,0-1-10 16,3 1-9-16,-2 2-10 0,3-6-7 16,-2 5-7-16,3-4-5 0,1-1-5 0,2-1-7 0,-1-2-1 15,2-2-4-15,2 2-3 0,-1-4-4 0,3 0-2 16,1 1-3-16,-2-3 0 0,5-3-1 0,1 2-7 16,3-2-1-16,2-4 3 0,1 1-8 0,-2-4-14 15,7 0-3-15,2-5-4 0,-3-1-8 0,0 0-6 16,-4-3-1-16,4-6-4 0,-5 4 8 0,3-4-7 15,-6 6 7-15,-1-3-2 0,1 2-2 0,-3 1 9 16,-1 5 1-16,-2-1-3 0,2 4 5 0,-4-1 6 16,0 3 6-16,1-1 9 0,-3 2-9 0,2 0-2 15,-2 3-2-15,0 0 2 0,0 0-1 0,0 0 3 16,-5 11-3-16,-4 0-1 0,6-1 0 0,-3 2 7 16,0 0-6-16,-2 2 1 0,-1 2 2 0,2-2 2 15,0 2 0-15,2 0 0 0,-2-6-2 0,3 1 1 16,1-1-1-16,-2-1-4 0,5 1 0 0,-3-3 3 15,2-2-1-15,0 0 10 0,1 1-7 0,2-2 0 16,-2-4 5-16,7 2-5 0,-7-2 3 16,15-2-7-16,-3-3 1 0,-1-2-4 0,5-1 2 0,-4-4-6 15,4 2-3-15,-5-4-6 0,3-3-7 0,-5 0-5 16,1-2 1-16,2 1 1 0,-6 0 6 16,2 1-2-16,-3 0-1 0,4 1 8 0,-5 0 1 0,-2 6 4 15,1 2 12-15,0 2 2 0,-2-1 4 0,1 0-1 16,-2 2-5-16,2 2 4 0,-1-1-1 0,-1 4-3 15,3-3 1-15,-3 3-3 0,0 0 4 0,11 5 0 16,-5 0-3-16,1 2-4 0,2 0 1 0,-2 3-8 16,2-1 2-16,3 0-6 0,0 3 0 0,3 0-2 15,-1-1-6-15,-2 0 4 0,2 1 3 0,-1-2 2 16,-1 1-1-16,3 0 1 0,-2 0-3 0,-2-2 3 16,1 1 2-16,-2-1 0 0,0-1 5 0,-1 0 0 15,0 0-3-15,1 0 4 0,-2-3-3 0,0 0 4 16,0 2-5-16,-2-2 3 0,-1 0-1 15,1-2 0-15,-3 1 2 0,3-2-1 0,-4 1 0 0,-2-3 3 16,6 2-5-16,-4-2 4 0,-2 0 4 0,4 5-3 16,-4-5 13-16,0 0 6 0,4 3-2 0,-4-3 13 15,0 0 1-15,0 0 4 0,0 0 4 0,0 0-4 16,0 0 2-16,0 0-7 0,0 0 0 0,0 0-1 16,0 0-3-16,1-10 0 0,1 6-6 0,0-1-6 15,5-3-4-15,-1 0-17 0,8-4-33 16,-1 2-43-16,2-4-58 0,7-5-189 0,-3 0-360 0,3-3 160 15</inkml:trace>
  <inkml:trace contextRef="#ctx0" brushRef="#br2" timeOffset="77086.7">31755 5009 104 0,'-3'-2'191'0,"3"2"-13"16,0 0-24-16,4-5-10 0,-4 5-26 0,7-4-7 15,-5-1-8-15,-1 3-13 0,-1 2-8 0,5 0-6 16,-5 0 0-16,6-5-3 0,-6 5 11 0,3-1-4 16,-3 1 1-16,0 0 1 0,0 0-4 0,0 0-11 15,2-4-4-15,-2 4-5 0,0 0-4 16,0 0-5-16,0 0-6 0,0 0-5 0,0 0-2 0,-4 12-6 16,0-1-1-16,-4 2 0 0,1 5 4 0,-4 8-1 15,-1 5 2-15,-4-2-1 0,1 7 4 0,-3 10 0 16,-1 5 2-16,1-1 1 0,-4-1 3 15,3 2-2-15,3 2 1 0,-2 3 15 0,-4 0 1 0,4 0-4 16,-2-6-7-16,2 3 1 0,-3-2-5 16,2-2 1-16,0-6-5 0,-1 6 0 0,4-3 2 0,1-12-4 15,-4 7 1-15,6-6-5 0,-4-3 3 0,6-2-8 16,-1 2 1-16,0-7-6 0,0 0-1 0,2-1 2 16,1-7-4-16,1 0 0 0,3-3 0 0,-4-3-3 15,7-3-2-15,-5 1-2 0,3-2-4 0,2-1 2 16,-1-1-4-16,-1-1-10 0,0 0-29 0,4-4-52 15,-11 3-60-15,11-3-75 0,-15-4-69 0,3-3-198 16,3 0-526-16,-2-8 233 0</inkml:trace>
  <inkml:trace contextRef="#ctx0" brushRef="#br2" timeOffset="78844.09">28289 6760 12 0,'3'-6'116'0,"0"1"-6"0,0 1-7 0,-1-3-14 0,0 1-23 16,0-2 7-16,-1 2 4 0,-1 1 4 0,0 0-3 15,-1-1 1-15,-1-2-11 0,0 3 0 0,-1 0-2 16,-1 0-2-16,-1 0-9 0,-3 1-5 0,0 1-2 16,-1 3-8-16,-9 0-7 0,1 5 7 0,-1 2-6 15,0 2-4-15,-1 2 5 0,-4 5-1 0,-1 3-4 16,3-1-2-16,-2 4-1 0,8-1-5 15,-2 1 0-15,5 2-2 0,-1-4-9 0,5 2 13 16,4-4-9-16,-1 1-1 0,5 0-3 0,0-1-5 0,4-3 5 16,-1-3-11-16,3 3-5 0,1-4-1 0,4-1-5 15,2-2-1-15,5-1-9 0,-2-2-5 0,6 0-9 16,-2-5-8-16,8-3-9 0,-1-2-4 0,0-4 2 16,3 1-6-16,-1-3-4 0,-2-2 8 0,0-1 3 15,-1-1 5-15,-1-2 7 0,0-1-3 0,-4 0 5 16,-1-6 2-16,-2 6 6 0,-4 2 0 0,-2 2 5 15,-1 0 7-15,-3-1 16 0,-3 2 2 0,-2 3 16 16,-1-1 12-16,1 3 25 0,-2 3 2 0,-1 0-2 16,-1 0 3-16,1 5-6 0,-4-2-10 0,4 2 2 15,-11 6 5-15,1 3 2 0,-4-1-1 0,1 6 1 16,-6 5-2-16,5-7-7 0,-4 10 0 0,5-7-5 16,2 1-4-16,0-1-5 0,0 1-1 0,6-5-2 15,-2 1 2-15,3-1-12 0,1-1-9 0,-1 1-2 16,4-5-8-16,0 1-6 0,0-2-6 0,0-2 7 15,4-1-3-15,1 0 4 0,-5-2-4 0,9-4-2 16,0 1-3-16,-2-1-1 0,0-1-4 0,2-3 5 16,1 3-2-16,-1-2-6 0,-2 3 8 0,-5 1 3 0,6-2 0 15,-4 3 5-15,1-1 2 0,-5 3-7 16,8 0 11-16,-8 0-6 0,9 3 0 0,-5 0 0 16,0 2 20-16,0 1-16 0,0 0 5 0,3 1 3 0,-4 0-6 15,3 1 1-15,0-2 1 0,-2 1 3 0,-1-2 2 16,4-1-12-16,-1 0-8 0,2 0-11 0,0-3-23 15,2 0-1-15,1-3-12 0,1-3-8 16,-1-2-7-16,5 0-12 0,-5 0-59 0,-1-1-164 16,3-5 73-16</inkml:trace>
  <inkml:trace contextRef="#ctx0" brushRef="#br2" timeOffset="79418.27">28755 6779 112 0,'0'9'140'0,"-2"2"-10"0,2 1-8 0,-2 4-7 15,-1 0-12-15,2 2-6 0,-3 4-15 0,1-4-6 16,2 0-3-16,0-1-9 0,-2 0-8 0,2-5-10 16,1 0 2-16,0-2-6 0,-1-1-8 0,-2-2-10 15,6-2-3-15,-2-2-4 0,-2 1 0 0,1-4-1 16,0 0-7-16,0 0-2 0,0 0 2 0,13-15 1 16,-6 7-2-16,0-6-10 0,3-1 2 0,-2-3-12 15,3-6-4-15,-1-2-2 0,-1 3 4 0,-1 5 0 16,-2 2 0-16,1 2 5 0,-5 5 4 0,2 1 2 15,0 4 3-15,-3 0 0 0,4 1-4 0,-5 3 14 16,9 2 15-16,0 4 3 0,-5 2 3 0,0 2-9 16,0 5 9-16,2 4 2 0,-1-1-4 0,-1 3-3 15,2 3-6-15,-2 0-3 0,3-5 1 0,-3-2-3 16,4 0 4-16,-3 0-5 0,3-3-2 0,-4-3 0 16,1-2 2-16,1-2-2 0,0-2-4 0,-1 1 0 15,1-5 0-15,2-2 0 0,4-7-6 0,3 2 5 16,2-5 1-16,6-6-4 0,-5 0 4 0,5-1-6 15,-5-3 4-15,1-3-7 0,-1 0-4 0,-4-3-5 16,0 1-1-16,-2 1-1 0,-3-1-5 0,-2 0 2 16,-1 8 11-16,-3-1-4 0,-1 2 4 0,0 5 15 15,-2 2 10-15,0 0 6 0,2 3 10 0,-2 2-4 16,2-2-2-16,-4 5-5 0,2-2-4 0,0 4 0 16,0 0 0-16,0 0-3 0,0 0-7 0,-11 8-1 15,5 0 2-15,0 0-5 0,-1 3 3 0,1-1-2 16,2 1 2-16,-1 0-2 0,0 0-1 0,1 0-2 0,0 0-6 15,0 1 2-15,2 1-4 0,-1-1 4 16,1-2-4-16,0 2-5 0,2 0 6 0,-1-3-1 16,1 6 3-16,1-3-6 0,1 0 3 0,1-2-2 15,3 4-1-15,-3-3 0 0,6 0-6 0,0 2-17 0,-1-2 1 16,5 1-5-16,-2-2-5 0,3 1-21 0,-4-2-17 16,-1-2-13-16,0 0-6 0,4-2-33 15,-6 1-124-15,-1-2-269 0,-2-2 119 0</inkml:trace>
  <inkml:trace contextRef="#ctx0" brushRef="#br2" timeOffset="80322">29300 6704 82 0,'0'0'186'0,"-5"-4"-22"0,1 3-16 0,4 1-16 16,-10 0-14-16,2 0-12 0,3 1-12 0,0 4-8 0,-4 0-3 15,0 2-15-15,0-1-7 0,0 5-1 16,0-2-6-16,-1 5-2 0,0 0-9 0,1-1-1 16,-1 2-5-16,3-2-1 0,1 3-1 0,1-5-2 0,-3 6-1 15,4 1 6-15,1-2-10 0,0 1-1 0,2-3-5 16,1-2-3-16,0 0 2 0,2-1 2 0,1 0-6 16,-1 1 2-16,2-4 2 0,1 1 0 0,0-2-10 15,3-4 8-15,1 2-2 0,1 0 8 0,2-3-14 16,6 0 1-16,-2-4-3 0,3 1 2 0,-2-3-9 15,2-1-10-15,0-1-6 0,1-1 1 0,-1-1-8 16,-3-4-3-16,1 0-11 0,-2-1-1 0,-1-1-5 16,-1-1 4-16,0-3 0 0,-3 2 5 0,-3 2 5 15,1 2 16-15,-4 0-7 0,1 1 10 16,-2 2 13-16,-2 1 15 0,0 2 13 0,2 1 10 0,-2-1-4 16,-1 2 0-16,0 0-3 0,0 4-8 0,0 0-4 15,0 0-2-15,0 0-1 0,-9 11-2 0,4-3-3 16,-4-1 1-16,4 8 0 0,0-3-3 15,-1-2-2-15,1 2-1 0,1 0 0 0,-1 0-2 0,2-1-1 16,1 2 0-16,0-4-2 0,2 1 0 0,0-4 1 16,0 0-2-16,0 1-2 0,0-2 1 0,0 0 0 15,0-2 0-15,4-1-4 0,-4-2 2 0,10 2-3 16,-10-2 1-16,13-4 0 0,-6-1 0 0,3-2-1 16,0-1-6-16,-4 1-2 0,3-3-5 0,1-4-7 15,1-1-4-15,-5 0 3 0,3 0 1 0,-4 1 0 16,0-2-1-16,-1 6 3 0,-4-3 1 0,4 3 10 15,-3-1-8-15,-1 0 12 0,2 5 12 0,-2 0-2 16,0 0 0-16,0 1 3 0,1 0-7 0,-1 5 2 16,1-7-8-16,-1 7 4 0,0 0-3 0,0 0 5 15,0 0-1-15,0 0-2 0,13 12 1 0,-9-7 2 16,0 1 0-16,3 0-3 0,1 2-3 0,-3 1 2 16,3 2 4-16,-1-2 0 0,5 3-3 0,-3 2 2 15,2-1 4-15,-1-2-6 0,-5-1 0 0,3 0 1 16,1 1 2-16,0 2-2 0,-4-3 0 0,3 2 0 15,-2 0 5-15,3 1-7 0,-4-4-1 0,-1 0 1 16,1 1 3-16,-1-3-1 0,0 3-1 0,-3 0-2 16,-1-4 6-16,4 0-5 0,-4 3 2 0,0-3 2 15,4-1 0-15,-3-1 4 0,0 1-4 0,-1-1-1 16,0-4-2-16,2 7 2 0,-2-5-1 0,0-2-4 16,1 2 0-16,-1-2 6 0,0 5-3 0,0-5 0 15,0 0-13-15,1 4-13 0,-1-4-11 0,0 0-15 0,0 0-30 16,9-10-31-16,-5 5-15 0,9-2-30 15,-2 1-83-15,6-2-261 0,-4-3 116 0</inkml:trace>
  <inkml:trace contextRef="#ctx0" brushRef="#br2" timeOffset="80836.36">30108 6682 160 0,'0'0'166'15,"-13"7"-15"-15,7 0-11 0,0 2-9 0,1 2-8 16,-1 5-17-16,0-1-14 0,2 2-7 0,0 1-8 0,3 0-5 16,-3-1-8-16,3 2-8 0,-1-1 0 0,2 0-9 15,0-6-4-15,0 2-5 0,0 2-4 16,2-6 0-16,-1-2-2 0,1 1-4 0,1-2-3 15,-3-2-4-15,3 2-6 0,-1-2 6 0,1 0-6 0,0-3 2 16,1 1-2-16,-4-3 4 0,9 0-8 0,-2 0 3 16,5-3-4-16,-5-2 0 0,3 0-3 0,-1-1 0 15,2-2-3-15,-2 0-6 0,5-5-5 16,-5 0-4-16,3-3-4 0,1 1 2 0,-4-3 1 16,1 2-3-16,0 1 0 0,-2-2-3 0,-3 5 7 0,1 0 8 15,2 1-1-15,-4 3 8 0,-1-1 7 0,0 4-2 16,0-1-1-16,-1 2 5 0,3 1-5 0,-2 1-4 15,4 0 0-15,-7 2 2 0,13 2-4 0,-4 2 9 16,1 1-7-16,1 3-4 0,-1-1 6 0,1 1-2 16,2 1-1-16,1 4 3 0,-5 0 1 0,4-3-7 15,-3 0 7-15,-2 0-2 0,1 3-4 0,-1-2 1 16,-1-2 2-16,-2 1-1 0,0 0 4 0,-2-3-2 16,0-2-1-16,-1 2 7 0,-1 1 0 0,-1 1-4 15,-1-4 5-15,1 2-4 0,-2-1-2 0,-6-1-10 16,3-1-11-16,-5 1-16 0,-1-1-20 0,0-1-24 15,-3-1-20-15,-3 0-23 0,-1-2-29 0,-1 1-102 16,1-4-268-16,-4 1 120 0</inkml:trace>
  <inkml:trace contextRef="#ctx0" brushRef="#br2" timeOffset="81018.7">30207 6498 2 0,'0'0'65'0,"7"-3"-55"0,-7 3-24 0,0 0-13 16,0 0 7-16</inkml:trace>
  <inkml:trace contextRef="#ctx0" brushRef="#br2" timeOffset="81864.55">28531 6084 99 0,'-1'-5'158'0,"1"-3"-13"0,0 4-13 0,0-1-13 16,-2 1-12-16,2 4-13 0,0-8-8 0,2 7-9 15,-2 1-10-15,-2-7-5 0,2 7-9 0,0 0-10 16,0 0-4-16,0 0 0 0,0 0-6 0,5 18-1 16,-3-7-1-16,0 10 0 0,-2 1-1 0,0 6 2 15,-2-1-13-15,2 2 5 0,-2 0 3 0,1 2-2 16,0-4-2-16,-3 4-6 0,4-2 0 0,-1-2-3 15,-2-2 0-15,3 3 0 0,-2-8-1 0,-1-1-2 0,3-2-12 16,-1-2-18-16,-2-2-22 0,3-2-29 16,0-2-20-16,-2-2-26 0,1-2-116 0,-3 0-251 15,0-2 111-15</inkml:trace>
  <inkml:trace contextRef="#ctx0" brushRef="#br2" timeOffset="82515.03">28404 6327 2 0,'0'0'155'0,"3"-3"-11"16,1 0-15-16,1 3-13 0,1-4-13 0,7 2-3 16,1-1-13-16,9 0-6 0,-1-2-12 0,-2 4-2 15,7-4-8-15,-5 2-11 0,7 1-2 0,-7-1-4 0,-3 2-9 16,0-3 2-16,-1 2-6 0,1 2-3 15,-5-1 5-15,-1 0-7 0,-1-2 0 0,-1 3-2 16,-3-3-5-16,-2 3-2 0,-1-4 2 0,2 2-12 16,-2-1 5-16,-1-2 2 0,0 4 1 0,-1-1 0 15,1-3 9-15,0 1 5 0,-4 4-3 0,6-3-6 16,-6 3 0-16,4 0-2 0,-4 0 5 0,0 0-10 16,4-3-3-16,-4 3-2 0,0 0 3 0,0 0-5 0,0 0-3 15,0 0 3-15,1 6-1 0,-1-6 1 16,0 11-1-16,0-7-3 0,0 7 6 0,-1-3-3 0,2 4 2 15,-1-3 1-15,0 3-3 0,0 0 1 16,4-2-5-16,-4 2 4 0,1-2-1 0,-1 1-1 0,4 2 1 16,-4-2-5-16,4-3 1 0,-2-1 5 15,1-1 3-15,1 3-7 0,-3-6 2 0,1 2 0 16,0 0 4-16,2-2 0 0,-3 1-1 0,3-1-2 0,-4-3-2 16,5 0 6-16,-5 0-3 0,10-3 4 0,-6-2-2 15,3 0-2-15,-5 1-3 0,5-2-2 0,-1-6 4 16,0 4-5-16,-2-2 5 0,5-6-1 0,-1 4-5 15,1-5 5-15,-4 5-6 0,0-5 8 0,1 3-1 16,-2 2 0-16,0-5 0 0,0 7 14 0,-2 3 12 16,1 1 2-16,-2 0 0 0,2 3-7 0,-1-1-2 15,-2 1-6-15,0 3 2 0,0 0 2 0,0 0 0 16,7 10 1-16,-6-4 0 0,2 5 0 0,-2 3 0 16,0-2-4-16,3 3 1 0,2 2-2 0,-4-3-4 15,-1-2 1-15,1 5-1 0,4 0-2 16,-4-5 4-16,3 0-6 0,-1-2 2 0,1 0-5 0,0-3 10 15,-1 1-14-15,0-3-9 0,-1-1-5 0,3 0-9 16,-3-3-5-16,4-1-17 0,-7 0-5 0,10-3-15 16,-3-1-8-16,-2-1-9 0,4-2-11 0,-3 0-19 15,1-2 4-15,-2 1-15 0,0-3-13 0,0-3-86 16,-1 0-240-16,-2-2 107 0</inkml:trace>
  <inkml:trace contextRef="#ctx0" brushRef="#br2" timeOffset="84047.7">29133 6234 36 0,'0'0'80'0,"0"0"5"0,0 0 0 0,0 0 7 16,0 0 1-16,11 9-9 0,-8-6 12 0,-2 0-4 16,2 2-5-16,-2 1-1 0,2 0 2 0,-2 1 2 15,2-2 0-15,0 7 6 0,-2-2-17 0,1 0-5 16,-1 1-1-16,0 1-10 0,-1 0-2 0,0 0-8 16,0-2-1-16,0 2-8 0,0 3-4 0,-1-5-1 15,1 2-5-15,-1-3 0 0,1-4-5 0,0 1-6 16,-2 0 1-16,2-1-2 0,0 0-4 0,-1-3 4 15,1-2-2-15,1 6-2 0,-1-6 11 0,0 0 2 16,2 2-6-16,-2-2-3 0,0 0-3 0,2-12-1 16,2 3 0-16,0-1-1 0,1-5-6 0,4-1 3 15,-1 2 0-15,-1-5-3 0,2 2-5 0,1 1 2 16,-2 2-4-16,1-2 2 0,-4 7 0 0,0 3 2 16,-1-5-2-16,1 6 1 0,-3-2-7 0,1 5 2 15,4-1 1-15,-5 2-2 0,-2 1 2 0,12 3 3 16,-10-2 1-16,6 3 1 0,-3 3-1 0,0-4 1 0,0 2 3 15,2 5-3-15,-2 0 1 0,0-1 1 16,0 0 11-16,-1 3 0 0,2-3-1 0,-2 2-2 16,0-1-1-16,0-1-2 0,-2-2-1 0,2 1-1 15,-1 0-4-15,-1-3 0 0,1 0-2 0,1 1 2 16,-3-4-4-16,-1-2 3 0,4 5-1 0,-3-1 1 16,0-1 1-16,-1-3 2 0,3 3 3 0,-3-3 0 0,0 0-3 15,0 0 0-15,6-10-1 0,-2 5-1 16,1-4 0-16,0 0-3 0,-1 1-3 0,3-8-5 15,0 7 4-15,-3 0-1 0,1 0-2 0,2 1-1 16,-4-1 7-16,1 3-5 0,-2 2-1 0,0-2 0 16,-1 4-3-16,1-3-2 0,-2 5 1 0,6 0-3 15,-6 0 2-15,0 0 3 0,6 8 1 0,-4-3-1 16,0-1 2-16,2 2-2 0,-3 0 2 0,2 3 3 0,-2 2-2 16,0-2-2-16,3-1 1 0,0 1 1 0,-1-1 0 15,-2-1-3-15,4-2 0 0,-4 1 3 0,3 0-3 16,0-1-2-16,0-1-8 0,-3 1-5 0,4-2-3 15,-2-3-1-15,2 2-3 0,-5-2 2 16,11-3-5-16,-3-2 0 0,-1 1-3 0,3 0 0 0,-3-2-5 16,2-3 9-16,-1-1-9 0,1 0 3 0,0-2-1 15,-3 0 3-15,7-1 2 0,-7 3 5 0,1-1 2 16,-1 2-2-16,-2 1 11 0,2 2 11 0,-4 3-5 16,0-2 4-16,1 2-3 0,-1-1-4 0,-2 4 4 15,0 0 9-15,0 0 5 0,0 0 1 0,9 8 1 16,-7-4-2-16,-2 3 5 0,2-2-5 15,-2 3-2-15,0-2 2 0,2 4-2 0,0 0 0 16,0-3-3-16,1-1 4 0,-2 0-4 0,1 0 0 16,0-1-1-16,-1 1-2 0,-1-1 1 0,4-3-2 0,-4 2-1 15,0-4 1-15,3 4 1 0,-3-4 4 0,0 0-7 16,0 0 3-16,0 0 0 0,12-10-1 0,-8 4 2 16,-1 0 8-16,1-1-10 0,-2-2 0 0,2 0-1 15,0-2 6-15,-1 1-2 0,-1 1-4 0,-2-2 4 16,0 4 1-16,3 1-3 0,-2 0 17 0,-1 3-6 15,0-1 2-15,0-1-1 0,0 5-5 0,0-7 1 16,0 7-2-16,0 0-5 0,0 0 3 0,0 0 0 16,0 17-2-16,-4-8 3 0,4 1-2 0,0 0-1 15,0 2-2-15,-1 0 4 0,2-3 1 0,-1 3-5 16,0-2 0-16,3 2 0 0,-3-2 3 0,1 0-4 16,-1-1 2-16,4-3 0 0,-2 2-1 0,0-2-1 15,-1-1 5-15,0 0-2 0,3-1 4 0,-1-1-2 16,-1-1 3-16,-2-2-4 0,4 2-1 0,-4-2 4 15,7-6-4-15,-1 3 3 0,-4-4-1 0,3 4-2 16,2-6-1-16,-2 2-1 0,0-4-5 0,0 0-4 16,-2 1-3-16,-1-2-4 0,0-5-5 0,-1 2-3 15,-2 3 0-15,-5 1 2 0,3-1 0 0,-4 0 2 16,2 1 1-16,-3 0 3 0,-2 3 0 0,3 0 2 16,-2 1 4-16,-2 3 3 0,0-2 5 0,3 1-3 15,-1 1 2-15,-1 2-2 0,2 2 5 0,3-1-2 16,-4 4 1-16,1-3 1 0,2 2-4 0,1 0 1 15,-1 1 4-15,3-1-6 0,-1 1 4 0,-1 2 5 0,4-3-7 16,-1 3-1-16,2-5 1 0,-2 8 2 16,2-6-3-16,0-2 5 0,0 3-5 0,0-3 6 15,4 5 2-15,2-3-5 0,-6-2 2 0,11-2 4 16,-4 2-6-16,-7 0 2 0,14-3-2 0,-6 1 2 16,2-1 4-16,-1 1-6 0,0-2 6 0,3 0-4 15,-6 0 0-15,4 3-1 0,-2-2-1 0,-3 2 4 16,2-2-2-16,0 1-4 0,2 1 3 0,-1-1 1 15,-3 2 1-15,2-3-2 0,1 3-2 0,-1 0 8 16,3 0-7-16,-1 0-1 0,-2 1 1 0,2 1 0 16,3-2 1-16,-1 2 8 0,0-1-8 0,1 4 2 15,-3-1-2-15,5-1 0 0,-5 1 0 0,0 2-1 16,0-1-3-16,3 2 1 0,-6 2 2 0,2-4 2 16,-3 5 1-16,1-1-5 0,-1 2 4 0,0-2 2 15,-1 1-1-15,-1 0-2 0,-1 0 0 0,-2 1 8 0,2-2-8 16,-2 3 3-16,0-3-6 0,0 0 7 0,-2-2-5 15,4-2 2-15,-1 4 0 0,-1-6-3 16,-1 2 1-16,1 0 1 0,0-5-2 0,0 7 1 16,0-4 3-16,0-3-1 0,0 0 4 0,1 4 2 0,-1-4-3 15,0 0 15-15,9 0-10 0,-3-4 1 0,5-1 2 16,-1-2 0-16,1 2 4 0,1-1 4 0,4-5 5 16,-5 5 3-16,6-3 9 0,-4-2 0 0,1 7 4 15,0-3-1-15,-1 1 0 0,-3 1 4 16,2-1-2-16,-2 1-1 0,-5 3-2 0,5-3 0 0,-2 2-7 15,0-1 0-15,-3 1-5 0,1 1 0 16,-1 0-2-16,1 1-6 0,-6 1 2 0,8-2-6 16,-3-1 1-16,-5 3 1 0,7-1-5 0,-7 1 4 15,4-3-5-15,-4 3-1 0,6 0 0 0,-6 0-1 0,0 0-4 16,0 0 1-16,3-4-3 0,-3 4 2 0,0 0-12 16,0 0-20-16,0 0-31 0,0 0-60 0,0 0-64 15,0 0-77-15,0 0-138 0,-17 1-429 0,8-2 190 16</inkml:trace>
  <inkml:trace contextRef="#ctx0" brushRef="#br2" timeOffset="91791.58">10851 16933 53 0,'0'0'80'0,"-4"-4"3"0,4 4-13 15,0 0-4-15,-4-2 1 0,4 2-14 0,0 0-10 16,0 0-3-16,-1-3 3 0,1 3-6 0,0 0-6 16,0 0-11-16,0 0 3 0,0 0-5 0,0 0-1 0,0 0 0 15,0 0 3-15,0 0-2 0,0 0-3 0,0 0-1 16,0 0 2-16,0 0 2 0,0 0-8 0,0 0-10 16,0 0 6-16,0 0-3 0,0 0 19 15,9-1-21-15,-9 1 6 0,0 0-1 0,0 0 11 16,13 4 6-16,-13-4-15 0,5 2 8 0,-1-2-9 15,-1 5 11-15,3-2-7 0,1 1 4 0,-3-1-8 16,2 1 5-16,-2-1 2 0,3 2 0 0,-2-3-7 0,0 2 6 16,-1-1 0-16,1 0-7 0,0 1-2 15,-1-1 5-15,0 1-2 0,1 0 1 0,-2-3-1 16,1 2-3-16,0-2-2 0,-1 2 3 0,-1 0-8 16,-2-3 7-16,5 3 0 0,-5-3-2 0,4 2 4 15,1 1-9-15,-5-3 14 0,4 2-9 0,-4-2-7 0,4 0 6 16,-4 0 1-16,0 0 8 0,0 0-4 0,9 0-3 15,-9 0 2-15,0 0-4 0,0 0 6 16,6-2-9-16,-6 2 3 0,5-3 8 0,-1 0-7 16,-4 3 4-16,4-5-7 0,-3 1 8 0,3 0 12 15,0-4-19-15,0 1 3 0,1 0 0 0,-4 2-2 16,4-3-3-16,-1-1 2 0,1-1 7 0,2 1 1 0,-2 1-4 16,0-1-1-16,0 0-4 0,3-1 8 0,-2-1-7 15,1 1 3-15,0-4 1 0,1 5-8 16,0-1 2-16,-1 0 3 0,1 1 3 0,-1-2-3 15,1 1-1-15,-1 2 4 0,1 0 3 0,-1 1-7 16,-2 1 4-16,0 1-6 0,-1 0 1 0,1-1 4 16,0 4-2-16,0-1 5 0,-1 1-9 0,-1 0 15 15,1-1-10-15,-4 3-12 0,5-4-2 0,-1 1-11 16,0 0-2-16,0-1-11 0,0 3-1 0,0-3-11 16,1 1-15-16,-1-2 8 0,0 3-16 0,2-3-23 15,-1 1-50-15,-1-1-154 0,4 0 69 0</inkml:trace>
  <inkml:trace contextRef="#ctx0" brushRef="#br2" timeOffset="93152.61">19150 16818 4 0,'0'0'46'0,"0"0"-8"16,0 0-3-16,0 0-1 0,0 0-5 0,0 0 3 15,0 0-3-15,0 0-1 0,0 0 0 0,7 5-2 16,-7-5 3-16,2 4-2 0,-2-4-2 0,4 5-3 16,-3-4-1-16,2 3-7 0,1-3 10 0,-2 3-13 15,2 1 3-15,-1-1-3 0,1 0 0 0,-2 1-1 16,2 1-4-16,-1-4 3 0,0 1-3 0,2 2 4 15,-2-2-7-15,1 2 4 0,0-3 0 0,0 3-1 16,-1-2-4-16,1-2 0 0,0 4 1 0,2-2-1 16,-2 1 5-16,1-1-4 0,-1-1 3 0,3 3 1 15,-1-5-2-15,0 0-2 0,3 1 3 0,-1-2 2 16,2-4 5-16,-1 4-9 0,0 0 5 0,0-1-9 16,4-1 5-16,-3 0-1 0,4-1 1 0,-4-1-8 15,3 1 1-15,5-2 6 0,-3-1-5 0,3 0-1 16,-3 0 7-16,2 0-2 0,-3-1 1 0,0 5-2 15,4-4 0-15,-8 0-2 0,3 2 1 0,-1 0-1 16,-2 1 1-16,-1-1-4 0,0 2 6 0,-2 0 2 16,0-2-2-16,1 4-6 0,-4-2 8 0,2 3-6 15,-6 0-3-15,6-2 8 0,-6 2-4 16,5-3-2-16,-5 3-1 0,0 0-14 0,7 0-17 16,-7 0-28-16,0 0-39 0,0 0-108 0,-2-4 48 0</inkml:trace>
  <inkml:trace contextRef="#ctx0" brushRef="#br2" timeOffset="94510.45">26651 16098 34 0,'0'0'38'0,"0"0"1"0,0 0-10 16,0 0 5-16,0 0-7 0,0 6-2 0,0-6 1 0,0 0-2 15,4 3-5-15,-4-3-1 0,-3 5-2 16,3-5 3-16,0 4 1 0,3 0 3 0,-2 0-2 0,-2 1-4 15,2-3-2-15,-1 3 2 0,3 2-5 16,-2-5 4-16,1 3-7 0,0 0 12 0,-1 2-15 16,3-2 11-16,-3 2-13 0,3-2 4 0,-3 2 1 0,3-2 5 15,-1-1-4-15,1 2-3 0,-3 1-1 16,3-4-1-16,-3 1 7 0,4 1-6 0,-1 0-4 16,0-3 0-16,0 4 4 0,1-4 0 0,0 0 1 15,-1 1 1-15,3-2-1 0,0 0 0 0,-2-1 2 0,1 0 2 16,2-2-4-16,0 2-6 0,-1-3 15 15,4 1 4-15,0-1-12 0,2-3-2 0,1 3-3 16,1-5-2-16,-2-2-4 0,6 1 10 0,-4 0-4 16,2 1-3-16,1-1 10 0,-1 1-7 0,0-1 1 15,0 1 0-15,0-1-7 0,-2 0 7 0,0-2-10 0,-2 7 14 16,2-4-4-16,0-1-4 0,-3 4-4 16,1-1 5-16,-4-1-2 0,5 3 1 0,-5-1 4 15,4-2 4-15,-3 1 2 0,-1 4-3 0,1-3 6 16,-1-2-5-16,-2 4 4 0,2-2-1 0,-3 1 18 15,-1-1-16-15,1 0 0 0,0 3-2 0,-3 0 6 16,0-2-6-16,2 3 5 0,-5 1 1 0,5-3-7 16,-5 3 7-16,4-4-15 0,-4 4 4 0,0 0-4 15,2-3-4-15,-2 3-22 0,0 0-12 0,0 0-24 16,0 0-90-16,-20 3-162 0,10-3 72 0</inkml:trace>
  <inkml:trace contextRef="#ctx0" brushRef="#br2" timeOffset="129494.68">8446 11553 8 0,'0'0'19'0,"0"0"-5"16,0 0 3-16,0 0-5 0,0 0 2 0,0 0-3 15,0 0-1-15,0 0-1 0,0 0 0 0,0 0 1 16,0 0 1-16,0 0-1 0,0 0-1 0,0 0 2 16,0 0-1-16,0 0-3 0,0 0-1 0,0 0 4 15,0 0 1-15,0 0-1 0,0 0 0 0,0 0 2 16,0 0-2-16,0 0 8 0,0 0-10 0,0 0 0 16,0 0 5-16,0 0-2 0,0 0-4 0,0 0-4 15,0 0 6-15,0 0-10 0,0 0 3 0,0 0 3 16,0 0-3-16,0 0 5 0,0 0-7 0,0 0 1 15,0 0-1-15,0 0-2 0,0 0 3 0,0 0 4 16,0 0-6-16,0 0 5 0,0 0-6 0,0 0 7 16,0 0-3-16,0 0 0 0,0 0-3 0,0 0 4 15,0 0 0-15,0 0-6 0,0 0 5 0,0 0 0 16,0 0-2-16,0 0 1 0,0 0-5 0,0 0 5 16,0 0 0-16,0 0-2 0,0 0 1 0,0 0 0 15,0 0-1-15,0 0 3 0,0 0-3 0,0 0 3 16,0 0-1-16,0 0-1 0,0 0 6 0,0 0-6 0,0 0 0 15,0 0-2-15,0 0-1 0,0 0 1 0,0 0 4 16,0 0-3-16,0 0 1 0,0 0 2 16,0 0-4-16,0 0 1 0,0 0 2 0,0 0-3 0,0 0 2 15,0 0 0-15,0 0 0 0,0 0-1 0,0 0-2 16,0 0 2-16,0 0 1 0,0 0-4 0,0 0 8 16,0 0-5-16,0 0 1 0,0 0 0 15,0 0 1-15,10-5-3 0,-10 5 4 0,4-5-1 0,-4 1-2 16,5 3 0-16,-2-2 10 0,1 2-10 0,-2-4-3 15,2 2 8-15,0 0-1 0,2-2-8 0,-2 4 4 16,0-4 1-16,1 1 2 0,0 0-3 0,-1 0 1 16,2 0 0-16,1-2 2 0,-4 1 1 0,4 0 7 15,-1-2-4-15,2 2 2 0,-2-2-7 0,1 0 4 16,-2 1-4-16,3 0 2 0,-1-1 0 0,-1-2-1 16,2 2-6-16,-1 0 11 0,0 2-7 0,-3-2 1 15,1 0 0-15,3-1 0 0,-3 2-2 0,0-4 3 16,0 5 0-16,0 0 0 0,-1-3-1 0,4 3 1 15,-4-4-4-15,-2 2 11 0,7 1-7 0,-6 0-1 16,2-2 2-16,-1 3-5 0,1-2 8 0,-1-2-15 16,2 2 13-16,-2-2-4 0,0 1 0 0,1 0 2 15,0-1-2-15,0 0 2 0,-1 0-2 0,1 1-4 16,-1 0 2-16,-2 3 4 0,2-7-2 0,0 5-2 16,0-3 7-16,-2 2-3 0,1-1-2 0,-2 2-3 15,3-3 3-15,-3 3 6 0,0-1-6 0,1 0-3 16,-1-1 6-16,0 0-4 0,1 0 2 0,-2-2 1 15,0 2 2-15,0-3 1 0,0 4 2 0,0-2-3 16,0-3-1-16,0 3 3 0,0-1-6 0,-2 0 4 16,2 0-8-16,-1 0 7 0,1 0 2 0,-1 0 4 15,-2 0-4-15,3 0-2 0,-3 0-3 0,1 1 0 16,1 0 1-16,-2-1 1 0,1 0-5 0,-2 0 8 16,1 0-6-16,-2 2 4 0,0 0 0 0,-1-2-3 15,2-1-1-15,-1 3 3 0,-2 0-1 0,1-2 1 16,2 2-3-16,-3-1 6 0,-1 3-6 0,0-3-4 15,3 2 10-15,-4-1 4 0,4 1-1 0,-4 2 2 16,1-2-3-16,1 3-1 0,-2-4-1 0,1 2-4 16,-1 2 2-16,-1-3 3 0,1 1-2 0,0 1-2 15,0-1 7-15,0 1-15 0,0-1 9 0,-2-1 1 16,3 3-1-16,-1-2-5 0,0 1 7 0,-2-2-3 16,0 1-2-16,2 1 2 0,-2 1-2 0,2-1 3 0,0 1 1 15,-2-1-4-15,-1 2 0 0,2-3 2 16,-3 3 4-16,4 1-5 0,-1 0-4 0,1 0 5 15,-1-2 4-15,0 1-12 0,2 3 5 0,-1-2 5 16,1 3-1-16,1-2 0 0,0 1 2 0,1-2-2 16,1 2-1-16,-2-1 1 0,1 1 1 0,6 1-2 15,-11 0-3-15,5-1 1 0,6 1-7 0,-11 0 6 16,11 0 1-16,-13 1 3 0,8 0 2 0,-4 0-4 16,3 0-5-16,-2 3 4 0,0-3-1 0,-2 2 6 0,1 0-5 15,0 1-5-15,0 1 4 0,-1 0 4 0,1-2-11 16,0 1 6-16,0 1 7 0,0 1-8 15,2-2-2-15,-2 1 4 0,0 2 0 0,0-4-3 16,1 5 4-16,-1-2-5 0,0 0 4 0,3 0 5 16,-3 1-7-16,0 1 2 0,0-1 1 0,0 3 0 0,-1-1 2 15,1-1-1-15,-3 3-2 0,1 2-4 0,-1 1 10 16,2-1-7-16,0-3 6 0,-2 4-7 0,2-1 8 16,-3 0-10-16,3 2 7 0,-1-3-5 15,1 0 8-15,-1 2-9 0,1-1 3 0,4-2 1 0,-1 0-8 16,1 2 10-16,1-4-2 0,-1 5 3 0,3-2-3 15,-2 0-1-15,1-2-6 0,0 2 4 0,1 0-1 16,1 1 2-16,1-3 2 0,-2 1 4 0,2 1-2 16,-3 0-4-16,4 0 4 0,-1-2-2 15,0 2 0-15,1 0 3 0,-3-3-9 0,3 3 4 0,-1-2 4 16,1 1-6-16,-3-2 2 0,3 0 1 0,0 0-2 16,0-1 0-16,-1-1 0 0,2 3 3 0,-1-3 2 15,0 1-1-15,0-2 2 0,3 0 3 16,-3 3-5-16,1-1-10 0,3-1 4 0,-3 0 3 0,3-1-1 15,0 2 3-15,-3-2-2 0,3 1 1 0,0 1 1 16,-1-2 0-16,0-1-1 0,4 2 2 0,-3-2-2 16,2 1-15-16,-1 3 16 0,0-4-3 0,0 3 3 15,0-4 0-15,4 3 4 0,-3 0-2 0,2 0 3 16,-3-3-3-16,4 2 0 0,-1 1 1 0,-1 0 2 16,1-3-7-16,1 3 0 0,0-2 0 0,0 0 4 15,1-1-2-15,-3 1-2 0,4-2-8 0,-1 1-1 16,-1-1 14-16,3 1-5 0,-1-1 7 0,-2 1-4 15,4-1-2-15,-2-1 3 0,1 1 2 0,1-3-6 16,-2 5 4-16,1-3-2 0,0 0-2 0,1-1-1 16,0 1 3-16,-1 0-4 0,0 1 5 0,2-3 2 15,-2 1-3-15,7 2 3 0,-7 1-1 0,-1-3-2 16,2 0 0-16,-2 2 3 0,2-2-6 0,-1 2 6 16,0 0-9-16,1 1 7 0,-2-2 2 0,1 1 1 15,-2-1-2-15,3-1 3 0,-3 2-5 0,1-2-2 16,0 1 2-16,-2-2 5 0,0 2 1 0,0 0-2 15,0-1-2-15,-4-1-5 0,4 0 1 0,0 3 2 16,-3-3 0-16,2 0-2 0,-3 0 1 0,3 0 2 0,-2 0 2 16,2 0-4-16,-8 0 5 0,11 0-5 15,-5 1 5-15,0-1-8 0,-6 0 2 0,10 0 1 16,-5-1-2-16,-5 1 1 0,9 0 5 0,-4 1-1 16,-5-1-2-16,0 0 5 0,9 0 2 0,-9 0-5 0,7 2-8 15,-7-2 5-15,0 0 3 0,0 0 2 0,0 0-5 16,6 1-4-16,-6-1 7 0,0 0-4 15,0 0 4-15,0 0-4 0,0 0 3 0,0 0-1 16,5 1-2-16,-5-1 3 0,0 0 3 0,0 0-6 0,0 0 5 16,0 0-7-16,0 0-22 0,0 0-16 15,0 0-47-15,0 0-94 0,0 0 42 0</inkml:trace>
  <inkml:trace contextRef="#ctx0" brushRef="#br2" timeOffset="132408.97">15521 11508 16 0,'8'3'25'0,"-4"-2"-3"16,0 1-2-16,-1 1-1 0,5-3-3 0,-4 3 0 15,4-2 1-15,-2 1-7 0,-1 4 1 0,4-5-1 16,0 3-2-16,0-3 3 0,0 2 4 0,0 1-6 0,4-3-2 15,-3-1-4-15,1 3 9 0,1-3-3 0,-1 0 5 16,3 0-5-16,-2 0-2 0,2-3 8 16,3 2-5-16,0-3-1 0,1 1 0 0,-4 1-6 15,4-1 6-15,0-1 0 0,-5-1-7 0,4 1 2 0,-2-1-1 16,3 0-1-16,0 1 0 0,-2 1 2 16,1-4 0-16,-6 3-2 0,3 0 0 0,3-2 0 15,0 0 3-15,2 1-2 0,-4-2 0 0,2 1-2 0,-2-1 2 16,2-1-2-16,-2 2 0 0,1-3 2 0,0 2-1 15,1 2 2-15,-2-3-5 0,3 0 2 16,-3-3 1-16,0 4 3 0,2-3-3 0,-3 5 4 0,-1-2 1 16,-4 0 1-16,4-1-4 0,-3 1 1 15,-1 1-1-15,4-2-3 0,-4 0 7 0,0 1-1 0,-1-1-4 16,0 0-1-16,-1 2 4 0,-1-3-1 0,2 1 2 16,-2-2-9-16,0 3 11 0,1-1-4 0,-2-3 2 15,0-1 1-15,1 4-3 0,0-3 0 0,-3 0 4 16,1 0-6-16,0-3 4 0,2 1 0 0,-1-2-3 15,-1-2-2-15,1 1 10 0,-2 2-6 0,0-2-6 16,-1 3-6-16,-1-3 9 0,-1 1 4 0,3 1-2 16,-3 4 1-16,-3-3 1 0,2-1-2 0,-1 4 4 15,-1-3-14-15,-1-2 23 0,0 3-8 0,-1 1-2 16,1-7 4-16,-4 4-1 0,2 4 2 0,-1-5-1 16,-1 4-7-16,-1-3 1 0,-1-2-1 0,1 2 7 15,-3 2-1-15,2-2-7 0,-3 2 3 0,2-4 4 16,-2 2-15-16,2 2 11 0,-1-3-7 0,-1-1 3 15,2 1 3-15,-1 1-3 0,-3 0-5 0,2-1 3 16,1 3 1-16,1-1 1 0,-2-1-2 0,-2 2-2 16,4-1 1-16,-5 1 0 0,5-3 2 0,-4 3-1 15,-1 1-16-15,1 0 16 0,2 2-2 0,-5 0 3 16,4 1-5-16,0-1 9 0,-1 1-5 0,3 4 1 16,-1-1 0-16,1 1-4 0,-2 0 3 0,3 2-1 15,-3-1-1-15,3 1 1 0,0-2 1 0,-2 3-1 16,1 1-4-16,-2-1 7 0,1 1-6 0,0 1-12 15,-1 0 16-15,0 1 1 0,0 0-2 0,1 1 3 0,-1 0 1 16,-2 2-8-16,-2-1 1 0,1 1 5 16,1-1-3-16,1 0-2 0,-2 2 5 0,0 0-4 15,-2 0 2-15,-3 1-3 0,4 1 4 0,-1-1 1 16,0 0-5-16,1 2 1 0,-2-1 1 0,-1 1 1 0,5-3 0 16,-4 4 1-16,2-1-2 0,1 0-3 0,-4 0 2 15,7-1 0-15,-5 0 3 0,2 0 0 16,2 2-3-16,-2-2 2 0,1 2 0 0,0 0 1 15,2 0-6-15,2-1 2 0,0-1 3 0,-2 4 0 0,4-1-5 16,0 0 5-16,-2 2-2 0,3 0 4 0,-1-1-2 16,1 3-3-16,1 1 1 0,1-3 7 15,-1 4-5-15,3-3 0 0,1 1-1 0,0-1 0 16,0-3 6-16,-1 3-5 0,4-1 0 0,-3 2-5 0,0-3 5 16,3 0 0-16,1 1-4 0,-4-4 11 0,4 2-16 15,-2-2 10-15,2-2-4 0,0 3 3 0,-2-2 1 16,2 3-1-16,2-2-3 0,-2-1 4 0,2-1-1 15,-2 4 1-15,4-4-2 0,-4 1 3 16,1 1 0-16,3 0-5 0,-2 0 5 0,0 2-1 0,3-2-5 16,-2-1 5-16,-1 1-3 0,2 1 3 0,1 0 3 15,0-1 1-15,-1 1-4 0,1 0 3 0,0-2-4 16,2 0-2-16,-1 2 5 0,-2 1-4 0,4-2 0 16,-2 0 2-16,-1-1 4 0,2 1-3 0,-5-2-2 15,5 0 2-15,0 1 0 0,-4-1-4 0,3 1-1 16,-1-2 3-16,-1 1-5 0,0-2 10 0,1 3-2 15,3 0-3-15,-2 0-3 0,0-4 0 0,0 2 4 16,1 1 4-16,-2 1-3 0,2-2 1 0,-2 1 0 16,3 0-3-16,0-5-4 0,-1 5-2 15,-1-3 9-15,-1 1-2 0,4 2-1 0,0-2 3 16,-1 1-6-16,-3-4 6 0,5 3-3 0,-2-1-2 0,-2 0 8 16,2 0 0-16,5-1-7 0,-3-1 3 0,-1 2 1 15,1-1-2-15,0-1 1 0,1 1-2 0,-1 0 2 16,0-1-2-16,-1 1 5 0,0-2-4 0,0-1-8 15,-1 3 9-15,3-3-1 0,-3 3 1 0,-2-2-1 16,3 0 0-16,-3 1 7 0,3-2-4 0,-1 3 1 16,-3-3-5-16,0 1 4 0,4 1-9 0,-4-1 4 15,-1-1 0-15,1 3 3 0,-5-3 2 0,8 3 8 16,-2-3-15-16,-6 0-8 0,8 1-6 0,-7 1-4 16,-1-2-8-16,7 2-19 0,-7-2-64 0,4 2-119 15,-4-2 53-15</inkml:trace>
  <inkml:trace contextRef="#ctx0" brushRef="#br2" timeOffset="134901.41">22562 11630 14 0,'9'5'30'16,"-1"-3"-1"-16,1 1-3 0,1-1 0 0,4 2-2 15,-2-3-3-15,1 2-11 0,4-1 4 0,-2 0 1 0,2 1-5 16,2-2 2-16,0 0 2 0,-1 0-2 15,0-1-6-15,3-1-2 0,-1 2 4 0,2-2 1 16,-3 0-3-16,3 1-1 0,-3-1 1 0,2-2-5 16,0 1 3-16,-2 1 1 0,-1-3-1 0,5 3-4 15,-1-3 3-15,-2 2-5 0,0-2 4 0,1 3 0 0,0-4 1 16,-2 1-4-16,1 1 2 0,1-1 1 0,-1-1-4 16,-1 0 4-16,-1 1-1 0,4 0-4 15,-3-3 5-15,0-1-2 0,-1 3 1 0,0 0 0 16,0-2-2-16,0 2 7 0,-5 1-3 0,3-3 1 0,-2 0-2 15,0 4 3-15,-2-5-2 0,-2 2 9 0,0 0-7 16,2 0 0-16,-3 1 1 0,1 0 1 0,-1-2 5 16,-1-1-6-16,0 1-6 0,0 0 9 0,0 0-8 15,0 0 6-15,-1-2-1 0,1 2-1 0,-2-1 2 16,1 0 1-16,0-2-3 0,0 1 2 0,-2 1-6 16,1-1 4-16,-1-2-1 0,3 2 2 0,-2-3-5 15,-2 2 4-15,1 0 0 0,-1-2-2 0,1 2 5 16,-1-1-5-16,-2-2 9 0,2 1-8 0,-1 1 10 15,-3-2-1-15,0 1 1 0,0 0-5 0,0-4 3 16,-3 3-1-16,-1-3 5 0,2-2-7 0,-2 3 2 16,0-2 2-16,-1 0 0 0,0 1-10 0,1-1 12 15,-2 0-4-15,-2 3-2 0,2-1-7 0,1-2 12 16,-2 1-5-16,2 1-6 0,-4 0 2 0,3-1-3 16,1 3 10-16,-3-3-8 0,-1 1-1 15,3 2 8-15,-2-1 3 0,2 7-2 0,-3-8-1 0,1 3-1 16,2 2-4-16,-2 1-3 0,-1 0 4 0,0-2-4 15,0-3 5-15,3 7-4 0,-6-3 0 0,3 1 2 16,0 1-6-16,-1 0 4 0,1 0-3 0,0-3 3 16,-1 4-7-16,1-2 2 0,-1 4 1 0,-1-5 1 15,2 3-3-15,-1-3-5 0,0 4 6 0,3-3 7 16,-4 2-9-16,1 0 3 0,1 2 0 0,-1-2 0 16,-1 0 6-16,2-1-2 0,-3 2-2 0,1 0-3 15,-1-1-4-15,1 0 4 0,-1 2 3 0,-1 0-3 16,1-2-1-16,0 2 2 0,0 0 2 0,0 0 3 15,-5-3-7-15,4 4 1 0,1-3-2 0,-1 2 2 16,0 2 4-16,-3-2-3 0,0-2 0 0,-2 2-5 16,5 2 4-16,1-3 0 0,-2 3-2 0,3 0 2 15,-4 1-4-15,5-2 10 0,-3 4-7 0,2-4 3 16,-1 2 2-16,1 1-4 0,3 0-6 0,-2-1 5 0,0 2-6 16,1 0 4-16,2 0 2 0,-1 0-1 15,2 2-4-15,-3-1-8 0,3 0 15 0,-1 1-9 16,-3-1-2-16,1 2-4 0,0-1 8 0,-3 1 0 15,1 1 0-15,-2 1 4 0,1 1-3 0,-2 0 0 0,1-3 6 16,-3 6-5-16,4-4 0 0,-1 2 3 16,1 0 1-16,-3 1-2 0,1 1 1 0,1-3-2 15,-1 4-2-15,-1-3 4 0,-1 3 2 0,5-3 0 16,-2 4-3-16,4-3 2 0,-5 4-7 0,5-5 10 16,-5 8-4-16,5-8 0 0,-2 7-3 0,1-6 5 0,-1 4 1 15,2-1-6-15,-3 2 10 0,0 0-6 0,1-2-9 16,-1 1 13-16,1 0-3 0,-1 1-2 0,2-1 1 15,2-3 4-15,-1 3-2 0,0 0-2 0,-1-1 4 16,1-3-3-16,0 4 1 0,4-4 0 0,-3 4 0 16,1-2-4-16,1 2 4 0,0-2-4 0,1 2 2 15,0 0 5-15,1-3-7 0,0 1 5 0,0-1-10 16,1-1 8-16,-1 2 1 0,0-1-2 0,2-1-13 16,-1-1 14-16,3 0 2 0,-3-1 4 0,2 1-5 15,0-2 12-15,-2 0-14 0,3-1-1 0,0 1 5 16,0-2-4-16,0 3 5 0,2-2 7 0,-4 3-13 15,4-3 4-15,-1 1-1 0,-1 0 3 0,1-1-6 16,0 1 5-16,1 1-6 0,0 0 10 0,0-1-3 16,0 3-1-16,1-1 1 0,-2-1-2 0,2 0-3 15,-1 3 2-15,2-2-8 0,-2 0 5 0,1 4 3 16,-2-4 1-16,2 1-2 0,-1-1 2 0,0 3-1 16,0-5-1-16,0 1-3 0,-2 0 11 0,1 1-10 15,1-3-1-15,-2 2 9 0,2 0-4 0,0 0-2 16,-2 0 5-16,2-1-5 0,1-1-2 0,-3 1 1 15,3 1-1-15,-1-2 1 0,0 2 1 0,0-2 1 16,-1 2-2-16,3-2 5 0,-4 1-3 0,4 1-1 16,-4-1-1-16,1 1 1 0,2-2-4 0,-2 4 5 15,1-3-6-15,0-1 8 0,1 0-2 0,-1 3-1 16,-1-3-2-16,3-1 2 0,-2 4 0 0,1-4 3 16,0 2-8-16,1-1 2 0,-3 1 10 0,4 0-7 0,-2-1 6 15,2 0-2-15,-4 0-9 0,3 1 7 16,-3-2-2-16,2-2 6 0,-2 3-4 0,3 0-6 15,-3-1-5-15,3-2 13 0,-1 2-4 0,-1 1 1 16,-2-4 3-16,5 6-6 0,-2-3-3 0,-2-2 10 16,-1-1-4-16,5 3-3 0,-2 0 7 0,-3-3-8 15,4 3 8-15,-3-1 0 0,-1-2-2 0,2 4 4 16,-2-4-5-16,6 3-1 0,-6-3 8 0,6 3-8 16,-6-3 2-16,4 4-1 0,-4-4-1 0,4 1-3 15,-4-1 4-15,2 5-1 0,-2-5-2 0,3 1-1 0,-3-1 4 16,2 3 3-16,-2-3-14 0,0 0 7 0,4 2 2 15,-1 0 3-15,-3-2-14 0,2 3 11 16,-2-3 3-16,0 0 1 0,5 2-3 0,-5-2 5 16,3 2-3-16,-3-2-10 0,2 3 5 0,-2-3 0 0,3 3 10 15,-3-3-5-15,0 0-5 0,5 0 4 0,-5 0-18 16,0 0-7-16,5 1-32 0,-5-1-56 16,0 0-119-16,9-4 52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8T06:45:20.45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20732 1269 19 0,'0'0'67'0,"0"0"-10"0,0 0-1 16,0 0-5-16,0 0 8 0,0 0-5 0,0 0-1 15,0 0-18-15,0 0 15 0,0 0-6 0,0 0-9 16,0 0 7-16,0 0-11 0,0 0-7 0,0 0 4 16,0 0 3-16,0 0 5 0,0 0-2 0,0 0 3 15,0 0 2-15,0 0-3 0,0 0 3 0,0 0 0 16,0 0-3-16,0 0 1 0,0 0 3 0,0 0-12 15,0 0 5-15,0 0-7 0,0 0-1 0,0 0 1 16,0 0-8-16,0 0 1 0,0 0-7 0,2 8 7 16,-2-8-11-16,0 0 6 0,-2 7-1 15,2-7 2-15,0 9 2 0,-2-7-2 0,2-2 1 16,-2 10 9-16,1-3-8 0,-1-3 5 0,-1 5-8 16,0-4 5-16,3 9-1 0,-4-6 11 0,0 4-9 15,1 5 6-15,0 2 1 0,1-2-2 0,-2 1-6 0,-1 7 2 16,1-7 0-16,-1 5 0 0,3 4 1 0,-1-3 1 15,0-5-1-15,-2 1-4 0,3 6 6 16,0 1-6-16,1-8 1 0,1 10-1 0,-3-4 1 16,2 4 1-16,0 0 2 0,-3-2 0 0,7-1-2 15,-3 1 1-15,0-2-5 0,1 2 4 0,-2 0 0 16,2 0-2-16,-1 0-5 0,1-2 5 0,3 0 6 16,-4 1-9-16,3-1 3 0,-2 4 2 0,0-1-6 15,2-2-2-15,-1-6 2 0,1 10-3 0,1-3 0 16,1-2 3-16,-1 6-3 0,-1-5-2 0,3 3 4 15,-4-3-6-15,1 1-2 0,2-2 1 0,-1 4-6 16,-1-3 8-16,0 3 0 0,1-3-2 0,0 0 3 16,0 0-3-16,3 1 2 0,-3-1-4 0,2-2 3 15,-2-4 0-15,0 4-5 0,1-4 5 16,-3-2 0-16,1 3-2 0,1 4 1 0,0-8-6 0,-3 0 8 16,4 3-7-16,-1-2 4 0,0 2-3 0,1 0 2 15,-5 7 1-15,4 1 2 0,0-4-6 16,-3 1 5-16,-1-5-5 0,5 6-4 0,-1-6 7 15,-3 6-6-15,-1-2 10 0,0 1-5 0,0 1 0 16,3-1 1-16,-3 0 2 0,1 0 0 0,-2 4-1 16,1-8-1-16,1 4 1 0,-1 0-1 0,0 3 0 15,3-2-1-15,-6-1 1 0,6 4-1 0,-3-6-1 0,0 3 2 16,-3-5-2-16,2-2 1 0,-2 6 3 16,2 0-1-16,1 0 1 0,-4 1-3 0,4 1 3 15,-5 1-5-15,1-2 9 0,3 0-5 0,-1 0 0 16,0 2-1-16,1-1-1 0,-3-1 1 0,1 0-2 15,-2 3 3-15,-3-2-3 0,6 0-1 0,-3-1 4 16,1-1-1-16,2 3 1 0,-3-3 0 0,3 0-4 16,-4 1 1-16,2-7-1 0,0 6 1 0,0-7 0 15,2 4 5-15,-1-4-7 0,1 1 3 0,0 0-1 16,0-2-1-16,-1 3 9 0,1-2-6 16,0 0 0-16,-1 1 0 0,2-2-1 0,-1 0 0 0,1 1-1 15,-2 0 1-15,1 0 0 0,-1-2-2 0,3 5 5 16,-2-5-2-16,2 2 2 0,0 0-2 0,-2 1 2 15,1-2 1-15,1 0 3 0,0-1 0 0,-1 2-2 16,1-1 3-16,1 2 0 0,-2-2-3 0,1 1-2 16,-2 0 2-16,2 0 5 0,-1 1-6 0,0-2 0 15,1 1 0-15,-1 3 0 0,-1-3 1 0,1 0-4 16,1 1 5-16,-1-1-2 0,1 1-1 0,0 8-1 16,-3-9 0-16,1 7 4 0,1-4-4 15,1-3 1-15,0 0-1 0,-2 0 0 0,1 2 1 16,1-2-3-16,1 1 4 0,-2 0 1 0,0 1 1 15,-2-2-1-15,2 1-1 0,0 2 0 0,1 4 1 16,0-5-5-16,0 5 4 0,-2-6 1 0,2-2 5 0,0 3-1 16,0-3 0-16,2 2-2 0,-1-1 4 15,0-2 0-15,0 4-2 0,-1-3 2 0,3-1-6 16,-3-1 5-16,1 2 1 0,1 2 0 0,-1-2-2 16,0 3-6-16,0-3 2 0,2 1 7 0,-2-1-6 15,2 1 1-15,0 1-1 0,1-1 2 0,-1-1-2 16,1 0-1-16,0-1 1 0,0-4-5 0,-2 4 1 15,2 0 0-15,-2-4 7 0,2 6-5 0,1-6 3 16,-3-1-2-16,3 4 0 0,-3-2 0 0,2 0-2 16,0-1 3-16,-2-3-2 0,2 4 3 0,0-1-1 15,-3-2-5-15,3-3-1 0,-2 5-1 0,0 0 10 16,-1 2-9-16,3-4-1 0,0 7 4 0,1-5-6 16,-4 1 5-16,-1-2-4 0,3 9-1 0,-2-3 5 15,0-3-4-15,2 2 2 0,-2-3 1 0,3 2-3 16,-4 0 0-16,0-2 3 0,0-3-1 0,0-2-2 15,0 4-1-15,0-5 0 0,0-7 4 0,0 10-3 16,0-10 2-16,0 10-3 0,0-10 0 0,0 7 4 16,0-7-3-16,0 0 2 0,0 9-2 15,0-9-5-15,0 0-13 0,0 0-25 0,0 0-42 16,0 0-56-16,0 0-82 0,0 0-265 0,0 0-525 16,-24-17 233-16</inkml:trace>
  <inkml:trace contextRef="#ctx0" brushRef="#br0" timeOffset="1334.12">20755 6114 125 0,'0'0'121'0,"9"0"-20"0,-5 2-1 0,-4-2-7 0,9-2-5 16,-3 4-7-16,2-2-13 0,-8 0 9 0,13-2-6 15,-6 2 3-15,6 0-6 0,-2 0-9 0,1 0-5 16,1 0 1-16,1 0-13 0,3-1 1 0,1 1 3 16,0-2-5-16,3 2-7 0,2-1 6 0,-2 1-11 15,9-1 1-15,-3-5-3 0,0 2-4 16,5 4-1-16,-1-3-1 0,6 4-2 0,-2-2 8 0,1-2-6 15,3 1 0-15,-1-2 7 0,13-1-9 0,-12 4 3 16,13-3-2-16,0-6-1 0,-13 7-2 0,13-2 0 16,-14-1-2-16,13 2-4 0,-10-2 3 0,-2 1-6 15,0 3-2-15,17-3 2 0,-20 3-2 0,1-2 0 16,14-1 6-16,-15 1-3 0,1 2-2 0,-1-1 3 16,1-1-6-16,0 1 2 0,-1-2-4 0,0 1 0 15,-1 0 2-15,4 0-2 0,-1-1 4 0,-1 1-6 16,-1 1 1-16,-1-3 1 0,3 3-3 0,-4-2 8 0,5 3-9 15,-5-4 7-15,-2 2-6 0,1 1 2 0,-1 1-4 16,0-1 5-16,0 0-5 0,0-1 2 16,-1 2 5-16,-2 2-4 0,2-3-1 0,-2 3-2 0,3 0 0 15,-1 0 5-15,0 0-2 0,-3 0 2 0,4-2-3 16,-2 2 4-16,3 0-2 0,-1-2-6 0,0 2 9 16,0-4-5-16,1 3-3 0,1 1 9 15,-2 0-3-15,2-5-2 0,-1 2-9 0,3 1 12 16,1 0-2-16,1 2-6 0,-2 0 9 0,1-4-4 0,4 4 2 15,10 0-4-15,-12-1 2 0,-2 1-2 0,1 0 0 16,1 0 3-16,1 0-1 0,-3 0 1 0,3 0 1 16,14 0-1-16,-2 2-2 0,-14-3 3 0,2 1-4 15,12 1 1-15,-13-2 2 0,12 1 1 0,-13-1 1 16,2 1-7-16,11 0 4 0,-11 1 7 0,18 0-5 16,-3-1-2-16,-16 3-1 0,1-2 4 0,14-1-1 15,-18 1-2-15,1 3-3 0,-1-3 4 0,1 4 1 16,2-4 4-16,-3 2 5 0,0 0-11 0,0-4 0 15,1 4 3-15,2-1-1 0,-7-2-1 0,4 0 4 16,-1 0-1-16,3 1-2 0,-2-2-1 0,-2 1 3 16,-1-2 1-16,3 2-3 0,-1-2-1 0,-2 2 3 15,2 0-2-15,-2 0-1 0,-1-1 3 0,-3 1-2 16,-6 0 0-16,5 0 0 0,-5 0-3 0,-1 0 3 16,0 0-4-16,-1 0 7 0,0-1-2 0,-3 1-3 15,2 0 2-15,3 0 1 0,-5 1 0 0,5-2 8 16,-4 1-5-16,3 0 2 0,0 0 3 0,-1 0 1 15,1-1 2-15,-1 1-3 0,0 1 6 0,7-1 0 16,-10 1-1-16,0 0 0 0,1 1 1 0,-6-2-4 16,1 0-5-16,-5 2 7 0,1-4-3 0,-3 2-1 15,0 0 2-15,4 0 4 0,-6 0 7 0,-5 0 6 16,7 2 1-16,-7-2-1 0,0 0-5 0,9 0 1 16,-9 0-1-16,0 0-3 0,5 1-6 0,-5-1 4 0,0 0-6 15,0 0 0-15,0 0-6 0,0 0 3 0,0 0-2 16,9 0-1-16,-9 0 0 0,0 0-2 0,0 0 2 15,0 0 0-15,0 0-11 0,0 0-16 0,0 0-29 16,0 0-36-16,0 0-49 0,0 0-52 0,-16-6-185 16,4 1-400-16,-3-1 178 0</inkml:trace>
  <inkml:trace contextRef="#ctx0" brushRef="#br0" timeOffset="1788.3">22525 5121 8 0,'0'0'214'0,"-5"0"-28"0,5 0-20 0,0 0-13 0,-7 0-8 16,7 0-15-16,0 0-11 0,-3 3-16 0,3-3-8 16,0 0-21-16,0 0-23 0,-4 2-25 0,4-2-30 15,0 0-24-15,0 0-33 0,0 0-25 0,0 0-37 16,7 5-72-16,-7-5-211 0,0 0 93 0</inkml:trace>
  <inkml:trace contextRef="#ctx0" brushRef="#br0" timeOffset="2034.97">22020 4478 60 0,'-5'-4'134'16,"1"-2"-6"-16,2 1-8 0,-1 3-13 0,1-2-6 16,-1 1-8-16,1-1-18 0,2 4-21 0,-4-5-20 0,4 5-28 15,0-5-35-15,0 5-23 0,1-6-87 0,-2 2-150 16,2-1 66-16</inkml:trace>
  <inkml:trace contextRef="#ctx0" brushRef="#br0" timeOffset="2264.56">22373 3901 94 0,'0'0'138'15,"-4"-2"-12"-15,4 2-17 0,0-6-16 0,0 6-31 16,0 0-32-16,0 0-21 0,7-1-20 0,-7 1-24 16,0 0-23-16,16 3-36 0,-9-2-100 0,2 2 45 15</inkml:trace>
  <inkml:trace contextRef="#ctx0" brushRef="#br0" timeOffset="2466.52">23073 4223 32 0,'3'1'103'0,"-3"-1"-13"0,2 2-9 16,-2-2-7-16,0 0-14 0,4 2-27 0,1 1-26 16,-5-3-36-16,9 3-47 0,-5-3-81 15,3 0 36-15</inkml:trace>
  <inkml:trace contextRef="#ctx0" brushRef="#br0" timeOffset="2666.58">23507 4352 39 0,'1'4'188'0,"-1"-4"-21"0,0 0 4 0,0 0-38 0,0 0-27 15,0 0-39-15,0 0-41 0,12-14-53 0,-6 5-49 16,-1-3-57-16,3-3-143 0,0 0 64 0</inkml:trace>
  <inkml:trace contextRef="#ctx0" brushRef="#br0" timeOffset="2900.85">23639 3456 129 0,'0'-4'218'16,"-1"0"0"-16,-3 1-17 0,4 3-17 0,0-6-22 16,0 6-7-16,-1-2-22 0,1 2-16 0,-4-4-12 15,4 4-18-15,0 0-12 0,0 0-17 0,0 0-16 16,4-6-12-16,-4 6-19 0,1-4-19 16,-1 4-25-16,0 0-30 0,0-6-23 0,0 2-23 0,1-1-20 15,2 1-121-15,-2-2-271 0,-1 3 121 0</inkml:trace>
  <inkml:trace contextRef="#ctx0" brushRef="#br0" timeOffset="3066.53">23620 3255 151 0,'0'0'170'0,"0"0"-14"0,0 0-19 0,0-4-14 0,0 4-8 16,0 0-17-16,-1-5-20 0,1 5-26 15,0 0-44-15,0 0-33 0,4-7-43 0,-3 5-99 16,0-6-178-16,7 0 78 0</inkml:trace>
  <inkml:trace contextRef="#ctx0" brushRef="#br0" timeOffset="3282.55">24187 2973 121 0,'0'0'174'0,"0"0"-16"0,0 0-21 0,0 0-22 16,10-5-33-16,-10 5-25 0,7 0-36 0,-7 0-31 15,10 0-32-15,-10 0-22 0,13-1-62 0,-6 2-135 16,0-1 61-16</inkml:trace>
  <inkml:trace contextRef="#ctx0" brushRef="#br0" timeOffset="3474.5">24506 2998 44 0,'0'0'91'0,"0"0"-10"16,5 3 1-16,-5-3-17 0,5 2-6 0,-5-2-28 16,5 1-15-16,-5-1-58 0,0 0-30 0,0 0-77 15,0 0 35-15</inkml:trace>
  <inkml:trace contextRef="#ctx0" brushRef="#br0" timeOffset="3676.49">24549 3434 121 0,'0'0'157'0,"0"0"-16"0,0 0-17 15,10-1-9-15,-10 1-16 0,11-6-34 0,-4 4-34 16,2-3-51-16,2-2-36 0,-1 3-74 0,-1-2-141 15,0-2 64-15</inkml:trace>
  <inkml:trace contextRef="#ctx0" brushRef="#br0" timeOffset="3886.79">25018 3113 70 0,'1'-5'211'16,"1"1"-20"-16,-2 4-20 0,0-8-16 0,1 6-19 15,2-3-18-15,3 3-23 0,-1-5-30 0,3-1-25 16,1 0-36-16,3-1-36 0,-1-2-30 0,5 0-25 16,-3-2-93-16,-3 2-194 0,4-2 87 15</inkml:trace>
  <inkml:trace contextRef="#ctx0" brushRef="#br0" timeOffset="4099.49">25249 2496 70 0,'-1'-4'256'0,"1"4"-12"0,0 0-20 0,-1-5-23 16,1 5-20-16,-2-3-14 0,2 3-23 0,-1-4-9 15,1 4-13-15,0 0-17 0,-1-5-17 16,1 5-26-16,2-4-25 0,-2 4-24 0,3-7-37 16,0 3-48-16,-1-1-56 0,1-1-37 0,-3-2-112 15,0 2-300-15,-1-5 133 0</inkml:trace>
  <inkml:trace contextRef="#ctx0" brushRef="#br0" timeOffset="4312.42">24935 2116 21 0,'0'0'240'0,"0"0"-11"16,-4-4-4-16,4 4-20 0,0 0-19 0,0 0-20 16,0 0-15-16,0 0-18 0,0 0-14 0,0 0-12 15,0 0-27-15,0 0-33 0,0-6-44 0,0 6-42 16,3-4-52-16,-3 4-41 0,1-10-24 0,-1 7-93 15,5-1-270-15,-5-4 119 0</inkml:trace>
  <inkml:trace contextRef="#ctx0" brushRef="#br0" timeOffset="4535.55">25428 1705 199 0,'4'-4'217'16,"-1"1"-12"-16,1 0-13 0,-2 0-14 15,-1-1-19-15,-1 4-11 0,6-4-17 0,-4 1-11 16,-2 3-17-16,4-3-4 0,-4 3-17 0,4-4-16 16,-2 0-28-16,1 2-26 0,-1 0-28 0,-2 2-28 0,6-5-40 15,-3 3-32-15,0-3-30 0,1 3-112 0,1-1-278 16,-1-2 123-16</inkml:trace>
  <inkml:trace contextRef="#ctx0" brushRef="#br0" timeOffset="4700.01">25612 1627 43 0,'0'0'100'0,"0"0"-1"15,0 0-29-15,4 0-13 0,-4 0-27 0,0 0-21 16,0 0-27-16,0 0-47 0,0 0-71 0,0 0 31 16</inkml:trace>
  <inkml:trace contextRef="#ctx0" brushRef="#br0" timeOffset="4946.37">25676 1681 123 0,'0'0'178'0,"-5"-2"-17"16,5 2-12-16,0 0-11 0,0 0-9 0,0 0-15 16,-4-3-10-16,4 3-12 0,0 0-9 15,0 0-11-15,0 0-2 0,0 0-5 0,0 0-8 16,0 0-11-16,0 0-3 0,0 0-6 0,-3-3-23 15,3 3-17-15,0 0-51 0,-2-3-50 0,2 3-149 16,0 0-273-16,-6-6 121 0</inkml:trace>
  <inkml:trace contextRef="#ctx0" brushRef="#br0" timeOffset="5371.87">25340 1547 135 0,'0'0'180'0,"0"0"-11"0,-2-5-14 0,2 5-17 16,0 0-12-16,0 0-15 0,0 0-14 0,0 0-10 16,0 0-10-16,0 0-9 0,0 0-3 0,0 0-7 15,12 6-9-15,-8-3-5 0,5 1 2 0,-1 1-10 16,-3-1-1-16,1 3-4 0,6 1-6 0,-3-2 0 15,0 3-3-15,0-1 1 0,1 3-4 0,1-1-3 16,2 1-1-16,-1 2 0 0,-2-4-2 0,0 5-8 16,0-5-18-16,1 3-18 0,-3-2-19 0,1-1-14 15,2 0-30-15,0-2-5 0,-2 1-15 16,0-4-9-16,-4-2-6 0,8 4-66 0,-7-6-211 0,2 2 93 16</inkml:trace>
  <inkml:trace contextRef="#ctx0" brushRef="#br0" timeOffset="5595.39">25570 1533 19 0,'0'0'91'0,"0"0"-4"0,0 0-18 0,0 0-2 15,0 0-12-15,0 0 5 0,0 0-17 0,-14 12 8 16,10-6-8-16,-6-1-10 0,2 6 6 0,-1 1-10 15,-3-1 0-15,-2 4-7 0,1 0 0 0,-6 7-2 16,0-3 2-16,4-4-15 0,-4 6-5 0,0-1-35 16,1-2-30-16,0 3-56 0,4-7-130 0,-1 1 58 15</inkml:trace>
  <inkml:trace contextRef="#ctx0" brushRef="#br0" timeOffset="5932.6">25055 1920 1 0,'14'11'110'0,"0"0"-6"0,4 1 3 16,-5 3-13-16,10 1-14 0,-8-3-11 0,2-1-4 16,-2 0-4-16,-2 1-5 0,2 0-6 0,-2-3-4 15,-4 0-8-15,0-4-5 0,-1 2-7 0,-3-3-29 16,0 0-11-16,-1 0-23 0,1-1-22 0,-5-4-4 15,6 3-65-15,-6-3-137 0,0 0 60 0</inkml:trace>
  <inkml:trace contextRef="#ctx0" brushRef="#br0" timeOffset="6130.52">25072 2005 49 0,'-5'8'81'0,"-1"0"-5"0,-2 0-9 16,0 1 1-16,-1-1-7 0,0 3 4 0,1-1-21 15,-2 3 2-15,0-2-4 0,-3 0 2 0,4 0-14 16,-1-3-12-16,5 1-28 0,-5-1-30 0,-1 2-68 16,1-1-115-16,-4 1 52 0</inkml:trace>
  <inkml:trace contextRef="#ctx0" brushRef="#br0" timeOffset="6423.48">24835 2219 16 0,'12'4'110'0,"-3"3"-7"16,2-1 0-16,5 2-5 0,-1 0-5 0,4-1-11 15,-1 5 0-15,1-1-12 0,2-5-5 0,4 7-6 16,0-1-4-16,1 2-9 0,-1-2 8 0,0 1-12 16,-2 0-8-16,-6-1-23 0,-1 0-19 0,1-3-7 15,0 0-44-15,-4 4-11 0,0 0-10 0,-2-8-69 16,-2 4-161-16,-2-1 72 0</inkml:trace>
  <inkml:trace contextRef="#ctx0" brushRef="#br0" timeOffset="6984.01">25220 2463 157 0,'0'0'149'0,"0"0"-10"15,0 0-2-15,0 0-10 0,0 0-6 0,0 0-6 16,0 0-2-16,0 0-9 0,0 0-2 0,0 0-9 15,0 0-8-15,0 0-6 0,0 0-10 0,0 0-4 16,0 0-6-16,0 0-3 0,0 0-5 0,0 0-8 16,0 0-6-16,0 0-4 0,0 0-8 0,0 0 5 15,0 0-3-15,0 0-7 0,0 0 2 0,0 0-3 16,0 0-5-16,0 0 0 0,0 0 0 0,0 0 3 16,0 0 1-16,0 0 7 0,0 0 2 0,0 0-5 15,0 0 0-15,0 0-2 0,0 0-6 16,-20-6 3-16,13 4-5 0,-2-3 2 0,3 2-1 15,-2-4-6-15,2 5 2 0,-2-4-3 0,3 0 2 0,-4 0-3 16,4-3 2-16,1 4-13 0,-4-3 2 0,7 1-3 16,-3-3-8-16,4 1 1 0,-3-3 2 0,6 3 1 15,-3 4 1-15,0-3 4 0,0 8-4 0,0-11 3 16,0 11 1-16,2-7 4 0,-2 7-6 0,2-6 0 16,-2 6-1-16,0 0 2 0,0 0 0 15,0 0-2-15,0 0 4 0,0 0 1 0,0 0 1 16,0 0 1-16,0 0 7 0,0 0-5 0,-7 22 7 15,4-15-1-15,-1 1-1 0,0 1 1 0,-1 1 0 16,-4 1 4-16,0-1-3 0,-1 5-1 0,0-1-4 16,-2-2 0-16,0 2-17 0,-2-2-34 0,1 2-36 15,4-5-42-15,-4 3-43 0,3-3-135 0,-3 2-329 16,4-2 145-16</inkml:trace>
  <inkml:trace contextRef="#ctx0" brushRef="#br0" timeOffset="7375.63">25156 2777 104 0,'0'0'121'0,"4"4"-13"0,-4-4-7 16,0 0-14-16,0 0-6 0,0 0-16 0,0 0 2 16,0 0-7-16,0 0-6 0,0 0-5 0,1 10-9 15,-1-10 2-15,4 7-8 0,-4-7 5 0,4 11-2 16,-3-6-8-16,-1-5 5 0,7 13-3 0,-6-8-7 15,4 5 0-15,-4-1-8 0,2-1 1 0,-1 2 1 16,2-1-6-16,-1 1 8 0,1 0-5 0,-2-1-10 16,1 1 9-16,1-1-5 0,-1 2 7 0,1-2-22 15,0-2-22-15,-1 0-27 0,2 1-10 0,-5-8-23 16,7 9-11-16,-3-4-73 0,2 1-187 16,-6-6 83-16</inkml:trace>
  <inkml:trace contextRef="#ctx0" brushRef="#br0" timeOffset="7560.87">25244 2921 18 0,'0'0'115'0,"-11"-2"-10"0,11 2-6 0,-10-2-9 16,10 2-10-16,0 0-8 0,-25 2-7 0,14 0-9 16,-2 1-1-16,3-1-3 0,-2 1-10 0,-2 5-5 15,-2-2-7-15,0 4 5 0,2-3-7 0,-4 0-24 16,4 1-18-16,-1 4-9 0,1-5-16 0,-3 2-11 15,7 0-10-15,-4-2-74 0,1 1-143 0,-1 3 64 16</inkml:trace>
  <inkml:trace contextRef="#ctx0" brushRef="#br0" timeOffset="7819.23">24949 3070 6 0,'8'5'118'0,"1"-1"-3"16,2 4-3-16,5-1-4 0,-2 5-10 0,0-1 2 15,1 2-15-15,-1-1-1 0,5 5-11 0,-5-3-1 16,2-2-10-16,-4 2-2 0,2 0-19 0,-2-1-19 15,-2 0-35-15,0 1-35 0,-2-7-39 0,-3 3-81 16,-5-3-182-16,3-3 80 0</inkml:trace>
  <inkml:trace contextRef="#ctx0" brushRef="#br0" timeOffset="8309.52">24466 2982 2 0,'0'0'127'0,"0"0"-17"15,0 0-5-15,0 0-21 0,0 0 4 0,0 0-13 16,0 0-2-16,18 7 1 0,-17-2-1 0,3 0 2 15,0 2-17-15,1 1 3 0,-1-1-6 16,1 3 3-16,-1 0-8 0,2 2-7 0,-1-1-3 16,-1 5-4-16,4-4-1 0,-2-1-3 0,2-1-6 0,-3 2 2 15,0-2-6-15,-1-1-4 0,2 2 5 0,1-2-6 16,-5 0-1-16,3-1-1 0,1-2-5 16,-4 0-1-16,2 0-2 0,-3 0-18 0,2 0-13 0,-1-1-19 15,-2-5-4-15,5 10-19 0,-3-7-7 0,-2-3-12 16,5 8 1-16,-5-8-4 0,4 6 5 15,-1-5-10-15,-3-1-49 0,0 0-153 0,0 0 68 16</inkml:trace>
  <inkml:trace contextRef="#ctx0" brushRef="#br0" timeOffset="8532.79">24626 3092 16 0,'0'0'138'16,"-3"-12"2"-16,3 8-4 0,0 4-6 0,-5-10-5 15,3 5 2-15,2 5-11 0,-3-6-5 0,3 6-18 16,-9-7-9-16,9 7-3 0,-10-3-16 0,4 3 0 16,6 0-14-16,-20 3-1 0,10-1-7 0,-3 3-1 15,-1-2-8-15,3 2-3 0,-7 3-4 0,1 0 2 16,-1 2-1-16,1 0-7 0,-1 1-5 0,1 1-11 16,-1 0-24-16,2 0-12 0,-3-2-36 0,2 2-10 15,3 1-25-15,-3 0-17 0,2 0-113 0,-1-3-251 16,7-2 111-16</inkml:trace>
  <inkml:trace contextRef="#ctx0" brushRef="#br0" timeOffset="8974.07">24199 2874 33 0,'7'0'137'16,"-7"0"-20"-16,13-3-6 0,-5 5-10 0,3 1 5 15,1-2-11-15,-3 4-2 0,6 1-13 0,-2 0 1 16,1 0-11-16,-2 2-5 0,-2 1 3 0,7 0-9 16,-5 4 0-16,1 1-7 0,0-2-7 15,-1 0-4-15,-2 0 1 0,-3-3-13 0,0 2 3 0,2-1-6 16,-2 1 0-16,-2-3 8 0,-1 3-17 0,3-2 2 15,0 0-13-15,-3 0-8 0,-3-5-16 0,3 3-10 16,-4-7-20-16,4 7-14 0,-3-5-14 16,-1-2-8-16,4 8-12 0,-4-8-14 0,0 0-77 15,0 0-202-15,0 0 89 0</inkml:trace>
  <inkml:trace contextRef="#ctx0" brushRef="#br0" timeOffset="9188.859">24274 2914 23 0,'0'0'92'0,"-17"6"-2"0,6 0-17 0,-3-2-8 16,0 5 0-16,-2 1-10 0,1-1-4 0,-1 3-7 16,2-2-3-16,-1 2-7 0,0-1-7 0,2 0 13 15,0 0-19-15,2-2 4 0,1 1 3 16,4-4-17-16,-2 2-10 0,4-4-16 0,-2 1-19 0,3 0-12 15,3-5-9-15,-1 5-7 0,1-5-34 0,0 0-104 16,0 7 46-16</inkml:trace>
  <inkml:trace contextRef="#ctx0" brushRef="#br0" timeOffset="9648.369">23648 3055 82 0,'0'0'151'0,"11"12"-4"15,-4-8-7-15,1 1-10 0,2 0-3 0,7 6-12 0,-3 0 5 16,4-1-12-16,5 2-4 0,-7 0-12 0,9 3-12 15,0-1-4-15,-9 0-8 0,8 0-9 0,-9-3-7 16,-1 1 4-16,3-1-9 0,-5-1 1 0,1 0-10 16,-1-2-6-16,-5-1-7 0,0 1-22 0,-2-4-13 15,1 1-14-15,-2-3-27 0,0 3 7 16,0-3-8-16,-4-2-2 0,6 5-9 0,-6-5-4 16,3 2 1-16,-3-2-29 0,0 0-3 0,0 0-11 15,0 0-86-15,0 0-210 0,0 0 92 0</inkml:trace>
  <inkml:trace contextRef="#ctx0" brushRef="#br0" timeOffset="9819.32">23697 3166 68 0,'-10'2'86'0,"10"-2"-15"15,-16 5 2-15,5-1-7 0,-1 0-14 0,2 2 2 16,-4 0-5-16,0 1-5 0,-3 3-16 0,5 0-17 15,0-4-15-15,1 5-20 0,2-5-18 0,-3 2-47 16,3 0-97-16,1 0 44 0</inkml:trace>
  <inkml:trace contextRef="#ctx0" brushRef="#br0" timeOffset="10450.96">23826 3045 53 0,'0'0'93'0,"0"0"0"0,0 0 1 0,-7 17-4 15,0-10-5-15,-1 0-8 0,1 1-4 0,-3 1-27 16,-2 4 17-16,0-1-9 0,-2 2-6 0,1 0-8 15,2 0-2-15,-7 7-2 0,-2-2-32 0,2 3-37 16,-3-1-40-16,2 2-75 0,1-1-158 0,-1-1 70 16</inkml:trace>
  <inkml:trace contextRef="#ctx0" brushRef="#br0" timeOffset="10897.32">23524 3408 47 0,'7'-4'110'0,"-7"4"-2"16,8-4-9-16,-8 4 4 0,0 0-13 0,11 0-1 15,-11 0-6-15,0 0-2 0,11 4 1 0,-11-4 0 16,8 4-1-16,-4-2-7 0,2 1-1 0,-2 2-4 15,3 2-1-15,0 1-10 0,2 1 3 0,-3-2-9 16,2 3 0-16,1-3-5 0,1 4-4 0,-1-1 0 16,2 2-6-16,0-2-4 0,1 1-4 0,-2-3-3 15,2 3 1-15,-2-4-7 0,1 6 2 0,-2-6-3 16,1 2-4-16,-3-2-8 0,0-2-29 0,0-3-27 16,-2 4-37-16,-1-1-25 0,-4-5-13 0,7 5-133 15,-7-5-277-15,0 0 122 0</inkml:trace>
  <inkml:trace contextRef="#ctx0" brushRef="#br0" timeOffset="11081.47">23777 3471 91 0,'-15'6'141'0,"2"0"-13"0,-2 2-18 15,0 1-1-15,-2 3-13 0,-1 2-8 0,-5 1-24 0,4 2-38 16,-3-2-47-16,-1 1-40 0,1 4-68 0,1-2-139 16,-1 4 61-16</inkml:trace>
  <inkml:trace contextRef="#ctx0" brushRef="#br0" timeOffset="11917.53">23646 4059 49 0,'0'0'128'0,"0"0"-7"15,0 0-8-15,0 0-6 0,0 0-12 0,0 0-10 16,0 0 6-16,0 0-9 0,0 0-10 0,0 0-9 15,0 0-7-15,0 0-3 0,0 0-6 0,0 0-10 16,0 0 3-16,0 0-4 0,0 0 3 0,0 0 5 16,2 9 0-16,1-6-2 0,-3-3-1 0,4 4 1 15,-3-1 1-15,2 2-5 0,-2-3-5 0,4 2-3 16,-4 2-1-16,2-1-1 0,-1-2-6 0,1 1 1 16,-2 2 0-16,3 1-1 0,0-3-7 0,0 0-6 15,0 0 1-15,-1 2 2 0,1-2 1 0,0 0 1 16,0 3-2-16,0-2-2 0,-2 0-3 0,3 0 0 15,2 2 1-15,-5-2-3 0,2 2 0 0,-1-5 5 16,2 5-15-16,-1-2 3 0,-1 1-15 0,-1-2-9 16,3 1-15-16,0-3-9 0,-3 4-21 0,2-3-8 15,-4-3-2-15,7 8-13 0,-3-5-2 16,-4-3 1-16,3 4 3 0,-3-4 3 0,9 3 0 0,-8-3 11 16,-1 0 0-16,0 0 12 0,0 0-1 0,0 0 8 15,8-7 14-15,-4 4 5 0,-4 3 16 0,0-8 13 16,0 8 3-16,-4-9 2 0,2 4 7 0,-1 1 3 15,-1-4 9-15,-1 3-8 0,-1-3-5 0,-1 2-1 16,1-2 7-16,-2 0-3 0,-1 1-6 0,0 1 6 16,2-1 2-16,-5 3 0 0,3-1 5 0,-2 0 4 15,-1 0 8-15,2 2-6 0,1-1 7 0,-1 1-8 16,2 2 3-16,-1-1 1 0,3 1 8 0,-3 1-6 16,0-1-6-16,-3 0 6 0,2 2-4 0,1 0-5 15,-1 2 0-15,-1 1-6 0,-5 0-18 0,2 1-19 16,-1 3-27-16,-3-2-68 0,0 2-136 0,-2 3 60 15</inkml:trace>
  <inkml:trace contextRef="#ctx0" brushRef="#br0" timeOffset="12681.88">23067 4212 61 0,'8'6'115'16,"1"2"-8"-16,1 1-5 0,1 1-7 0,2 2-11 15,-2 1 2-15,1-3-2 0,-1 3-10 0,1-3 3 0,-2 3-16 16,3-1-7-16,-4-3-3 0,0 5-11 0,0-4 0 16,-3-3 7-16,3 3-20 0,-2-4-5 15,0 1-11-15,0-3-27 0,-2 1-12 0,-1 0 0 16,1-3-23-16,1 1-11 0,-1-2-17 0,0-1-17 15,-5 0-51-15,0 0-159 0,12-3 72 0</inkml:trace>
  <inkml:trace contextRef="#ctx0" brushRef="#br0" timeOffset="12857">23247 4188 42 0,'-8'1'134'0,"-2"7"-20"15,0-1-17-15,-4 5 1 0,1-3-12 16,2 4-16-16,-3-1-6 0,-2 0-6 0,4 1-8 16,-3 2-14-16,1-2-24 0,-1 1-30 0,0 1-23 15,-1-2-29-15,0-2-52 0,0 1-133 0,1-2 59 16</inkml:trace>
  <inkml:trace contextRef="#ctx0" brushRef="#br0" timeOffset="13376.52">22612 3682 88 0,'0'0'208'0,"1"-3"1"0,-1 3-25 15,0 0-2-15,0 0-20 0,0 0-12 0,0-5-14 16,0 5-7-16,0 0-12 0,0 0-10 0,0 0-14 16,0 0-9-16,0 0-7 0,0 0-7 0,0 0-8 15,0 0-6-15,-7 17-3 0,-1-13-7 0,3 5-1 16,-4 0-9-16,-3 3 4 0,-2 2-6 0,0 1-5 15,-4 2-2-15,-2 1-2 0,-3 0-5 0,-1 0-11 16,1 0-11-16,0-1-10 0,2 1-15 0,-2-7-11 16,7 4-18-16,-1-2-11 0,-1-3-19 0,4 1-5 15,-3-3-11-15,7-1-15 0,-4 0-6 0,5-3-7 16,-2 2-3-16,-1-1-14 0,2-2-78 0,0-1-243 16,0 0 107-16</inkml:trace>
  <inkml:trace contextRef="#ctx0" brushRef="#br0" timeOffset="13561.4">22271 3875 8 0,'7'0'93'15,"5"-2"0"-15,-2 7-5 0,-1-3 0 0,1 2 0 16,3 4-6-16,4-1-10 0,-2 0-3 0,0 3-2 16,5 0-7-16,-2-1 4 0,6 5-5 0,0-2-11 15,-4-2-3-15,-2-1-5 0,2 2 0 0,0-2-20 16,-2 1-26-16,0-3-16 0,-3 1-27 0,-2-3-21 15,-3-1-94-15,-2 1-175 0,-2 1 77 0</inkml:trace>
  <inkml:trace contextRef="#ctx0" brushRef="#br0" timeOffset="14076.22">21788 4277 7 0,'4'2'140'15,"1"1"-14"-15,2 1 0 0,2 2-10 0,2 1-4 16,0 1-14-16,3 1-7 0,0 3-8 0,1-1-3 16,1 2-14-16,-1 1-4 0,-2-4-7 0,1 2-7 15,-1 0-3-15,-2-1-3 0,3 1-13 0,-2 0-18 16,-2-4-6-16,-2-2-24 0,-1 1-13 0,2-2-19 15,-4-3-14-15,1 3-7 0,-3 0-1 0,1-3-6 16,-4-2-2-16,4 3-64 0,-4-3-158 0,0 0 70 16</inkml:trace>
  <inkml:trace contextRef="#ctx0" brushRef="#br0" timeOffset="14233.58">22002 4380 77 0,'-6'3'109'0,"-1"-1"-11"0,0 1-7 16,-2 3-5-16,-4 2-14 0,-1 0-8 0,1 2-29 0,2-2-42 15,-6 3-44-15,-1-1-45 0,-6 4-104 16,6-3 46-16</inkml:trace>
  <inkml:trace contextRef="#ctx0" brushRef="#br0" timeOffset="14988.72">22318 4957 73 0,'0'0'160'0,"0"0"-8"0,0 0-21 0,8 5-6 15,-6 0-11-15,3-1-7 0,2 1-1 16,-1 3-11-16,3-1-8 0,1 0-7 0,-1 1-3 0,2 1-9 16,4 0-10-16,-4 1-1 0,5 1-2 0,-6-4-11 15,3 0-3-15,-3 0-3 0,0 0 0 0,3-2-10 16,-3 2 3-16,-1-1-8 0,1-1-3 0,-2 1-7 15,-3-4-7-15,0 3-5 0,0-2-3 0,3-2 0 16,-7 2-6-16,4-1-1 0,-2 1-3 0,-3-3-3 16,5 0 6-16,-5 0 1 0,0 0-1 0,0 0-3 15,5-5-3-15,-2 2-8 0,-2-1-1 0,2-1-1 16,0 1-9-16,-3-1-4 0,4 0 6 0,-1-2 1 16,-2 2 6-16,2-3 5 0,-1 2-6 0,1 0 9 15,-1 0-3-15,1 2-1 0,-2-2 4 0,0 0 9 16,1 4 18-16,-1-3 2 0,-1 1 8 0,4 1 14 15,-4 3 2-15,1-5 10 0,-1 5-2 0,1-3 2 16,-1 3-6-16,3-4-2 0,-3 4-7 0,0 0-4 16,0 0-6-16,0 0 1 0,-12 15-5 0,1-1-28 15,-7 8-29-15,-4 3-29 0,-12 10-37 0,-1 3-158 16,-4 1-286-16,0 0 126 0</inkml:trace>
  <inkml:trace contextRef="#ctx0" brushRef="#br1" timeOffset="28922.05">25955 1273 36 0,'0'0'49'0,"0"0"-8"15,0 0-2-15,0 0 1 0,0 0-1 0,0 0 0 16,0 0 2-16,0 0-4 0,0 0 16 0,0 0-19 15,0 0 9-15,0 0-2 0,0 0 1 16,0 0 14-16,0 0-16 0,0 0 8 0,0 0-2 16,0 0 8-16,0 0-14 0,0 0-4 0,0 0 4 15,0 0 0-15,0 0-1 0,0 0-6 0,0 0-3 16,0 0 4-16,0 0-8 0,0 0 0 0,0 0-1 0,0 0-8 16,0 0 10-16,0 0-7 0,0 0-2 0,0 0-2 15,0 0-2-15,0 0-2 0,-9 8-3 16,9-8 8-16,0 0-11 0,-4 3 13 0,4-3-1 15,-4 2 1-15,4-2-2 0,-6 3 0 0,6-3-3 16,-5 5 0-16,1-5-2 0,4 0 3 0,-5 4 0 16,2-1 2-16,3-3-9 0,-5 4 6 0,1-2-6 15,0 1 6-15,1-1-2 0,3-2-6 0,-7 3 4 16,5-2-4-16,2-1 0 0,-7 7 4 0,5-5 0 16,-3 3-7-16,1-5 5 0,1 4-1 15,-1 1 0-15,0-2-1 0,-1 1-3 0,0 0 0 16,3-2 8-16,-6 4-6 0,6-3 5 0,-5 2-2 0,3 0-3 15,-1 0 1-15,-1 0-4 0,2-1 4 0,-1 0 6 16,-2 0 0-16,2 3 1 0,-5-2-4 0,5-1 4 16,1 1 1-16,0-2-8 0,-5 4-3 0,4-1 0 15,0-2 0-15,0 2 2 0,1 0-5 0,-3 0 0 16,1-1-3-16,-1 0 6 0,4-2 0 16,-3 7-1-16,-1-7-2 0,4 1 6 0,-1 3-3 15,-1-2-1-15,-2 0-2 0,2 0 0 0,0 0 5 16,0 0 0-16,0 0-3 0,-4 2 4 0,3 0-8 15,2-2 7-15,-3 2-5 0,-1 0 11 0,1-2-10 16,2 1 0-16,-3 0 1 0,4 1-1 0,-6-2-2 16,5 4 3-16,0-1 0 0,-3-1-1 0,0 1 0 15,2-3 0-15,-3 4 2 0,4-6-6 0,-3 6 6 16,-2-3 3-16,5-1-1 0,-3 3 0 0,1-3-7 16,-1 5 2-16,0-4 1 0,3-1 1 0,0 2-2 15,0-2-3-15,-2 1 6 0,1 0 3 0,1 0-6 16,-4-1 5-16,0 5 2 0,2-5-5 0,-2 2 6 15,1 0-8-15,-1 1 0 0,3 0-2 0,-2-2 0 16,0 2 5-16,1-1-6 0,-1 2 5 0,-1-1 1 16,0-1 0-16,0 3 1 0,0-5 1 0,2 2-6 15,-1 0 7-15,2-2-6 0,-1 2 3 0,-1 0 2 16,0-1-4-16,1 2 3 0,1-3-6 16,-1 3 9-16,1-3-6 0,-3 2 1 0,4 0 0 0,-4 0-2 15,1 1 4-15,-3 1-4 0,2-4 5 0,1 4 2 16,-3 1-3-16,4-4 4 0,-2 3 0 0,-1-2 0 15,1 0 0-15,0 1-5 0,0-3 4 0,-2 4-3 16,-1-3-4-16,3 0 5 0,-1 2 2 0,1-1 1 16,3-1-4-16,-4 2 0 0,3-3-1 15,-2 3-3-15,5-4 3 0,-6 4 2 0,5-1-6 16,-3-1 5-16,1 0 0 0,-2-1-4 0,1 6 5 16,2-5-7-16,-3 4 7 0,1-5 0 0,1 2-2 15,-4 2 0-15,1-1-3 0,4 1 2 0,-6 1 2 16,2 3 3-16,-2-4-4 0,6 0 4 0,-7 3-1 15,3 1-2-15,2-5-1 0,-3 5 0 0,1-5 2 0,3-1 1 16,1 3-4-16,-1-3-3 0,-3 5 6 16,3-4 0-16,-4 3 2 0,-3 1-2 0,7-4-5 15,0 1 9-15,-2 1-4 0,-1-1-2 0,4-1 3 16,-2-2-3-16,-1 5 2 0,3-6 1 0,-2 4-1 16,0-1-2-16,-2-3 0 0,2 6 3 0,2-5-1 15,-2 3 0-15,-3-1-1 0,3 2 1 16,-1-4 2-16,-1 4-3 0,1-2-1 0,3-2 0 0,-2 2 0 15,-2-1 3-15,2 2-3 0,-1-4 2 0,2 3-1 16,-2 1-2-16,1-2 8 0,1 0-6 16,0-1-2-16,-1 2 4 0,1 0 3 0,0-2-4 15,0 1-1-15,-2 2-1 0,2-4 2 0,1 3-3 0,-1-3 1 16,1 1 0-16,1 2 0 0,0-1 0 0,-3 0-1 16,3 0 2-16,-4-1-1 0,4 3-1 15,1-3 5-15,-5 0-4 0,5 4 0 0,-1-5 3 0,-4 2-4 16,3-2 4-16,3 1 1 0,-4-1-5 0,0 1 0 15,4-1 5-15,-3 1-7 0,2-2 5 16,1 3-3-16,-3-1 2 0,-1 0-1 0,1 1-4 16,0 0 5-16,1-4 2 0,0 4-4 0,-1 0 1 15,-1 0 0-15,1 1 2 0,-2-1-3 0,2 0-1 16,-3 0 2-16,5-3 2 0,0 3 0 0,-1-1 8 16,-1-1-8-16,-3 2 3 0,1 1 1 0,2-2 5 15,-2 0 1-15,-2 1-5 0,2-2 2 0,-1 4-1 16,-1-1 1-16,1-2-1 0,0 0 1 0,1 1 0 15,0 0 0-15,3-2-3 0,-1-2-1 0,0 2 0 16,-2 5 0-16,2-3-2 0,-2 0 1 0,3-2-3 16,-1 2 3-16,-2 1-3 0,0-2 0 0,2 2 2 15,-2-1-5-15,2-2 3 0,1 0-1 0,-3-1 0 16,4 2 0-16,-2 1 3 0,-3 0-4 0,4-2 5 16,-3-1-3-16,3 2-1 0,1 0 3 15,-6 2-2-15,2-4 3 0,3 4-2 0,-4 0-2 16,1-2-1-16,-2 1 1 0,5-2 4 0,-2 1-1 15,-2 1-2-15,1 0-3 0,0 0 2 0,2 0 2 16,-3-2-4-16,4 1 0 0,-1 0 1 0,-1-2-2 0,0 3 3 16,2-3-4-16,-2 3 2 0,1 0 1 0,-1 1 0 15,0-1 2-15,0-2-3 0,2 1 1 0,5-6-1 16,-9 8-1-16,5-2 4 0,-6 2-3 16,5-3 4-16,-3 1-2 0,3 0-4 0,-5 0 1 15,6-2 2-15,-4 4-2 0,2-1 3 0,-4 1 1 16,-2-2-2-16,3 2-1 0,1-1 0 0,-1 0-1 15,1 3 2-15,0-4 1 0,-3 2-4 0,4-1 1 16,-2 0 3-16,-1 1-1 0,3-3 0 0,-3 5 1 16,4-3 1-16,-3 3-2 0,2-5 0 0,0 1 0 15,2 1 5-15,-4-2 0 0,0 4-3 0,0-2-4 16,4-1-3-16,-4 2 6 0,3-1-2 0,-2-2-2 16,0 4 0-16,2-4 4 0,1 3-5 0,-3-1 3 15,3 0 0-15,-3 0 2 0,3-1 0 0,0-1-2 16,-2 2 0-16,0 1-1 0,-1-2 1 0,1 4 0 15,1-5-2-15,-2 4-5 0,3-4 12 0,-4 4 2 16,1-1-8-16,-1-1 1 0,3 0 4 0,-1-2-5 16,0 2 2-16,-1 0 2 0,2-2-6 15,-2 0 5-15,3 2-5 0,-3-2 7 0,3 2-5 0,-3-1 4 16,1 1-5-16,-1-1 1 0,-1 0-2 0,4 3 1 16,-3-2 4-16,3 1-4 0,-2-3 0 15,0 3 5-15,1 0 3 0,-2-2-10 0,0 5 4 16,3-6-1-16,-1 5-1 0,-3 1 3 0,4-7-3 15,0 6 7-15,1 0-4 0,-4-4-2 0,2 2 1 0,0 1-1 16,0-2 2-16,3 0-2 0,-3 0-3 0,1 1 6 16,0-2-4-16,0-1 4 0,0 0 0 0,5-5-3 15,-9 13 3-15,1-7-4 0,1 3 2 16,2-4-1-16,-2 0 3 0,2 2 0 0,0-2-1 16,-4-1-5-16,9-4 6 0,-10 13-4 0,2-6 3 15,4-2-1-15,-5 2 0 0,3-2 0 0,0 0 0 16,0 2 0-16,1-2-1 0,-1 1 2 0,2-1-1 15,-2 1 1-15,-1 0 1 0,3 0-2 0,4-6 1 16,-12 8-2-16,7-3 3 0,0-1-1 0,-3 3-4 16,0-2 2-16,1 2-4 0,0 3 4 0,2-7 0 15,0 3 7-15,-3 2-5 0,-2-4-1 16,5 4-1-16,0-3 3 0,-1 0-3 0,-2 3-1 0,3-1 0 16,-3-1 3-16,-1 0-1 0,3 3 0 0,-2-4 2 15,0 1-6-15,1 1 6 0,-5 0-3 0,4 2-2 16,-1-3 2-16,-1 0 1 0,3 2 4 0,0-1-4 15,-1 1-3-15,2-2 2 0,0 1 4 0,-1 1-2 16,0-3-2-16,1 1-1 0,-1 4-3 0,2-5 5 16,1 2 0-16,-1-1-3 0,1 1 3 15,-2-1 0-15,6-6 1 0,-9 13 1 0,1-6-3 16,3-1 7-16,0-1-7 0,-1 1 2 0,-1 0 0 16,2 1-2-16,0-1-1 0,0 0 4 0,-3 1-3 15,3 0 0-15,-3 0 0 0,2 0-1 0,-2-2 2 16,3 2-1-16,-2-1-1 0,1 1 1 0,1-1 0 15,-5 0 3-15,4 1-2 0,-1 0 0 0,0 3 1 0,-4-3 4 16,6-1-7-16,-2 0 2 0,-1 2 0 16,-1 1-2-16,0-2 0 0,0 1 3 0,1-1-3 15,-2-1 0-15,4 1 2 0,-2-1 0 0,2 2-4 16,-3 1 2-16,0-1 4 0,1 1-5 0,-2 0 4 16,1-3 0-16,1 4-2 0,-1-3-1 0,-1 3 2 15,1-3 1-15,-2 5-1 0,1-4-1 0,1 2-1 16,-2-3 1-16,1 2 1 0,1-1-1 0,-2 0 0 15,-2 2 0-15,3 0 1 0,-3 0 2 0,3-2-4 16,1 1 5-16,-1 0-4 0,1-2-1 0,1-2-1 16,0 4 5-16,-2-1-3 0,2-3 0 0,2 2 0 15,2-2-2-15,-2 0 4 0,-2 2-2 0,3 0 0 16,-3 1-2-16,3-1 3 0,-2-1-4 0,0 0 4 16,1 2-1-16,-1-1 1 0,-3 1-2 0,4 0 1 15,-2 1 0-15,0 1 1 0,0-2 0 16,0 2 0-16,0-3-3 0,-1 5 4 0,0-3-5 15,0 0 4-15,2 2 1 0,-3-3 1 0,-2 4-3 16,-1 0 1-16,4-3 0 0,0 1 2 0,0-3-5 16,-5 5 5-16,1-2-1 0,2-3 0 0,2 2-1 15,0-1-2-15,-1 2 0 0,0 0 2 0,1-3 0 16,0 0-1-16,-1 2 3 0,3-3-3 0,-2 3 1 16,0-2 0-16,3 2-3 0,-2-2 2 0,-1 2 0 15,0-2 3-15,2 0-1 0,-1 0-2 0,-1 1 6 16,0-2-8-16,4 2 1 0,-3-1-1 0,-1 2 2 15,-1-3 2-15,2 3-2 0,2-3 1 0,-2 3-2 16,0-4 4-16,-1 2-3 0,2 1-3 0,-2-1 5 16,0 0-2-16,0-1-2 0,0 0 0 0,-3 6 2 15,5-4 3-15,-2-3 0 0,0 2-4 0,2 1 0 16,-1-2 2-16,1 1 1 0,-1 1 3 0,1-1-5 16,-2 3-2-16,3-3 4 0,-3 3-1 0,1-3-5 15,2 3 3-15,-2-4 4 0,-2 4-3 16,2-2 1-16,2 1-1 0,-3 1 2 0,-2-2 1 0,0 1-3 15,1-2 0-15,1 3-2 0,-1-3 2 0,-3 3-1 16,4-3 4-16,-1 1-3 0,-1 0 0 0,-2 5-1 16,4-4-1-16,-4 2 2 0,4-4 0 0,1 3 0 15,-3-1 3-15,3 0-5 0,-1-3 1 0,-1 1 1 16,2 0-2-16,3-1 8 0,0 0-7 0,-3 1 0 16,2 1 3-16,1-3 0 0,-1 2 0 0,0-2-2 15,6-5 2-15,-10 10 0 0,3-3 0 0,0 0 0 16,-1 3-4-16,3-5 1 0,-3 4 1 15,2-2 0-15,0 2 1 0,1-1 0 0,-2-1-2 16,-1 3 1-16,-1-3 3 0,1 3-3 0,-1-2 0 16,3-1-2-16,-1 2 7 0,2-1-4 0,-4-1 2 15,2 0-5-15,-1 3 9 0,0-4-7 16,0 2-1-16,2-3 0 0,2 0-1 0,4-5 0 0,-9 7-1 16,9-7 5-16,-5 9-5 0,5-9 1 0,-5 5 1 15,5-5-2-15,-9 7 2 0,9-7 7 0,0 0-8 16,-9 4 4-16,9-4-3 0,0 0-2 0,0 0 2 15,0 0 3-15,0 0-1 0,0 0 2 0,0 0-3 16,-4 4-1-16,4-4 1 0,0 0-1 0,0 0 1 16,0 0 3-16,0 0-6 0,0 0 2 0,0 0 0 15,0 0 3-15,0 0-4 0,0 0 2 16,0 0 2-16,0 0-5 0,0 0 0 0,0 0 6 0,0 0-3 16,0 0 0-16,0 0-1 0,0 0-4 0,0 0-11 15,0 0-13-15,0 0-35 0,0 0-38 16,0 0-59-16,0 0-50 0,0 0-200 0,0 0-444 15,0 0 196-15</inkml:trace>
  <inkml:trace contextRef="#ctx0" brushRef="#br1" timeOffset="31062.97">26179 933 21 0,'0'0'65'0,"0"0"4"0,0 0 5 0,0 0-2 16,2 5 12-16,-2-5-6 0,0 5-1 0,0 0 4 16,2 2-4-16,-2 0-4 0,-2 4 3 0,2 0-3 15,0 0-10-15,0 7-1 0,0-1-5 0,0 2-4 16,-4 0-8-16,4 6 6 0,-2-7-10 0,0 2 6 16,2-2-10-16,-2 3-5 0,2-4 1 0,0 1-7 15,0-4-1-15,-2 2-5 0,1-1 1 0,1-3-1 16,0-2-6-16,0-3 0 0,0 3-3 0,0-4 1 15,0-6-2-15,0 13 3 0,0-8-2 0,0-5 5 16,0 5 1-16,0 0 7 0,0-5 7 0,0 0 11 16,0 5 4-16,0-5 0 0,0 0 0 0,0 0-7 15,0 0-4-15,0 0 0 0,-4-15-6 0,6 7 0 16,-2 1-7-16,2-2-3 0,-2-1-2 16,0-2 2-16,0 0-9 0,1-1 8 0,-1 2-6 15,-1-7-5-15,4 2 5 0,-3-1-8 0,-2 3 1 16,2 4 7-16,2-3-7 0,0-4-6 0,-2 5 8 15,0 0-4-15,0 0-3 0,0 1 5 0,0 3-2 16,0-1-4-16,4 2 4 0,-4 1-5 0,0-3 3 16,0 3 2-16,0 2 2 0,0 1-8 0,0 3 9 15,0-5-4-15,2-1-6 0,-2 6 6 0,2-3-4 16,-2 3 2-16,0-3 1 0,0 3-1 0,0 0-4 16,0 0 6-16,0 0-5 0,0 0 2 15,0 0 1-15,4-4-7 0,-4 4 12 0,0 0-8 0,0 0 4 16,0 0-2-16,9 9 3 0,-7-6-1 0,2 2-1 15,1-1-4-15,-1 0 5 0,-3 0 0 16,4 3-3-16,-1-2 5 0,4 3 3 0,-4-1-5 0,-2 0 7 16,5 2-2-16,-2-3-9 0,-3 0 5 0,2 1 0 15,-1 1 3-15,-1-1 2 0,1 0-1 0,-2 0 0 16,3-2 0-16,0 2-3 0,-3 0 2 0,4 0-2 16,0-1-5-16,-1-1 6 0,-1 2-3 0,1-3-2 15,1 2 4-15,-3-3-3 0,2 3 3 16,0-3 0-16,-4-3 1 0,2 5-3 0,-2-5 3 15,7 4-3-15,-7-4 2 0,0 0 4 0,5 3 3 16,-5-3 1-16,0 0-3 0,0 0-1 0,0 0-2 16,10-10 2-16,-4 5-2 0,-4-1 0 0,2 1-5 15,-2 0 3-15,1-4 2 0,-2 1 0 0,0-3-3 16,2 0 5-16,-2-1-4 0,1 1-1 16,-2-5-2-16,2 5 5 0,1-2-2 0,-2 2-8 15,0-2 4-15,1 3 2 0,0 0-1 0,0-2-1 16,-2 7 4-16,4-7-5 0,-4 8 4 0,3-4 0 15,-2 3-3-15,-1 5 6 0,0-7-5 0,0 2-2 0,0 5 6 16,3-5-6-16,-3 5 1 0,0 0 4 0,0-7-3 16,0 7-2-16,0 0-1 0,0 0 0 0,0 0 2 15,0 0 0-15,0 0 0 0,0 0 1 16,0 0-3-16,15 12 0 0,-11-5 1 0,2-2-2 16,-1 4-3-16,-1-1 12 0,0 1-6 0,1-1 2 15,0 4 2-15,0-4-3 0,-1 3 6 0,1 4-4 16,-2-3-4-16,-2-1 6 0,3 1 3 0,0 3-6 15,-3 1-2-15,4 0 4 0,-5 1 3 0,4-2-6 16,-4-3 6-16,1 3-7 0,-1-3 6 0,0 0-2 16,0 0 2-16,3-2-1 0,-3-1 2 0,0 1-4 15,1-1 4-15,-2-1-4 0,2-6 1 0,2 6-5 16,-3-8 1-16,-3 7 7 0,3-1-6 0,0-6 1 16,0 0-1-16,-1 6-4 0,1-6 10 15,0 0-5-15,0 0-5 0,0 0-7 0,0 0-18 0,0 0-26 16,0 0-15-16,0 0-37 0,0 0-42 0,0 0-44 15,0 0-121-15,0 0-339 0,0 0 150 0</inkml:trace>
  <inkml:trace contextRef="#ctx0" brushRef="#br1" timeOffset="31775.84">26564 1010 87 0,'0'0'110'0,"2"-7"-9"0,-2 7-4 15,2-7 1-15,-2 7-9 0,2-5 1 0,-2 5-1 16,2-6 0-16,-2 6-5 0,0 0 3 0,0-4-2 15,0 4-9-15,0 0-3 0,0 0-3 16,0 0-9-16,0 0-14 0,0 0 5 0,0 0-7 16,0 0-6-16,0 0-4 0,0 0-8 0,0 0 3 15,0 0-3-15,0 0-12 0,0 0 12 0,3 15-5 16,-5-8-1-16,2 0-8 0,0 3 3 0,-1 0 2 16,1 2-6-16,0 0-5 0,-1 3 6 0,0-1-2 15,1 3-5-15,0 0 3 0,-2 0-3 0,1 1 4 16,0-3 0-16,-1 1-5 0,0 1 3 0,2 0-8 15,-3-5 5-15,4-3 4 0,-2 5-3 0,1-3-9 16,-2 2 6-16,2-3 5 0,-2-2-3 0,2 0 0 16,0 0 1-16,-1-3-1 0,0 3-3 0,1-4 1 15,0-4 1-15,0 12-3 0,0-12 3 0,0 5 1 16,0-5-9-16,0 0 5 0,0 0-1 0,1 6-2 16,-1-6 8-16,0 6-6 0,0-6 3 0,0 0 8 15,0 0 0-15,0 0-4 0,1 3 5 16,-1-3 5-16,0 0-6 0,0 0 1 0,0 0 2 15,0 0-4-15,0 0 2 0,0 0-10 0,0 0 7 16,0 0 6-16,12 0-5 0,-12 0-4 0,0 0-3 16,11-3 4-16,-11 3 3 0,11-4-5 0,-8 2-2 15,-3 2 5-15,13-3-7 0,-7 1 2 0,2 1 2 16,1-4-9-16,1 3 8 0,-1-1-3 0,0-1-6 16,-1 4 7-16,3-2 0 0,0 1 4 0,-2-2-4 15,2-1 1-15,-3 2-3 0,-8 2 5 0,10-2-3 16,-4 1 0-16,-6 1-2 0,9-2 5 0,-9 2-7 15,8-1 4-15,-8 1-2 0,8 0-1 0,-8 0-1 16,7-2 1-16,-7 2-1 0,0 0 2 0,7-3-3 16,-7 3 7-16,0 0-5 0,0 0-1 15,0 0 5-15,0 0-3 0,11-2 2 0,-11 2-4 0,0 0-1 16,0 0 6-16,0 0-2 0,0 0-18 0,0 0-23 16,0 0-23-16,0 0-35 0,2-4-34 15,-2 4-46-15,0 0-103 0,0 0-305 0,0 0 134 0</inkml:trace>
  <inkml:trace contextRef="#ctx0" brushRef="#br1" timeOffset="32359.05">26955 1003 73 0,'0'0'157'0,"0"0"-12"0,0 0-14 15,0 0-10-15,0 0-15 0,0 0 2 0,0 0-10 16,0 0-10-16,0 0 0 0,-2-4-5 0,2 4-3 15,0 0 4-15,0 0-8 0,0 0-11 16,0 0 1-16,0 0-2 0,0 0-3 0,0 0-2 16,0 0-5-16,0 0-2 0,0 0 0 0,0 0-4 15,0 0-6-15,0 0-2 0,0 0-4 0,0 0-7 16,0 0 2-16,0 0-7 0,0 0 2 0,0 0-9 16,0 0 0-16,0 0-2 0,0 0 0 0,0 0-5 15,0 0 1-15,0 0 0 0,0 0-7 0,-3 13 4 16,3-13 3-16,3 10-4 0,-2-5 2 0,0 1-6 15,1 2 3-15,-1 1 2 0,0 2-2 0,0-1-4 16,2 0 5-16,0 6-5 0,1-6 3 16,-1 2 1-16,-2 0-4 0,2 1-3 0,0-1 5 0,-1-2 0 15,-1 2 2-15,1-1-1 0,-1 0-7 0,0 0 1 16,2-1 7-16,-2-1-3 0,2 0 3 0,-2 0-1 16,0-2-5-16,1 1 4 0,-2-2-6 15,0-2 6-15,2 2-3 0,-2-1 0 0,0-5-3 16,2 10 2-16,-4-6 3 0,2-4-4 0,2 10 4 0,-2-10-2 15,0 5-1-15,0-5 6 0,2 3-7 16,-2-3 2-16,1 7 1 0,-1-7-2 0,0 0-3 16,0 0-4-16,-1 7-26 0,1-7-40 0,0 0-53 15,0 0-75-15,0 0-130 0,-15 2-357 0,15-2 158 16</inkml:trace>
  <inkml:trace contextRef="#ctx0" brushRef="#br1" timeOffset="43686.1">27765 715 15 0,'0'0'91'0,"0"0"-12"0,0 0 4 0,0 0-9 16,0 0 2-16,0 0-10 0,0 0-6 15,-15-17-2-15,15 17-7 0,0 0-17 0,0 0 10 0,0 0-11 16,0 0 10-16,0 0-6 0,-36 1-2 0,36-1 4 16,0 0-2-16,0 0 13 0,-41 13-29 0,41-13 6 15,-28 9-2-15,11-3-6 0,1 1 6 0,0 3 2 16,0-1-5-16,-2 2 3 0,-2 8 3 0,-1-2 7 15,2 4-13-15,1-1 4 0,4 2-5 16,-5 4 1-16,2 2 2 0,4 2-10 0,0 0 2 16,2 1 1-16,0 2 7 0,3-3-13 0,3 1 6 15,3 1-3-15,-1-3-1 0,3 2-1 0,4-4 3 16,2-2-10-16,1-2 6 0,2 2 1 0,1-9-4 16,1 1 3-16,3 0-1 0,-1-5-8 0,4 0 10 15,-1 0-17-15,2-4 12 0,0 0-3 0,1-4-20 16,4-2-10-16,-2 1-24 0,1-6-21 0,-1 3-30 15,7-4-27-15,-8 1-74 0,1 0-220 0,-2-1 98 16</inkml:trace>
  <inkml:trace contextRef="#ctx0" brushRef="#br1" timeOffset="44231.24">27921 1005 48 0,'-4'-7'182'0,"4"7"-29"15,-1-4-12-15,1 4-16 0,0 0-16 0,0 0-9 16,0 0-7-16,0 0-11 0,0 0 2 0,0 0-20 15,-12 9-7-15,10-4 0 0,-2 0-15 0,2 5-5 16,-2 0 3-16,1 1-16 0,-1 0 11 0,0 1 1 16,1 2-11-16,-1-2 0 0,2 1 0 0,-2 3 4 15,0-4-9-15,1 3-1 0,-2 0 7 16,3 3-12-16,-3-6 4 0,2 2-2 0,-1-5-8 16,4 2 1-16,-2-1 3 0,2 0-7 0,-2 1 7 15,2-3-3-15,0-1-3 0,2 0 2 0,0 0 0 16,-1-1-1-16,2-2 1 0,0 1 1 0,0 2 5 15,1-5 4-15,0 1 0 0,-4-3 5 0,9 5-7 16,-3-2 4-16,3-3 3 0,2 1-6 0,-1-1-4 16,1-1 1-16,-1-2 2 0,3 2-5 0,1-2 4 15,-1 2-4-15,5-2-5 0,-8 1 1 0,4 0-2 16,0-1-1-16,0 0 1 0,-2-1 4 0,-2 2-2 16,-1 1 0-16,0-1-5 0,-3-2 1 0,1 1 0 15,-7 3-2-15,10-1 7 0,-10 1-8 0,8-1 1 16,-5-2 6-16,-3 3-4 0,0 0-1 0,11-2-1 15,-11 2-2-15,0 0 1 0,0 0 1 0,7-1-1 16,-7 1-9-16,0 0-8 0,0 0-9 0,0 0-27 16,0 0-16-16,0 0-23 0,0 0-39 15,4-5-37-15,-4 5-94 0,0 0-285 0,0 0 126 16</inkml:trace>
  <inkml:trace contextRef="#ctx0" brushRef="#br1" timeOffset="45073.01">28315 995 132 0,'0'0'163'0,"0"-5"-17"16,0 5-9-16,0 0-20 0,0 0-12 0,0 0-8 15,0 0-15-15,0 0-1 0,0 0-6 0,0 0-13 16,4 20 4-16,-4-14 0 0,0 3-16 0,0 1 7 16,0 1-8-16,0 1-6 0,-2 1 2 15,2-1-8-15,-1 2-8 0,1-2 6 0,0 1-12 16,0-1 0-16,0-1 5 0,0 0-12 0,0-2 2 16,-1 3 1-16,1-2 1 0,0-1-4 0,-1-1-1 15,-1 0-3-15,2-1 2 0,0 0-5 0,-1-2 4 16,1-5-2-16,-1 8-3 0,1-8 4 0,1 7-3 15,-1-7 1-15,0 0-2 0,0 0 6 0,0 0 5 16,0 5-3-16,0-5-2 0,0 0 0 0,0 0-8 16,0 0 2-16,0 0-2 0,-5-18-4 0,4 13-6 15,0-2 7-15,-1-3 1 0,2 0-2 0,2-2-1 16,-4-3-3-16,4 3 5 0,-4-7-9 0,5 2 5 16,0-3-3-16,-1 2 2 0,0 1 2 0,2 1-4 15,-4 1 1-15,3-1 3 0,-1 4-3 0,1-2 0 16,3 6 2-16,-2-4-4 0,2 3 3 0,0-1-7 15,1 2 4-15,2 0 9 0,1 0-4 0,-1 2 0 16,0 0-3-16,5 1 4 0,-5 0-8 0,4 2 8 16,0-2-5-16,-3 2 0 0,3 3 2 0,-2-1 3 15,-3 0-3-15,-1 2 4 0,1 1-6 16,0 0 0-16,-1 3 0 0,-1-1 2 0,0 1 0 16,-1 2 5-16,0 2-4 0,-1-1-1 0,-4 1 0 15,2 1 4-15,-2 1-1 0,-2 0-1 0,0-1-3 16,-3-1 5-16,-1 1-7 0,-2 0-1 0,-1-2 2 15,0 1-8-15,-1-2 6 0,1 2-1 0,-2-3-2 16,1 1 5-16,1 0-5 0,0-3 6 0,0 0-2 16,-1 0-3-16,2-2-3 0,3 3 11 0,0-3-5 15,5-2-2-15,-10 5 3 0,6-5 2 0,4 0 2 16,-8 3 0-16,8-3-4 0,0 0-6 0,0 0 9 16,-5 2-1-16,5-2 3 0,0 0-7 0,0 0 6 15,0 0 3-15,0 0-2 0,0 0 6 0,8 10-13 16,-8-10 9-16,5 5-3 0,3 0 3 0,-2-1-10 15,-1-1 16-15,4 3-4 0,0-1-3 0,1 1 8 16,2 1-1-16,-3-2 2 0,2-2 2 0,2 5 4 16,-2-2-3-16,1-3 4 0,0 3-5 15,0-1 0-15,0-2-2 0,-1 0 3 0,0 1-3 16,0 0 4-16,-3-3-3 0,-1 1-5 0,-2-1 2 16,3 1-3-16,-8-2 2 0,10 3-5 0,-5-1 4 15,-5-2 3-15,9 0-4 0,-9 0-2 0,0 0-12 16,0 0 5-16,12-1-21 0,-12 1-11 0,0 0-26 15,9-4-20-15,-7 0-26 0,2 0-37 0,-1-1-21 16,-2-1-84-16,2 0-269 0,-2-1 119 0</inkml:trace>
  <inkml:trace contextRef="#ctx0" brushRef="#br1" timeOffset="45607.8">28527 603 5 0,'6'-19'152'0,"-6"19"0"0,7-14 1 0,-7 14-4 0,0 0-10 16,8-16-8-16,-8 16-7 0,0 0-6 16,0 0-8-16,8-13-14 0,-8 13-6 0,0 0-12 15,0 0-2-15,0 0-5 0,20-7-4 0,-20 7 1 16,0 0-3-16,0 0 1 0,0 0-6 0,52 10-5 15,-33-5 0-15,-19-5-1 0,35 13-6 0,-17-5-3 16,1-1-3-16,1-1-7 0,7 6-1 0,-8-4-3 16,0 2 1-16,4 3-6 0,-6-4-3 0,3 0-4 15,-4 3 6-15,0-2-8 0,0 2 4 0,-1 3-5 16,-2-1 1-16,1 0-4 0,-4 3 1 0,0 0 7 16,2 6 1-16,-4-4-1 0,-1 7-6 15,-1-3 8-15,-4-3-8 0,2 6-1 0,-2-2 7 16,-6 0-3-16,2 0 0 0,2 2 0 0,-6-6-3 0,0-3-1 15,-3 5 2-15,3-4-2 0,3-2-2 0,-5-1-1 16,4-3-1-16,-1 0-4 0,-1-3 3 0,3 4 5 16,0 0-2-16,-2-5-1 0,0 2 6 15,1 0 0-15,-1-1 3 0,2-2 4 0,-1 2 2 16,1-5-2-16,-1 1 6 0,2 2 3 0,2-7 4 16,-6 8 2-16,6-8 1 0,-2 6 2 0,2-6-5 15,-3 6 10-15,3-6-2 0,0 0 6 0,0 0 3 16,-4 5 3-16,4-5-5 0,0 0-1 0,0 0 0 15,0 0-6-15,0 0-7 0,0 0 0 0,0 0-6 16,0 0-1-16,0 0-12 0,0 0-22 0,0 0-31 16,0 0-21-16,0 0-38 0,0 0-43 0,-13-16-50 15,13 16-70-15,-6-9-274 0,1 6-573 0,5 3 253 16</inkml:trace>
  <inkml:trace contextRef="#ctx0" brushRef="#br2" timeOffset="62565.98">22513 5162 10 0,'0'0'52'16,"0"0"-2"-16,0 0-5 0,0 0-9 0,0 0-3 15,0 0 2-15,0 0 2 0,0 0-7 0,0 0 10 16,0 0-1-16,0 0-7 0,0 0-3 0,0 0 7 16,0 0-8-16,0 0 3 0,0 0 4 0,0 0-15 15,0 0 11-15,13 0 3 0,-13 0-2 0,0 0-5 16,0 0-5-16,0 0 10 0,0 0-6 0,0 0 2 15,0 0 9-15,0 0-7 0,0 0 2 0,0 0 5 16,0 0-4-16,0 0 8 0,0 0-4 16,0 0-5-16,0 0-1 0,0 0-1 0,0 0-4 0,0 0-1 15,0 0 6-15,0 0-8 0,0 0 1 0,0 0-3 16,0 0-13-16,0 0 16 0,0 0 7 0,0 0 2 16,0 0-5-16,0 0 0 0,0 0-2 0,0 0 7 15,0 0-2-15,0 0-3 0,0 0 2 0,0 0 2 16,0 0 2-16,0 0-2 0,0 0-9 0,0 0 12 15,0 0-4-15,0 0 3 0,0 0-1 0,0 0-1 16,0 0-2-16,0 0 1 0,0 0-3 0,0 0-2 16,0 0-1-16,0 0-2 0,0 0-2 0,0 0 0 15,0 0-1-15,0 0 0 0,0 0-1 0,0 0 0 16,0 0-2-16,-14-4-7 0,14 4 6 0,0 0 1 16,0 0 3-16,-6-3-3 0,6 3 1 0,-4-2-3 15,4 2 2-15,-6-3-3 0,6 3 1 0,-3-3 0 16,3 3 0-16,0 0-1 0,-8-4 0 0,8 4 3 15,-5-1-5-15,5 1 2 0,-6-1 3 0,6 1-2 16,-4-3-4-16,4 3 6 0,-6 0-4 0,6 0 3 16,0 0 2-16,-7-3 0 0,7 3 0 0,-7-4-2 15,3 2-1-15,4 2 0 0,0 0-1 0,-6-3 0 16,6 3 0-16,-3-2-3 0,3 2-3 0,-5-3 3 16,5 3 15-16,-5 0 0 0,5 0-6 0,-4-3-1 15,4 3-4-15,-6-2 1 0,6 2-2 0,-6-4-2 16,6 4-2-16,-6-3 7 0,6 3-6 0,-4-2 0 15,4 2 0-15,-5-4 7 0,5 4-8 0,0 0 6 16,-4-3-6-16,2 0-1 0,2 3 2 0,-5-2 0 16,5 2-4-16,-6-4 2 0,6 4-2 0,-3-3-1 15,3 3-1-15,-4-2 0 0,0 1-2 0,4 1 6 16,-5-6-4-16,5 6 1 0,-4-1-5 0,4 1 0 16,-6-4 0-16,6 4 2 0,-4-3-2 0,1 1 4 0,3 2-4 15,-5-3 0-15,5 3 3 0,-5-2 0 16,5 2 0-16,0 0 0 0,-5-3 0 0,5 3 2 15,-8-3-4-15,8 3 7 0,-4-4-5 0,2 2-2 16,2 2 4-16,-4-3-3 0,4 3-2 0,-4-7 4 16,0 5-1-16,3-1-1 0,1 3 0 0,-6-3-1 0,1 1 0 15,5 2 4-15,-6-3 1 0,5-1-6 16,1 4 4-16,-4-3-1 0,0 1 3 0,4 2 0 16,-5-3 0-16,5 3 0 0,0 0 0 0,-10-3 2 0,10-2-5 15,0 5 0-15,-5-3 2 0,5 3-2 16,-4-3-1-16,4 3 3 0,-2-3-3 0,2 3 1 0,0 0-2 15,-3-5 1-15,3 5-1 0,-4-3 1 16,4 3-2-16,-2-1 1 0,2 1-2 0,-4-5 3 16,4 5 1-16,-6-3-1 0,6 3 1 0,-3-4-3 0,3 4 1 15,-3-4 0-15,3 4 2 0,-3-4-3 0,0 1 6 16,3 3-4-16,-3-5 4 0,3 5-4 0,-3-4 1 16,0 2 3-16,3 2-3 0,-3-4 1 0,3 4-3 15,-5-2-1-15,5 2 0 0,-3-6 1 16,3 6 1-16,-4-3 0 0,4 3-3 0,-2-6 3 0,0 5 0 15,2 1 0-15,-3-5 0 0,-1 3 2 0,4 2-2 16,0 0 1-16,-3-3 0 0,3 3-1 0,-4-4 4 16,4 4-2-16,0 0 2 0,0 0-4 15,-3-5-2-15,3 5 5 0,-2-5-5 0,2 5-1 16,-1-3 1-16,1 3 2 0,-4-5 1 0,1 3-3 0,2-1 1 16,1 3 0-16,-3-7-1 0,2 3-1 0,-3 1 4 15,4 3 0-15,-1-3 3 0,-2-1-5 16,3 0 1-16,0 4-2 0,-1-6 2 0,0 3-2 15,-1-1 2-15,2 4-2 0,-2-5 5 0,2 5-4 0,-4-8-1 16,3 6 2-16,1-4-2 0,0 6 3 0,-3-4-2 16,2 0-4-16,0-2 3 0,1 2 1 0,-3 1 2 15,3 3-4-15,0-9-1 0,-1 4 4 0,1 1 1 16,0-4-3-16,-3 4-1 0,3-2 1 0,-1 2 2 16,0-1-2-16,-2-2-5 0,3 0 6 0,-1 1-2 15,-2 2 1-15,3-3-3 0,0 0 3 0,-4 1-3 16,4 1 2-16,-1 1 7 0,1-1-8 0,0 0-1 15,0 0 0-15,0 0 4 0,0 1-4 0,0-3 2 16,-5 4 0-16,5-3-1 0,0 0 2 0,-1 3-2 16,1-1 1-16,-3 0-3 0,3 4 5 0,0-8-3 15,0 4 0-15,0 4 0 0,0-9 1 16,-4 7-1-16,4-4 2 0,0 0 0 0,-1 3-2 0,2-2 0 16,-2 1-1-16,1-1 3 0,0 0-2 15,0 0 3-15,0 5-1 0,-4-9-4 0,7 6 1 16,-2-2 4-16,-1 1-5 0,0-1 5 0,0 2-4 0,0-2 1 15,0-2 1-15,0 7-1 0,0-5 1 0,0 0-1 16,0 2-2-16,1-2 3 0,2 1-1 0,-3 4 0 16,0-5 3-16,0 5 1 0,1-7-5 15,-1 4 6-15,0 3-4 0,0-5 2 0,0 5-3 0,0-5 1 16,3 1 0-16,-3 0 0 0,0 4 2 0,0-5-4 16,1 1 3-16,-1 4-3 0,-4-5 3 0,4 5-1 15,3-7 0-15,-3 7 0 0,1-6-3 0,-1 2 2 16,0-2-1-16,0 4 0 0,0-3 2 0,0 1 3 15,5 0-3-15,-5 4 1 0,0-8-3 0,0 2 2 16,4 2 3-16,-4 1-6 0,0-2 1 0,0 5 4 16,1-6-2-16,-1 3 2 0,3-1-4 0,-3 4 2 15,1-3 2-15,-1 3-1 0,0-5-1 0,0 2 0 16,0 3-1-16,0-6 0 0,0 6 2 0,4-4-3 16,-3 0-1-16,-1 4 5 0,0-3-4 0,0 3-1 15,3-5 4-15,-3 5-4 0,0-5 1 0,0 5 4 16,1-5-2-16,-1 5 1 0,3-4-2 0,-3 4 1 15,2-3 3-15,-2 3-3 0,3-5-1 0,-2 2 1 16,-1 3 2-16,0-5 0 0,0 5-2 0,4-4 0 16,-4 4-1-16,2-2 4 0,-2 2-5 0,3-6 0 15,-3 6 4-15,1-5-4 0,-1 5 4 0,0-4-2 16,3-1 1-16,-3 5-1 0,1-2 4 0,-1 2-3 16,0-5 0-16,3 3-2 0,-3 2 1 0,1-5-1 15,2 3 1-15,-3 2 3 0,1-3-3 0,-1 3 3 16,1-6-3-16,-1 6 0 0,4-4-1 0,-4 4 1 15,3-3-2-15,-3 3 2 0,1-3 1 0,-1 3-2 16,3-6 1-16,-1 4 0 0,-1-2 1 0,-1 4 1 16,1-5-3-16,2 2 2 0,-1 0-1 0,0-1 0 15,-2 4 3-15,1-6-3 0,0 4 4 0,-1 2-3 16,4-7-3-16,-3 4-1 0,2 1 8 0,0-2-6 16,-3 4 0-16,2-4 1 0,-1 2 0 0,-1 2 1 15,4-8-1-15,-3 4 1 0,-1 4-1 0,2-4 0 16,-2 4 0-16,2-6 0 0,0 4 0 0,-2 2 0 15,2-8 0-15,-1 7 0 0,-1 1 6 0,0 0-7 16,4-5-1-16,-4 5 3 0,3-6-2 0,-3 6 6 16,1-1-4-16,-1 1 1 0,0 0-1 0,3-4 1 15,-3 4 0-15,2-2-4 0,-2 2 0 0,2-4 2 16,-2 4 5-16,2-3-3 0,-2 3 2 0,2-4-3 0,-2 4-1 16,4-4-3-16,-4 4 6 0,2-4-6 0,0 3 2 15,-1-4-2-15,2 1 6 0,-3 4-4 16,5-4 1-16,-3 1 2 0,-2 3 0 0,3-4-4 15,-1 2 4-15,-2 2-4 0,7-2 1 0,-7 2 0 16,3-4 0-16,-3 4 4 0,4-2-1 0,-2-1-2 0,-2 3 0 16,1-5 0-16,-1 5 0 0,4-2 3 0,-4 2-4 15,0 0-1-15,4-4 0 0,-4 4 1 16,1-2 1-16,-1 2 6 0,0 0-7 0,3-4 0 16,-3 4 3-16,5-3-4 0,-5 3 1 0,0 0 3 15,5-4-3-15,-1 4-23 0,-4 0 0 0,0 0 9 16,5-6-5-16,-4 3 6 0,-1 3 3 0,7-3-3 15,-7 3 4-15,5-4 1 0,-5 4 4 0,1-1 1 16,-1 1-4-16,5-4 8 0,-2 1-5 0,-3 3-3 16,6-2 1-16,-6 2 0 0,4-2 1 0,-4 2 4 15,0 0-2-15,5-4 3 0,-5 4 1 0,4-2-1 16,-1-1 1-16,-3 3-3 0,6-2 1 0,-6 2-2 0,4-2 3 16,-4 2 1-16,5-2-3 0,-5 2 0 0,4-3 6 15,-4 3-2-15,0 0-2 0,4-5-3 16,-2 3 0-16,-2 2 1 0,0 0 2 0,0 0-1 15,4-1 4-15,-4 1-2 0,0 0 0 0,8 0 1 16,-8 0-2-16,0 0-1 0,0 0 2 0,2-4-1 0,-2 4 1 16,0 0 1-16,0 0 0 0,0 0-2 15,5-1-1-15,-5 1 1 0,0 0 1 0,0 0 2 16,7-1-3-16,-7 1 0 0,0 0 0 0,0 0 1 16,0 0-2-16,0 0 1 0,0 0-1 0,7 0 4 15,-7 0-1-15,0 0 2 0,0 0-1 0,0 0-2 16,0 0 1-16,0 0-1 0,0 0-3 0,8 0 2 15,-8 0 2-15,0 0-1 0,0 0-1 0,0 0 0 16,5-3 0-16,-5 3-1 0,0 0 1 0,8 0 1 16,-8 0 0-16,0 0 2 0,8 0-1 0,-8 0 2 15,0 0-2-15,7 0-2 0,-7 0 1 0,0 0 0 16,10 0-2-16,-10 0 4 0,0 0-2 0,5 3 0 0,-5-3 2 16,0 0-2-16,8 0-1 0,-8 0 2 15,0 0 0-15,7-3-2 0,-7 3 2 0,0 0-1 16,7 3 2-16,-7-3-5 0,5 1 5 0,-5-1 8 15,0 0-4-15,7 3-6 0,-7-3-3 0,4 2 1 16,-4-2-1-16,6 0 2 0,-6 0 1 0,0 0-1 0,6 1 2 16,-6-1-1-16,5 4-1 0,-5-4 3 0,8 1-3 15,-8-1-2-15,5 2 1 0,-5-2-1 0,4 0 1 16,-4 0 1-16,6 1 5 0,-6-1-3 16,5 3-1-16,-5-3 1 0,8 1-2 0,-8-1-1 15,5 2 4-15,-1-1-2 0,0 0-3 0,1 2 4 16,-5-3 1-16,5 2-1 0,-5-2-1 0,5 2-1 15,-1-1 1-15,-4-1 1 0,7 2 0 0,-7-2-5 16,5 3 5-16,-5-3 3 0,6 3 2 0,-3 1-6 16,-3-4-2-16,5 3-2 0,-3-2 4 0,-2-1 1 15,5 3-1-15,-5-3-2 0,6 3 0 0,-3-1 8 16,2 0-7-16,-5-2-1 0,5 3 5 0,-1-2-3 16,0 2-2-16,-4-3 1 0,7 3 1 0,-5-2-2 15,2 3 1-15,0-3 1 0,0 2-1 0,-2-1 3 16,-2-2-1-16,7 2 6 0,-4 1-7 0,1-1-2 15,-4-2 2-15,5 4-1 0,-5-4-2 0,9 3 4 16,-9-3 1-16,3 1-4 0,-1 1 2 0,-2-2-1 0,6 3 1 16,-4 0 0-16,-2-3 2 0,5 3-4 15,-1-3 5-15,-4 0-7 0,6 4 7 0,-2 0-5 16,0-2 3-16,-3 1 0 0,3-2-4 0,-4-1 3 16,5 3-1-16,-1-1 3 0,-2 1-3 0,5-2 3 15,-3 2 0-15,-2 0-5 0,2-1 1 0,-4-2 5 16,8 3-6-16,-7-1 2 0,3 0-1 0,1 0 3 15,-1 4 2-15,-4-6-4 0,5 2 2 0,-1 1-2 16,0-2 2-16,-4-1 0 0,5 4-1 0,0 0 2 16,-1-2 2-16,0 0 3 0,-1-1-8 0,0 3-1 15,2-1 2-15,-1-3 1 0,-1 3-1 0,1-2 0 16,0 1-1-16,-4-2 1 0,7 3 4 0,-5 0-6 0,2-1 2 16,-1 1-2-16,-3-3 4 0,6 3-1 0,-2-1 0 15,0 0 1-15,-4-2-3 0,6 3 12 16,-2-1-16-16,-1 1 7 0,-1-1-4 0,-2-2 2 15,7 3-1-15,-3-1 0 0,0 0 1 0,2 0 1 16,-2 1-3-16,-1 0 2 0,1-1 3 0,0 0-4 16,-4-2 4-16,7 4 2 0,0-2-9 0,-4 0 0 15,0 0 2-15,1-1 2 0,-4-1 3 0,5 1-4 0,-5-1-2 16,7 3 4-16,-3-2-1 0,-2 1-1 16,-2-2 1-16,9 4 3 0,-5-4-4 0,-3 3 3 15,-1-3 8-15,12 2-10 0,-7 1-2 0,0-1 1 16,0 0 1-16,-2 3 3 0,2-5-6 0,-1 3 1 15,0-3 0-15,2 1 4 0,-2 3-2 0,1-1-2 16,-1-2 3-16,0 2 0 0,1-1-1 0,2 0 0 16,-2-1 0-16,2 1 1 0,-2 0-5 0,0 0 5 15,-1 1 1-15,2 0 0 0,-1-3-1 0,0 0 0 16,-5 0-3-16,9 1 0 0,-2 2 4 0,-2-1-2 0,1-2-1 16,-6 0-2-16,9 4 5 0,-5-4-2 0,2 1 0 15,-6-1 0-15,7 3 0 0,-1-1 0 16,-1-1 2-16,-5-1 0 0,8 1-3 0,-2 2 0 15,-1-2 1-15,-1 0 3 0,-4-1-8 0,12 0 7 16,-8 3-1-16,3-3-2 0,-3 0 0 0,-4 0 0 16,13 0 3-16,-9-3-2 0,-4 3 1 0,11 3 6 0,-6-3-10 15,2 0 1-15,-7 0-2 0,7 0 3 16,-7 0 1-16,9 0 0 0,-4 0-2 0,-5 0 1 16,9 0 2-16,-3 0-2 0,-6 0 0 0,12 0 7 15,-7 0-6-15,-5 0 0 0,11 0 0 0,-6 0 7 16,-5 0-8-16,12 0 1 0,-6 0-5 0,-6 0 6 15,11 0-2-15,-7-3 0 0,-4 3 1 0,11 0-1 16,-3 0 0-16,-3-1 8 0,-5 1-5 0,10-1 0 16,-6-1-6-16,-4 2 5 0,8-1-3 0,-8 1-1 15,9-1 2-15,-9 1 3 0,9 0-3 0,-9 0 0 16,6-3 2-16,-1 1-2 0,-1 1-1 0,3 0 4 0,-2 0 0 16,1-1-1-16,-6 2-2 0,10-1-1 0,-3 1 2 15,-1-1-1-15,-1 0 9 0,-5 1-8 16,9-3-1-16,-4 2 3 0,-5 1-4 0,9 0 2 15,-9 0-3-15,9-3-1 0,-4 2 3 0,-5 1 5 16,7-3-5-16,-2 2 2 0,-5 1-1 0,6-2 2 16,-6 2-1-16,8-2-2 0,-4 2-1 0,-4 0-1 15,7-1 1-15,-7 1 3 0,5-2-1 0,-5 2 0 16,6-2-1-16,-3-1 0 0,-3 3 3 0,7-1-2 16,-7 1-1-16,6-4 0 0,-6 4 3 0,5-4-3 15,-3 4 10-15,-2 0-2 0,7-5-10 0,-3 5 2 16,-4 0-1-16,6-5 1 0,-3 3-1 0,-3 2 1 15,5-4 1-15,-5 4 0 0,5-4-3 0,-2 4 4 16,-3 0-3-16,6-4 2 0,-1 2 0 0,-1 0-1 16,-3-1-1-16,-1 3-1 0,4-3 4 0,1 3-2 15,-5 0 0-15,7-4 0 0,-6 1 1 0,2 0 1 16,-3 3-1-16,2-4 3 0,-2 4-4 0,5-4 1 16,-5 2 1-16,0 2 1 0,7-2-4 0,-7 2-1 15,0 0 5-15,5-4-2 0,-5 4 1 0,4-3-2 16,-1 0 1-16,-3 3-2 0,3-6 1 0,-2 4 3 15,-1 2-2-15,3-4-1 0,2 0 1 0,-3 1 0 16,0-1 0-16,0 1 0 0,-1 0-1 0,-1 3 2 16,3-7-1-16,-2 5 0 0,1-1 2 0,0-1-1 0,-2 4-2 15,3-6 1-15,-2 3-2 0,2-1 2 16,-1-1 0-16,-2 5 1 0,3-5-1 0,-2 1 2 16,0-2 0-16,0 2 0 0,-1 4 0 0,3-5-3 15,-3 1 1-15,1 1-1 0,1-2 0 0,-1 0 0 16,-1 2-2-16,0 3 5 0,2-6 0 0,0 1-2 15,-2 1 2-15,2 1-1 0,0-1-4 0,-2-1 4 16,0 5 0-16,1-6-2 0,0 1 1 0,0-1 0 16,-1 3-1-16,0 3 1 0,0-5 0 0,2 2 0 15,-2-1-1-15,0 4-1 0,2-7 4 0,0 4 1 16,-2 3-3-16,0-6-3 0,0 2 1 0,0 4 1 16,0-7 0-16,0 2 3 0,0 3-1 0,1-2-1 15,-1 4 4-15,2-8-6 0,-2 4 1 0,0 4 1 16,2-6 1-16,-2 3-1 0,0 3 3 0,0-8-2 15,1 7 0-15,-1 1 0 0,0-8-2 0,0 4 1 16,0 4-2-16,0-5 3 0,0 5 1 0,-1-4-1 16,1 4 0-16,0-8-1 0,0 8 0 0,-2-5-2 15,2 5 0-15,-2-4 4 0,2 4-1 0,-1-6-1 16,1 6 1-16,0-6-2 0,0 6 1 0,-3-5 9 16,3 5-12-16,1-5 1 0,-2 2 5 0,1 3-3 15,0-7-1-15,0 4 1 0,0 3 1 0,-1-5 7 16,1 5-9-16,-2-4 2 0,1 0-2 0,1 4 2 15,-1-6 0-15,1 6 1 0,0-6-2 0,0 6-1 16,-1-5 3-16,1 5 0 0,0-4 0 0,0 4 1 16,-3-5-2-16,3 5 2 0,0-5 3 0,0 5-4 15,0-6 0-15,0 6 7 0,-1-4-6 0,1-1 1 16,0 5-3-16,-2-4 2 0,2 4 12 0,-1-5-12 16,1 5 2-16,-1-4 3 0,1 4 0 0,1-8-5 15,-2 7 6-15,1 1-4 0,-1-8 2 0,1 8-1 16,-2-5 0-16,1 2-2 0,1 3-1 0,-1-6-4 15,1 0 5-15,0 6-1 0,0-5 3 0,0 5-1 16,-3-5-2-16,3 5-4 0,-1-7 4 0,1 7-2 16,-1-4 4-16,2 1-2 0,-1 3-3 0,-4-4 4 15,3-2-1-15,1 6-5 0,-1-5 4 0,1 5 1 16,0-6 0-16,0 2-2 0,0 4 1 0,0 0-5 16,0 0 6-16,-2-4 0 0,2 4 6 0,0 0-10 15,-2-5-3-15,2 5 6 0,0 0-3 0,0 0 0 16,0 0 1-16,0-5 2 0,0 5 6 0,0 0-7 15,0-4 1-15,0 4-2 0,0-4 2 0,0 4-6 0,0-4 3 16,0 4 1-16,0-5-2 0,1 1 1 16,-1 4-1-16,0-7 3 0,1 6 1 0,-1 1-1 15,-1-9-1-15,1 9 7 0,1-3-10 0,1 0-1 16,-2 3 5-16,2-6-3 0,-2 6 2 0,-1-5 0 16,1 5-4-16,1-4 3 0,-1 4 7 0,0-6-4 15,0 6-3-15,3-5 1 0,-1 3-2 0,-2 2-3 16,0-4 4-16,0 4 1 0,0 0-1 0,0-7 4 15,0 7-7-15,3-4 1 0,-3 4 3 0,1-4-1 16,-1 1 2-16,0 3-3 0,-1-6 3 0,1 6 1 16,1-4-2-16,-1 4 2 0,-1-6-3 0,1 6 1 15,1-5 2-15,0 1 2 0,-1 4-4 0,2-4 2 16,-1 0-4-16,-1 4 4 0,1-6-4 0,-1 2 3 16,0 4 0-16,1-6 1 0,-1 6 0 0,0-3 0 15,0 3 1-15,0-7-2 0,0 7 2 0,0-4-1 16,0 0-1-16,0 4 2 0,0 0 5 0,2-5-6 15,-2 5 2-15,1-4-2 0,0 2-2 0,-1 2 5 16,0 0-3-16,3-4-1 0,-3 4 1 0,0-6-4 16,0 6 8-16,1-2-9 0,-1 2 0 0,0-5 8 15,0 5-6-15,0-5 1 0,0 5-1 0,0 0 4 16,3-5-1-16,-3 5-3 0,-3-6 2 0,3 6 11 16,3-3-15-16,-3 3 14 0,1-3-12 0,-1 3 1 15,3-5 1-15,-3 5-4 0,0-6 1 0,0 6 0 0,0-3 2 16,0 3 1-16,1-4-2 0,-1 4 2 15,2-5 0-15,-2 5-2 0,2-6-1 0,-1 4 1 16,0 0 0-16,-1 2 3 0,1-7-5 0,1 3 4 16,-1 0 1-16,2 2 0 0,-2-2-1 0,0 0-2 15,-1 4-2-15,3-3 0 0,-1-1-1 0,1 1 6 16,-2 0-1-16,-1 3 0 0,3-5 1 0,-3 5-2 16,2-3 0-16,-2 3-1 0,2-5 1 0,-2 5-1 15,3-5 2-15,-3 5-1 0,4-4 4 0,-3 2-4 16,3 0-1-16,-4 2 3 0,4-3-4 0,-4 3-1 15,5-4 6-15,-1 4-3 0,-4 0-1 0,5-2 1 16,-5 2-2-16,5-5 4 0,0 4-5 0,-1-1 0 16,-4 2-1-16,5-4 6 0,-1 4-2 0,-4 0 1 15,5-3-1-15,0 1 5 0,-5 2-3 0,9-4-7 16,-5 3 5-16,0-1-1 0,-4 2 3 0,9-3-4 16,-4 3 3-16,0-2-1 0,-5 2 9 0,8-3-9 15,-7 1-5-15,6 0 4 0,-7 2 3 0,10-2-7 16,-7-1 4-16,3 3-1 0,-1 0-1 0,-5 0 1 15,8-4-1-15,-3 4 5 0,1-1-2 0,-6 1 0 16,9-3-4-16,-4 2 2 0,0 0 0 0,0-3 2 16,3 4 3-16,-2-1-3 0,1-1-3 0,-7 2 3 15,9-1 0-15,-2 1 0 0,-2 0-1 0,0-2-4 16,-5 2 5-16,10-1-3 0,-3 0 4 0,-7 1 1 16,9-2-5-16,-9 2 3 0,9 0 9 0,-5-2-11 15,-4 2 1-15,11 0 1 0,-11 0 1 0,9-3-1 16,-2 3 11-16,-2 0-12 0,-5 0-1 0,11-2-4 15,-7 1 3-15,-4 1 1 0,9 0 1 0,-2 0 2 16,-1-1 1-16,-6 1-2 0,10 1 1 0,-5-1-2 16,2 0 1-16,-7 0 3 0,11 0-2 0,-11 0 0 15,9 1-6-15,-5-1 3 0,-4 0 2 0,9 2-1 16,-3-2 1-16,-6 0 0 0,9 0 1 0,-4 0-6 16,-5 0 6-16,9 3 1 0,-1-3-1 0,-2 0-3 15,-6 0 0-15,10-3 1 0,-2 3 4 0,-3 3-2 16,-5-3 1-16,14 0-2 0,-10 0 0 0,1-3-3 15,-5 3 0-15,13 0 3 0,-13 0 5 0,9 0-7 16,-4 0 3-16,3 0 3 0,-8 0-4 0,10 0 2 16,-5 3-4-16,-5-3 2 0,9 0-2 0,-9 0-1 15,10-3 3-15,-3 6-1 0,-7-3 3 0,9-3-1 16,-6 3-1-16,-3 0-2 0,12 0 2 0,-12 0 1 16,11 0-4-16,-5 0 5 0,-6 0-2 0,12 0 1 15,-7 0-1-15,-5 0-2 0,13 0 0 0,-6 0 5 16,0-2-1-16,0 2-1 0,0-1-1 0,-7 1 0 15,11 0-2-15,-3-1 6 0,-2 1-6 0,0-1 3 16,-6 1 0-16,10 0-3 0,-5-1 2 0,-5 1 0 16,9 0 4-16,-9 0-3 0,9-1 10 0,-9 1-13 15,10 0 2-15,-3 0 0 0,-1 0-3 0,2-2 3 16,-3 1 0-16,-5 1 0 0,17-2 0 0,-12 0 1 16,0 2-3-16,0 0 1 0,-5 0 3 0,13-3-5 15,-9 3 3-15,2-1-3 0,0 1 6 0,-6 0-7 16,10-2 6-16,-4 1-7 0,1-1 4 0,-7 2-1 15,8-1 1-15,-2 1 1 0,1-1 3 0,-7 1-4 16,11-2 2-16,-6 0-1 0,4 0-1 0,-4 2 2 16,1-3-1-16,1 3 0 0,-2 0-1 0,3-1 1 15,-8 1 7-15,10-2-8 0,-5 0-2 0,3 1 1 16,-2 1 2-16,1-1-2 0,-1 0 6 0,-1 0 4 16,-5 1-13-16,12-2 5 0,-7 1-3 15,-1 0 5-15,2-1-1 0,-1 1-1 0,-5 1-4 16,10-2 2-16,-5 1 1 0,1 0-3 0,-6 1 6 15,9-3-3-15,-5 2 6 0,2 0-7 0,-6 1 1 0,9-2 2 16,-3-2 1-16,-1 4 1 0,3-3-4 0,-3 2 1 16,0 0-2-16,-5 1 2 0,8-2-2 0,-2-1 2 15,-2 3-3-15,-4 0 3 0,10-3 2 0,-5 2-5 16,-1 0 7-16,-4 1-2 0,8-5-2 16,-7 4 1-16,4-1 0 0,-5 2 0 0,7-2-1 15,-4 0-5-15,1-1 3 0,-4 3 0 0,9-2 3 0,-1 0 0 16,-3-1 1-16,-1 1 7 0,1-1-12 0,0-1 2 15,2 1 6-15,-5 0-6 0,7-1 0 0,-5 4-3 16,0-3 3-16,1 1 2 0,-1-2-3 0,0 1 2 16,0 2-1-16,-2-3 2 0,2 2-1 15,-1 0 0-15,0-2 9 0,1 3-10 0,0-4 0 0,-2 3-5 16,-2 2 2-16,7-4 4 0,-4 0 0 0,1 2 0 16,-1-2-3-16,1 0 0 0,0 0-2 15,-1 1 8-15,1-2-4 0,2 2 0 0,-2-1-2 16,0-1 2-16,1 2-2 0,-1-1 1 0,1-2 1 15,2 2 4-15,-4-1-2 0,1 1-2 0,0-2 3 16,0 2 0-16,-1-1 1 0,0 0-2 0,0 1-5 0,3-2 6 16,-4 4-3-16,0-3 1 0,2 1 1 0,-1-3-4 15,0 3 0-15,1-1-2 0,0 0 6 0,-3-1-3 16,7 1 1-16,-4 0 2 0,-2 0-2 0,2 1 0 16,0-1 4-16,0-1-5 0,-3 0-1 0,3 3 3 15,0-3-1-15,-3 0 2 0,4-4-2 16,-2 4 1-16,-1 0 3 0,2 0-1 0,-1 0-2 0,1 0-1 15,-2 1 0-15,2-1 4 0,-4 1-2 0,6-2-3 16,-4 0 1-16,0 2 1 0,1 0 0 0,-1 0-1 16,1-2 12-16,-1 0-9 0,1 2-7 15,0 0 0-15,-1-2 2 0,-1 2 2 0,1-3-1 0,3 3 3 16,-4-1-5-16,0 0 1 0,0-1 3 16,1 1 0-16,-1 0 1 0,2-1 6 0,-2 1-10 0,-1 0 1 15,0 0 1-15,1-1 2 0,-2 0-2 0,2 3 33 16,2-1-2-16,-2 0 1 0,-1-2-8 15,1 2 3-15,-1 0-4 0,2-2-4 0,-4 2-2 16,2 0 0-16,0-2-7 0,2 3 1 0,-2-2 0 16,0 1 4-16,0-2-6 0,0 2-1 0,1-2 0 15,-2 0 1-15,-1 2-2 0,2 2-3 0,-1-5 2 16,1 2 2-16,-1 1-7 0,0 0 4 0,1-1 0 0,-3 0 2 16,3 1 8-16,-3 0-2 0,2 0-4 15,0 1-1-15,1-3-3 0,-2 1-13 0,1 2 17 16,0-1 1-16,-3 0-6 0,3-2 4 0,0 3-2 15,1-1 2-15,-3-1-7 0,-1 2 2 0,3 1 7 16,0-2-2-16,1 0-7 0,-3-1-9 0,2 3 12 16,0-2 0-16,-2 0 1 0,2-2-2 0,-1 4 3 15,1-2-3-15,-1-2 2 0,0 3 0 0,2-2 9 16,-2-2 1-16,-2 2 1 0,3 1-2 0,0 0 12 16,-1-3 3-16,0 3-4 0,-5-4 0 0,5 2-6 15,-1 0 1-15,-2 2 5 0,1-4 7 0,-1 4-10 16,1-2 1-16,-1-1 1 0,1 2-8 0,0 0 5 15,-1-1-2-15,-1-3 8 0,2 7-9 0,0-3-6 16,0 1 5-16,1-1-1 0,1 2-5 0,-2-3 4 16,1 4-4-16,1-1-2 0,-1 3 6 0,0-6-5 15,3 2 8-15,-3 1-4 0,2 0-2 0,1 4-4 16,-4-5 7-16,4 1-3 0,-1 0 2 0,-2 0 2 16,3 4-9-16,-1-6 4 0,-1 1 3 0,0 0 2 15,2 5-2-15,0-5 0 0,-2 1-3 0,0-1 0 16,1 0 7-16,-1 2-27 0,-1-1 14 0,3 4 7 15,0-5-5-15,0 0 0 0,0 5 2 0,-4-7-7 16,4 2 1-16,-1 0 1 0,0-2 5 0,1 4-4 16,0 3-1-16,-1-11 5 0,1 7-9 0,-2 2 6 15,2-7-3-15,0 3 4 0,0 2-27 0,-2-4 27 16,0 6-5-16,1-5-2 0,0 2 5 0,-1 1-5 16,1-2 5-16,0-1-8 0,0 3 8 0,-1 0 0 15,2-2-5-15,0 6 5 0,-2-10-5 0,2 8-12 16,-2-3 17-16,1 0-8 0,-1 0 1 0,1 0 0 15,1 1 4-15,0 4 9 0,0-7 1 0,0 7-8 16,0-6-5-16,0 2-5 0,0-1 6 0,0 5-17 16,-2-5 24-16,4 0-10 0,-4 0-13 0,2 5 20 15,3-4-6-15,-3 4-10 0,2-10 19 0,-2 7 2 16,1-1-10-16,-1-1 6 0,2 0-4 0,0 0 5 16,-2 0-2-16,0 5-3 0,3-5 8 0,-2 0-9 15,0 0 3-15,1 1 1 0,0 1-10 0,-2-1 9 16,2-1 3-16,-2 2-6 0,2-1-3 0,-2 1 3 15,3-3 5-15,-3 2-4 0,1 2-5 0,2-2 6 16,-3 4 5-16,2-8-8 0,1 4 6 0,-1 1-8 16,-2 0 5-16,3-1 0 0,-1 1-1 0,-2-1-3 15,2 0 4-15,0 2 2 0,-1-1 0 0,-1 3-9 16,4-7 12-16,-4 5-7 0,0 2-1 0,4-5-2 16,-4 2 8-16,0 3-7 0,4-6-1 0,-3 4 1 15,-1 2-4-15,7-6 7 0,-5 3-3 0,-1 1 5 16,3 0 2-16,0-2-4 0,1 0 0 0,-1-1-6 15,0 1 10-15,2 2-2 0,-1-3-3 0,-1 0-6 16,4 2 1-16,-3-1 6 0,0-1-3 0,3 0 7 16,-2 3-8-16,-1-3 7 0,3-1-8 0,0 2 3 15,-2 2 0-15,-1-2 10 0,2-1-13 0,-2 2 6 16,1 0 2-16,2-2-7 0,-3 0 5 0,0 1-5 16,1 1-5-16,1 1 13 0,0-1-11 0,-3 2 5 15,3-2 2-15,-1 1 2 0,0-1-4 0,3 2 3 16,-4-1 7-16,3-2-13 0,2 1-2 0,-5 1 1 15,4-3 2-15,-1 4 7 0,-2-2 1 0,2 0-18 16,-3 1 17-16,-1-1-8 0,4-2 12 0,-2 3-5 16,-2 1-5-16,1-3 5 0,0 2-2 0,-1-1 8 15,0 0-5-15,1 0-3 0,-1 1-21 0,2-1 23 16,-2 0-6-16,0 0 11 0,0 2-4 0,1-1-5 16,-3-1 3-16,3 1-4 0,-5 2 10 0,11-4-3 15,-9 4-8-15,-2 0 7 0,4-6 4 0,-3 4-7 16,-1 2 8-16,6-2-5 0,-6 2-9 0,3-5 2 15,1 3-7-15,-4 2 4 0,10-5 10 0,-7 4-5 16,1-1-1-16,0-1 6 0,0 2-1 0,0-2 3 16,2 2-3-16,-5-3-4 0,-1 4-3 0,8-4 11 15,-6 1-17-15,1 1 6 0,3-1 4 0,-5 1 2 16,-1 2 2-16,9-5 4 0,-8 3-7 0,2-1 2 16,1 2 0-16,-4 1-3 0,5-5 4 0,-1 2-9 15,-4 3 1-15,0 0 2 0,5-3 3 0,-3 1 4 16,2-1-3-16,-4 3 2 0,4-4-5 0,0 2-1 15,-4 2-3-15,5-5 9 0,0 4 0 0,-1-4-19 16,1 0 23-16,-1 3-12 0,1 0 4 0,-2-3 5 16,1 3-2-16,1 0 3 0,-3-3-12 0,2 2 6 15,0-2 5-15,0 4-4 0,-4 1 4 0,6-6 0 16,-6 6-19-16,4-3 17 0,-4 3-1 0,4-3 1 16,-4 3 3-16,2-4-6 0,-2 4 3 0,6-2 2 15,-3-1 2-15,-3 3-7 0,0 0-4 0,3-3 6 16,1 1 1-16,-2-1 0 0,-2 3-7 0,3-4 1 15,-3 4 8-15,1-2-3 0,-1 2 2 0,0 0-7 16,6-3 6-16,-6 3-1 0,0 0 0 0,2-4-4 16,-2 4 1-16,0 0 1 0,2-4 0 0,-2 4 8 15,0 0 3-15,2-4-3 0,-2 4-3 0,0 0-16 16,0 0 13-16,0 0-21 0,2-5 27 0,-2 5-8 16,0 0 5-16,0 0-3 0,5 0 2 0,-5 0-9 15,0-4 12-15,0 4-4 0,0 0-3 0,0 0 3 16,0 0-5-16,4-4 0 0,-4 4 5 0,3-2-2 15,-3 2 1-15,2-4 2 0,-2 4-4 0,5-4 2 16,-5 4-12-16,3-4 11 0,-2 0-6 0,-1 4 4 16,3-5 5-16,-1 2 2 0,-2 3-3 0,3-5 1 15,0 3-2-15,1 0-2 0,-4-2-19 0,0 4 13 16,4-8 12-16,0 5-5 0,-1-2-3 0,-1-1 6 16,2 3-1-16,-1-2-4 0,-1 0-4 15,3 1 8-15,-1 0-7 0,-3-2 4 0,3-1 2 0,0-1 5 16,0 2-13-16,-3 2 11 0,3-5-4 0,-3 3-2 15,3 0-2-15,-1 1-17 0,-1 1 27 0,2-3 3 16,-3 1-7-16,2 2-5 0,-1-3 5 0,1 3 3 16,-2 2-7-16,-1-3-20 0,4 2 33 0,-4-1 3 15,3 1-8-15,-2-1-4 0,-1 4 6 0,1-5-4 16,2 0-7-16,-3 2-13 0,2-1 17 0,-2 4 5 16,0-5-3-16,0 5-5 0,3-7 6 0,-3 5 1 15,1-2-7-15,-1 4-8 0,0-7-24 0,0 2 11 16,0 1-5-16,0 4 7 0,0-5 1 0,-1 0 2 15,1 5 5-15,-3-7-1 0,3 4 2 0,0-2 0 16,0 1 2-16,0 4 14 0,-2-7-12 0,-1 3 1 16,3-1 3-16,-1 1-6 0,-3 0-1 0,4-1 6 15,-1 0 4-15,-2 0-1 0,-1-1 5 0,4 2-9 16,-1 0 1-16,1-1 21 0,-1 0-21 0,-2 1 2 16,2-2 1-16,-3-1 3 0,2 2-8 0,-1 0 5 15,3 0 1-15,-5 0 0 0,5 1-2 16,-2 1 1-16,0-2 0 0,2 5 4 0,-1-9-5 15,-2 9 5-15,-1-3-5 0,4 3 2 0,0-5-1 0,0 5 2 16,-1-6 2-16,1 6-9 0,-4-3 7 0,4 3-4 16,0 0 4-16,-1-3 4 0,1 3-3 0,-4-3-2 15,4 3-1-15,0 0-4 0,0 0 9 0,0 0-7 16,0-5 3-16,0 5 4 0,0 0-5 0,0 0-1 16,0 0 7-16,0 0-5 0,0 0-2 0,0 0 4 15,0 0-2-15,-3-4 3 0,3 4-6 16,0 0-1-16,0 0 3 0,0 0-1 0,0 0 11 15,0 0-9-15,0 0 2 0,0 0 2 0,0 0 7 0,0 0-20 16,0 0 12-16,0 0-7 0,0 0-6 0,0 0 8 16,0 0 9-16,0 0-17 0,0 0 11 15,0 0-8-15,0 0 6 0,0 0-3 0,0 0 0 16,0 0 10-16,0 0-12 0,0 0-1 0,0 0-10 16,0 0 4-16,0 0-7 0,0 0-4 0,0 0-10 15,0 0-12-15,0 0-13 0,0 0 9 0,0 0-15 16,0 0-18-16,-6 14-23 0,5-10-30 0,-5 4-26 15,-1-2-37-15,-1 5-36 0,-3 0-47 0,-2 1-181 16,-2 0-502-16,2-3 223 0</inkml:trace>
  <inkml:trace contextRef="#ctx0" brushRef="#br2" timeOffset="66343.92">25359 2808 31 0,'0'0'45'0,"0"0"-17"0,0 0 5 0,0 0 3 16,0 0-1-16,8 2-4 0,-8-2 3 0,0 0-6 15,0 0 1-15,0 0-3 0,0 0 3 0,0 0-3 16,0 0 2-16,0 0-6 0,0 0 0 0,0 0-3 16,0 0 0-16,0 0-5 0,0 0 8 0,0 0-11 15,0 0 3-15,0 0 0 0,0 0 0 0,0 0-7 16,4 0 1-16,-4 0 3 0,0 0 8 0,0 0-2 15,0 0-2-15,0 0 6 0,0 0-4 0,10 0 6 16,-10 0-4-16,9 0 0 0,-9 0-2 0,10 0 7 16,-10 0-5-16,12 3-1 0,-5-3 1 0,2 0 4 15,2 0-7-15,-1 0-1 0,2 1 2 0,5 2 3 16,-3-2-5-16,-2 1 18 0,4 0-28 0,0-1 4 16,4 1-4-16,-3 0 9 0,2-2 2 0,1 3-3 15,0-3-5-15,1 0 7 0,7 0 18 0,-1 1-19 16,-3 3 6-16,3-4-12 0,-5 0 6 0,-2 1-1 15,10 0 0-15,-10-1 3 0,1 0 4 0,0 2-13 16,0-2-7-16,-2 0 4 0,0 0 1 0,0 3-2 16,-6-3 3-16,0 0 2 0,-2 2-9 0,2-2 7 15,-6 2-6-15,0-2 16 0,1 1-12 0,-3-1 2 16,-5 0 1-16,9 1-7 0,-4 0 0 0,-5-1-3 16,0 0 5-16,9 2 1 0,-9-2 0 0,6 1-10 15,-6-1 3-15,0 0 5 0,6 2 3 0,-6-2-6 16,0 0 5-16,0 0-4 0,5 1 10 0,-5-1-9 15,0 0-7-15,0 0 2 0,0 0-8 0,0 0-13 16,0 0-13-16,5 1-19 0,-5-1-11 0,0 0-7 16,0 0-14-16,0 0-69 0,0 0-173 15,2-5 76-15</inkml:trace>
  <inkml:trace contextRef="#ctx0" brushRef="#br2" timeOffset="67766.84">26310 2664 64 0,'0'0'104'0,"0"0"3"0,0 0-17 16,0 0-3-16,0 0-1 0,0 0-7 0,0 0-17 15,0 0 3-15,0 0 4 0,0 0 1 0,0 0-2 16,0 0-2-16,0 0 0 0,0 0-6 0,0 0-3 16,0 0 2-16,0 0-4 0,0 0-6 0,0 0-5 15,0 0-2-15,0 0-2 0,0 0-5 0,0 0-1 16,0-4-5-16,0 4-3 0,0 0-7 0,0 0-1 15,0 0-1-15,0 0-1 0,0 0-7 0,0 0-9 16,0 0 8-16,0 0-1 0,0 0 5 0,0 0-2 16,0 0-2-16,0 0-5 0,4 10 3 0,-3-5-1 15,0-3-2-15,-1 2 3 0,3 1-7 0,-3 3 4 16,1-1 1-16,2 2 2 0,1 2-6 0,0 3-7 16,0 1 10-16,-1 2 5 0,-2 0-5 0,4 3 3 15,-2 6-1-15,-2-10-8 0,3 2 10 0,0 0-4 16,-3-1 2-16,2 1 0 0,0-1 1 0,0-2-1 15,-4-4 0-15,3 4 3 0,2-5-3 0,-2-1-3 16,-1-1 7-16,0-1-8 0,-1-1 4 0,0-6-3 16,0 8 1-16,0-8 0 0,1 5 0 0,-1-5 4 15,4 6 8-15,-4-6 5 0,0 0 7 0,0 0-4 16,0 0-8-16,0 0 2 0,0 0-1 0,0 0-4 16,0 0 1-16,0 0-4 0,-4-25-2 0,3 17 4 15,0-1 0-15,0-3-4 0,-1 0-2 0,2 0 2 16,0 0-1-16,0 0-2 0,-5-6 0 0,4 1-4 15,-3 1 2-15,2 0-1 0,3-2 2 0,-4 6 1 16,1-3 0-16,-1-2-4 0,2 1 0 0,1 4-2 16,1-1 4-16,-2 3 1 0,0-4 3 0,2 4-1 15,-2 2 3-15,1-3 0 0,-2 1 2 0,2 3 1 16,2 0 3-16,-2 2 0 0,1-3-3 0,0 0 5 16,-1 3 0-16,0-1-2 0,2 1-3 0,-2-1 3 15,1 1-7-15,0 2-1 0,-1-1 3 0,0 4-3 16,-1-6 3-16,1 6-1 0,4-4-8 0,-4 4 5 15,0 0-2-15,0-3-1 0,0 3 1 0,0 0-2 16,0 0 4-16,2-4-8 0,-2 4 5 0,0 0-1 16,0 0-2-16,0-5 4 0,0 5-4 0,0 0 0 15,0 0 1-15,0 0 3 0,0 0-4 0,0 0-2 16,12 12 2-16,-5-7 1 0,-2 1 2 0,3 1 1 16,0 1-3-16,-1 0-1 0,1 1 1 0,-3 0 3 15,5 0-4-15,-1 2 2 0,-1-2-1 16,2 1 5-16,-5-1-5 0,3 2 0 0,0-4-2 15,-1 3 3-15,0-3-1 0,-1 2 3 0,1-3 0 0,-2 0-3 16,2 2 0-16,-3-4-2 0,0 1 6 0,1 0-4 16,-1 1-1-16,0-4 3 0,0 2 2 0,-2-1-5 15,3-1 3-15,-1 0-2 0,-1 1-3 0,-3-3 4 16,3 3-2-16,-1 1 2 0,-2-4 1 0,5 0 0 16,-5 0 2-16,0 0-1 0,6 0 1 0,-6 0-3 15,0 0 3-15,9-4-2 0,-4 3 1 0,-1-3-1 16,1 1 0-16,-2-2-1 0,-1 3 2 0,5-5 22 15,-4 2 0-15,5-2-4 0,-3-1-1 0,3-3-5 16,-2 1 2-16,-2 0-4 0,5-2-3 0,-4 2-1 16,-1 0 0-16,6-5 0 0,-6 4-2 15,1 0 3-15,3-1-5 0,0-1 0 0,-2 3 1 16,-2-2-2-16,0 3 2 0,0 0-3 0,-2-2 0 16,3 4-2-16,-2-1 4 0,-1 5-5 0,2-4 0 15,-3 0 1-15,2 4 5 0,-2 1 5 0,0-3 1 16,1 1-5-16,-1 0 4 0,-1 4-4 0,3-3 0 15,-3 3-4-15,1-3 2 0,-1 3-4 0,0 0-2 16,0 0 0-16,0 0 0 0,0 0-2 0,0 0 2 16,0 0 1-16,0 0 1 0,4 11 2 0,-4-2-1 15,0-5-2-15,-2 8 0 0,2-4 3 0,-1 4-1 16,0 0-1-16,-2 5-1 0,2-3 2 0,1 1-1 16,-1 2 0-16,-1 0 0 0,1 0 2 0,-1-1 1 15,-1-1-2-15,3 2 0 0,-4-4-2 0,3 0 2 16,-1 3 0-16,-1 1 0 0,-1-6 2 0,4 5-3 15,0-4 0-15,0 5 2 0,-1-6 0 0,1 0 2 16,-1-1-5-16,1 2 3 0,0 1-2 0,-2-6 1 16,2 2 1-16,-1-3 1 0,1 2 0 0,0-2-4 15,0-1 3-15,0-3-3 0,0 2-2 0,0-4-5 16,0 7-12-16,0-7-18 0,0 0-17 0,0 0-54 16,0 0-46-16,0 0-45 0,0 0-164 0,0 0-393 15,0-23 174-15</inkml:trace>
  <inkml:trace contextRef="#ctx0" brushRef="#br2" timeOffset="68364.22">26858 2609 95 0,'0'0'110'0,"4"-2"-18"0,-4 2-5 16,0 0-7-16,0 0-7 0,0 0-8 0,0 0-5 15,0 0-7-15,0 0 2 0,0 0-3 16,0 0 1-16,3 10-5 0,-1-5 3 0,-2-2-3 0,0 2-3 16,0-1-3-16,0 3 0 0,0 0 0 15,0 1-4-15,0 0-4 0,0 3 5 0,0-1-3 16,0 1 3-16,0-1-8 0,-2 4-2 0,0-3-2 15,2 1-7-15,0 2 4 0,-1-4-3 0,-2 3 2 16,2-1-3-16,-3-1 0 0,3 3-1 0,-4-1-1 16,3-1-4-16,-2-2-3 0,4 2 3 0,-2-5-3 15,1 5 0-15,1-3-6 0,-2-2 7 0,2-1-4 0,0-1 1 16,-2 2 0-16,2-2 1 0,0-5-4 0,0 10 4 16,0-5-3-16,0-5 3 0,4 4-5 15,-4-4 7-15,0 5 0 0,0-5 4 0,0 0-2 16,5 4 5-16,-5-4-2 0,9 1 6 0,-4 1-4 15,-5-2 0-15,13 0-2 0,-6-2-5 0,1 0 2 16,5 1 1-16,0-1-4 0,-2 0-1 0,2 2 1 16,2 0-5-16,2-2 2 0,1-1 1 0,2 1-4 0,-2-1 4 15,1-1 0-15,1 1 3 0,-2 1 0 16,2-1 2-16,-2 3-2 0,0 0-1 0,1-2 0 16,-6 2 1-16,-3-3-4 0,4 3 2 0,-5 0-2 15,-1-3 0-15,-8 3 3 0,12 3-3 0,-12-3 9 16,0 0 4-16,13 0 4 0,-13 0 3 0,0 0 3 15,0 0-1-15,10 0-2 0,-10 0-1 0,0 0 3 16,0 0-6-16,0 0-4 0,0 0-5 0,5-5-2 16,-5 5-10-16,4-5-22 0,-4 5-26 0,0 0-23 15,0-7-33-15,0 7-33 0,4-9-37 0,-4 6-160 16,1-3-357-16,1 0 158 0</inkml:trace>
  <inkml:trace contextRef="#ctx0" brushRef="#br2" timeOffset="69476.2">27402 2565 56 0,'0'0'118'0,"0"0"2"15,0 0-14-15,0 0-6 0,0 0-6 0,0 0-5 16,0 0-7-16,0 0 0 0,0 0-7 0,0 0-4 16,0 0-2-16,0 0-5 0,0 0-2 0,-7-1-10 15,7 1 2-15,0 0-4 0,0 0 0 0,0 0-2 16,0 0 0-16,0 0 7 0,0 0-6 0,0 0 1 15,0 0 3-15,0 0-11 0,0 0 4 0,0 0-1 16,0 0-2-16,0 0-2 0,0 0-3 0,0 0 1 16,0 0-3-16,0 0-3 0,0 0-4 0,0 0-1 15,0 0 0-15,0 0-4 0,0 0-3 0,0 0 2 16,0 0-1-16,0 0-3 0,0 0-1 0,0 0 1 16,0 0 4-16,0 0-4 0,0 0 1 0,0 0 1 15,0 0-2-15,0 0 0 0,0 0 0 0,0 0-1 16,0 0 2-16,0 0 0 0,0 0 0 0,0 0 2 15,0 0 0-15,0 0 0 0,0 0-1 0,0 0-2 16,0 0 7-16,0 0-12 0,0 0 0 0,2-7-3 16,-2 7 2-16,0 0-3 0,0 0-4 0,0 0 4 15,0 0-1-15,0 0-3 0,3-5 1 0,-3 5 0 16,0 0-2-16,0 0-1 0,0 0 1 0,0 0 0 16,-1-4-3-16,1 4 2 0,0 0 1 0,0 0-4 15,0 0 3-15,3-4-1 0,-3 4-2 16,0 0 0-16,4-3 1 0,-4 3-2 0,7-2 2 15,-5-1-4-15,2 2 4 0,-4 1-6 0,9-4 8 16,-5 3-5-16,1-2-1 0,-1 2-1 0,-4 1 4 16,10-3-1-16,-2 2 0 0,-3-1 1 0,1 1-1 0,-6 1-4 15,13 1 3-15,-7-1 1 0,2 2 2 0,-1-2-4 16,0 1 0-16,-2 1 0 0,4 0 1 0,-4 1-3 16,2-1 5-16,-2 2 0 0,-1 2-4 15,2-1 3-15,-2 1-2 0,0 2 4 0,-2 1-2 16,2 1-1-16,-5-2 2 0,1 4-2 0,-3-3-1 15,-2 4-1-15,1-1 4 0,-6 2-4 0,-3 1 0 16,-2-1 0-16,2 1-2 0,-5-3-4 0,4 4 6 16,-3-6-2-16,1 1-1 0,-2 0 0 0,5-1 2 0,-2 0 1 15,1 0 1-15,1-4-2 0,3 0 2 16,1-2-1-16,1 1 2 0,2-3-2 0,-2 3 2 16,3-2-5-16,1-1 4 0,0 1-1 0,4-3-1 15,-6 3 0-15,6-3 1 0,-1 4 0 0,1-4 2 16,0 0 3-16,0 0-3 0,6 2 1 0,-6-2 2 15,13 3-1-15,-4-6-1 0,5 3 0 0,-1 0-2 16,6 0 1-16,-1-2 1 0,4 0 2 0,6 1-5 16,0-1 5-16,-6 2 0 0,-2 0 0 0,3-3-1 15,5 4-1-15,-6-2-1 0,-3 1 3 0,3 0-2 16,-4 0 0-16,0 0 2 0,-4 0-4 0,-2 1 2 16,0-2-3-16,-1 2 7 0,-3-1-3 0,2 0-1 15,-5 0 3-15,-5 0 1 0,9 2-4 0,-9-2 3 16,5-2 5-16,-5 2-5 0,0 0 1 0,8-1 0 15,-8 1-2-15,0 0 1 0,6 3 2 0,-6-3-2 16,0 0-3-16,0 0-4 0,4-7-26 0,-4 7-31 16,-1-5-33-16,1 5-49 0,-3-8-38 0,1 4-189 15,-2 0-399-15,3-1 177 0</inkml:trace>
  <inkml:trace contextRef="#ctx0" brushRef="#br2" timeOffset="70091.13">28233 2270 32 0,'0'0'143'0,"0"-5"-17"16,0 5-8-16,0 0-17 0,0 0-4 0,0 0-12 16,0 0-8-16,0 0-14 0,0 0 4 0,0 0-10 15,0 0-2-15,0 0-9 0,0 0 0 0,0 0 2 16,0 0 4-16,-6 8-3 0,2-5-1 0,0 3 2 15,-2-1-2-15,1-2-8 0,-3 5 4 0,-1 1-8 16,-1 1 3-16,-2 3-1 0,-1 1 1 0,3 5-3 16,-6 0 1-16,4 0-4 0,-7 4 2 0,2 3-4 15,1 0 0-15,-1-1-3 0,4 1 3 0,-3 1-6 16,-2 2 0-16,5-3-4 0,0 2 3 0,-1-5-4 16,5 3 0-16,0-1-3 0,3-5 2 0,-2 4-1 15,3-3 1-15,3 3-5 0,0-4 4 0,2-5-2 16,0 4-1-16,0-2 6 0,0 0-2 0,2-3 3 15,1 4-3-15,1-8 3 0,0 6 1 0,1-2-1 16,4 3 2-16,-4-6 4 0,7 0 2 0,-6-1-4 16,7-1 2-16,-4-2 3 0,2 0-3 0,1-1-5 15,7-1 3-15,-1-1-5 0,1-1 0 0,-1 2 2 16,4-5-4-16,-1 2-3 0,2-2-4 0,-6 0 1 16,2-2 5-16,-6 2-7 0,1 0-3 0,-5 0 1 15,1 0-1-15,-3 0-2 0,0 0 2 16,-2 0-3-16,-5 0 2 0,9-5-2 0,-9 5 0 0,7 0-1 15,-7 0 3-15,0 0-8 0,6-1-14 0,-6 1-23 16,0 0-20-16,0 0-38 0,0 0-14 0,-5-11-43 16,5 11-39-16,-5-7-164 0,1 4-384 0,4 3 170 15</inkml:trace>
  <inkml:trace contextRef="#ctx0" brushRef="#br2" timeOffset="72002.38">28434 2506 23 0,'0'0'106'16,"0"0"3"-16,0 0-16 0,0 0-2 0,0 0-8 15,2-3-8-15,-2 3 0 0,0 0-12 0,0 0-18 16,0 0 11-16,0 0-8 0,0 0 2 0,0 0-2 16,0 0-5-16,0 0-7 0,0 0 3 15,0 0-4-15,0 0-8 0,0 0-3 0,0 0-3 0,0 0 2 16,0 0-3-16,3 11 8 0,-3-6-8 0,0 2 4 16,-3 2 11-16,3 2-15 0,0 4 2 0,0 0 1 15,0 2-7-15,-1 3 2 0,1-2 1 16,0 2 0-16,0-3-1 0,0 9-7 0,-1-9 4 0,2 3 2 15,-2-1-2-15,1 0-4 0,-3-1-1 0,3-2 2 16,0-5-2-16,-1 0 2 0,1 0-1 0,0-3-6 16,0-1 4-16,0-2-4 0,-4 1 7 0,8-3-9 15,-4 1 22-15,0-4 3 0,-4 4 12 0,4-4-7 16,0 0 1-16,0 0-10 0,0 0 3 0,9-10-5 16,-8 6 2-16,-1-4-6 0,3 1 2 15,-2-3-13-15,2 1 6 0,-2-3-5 0,2 0 6 16,-1-3-5-16,2-1-2 0,-3-1-1 0,3 2-4 0,-2-3 0 15,1-1 1-15,-3 0 3 0,3 2-4 16,-1-6 6-16,-3 6-5 0,2 0 3 0,-2 0-4 16,1 7 0-16,0-1 10 0,0 1 2 0,-1 1 7 0,1 2 1 15,0 0 3-15,0 2 0 0,-2 0-2 0,2 1 1 16,2-1-3-16,-2 5-2 0,0-5-2 16,0 5 1-16,1-7-1 0,-1 7-7 0,0-3 5 15,0 3-9-15,0 0-1 0,1-5-2 0,-1 5 4 16,0 0-2-16,0 0 0 0,9 12-4 0,-5-7 0 15,1 6 5-15,3-2 0 0,-1 0-3 0,0 1 0 16,2 6 0-16,2-1 0 0,0-1 3 0,1-3-1 16,-3 5-3-16,4-3-2 0,-2 2 7 0,1 0-6 15,-2-3 3-15,4 1-3 0,-2-2-2 0,-1-2 4 16,-2 0-5-16,0 0 6 0,0-1-6 0,1 0 7 16,-1-1-5-16,0-2 4 0,-2-1-3 0,-2-1-1 15,1 1 0-15,-2 0 3 0,-1-2-2 0,2 2 1 16,-3-1 4-16,-2-3 3 0,0 0-10 0,10 2 2 15,-6-2 1-15,-4 0 1 0,7 5-7 0,-7-5 6 16,7 0 1-16,-7 0 2 0,0 0-3 0,14-2-1 16,-14 2-1-16,7-2 2 0,-7 2-2 0,6-3 0 15,-6 3 0-15,7-3-3 0,-7 3 5 0,7-5-3 16,-7 5 0-16,0 0 1 0,4-2-2 0,-4 2 4 16,0 0-2-16,5-3-2 0,-5 3 4 0,0 0-4 15,0 0 4-15,0 0-1 0,5-4-1 0,-5 4-1 16,0 0-1-16,0 0 4 0,0 0-1 0,0 0 1 15,0 0 1-15,0 0-6 0,4-3 5 16,-4 3 2-16,0 0-6 0,0 0 7 0,0 0 2 16,0 0-3-16,0 0-1 0,0 0 2 0,0 0-4 0,0 0 3 15,0 0 3-15,0 0-4 0,0 0-4 16,0 0 4-16,0 0-3 0,0 0 2 0,0 0 2 0,0 0 2 16,0 0 8-16,0 0 6 0,0 0 10 0,0 0 4 15,0 0-4-15,0 0-4 0,0 0-1 16,-1-7-3-16,1 3-3 0,1 1 1 0,-2-4-1 15,1 7-4-15,1-5 0 0,-1-1 1 0,0 1-3 16,2-1-2-16,-2 0-3 0,-2 1 1 0,2-1-1 16,0-1 2-16,0 2-1 0,0-3-3 0,0-1 1 15,0-2-4-15,-1 5 2 0,1-6-2 0,0 2 2 16,-3-1-1-16,2 0 3 0,-3-1-2 0,4-2 7 16,4-3-9-16,-4 7 0 0,-4-2 2 0,4 2 5 15,0 1 3-15,0-1-3 0,0 3 8 0,0 2-4 16,-2-1 2-16,2 2-1 0,0 0-3 0,-2-1-4 15,4 2-2-15,-2 3 3 0,0 0-2 0,-2-5-3 16,2 5-1-16,0 0 0 0,0 0-1 0,0 0-3 16,0-5 2-16,0 5-5 0,0 0-12 0,0 0-18 15,0 0-25-15,0 0-29 0,0 0-37 0,-4 16-35 16,4-16-17-16,-1 4-39 0,1 1-156 0,0-5-403 16,-4 5 178-16</inkml:trace>
  <inkml:trace contextRef="#ctx0" brushRef="#br2" timeOffset="89338.64">29166 2256 23 0,'3'-3'41'16,"-3"3"2"-16,1-4 7 0,0 1-5 0,-1 3 11 15,0 0-12-15,4-4 4 0,-4 4-1 0,0 0 1 16,3-3-10-16,-3 3 3 0,0-4-3 0,0 4-5 15,0 0-3-15,0-5 1 0,0 5 5 0,0 0-2 16,0 0-3-16,0-5-3 0,0 5 5 0,0 0-7 16,0 0 8-16,-3-3-6 0,3 3-3 0,0 0 6 15,0 0-7-15,0 0 9 0,0 0-8 0,0 0 7 16,0 0-3-16,3-5 7 0,-3 5-3 0,0 0-6 16,0 0 0-16,0 0-5 0,0 0 6 0,0 0-7 15,0 0 5-15,0 0-14 0,0 0 4 0,0 0-9 0,0 0 4 16,0 0-5-16,0 0-1 0,0 0 2 15,0 0-1-15,0 0-1 0,0 0 2 0,-4 14 0 16,4-9-1-16,-2 1 1 0,1 1 2 0,0 3-1 16,0 1 2-16,-2-1 2 0,0-2 5 0,1 9-3 15,-3-1 4-15,2 1 4 0,1-2 1 0,-1 1-3 16,-1 0 1-16,2 0-8 0,-3 2 6 0,2-2-5 16,0-5-2-16,0 5-2 0,0-4 1 0,1-2 12 15,0 0-17-15,1 1 2 0,-2-3-5 0,3-1 5 16,-2-1 0-16,1-1-3 0,1 0 1 0,-2-2 3 15,2-3-6-15,0 7 2 0,0-7 12 0,0 3 4 16,0-3 4-16,0 0-6 0,0 0-1 0,0 0-4 16,0 0 2-16,0 0-6 0,4-17 2 0,-3 10-4 15,-1 0-1-15,2-1-4 0,0-4 4 0,0 3-7 16,0-1 5-16,1-2-5 0,-1 0 2 0,-1-1-5 16,1 3 3-16,-1-2-3 0,2-5 3 0,-3 8-5 15,1-3 4-15,0 2 0 0,0 3-3 0,2 2 1 16,-3 0 3-16,1-2-3 0,-1 5-2 0,2-1-4 15,-2 3 11-15,5-4-4 0,-1 3 0 0,-4 1-1 16,8 0 14-16,-8 0-16 0,8 4 3 0,-3-3 0 16,-1 2 2-16,0 2-2 0,2 0 3 0,-1-1 1 15,-1 3-2-15,1-4-2 0,-1 4 2 0,1-3 3 16,2 2-4-16,-4 1 6 0,5 1 0 0,-3-1-1 16,0 0 3-16,-1-2-8 0,1 5 8 0,0-4-2 15,-1-2 1-15,0 4-4 0,0-2 1 0,0-3 1 16,1 3 0-16,0-1-4 0,-1 0 5 15,-2 0 1-15,2-3-4 0,0 1-3 0,-3 0-6 16,2-1-16-16,1 2-10 0,-4-4-28 0,0 0-37 16,0 0-48-16,11-5-122 0,-7 1-289 0,-4 4 127 15</inkml:trace>
  <inkml:trace contextRef="#ctx0" brushRef="#br2" timeOffset="91280.05">29516 2280 142 0,'0'0'162'0,"-4"-4"-31"16,4 4-9-16,0 0-13 0,0 0-12 0,0-5-8 15,0 5-11-15,0 0-4 0,0 0-13 0,0 0-3 16,0 0-2-16,0 0-11 0,0 0-5 0,0 0-1 16,0 0 0-16,-6 14-7 0,3-8 1 0,2 3-7 15,-3 1 5-15,3 1-3 0,-3 2 3 0,-1-1-1 16,1 2-7-16,4-1-3 0,0 3 2 16,-1-4-5-16,2 3 1 0,-1-5-6 0,0 2-2 15,0 0 4-15,0-5-4 0,4 3-3 0,-4-3 1 16,0 0 1-16,1 0-3 0,4-2 3 0,-5-2-5 0,0-1 8 15,0-2-8-15,3 4-1 0,-3-4 4 0,0 0-3 16,10-1-5-16,-10 1-8 0,9-5-2 0,-1-2 0 16,1 2-9-16,-4-2-4 0,0 0-6 0,0-5-9 15,1 6 7-15,1-5 3 0,-3 3-8 16,1-4 16-16,-1 2-11 0,0 1 3 0,-3-2 4 16,1 2 4-16,1 3 5 0,-3-6-2 0,-3 6-1 15,3-1 0-15,0 2 4 0,-2-3 1 0,-1 1 14 16,1 2-15-16,-1 0 5 0,1-2-7 0,-2 3 12 15,1 1-1-15,-1-1 4 0,4 4 18 0,-10-6-22 16,6 4 2-16,-1-2-4 0,5 4 1 0,-8-3 2 16,8 3 3-16,-12 0 1 0,12 0-7 0,-16 0 14 15,16 0-10-15,-10 2 6 0,1-1-9 0,0 3 7 16,4-3 1-16,-3 0-2 0,8-1-1 0,-12 3 4 16,5-2 10-16,7-1-11 0,-9 4-8 0,9-4 3 15,0 0 0-15,-10 2 4 0,10-2-5 0,-4 5 10 16,4-5-5-16,-4 2 1 0,4-2-4 0,0 0 0 15,0 0 5-15,0 0 2 0,4 5 0 0,-4-5-4 16,0 0-2-16,0 0 5 0,14 2-2 0,-9-1 9 16,-1-1 0-16,-4 0 0 0,0 0-9 0,19-3 1 15,-10 3 5-15,-9 0-4 0,17 0-1 0,-7 0-1 16,-2-2-4-16,2 2 9 0,-10 0-4 0,17-3 0 16,-7 3 5-16,1-1-3 0,-3 1 20 0,2-3-26 15,2 3 3-15,-1-3-10 0,0 1 10 0,-1-1 1 16,1-2 1-16,0 1 1 0,1-1-14 15,-1 0 14-15,2-2 1 0,4 0-2 0,-8-1-9 16,5 1 6-16,-2 0 3 0,-1 1 5 0,-2-4-5 0,0 4-3 16,-1 0 1-16,-3 0 4 0,2 1 5 0,-3-2 6 15,0 2 3-15,0 0-1 0,0 0 4 16,-3 0-5-16,2 1-1 0,-3 4-5 0,1-8 3 16,-1 8-2-16,0-6-3 0,0 6-5 0,-4-5 4 0,4 5-2 15,0 0 9-15,0 0-11 0,-1-5-3 16,1 5-2-16,0 0 2 0,0 0-6 0,0 0-4 0,0 0 7 15,0 0-2-15,0 0-1 0,0 0-4 0,0 0 7 16,0 0-6-16,9 14 7 0,-9-14 6 0,9 12-4 16,-8-7-4-16,3-1 1 0,4 4 0 15,-4-2 1-15,4 1-3 0,-1 2 4 0,-1-2-5 16,-1 0 6-16,5 3-2 0,-6 0-3 0,1 2 8 16,-1-3-3-16,1 3-1 0,-1-1 6 0,5 3 0 15,-8-3-10-15,3 2 4 0,0-1 3 0,-3-2-3 16,1 1-1-16,0-1 6 0,-2 0-1 0,1 0-9 15,2-3 5-15,-2 0 0 0,-1 2 2 0,0-5 0 16,5 4 4-16,-5-3-1 0,0-2-4 0,2 3 1 16,0-1-1-16,-2-5-3 0,1 6 1 0,2-5 5 15,-3-1-1-15,1 4-3 0,-1-4-1 0,9-2 4 16,-9 2-1-16,9-5-2 0,-4 3 3 0,2-2-6 16,-1-2 3-16,2 1 0 0,2-1-5 0,-1-5-11 15,0 3 4-15,-3-2-5 0,3 3 2 0,1-7 2 16,-2 5-2-16,1-4-11 0,-1 1 4 0,-3 2 3 15,-1-1 5-15,1 1 5 0,-3 0-3 0,3 1 2 16,-5-1 4-16,0 2 1 0,0-1 5 0,-3 7 4 16,0-3 2-16,1-2 6 0,-4 6 1 0,6 1 2 15,-11-2-5-15,11 2-3 0,-17 2-4 0,8 3 2 16,0 0-2-16,-1 0 8 0,1 3 8 0,0 0-9 16,0 2-6-16,3-2 1 0,-2 1 6 0,4-1-7 15,-1 1 7-15,0 2-7 0,4-5-1 16,-3 2-2-16,4-1 7 0,3-1-8 0,-2 2-1 15,0-4 6-15,-1 1-5 0,4 0 7 0,-3-2-8 0,4 0 5 16,-1 1-2-16,4-4 6 0,-8 0-2 0,15-7 0 16,-5 2-1-16,-1 2-7 0,2-3-1 0,-1 1 3 15,-1-7-6-15,1 2-2 0,0-1 4 0,-1-4-5 16,4 1 4-16,-5-4-5 0,-1-1-5 0,2 2 2 16,-2-1 0-16,0 1-2 0,-3-2-4 0,3-6 3 15,-4 7 1-15,2-6 1 0,-1 4 4 0,-4-7-3 16,5 9 2-16,-5-3 0 0,3 4 1 15,-3-1 15-15,0 2 7 0,0 3 5 0,1 3 14 0,-2 0 3 16,-2 3 7-16,3-1-3 0,3 3-2 0,-3-1-5 16,0 6 0-16,-3-7-8 0,3 7-1 15,0 0-6-15,0 0 2 0,0 0-1 0,0 0-3 16,0 0 1-16,-5 21-1 0,5-7-1 0,-9 0-1 16,8 5-1-16,-1-1-3 0,-1 9 3 0,-1-1-7 15,0 4 7-15,2 1 1 0,0 1-1 0,-3-3-6 16,5 0 3-16,0 3-2 0,-2-2-4 0,-1-3 8 15,8 1-5-15,-3-5-3 0,1-2 8 0,1-3-8 16,0-1 3-16,1-1 2 0,-3-4-6 0,1-3 3 16,2-3-1-16,-1 4 10 0,-3-4-12 0,6-2 7 15,-3-1 0-15,-4-3-3 0,15-1 1 0,-5-1-5 16,3-2 3-16,0-4 0 0,1 0-1 0,1-3 1 16,1-2-5-16,4-6-1 0,-7 7-7 0,0-3 3 15,3-7-10-15,-4 6 1 0,-3-4-6 0,2-2 3 16,-2 6-5-16,-4 0 11 0,0 5 7 0,-1-1-9 15,-1 4 3-15,-1-4 4 0,1 7 8 0,-2-2 4 16,-2 2 3-16,1-2 4 0,1 2-4 0,-1 5-3 16,0 0 2-16,0 0-1 0,-5-7-6 0,5 7 1 15,0 0 3-15,-13 14 4 0,4-7-5 0,4 1 6 16,0-1-4-16,1 5-3 0,0-4 0 0,-1 3-2 16,1-2 6-16,-2 0-10 0,4 0 6 0,0 1 2 15,0-3-6-15,0 1 1 0,1-1 3 0,1-2-5 16,0 0 1-16,0-5 5 0,0 9-3 15,0-9 3-15,1 7-3 0,-1-7 6 0,0 5-6 16,0-5 3-16,4 3-2 0,-4-3-2 0,0 0 3 16,0 0 1-16,18-10 0 0,-13 8-3 0,0-3-5 15,3 0-1-15,2-1 7 0,-5 2-7 0,4-1-4 16,0-1 5-16,-4 0-1 0,3 4 4 0,-3-1-4 0,2 1 3 16,-7 2-5-16,14 2 0 0,-14-2 4 0,11 3-4 15,-6-1 10-15,1 1-4 0,0 0 1 16,-1 1 2-16,0 1-2 0,-1 1-3 0,0 0 0 15,3 1 0-15,-2 0 6 0,-2 1-4 0,2-1 4 16,-1 0-5-16,2 1 1 0,-4-2 4 0,-1-1-5 16,4 0-3-16,-3 0 10 0,2 0-8 0,-2 0 2 15,0-1 2-15,-2-4 0 0,5 6 5 0,-5-1-6 16,0-5 1-16,5 4-2 0,-5-4-5 0,0 0-6 16,0 0-22-16,18 0-28 0,-18 0-21 0,0 0-35 15,14-9-24-15,-7 7-76 0,-7 2-236 16,7-4 105-16</inkml:trace>
  <inkml:trace contextRef="#ctx0" brushRef="#br2" timeOffset="91663.35">30711 2046 114 0,'-4'-5'156'0,"4"5"-12"16,0 0-28-16,-4-6 2 0,4 6-15 0,0 0-7 15,0 0-23-15,0 0-1 0,0 0 0 0,0 0-13 16,0 22-1-16,0-12-12 0,0 3 2 16,0-2-8-16,0 4 2 0,3 10-10 0,-8-6 4 15,2 0-3-15,1 8-2 0,0 1-8 0,2 2 4 0,-2 3-10 16,0 1 1-16,0-3 1 0,-2 18 1 0,1-1-7 15,5-16 0-15,-4 4 6 0,-1-2-11 16,5 2 6-16,-4-3-2 0,0 0 1 0,2-1-1 0,2-2-1 16,-1-2 0-16,-1 3-4 0,2-7 1 0,0 3-2 15,-1-8-5-15,0 1 5 0,1-8 7 0,-2 3-7 16,0-1 1-16,0-5-1 0,0 2-13 16,0-4-17-16,0-7-10 0,0 10-13 0,0-10-2 0,0 11-14 15,0-11-17-15,0 0-22 0,0 0-27 16,0 0-82-16,0 0-228 0,0 0 100 0</inkml:trace>
  <inkml:trace contextRef="#ctx0" brushRef="#br2" timeOffset="92012.25">30602 2270 20 0,'9'-2'92'0,"-9"2"-18"0,14-2 14 15,0 4-25-15,-14-2-8 0,23 1-2 0,-9 0-3 16,3 3-5-16,-1 4 9 0,-5-3-21 0,7 1-3 16,-7-1 4-16,3 4-10 0,0-2 4 15,-5 0-3-15,4 2-4 0,-7-1 0 0,2 0-8 16,-3-2-1-16,-1 1-1 0,2-2-6 0,-3 4 16 15,-4-2-2-15,1-7 0 0,0 12-6 0,-3-7 0 16,-2 0 1-16,-1 2 1 0,-2-2-3 0,-5 0 12 0,4-3-19 16,-1 3 8-16,-8 1-1 0,5-3-4 15,-6-1-9-15,6-1-7 0,1-1-4 0,-5 0-7 16,4 0-5-16,2 0-16 0,-1-1-8 0,1-1-17 16,4-2-16-16,1-1-43 0,-2 0-134 0,8 5 59 15</inkml:trace>
  <inkml:trace contextRef="#ctx0" brushRef="#br2" timeOffset="92367.83">30905 2274 59 0,'-2'11'101'0,"0"-5"-14"0,-2 6-3 15,2-3-6-15,-1-2-6 0,2 4-3 0,-2-3-5 16,1 2-8-16,1 0-3 0,1-1-5 0,-2 0-20 0,2-3 4 16,0 1 4-16,2 0-3 0,-2-7 1 0,3 10-8 15,-1-7-6-15,2 4 8 0,-1-3-8 16,1-3-2-16,-4-1 2 0,11 0-4 0,-11 0 2 16,17 0-6-16,-10-2-2 0,3-3 3 0,-2 0-5 15,-1 2 1-15,1-2 0 0,2-2-1 0,-3-2-1 16,-1 1-1-16,-1 4 0 0,-5-6-1 0,1 3 3 15,3-3-5-15,-4 3-8 0,-1-2 8 0,-2 1 1 16,0 3-7-16,-3-2-7 0,1 2 16 16,-3-2-6-16,-2 2 1 0,1 0-13 0,-2 2 0 0,1-3-16 15,-1 1-9-15,-1 2-13 0,2 0-32 16,-2 1-82-16,2 0-177 0,10 2 79 0</inkml:trace>
  <inkml:trace contextRef="#ctx0" brushRef="#br2" timeOffset="93337.42">31154 1927 104 0,'0'0'112'0,"0"0"-5"0,7 8-3 0,-2-4-6 16,-3 1-13-16,2 2 6 0,-3-2-11 0,3 2-3 15,-2 3 11-15,0 4-8 0,1 0-1 0,-1 2 1 16,2 2-15-16,-4 0-3 0,2 9-4 16,-4-6-13-16,7 6 8 0,-8 2-7 0,1 0-1 0,2-2-6 15,-2 1-10-15,2-1-1 0,-4-2-6 0,2-5 8 16,1-2-3-16,1 2-7 0,0-4 2 16,0 1 0-16,-2-5-7 0,2-1 1 0,2 2-3 15,-2-5 3-15,0 2-5 0,0-5 0 0,0 2-16 16,1-2-2-16,-1-5-5 0,-1 8-6 0,2-4-4 15,-1-4 2-15,0 0 1 0,0 0-7 0,0 0-3 16,0 0 12-16,0 0-16 0,18-12-4 0,-13 3-5 16,3 1-6-16,1-9-13 0,-4 2 3 0,0 5-3 15,4-9 4-15,-1 2-8 0,1 0 13 0,-3 0 2 16,1-2 9-16,0 0-1 0,1 5 8 0,-3-1 13 16,-2 7 14-16,-2-4 13 0,1 4 9 0,0 4 4 15,-2 4 4-15,4-8-5 0,-4 8-8 0,2-6 8 16,-2 6-6-16,0 0 6 0,0 0 7 0,0 0-8 15,5 18 8-15,-2-8-3 0,-2 0 1 0,-1-2 2 16,2 4-6-16,1-1 3 0,0-2 0 0,-2 2-2 16,0-3-7-16,2 3 5 0,-1-3-9 15,0 1 1-15,0-3-1 0,2 1-4 0,-3-2 5 16,4-1-12-16,-2-1 12 0,1 1 0 0,-4-4 1 16,7 2-2-16,-7-2-5 0,13 0 5 0,-13 0 0 15,16-6-2-15,-9 2-1 0,-3 0-8 0,6-3 1 16,-1 1 5-16,-1-2-3 0,-2 0 1 0,3-1 0 15,-4-1 1-15,4 3-1 0,-5-5-6 0,1 0 6 16,4 4-4-16,-6-4 3 0,-1 3 3 0,2-1-6 16,-1 0 21-16,1 1 1 0,-3 4 16 0,0-3 6 15,2 1 10-15,-3 7 10 0,1-7-2 0,1 2-2 16,-2 5-9-16,2-2-1 0,-2 2-10 0,0 0 0 16,0 0-5-16,0 0-3 0,0 0-2 0,0 0-5 15,-8 12-2-15,4 0-5 0,-1 3 3 0,0 1-2 16,1 1-3-16,-5 9 3 0,0-3-3 0,4 3 0 15,-3 2 4-15,3-2-8 0,0 0 0 16,-4 3 2-16,4 1-4 0,1-2-1 0,-1 1 4 0,0-2-7 16,1 2 1-16,3-5 2 0,-1 3 3 0,-2-6 1 15,4 4-6-15,-2-7 1 0,2-1 1 0,0 3-1 16,-2-5-3-16,2-1 2 0,-1-1 0 0,1-2 0 16,1-1 0-16,-1 1-3 0,0-6 1 0,0 4 1 15,0-5-1-15,0-4 3 0,-1 8-1 0,1-8 2 16,0 0 0-16,1 9 2 0,-1-9-4 15,0 0-3-15,0 0-15 0,0 0-18 0,0 0-19 16,0 0-26-16,0 0-26 0,-12-24-49 0,7 13-40 16,-2 0-123-16,0 1-339 0,1-4 151 0</inkml:trace>
  <inkml:trace contextRef="#ctx0" brushRef="#br2" timeOffset="93966.23">31729 1908 19 0,'-2'-2'178'0,"2"2"-13"0,0 0-11 0,0 0-23 16,0 0-6-16,-1-5-16 0,1 5-13 0,0 0 5 15,0 0-26-15,0 0-1 0,0 0-7 16,15 6-5-16,-9 0-5 0,3-2-10 0,1 3-3 0,6 4 1 16,-1 0-11-16,4-1 6 0,4 7-8 0,1 2 5 15,-2 1 0-15,4-1-11 0,-2 8-3 0,-1-3 3 16,6 14 1-16,-11-10 2 0,1 4-8 15,4 15 1-15,-8-1-3 0,-2 0 4 0,-3-1-5 16,-10 0-4-16,0 8 7 0,-6-7-3 0,-4 1-4 16,1 1 3-16,-4 0-3 0,-2-15 2 0,-2 13-4 15,1-16 0-15,-7 14 1 0,4-14 0 0,-3-1-2 16,2-2-1-16,0 4-2 0,0-4 4 0,-2-2-7 16,2 0 12-16,-7-3 1 0,4 1 2 0,4-4 1 15,-2-1-1-15,6-4-1 0,0 1-6 0,-2-4 6 16,4-1 2-16,-1-5-6 0,5 2 3 0,0-2-3 15,-2 0-4-15,4-1 1 0,2-1-6 0,5-3-10 16,-11 5-17-16,11-5-20 0,-14-2-31 0,14 2-28 16,-10-7-60-16,4 1-177 0,-4-4-365 0,4 3 162 15</inkml:trace>
  <inkml:trace contextRef="#ctx0" brushRef="#br3" timeOffset="140253.37">22239 4363 26 0,'0'0'113'0,"-9"0"-5"16,9 0-10-16,0 0-13 0,0 0-10 0,0 0-8 15,0 0-12-15,0 0-4 0,-4 3 3 0,4-3-9 16,0 0-3-16,0 0-12 0,0 0 5 15,0 0-10-15,0 0 20 0,0 0-11 0,0 0 1 0,0 0 0 16,0 0 2-16,0 0 8 0,0 0-9 0,0 0 7 16,0 0-4-16,0 0 3 0,0 0-2 0,0 0 2 15,0 0-1-15,0 0 0 0,0 0-6 0,0 0 3 16,0 0-6-16,0 0 2 0,0 0-2 16,0 0-5-16,0 0-6 0,0 0 2 0,0 0-1 0,0 0-2 15,0 0 1-15,0 0-11 0,0 0 1 0,0 0 10 16,0 0-6-16,0 0 3 0,0 0-1 0,0 0 1 15,0 0 0-15,0 0-4 0,0 0 3 0,0 0-3 16,0 0-4-16,0 0 5 0,0 0-1 0,0 0-4 16,0 0 5-16,0 0 2 0,0 0 6 0,9 5 6 15,-9-5-2-15,6 5-3 0,-3-2-1 0,1 2 3 16,2-1-2-16,-2 1-1 0,3 2 1 0,1-1-1 16,-1 5 3-16,0-3 0 0,1 1-5 0,4 3 3 15,-5-1-4-15,2-2 0 0,4 3 3 0,-3 1-8 16,-1-5-1-16,1 0 3 0,-2 2-1 0,1-4-3 15,-1 5-3-15,-1-3-1 0,0-2 0 0,-3 1-2 16,1-4 2-16,-1 1-4 0,-1 1 4 0,1-4-1 16,0 3 0-16,-3-2-1 0,2 1 0 0,-3-3 0 15,2 2-2-15,-2-2 1 0,3 5-3 0,-3-5 8 16,3 1-2-16,-3-1 9 0,0 0-3 0,0 0 0 16,0 0-2-16,0 0-7 0,0 0-8 0,0 0-15 15,2-11-13-15,-2 11-4 0,0-6-14 0,0 6-5 16,-2-8-16-16,0 4-9 0,1 0-1 0,1-1-1 15,-1 0-7-15,-1-1 0 0,2 0 4 0,-2-1-9 16,1 2 8-16,-1 0-2 0,1-1-12 0,-3 0 8 16,1 1-8-16,1-2 17 0,-3 2-5 0,1 1 5 15,0-2 5-15,0-1 1 0,1 1 1 0,-1-2 2 16,1 4 0-16,-1-4-2 0,2 2 6 0,1 0-40 16,-2 0-117-16,3 0 52 0</inkml:trace>
  <inkml:trace contextRef="#ctx0" brushRef="#br3" timeOffset="140725.7">22408 4339 90 0,'2'-5'3'0,"1"1"8"0,-1-1 5 16,2 1 6-16,-3-1 3 0,0 2 3 0,3-1 5 16,-2 1 11-16,-1-2 2 0,2 3 7 0,-2-1 5 15,-1 3 4-15,1-5-2 0,-1 5 5 0,3-3 6 16,-3 3 5-16,1-4 0 0,-1 4 0 0,1-2 6 16,-1 2 1-16,0 0 2 0,0 0 2 0,0 0 1 15,0 0-1-15,0 0-4 0,0 0-5 0,0 0-4 16,0 0-5-16,3-4-5 0,-3 4-8 0,0 0-1 15,0 0-5-15,0 0-5 0,0 0-6 0,0 0-1 16,0 0-3-16,0 0-2 0,0 0 0 0,0 0 3 16,0 0 1-16,-5 11 4 0,1-8 2 0,0 4 0 15,-1-2-5-15,-3 2 2 0,2 3-2 0,-3 1-1 0,0 2-4 16,-1-6 0-16,-2 8-1 0,3-1 3 16,-2-1-5-16,-1 1 0 0,3 0-2 0,-5-1 1 15,5 4-3-15,-3-2 0 0,1 0-1 0,0 0-1 16,1-6 0-16,-1 6 0 0,4-5 1 0,-5 2-1 15,1 0 0-15,0 0-1 0,3-1 2 0,0-3 1 0,0 1 6 16,2 0-8-16,0 0-2 0,-2-3-2 16,4 0 3-16,0-1 1 0,-1 2-6 0,0-6 1 15,0 3 1-15,2-1-3 0,1 1 0 0,-1-1-2 16,2 2-4-16,-2-3-1 0,3-2-1 0,-1 4-1 16,1-4-2-16,0 0 2 0,-4 1 3 0,4-1-3 15,0 0-2-15,-4 3 2 0,4-3-4 0,0 0 5 16,0 0-5-16,0 0 2 0,0 0-3 0,0 0 3 15,0 0 0-15,0 4-3 0,0-4-1 0,0 0 2 16,0 0-10-16,0 0-15 0,0 0-20 0,0 0-30 16,0 0-33-16,0 0-43 0,0 0-45 0,0 0-44 0,-5-12-205 15,5 12-477-15,5-9 211 0</inkml:trace>
  <inkml:trace contextRef="#ctx0" brushRef="#br3" timeOffset="141871.79">23432 3878 38 0,'0'-5'97'0,"0"5"-11"0,0 0-7 0,0 0-3 15,0 0 5-15,0 0 2 0,0 0-4 0,0 0 8 16,0 0-4-16,0 0 4 0,0 0 2 0,0 0-1 16,0 0 7-16,0 0-11 0,0 0-3 15,0 0 0-15,0 0-3 0,0 0-2 0,0 0-5 16,0 0-3-16,0 0-4 0,0 0-5 0,0 0-3 0,0 0-8 15,0 0-3-15,0 0-6 0,0 0-3 0,0 0-3 16,0 0-3-16,0 0-1 0,0 0-4 0,0 0-5 16,0 0 5-16,0 0-7 0,0 0-4 0,0 0 1 15,0 0-5-15,0 0 1 0,0 0 2 0,0 0-4 16,0 0 0-16,0 0-2 0,0 11 0 0,0-6 3 16,3 1 0-16,-2 0 5 0,-1 2 0 0,4-1 2 15,-1 0 6-15,-1 3-7 0,1-1 2 0,2 2 1 16,-3-1-1-16,2 2 9 0,0-3-10 0,0 3 0 15,0 0 5-15,0 0-8 0,-1-2 2 0,4-1-3 16,-3 2 1-16,1-2-3 0,-1 0-1 16,-1 1 2-16,1-3 0 0,-1 0-3 0,-1 0 1 0,2-1-6 15,-1 0 2-15,-2-1 10 0,1 0-12 0,1-1 2 16,0 0-3-16,-2-1 2 0,0-1 1 0,-1-2-2 16,3 6 2-16,-3-6 0 0,1 3-1 0,-1-3-2 15,3 3 1-15,-3-3 0 0,0 0 2 0,0 0 2 16,0 0 1-16,2 3-1 0,-2-3-2 0,0 0-5 15,0 0-9-15,0 0-13 0,0 0-15 0,0 0-7 16,0 0-7-16,-5-11-11 0,5 11-16 0,-1-8-11 16,0 5-10-16,-1-1 0 0,0-1-8 0,0 0-12 15,1 1-1-15,-2 0-13 0,1-3-3 0,1 2-1 16,-1 0-4-16,-3 0-82 0,4-1-240 16,-1 0 107-16</inkml:trace>
  <inkml:trace contextRef="#ctx0" brushRef="#br3" timeOffset="142366.13">23540 3933 67 0,'3'-5'103'0,"-3"5"-9"15,0 0 1-15,2-4 2 0,-2 4 2 0,0 0-1 16,0 0 0-16,0 0 2 0,0 0-3 0,-3-6-4 15,3 6-4-15,0 0-5 0,0 0-8 0,0 0-4 16,0 0-5-16,0 0 2 0,0 0-1 0,0 0-2 16,0 0 1-16,0 0 6 0,0 0-7 0,0 0-1 15,0 0-1-15,0 0 2 0,0 0-2 0,0 0-5 16,0 0-4-16,-2-2-3 0,2 2-4 0,0 0 3 16,0 0-2-16,-5-3-5 0,5 3-3 0,0 0-6 15,0 0-3-15,0 0-2 0,-11 0 0 0,11 0-8 16,-7 4 0-16,0-3-3 0,1 4-2 0,1-1 2 15,-3 0-4-15,2 3-1 0,-4-2-2 0,2 1 1 16,-1 1-2-16,0-1-2 0,-1 2 4 0,1 0-4 16,0-2 0-16,-3 5 0 0,3-6 0 0,0 3 1 15,-1-3-2-15,1 4 6 0,2-1 2 0,-3 0-9 16,3-1 4-16,-1-1-7 0,2 2 2 0,-2-4-2 16,5 1 3-16,-3 0-3 0,3-1 2 0,0 0-4 15,-1 0 3-15,1-1-1 0,1 0-4 16,1 0 4-16,1-3-2 0,-4 4 1 0,1-2 1 15,3-2 0-15,0 0-1 0,0 0 0 0,-2 5 0 0,2-5-1 16,0 0 1-16,0 0-1 0,0 0-4 0,0 0-9 16,-5 0-6-16,5 0-22 0,0 0-31 0,0 0-37 15,0 0-46-15,1-10-37 0,2 6-31 0,-1-2-142 16,2 2-393-16,2-4 174 0</inkml:trace>
  <inkml:trace contextRef="#ctx0" brushRef="#br3" timeOffset="143391.11">24264 3246 58 0,'0'0'87'0,"0"0"-1"0,0 0-4 0,0 0-7 15,0 0 2-15,0 0-6 0,0 0 6 16,0 0-7-16,0 0 1 0,0 0-6 0,0 0-3 16,0 0-2-16,0 0 1 0,0 0-5 0,0 0-3 15,0 0-2-15,0 0-5 0,0 0-4 0,0 0 6 0,0 0-9 16,0 0-5-16,0 0-3 0,0 0-3 0,0 0 3 16,0 0 2-16,0 0 1 0,-1 13-3 0,-2-9 0 15,3-1 0-15,0-3 3 0,0 9-6 0,0-4-6 16,0 2 5-16,0 0 3 0,3 0-1 15,-3 2 3-15,0 0 0 0,0-1 3 0,1 2-2 16,2 1-2-16,-2 1 4 0,-1-2-2 0,2 2 0 16,2 1-5-16,-1-2 3 0,-2 0-6 0,-1 2 2 15,4-4-11-15,-3 3 3 0,2-1 2 0,-2-2-4 0,3 2 1 16,-1-1-3-16,-2-3 1 0,0-1-7 16,2 1 6-16,-1-2-3 0,2 4-2 0,-3-6 1 15,2 2-1-15,-2-2-1 0,2 1 0 0,-3-4-4 16,0 4 3-16,1-3-1 0,-1-1-3 0,0 0 2 15,3 5-1-15,-3-5 0 0,0 4 3 0,0-4 3 16,0 0 0-16,0 0-6 0,0 0 1 0,0 0 0 16,0 0-3-16,0 0-6 0,0 0-10 0,0 0-14 15,0 0-12-15,0 0-9 0,0 0-21 0,0 0-6 16,0 0-15-16,0 0-17 0,-7-10-14 0,6 7-5 16,1 3-10-16,-3-10-14 0,2 6-94 0,0-3-263 15,-2 3 117-15</inkml:trace>
  <inkml:trace contextRef="#ctx0" brushRef="#br3" timeOffset="143940.16">24430 3266 33 0,'0'0'130'0,"0"0"-9"15,0 0-18-15,0 0-7 0,0 0-10 0,0 0-8 16,0 0 1-16,0 0-21 0,0-3-1 0,0 3-1 16,0 0-2-16,0 0-4 0,0 0-1 0,0 0 4 15,0 0 0-15,0 0 3 0,0 0-1 0,0 0 6 16,0 0-1-16,0 0-1 0,0 0 2 0,0 0-7 15,0 0 1-15,0 0-8 0,0 0 4 0,0 0-18 16,0 0 6-16,0 0-3 0,0 0-5 0,0 0-1 16,0 0-6-16,0 0-1 0,0 0 2 0,0 0-3 15,0 0 5-15,-12 10-5 0,8-6 5 0,0-1 2 16,-1 4-1-16,-2 0 0 0,-3 0-4 0,1 1-1 16,0 2-2-16,-6 2 2 0,2 0 3 0,-2 0-1 15,1 0-4-15,-4 1 1 0,5 0 3 0,-2-1-1 16,-2 0-4-16,3 1 0 0,1-1-3 0,-2-3 2 15,2 0-5-15,3-1 3 0,-1 1-3 0,2-1-1 16,0 0-5-16,0-1 3 0,0-1 0 0,4 0 1 16,-2-1-4-16,2-1 1 0,-1 2-2 15,2-2-4-15,0-1 3 0,0 0-2 0,2 1-1 0,0-2 2 16,2-2-2-16,-2 3 0 0,2-3 0 0,-3 2 1 16,3-2 2-16,0 0-4 0,-4 3 2 0,4-3 2 15,0 0 1-15,0 0-1 0,0 0-12 0,-6 3-15 16,6-3-28-16,0 0-43 0,0 0-48 0,0 0-36 15,0-13-183-15,0 6-390 0,5 1 173 16</inkml:trace>
  <inkml:trace contextRef="#ctx0" brushRef="#br3" timeOffset="145364.65">25138 2588 31 0,'0'0'89'0,"0"0"2"0,0 0-1 0,-7 0 5 16,7 0-1-16,0 0-7 0,0 0-7 0,0 0-7 16,0 0-4-16,0 0-5 0,0 0-3 0,0 0 3 15,0 0-3-15,0 0-5 0,0 0-3 0,0 0-5 16,0 0-1-16,0 0-5 0,0 0-6 0,0 0 2 16,-6-1-7-16,6 1 0 0,0 0-7 15,0 0 4-15,0 0-5 0,0 0-2 0,0 0-9 0,0 0 3 16,0 0 1-16,0 0-8 0,0 0 4 0,0 0 0 15,0 0-1-15,0 0 2 0,0 0-2 16,0 0 0-16,0 0 0 0,0 0 2 0,0 0 1 0,0 0-3 16,0 0-1-16,0 0-1 0,0 0-1 0,0 0-1 15,0 0 2-15,0 0 0 0,0 0 1 0,9 12 5 16,-5-8 0-16,0 0 5 0,0 3-7 0,2 1 10 16,-1 0 1-16,3-1-5 0,-3 2-2 0,3 0 4 15,1-1 1-15,0-1 1 0,-1 3-4 16,2-1 1-16,-3-2 5 0,1 2-8 0,1-4 0 15,0 5-3-15,-3-5-1 0,2 2-1 0,-3-1-4 0,-1-4 4 16,3 3-5-16,-3 0 6 0,0-3-5 0,1 1-1 16,-5-3 1-16,4 2 4 0,-1-1 0 15,-3-1 2-15,0 0-1 0,4 2 6 0,-4-2 0 16,0 0-1-16,0 0 2 0,5 4-4 0,-5-4-3 16,0 0 1-16,0 0-6 0,0 0 2 0,3 2 1 15,-3-2-2-15,0 0-2 0,0 0 3 0,0 0-4 0,0 0 2 16,0 0-5-16,0 0 5 0,0 0-2 15,0 0 1-15,0 0-4 0,0 0 5 0,0 0-4 0,0 0 4 16,0 0-3-16,0 0-4 0,0 0-11 16,0 0-16-16,0 0-22 0,0 0-17 0,0 0-25 15,0 0-24-15,0-9-29 0,0 9-21 0,-1-7-137 16,1 7-326-16,0 0 145 0</inkml:trace>
  <inkml:trace contextRef="#ctx0" brushRef="#br3" timeOffset="146031.59">25367 2560 33 0,'4'-3'77'0,"-4"3"1"0,0 0-8 0,0 0 2 16,1-3 1-16,-1 3-2 0,0 0 2 15,0 0-1-15,0 0 3 0,0 0-1 0,0 0-1 0,0 0-1 16,0 0-2-16,0 0 0 0,4-2 5 0,-4 2-5 16,0 0 3-16,0 0-4 0,0 0-1 15,0 0-3-15,0 0-5 0,0 0 0 0,0 0-3 16,0 0-4-16,0 0-2 0,0 0-1 0,0 0-2 16,0 0-3-16,0 0 2 0,0 0-6 0,0 0-5 15,0 0 2-15,0 0-3 0,0 0 0 0,0 0-7 16,-17 7-1-16,15-5-10 0,-5 5 8 0,1-5-6 15,-2 4-3-15,-2 1 0 0,-1-2-4 0,0 7 2 16,-3-3 0-16,0 2-6 0,-1 3 3 0,-1-6-3 16,1 3 1-16,0-1 0 0,1-1-4 0,-3-1-1 15,3 1 4-15,4-2-3 0,-3 0 3 0,4-1-4 16,-1 1 1-16,2-3-2 0,-2 3 3 0,2 1-6 16,3-5 5-16,-2 1-3 0,-1 1 1 0,2-2 0 15,0 2-1-15,3-3 0 0,1 0 0 0,-3-1 1 0,5-1-1 16,-7 6-1-16,7-6 2 0,-3 1-3 15,1 2 5-15,2-3-2 0,0 0 6 0,0 0 2 16,0 0 6-16,-7 1 0 0,7-1 1 0,0 0-1 16,0 0 3-16,0 0 2 0,0 0 2 0,0 0-5 15,-2 3 2-15,2-3 4 0,0 0-5 0,0 0-3 16,0 0-2-16,0 0-2 0,0 0 4 0,0 0-8 16,0 0 3-16,0 0-11 0,0 0-13 0,0 0-29 15,0 0-53-15,0 0-74 0,0 0-242 0,-3-10-443 16,3 10 197-16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BDBEE-D945-4349-AC3D-8D1A508AE7A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1DFBB-54FC-4BF1-973F-0AA75E79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ame_tre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rank_Rosenblatt#cite_note-7" TargetMode="External"/><Relationship Id="rId5" Type="http://schemas.openxmlformats.org/officeDocument/2006/relationships/hyperlink" Target="https://en.wikipedia.org/wiki/IBM_704" TargetMode="External"/><Relationship Id="rId4" Type="http://schemas.openxmlformats.org/officeDocument/2006/relationships/hyperlink" Target="https://en.wikipedia.org/wiki/Alpha-beta_prun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</a:t>
            </a:r>
            <a:r>
              <a:rPr lang="en-US" baseline="0" dirty="0"/>
              <a:t> which is as capable as humans. Artificial Intelligence 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main driver of the machine was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ame tree"/>
              </a:rPr>
              <a:t>search 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board positions reachable from the current state. Since he had only a very limited amount of available computer memory, Samuel implemented what is now called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lpha-beta pruning"/>
              </a:rPr>
              <a:t>alpha-beta pruning</a:t>
            </a:r>
            <a:endParaRPr lang="en-US" baseline="0" dirty="0"/>
          </a:p>
          <a:p>
            <a:r>
              <a:rPr lang="en-US" baseline="0" dirty="0"/>
              <a:t>Rosenblatt – perceptron illustrates fundamental properties of intelligent systems, without becoming enmeshed in special and frequently unknown conditions.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electronic device which was constructed with biological principles and showed an ability to learn. initially simulated on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BM 704"/>
              </a:rPr>
              <a:t>IBM 704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computer at Cornell Aeronautical Laboratory in 1957.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[7]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a triangle was held before the perceptron's eye, it would pick up the image and convey it along a random succession of lines to the response units, where the image was registered</a:t>
            </a:r>
          </a:p>
          <a:p>
            <a:r>
              <a:rPr lang="en-US" baseline="0" dirty="0"/>
              <a:t>Delta learning rule or least square problem-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 rule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gradient descent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updating the weights of the inputs to artificial neurons in a single-layer neural network.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Induction where a system tries to induce a general rule from a set of observed instances. </a:t>
            </a:r>
          </a:p>
          <a:p>
            <a:r>
              <a:rPr lang="en-US" baseline="0" dirty="0" err="1"/>
              <a:t>Minsky</a:t>
            </a:r>
            <a:r>
              <a:rPr lang="en-US" baseline="0" dirty="0"/>
              <a:t> – limitations of perceptron, said the perceptron cannot handle XOR problem , </a:t>
            </a:r>
            <a:r>
              <a:rPr lang="en-US" baseline="0" dirty="0" err="1"/>
              <a:t>inseperable</a:t>
            </a:r>
            <a:r>
              <a:rPr lang="en-US" baseline="0" dirty="0"/>
              <a:t> data distributions cannot be handled.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Symbolic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human-readable symbols that represent real-world entities or concepts as well as logic (the mathematically provable logical methods) in order to create ‘rules’ for the concrete manipulation of those symbols, leading to a rule-based system.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Williams and Neilson worked</a:t>
            </a:r>
            <a:r>
              <a:rPr lang="en-US" baseline="0" dirty="0"/>
              <a:t> on Back </a:t>
            </a:r>
            <a:r>
              <a:rPr lang="en-US" baseline="0" dirty="0" err="1"/>
              <a:t>Propogation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Valiant’s</a:t>
            </a:r>
            <a:endParaRPr lang="en-US" dirty="0"/>
          </a:p>
          <a:p>
            <a:r>
              <a:rPr lang="en-US" dirty="0"/>
              <a:t>SVM</a:t>
            </a:r>
            <a:r>
              <a:rPr lang="en-US" baseline="0" dirty="0"/>
              <a:t> had empirical results.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your email program watches which emails you do or do not mark as spam, and based on that learns how to better filter spam. What is the task T in this setting?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1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</a:t>
            </a:r>
            <a:r>
              <a:rPr lang="en-US" baseline="0" dirty="0"/>
              <a:t> to choose the training data. What is the target function or how to represent the model. Ex – given a board position what move to make. </a:t>
            </a:r>
          </a:p>
          <a:p>
            <a:r>
              <a:rPr lang="en-US" baseline="0" dirty="0"/>
              <a:t>Choose a learning algorithm that will infer the target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Rlearner</a:t>
            </a:r>
            <a:r>
              <a:rPr lang="en-US" baseline="0" dirty="0"/>
              <a:t> learns policy. Not only for short term reward but overall utility of agent over time horizon is optimized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1DFBB-54FC-4BF1-973F-0AA75E79D6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5A7-4C98-4997-BB2F-31FD5116273C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709E-A322-442C-9F9C-F117B2525304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BC1-9ACA-45F6-8113-06C14FB93298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DBB-F8E6-4EFA-A3E2-6EF6879B5EEE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6E2-E29B-4CCC-8A7F-2807141CAF19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6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D8B0-BC8C-42D6-ADFA-63822D4487BD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0FD0-97DC-4ADD-A352-99C5D2ADE289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7577-00A9-4691-BB8E-E0BA30B7F34C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AFBB-ED45-43C7-B345-CEEE6E425DE1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2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48D-3C23-4151-9A90-B80A388FC938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E36E-5F75-48E3-958C-6C8BE479B47B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55211-7B38-4309-A0E3-FEBB376B7A9E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7BE3-8C6E-431C-BD25-1132CFA0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DSE 2254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Rohini R. Rao &amp; Manjunath Hegde</a:t>
            </a:r>
          </a:p>
          <a:p>
            <a:r>
              <a:rPr lang="en-US" dirty="0"/>
              <a:t>Department of Data Science and Computer Applications</a:t>
            </a:r>
          </a:p>
          <a:p>
            <a:r>
              <a:rPr lang="en-US" dirty="0"/>
              <a:t>MIT, </a:t>
            </a:r>
            <a:r>
              <a:rPr lang="en-US" dirty="0" err="1"/>
              <a:t>Manipal</a:t>
            </a:r>
            <a:endParaRPr lang="en-US" dirty="0"/>
          </a:p>
          <a:p>
            <a:r>
              <a:rPr lang="en-US" dirty="0"/>
              <a:t>March 2022</a:t>
            </a:r>
          </a:p>
          <a:p>
            <a:r>
              <a:rPr lang="en-US" dirty="0"/>
              <a:t>Slide Set 1 – ML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3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248228" y="1479550"/>
            <a:ext cx="9100457" cy="4775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2B84-1C1E-4381-B25F-67725D26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Learning- example - IRIS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C743B9-5840-479D-966A-E0688FBEA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740" y="1229192"/>
            <a:ext cx="7869836" cy="482735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22740-1C4A-4DBA-9C9F-167DAB13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B5B54-DD61-4E95-B00C-371F174B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FED46-EC4A-4B8A-9E72-B50A7CD6F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27" y="5996055"/>
            <a:ext cx="9533745" cy="7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5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43" y="1587614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 model p(x), evaluate how likely x is, understand x</a:t>
            </a:r>
          </a:p>
          <a:p>
            <a:pPr lvl="1"/>
            <a:r>
              <a:rPr lang="en-US" dirty="0"/>
              <a:t>Find interesting patterns or knowledge discovery</a:t>
            </a:r>
          </a:p>
          <a:p>
            <a:pPr lvl="1"/>
            <a:r>
              <a:rPr lang="en-US" dirty="0"/>
              <a:t>clustering, patterns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5834743" y="972457"/>
            <a:ext cx="4893163" cy="50695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C7D9-78E2-48F2-A4B1-FA0FB411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 – example- grouping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064384-2ECF-4274-BDD2-34EC8619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B888-6BE9-4792-A491-CB29174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F2F1-1D6D-4258-881B-79AB35AF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D1476-39EE-4D70-A237-32D053A1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09" y="1690688"/>
            <a:ext cx="646076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9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543" y="137568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Agent is acting in an environment.</a:t>
            </a:r>
          </a:p>
          <a:p>
            <a:pPr lvl="1"/>
            <a:r>
              <a:rPr lang="en-US" dirty="0"/>
              <a:t>Needs learn action to take at every step</a:t>
            </a:r>
          </a:p>
          <a:p>
            <a:pPr lvl="1"/>
            <a:r>
              <a:rPr lang="en-US" dirty="0"/>
              <a:t>Action depends on reward or punishment signals that the agent gets in each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lum contrast="20000"/>
          </a:blip>
          <a:srcRect l="3874" r="12022"/>
          <a:stretch/>
        </p:blipFill>
        <p:spPr>
          <a:xfrm>
            <a:off x="439057" y="3223079"/>
            <a:ext cx="6066971" cy="3133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6952342" y="3385813"/>
            <a:ext cx="4677229" cy="29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1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 Space represents the data in a set of n features</a:t>
            </a:r>
          </a:p>
          <a:p>
            <a:r>
              <a:rPr lang="en-US" dirty="0"/>
              <a:t>Features are properties that describe each instance in Instance space</a:t>
            </a:r>
          </a:p>
          <a:p>
            <a:r>
              <a:rPr lang="en-US" dirty="0"/>
              <a:t>Multiple features represented in a Feature Vector</a:t>
            </a:r>
          </a:p>
          <a:p>
            <a:r>
              <a:rPr lang="en-US" dirty="0"/>
              <a:t> We are given data and induction identifies a function, which can explain the data.</a:t>
            </a:r>
          </a:p>
          <a:p>
            <a:r>
              <a:rPr lang="en-US" dirty="0"/>
              <a:t>Hypothesis could be a function which is a line or curve which separates classes.</a:t>
            </a:r>
          </a:p>
          <a:p>
            <a:r>
              <a:rPr lang="en-US" dirty="0"/>
              <a:t>Hypothesis Space</a:t>
            </a:r>
          </a:p>
          <a:p>
            <a:pPr lvl="1"/>
            <a:r>
              <a:rPr lang="en-US" dirty="0"/>
              <a:t> is the set of all legal functions that are solutions to the task</a:t>
            </a:r>
          </a:p>
          <a:p>
            <a:pPr lvl="1"/>
            <a:r>
              <a:rPr lang="en-US" dirty="0"/>
              <a:t>Comprises of the features chosen and the language or the class of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2171" y="1825625"/>
            <a:ext cx="5065486" cy="435133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8570" y="1870074"/>
            <a:ext cx="5185229" cy="430688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language - representations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285"/>
            <a:ext cx="4727331" cy="41075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898" y="1814285"/>
            <a:ext cx="5454901" cy="41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to make assumptions</a:t>
            </a:r>
          </a:p>
          <a:p>
            <a:pPr lvl="1"/>
            <a:r>
              <a:rPr lang="en-US" dirty="0"/>
              <a:t>Experience alone does not allow us to make conclusions about unseen data instances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Occam’s Razor</a:t>
            </a:r>
          </a:p>
          <a:p>
            <a:pPr lvl="2"/>
            <a:r>
              <a:rPr lang="en-US" dirty="0"/>
              <a:t>prefer the simplest hypothesis. </a:t>
            </a:r>
          </a:p>
          <a:p>
            <a:pPr lvl="2"/>
            <a:r>
              <a:rPr lang="en-US" dirty="0"/>
              <a:t>Philosophical principle that if something can be described in a short language that hypothesis is to be preferred over a more complex hypothesis.</a:t>
            </a:r>
          </a:p>
          <a:p>
            <a:pPr lvl="1"/>
            <a:r>
              <a:rPr lang="en-US" dirty="0"/>
              <a:t>minimum description length</a:t>
            </a:r>
          </a:p>
          <a:p>
            <a:pPr lvl="1"/>
            <a:r>
              <a:rPr lang="en-US" dirty="0"/>
              <a:t>Maximum margin</a:t>
            </a:r>
          </a:p>
          <a:p>
            <a:r>
              <a:rPr lang="en-US" dirty="0"/>
              <a:t>Two types of Bias</a:t>
            </a:r>
          </a:p>
          <a:p>
            <a:pPr lvl="1"/>
            <a:r>
              <a:rPr lang="en-US" dirty="0"/>
              <a:t>Restriction : </a:t>
            </a:r>
          </a:p>
          <a:p>
            <a:pPr lvl="2"/>
            <a:r>
              <a:rPr lang="en-US" dirty="0"/>
              <a:t>Limit the Hypothesis space</a:t>
            </a:r>
          </a:p>
          <a:p>
            <a:pPr lvl="2"/>
            <a:r>
              <a:rPr lang="en-US" dirty="0"/>
              <a:t>For instance, Hypothesis language reflects the inductive bias of the learner</a:t>
            </a:r>
          </a:p>
          <a:p>
            <a:pPr lvl="1"/>
            <a:r>
              <a:rPr lang="en-US" dirty="0"/>
              <a:t>Preference</a:t>
            </a:r>
          </a:p>
          <a:p>
            <a:pPr lvl="2"/>
            <a:r>
              <a:rPr lang="en-US" dirty="0"/>
              <a:t>Impose ordering on Hypothesis Space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6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783592"/>
          </a:xfrm>
        </p:spPr>
        <p:txBody>
          <a:bodyPr>
            <a:normAutofit fontScale="92500"/>
          </a:bodyPr>
          <a:lstStyle/>
          <a:p>
            <a:r>
              <a:rPr lang="en-US" dirty="0"/>
              <a:t>Inducing a general function from training examples.</a:t>
            </a:r>
          </a:p>
          <a:p>
            <a:r>
              <a:rPr lang="en-US" dirty="0"/>
              <a:t> Given some training examples, the objective is to generalize to test data</a:t>
            </a:r>
          </a:p>
          <a:p>
            <a:pPr lvl="1"/>
            <a:r>
              <a:rPr lang="en-US" dirty="0"/>
              <a:t>Construct hypothesis h to agree with c on the training examples.</a:t>
            </a:r>
          </a:p>
          <a:p>
            <a:pPr lvl="1"/>
            <a:r>
              <a:rPr lang="en-US" dirty="0"/>
              <a:t>Consistent Hypothesis agrees with all training examples.</a:t>
            </a:r>
          </a:p>
          <a:p>
            <a:pPr lvl="1"/>
            <a:r>
              <a:rPr lang="en-US" dirty="0"/>
              <a:t>hypothesis that is consistence with all the training examples </a:t>
            </a:r>
          </a:p>
          <a:p>
            <a:pPr lvl="1"/>
            <a:r>
              <a:rPr lang="en-US" dirty="0"/>
              <a:t>A hypothesis is said to generalize well if it correctly predicts the value of y for novel example.</a:t>
            </a:r>
          </a:p>
          <a:p>
            <a:r>
              <a:rPr lang="en-US" dirty="0"/>
              <a:t>Inductive Learning is an ill posed problem </a:t>
            </a:r>
          </a:p>
          <a:p>
            <a:pPr lvl="1"/>
            <a:r>
              <a:rPr lang="en-US" dirty="0"/>
              <a:t>where the data by itself is not sufficient to find a unique solutions</a:t>
            </a:r>
          </a:p>
          <a:p>
            <a:r>
              <a:rPr lang="en-US" dirty="0"/>
              <a:t>inductive learning hypothesis</a:t>
            </a:r>
          </a:p>
          <a:p>
            <a:pPr lvl="1"/>
            <a:r>
              <a:rPr lang="en-US" dirty="0"/>
              <a:t>A hypothesis which has a low training error over a sufficiently large training set is expected to do well on unseen examples.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History</a:t>
            </a:r>
          </a:p>
          <a:p>
            <a:r>
              <a:rPr lang="en-US" dirty="0"/>
              <a:t>Definition of ML</a:t>
            </a:r>
          </a:p>
          <a:p>
            <a:r>
              <a:rPr lang="en-US" dirty="0"/>
              <a:t>Types of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Hypothesis Space</a:t>
            </a:r>
          </a:p>
          <a:p>
            <a:pPr lvl="1"/>
            <a:r>
              <a:rPr lang="en-US" dirty="0"/>
              <a:t>Inductive Bias</a:t>
            </a:r>
          </a:p>
          <a:p>
            <a:pPr lvl="1"/>
            <a:r>
              <a:rPr lang="en-US" dirty="0"/>
              <a:t>Inductive Learning &amp; Generalization</a:t>
            </a:r>
          </a:p>
          <a:p>
            <a:pPr lvl="1"/>
            <a:r>
              <a:rPr lang="en-US" dirty="0"/>
              <a:t>Model Evaluation  &amp; Selection</a:t>
            </a:r>
          </a:p>
          <a:p>
            <a:pPr lvl="1"/>
            <a:r>
              <a:rPr lang="en-US" dirty="0"/>
              <a:t>Bias &amp; Variance</a:t>
            </a:r>
          </a:p>
          <a:p>
            <a:pPr lvl="1"/>
            <a:r>
              <a:rPr lang="en-US" dirty="0"/>
              <a:t>Parametric vs. Non Parametric Models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No free lunch theories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0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function approximation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assume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</a:t>
            </a:r>
          </a:p>
          <a:p>
            <a:pPr lvl="1"/>
            <a:r>
              <a:rPr lang="en-US" dirty="0"/>
              <a:t>some unknown function </a:t>
            </a:r>
            <a:r>
              <a:rPr lang="en-US" i="1" dirty="0"/>
              <a:t>f</a:t>
            </a:r>
            <a:endParaRPr lang="en-US" dirty="0"/>
          </a:p>
          <a:p>
            <a:pPr lvl="1"/>
            <a:r>
              <a:rPr lang="en-US" dirty="0"/>
              <a:t>The goal of learning is to estimate the function </a:t>
            </a:r>
            <a:r>
              <a:rPr lang="en-US" i="1" dirty="0"/>
              <a:t>f </a:t>
            </a:r>
          </a:p>
          <a:p>
            <a:pPr lvl="2"/>
            <a:r>
              <a:rPr lang="en-US" dirty="0"/>
              <a:t>given a labeled training set</a:t>
            </a:r>
          </a:p>
          <a:p>
            <a:pPr lvl="2"/>
            <a:r>
              <a:rPr lang="en-US" dirty="0"/>
              <a:t>then to make predictions using </a:t>
            </a:r>
            <a:r>
              <a:rPr lang="cy-GB" dirty="0"/>
              <a:t>ŷ</a:t>
            </a:r>
            <a:r>
              <a:rPr lang="en-US" i="1" dirty="0"/>
              <a:t> </a:t>
            </a:r>
            <a:r>
              <a:rPr lang="en-US" dirty="0"/>
              <a:t>=  </a:t>
            </a:r>
            <a:r>
              <a:rPr lang="cy-GB" i="1" dirty="0"/>
              <a:t>f(x)</a:t>
            </a:r>
            <a:r>
              <a:rPr lang="en-US" dirty="0"/>
              <a:t>.</a:t>
            </a:r>
          </a:p>
          <a:p>
            <a:r>
              <a:rPr lang="en-US" dirty="0"/>
              <a:t>Generalization</a:t>
            </a:r>
          </a:p>
          <a:p>
            <a:pPr lvl="1"/>
            <a:r>
              <a:rPr lang="en-US" dirty="0"/>
              <a:t>to make predictions on novel inputs, meaning ones that we have not seen before 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Leslie </a:t>
            </a:r>
            <a:r>
              <a:rPr lang="en-US" dirty="0" err="1"/>
              <a:t>Kielbling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3086" cy="36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31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Probabilistic Prediction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distribution over possible labels</a:t>
            </a:r>
          </a:p>
          <a:p>
            <a:r>
              <a:rPr lang="en-US" dirty="0"/>
              <a:t>given the input vector </a:t>
            </a:r>
            <a:r>
              <a:rPr lang="en-US" b="1" dirty="0"/>
              <a:t>x </a:t>
            </a:r>
            <a:r>
              <a:rPr lang="en-US" dirty="0"/>
              <a:t>and training set </a:t>
            </a:r>
            <a:r>
              <a:rPr lang="en-US" i="1" dirty="0"/>
              <a:t>D </a:t>
            </a:r>
            <a:r>
              <a:rPr lang="en-US" dirty="0"/>
              <a:t>is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y|</a:t>
            </a:r>
            <a:r>
              <a:rPr lang="en-US" b="1" dirty="0" err="1"/>
              <a:t>x</a:t>
            </a:r>
            <a:r>
              <a:rPr lang="en-US" i="1" dirty="0" err="1"/>
              <a:t>,D</a:t>
            </a:r>
            <a:r>
              <a:rPr lang="en-US" dirty="0"/>
              <a:t>)</a:t>
            </a:r>
          </a:p>
          <a:p>
            <a:r>
              <a:rPr lang="en-US" dirty="0"/>
              <a:t>If there are just two classes</a:t>
            </a:r>
          </a:p>
          <a:p>
            <a:pPr lvl="1"/>
            <a:r>
              <a:rPr lang="en-US" dirty="0"/>
              <a:t> it is sufficient to return the single number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 </a:t>
            </a:r>
            <a:r>
              <a:rPr lang="en-US" dirty="0"/>
              <a:t>= 1</a:t>
            </a:r>
            <a:r>
              <a:rPr lang="en-US" i="1" dirty="0"/>
              <a:t>|</a:t>
            </a:r>
            <a:r>
              <a:rPr lang="en-US" b="1" dirty="0"/>
              <a:t>x</a:t>
            </a:r>
            <a:r>
              <a:rPr lang="en-US" i="1" dirty="0"/>
              <a:t>,D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since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 </a:t>
            </a:r>
            <a:r>
              <a:rPr lang="en-US" dirty="0"/>
              <a:t>= 1</a:t>
            </a:r>
            <a:r>
              <a:rPr lang="en-US" i="1" dirty="0"/>
              <a:t>|</a:t>
            </a:r>
            <a:r>
              <a:rPr lang="en-US" b="1" dirty="0"/>
              <a:t>x</a:t>
            </a:r>
            <a:r>
              <a:rPr lang="en-US" i="1" dirty="0"/>
              <a:t>,D</a:t>
            </a:r>
            <a:r>
              <a:rPr lang="en-US" dirty="0"/>
              <a:t>) +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 </a:t>
            </a:r>
            <a:r>
              <a:rPr lang="en-US" dirty="0"/>
              <a:t>=0</a:t>
            </a:r>
            <a:r>
              <a:rPr lang="en-US" i="1" dirty="0"/>
              <a:t>|</a:t>
            </a:r>
            <a:r>
              <a:rPr lang="en-US" b="1" dirty="0"/>
              <a:t>x</a:t>
            </a:r>
            <a:r>
              <a:rPr lang="en-US" i="1" dirty="0"/>
              <a:t>,D</a:t>
            </a:r>
            <a:r>
              <a:rPr lang="en-US" dirty="0"/>
              <a:t>) = 1.)</a:t>
            </a:r>
          </a:p>
          <a:p>
            <a:r>
              <a:rPr lang="en-US" dirty="0"/>
              <a:t>MAP Estimate (Maximum A Posteriori estimate)</a:t>
            </a:r>
          </a:p>
          <a:p>
            <a:pPr lvl="1"/>
            <a:r>
              <a:rPr lang="en-US" dirty="0"/>
              <a:t>Most probable class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936237" y="5123543"/>
            <a:ext cx="5217163" cy="9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1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 of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Evaluating the performance of learning systems is important because</a:t>
            </a:r>
          </a:p>
          <a:p>
            <a:pPr lvl="1"/>
            <a:r>
              <a:rPr lang="en-US" dirty="0"/>
              <a:t>Learning systems are designed to predict the class of future unlabeled data points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Experimental Model Evaluation include</a:t>
            </a:r>
          </a:p>
          <a:p>
            <a:pPr lvl="2"/>
            <a:r>
              <a:rPr lang="en-US" dirty="0"/>
              <a:t>Error </a:t>
            </a:r>
          </a:p>
          <a:p>
            <a:pPr lvl="2"/>
            <a:r>
              <a:rPr lang="en-US" dirty="0"/>
              <a:t>Accuracy</a:t>
            </a:r>
          </a:p>
          <a:p>
            <a:pPr lvl="2"/>
            <a:r>
              <a:rPr lang="en-US" dirty="0"/>
              <a:t>Precision/Recall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Typical Choices for Sampling Methods</a:t>
            </a:r>
          </a:p>
          <a:p>
            <a:pPr lvl="1"/>
            <a:r>
              <a:rPr lang="en-US" dirty="0"/>
              <a:t>Train/test sets</a:t>
            </a:r>
          </a:p>
          <a:p>
            <a:pPr lvl="2"/>
            <a:r>
              <a:rPr lang="en-US" dirty="0"/>
              <a:t>Error or other parameters is measured on the training set</a:t>
            </a:r>
          </a:p>
          <a:p>
            <a:pPr lvl="2"/>
            <a:r>
              <a:rPr lang="en-US" dirty="0"/>
              <a:t>the error or accuracy on the training set is not, may not be a reflection of the true error</a:t>
            </a:r>
          </a:p>
          <a:p>
            <a:pPr lvl="1"/>
            <a:r>
              <a:rPr lang="en-US" dirty="0"/>
              <a:t>K-fold Cross-validation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8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Model Evaluation for 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000" dirty="0"/>
                  <a:t>How is error measured?</a:t>
                </a:r>
              </a:p>
              <a:p>
                <a:r>
                  <a:rPr lang="en-US" sz="3000" dirty="0"/>
                  <a:t>Suppose we want to make a prediction of a value for a target feature on example x</a:t>
                </a:r>
              </a:p>
              <a:p>
                <a:pPr lvl="1"/>
                <a:r>
                  <a:rPr lang="en-US" sz="2600" dirty="0"/>
                  <a:t>y is the observed value of target feature on example x</a:t>
                </a:r>
              </a:p>
              <a:p>
                <a:pPr lvl="1"/>
                <a:r>
                  <a:rPr lang="cy-GB" sz="2600" dirty="0"/>
                  <a:t>ŷ is the predicted value of targer feature on example x</a:t>
                </a:r>
              </a:p>
              <a:p>
                <a:pPr lvl="1"/>
                <a:r>
                  <a:rPr lang="cy-GB" sz="2600" dirty="0"/>
                  <a:t>ŷ = h(x)</a:t>
                </a:r>
              </a:p>
              <a:p>
                <a:pPr lvl="1"/>
                <a:r>
                  <a:rPr lang="cy-GB" sz="2600" dirty="0"/>
                  <a:t>For Regression Problems</a:t>
                </a:r>
              </a:p>
              <a:p>
                <a:pPr lvl="1"/>
                <a:r>
                  <a:rPr lang="cy-GB" sz="2600" dirty="0"/>
                  <a:t>Absolute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y-GB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cy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Sum of square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6EA809-17D1-4353-A7CA-AB78C995F889}"/>
                  </a:ext>
                </a:extLst>
              </p14:cNvPr>
              <p14:cNvContentPartPr/>
              <p14:nvPr/>
            </p14:nvContentPartPr>
            <p14:xfrm>
              <a:off x="1600200" y="3005640"/>
              <a:ext cx="10272600" cy="336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6EA809-17D1-4353-A7CA-AB78C995F8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0840" y="2996280"/>
                <a:ext cx="10291320" cy="33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69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Model Evaluation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000" dirty="0"/>
                  <a:t>Suppose we want to make a prediction of a value for a target feature on example x</a:t>
                </a:r>
              </a:p>
              <a:p>
                <a:pPr lvl="1"/>
                <a:r>
                  <a:rPr lang="en-US" sz="2600" dirty="0"/>
                  <a:t>y is the observed value of target feature on example x</a:t>
                </a:r>
              </a:p>
              <a:p>
                <a:pPr lvl="1"/>
                <a:r>
                  <a:rPr lang="cy-GB" sz="2600" dirty="0"/>
                  <a:t>ŷ is the predicted value of targer feature on example x</a:t>
                </a:r>
              </a:p>
              <a:p>
                <a:pPr lvl="1"/>
                <a:r>
                  <a:rPr lang="cy-GB" sz="2600" dirty="0"/>
                  <a:t>ŷ = h(x)</a:t>
                </a:r>
              </a:p>
              <a:p>
                <a:r>
                  <a:rPr lang="en-US" dirty="0"/>
                  <a:t>For Classification Problems</a:t>
                </a:r>
              </a:p>
              <a:p>
                <a:r>
                  <a:rPr lang="en-US" dirty="0"/>
                  <a:t>Number of Misclassifications: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returns 1 if the class labels are different</a:t>
                </a:r>
              </a:p>
              <a:p>
                <a:pPr lvl="1"/>
                <a:r>
                  <a:rPr lang="en-US" dirty="0"/>
                  <a:t>Returns 0 if the class labels are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6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F7364D-45B8-4B1B-8088-1A2C7A03001F}"/>
                  </a:ext>
                </a:extLst>
              </p14:cNvPr>
              <p14:cNvContentPartPr/>
              <p14:nvPr/>
            </p14:nvContentPartPr>
            <p14:xfrm>
              <a:off x="1648800" y="2561400"/>
              <a:ext cx="9517320" cy="3050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F7364D-45B8-4B1B-8088-1A2C7A0300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440" y="2552040"/>
                <a:ext cx="9536040" cy="30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143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in Classification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97044"/>
              </p:ext>
            </p:extLst>
          </p:nvPr>
        </p:nvGraphicFramePr>
        <p:xfrm>
          <a:off x="1447954" y="3053644"/>
          <a:ext cx="4270676" cy="12864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7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TP</a:t>
                      </a:r>
                    </a:p>
                  </a:txBody>
                  <a:tcPr marL="123997" marR="123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FP</a:t>
                      </a:r>
                    </a:p>
                  </a:txBody>
                  <a:tcPr marL="123997" marR="1239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FN</a:t>
                      </a:r>
                    </a:p>
                  </a:txBody>
                  <a:tcPr marL="123997" marR="123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TN</a:t>
                      </a:r>
                    </a:p>
                  </a:txBody>
                  <a:tcPr marL="123997" marR="1239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18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8513" y="2568802"/>
            <a:ext cx="396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Class ------------------------------------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27790"/>
            <a:ext cx="461665" cy="19470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Hypothesis Class-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78201" y="4408715"/>
            <a:ext cx="354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07" y="4465070"/>
            <a:ext cx="3962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C0777F-F245-4E4F-BE31-9F1734A8926F}"/>
                  </a:ext>
                </a:extLst>
              </p14:cNvPr>
              <p14:cNvContentPartPr/>
              <p14:nvPr/>
            </p14:nvContentPartPr>
            <p14:xfrm>
              <a:off x="929880" y="2562120"/>
              <a:ext cx="1281240" cy="4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C0777F-F245-4E4F-BE31-9F1734A892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520" y="2552760"/>
                <a:ext cx="1299960" cy="5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44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7FA819-852A-45FE-9332-9765FA40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dirty="0"/>
              <a:t>Ex 1 - Compare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8BF54B-9E69-4ED9-A128-0D141093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096"/>
            <a:ext cx="10515600" cy="514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00A2-47CE-4F88-8B45-B8FC2523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545D-2CC0-4012-9418-369EC4F9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A1FF1EC-D9B0-4386-BA88-425061FC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17" y="1106096"/>
            <a:ext cx="8347023" cy="419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9E4E27-243E-44C3-9651-96C265742FB9}"/>
                  </a:ext>
                </a:extLst>
              </p14:cNvPr>
              <p14:cNvContentPartPr/>
              <p14:nvPr/>
            </p14:nvContentPartPr>
            <p14:xfrm>
              <a:off x="1669680" y="1595520"/>
              <a:ext cx="9772200" cy="510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9E4E27-243E-44C3-9651-96C265742F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0320" y="1586160"/>
                <a:ext cx="9790920" cy="51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36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54" y="13416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Typical Choices for Sampling Methods</a:t>
            </a:r>
            <a:br>
              <a:rPr lang="en-US" dirty="0"/>
            </a:br>
            <a:r>
              <a:rPr lang="en-US" dirty="0"/>
              <a:t>K fold cross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2898" y="2363787"/>
            <a:ext cx="10515600" cy="4351338"/>
          </a:xfrm>
        </p:spPr>
        <p:txBody>
          <a:bodyPr/>
          <a:lstStyle/>
          <a:p>
            <a:r>
              <a:rPr lang="en-US" dirty="0"/>
              <a:t>Validation set used to tune model parameters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838200" y="2841148"/>
            <a:ext cx="8360227" cy="3633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3EECE-0073-41B6-AB4A-E88B557D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16" y="796941"/>
            <a:ext cx="5972748" cy="14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84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in the KNN case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6284686" y="1836512"/>
            <a:ext cx="5225143" cy="45198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0" y="1859189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care about generalization error or test error</a:t>
            </a:r>
          </a:p>
          <a:p>
            <a:r>
              <a:rPr lang="en-US" dirty="0"/>
              <a:t>Test error (Red Line)</a:t>
            </a:r>
          </a:p>
          <a:p>
            <a:pPr lvl="1"/>
            <a:r>
              <a:rPr lang="en-US" dirty="0"/>
              <a:t>U-shaped curve</a:t>
            </a:r>
          </a:p>
          <a:p>
            <a:pPr lvl="1"/>
            <a:r>
              <a:rPr lang="en-US" dirty="0"/>
              <a:t>for complex models (small </a:t>
            </a:r>
            <a:r>
              <a:rPr lang="en-US" i="1" dirty="0"/>
              <a:t>K</a:t>
            </a:r>
            <a:r>
              <a:rPr lang="en-US" dirty="0"/>
              <a:t>), the method </a:t>
            </a:r>
            <a:r>
              <a:rPr lang="en-US" dirty="0" err="1"/>
              <a:t>overfits</a:t>
            </a:r>
            <a:endParaRPr lang="en-US" dirty="0"/>
          </a:p>
          <a:p>
            <a:pPr lvl="1"/>
            <a:r>
              <a:rPr lang="en-US" dirty="0"/>
              <a:t>simple models (big </a:t>
            </a:r>
            <a:r>
              <a:rPr lang="en-US" i="1" dirty="0"/>
              <a:t>K</a:t>
            </a:r>
            <a:r>
              <a:rPr lang="en-US" dirty="0"/>
              <a:t>), the method </a:t>
            </a:r>
            <a:r>
              <a:rPr lang="en-US" dirty="0" err="1"/>
              <a:t>underfits</a:t>
            </a:r>
            <a:endParaRPr lang="en-US" dirty="0"/>
          </a:p>
          <a:p>
            <a:r>
              <a:rPr lang="en-US" dirty="0"/>
              <a:t>Use validation test to pick </a:t>
            </a:r>
            <a:r>
              <a:rPr lang="en-US" i="1" dirty="0"/>
              <a:t>K </a:t>
            </a:r>
          </a:p>
          <a:p>
            <a:pPr lvl="1"/>
            <a:r>
              <a:rPr lang="en-US" i="1" dirty="0"/>
              <a:t>Pick </a:t>
            </a:r>
            <a:r>
              <a:rPr lang="en-US" dirty="0"/>
              <a:t>the value with the minimum error on the test set</a:t>
            </a:r>
          </a:p>
          <a:p>
            <a:pPr lvl="1"/>
            <a:r>
              <a:rPr lang="en-US" dirty="0"/>
              <a:t>K = 10 to 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5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Error </a:t>
            </a:r>
            <a:r>
              <a:rPr lang="en-US" dirty="0" err="1"/>
              <a:t>vs</a:t>
            </a:r>
            <a:r>
              <a:rPr lang="en-US" dirty="0"/>
              <a:t> True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046"/>
                <a:ext cx="10515600" cy="49023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The Sample Error </a:t>
                </a:r>
              </a:p>
              <a:p>
                <a:pPr lvl="1"/>
                <a:r>
                  <a:rPr lang="en-US" dirty="0"/>
                  <a:t>of hypothesis f with respect to target function c and data sample S is </a:t>
                </a:r>
              </a:p>
              <a:p>
                <a:pPr lvl="1"/>
                <a:r>
                  <a:rPr lang="en-US" dirty="0" err="1"/>
                  <a:t>error</a:t>
                </a:r>
                <a:r>
                  <a:rPr lang="en-US" baseline="-25000" dirty="0" err="1"/>
                  <a:t>S</a:t>
                </a:r>
                <a:r>
                  <a:rPr lang="en-US" dirty="0"/>
                  <a:t>(f)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The True Error </a:t>
                </a:r>
              </a:p>
              <a:p>
                <a:pPr lvl="1"/>
                <a:r>
                  <a:rPr lang="en-US" dirty="0"/>
                  <a:t>of hypothesis f with respect to target function c and distribution D </a:t>
                </a:r>
              </a:p>
              <a:p>
                <a:pPr lvl="1"/>
                <a:r>
                  <a:rPr lang="en-US" dirty="0"/>
                  <a:t>Is the probability that h will misclassify an instance drawn on random according to D</a:t>
                </a:r>
              </a:p>
              <a:p>
                <a:pPr lvl="1"/>
                <a:r>
                  <a:rPr lang="en-US" dirty="0" err="1"/>
                  <a:t>error</a:t>
                </a:r>
                <a:r>
                  <a:rPr lang="en-US" baseline="-25000" dirty="0" err="1"/>
                  <a:t>D</a:t>
                </a:r>
                <a:r>
                  <a:rPr lang="en-US" dirty="0"/>
                  <a:t>(f) = </a:t>
                </a:r>
                <a:r>
                  <a:rPr lang="en-US" dirty="0" err="1"/>
                  <a:t>Pr</a:t>
                </a:r>
                <a:r>
                  <a:rPr lang="en-US" dirty="0"/>
                  <a:t> </a:t>
                </a:r>
                <a:r>
                  <a:rPr lang="en-US" baseline="-25000" dirty="0"/>
                  <a:t>x</a:t>
                </a:r>
                <a14:m>
                  <m:oMath xmlns:m="http://schemas.openxmlformats.org/officeDocument/2006/math">
                    <m:r>
                      <a:rPr lang="en-US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[f(x)≠c(x)]</a:t>
                </a:r>
              </a:p>
              <a:p>
                <a:r>
                  <a:rPr lang="en-US" b="1" dirty="0"/>
                  <a:t>Causes of Error</a:t>
                </a:r>
              </a:p>
              <a:p>
                <a:pPr lvl="1"/>
                <a:r>
                  <a:rPr lang="en-US" b="1" dirty="0"/>
                  <a:t>Search Bias </a:t>
                </a:r>
              </a:p>
              <a:p>
                <a:pPr lvl="2"/>
                <a:r>
                  <a:rPr lang="en-US" dirty="0"/>
                  <a:t>given the hypotheses space the search algorithm is not exhaustively searching the hypotheses space, but making certain simplification </a:t>
                </a:r>
              </a:p>
              <a:p>
                <a:pPr lvl="1"/>
                <a:r>
                  <a:rPr lang="en-US" b="1" dirty="0"/>
                  <a:t>Variance</a:t>
                </a:r>
                <a:r>
                  <a:rPr lang="en-US" dirty="0"/>
                  <a:t> </a:t>
                </a:r>
              </a:p>
              <a:p>
                <a:pPr lvl="2"/>
                <a:r>
                  <a:rPr lang="en-US" dirty="0"/>
                  <a:t>is the amount that the estimate of the target function will change given different training data</a:t>
                </a:r>
              </a:p>
              <a:p>
                <a:pPr lvl="1"/>
                <a:r>
                  <a:rPr lang="en-US" b="1" dirty="0"/>
                  <a:t>Noise</a:t>
                </a:r>
              </a:p>
              <a:p>
                <a:pPr lvl="2"/>
                <a:r>
                  <a:rPr lang="en-US" dirty="0"/>
                  <a:t> the features used are not sufficient to capture everything about the task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046"/>
                <a:ext cx="10515600" cy="4902304"/>
              </a:xfrm>
              <a:blipFill>
                <a:blip r:embed="rId2"/>
                <a:stretch>
                  <a:fillRect l="-928" t="-3234" r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/>
          </a:bodyPr>
          <a:lstStyle/>
          <a:p>
            <a:r>
              <a:rPr lang="en-US" dirty="0"/>
              <a:t>1950s – Arthur Samuel’s checkers playing games</a:t>
            </a:r>
          </a:p>
          <a:p>
            <a:r>
              <a:rPr lang="en-US" dirty="0"/>
              <a:t>1960s </a:t>
            </a:r>
          </a:p>
          <a:p>
            <a:pPr lvl="1"/>
            <a:r>
              <a:rPr lang="en-US" dirty="0"/>
              <a:t> Rosenblatt proposed a perceptron</a:t>
            </a:r>
          </a:p>
          <a:p>
            <a:pPr lvl="1"/>
            <a:r>
              <a:rPr lang="en-US" dirty="0"/>
              <a:t>Delta Learning Rule</a:t>
            </a:r>
          </a:p>
          <a:p>
            <a:pPr lvl="1"/>
            <a:r>
              <a:rPr lang="en-US" dirty="0" err="1"/>
              <a:t>Minsky</a:t>
            </a:r>
            <a:r>
              <a:rPr lang="en-US" dirty="0"/>
              <a:t> and </a:t>
            </a:r>
            <a:r>
              <a:rPr lang="en-US" dirty="0" err="1"/>
              <a:t>Papert</a:t>
            </a:r>
            <a:endParaRPr lang="en-US" dirty="0"/>
          </a:p>
          <a:p>
            <a:r>
              <a:rPr lang="en-US" dirty="0"/>
              <a:t>1970s</a:t>
            </a:r>
          </a:p>
          <a:p>
            <a:pPr lvl="1"/>
            <a:r>
              <a:rPr lang="en-US" dirty="0"/>
              <a:t>Symbolic concept of Induction</a:t>
            </a:r>
          </a:p>
          <a:p>
            <a:pPr lvl="1"/>
            <a:r>
              <a:rPr lang="en-US" dirty="0"/>
              <a:t>Expert systems</a:t>
            </a:r>
          </a:p>
          <a:p>
            <a:pPr lvl="1"/>
            <a:r>
              <a:rPr lang="en-US" dirty="0"/>
              <a:t>Ross Quinlan’s ID3</a:t>
            </a:r>
          </a:p>
          <a:p>
            <a:pPr lvl="1"/>
            <a:r>
              <a:rPr lang="en-US" dirty="0"/>
              <a:t>Symbolic Natural Language Processing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1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 &amp;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682"/>
            <a:ext cx="10515600" cy="4351338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b="1" dirty="0"/>
              <a:t>Bias </a:t>
            </a:r>
          </a:p>
          <a:p>
            <a:pPr lvl="1"/>
            <a:r>
              <a:rPr lang="en-US" dirty="0"/>
              <a:t>is </a:t>
            </a:r>
            <a:r>
              <a:rPr lang="en-US" b="1" dirty="0"/>
              <a:t>the simplifying assumptions made by the model to make</a:t>
            </a:r>
            <a:r>
              <a:rPr lang="en-US" dirty="0"/>
              <a:t> the target function easier to approximate. </a:t>
            </a:r>
          </a:p>
          <a:p>
            <a:r>
              <a:rPr lang="en-US" dirty="0"/>
              <a:t>Variance </a:t>
            </a:r>
          </a:p>
          <a:p>
            <a:pPr lvl="1"/>
            <a:r>
              <a:rPr lang="en-US" dirty="0"/>
              <a:t>is the amount that the estimate of the target function will change given different training data. </a:t>
            </a:r>
          </a:p>
          <a:p>
            <a:pPr lvl="1"/>
            <a:r>
              <a:rPr lang="en-US" dirty="0"/>
              <a:t>If the test set is small there will be variance. </a:t>
            </a:r>
          </a:p>
          <a:p>
            <a:r>
              <a:rPr lang="en-US" dirty="0"/>
              <a:t>Trade-off is tension between the error introduced by the bias and the variance.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3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ML there is always are trade-off between</a:t>
            </a:r>
          </a:p>
          <a:p>
            <a:pPr lvl="1"/>
            <a:r>
              <a:rPr lang="en-US" dirty="0"/>
              <a:t>Complex hypothesis that fit the training data well</a:t>
            </a:r>
          </a:p>
          <a:p>
            <a:pPr lvl="1"/>
            <a:r>
              <a:rPr lang="en-US" dirty="0"/>
              <a:t>Simpler hypothesis that may generalize better</a:t>
            </a:r>
          </a:p>
          <a:p>
            <a:r>
              <a:rPr lang="en-US" dirty="0"/>
              <a:t>As the amount of training data increases, the generalization error decreases</a:t>
            </a:r>
          </a:p>
          <a:p>
            <a:r>
              <a:rPr lang="en-US" dirty="0"/>
              <a:t>No Free Lunch Algorithm (</a:t>
            </a:r>
            <a:r>
              <a:rPr lang="en-US" dirty="0" err="1"/>
              <a:t>Wolpert</a:t>
            </a:r>
            <a:r>
              <a:rPr lang="en-US" dirty="0"/>
              <a:t> 1996).</a:t>
            </a:r>
          </a:p>
          <a:p>
            <a:pPr lvl="1"/>
            <a:r>
              <a:rPr lang="en-US" dirty="0"/>
              <a:t>All models are wrong, but some models are useful. — George Box (Box and Draper 1987</a:t>
            </a:r>
          </a:p>
          <a:p>
            <a:r>
              <a:rPr lang="en-US" dirty="0"/>
              <a:t>As a consequence of the no free lunch theorem</a:t>
            </a:r>
          </a:p>
          <a:p>
            <a:pPr lvl="1"/>
            <a:r>
              <a:rPr lang="en-US" dirty="0"/>
              <a:t>Need to develop many different types of models</a:t>
            </a:r>
          </a:p>
          <a:p>
            <a:pPr lvl="1"/>
            <a:r>
              <a:rPr lang="en-US" dirty="0"/>
              <a:t>to cover the wide variety of data that occurs in the real world. </a:t>
            </a:r>
          </a:p>
          <a:p>
            <a:pPr lvl="1"/>
            <a:r>
              <a:rPr lang="en-US" dirty="0"/>
              <a:t>For each model, there may be many different algorithms we can use to train the model</a:t>
            </a:r>
          </a:p>
          <a:p>
            <a:pPr lvl="1"/>
            <a:r>
              <a:rPr lang="en-US" dirty="0"/>
              <a:t>Then make  speed-accuracy-complexity tradeoffs.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48C197-419A-45C3-8EF8-BF43CCA7CB99}"/>
                  </a:ext>
                </a:extLst>
              </p14:cNvPr>
              <p14:cNvContentPartPr/>
              <p14:nvPr/>
            </p14:nvContentPartPr>
            <p14:xfrm>
              <a:off x="7436880" y="192240"/>
              <a:ext cx="4114080" cy="204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48C197-419A-45C3-8EF8-BF43CCA7CB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7520" y="182880"/>
                <a:ext cx="4132800" cy="20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815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improve the learning algorithm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74" y="2555123"/>
            <a:ext cx="5358869" cy="33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10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48" y="365125"/>
            <a:ext cx="837150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89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560285" y="537029"/>
            <a:ext cx="9071429" cy="56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25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10248" y="365125"/>
            <a:ext cx="8371504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0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vs. Variance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393370" y="1436914"/>
            <a:ext cx="9376229" cy="46445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7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</a:t>
            </a:r>
            <a:r>
              <a:rPr lang="en-US" dirty="0" err="1"/>
              <a:t>Vs</a:t>
            </a:r>
            <a:r>
              <a:rPr lang="en-US" dirty="0"/>
              <a:t> Variance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893961" y="1690688"/>
            <a:ext cx="8404078" cy="45214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2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Bias </a:t>
            </a:r>
            <a:r>
              <a:rPr lang="en-US" dirty="0" err="1"/>
              <a:t>vs</a:t>
            </a:r>
            <a:r>
              <a:rPr lang="en-US" dirty="0"/>
              <a:t> Variance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40544" y="1690687"/>
            <a:ext cx="8110912" cy="44778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0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931886" y="1567543"/>
            <a:ext cx="6371771" cy="46094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1980s</a:t>
            </a:r>
          </a:p>
          <a:p>
            <a:pPr lvl="1"/>
            <a:r>
              <a:rPr lang="en-US" dirty="0"/>
              <a:t>Advanced Decision Trees and Rule Learning</a:t>
            </a:r>
          </a:p>
          <a:p>
            <a:pPr lvl="1"/>
            <a:r>
              <a:rPr lang="en-US" dirty="0"/>
              <a:t>Resurgence in Neural Networks – Back Propagation</a:t>
            </a:r>
          </a:p>
          <a:p>
            <a:pPr lvl="1"/>
            <a:r>
              <a:rPr lang="en-US" dirty="0" err="1"/>
              <a:t>Werbos</a:t>
            </a:r>
            <a:r>
              <a:rPr lang="en-US" dirty="0"/>
              <a:t> - Multilayer Perceptron Networks  </a:t>
            </a:r>
          </a:p>
          <a:p>
            <a:pPr lvl="1"/>
            <a:r>
              <a:rPr lang="en-US" dirty="0" err="1"/>
              <a:t>Valiant’s</a:t>
            </a:r>
            <a:r>
              <a:rPr lang="en-US" dirty="0"/>
              <a:t> Probably Approximate Correct Learning (PAC)  Learning Theory – experimental methodology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1990s</a:t>
            </a:r>
          </a:p>
          <a:p>
            <a:pPr lvl="1"/>
            <a:r>
              <a:rPr lang="en-US" dirty="0" err="1"/>
              <a:t>Vapnik</a:t>
            </a:r>
            <a:r>
              <a:rPr lang="en-US" dirty="0"/>
              <a:t>, Cortes  – Support Vector Machines, Kernels in 2000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Freund &amp; </a:t>
            </a:r>
            <a:r>
              <a:rPr lang="en-US" dirty="0" err="1"/>
              <a:t>Shapire</a:t>
            </a:r>
            <a:r>
              <a:rPr lang="en-US" dirty="0"/>
              <a:t> – ADA Boost – create a strong classifier from an ensemble of weak classifiers</a:t>
            </a:r>
          </a:p>
          <a:p>
            <a:pPr lvl="1"/>
            <a:r>
              <a:rPr lang="en-US" dirty="0"/>
              <a:t>Bremen - Random Forest - 2001</a:t>
            </a:r>
          </a:p>
          <a:p>
            <a:pPr lvl="1"/>
            <a:r>
              <a:rPr lang="en-US" dirty="0"/>
              <a:t>Bayes Net </a:t>
            </a:r>
          </a:p>
          <a:p>
            <a:pPr lvl="1"/>
            <a:r>
              <a:rPr lang="en-US" dirty="0"/>
              <a:t>Adaptive Agents and Web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2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Bias vs. High Variance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643" y="1825625"/>
            <a:ext cx="4574714" cy="435133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9829" y="1825625"/>
            <a:ext cx="4548199" cy="42151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5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52" y="1870075"/>
            <a:ext cx="7882895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</a:t>
            </a:r>
            <a:r>
              <a:rPr lang="en-US" dirty="0" err="1"/>
              <a:t>vs</a:t>
            </a:r>
            <a:r>
              <a:rPr lang="en-US" dirty="0"/>
              <a:t> Non Parametric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Parametric model</a:t>
            </a:r>
            <a:endParaRPr lang="en-US" dirty="0"/>
          </a:p>
          <a:p>
            <a:pPr lvl="1"/>
            <a:r>
              <a:rPr lang="en-US" dirty="0"/>
              <a:t>A learning model that summarizes data with a set of parameters of fixed size </a:t>
            </a:r>
          </a:p>
          <a:p>
            <a:pPr lvl="1"/>
            <a:r>
              <a:rPr lang="en-US" dirty="0"/>
              <a:t>independent of the number of training examples. </a:t>
            </a:r>
          </a:p>
          <a:p>
            <a:pPr lvl="1"/>
            <a:r>
              <a:rPr lang="en-US" dirty="0"/>
              <a:t>Faster to use</a:t>
            </a:r>
          </a:p>
          <a:p>
            <a:pPr lvl="1"/>
            <a:r>
              <a:rPr lang="en-US" dirty="0"/>
              <a:t>but making stronger assumptions</a:t>
            </a:r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dirty="0"/>
              <a:t>Linear Regression</a:t>
            </a:r>
          </a:p>
          <a:p>
            <a:pPr lvl="2"/>
            <a:r>
              <a:rPr lang="en-US" dirty="0"/>
              <a:t>Logistic Regression</a:t>
            </a:r>
          </a:p>
          <a:p>
            <a:pPr lvl="2"/>
            <a:r>
              <a:rPr lang="en-US" dirty="0"/>
              <a:t>Naive Bayes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5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</a:t>
            </a:r>
            <a:r>
              <a:rPr lang="en-US" dirty="0" err="1"/>
              <a:t>vs</a:t>
            </a:r>
            <a:r>
              <a:rPr lang="en-US" dirty="0"/>
              <a:t> Non Parametric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Nonparametric model</a:t>
            </a:r>
          </a:p>
          <a:p>
            <a:pPr lvl="1"/>
            <a:r>
              <a:rPr lang="en-US" dirty="0"/>
              <a:t>Model with lot of data and no prior knowledge </a:t>
            </a:r>
          </a:p>
          <a:p>
            <a:pPr lvl="1"/>
            <a:r>
              <a:rPr lang="en-US" dirty="0"/>
              <a:t>no need to choose  the right features.</a:t>
            </a:r>
          </a:p>
          <a:p>
            <a:pPr lvl="1"/>
            <a:r>
              <a:rPr lang="en-US" dirty="0"/>
              <a:t>more flexible, but often computationally intractable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Decision Trees</a:t>
            </a:r>
          </a:p>
          <a:p>
            <a:pPr lvl="2"/>
            <a:r>
              <a:rPr lang="en-US" dirty="0"/>
              <a:t>K-Nearest Neighbor</a:t>
            </a:r>
          </a:p>
          <a:p>
            <a:pPr lvl="2"/>
            <a:r>
              <a:rPr lang="en-US" dirty="0"/>
              <a:t>Support Vector Machines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41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928E-3DC5-4DCD-97B8-B48983BD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13BF-5B09-420B-A559-FD7750E41D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ROC </a:t>
            </a:r>
          </a:p>
          <a:p>
            <a:pPr lvl="1"/>
            <a:r>
              <a:rPr lang="en-US" dirty="0"/>
              <a:t> is plot of the false positive rate (x-axis) versus the true positive rate (y-axis) for a number of different candidate threshold values between 0.0 and 1.0.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False Positive Rate = 1 – Specificity</a:t>
            </a:r>
          </a:p>
          <a:p>
            <a:pPr lvl="1"/>
            <a:r>
              <a:rPr lang="en-US" dirty="0"/>
              <a:t>The area under the curve (AUC) can be used as a summary of the model skill.</a:t>
            </a:r>
          </a:p>
          <a:p>
            <a:pPr lvl="2"/>
            <a:r>
              <a:rPr lang="en-US" dirty="0"/>
              <a:t>A no-skill classifier is one that cannot discriminate between the classes </a:t>
            </a:r>
          </a:p>
          <a:p>
            <a:pPr lvl="3"/>
            <a:r>
              <a:rPr lang="en-US" dirty="0"/>
              <a:t>would predict a random class or a constant class in all cases.</a:t>
            </a:r>
          </a:p>
          <a:p>
            <a:pPr lvl="3"/>
            <a:r>
              <a:rPr lang="en-US" dirty="0"/>
              <a:t>has an AUC of 0.5.</a:t>
            </a:r>
          </a:p>
          <a:p>
            <a:pPr lvl="2"/>
            <a:r>
              <a:rPr lang="en-US" dirty="0"/>
              <a:t>A model with perfect skill is represented at a point (0,1). </a:t>
            </a:r>
          </a:p>
          <a:p>
            <a:pPr lvl="3"/>
            <a:r>
              <a:rPr lang="en-US" dirty="0"/>
              <a:t>Has AUC close to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AD815-534D-418F-B21E-25771FA8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FE82E-CCDB-4449-945D-BB1E0129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44</a:t>
            </a:fld>
            <a:endParaRPr lang="en-US"/>
          </a:p>
        </p:txBody>
      </p:sp>
      <p:pic>
        <p:nvPicPr>
          <p:cNvPr id="1026" name="Picture 2" descr="Receiver operating characteristic - Wikipedia">
            <a:extLst>
              <a:ext uri="{FF2B5EF4-FFF2-40B4-BE49-F238E27FC236}">
                <a16:creationId xmlns:a16="http://schemas.microsoft.com/office/drawing/2014/main" id="{D60085F2-DE87-49FE-B24D-3DDAA9207E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81037"/>
            <a:ext cx="5619404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877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B6BD-A991-4C07-BA6A-1194F09E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8709-CB3B-4354-921B-187886126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is a plot of the precision (y-axis) and the recall (x-axis) for different thresholds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Baseline is P/(P+N)</a:t>
            </a:r>
            <a:endParaRPr lang="en-US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Precision</a:t>
            </a:r>
          </a:p>
          <a:p>
            <a:pPr lvl="1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is a ratio of the number of TPs divided by the sum of TPs and FPs.</a:t>
            </a:r>
          </a:p>
          <a:p>
            <a:pPr lvl="1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describes how good a model is at predicting the positive class. 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Recall is Sensitivity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composite scores that attempt to summarize the precision and recall are:</a:t>
            </a:r>
          </a:p>
          <a:p>
            <a:pPr lvl="1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F-Measure or F1 score- harmonic mean of the precision and recall</a:t>
            </a:r>
          </a:p>
          <a:p>
            <a:pPr lvl="1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AUC (PRC)</a:t>
            </a:r>
          </a:p>
          <a:p>
            <a:pPr lvl="2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summarizes the integral or an approximation of the area under the precision-recall curve.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1913-3700-4337-A993-11A014CA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C28F-F6EB-4139-895F-BE426460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45</a:t>
            </a:fld>
            <a:endParaRPr lang="en-US"/>
          </a:p>
        </p:txBody>
      </p:sp>
      <p:pic>
        <p:nvPicPr>
          <p:cNvPr id="2052" name="Picture 4" descr="Precision-Recall Plot for a No Skill Classifier and a Logistic Regression Model">
            <a:extLst>
              <a:ext uri="{FF2B5EF4-FFF2-40B4-BE49-F238E27FC236}">
                <a16:creationId xmlns:a16="http://schemas.microsoft.com/office/drawing/2014/main" id="{933701E3-5F8C-4DAA-B637-5399C6C2E7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9913"/>
            <a:ext cx="5181600" cy="4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58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2DDA-6D6B-45A1-B233-7A4782D2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0714-EF7D-47B0-94AE-65A8A18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Rare classes have less than 10% of instances.</a:t>
            </a:r>
          </a:p>
          <a:p>
            <a:r>
              <a:rPr lang="en-US" dirty="0"/>
              <a:t>Most health datasets contain majority negative class and minority positive class</a:t>
            </a:r>
          </a:p>
          <a:p>
            <a:r>
              <a:rPr lang="en-US" dirty="0"/>
              <a:t>Target class has much lower precision and recall than majority class</a:t>
            </a:r>
          </a:p>
          <a:p>
            <a:r>
              <a:rPr lang="en-US" dirty="0"/>
              <a:t>In general , the algorithms preferred are:</a:t>
            </a:r>
          </a:p>
          <a:p>
            <a:pPr lvl="1"/>
            <a:r>
              <a:rPr lang="en-US" dirty="0"/>
              <a:t>instance based learning</a:t>
            </a:r>
          </a:p>
          <a:p>
            <a:pPr lvl="1"/>
            <a:r>
              <a:rPr lang="en-US" dirty="0"/>
              <a:t>SVM where decision boundaries are not affected by number of instances</a:t>
            </a:r>
          </a:p>
          <a:p>
            <a:pPr lvl="1"/>
            <a:r>
              <a:rPr lang="en-US" dirty="0"/>
              <a:t>MLP </a:t>
            </a:r>
          </a:p>
          <a:p>
            <a:pPr lvl="1"/>
            <a:r>
              <a:rPr lang="en-US" dirty="0" err="1"/>
              <a:t>Ensembling</a:t>
            </a:r>
            <a:r>
              <a:rPr lang="en-US" dirty="0"/>
              <a:t> to aggregate predictions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87FEE-4A16-4A0F-B8D8-120CF7CF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F423A-A336-4DF3-ADB6-BDD77E54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5B38-C1B2-4897-B197-6E71EBEA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8661-F178-4DE6-A004-968FF94A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techniques</a:t>
            </a:r>
          </a:p>
          <a:p>
            <a:pPr lvl="1"/>
            <a:r>
              <a:rPr lang="en-US" dirty="0"/>
              <a:t>Under sampling</a:t>
            </a:r>
          </a:p>
          <a:p>
            <a:pPr lvl="1"/>
            <a:r>
              <a:rPr lang="en-US" dirty="0"/>
              <a:t>Over sampling</a:t>
            </a:r>
          </a:p>
          <a:p>
            <a:pPr lvl="1"/>
            <a:r>
              <a:rPr lang="en-US" dirty="0"/>
              <a:t>Synthetic Minority Over Sampling Technique (SMOTE)</a:t>
            </a:r>
          </a:p>
          <a:p>
            <a:r>
              <a:rPr lang="en-US" dirty="0"/>
              <a:t>Cost Benefit Analysis</a:t>
            </a:r>
          </a:p>
          <a:p>
            <a:pPr lvl="1"/>
            <a:r>
              <a:rPr lang="en-US" dirty="0"/>
              <a:t>The Cost matrix is used to represent the imbalance</a:t>
            </a:r>
          </a:p>
          <a:p>
            <a:pPr lvl="1"/>
            <a:r>
              <a:rPr lang="en-US" dirty="0"/>
              <a:t>For instance, the cost of FNs can be 10 times more than the cost of the FP</a:t>
            </a:r>
          </a:p>
          <a:p>
            <a:pPr lvl="1"/>
            <a:r>
              <a:rPr lang="en-US" dirty="0"/>
              <a:t>Cost function to be minimized, as well as reduce the number of FNs or high recall is desirable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C5D9-5150-46CD-9CA5-571788AD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750E-F5E7-407E-9B84-97002831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4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B5DD-45A4-4C5E-AA40-A2C62240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D54D-338B-4CF2-AFC0-B7EE1117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general meta approach to machine learning that seeks better predictive performance by combining the predictions from multiple models.</a:t>
            </a:r>
          </a:p>
          <a:p>
            <a:pPr marL="0" indent="0" fontAlgn="base">
              <a:buNone/>
            </a:pPr>
            <a:r>
              <a:rPr lang="en-US" dirty="0"/>
              <a:t>Ensembles overcome three problems </a:t>
            </a:r>
            <a:r>
              <a:rPr lang="en-US" dirty="0" err="1"/>
              <a:t>Dietterich</a:t>
            </a:r>
            <a:r>
              <a:rPr lang="en-US" dirty="0"/>
              <a:t>(2002) –</a:t>
            </a:r>
          </a:p>
          <a:p>
            <a:pPr fontAlgn="base"/>
            <a:r>
              <a:rPr lang="en-US" b="1" dirty="0"/>
              <a:t>Statistical Problem</a:t>
            </a:r>
          </a:p>
          <a:p>
            <a:pPr lvl="1" fontAlgn="base"/>
            <a:r>
              <a:rPr lang="en-US" dirty="0"/>
              <a:t>hypothesis space is too large for the amount of available data. </a:t>
            </a:r>
          </a:p>
          <a:p>
            <a:pPr lvl="1" fontAlgn="base"/>
            <a:r>
              <a:rPr lang="en-US" dirty="0"/>
              <a:t>many hypotheses with the same accuracy on the data </a:t>
            </a:r>
          </a:p>
          <a:p>
            <a:pPr lvl="1" fontAlgn="base"/>
            <a:r>
              <a:rPr lang="en-US" dirty="0"/>
              <a:t>risk that the accuracy of the chosen hypothesis is low on unseen data!</a:t>
            </a:r>
          </a:p>
          <a:p>
            <a:pPr fontAlgn="base"/>
            <a:r>
              <a:rPr lang="en-US" b="1" dirty="0"/>
              <a:t>Computational Problem </a:t>
            </a:r>
          </a:p>
          <a:p>
            <a:pPr lvl="1" fontAlgn="base"/>
            <a:r>
              <a:rPr lang="en-US" dirty="0"/>
              <a:t>the learning algorithm cannot guarantee finding the best hypothesis.</a:t>
            </a:r>
          </a:p>
          <a:p>
            <a:pPr fontAlgn="base"/>
            <a:r>
              <a:rPr lang="en-US" b="1" dirty="0"/>
              <a:t>Representational Problem </a:t>
            </a:r>
          </a:p>
          <a:p>
            <a:pPr lvl="1" fontAlgn="base"/>
            <a:r>
              <a:rPr lang="en-US" dirty="0"/>
              <a:t>the hypothesis space does not contain any good approximation of the target class(es).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6A471-9FB0-43E2-8893-29E62940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9E37F-C396-4E77-80BE-3F4EE7EC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3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CC5-A0E1-48A5-BE82-EEF20387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Ensembling</a:t>
            </a:r>
            <a:r>
              <a:rPr lang="en-US" dirty="0"/>
              <a:t>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DA65-1857-455F-B2F7-94794B16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Max Voting</a:t>
            </a:r>
          </a:p>
          <a:p>
            <a:pPr lvl="1"/>
            <a:r>
              <a:rPr lang="en-US" dirty="0"/>
              <a:t>Mostly used for classification</a:t>
            </a:r>
          </a:p>
          <a:p>
            <a:pPr lvl="1"/>
            <a:r>
              <a:rPr lang="en-US" dirty="0"/>
              <a:t>multiple models are used to make predictions for each data point. </a:t>
            </a:r>
          </a:p>
          <a:p>
            <a:pPr lvl="1"/>
            <a:r>
              <a:rPr lang="en-US" dirty="0"/>
              <a:t>The predictions by each model are considered as a ‘vote’.</a:t>
            </a:r>
          </a:p>
          <a:p>
            <a:pPr lvl="1"/>
            <a:r>
              <a:rPr lang="en-US" dirty="0"/>
              <a:t> The predictions which we get from the majority of the models are used as the final prediction.</a:t>
            </a:r>
          </a:p>
          <a:p>
            <a:r>
              <a:rPr lang="en-US" dirty="0"/>
              <a:t>Averaging</a:t>
            </a:r>
          </a:p>
          <a:p>
            <a:pPr lvl="1"/>
            <a:r>
              <a:rPr lang="en-US" dirty="0"/>
              <a:t>can be used for making predictions in regression or while calculating probabilities for classification </a:t>
            </a:r>
          </a:p>
          <a:p>
            <a:pPr lvl="1"/>
            <a:r>
              <a:rPr lang="en-US" dirty="0"/>
              <a:t>multiple predictions are made for each data point </a:t>
            </a:r>
          </a:p>
          <a:p>
            <a:pPr lvl="1"/>
            <a:r>
              <a:rPr lang="en-US" dirty="0"/>
              <a:t>an average of predictions from all the models and use it to make the final prediction.</a:t>
            </a:r>
          </a:p>
          <a:p>
            <a:r>
              <a:rPr lang="en-US" dirty="0"/>
              <a:t>Weighted Average</a:t>
            </a:r>
          </a:p>
          <a:p>
            <a:pPr lvl="1"/>
            <a:r>
              <a:rPr lang="en-US" dirty="0"/>
              <a:t>an extension of the averaging method.</a:t>
            </a:r>
          </a:p>
          <a:p>
            <a:pPr lvl="1"/>
            <a:r>
              <a:rPr lang="en-US" dirty="0"/>
              <a:t>All models are assigned different weights defining the importance of each model for prediction.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598D2-6336-4AAE-891C-4B5B5D85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93A15-984F-407D-B3D9-4048FAE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2000s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New Hardware – GPUS</a:t>
            </a:r>
          </a:p>
          <a:p>
            <a:pPr lvl="1"/>
            <a:r>
              <a:rPr lang="en-US" dirty="0"/>
              <a:t>Cloud Enabled</a:t>
            </a:r>
          </a:p>
          <a:p>
            <a:pPr lvl="1"/>
            <a:r>
              <a:rPr lang="en-US" dirty="0"/>
              <a:t>Availability of Big Data</a:t>
            </a:r>
          </a:p>
          <a:p>
            <a:pPr lvl="1"/>
            <a:r>
              <a:rPr lang="en-US" dirty="0"/>
              <a:t>Milestones</a:t>
            </a:r>
          </a:p>
          <a:p>
            <a:pPr lvl="2"/>
            <a:r>
              <a:rPr lang="en-US" dirty="0"/>
              <a:t>1997 – Deep Blue beat Gary Kasparov in a game of chess</a:t>
            </a:r>
          </a:p>
          <a:p>
            <a:pPr lvl="2"/>
            <a:r>
              <a:rPr lang="en-US" dirty="0"/>
              <a:t>2009 – Google built Self Driving Cars</a:t>
            </a:r>
          </a:p>
          <a:p>
            <a:pPr lvl="2"/>
            <a:r>
              <a:rPr lang="en-US" dirty="0"/>
              <a:t>2011 – IBM’s Watson won the popular game of jeopardy</a:t>
            </a:r>
          </a:p>
          <a:p>
            <a:pPr lvl="2"/>
            <a:r>
              <a:rPr lang="en-US" dirty="0"/>
              <a:t>2014 – Human Vision surpassed by ML vision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2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9C29-3748-43D5-B792-B4DF4912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err="1"/>
              <a:t>ensembling</a:t>
            </a:r>
            <a:r>
              <a:rPr lang="en-US" dirty="0"/>
              <a:t> techniques include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D1F1-A221-4857-B8BB-D79CB267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Bagging</a:t>
            </a:r>
          </a:p>
          <a:p>
            <a:pPr lvl="1" fontAlgn="base"/>
            <a:r>
              <a:rPr lang="en-US" dirty="0"/>
              <a:t> involves fitting many decision trees on different samples of the same dataset and averaging the predictions.</a:t>
            </a:r>
          </a:p>
          <a:p>
            <a:pPr fontAlgn="base"/>
            <a:r>
              <a:rPr lang="en-US" dirty="0"/>
              <a:t>Stacking </a:t>
            </a:r>
          </a:p>
          <a:p>
            <a:pPr lvl="1" fontAlgn="base"/>
            <a:r>
              <a:rPr lang="en-US" dirty="0"/>
              <a:t>involves fitting many different models types on the same data</a:t>
            </a:r>
          </a:p>
          <a:p>
            <a:pPr lvl="1" fontAlgn="base"/>
            <a:r>
              <a:rPr lang="en-US" dirty="0"/>
              <a:t> and using another model to learn how to best combine the predictions.</a:t>
            </a:r>
          </a:p>
          <a:p>
            <a:pPr fontAlgn="base"/>
            <a:r>
              <a:rPr lang="en-US" dirty="0"/>
              <a:t>Boosting </a:t>
            </a:r>
          </a:p>
          <a:p>
            <a:pPr lvl="1" fontAlgn="base"/>
            <a:r>
              <a:rPr lang="en-US" dirty="0"/>
              <a:t>involves adding ensemble members sequentially that correct the predictions made by prior models and outputs a weighted average of the predictions.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66CCC-4D98-4EF8-A161-42084F2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9B4DA-1B63-4777-9861-3595C505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7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2C35-4364-41F6-A6F6-126AD33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r>
              <a:rPr lang="en-US" dirty="0"/>
              <a:t> in general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0B97-B8BA-4FB1-9B4C-CAD6396C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variance of the general model decreases significantly thanks to </a:t>
            </a:r>
            <a:r>
              <a:rPr lang="en-US" b="1" dirty="0"/>
              <a:t>bagging</a:t>
            </a:r>
            <a:endParaRPr lang="en-US" dirty="0"/>
          </a:p>
          <a:p>
            <a:r>
              <a:rPr lang="en-US" dirty="0"/>
              <a:t>The bias also decreases due to </a:t>
            </a:r>
            <a:r>
              <a:rPr lang="en-US" b="1" dirty="0"/>
              <a:t>boosting</a:t>
            </a:r>
            <a:r>
              <a:rPr lang="en-US" dirty="0"/>
              <a:t> </a:t>
            </a:r>
          </a:p>
          <a:p>
            <a:r>
              <a:rPr lang="en-US" dirty="0"/>
              <a:t>And overall predictive power improves because of </a:t>
            </a:r>
            <a:r>
              <a:rPr lang="en-US" b="1" dirty="0"/>
              <a:t>stacking</a:t>
            </a:r>
          </a:p>
          <a:p>
            <a:r>
              <a:rPr lang="en-US" b="1" i="1" dirty="0"/>
              <a:t>Sequential</a:t>
            </a:r>
            <a:r>
              <a:rPr lang="en-US" dirty="0"/>
              <a:t> ensemble methods </a:t>
            </a:r>
          </a:p>
          <a:p>
            <a:pPr lvl="1"/>
            <a:r>
              <a:rPr lang="en-US" dirty="0"/>
              <a:t>use the dependency between base learners. </a:t>
            </a:r>
          </a:p>
          <a:p>
            <a:pPr lvl="1"/>
            <a:r>
              <a:rPr lang="en-US" dirty="0"/>
              <a:t>A popular example of sequential ensemble algorithms is </a:t>
            </a:r>
            <a:r>
              <a:rPr lang="en-US" b="1" dirty="0"/>
              <a:t>AdaBoost. </a:t>
            </a:r>
            <a:endParaRPr lang="en-US" dirty="0"/>
          </a:p>
          <a:p>
            <a:r>
              <a:rPr lang="en-US" b="1" i="1" dirty="0"/>
              <a:t>Parallel</a:t>
            </a:r>
            <a:r>
              <a:rPr lang="en-US" dirty="0"/>
              <a:t> ensemble methods </a:t>
            </a:r>
          </a:p>
          <a:p>
            <a:pPr lvl="1"/>
            <a:r>
              <a:rPr lang="en-US" dirty="0"/>
              <a:t>The base learners are created independently to study </a:t>
            </a:r>
          </a:p>
          <a:p>
            <a:pPr lvl="1"/>
            <a:r>
              <a:rPr lang="en-US" dirty="0"/>
              <a:t>Exploit the effects related to their independence and reduce error by averaging the results. </a:t>
            </a:r>
          </a:p>
          <a:p>
            <a:pPr lvl="1"/>
            <a:r>
              <a:rPr lang="en-US" dirty="0"/>
              <a:t>An example implementing this approach is </a:t>
            </a:r>
            <a:r>
              <a:rPr lang="en-US" b="1" dirty="0"/>
              <a:t>Random Forest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00190-E74D-4186-9B05-558E0D13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098EB-4F71-4BED-B6C0-FA9E1BB1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0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0CE-2E76-4966-9390-77F26588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1364-699C-406B-AFF1-92CD9ACAB3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Bootstrapping </a:t>
            </a:r>
          </a:p>
          <a:p>
            <a:pPr lvl="1"/>
            <a:r>
              <a:rPr lang="en-US" dirty="0"/>
              <a:t>is a sampling technique in which we create subsets of observations from the original dataset, </a:t>
            </a:r>
            <a:r>
              <a:rPr lang="en-US" b="1" dirty="0"/>
              <a:t>with replacement</a:t>
            </a:r>
            <a:r>
              <a:rPr lang="en-US" dirty="0"/>
              <a:t>. </a:t>
            </a:r>
          </a:p>
          <a:p>
            <a:pPr lvl="1"/>
            <a:r>
              <a:rPr lang="en-US" dirty="0"/>
              <a:t>The total size of the subsets is the same as the size of the original set.</a:t>
            </a:r>
          </a:p>
          <a:p>
            <a:r>
              <a:rPr lang="en-US" dirty="0"/>
              <a:t>Bagging (or Bootstrap Aggregating) </a:t>
            </a:r>
          </a:p>
          <a:p>
            <a:pPr lvl="1"/>
            <a:r>
              <a:rPr lang="en-US" dirty="0"/>
              <a:t>uses these subsets (bags) to get a fair idea of the distribution (complete set).</a:t>
            </a:r>
          </a:p>
          <a:p>
            <a:pPr lvl="1"/>
            <a:r>
              <a:rPr lang="en-US" dirty="0"/>
              <a:t>The total size of subsets created for bagging may be less than the original set.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52716C-212D-40DF-9C26-2803751D68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959370"/>
            <a:ext cx="5334000" cy="521759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2A886-468B-4FFA-B8D1-D15665AA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2B4CC-C88C-4D5E-B727-FD9E8D11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62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BC28-93E1-45CB-8E41-6D622CBC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4D0E-0994-4AB3-AF6F-688293F69D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seeks a diverse group of members by varying the model types fit on the training data and using a model to combine predictions.</a:t>
            </a:r>
          </a:p>
          <a:p>
            <a:pPr algn="just"/>
            <a:r>
              <a:rPr lang="en-US" dirty="0"/>
              <a:t>level-0 models are ensemble members </a:t>
            </a:r>
          </a:p>
          <a:p>
            <a:pPr algn="just"/>
            <a:r>
              <a:rPr lang="en-US" dirty="0"/>
              <a:t>level-1 model is used to combine the predictions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16E651-3D91-4839-BC4B-E7B9CB0C5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749508"/>
            <a:ext cx="5460165" cy="54274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C5E1-9FC5-4443-B81F-50B6FDAF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246B-78FE-478B-A3C9-02351892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2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5DEF-130D-46B2-BC38-9C256016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3FF2-969D-4252-8458-85CEAA529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key property is the idea of correcting prediction errors.</a:t>
            </a:r>
          </a:p>
          <a:p>
            <a:r>
              <a:rPr lang="en-US" dirty="0"/>
              <a:t>seeks to change the training data to focus attention on examples that previous models were not able to predict</a:t>
            </a:r>
          </a:p>
          <a:p>
            <a:pPr fontAlgn="base"/>
            <a:r>
              <a:rPr lang="en-US" dirty="0"/>
              <a:t>Steps include :</a:t>
            </a:r>
          </a:p>
          <a:p>
            <a:pPr lvl="1" fontAlgn="base"/>
            <a:r>
              <a:rPr lang="en-US" dirty="0"/>
              <a:t>Bias training data toward those examples that are hard to predict.</a:t>
            </a:r>
          </a:p>
          <a:p>
            <a:pPr lvl="1" fontAlgn="base"/>
            <a:r>
              <a:rPr lang="en-US" dirty="0"/>
              <a:t>Iteratively add ensemble members to correct predictions of prior models.</a:t>
            </a:r>
          </a:p>
          <a:p>
            <a:pPr lvl="1" fontAlgn="base"/>
            <a:r>
              <a:rPr lang="en-US" dirty="0"/>
              <a:t>Combine predictions using a weighted average of models.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2D305-0C66-4A9B-83E6-E7E129D6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F562-2598-4708-AE5E-ADB1DA78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54</a:t>
            </a:fld>
            <a:endParaRPr lang="en-US"/>
          </a:p>
        </p:txBody>
      </p:sp>
      <p:pic>
        <p:nvPicPr>
          <p:cNvPr id="1026" name="Picture 2" descr="Boosting Ensemble">
            <a:extLst>
              <a:ext uri="{FF2B5EF4-FFF2-40B4-BE49-F238E27FC236}">
                <a16:creationId xmlns:a16="http://schemas.microsoft.com/office/drawing/2014/main" id="{59AED396-72E8-47CD-9F8B-61EBFD515B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365126"/>
            <a:ext cx="5355233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30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02A1DD-22FE-4B46-86F9-C7808880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Boosting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2D02A5-9AA7-4A6A-888F-610DC4F8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87"/>
            <a:ext cx="10515600" cy="463297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subset is created from the original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Initially, all data points are given equal weights.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base model is created on this subset.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model is used to make predictions on the whole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Errors are calculated using the actual values and predicted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observations which are incorrectly predicted, are given higher weights.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model is created and predictions are made on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Similarly, multiple models are created, each correcting the errors of the previous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final model (strong learner) is the weighted mean of all the models (weak learners).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FE44-6D33-477D-BEE8-9A87B69A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BF5F-12AC-4B3F-B980-9F27C802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F838-31E5-4CDC-993A-AB33FB1C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Boosting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F76A-5F1E-4C0F-A4CE-9215E29B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Gradient Boost</a:t>
            </a:r>
          </a:p>
          <a:p>
            <a:pPr lvl="1" fontAlgn="base"/>
            <a:r>
              <a:rPr lang="en-US" dirty="0"/>
              <a:t>used in regression and classification tasks</a:t>
            </a:r>
          </a:p>
          <a:p>
            <a:pPr lvl="1" fontAlgn="base"/>
            <a:r>
              <a:rPr lang="en-US" dirty="0"/>
              <a:t>prediction model in the form of an ensemble of weak prediction models</a:t>
            </a:r>
          </a:p>
          <a:p>
            <a:pPr lvl="1"/>
            <a:r>
              <a:rPr lang="en-US" dirty="0"/>
              <a:t>The target outcome for each instance in the data depends on how much changing that  prediction impacts the overall prediction error:</a:t>
            </a:r>
          </a:p>
          <a:p>
            <a:pPr lvl="2"/>
            <a:r>
              <a:rPr lang="en-US" dirty="0"/>
              <a:t>If a small change in the prediction for a instance causes a large drop in error, then next target outcome of the instance is a high value. </a:t>
            </a:r>
          </a:p>
          <a:p>
            <a:pPr lvl="2"/>
            <a:r>
              <a:rPr lang="en-US" dirty="0"/>
              <a:t>If a small change in the prediction for a instance causes no change in error, then next target outcome of the instance is zero. </a:t>
            </a:r>
          </a:p>
          <a:p>
            <a:pPr lvl="1" fontAlgn="base"/>
            <a:r>
              <a:rPr lang="en-US" dirty="0"/>
              <a:t>Usually the base estimator is </a:t>
            </a:r>
            <a:r>
              <a:rPr lang="en-US" i="1" dirty="0"/>
              <a:t>Decision Stump</a:t>
            </a:r>
            <a:endParaRPr lang="en-US" dirty="0"/>
          </a:p>
          <a:p>
            <a:pPr lvl="1" fontAlgn="base"/>
            <a:r>
              <a:rPr lang="en-US" dirty="0"/>
              <a:t>used to minimize bias error of the model.</a:t>
            </a:r>
          </a:p>
          <a:p>
            <a:r>
              <a:rPr lang="en-US" b="1" dirty="0"/>
              <a:t>AdaBoost </a:t>
            </a:r>
          </a:p>
          <a:p>
            <a:pPr lvl="1"/>
            <a:r>
              <a:rPr lang="en-US" dirty="0"/>
              <a:t>short for </a:t>
            </a:r>
            <a:r>
              <a:rPr lang="en-US" i="1" dirty="0"/>
              <a:t>Adaptive Boosting</a:t>
            </a:r>
          </a:p>
          <a:p>
            <a:pPr lvl="1"/>
            <a:r>
              <a:rPr lang="en-US" dirty="0"/>
              <a:t> is a statistical classification meta-algorithm </a:t>
            </a:r>
          </a:p>
          <a:p>
            <a:pPr lvl="1"/>
            <a:r>
              <a:rPr lang="en-US" dirty="0"/>
              <a:t>automatically adjusts its parameters to the data based on the actual performance in the current iteration.</a:t>
            </a:r>
          </a:p>
          <a:p>
            <a:pPr lvl="1"/>
            <a:r>
              <a:rPr lang="en-US" dirty="0"/>
              <a:t>Both the weights for re-weighting the data and the weights for the final aggregation are re-computed iteratively.  </a:t>
            </a:r>
          </a:p>
          <a:p>
            <a:pPr lvl="1"/>
            <a:r>
              <a:rPr lang="en-US" dirty="0"/>
              <a:t>Is adaptive because subsequent weak learners are tweaked in favor of those instances misclassified by previous classifiers.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7181-C143-4790-8BA7-939BA3EB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C6A58-9ECD-4332-B885-DF8297E1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96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93E4-EA5B-48CA-AB37-B7410E4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Boosting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DCCE-7AA9-43AD-A954-3CC30CDE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XG Boost</a:t>
            </a:r>
          </a:p>
          <a:p>
            <a:pPr lvl="1"/>
            <a:r>
              <a:rPr lang="en-US" b="1" i="1" dirty="0"/>
              <a:t>Parallelization: </a:t>
            </a:r>
            <a:r>
              <a:rPr lang="en-US" dirty="0"/>
              <a:t>The model is implemented to train with multiple CPU cores.</a:t>
            </a:r>
          </a:p>
          <a:p>
            <a:pPr lvl="1"/>
            <a:r>
              <a:rPr lang="en-US" b="1" i="1" dirty="0"/>
              <a:t>Regularization: </a:t>
            </a:r>
            <a:r>
              <a:rPr lang="en-US" dirty="0"/>
              <a:t> includes different regularization penalties to avoid overfitting. Penalty regularizations produce successful training so the model can generalize adequately.</a:t>
            </a:r>
          </a:p>
          <a:p>
            <a:pPr lvl="1"/>
            <a:r>
              <a:rPr lang="en-US" b="1" i="1" dirty="0"/>
              <a:t>Non-linearity: </a:t>
            </a:r>
            <a:r>
              <a:rPr lang="en-US" dirty="0"/>
              <a:t> can detect and learn from non-linear data patterns.</a:t>
            </a:r>
          </a:p>
          <a:p>
            <a:pPr lvl="1"/>
            <a:r>
              <a:rPr lang="en-US" b="1" i="1" dirty="0"/>
              <a:t>Cross-validation: </a:t>
            </a:r>
            <a:r>
              <a:rPr lang="en-US" dirty="0"/>
              <a:t>Built-in and comes out-of-the-box.</a:t>
            </a:r>
          </a:p>
          <a:p>
            <a:pPr lvl="1"/>
            <a:r>
              <a:rPr lang="en-US" b="1" i="1" dirty="0"/>
              <a:t>Scalability: </a:t>
            </a:r>
            <a:r>
              <a:rPr lang="en-US" dirty="0"/>
              <a:t> can run distributed thanks to distributed servers and clusters like Hadoop and Spark, so you can process enormous amounts of data. </a:t>
            </a:r>
          </a:p>
          <a:p>
            <a:pPr lvl="1"/>
            <a:r>
              <a:rPr lang="en-US" dirty="0"/>
              <a:t>It’s also available for many programming languages like C++, JAVA, Python, and Julia. 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3F03D-9F57-4D9F-9894-6551A3B6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DA3FC-02CC-40D3-903A-73E5219D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3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CCE2-7E1E-4F6A-970F-9C34DC84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(Outlier Detection)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7E5D-124C-4BE1-8856-493182F2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is the process of finding data objects with behaviors that are very different from expectation. </a:t>
            </a:r>
          </a:p>
          <a:p>
            <a:r>
              <a:rPr lang="en-US" dirty="0"/>
              <a:t>Outlier detection and clustering analysis are two highly related tasks.</a:t>
            </a:r>
          </a:p>
          <a:p>
            <a:pPr lvl="1"/>
            <a:r>
              <a:rPr lang="en-US" dirty="0"/>
              <a:t>Clustering finds the majority patterns in a data set and organizes the data accordingly</a:t>
            </a:r>
          </a:p>
          <a:p>
            <a:pPr lvl="1"/>
            <a:r>
              <a:rPr lang="en-US" dirty="0"/>
              <a:t>Outlier detection tries to capture those exceptional cases that deviate substantially from the </a:t>
            </a:r>
            <a:r>
              <a:rPr lang="en-IN" dirty="0"/>
              <a:t>majority patterns</a:t>
            </a:r>
          </a:p>
          <a:p>
            <a:r>
              <a:rPr lang="en-US" b="1" dirty="0"/>
              <a:t>Different from Noisy data</a:t>
            </a:r>
          </a:p>
          <a:p>
            <a:r>
              <a:rPr lang="en-US" b="1" dirty="0"/>
              <a:t>Applications include:</a:t>
            </a:r>
          </a:p>
          <a:p>
            <a:pPr lvl="1"/>
            <a:r>
              <a:rPr lang="en-US" b="1" dirty="0"/>
              <a:t>Credit Card Fraud Detection</a:t>
            </a:r>
          </a:p>
          <a:p>
            <a:pPr lvl="1"/>
            <a:r>
              <a:rPr lang="en-US" b="1" dirty="0"/>
              <a:t>Network Intrusion</a:t>
            </a:r>
            <a:endParaRPr lang="en-IN" b="1" dirty="0"/>
          </a:p>
          <a:p>
            <a:r>
              <a:rPr lang="en-IN" dirty="0"/>
              <a:t>Type of Outliers</a:t>
            </a:r>
          </a:p>
          <a:p>
            <a:pPr lvl="1"/>
            <a:r>
              <a:rPr lang="en-IN" dirty="0"/>
              <a:t>Global</a:t>
            </a:r>
          </a:p>
          <a:p>
            <a:pPr lvl="1"/>
            <a:r>
              <a:rPr lang="en-IN" dirty="0"/>
              <a:t> contextual </a:t>
            </a:r>
            <a:r>
              <a:rPr lang="en-US" dirty="0"/>
              <a:t>(or conditional) </a:t>
            </a:r>
          </a:p>
          <a:p>
            <a:pPr lvl="1"/>
            <a:r>
              <a:rPr lang="en-US" dirty="0"/>
              <a:t>collective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F226E-9AC7-4138-86EC-273681E8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6292B-52B4-41DC-917F-B9C3BF95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4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150C-08C9-4C49-ABD9-5C0C7EF4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BA49-E26E-441A-9B8A-B136E0AE3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96725" cy="4351338"/>
          </a:xfrm>
        </p:spPr>
        <p:txBody>
          <a:bodyPr>
            <a:normAutofit/>
          </a:bodyPr>
          <a:lstStyle/>
          <a:p>
            <a:r>
              <a:rPr lang="en-US" dirty="0"/>
              <a:t>a data object is a </a:t>
            </a:r>
            <a:r>
              <a:rPr lang="en-US" b="1" dirty="0"/>
              <a:t>global outlier </a:t>
            </a:r>
            <a:r>
              <a:rPr lang="en-US" dirty="0"/>
              <a:t>if it deviates significantly from the rest</a:t>
            </a:r>
          </a:p>
          <a:p>
            <a:r>
              <a:rPr lang="en-US" dirty="0"/>
              <a:t>of the data set. </a:t>
            </a:r>
          </a:p>
          <a:p>
            <a:r>
              <a:rPr lang="en-US" dirty="0"/>
              <a:t>are sometimes called </a:t>
            </a:r>
            <a:r>
              <a:rPr lang="en-US" i="1" dirty="0"/>
              <a:t>point anomalies</a:t>
            </a:r>
          </a:p>
          <a:p>
            <a:r>
              <a:rPr lang="en-IN" dirty="0"/>
              <a:t>Example :</a:t>
            </a:r>
          </a:p>
          <a:p>
            <a:pPr lvl="1"/>
            <a:r>
              <a:rPr lang="en-IN" dirty="0"/>
              <a:t>Intrusion detection </a:t>
            </a:r>
            <a:r>
              <a:rPr lang="en-US" dirty="0"/>
              <a:t>in computer networks</a:t>
            </a:r>
          </a:p>
          <a:p>
            <a:pPr lvl="1"/>
            <a:r>
              <a:rPr lang="en-US" dirty="0"/>
              <a:t>If the communication behavior of a computer is very different from the normal patterns (e.g., a large number of packages is broadcast in a short time)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1289A0-DC71-46E3-9A49-79554A4502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26185" y="1825625"/>
            <a:ext cx="3086458" cy="36907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CE8E-F97E-4B1B-A6C4-733E4AF0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4745B-1C74-4095-AA76-7FFCF5A4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3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Vs. Machine Learning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Data		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Data		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Program or Learning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to solve subsequent tasks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4913" y="3468914"/>
            <a:ext cx="2960915" cy="9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COMPUTER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90057" y="2757714"/>
            <a:ext cx="624114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038600" y="2670629"/>
            <a:ext cx="504371" cy="79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25371" y="4455886"/>
            <a:ext cx="0" cy="49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44229" y="3379221"/>
            <a:ext cx="2960915" cy="9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COMPUTER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61943" y="2757714"/>
            <a:ext cx="856343" cy="62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056914" y="2757714"/>
            <a:ext cx="522515" cy="62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</p:cNvCxnSpPr>
          <p:nvPr/>
        </p:nvCxnSpPr>
        <p:spPr>
          <a:xfrm flipH="1">
            <a:off x="8824686" y="4366193"/>
            <a:ext cx="1" cy="58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064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6363-DAD7-464C-A95E-75CA36A0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90BE-8676-4E8C-AF16-1F9C91BC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data object that deviates significantly with respect to a specific context of the object. </a:t>
            </a:r>
          </a:p>
          <a:p>
            <a:r>
              <a:rPr lang="en-US" dirty="0"/>
              <a:t>also known as </a:t>
            </a:r>
            <a:r>
              <a:rPr lang="en-US" i="1" dirty="0"/>
              <a:t>conditional outliers </a:t>
            </a:r>
            <a:r>
              <a:rPr lang="en-US" dirty="0"/>
              <a:t>because they are conditional on the selected context.</a:t>
            </a:r>
          </a:p>
          <a:p>
            <a:r>
              <a:rPr lang="en-US" dirty="0"/>
              <a:t>divided into two groups:</a:t>
            </a:r>
          </a:p>
          <a:p>
            <a:pPr lvl="1"/>
            <a:r>
              <a:rPr lang="en-US" b="1" dirty="0"/>
              <a:t>Contextual attributes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The contextual attributes of a data object define the object’ context. </a:t>
            </a:r>
          </a:p>
          <a:p>
            <a:pPr lvl="2"/>
            <a:r>
              <a:rPr lang="en-US" dirty="0"/>
              <a:t>Ex: Temperature based on  date and </a:t>
            </a:r>
            <a:r>
              <a:rPr lang="en-IN" dirty="0"/>
              <a:t>location.</a:t>
            </a:r>
          </a:p>
          <a:p>
            <a:pPr lvl="1"/>
            <a:r>
              <a:rPr lang="en-US" b="1" dirty="0"/>
              <a:t>Behavioral attributes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define the object’s characteristics, and are used to evaluate whether the object is an outlier in the context to which it belongs. </a:t>
            </a:r>
          </a:p>
          <a:p>
            <a:pPr lvl="2"/>
            <a:r>
              <a:rPr lang="en-US" dirty="0"/>
              <a:t>Ex: Temperature example based on the temperature, humidity, </a:t>
            </a:r>
            <a:r>
              <a:rPr lang="en-IN" dirty="0"/>
              <a:t>and pressure.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298E4-40EB-4476-B7DB-EEBB72AC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F936F-D7A6-4032-A38D-8E4540B4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68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2804-3F92-4F2A-BF49-85683BF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2A9E-C709-4B0F-BECB-F162BBBF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subset of data objects forms a </a:t>
            </a:r>
            <a:r>
              <a:rPr lang="en-US" b="1" dirty="0"/>
              <a:t>collective outlier </a:t>
            </a:r>
            <a:r>
              <a:rPr lang="en-US" dirty="0"/>
              <a:t>if the objects as a whole deviate significantly from the entire data set. </a:t>
            </a:r>
          </a:p>
          <a:p>
            <a:r>
              <a:rPr lang="en-US" dirty="0"/>
              <a:t>Importantly, the individual data objects may not be outliers</a:t>
            </a:r>
          </a:p>
          <a:p>
            <a:r>
              <a:rPr lang="en-US" dirty="0"/>
              <a:t>to detect background knowledge of the relationship among data objects such as distance or similarity measurements between </a:t>
            </a:r>
            <a:r>
              <a:rPr lang="en-IN" dirty="0"/>
              <a:t>objects has to be considered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If one shipment is delayed, it may not be considered an outlier</a:t>
            </a:r>
          </a:p>
          <a:p>
            <a:pPr lvl="1"/>
            <a:r>
              <a:rPr lang="en-US" dirty="0"/>
              <a:t> However, if 100 orders are delayed on a single day, they can whole form an outlier</a:t>
            </a:r>
          </a:p>
          <a:p>
            <a:r>
              <a:rPr lang="en-IN" dirty="0"/>
              <a:t>Example</a:t>
            </a:r>
          </a:p>
          <a:p>
            <a:pPr lvl="1"/>
            <a:r>
              <a:rPr lang="en-US" dirty="0"/>
              <a:t>intrusion detection</a:t>
            </a:r>
          </a:p>
          <a:p>
            <a:pPr lvl="2"/>
            <a:r>
              <a:rPr lang="en-US" dirty="0"/>
              <a:t>a denial-of-service package from one computer to another is considered normal, and not an outlier at all. However, if several computers keep sending denial-of-service packages to each other, they as a whole should be considered as a collective </a:t>
            </a:r>
            <a:r>
              <a:rPr lang="en-IN" dirty="0"/>
              <a:t>outlier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39F4D-D501-49D9-920A-281DA9C6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8582D-FA0B-411B-937F-EF8D513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0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E97B-0917-480D-A0E9-7CD04909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9AEC-313D-4481-BE0D-4DEA56C9ED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Statistical Methods</a:t>
            </a:r>
          </a:p>
          <a:p>
            <a:pPr lvl="1"/>
            <a:r>
              <a:rPr lang="en-US" dirty="0"/>
              <a:t>For a gaussian/normal distribution, the data points lying away from 3rd deviation can be considered as anomalies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Histogram-based Outlier Detection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lvl="2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assumes the feature independence and calculates the outlier score by building histograms</a:t>
            </a:r>
          </a:p>
          <a:p>
            <a:pPr lvl="2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is much faster than multivariate approaches, but at the cost of less precision</a:t>
            </a:r>
          </a:p>
          <a:p>
            <a:r>
              <a:rPr lang="en-US" b="1" dirty="0"/>
              <a:t>Local Correlation Integral (LOCI)</a:t>
            </a:r>
          </a:p>
          <a:p>
            <a:pPr lvl="1"/>
            <a:r>
              <a:rPr lang="en-US" dirty="0"/>
              <a:t>provides a LOCI plot for each point which summarizes a lot of the information about the data in the area around the point</a:t>
            </a:r>
          </a:p>
          <a:p>
            <a:pPr lvl="1"/>
            <a:r>
              <a:rPr lang="en-US" dirty="0"/>
              <a:t>It determines clusters, micro-clusters, their diameters, and their inter-cluster distances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E583F-1DF8-4D42-B371-01CC235B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F8B6F-2DBF-48D9-84C6-57FB1C30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62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7E27B6-EE61-45CF-88F7-FB789144DE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00056"/>
            <a:ext cx="5181600" cy="39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0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E97B-0917-480D-A0E9-7CD04909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9AEC-313D-4481-BE0D-4DEA56C9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</a:t>
            </a:r>
            <a:r>
              <a:rPr lang="en-IN" dirty="0" err="1"/>
              <a:t>lassification</a:t>
            </a:r>
            <a:r>
              <a:rPr lang="en-IN" dirty="0"/>
              <a:t> based</a:t>
            </a:r>
          </a:p>
          <a:p>
            <a:pPr lvl="1"/>
            <a:r>
              <a:rPr lang="en-US" dirty="0"/>
              <a:t>Consider a training set that contains samples labeled as “normal” and others labeled as “outlier</a:t>
            </a:r>
          </a:p>
          <a:p>
            <a:pPr lvl="1"/>
            <a:r>
              <a:rPr lang="en-US" dirty="0"/>
              <a:t>Class imbalance - Number of normal samples likely far exceeds the number of outlier samples. </a:t>
            </a:r>
          </a:p>
          <a:p>
            <a:pPr lvl="1"/>
            <a:r>
              <a:rPr lang="en-US" i="1" dirty="0"/>
              <a:t>one-class model</a:t>
            </a:r>
            <a:r>
              <a:rPr lang="en-US" dirty="0"/>
              <a:t>. That is, a classifier is built to describe only the normal class. Any samples that do not belong to the normal class are regarded as outliers.</a:t>
            </a:r>
          </a:p>
          <a:p>
            <a:r>
              <a:rPr lang="en-US" b="1" dirty="0"/>
              <a:t>Isolation Forest:</a:t>
            </a:r>
          </a:p>
          <a:p>
            <a:pPr lvl="1"/>
            <a:r>
              <a:rPr lang="en-US" dirty="0"/>
              <a:t>uses a random forest algorithm (decision trees) </a:t>
            </a:r>
          </a:p>
          <a:p>
            <a:pPr lvl="1"/>
            <a:r>
              <a:rPr lang="en-US" dirty="0"/>
              <a:t>Tries to split or divide the data points such that each observation gets isolated from the others.</a:t>
            </a:r>
          </a:p>
          <a:p>
            <a:pPr lvl="1"/>
            <a:r>
              <a:rPr lang="en-US" dirty="0"/>
              <a:t>the anomalies lie away from the cluster of data points</a:t>
            </a:r>
          </a:p>
          <a:p>
            <a:r>
              <a:rPr lang="en-US" b="1" dirty="0"/>
              <a:t>One Class SVM:</a:t>
            </a:r>
          </a:p>
          <a:p>
            <a:pPr lvl="1"/>
            <a:r>
              <a:rPr lang="en-US" dirty="0"/>
              <a:t>regular SVM algorithm tries to find a hyperplane that best separates the two classes of data points.</a:t>
            </a:r>
          </a:p>
          <a:p>
            <a:pPr lvl="1"/>
            <a:r>
              <a:rPr lang="en-US" dirty="0"/>
              <a:t>For one-class SVM where we have one class of data points, and the task is to predict a hypersphere that separates the cluster of data points from the anomalies</a:t>
            </a:r>
          </a:p>
          <a:p>
            <a:r>
              <a:rPr lang="en-US" dirty="0"/>
              <a:t>K Nearest Neighbor</a:t>
            </a:r>
          </a:p>
          <a:p>
            <a:pPr lvl="1"/>
            <a:r>
              <a:rPr lang="en-US" dirty="0"/>
              <a:t>For any data point, the distance to its kth nearest neighbor could be viewed as the outlying score</a:t>
            </a:r>
          </a:p>
          <a:p>
            <a:pPr lvl="1"/>
            <a:r>
              <a:rPr lang="en-US" dirty="0" err="1"/>
              <a:t>PyOD</a:t>
            </a:r>
            <a:r>
              <a:rPr lang="en-US" dirty="0"/>
              <a:t> supports three </a:t>
            </a:r>
            <a:r>
              <a:rPr lang="en-US" dirty="0" err="1"/>
              <a:t>kNN</a:t>
            </a:r>
            <a:r>
              <a:rPr lang="en-US" dirty="0"/>
              <a:t> detectors:</a:t>
            </a:r>
          </a:p>
          <a:p>
            <a:pPr lvl="2"/>
            <a:r>
              <a:rPr lang="en-US" dirty="0"/>
              <a:t>Largest: Uses the distance of the kth neighbor as the outlier score</a:t>
            </a:r>
          </a:p>
          <a:p>
            <a:pPr lvl="2"/>
            <a:r>
              <a:rPr lang="en-US" dirty="0"/>
              <a:t>Mean: Uses the average of all k neighbors as the outlier score</a:t>
            </a:r>
          </a:p>
          <a:p>
            <a:pPr lvl="2"/>
            <a:r>
              <a:rPr lang="en-US" dirty="0"/>
              <a:t>Median: Uses the median of the distance to k neighbors as the outlier score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E583F-1DF8-4D42-B371-01CC235B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F8B6F-2DBF-48D9-84C6-57FB1C30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E97B-0917-480D-A0E9-7CD04909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9AEC-313D-4481-BE0D-4DEA56C9ED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Clustering based</a:t>
            </a:r>
          </a:p>
          <a:p>
            <a:pPr lvl="1"/>
            <a:r>
              <a:rPr lang="en-US" dirty="0"/>
              <a:t>Does the object belong to any cluster? If not, then it is identified as an outlier.</a:t>
            </a:r>
          </a:p>
          <a:p>
            <a:pPr lvl="1"/>
            <a:r>
              <a:rPr lang="en-US" dirty="0"/>
              <a:t>Is there a large distance between the object and the cluster to which it is closest? If yes, it is an outlier.</a:t>
            </a:r>
          </a:p>
          <a:p>
            <a:pPr lvl="1"/>
            <a:r>
              <a:rPr lang="en-US" dirty="0"/>
              <a:t>Is the object part of a small or sparse cluster? If yes, then all the objects in that cluster </a:t>
            </a:r>
            <a:r>
              <a:rPr lang="en-IN" dirty="0"/>
              <a:t>are outliers.</a:t>
            </a:r>
          </a:p>
          <a:p>
            <a:r>
              <a:rPr lang="en-US" dirty="0"/>
              <a:t>U</a:t>
            </a:r>
            <a:r>
              <a:rPr lang="en-IN" dirty="0"/>
              <a:t>sing Distance Measures</a:t>
            </a:r>
          </a:p>
          <a:p>
            <a:r>
              <a:rPr lang="en-US" dirty="0"/>
              <a:t>U</a:t>
            </a:r>
            <a:r>
              <a:rPr lang="en-IN" dirty="0"/>
              <a:t>sing density measures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578E29-FE31-278A-3CC8-A1FDD8F57D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341619"/>
            <a:ext cx="5181600" cy="45420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E583F-1DF8-4D42-B371-01CC235B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F8B6F-2DBF-48D9-84C6-57FB1C30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3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Kevin P. Murphy, Machine Learning: A Probabilistic Perspective, MIT Press, 2012. 	</a:t>
            </a:r>
          </a:p>
          <a:p>
            <a:r>
              <a:rPr lang="en-US" dirty="0"/>
              <a:t>Introduction to Machine Learning – Prof. </a:t>
            </a:r>
            <a:r>
              <a:rPr lang="en-US" dirty="0" err="1"/>
              <a:t>Sudeshna</a:t>
            </a:r>
            <a:r>
              <a:rPr lang="en-US" dirty="0"/>
              <a:t> Sarkar, </a:t>
            </a:r>
          </a:p>
          <a:p>
            <a:pPr lvl="1"/>
            <a:r>
              <a:rPr lang="en-US" b="1" dirty="0"/>
              <a:t>Week 1: </a:t>
            </a:r>
            <a:r>
              <a:rPr lang="en-US" dirty="0"/>
              <a:t>Introduction: Basic definitions, types of learning, hypothesis space and inductive bias, evaluation, cross-validation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Machine Learning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Arthur Samuel (1959). </a:t>
            </a:r>
          </a:p>
          <a:p>
            <a:pPr lvl="1"/>
            <a:r>
              <a:rPr lang="en-US" dirty="0"/>
              <a:t>Field of study that gives computers the ability to learn without being explicitly programmed.</a:t>
            </a:r>
          </a:p>
          <a:p>
            <a:endParaRPr lang="en-US" dirty="0"/>
          </a:p>
          <a:p>
            <a:r>
              <a:rPr lang="en-US" dirty="0"/>
              <a:t>Tom Mitchel (1998)</a:t>
            </a:r>
          </a:p>
          <a:p>
            <a:pPr lvl="1"/>
            <a:r>
              <a:rPr lang="en-US" dirty="0"/>
              <a:t>A computer program is said to learn</a:t>
            </a:r>
          </a:p>
          <a:p>
            <a:pPr lvl="1"/>
            <a:r>
              <a:rPr lang="en-US" dirty="0"/>
              <a:t>from experience E </a:t>
            </a:r>
          </a:p>
          <a:p>
            <a:pPr lvl="1"/>
            <a:r>
              <a:rPr lang="en-US" dirty="0"/>
              <a:t>with respect to some task T</a:t>
            </a:r>
          </a:p>
          <a:p>
            <a:pPr lvl="1"/>
            <a:r>
              <a:rPr lang="en-US" dirty="0"/>
              <a:t>and some performance measure P, </a:t>
            </a:r>
          </a:p>
          <a:p>
            <a:pPr lvl="1"/>
            <a:r>
              <a:rPr lang="en-US" dirty="0"/>
              <a:t>if its performance on T, as measured by P, improves with experience 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2328" y="2002971"/>
            <a:ext cx="7532914" cy="375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2114" y="3352800"/>
            <a:ext cx="1944915" cy="74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1657" y="3338286"/>
            <a:ext cx="1741714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38286" y="2888343"/>
            <a:ext cx="566057" cy="46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2146" y="2429318"/>
            <a:ext cx="18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Experiences/Data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12457" y="4115759"/>
            <a:ext cx="725714" cy="62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5632" y="4855988"/>
            <a:ext cx="285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Knowledge/Bias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7029" y="3715657"/>
            <a:ext cx="1654628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37943" y="33382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53400" y="2674648"/>
            <a:ext cx="830943" cy="62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53400" y="2329872"/>
            <a:ext cx="146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Problem/Task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153400" y="4130450"/>
            <a:ext cx="830943" cy="61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18730" y="4798889"/>
            <a:ext cx="218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Answer/Performance</a:t>
            </a:r>
          </a:p>
        </p:txBody>
      </p:sp>
    </p:spTree>
    <p:extLst>
      <p:ext uri="{BB962C8B-B14F-4D97-AF65-F5344CB8AC3E}">
        <p14:creationId xmlns:p14="http://schemas.microsoft.com/office/powerpoint/2010/main" val="72998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963" y="1597024"/>
            <a:ext cx="5569857" cy="48958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Supervised learning</a:t>
            </a:r>
          </a:p>
          <a:p>
            <a:pPr lvl="1"/>
            <a:r>
              <a:rPr lang="en-US" dirty="0"/>
              <a:t>predict y from x </a:t>
            </a:r>
          </a:p>
          <a:p>
            <a:pPr lvl="1"/>
            <a:r>
              <a:rPr lang="en-US" dirty="0"/>
              <a:t>Given a labelled set of input-output pairs, Map input x to output y</a:t>
            </a:r>
          </a:p>
          <a:p>
            <a:pPr lvl="1"/>
            <a:r>
              <a:rPr lang="en-US" dirty="0"/>
              <a:t>Given: Training set {(x</a:t>
            </a:r>
            <a:r>
              <a:rPr lang="en-US" baseline="-25000" dirty="0"/>
              <a:t>i 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) | </a:t>
            </a:r>
            <a:r>
              <a:rPr lang="en-US" dirty="0" err="1"/>
              <a:t>i</a:t>
            </a:r>
            <a:r>
              <a:rPr lang="en-US" dirty="0"/>
              <a:t> = 1 … n} </a:t>
            </a:r>
          </a:p>
          <a:p>
            <a:pPr lvl="1"/>
            <a:r>
              <a:rPr lang="en-US" dirty="0"/>
              <a:t>Find: A good approximation to </a:t>
            </a:r>
          </a:p>
          <a:p>
            <a:pPr marL="914400" lvl="2" indent="0">
              <a:buNone/>
            </a:pPr>
            <a:r>
              <a:rPr lang="en-US" dirty="0"/>
              <a:t>f : X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Y </a:t>
            </a:r>
            <a:r>
              <a:rPr lang="en-IN" dirty="0"/>
              <a:t>where </a:t>
            </a:r>
            <a:r>
              <a:rPr lang="en-IN" i="1" dirty="0"/>
              <a:t>y ∈ {</a:t>
            </a:r>
            <a:r>
              <a:rPr lang="en-IN" dirty="0"/>
              <a:t>1</a:t>
            </a:r>
            <a:r>
              <a:rPr lang="en-IN" i="1" dirty="0"/>
              <a:t>, . . . , C}</a:t>
            </a:r>
            <a:r>
              <a:rPr lang="en-IN" dirty="0"/>
              <a:t>,</a:t>
            </a:r>
            <a:endParaRPr lang="en-US" dirty="0"/>
          </a:p>
          <a:p>
            <a:pPr lvl="1"/>
            <a:r>
              <a:rPr lang="en-US" dirty="0"/>
              <a:t>Classification – y is categorical </a:t>
            </a:r>
          </a:p>
          <a:p>
            <a:pPr lvl="1"/>
            <a:r>
              <a:rPr lang="en-US" dirty="0"/>
              <a:t>Regression – y is real values</a:t>
            </a:r>
          </a:p>
          <a:p>
            <a:pPr lvl="1"/>
            <a:r>
              <a:rPr lang="en-US" dirty="0"/>
              <a:t>Formalize the problem is as function approximation.</a:t>
            </a:r>
          </a:p>
          <a:p>
            <a:pPr lvl="2"/>
            <a:r>
              <a:rPr lang="en-US" dirty="0"/>
              <a:t>y = f(x) for some unknown function f</a:t>
            </a:r>
          </a:p>
          <a:p>
            <a:pPr lvl="2"/>
            <a:r>
              <a:rPr lang="en-US" dirty="0"/>
              <a:t>goal of learning is to estimate the function f </a:t>
            </a:r>
          </a:p>
          <a:p>
            <a:pPr lvl="2"/>
            <a:r>
              <a:rPr lang="en-US" dirty="0"/>
              <a:t>given a labeled training set</a:t>
            </a:r>
          </a:p>
          <a:p>
            <a:pPr lvl="2"/>
            <a:r>
              <a:rPr lang="en-US" dirty="0"/>
              <a:t> then to make predictions using ˆy = ˆ f(x).</a:t>
            </a:r>
          </a:p>
          <a:p>
            <a:pPr lvl="1"/>
            <a:r>
              <a:rPr lang="en-US" dirty="0"/>
              <a:t>Generalization-to make predictions on novel inputs</a:t>
            </a:r>
          </a:p>
          <a:p>
            <a:pPr lvl="1"/>
            <a:r>
              <a:rPr lang="en-US" dirty="0"/>
              <a:t>Examples - spam detection, Digit Recognition, stock prices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6326378" y="1690688"/>
            <a:ext cx="4234613" cy="39199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Rohini R. Rao &amp; Manjunath Hegde, Dept of DS &amp; 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7BE3-8C6E-431C-BD25-1132CFA0D8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1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7E7D00848E040932490A31FE0D4A9" ma:contentTypeVersion="4" ma:contentTypeDescription="Create a new document." ma:contentTypeScope="" ma:versionID="2a419ec7d1461eb71efbda1f4e2020eb">
  <xsd:schema xmlns:xsd="http://www.w3.org/2001/XMLSchema" xmlns:xs="http://www.w3.org/2001/XMLSchema" xmlns:p="http://schemas.microsoft.com/office/2006/metadata/properties" xmlns:ns2="21107e4a-f9ec-4781-808d-47c4bbbc1f61" xmlns:ns3="ccc2374a-eda9-4552-8ee2-6d52bdbf5654" targetNamespace="http://schemas.microsoft.com/office/2006/metadata/properties" ma:root="true" ma:fieldsID="8ad92796cfe404a74cd7b05fec6308c1" ns2:_="" ns3:_="">
    <xsd:import namespace="21107e4a-f9ec-4781-808d-47c4bbbc1f61"/>
    <xsd:import namespace="ccc2374a-eda9-4552-8ee2-6d52bdbf56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107e4a-f9ec-4781-808d-47c4bbbc1f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2374a-eda9-4552-8ee2-6d52bdbf5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8B81C3-70DB-4508-84EA-7209D7570FAA}"/>
</file>

<file path=customXml/itemProps2.xml><?xml version="1.0" encoding="utf-8"?>
<ds:datastoreItem xmlns:ds="http://schemas.openxmlformats.org/officeDocument/2006/customXml" ds:itemID="{0229D4E7-DBB9-4A85-8E16-3A335801A14A}"/>
</file>

<file path=customXml/itemProps3.xml><?xml version="1.0" encoding="utf-8"?>
<ds:datastoreItem xmlns:ds="http://schemas.openxmlformats.org/officeDocument/2006/customXml" ds:itemID="{1C6D1CCA-3F31-4A27-9524-7D6E5452F03F}"/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5225</Words>
  <Application>Microsoft Office PowerPoint</Application>
  <PresentationFormat>Widescreen</PresentationFormat>
  <Paragraphs>667</Paragraphs>
  <Slides>65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Helvetica Neue</vt:lpstr>
      <vt:lpstr>Lato</vt:lpstr>
      <vt:lpstr>Monaco</vt:lpstr>
      <vt:lpstr>Wingdings</vt:lpstr>
      <vt:lpstr>Office Theme</vt:lpstr>
      <vt:lpstr>Machine Learning DSE 2254 </vt:lpstr>
      <vt:lpstr>Contents</vt:lpstr>
      <vt:lpstr>History</vt:lpstr>
      <vt:lpstr>History</vt:lpstr>
      <vt:lpstr>History </vt:lpstr>
      <vt:lpstr>Programmatic Vs. Machine Learning Solution</vt:lpstr>
      <vt:lpstr>Formal Definition of Machine Learning</vt:lpstr>
      <vt:lpstr>Definition of Machine Learning</vt:lpstr>
      <vt:lpstr>Types of Learning</vt:lpstr>
      <vt:lpstr>Supervised Learning</vt:lpstr>
      <vt:lpstr>Supervised Learning- example - IRIS</vt:lpstr>
      <vt:lpstr>Types of Learning</vt:lpstr>
      <vt:lpstr>Unsupervised Learning – example- grouping</vt:lpstr>
      <vt:lpstr>Types of Learning</vt:lpstr>
      <vt:lpstr>Terminology</vt:lpstr>
      <vt:lpstr>Terminology</vt:lpstr>
      <vt:lpstr>Hypothesis language - representations</vt:lpstr>
      <vt:lpstr>Inductive Bias</vt:lpstr>
      <vt:lpstr>Inductive Learning</vt:lpstr>
      <vt:lpstr>Formal Definition of Learning</vt:lpstr>
      <vt:lpstr>Need for Probabilistic Prediction</vt:lpstr>
      <vt:lpstr>Experimental Evaluation of Learning Algorithms</vt:lpstr>
      <vt:lpstr>Experimental Model Evaluation for Prediction</vt:lpstr>
      <vt:lpstr>Experimental Model Evaluation for classification</vt:lpstr>
      <vt:lpstr>Model Evaluation in Classification</vt:lpstr>
      <vt:lpstr>Ex 1 - Compare models</vt:lpstr>
      <vt:lpstr>Typical Choices for Sampling Methods K fold cross validation</vt:lpstr>
      <vt:lpstr>Model Selection in the KNN case</vt:lpstr>
      <vt:lpstr>Sample Error vs True Error</vt:lpstr>
      <vt:lpstr>Bias  &amp; Variance</vt:lpstr>
      <vt:lpstr>Machine Learning Trade-off</vt:lpstr>
      <vt:lpstr>Developing a learning algorithm</vt:lpstr>
      <vt:lpstr>PowerPoint Presentation</vt:lpstr>
      <vt:lpstr>PowerPoint Presentation</vt:lpstr>
      <vt:lpstr>PowerPoint Presentation</vt:lpstr>
      <vt:lpstr>Bias vs. Variance</vt:lpstr>
      <vt:lpstr>Bias Vs Variance</vt:lpstr>
      <vt:lpstr>Diagnosing Bias vs Variance</vt:lpstr>
      <vt:lpstr>Learning Curves</vt:lpstr>
      <vt:lpstr>High Bias vs. High Variance</vt:lpstr>
      <vt:lpstr>Solutions</vt:lpstr>
      <vt:lpstr>Parametric vs Non Parametric Models</vt:lpstr>
      <vt:lpstr>Parametric vs Non Parametric Models</vt:lpstr>
      <vt:lpstr>ROC</vt:lpstr>
      <vt:lpstr>PRC </vt:lpstr>
      <vt:lpstr>Class Imbalance Problem</vt:lpstr>
      <vt:lpstr>Class Imbalance Problem</vt:lpstr>
      <vt:lpstr>Ensemble Learning</vt:lpstr>
      <vt:lpstr>Simple Ensembling Techniques</vt:lpstr>
      <vt:lpstr>Standard ensembling techniques include</vt:lpstr>
      <vt:lpstr>Ensembling in general</vt:lpstr>
      <vt:lpstr>Bagging</vt:lpstr>
      <vt:lpstr>Stacking</vt:lpstr>
      <vt:lpstr>Boosting</vt:lpstr>
      <vt:lpstr>Steps in Boosting</vt:lpstr>
      <vt:lpstr>Popular Boosting algorithms</vt:lpstr>
      <vt:lpstr>Popular Boosting algorithms</vt:lpstr>
      <vt:lpstr>Anomaly Detection (Outlier Detection)</vt:lpstr>
      <vt:lpstr>Global Outliers</vt:lpstr>
      <vt:lpstr>Contextual Outliers</vt:lpstr>
      <vt:lpstr>Collective Outliers</vt:lpstr>
      <vt:lpstr>Outlier Detection Methods</vt:lpstr>
      <vt:lpstr>Outlier Detection Methods</vt:lpstr>
      <vt:lpstr>Outlier Detection Methods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MCA 5152</dc:title>
  <dc:creator>Rohini Rao</dc:creator>
  <cp:lastModifiedBy>Rohini  R Rao [MAHE-MIT]</cp:lastModifiedBy>
  <cp:revision>134</cp:revision>
  <dcterms:created xsi:type="dcterms:W3CDTF">2020-08-02T12:27:39Z</dcterms:created>
  <dcterms:modified xsi:type="dcterms:W3CDTF">2022-05-26T03:14:53Z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0x0101007017E7D00848E040932490A31FE0D4A9</vt:lpwstr>
  </property>
</Properties>
</file>