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574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042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743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44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906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6714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2970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925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49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183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4394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7531-0076-4526-A116-2CCF7AFB114F}" type="datetimeFigureOut">
              <a:rPr lang="es-UY" smtClean="0"/>
              <a:t>06/06/2014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FDAD-D3C8-4904-BE4E-6976D8BC5B38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172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83568" y="3007988"/>
            <a:ext cx="1152128" cy="1008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DB</a:t>
            </a:r>
            <a:endParaRPr lang="es-UY" dirty="0"/>
          </a:p>
        </p:txBody>
      </p:sp>
      <p:sp>
        <p:nvSpPr>
          <p:cNvPr id="5" name="Rectangle 4"/>
          <p:cNvSpPr/>
          <p:nvPr/>
        </p:nvSpPr>
        <p:spPr>
          <a:xfrm>
            <a:off x="2555776" y="235991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Monitor 1</a:t>
            </a:r>
            <a:endParaRPr lang="es-UY" dirty="0"/>
          </a:p>
        </p:txBody>
      </p:sp>
      <p:sp>
        <p:nvSpPr>
          <p:cNvPr id="6" name="Rectangle 5"/>
          <p:cNvSpPr/>
          <p:nvPr/>
        </p:nvSpPr>
        <p:spPr>
          <a:xfrm>
            <a:off x="2555776" y="401610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Monitor n</a:t>
            </a:r>
            <a:endParaRPr lang="es-UY" dirty="0"/>
          </a:p>
        </p:txBody>
      </p:sp>
      <p:sp>
        <p:nvSpPr>
          <p:cNvPr id="7" name="Rectangle 6"/>
          <p:cNvSpPr/>
          <p:nvPr/>
        </p:nvSpPr>
        <p:spPr>
          <a:xfrm>
            <a:off x="4139952" y="2353566"/>
            <a:ext cx="115212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Buffer 1</a:t>
            </a:r>
            <a:endParaRPr lang="es-UY" dirty="0"/>
          </a:p>
        </p:txBody>
      </p:sp>
      <p:sp>
        <p:nvSpPr>
          <p:cNvPr id="9" name="Rectangle 8"/>
          <p:cNvSpPr/>
          <p:nvPr/>
        </p:nvSpPr>
        <p:spPr>
          <a:xfrm>
            <a:off x="4172366" y="4016100"/>
            <a:ext cx="115212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smtClean="0"/>
              <a:t>Buffer n</a:t>
            </a:r>
            <a:endParaRPr lang="es-UY" dirty="0"/>
          </a:p>
        </p:txBody>
      </p:sp>
      <p:sp>
        <p:nvSpPr>
          <p:cNvPr id="10" name="Rectangle 9"/>
          <p:cNvSpPr/>
          <p:nvPr/>
        </p:nvSpPr>
        <p:spPr>
          <a:xfrm>
            <a:off x="5840016" y="235356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Graficador</a:t>
            </a:r>
            <a:r>
              <a:rPr lang="es-UY" dirty="0" smtClean="0"/>
              <a:t> 1</a:t>
            </a:r>
            <a:endParaRPr lang="es-UY" dirty="0"/>
          </a:p>
        </p:txBody>
      </p:sp>
      <p:sp>
        <p:nvSpPr>
          <p:cNvPr id="11" name="Rectangle 10"/>
          <p:cNvSpPr/>
          <p:nvPr/>
        </p:nvSpPr>
        <p:spPr>
          <a:xfrm>
            <a:off x="5862793" y="401610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 smtClean="0"/>
              <a:t>Graficador</a:t>
            </a:r>
            <a:r>
              <a:rPr lang="es-UY" dirty="0" smtClean="0"/>
              <a:t> n</a:t>
            </a:r>
          </a:p>
        </p:txBody>
      </p:sp>
      <p:pic>
        <p:nvPicPr>
          <p:cNvPr id="1026" name="Picture 2" descr="C:\Users\Simon\AppData\Local\Microsoft\Windows\Temporary Internet Files\Content.IE5\AT4HGHDA\MC90044145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243" y="3243695"/>
            <a:ext cx="685714" cy="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imon\AppData\Local\Microsoft\Windows\Temporary Internet Files\Content.IE5\AT4HGHDA\MC90044145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31" y="4891436"/>
            <a:ext cx="685714" cy="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5" idx="1"/>
            <a:endCxn id="4" idx="4"/>
          </p:cNvCxnSpPr>
          <p:nvPr/>
        </p:nvCxnSpPr>
        <p:spPr>
          <a:xfrm flipH="1">
            <a:off x="1835696" y="2575940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  <a:endCxn id="4" idx="4"/>
          </p:cNvCxnSpPr>
          <p:nvPr/>
        </p:nvCxnSpPr>
        <p:spPr>
          <a:xfrm flipH="1" flipV="1">
            <a:off x="1835696" y="3512044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5101" y="1567933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(3) – </a:t>
            </a:r>
            <a:r>
              <a:rPr lang="es-UY" dirty="0" err="1" smtClean="0"/>
              <a:t>wake</a:t>
            </a:r>
            <a:r>
              <a:rPr lang="es-UY" dirty="0" smtClean="0"/>
              <a:t> up</a:t>
            </a:r>
            <a:endParaRPr lang="es-UY" dirty="0"/>
          </a:p>
        </p:txBody>
      </p:sp>
      <p:cxnSp>
        <p:nvCxnSpPr>
          <p:cNvPr id="20" name="Curved Connector 19"/>
          <p:cNvCxnSpPr>
            <a:stCxn id="5" idx="0"/>
            <a:endCxn id="10" idx="0"/>
          </p:cNvCxnSpPr>
          <p:nvPr/>
        </p:nvCxnSpPr>
        <p:spPr>
          <a:xfrm rot="5400000" flipH="1" flipV="1">
            <a:off x="4842793" y="642613"/>
            <a:ext cx="6350" cy="3428256"/>
          </a:xfrm>
          <a:prstGeom prst="curvedConnector3">
            <a:avLst>
              <a:gd name="adj1" fmla="val 69432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2553" y="25473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(2)</a:t>
            </a:r>
            <a:endParaRPr lang="es-UY" dirty="0"/>
          </a:p>
        </p:txBody>
      </p:sp>
      <p:sp>
        <p:nvSpPr>
          <p:cNvPr id="24" name="TextBox 23"/>
          <p:cNvSpPr txBox="1"/>
          <p:nvPr/>
        </p:nvSpPr>
        <p:spPr>
          <a:xfrm>
            <a:off x="1986691" y="3059029"/>
            <a:ext cx="72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s-UY" dirty="0" smtClean="0"/>
              <a:t>- </a:t>
            </a:r>
          </a:p>
          <a:p>
            <a:r>
              <a:rPr lang="es-UY" dirty="0" err="1" smtClean="0"/>
              <a:t>query</a:t>
            </a:r>
            <a:endParaRPr lang="es-UY" dirty="0"/>
          </a:p>
        </p:txBody>
      </p:sp>
      <p:cxnSp>
        <p:nvCxnSpPr>
          <p:cNvPr id="25" name="Straight Arrow Connector 24"/>
          <p:cNvCxnSpPr>
            <a:stCxn id="5" idx="3"/>
            <a:endCxn id="7" idx="1"/>
          </p:cNvCxnSpPr>
          <p:nvPr/>
        </p:nvCxnSpPr>
        <p:spPr>
          <a:xfrm flipV="1">
            <a:off x="3707904" y="2569590"/>
            <a:ext cx="432048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7" idx="3"/>
          </p:cNvCxnSpPr>
          <p:nvPr/>
        </p:nvCxnSpPr>
        <p:spPr>
          <a:xfrm flipH="1">
            <a:off x="5292080" y="2569590"/>
            <a:ext cx="547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4741" y="251506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(5)</a:t>
            </a:r>
            <a:endParaRPr lang="es-UY" dirty="0"/>
          </a:p>
        </p:txBody>
      </p:sp>
      <p:sp>
        <p:nvSpPr>
          <p:cNvPr id="37" name="TextBox 36"/>
          <p:cNvSpPr txBox="1"/>
          <p:nvPr/>
        </p:nvSpPr>
        <p:spPr>
          <a:xfrm>
            <a:off x="4960712" y="2806665"/>
            <a:ext cx="13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/>
              <a:t>Read</a:t>
            </a:r>
            <a:r>
              <a:rPr lang="es-UY" sz="1400" dirty="0" smtClean="0"/>
              <a:t> + </a:t>
            </a:r>
            <a:r>
              <a:rPr lang="es-UY" sz="1400" dirty="0" err="1" smtClean="0"/>
              <a:t>Remove</a:t>
            </a:r>
            <a:endParaRPr lang="es-UY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627596" y="2854099"/>
            <a:ext cx="59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/>
              <a:t>Write</a:t>
            </a:r>
            <a:endParaRPr lang="es-UY" sz="1400" dirty="0"/>
          </a:p>
        </p:txBody>
      </p:sp>
      <p:sp>
        <p:nvSpPr>
          <p:cNvPr id="35" name="Folded Corner 34"/>
          <p:cNvSpPr/>
          <p:nvPr/>
        </p:nvSpPr>
        <p:spPr>
          <a:xfrm rot="10800000">
            <a:off x="7853715" y="1484784"/>
            <a:ext cx="469690" cy="548009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TextBox 41"/>
          <p:cNvSpPr txBox="1"/>
          <p:nvPr/>
        </p:nvSpPr>
        <p:spPr>
          <a:xfrm>
            <a:off x="7302953" y="17525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(6)</a:t>
            </a:r>
            <a:endParaRPr lang="es-UY" dirty="0"/>
          </a:p>
        </p:txBody>
      </p:sp>
      <p:sp>
        <p:nvSpPr>
          <p:cNvPr id="43" name="TextBox 42"/>
          <p:cNvSpPr txBox="1"/>
          <p:nvPr/>
        </p:nvSpPr>
        <p:spPr>
          <a:xfrm>
            <a:off x="7513061" y="275110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(7)</a:t>
            </a:r>
            <a:endParaRPr lang="es-UY" dirty="0"/>
          </a:p>
        </p:txBody>
      </p:sp>
      <p:cxnSp>
        <p:nvCxnSpPr>
          <p:cNvPr id="44" name="Straight Arrow Connector 43"/>
          <p:cNvCxnSpPr>
            <a:stCxn id="10" idx="3"/>
            <a:endCxn id="35" idx="3"/>
          </p:cNvCxnSpPr>
          <p:nvPr/>
        </p:nvCxnSpPr>
        <p:spPr>
          <a:xfrm flipV="1">
            <a:off x="7280176" y="1758788"/>
            <a:ext cx="573539" cy="810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026" idx="0"/>
          </p:cNvCxnSpPr>
          <p:nvPr/>
        </p:nvCxnSpPr>
        <p:spPr>
          <a:xfrm>
            <a:off x="7280176" y="2569590"/>
            <a:ext cx="898924" cy="674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97880" y="2167364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/>
              <a:t>Save</a:t>
            </a:r>
            <a:r>
              <a:rPr lang="es-UY" sz="1400" dirty="0" smtClean="0"/>
              <a:t> to file</a:t>
            </a:r>
            <a:endParaRPr lang="es-UY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871294" y="2658947"/>
            <a:ext cx="76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err="1" smtClean="0"/>
              <a:t>Update</a:t>
            </a:r>
            <a:r>
              <a:rPr lang="es-UY" sz="1400" dirty="0" smtClean="0"/>
              <a:t> </a:t>
            </a:r>
          </a:p>
          <a:p>
            <a:r>
              <a:rPr lang="es-UY" sz="1400" dirty="0" smtClean="0"/>
              <a:t>chart</a:t>
            </a:r>
            <a:endParaRPr lang="es-UY" sz="1400" dirty="0"/>
          </a:p>
        </p:txBody>
      </p:sp>
      <p:cxnSp>
        <p:nvCxnSpPr>
          <p:cNvPr id="54" name="Straight Arrow Connector 53"/>
          <p:cNvCxnSpPr>
            <a:stCxn id="6" idx="3"/>
            <a:endCxn id="9" idx="1"/>
          </p:cNvCxnSpPr>
          <p:nvPr/>
        </p:nvCxnSpPr>
        <p:spPr>
          <a:xfrm>
            <a:off x="3707904" y="4232124"/>
            <a:ext cx="464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1"/>
            <a:endCxn id="9" idx="3"/>
          </p:cNvCxnSpPr>
          <p:nvPr/>
        </p:nvCxnSpPr>
        <p:spPr>
          <a:xfrm flipH="1">
            <a:off x="5324494" y="4232124"/>
            <a:ext cx="538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6" idx="0"/>
            <a:endCxn id="11" idx="0"/>
          </p:cNvCxnSpPr>
          <p:nvPr/>
        </p:nvCxnSpPr>
        <p:spPr>
          <a:xfrm rot="5400000" flipH="1" flipV="1">
            <a:off x="4857356" y="2290584"/>
            <a:ext cx="12700" cy="3451033"/>
          </a:xfrm>
          <a:prstGeom prst="curvedConnector3">
            <a:avLst>
              <a:gd name="adj1" fmla="val 37459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olded Corner 80"/>
          <p:cNvSpPr/>
          <p:nvPr/>
        </p:nvSpPr>
        <p:spPr>
          <a:xfrm rot="10800000">
            <a:off x="6090406" y="4891436"/>
            <a:ext cx="469690" cy="548009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82" name="Straight Arrow Connector 81"/>
          <p:cNvCxnSpPr>
            <a:stCxn id="11" idx="2"/>
            <a:endCxn id="13" idx="0"/>
          </p:cNvCxnSpPr>
          <p:nvPr/>
        </p:nvCxnSpPr>
        <p:spPr>
          <a:xfrm>
            <a:off x="6582873" y="4448148"/>
            <a:ext cx="641215" cy="44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  <a:endCxn id="81" idx="2"/>
          </p:cNvCxnSpPr>
          <p:nvPr/>
        </p:nvCxnSpPr>
        <p:spPr>
          <a:xfrm flipH="1">
            <a:off x="6325251" y="4448148"/>
            <a:ext cx="257622" cy="44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urved Connector 1051"/>
          <p:cNvCxnSpPr/>
          <p:nvPr/>
        </p:nvCxnSpPr>
        <p:spPr>
          <a:xfrm rot="10800000" flipV="1">
            <a:off x="3100520" y="2588548"/>
            <a:ext cx="576064" cy="222374"/>
          </a:xfrm>
          <a:prstGeom prst="curvedConnector4">
            <a:avLst>
              <a:gd name="adj1" fmla="val -12001"/>
              <a:gd name="adj2" fmla="val 280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80660" y="31604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/>
              <a:t>(4) – </a:t>
            </a:r>
            <a:r>
              <a:rPr lang="es-UY" dirty="0" err="1" smtClean="0"/>
              <a:t>sleep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468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4</cp:revision>
  <dcterms:created xsi:type="dcterms:W3CDTF">2014-06-06T18:50:39Z</dcterms:created>
  <dcterms:modified xsi:type="dcterms:W3CDTF">2014-06-06T19:14:11Z</dcterms:modified>
</cp:coreProperties>
</file>