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hpQ5JEMfPuUFz9zFWcQCM0G9pW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None/>
              <a:defRPr/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2" type="body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3" type="body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58" name="Google Shape;58;p4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0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31"/>
          <p:cNvSpPr txBox="1"/>
          <p:nvPr/>
        </p:nvSpPr>
        <p:spPr>
          <a:xfrm>
            <a:off x="7313420" y="-20250"/>
            <a:ext cx="18942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1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Review</a:t>
            </a:r>
            <a:br>
              <a:rPr b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Organization</a:t>
            </a:r>
            <a:b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Oct. 30, 2023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/>
              <a:t>Instructor</a:t>
            </a:r>
            <a:r>
              <a:rPr lang="en" sz="1700"/>
              <a:t>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Amiran Malania</a:t>
            </a:r>
            <a:endParaRPr sz="17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C-3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curr-&gt;key = k;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curr-&gt;data = e;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curr;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C-3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curr-&gt;key = k;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curr-&gt;data = e;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curr;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4566875" y="898250"/>
            <a:ext cx="43476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ht_node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pointer, not the actual struct. So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could return 4 or 8 depending on system word size.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C-4</a:t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C-4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336200" y="2721675"/>
            <a:ext cx="45093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strcdup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a stack-allocated pointer. The contents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be unpredictable once the function returns.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C-5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C-5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42025" y="3736525"/>
            <a:ext cx="7751099" cy="13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IS_GREATER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macro that is not wrapped in parentheses.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m1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actually evaluate to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&gt; 0+1 =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The C Standard Library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it. It is your friend!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Don’t write code that’s already been written!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Your work might have a bug or lack features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All C Standard Library functions are documented.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Use the UNIX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command to look up usage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Robustness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96875" y="1021550"/>
            <a:ext cx="82755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Code that crashes is bad.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Avoid making bad things!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Don’t write code with undefined behavior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Check for failed system calls and invalid input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Some errors should be recoverable, others not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Proxy Lab is an excellent example of this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Free memory that you allocate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Leaky code will crash (and code that crashes is bad!)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leaks will cost you style points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Robustness: Continued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96875" y="898250"/>
            <a:ext cx="7896300" cy="4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CSAPP wrappers check return values of system calls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Terminate program when error is encountered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Malloc, Free, Open, Close, Fork,</a:t>
            </a:r>
            <a:r>
              <a:rPr lang="en"/>
              <a:t> etc.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Super duper useful for Proxy &amp; Shell Labs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Alternatively, check for error codes yourself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Useful when you don’t want program to terminate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*pfile; // file pointer</a:t>
            </a:r>
            <a:endParaRPr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(!(pfile = fopen(“myfile.txt”, “r”))) {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printf(“Could not find file. Opening default!”);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pfile = fopen(“default.txt”, “r”);</a:t>
            </a:r>
            <a:endParaRPr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Quick C Tip: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getopt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Used for parsing command-line arguments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b="1" lang="en"/>
              <a:t>Don’t write your own code for this</a:t>
            </a:r>
            <a:r>
              <a:rPr lang="en"/>
              <a:t>. Not worth it.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In fact, we actively discourage it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Autograder randomizes argument order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Try it: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getopt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49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Exercises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Conventions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Debugging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Version Control</a:t>
            </a:r>
            <a:endParaRPr/>
          </a:p>
          <a:p>
            <a:pPr indent="-31749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Compilation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96875" y="1021550"/>
            <a:ext cx="81602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Step through C code side-by-side with Assembly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Print variables, not just registers and addresses!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Break at lines, not just addresses and functions!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 &lt;binary&gt;</a:t>
            </a:r>
            <a:r>
              <a:rPr lang="en"/>
              <a:t> is gdb with a less-breakable user interface.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Nice for looking at your code during execution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layout split</a:t>
            </a:r>
            <a:r>
              <a:rPr lang="en"/>
              <a:t> to view Assembly alongside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029" y="495900"/>
            <a:ext cx="45759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96875" y="1021550"/>
            <a:ext cx="855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Best tool for finding...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leaks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Other memory errors (like double frees)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corruption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/>
              <a:t> to give you line numbers of leaks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 --leak-check=full</a:t>
            </a:r>
            <a:r>
              <a:rPr lang="en"/>
              <a:t> for thoroughness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Version Control: Your Friend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 may find it useful to use version control if you are already familiar with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If not, that’s okay, it’s not required. Making regular submissions to Autolab can act as a checkpointing system too.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96875" y="1021550"/>
            <a:ext cx="83678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GNU Compiler Collection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Is a C compiler, among other things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We will give you instructions for compilation in handouts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gcc</a:t>
            </a:r>
            <a:r>
              <a:rPr lang="en"/>
              <a:t> if you’re having trouble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Lab handouts come with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Don’t modify them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 write your own for Proxy Lab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Examples for syntax found in previous labs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/>
              <a:t> reads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lang="en"/>
              <a:t> and compiles your project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Easy way to automate tedious shell commands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Some warnings about C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It’s possible to write bad code. Don’t.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implicit casting.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undefined behavior.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memory leaks.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Macros and pointer arithmetic can be tricky.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K&amp;R is the official reference on how things behave.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C-0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foo(unsigned int u)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(u &gt; -1)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C-0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foo(unsigned int u)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(u &gt; -1)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2960288" y="2814015"/>
            <a:ext cx="5558637" cy="1744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is cast to an unsigned int in the comparison, so the comparison that is happening is actually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 &gt; int_max.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always returns 0.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C-1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int* a = malloc(100*sizeof(int));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 i&lt;100; i++) {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a[i] = i / a[i];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C-1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int* a = malloc(100*sizeof(int));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 i&lt;100;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a[i] = i / a[i];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036375" y="3794200"/>
            <a:ext cx="5107499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value in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initialized. The behavior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undefined.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C-2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C-2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4624525" y="2698600"/>
            <a:ext cx="42441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the length of the string not including the null character, so we end up writing a null byte outside the bounds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