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EgO27srf3XsEc5MJXKTisZZy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7313420" y="-20250"/>
            <a:ext cx="1894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1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System Programming Recitation: </a:t>
            </a:r>
            <a:endParaRPr/>
          </a:p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 Review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Amiran Malania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566875" y="898250"/>
            <a:ext cx="43476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ht_node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pointer, not the actual struct. So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return 4 or 8 depending on system word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336200" y="2721675"/>
            <a:ext cx="45093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strcdup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a stack-allocated pointer. The contents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unpredictable once the function returns.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2025" y="3736525"/>
            <a:ext cx="7751099" cy="13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IS_GREATER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macro that is not wrapped in parentheses.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actually evaluate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&gt; 0+1 =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C-6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a1 = 54; // &amp;a1 = 0x100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 a2 = 42; // &amp;a2 = 0x200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b2 = NEXT_BYTE(&amp;a2);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C-6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a1 = 54; // &amp;a1 = 0x100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 a2 = 42; // &amp;a2 = 0x200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b2 = NEXT_BYTE(&amp;a2);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49775" y="3771125"/>
            <a:ext cx="7992000" cy="9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void pointer to the address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0x104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void pointer to the address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0x208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The C Standard Library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it. It is your friend!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Don’t write code that’s already been written!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Your work might have a bug or lack features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All C Standard Library functions are documented.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 the UNIX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command to look up usage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96875" y="1021550"/>
            <a:ext cx="82755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Code that crashes is bad.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Avoid making bad things!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write code with undefined behavior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Check for failed system calls and invalid input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Some errors should be recoverable, others not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Proxy Lab is an excellent example of this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Free memory that you allocate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Leaky code will crash (and code that crashes is bad!)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 will cost you style points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Exercises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Conventions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Debugging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Version Control</a:t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Compilation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Robustness: Continued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96875" y="898250"/>
            <a:ext cx="78963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CSAPP wrappers check return values of system calls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Terminate program when error is encountered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Malloc, Free, Open, Close, Fork,</a:t>
            </a:r>
            <a:r>
              <a:rPr lang="en"/>
              <a:t> etc.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Super duper useful for Proxy &amp; Shell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Alternatively, check for error codes yourself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Useful when you don’t want program to terminate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 // file pointer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(!(pfile = fopen(“myfile.txt”, “r”))) {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printf(“Could not find file. Opening default!”);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fopen(“default.txt”, “r”);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Quick C Tip: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Used for parsing command-line arguments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Don’t write your own code for this</a:t>
            </a:r>
            <a:r>
              <a:rPr lang="en"/>
              <a:t>. Not worth it.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In fact, we actively discourage it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Autograder randomizes argument order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getopt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96875" y="1021550"/>
            <a:ext cx="81602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Step through C code side-by-side with Assembly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variables, not just registers and addresses!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Break at lines, not just addresses and functions!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 &lt;binary&gt;</a:t>
            </a:r>
            <a:r>
              <a:rPr lang="en"/>
              <a:t> is gdb with a less-breakable user interface.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Nice for looking at your code during execution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layout split</a:t>
            </a:r>
            <a:r>
              <a:rPr lang="en"/>
              <a:t> to view Assembly alongside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029" y="495900"/>
            <a:ext cx="4575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96875" y="1021550"/>
            <a:ext cx="855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Best tool for finding...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Other memory errors (like double frees)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corruption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to give you line numbers of leaks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</a:t>
            </a:r>
            <a:r>
              <a:rPr lang="en"/>
              <a:t> for thoroughness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Version Control: Your Friend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may find it useful to use version control if you are already familiar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If not, that’s okay, it’s not required. Making regular submissions to Autolab can act as a checkpointing system too.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96875" y="1021550"/>
            <a:ext cx="83678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GNU Compiler Collection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Is a C compiler, among other things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We will give you instructions for compilation in handouts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gcc</a:t>
            </a:r>
            <a:r>
              <a:rPr lang="en"/>
              <a:t> if you’re having trouble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Lab handouts come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modify them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write your own for Proxy Lab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Examples for syntax found in previous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/>
              <a:t> reads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/>
              <a:t> and compiles your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Easy way to automate tedious shell commands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Some warnings about C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possible to write bad code. Don’t.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implicit casting.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undefined behavior.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memory leaks.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Macros and pointer arithmetic can be tricky.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K&amp;R is the official reference on how things behave.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960288" y="2814015"/>
            <a:ext cx="5558637" cy="17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cast to an unsigned int in the comparison, so the comparison that is happening is actually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 &gt; int_max.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always returns 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036375" y="3794200"/>
            <a:ext cx="51074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value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initialized. The behavior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undefined.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624525" y="2698600"/>
            <a:ext cx="42441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the length of the string not including the null character, so we end up writing a null byte outside the bounds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