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9"/>
  </p:notesMasterIdLst>
  <p:sldIdLst>
    <p:sldId id="256" r:id="rId2"/>
    <p:sldId id="271" r:id="rId3"/>
    <p:sldId id="272" r:id="rId4"/>
    <p:sldId id="278" r:id="rId5"/>
    <p:sldId id="265" r:id="rId6"/>
    <p:sldId id="277" r:id="rId7"/>
    <p:sldId id="260" r:id="rId8"/>
    <p:sldId id="273" r:id="rId9"/>
    <p:sldId id="274" r:id="rId10"/>
    <p:sldId id="275" r:id="rId11"/>
    <p:sldId id="276" r:id="rId12"/>
    <p:sldId id="259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048C"/>
    <a:srgbClr val="FF00FF"/>
    <a:srgbClr val="CC00CC"/>
    <a:srgbClr val="BD0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8726E3-54CB-4247-B2A7-2937D2327F1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D4A645B-E6A6-4D01-A16D-1B1FEEA5DD27}">
      <dgm:prSet/>
      <dgm:spPr/>
      <dgm:t>
        <a:bodyPr/>
        <a:lstStyle/>
        <a:p>
          <a:pPr>
            <a:defRPr cap="all"/>
          </a:pPr>
          <a:r>
            <a:rPr lang="ru-RU"/>
            <a:t>Провести сравнительный анализ существующих программных решений</a:t>
          </a:r>
          <a:endParaRPr lang="en-US"/>
        </a:p>
      </dgm:t>
    </dgm:pt>
    <dgm:pt modelId="{1FF9FE5A-7F68-416F-B22D-B2E87D88FB4D}" type="parTrans" cxnId="{44AE0991-2D05-4EEB-9C91-EF15216362B4}">
      <dgm:prSet/>
      <dgm:spPr/>
      <dgm:t>
        <a:bodyPr/>
        <a:lstStyle/>
        <a:p>
          <a:endParaRPr lang="en-US"/>
        </a:p>
      </dgm:t>
    </dgm:pt>
    <dgm:pt modelId="{1E68E2EB-2AFC-42D7-80EB-AFE5493FCD5A}" type="sibTrans" cxnId="{44AE0991-2D05-4EEB-9C91-EF15216362B4}">
      <dgm:prSet/>
      <dgm:spPr/>
      <dgm:t>
        <a:bodyPr/>
        <a:lstStyle/>
        <a:p>
          <a:endParaRPr lang="en-US"/>
        </a:p>
      </dgm:t>
    </dgm:pt>
    <dgm:pt modelId="{C86DF506-1FC6-4445-B564-1754FC3DBA0B}">
      <dgm:prSet/>
      <dgm:spPr/>
      <dgm:t>
        <a:bodyPr/>
        <a:lstStyle/>
        <a:p>
          <a:pPr>
            <a:defRPr cap="all"/>
          </a:pPr>
          <a:r>
            <a:rPr lang="ru-RU"/>
            <a:t>Подобрать необходимые инструменты для реализации уникального программного решения</a:t>
          </a:r>
          <a:endParaRPr lang="en-US"/>
        </a:p>
      </dgm:t>
    </dgm:pt>
    <dgm:pt modelId="{8FBF8BE1-B145-4A22-88DD-805A9C2CB061}" type="parTrans" cxnId="{83051FE1-979C-46A7-A55F-5FBF132AB004}">
      <dgm:prSet/>
      <dgm:spPr/>
      <dgm:t>
        <a:bodyPr/>
        <a:lstStyle/>
        <a:p>
          <a:endParaRPr lang="en-US"/>
        </a:p>
      </dgm:t>
    </dgm:pt>
    <dgm:pt modelId="{9AB5CDA3-06F4-4CFA-A1C4-8B063DC17D43}" type="sibTrans" cxnId="{83051FE1-979C-46A7-A55F-5FBF132AB004}">
      <dgm:prSet/>
      <dgm:spPr/>
      <dgm:t>
        <a:bodyPr/>
        <a:lstStyle/>
        <a:p>
          <a:endParaRPr lang="en-US"/>
        </a:p>
      </dgm:t>
    </dgm:pt>
    <dgm:pt modelId="{53D66903-6B6F-4D8B-92C4-FD3720BBA898}">
      <dgm:prSet/>
      <dgm:spPr/>
      <dgm:t>
        <a:bodyPr/>
        <a:lstStyle/>
        <a:p>
          <a:pPr>
            <a:defRPr cap="all"/>
          </a:pPr>
          <a:r>
            <a:rPr lang="ru-RU"/>
            <a:t>Реализовать конечный программный продукт </a:t>
          </a:r>
          <a:endParaRPr lang="en-US"/>
        </a:p>
      </dgm:t>
    </dgm:pt>
    <dgm:pt modelId="{37581BE4-36FC-464C-94D9-7F57C7CA4E0C}" type="parTrans" cxnId="{D22907F3-D9A2-4A65-9CAA-CB14A4049B33}">
      <dgm:prSet/>
      <dgm:spPr/>
      <dgm:t>
        <a:bodyPr/>
        <a:lstStyle/>
        <a:p>
          <a:endParaRPr lang="en-US"/>
        </a:p>
      </dgm:t>
    </dgm:pt>
    <dgm:pt modelId="{0D2A319A-FE10-4ADC-8E6D-91C1FD70ED0F}" type="sibTrans" cxnId="{D22907F3-D9A2-4A65-9CAA-CB14A4049B33}">
      <dgm:prSet/>
      <dgm:spPr/>
      <dgm:t>
        <a:bodyPr/>
        <a:lstStyle/>
        <a:p>
          <a:endParaRPr lang="en-US"/>
        </a:p>
      </dgm:t>
    </dgm:pt>
    <dgm:pt modelId="{8EDB8DDA-9EE7-4ED4-85CA-7231C025C8B4}" type="pres">
      <dgm:prSet presAssocID="{CC8726E3-54CB-4247-B2A7-2937D2327F10}" presName="root" presStyleCnt="0">
        <dgm:presLayoutVars>
          <dgm:dir/>
          <dgm:resizeHandles val="exact"/>
        </dgm:presLayoutVars>
      </dgm:prSet>
      <dgm:spPr/>
    </dgm:pt>
    <dgm:pt modelId="{739A5F12-5FEB-4127-A020-FDF1251732C7}" type="pres">
      <dgm:prSet presAssocID="{4D4A645B-E6A6-4D01-A16D-1B1FEEA5DD27}" presName="compNode" presStyleCnt="0"/>
      <dgm:spPr/>
    </dgm:pt>
    <dgm:pt modelId="{69B4F552-304A-4A47-AFF1-42F49B58A2D6}" type="pres">
      <dgm:prSet presAssocID="{4D4A645B-E6A6-4D01-A16D-1B1FEEA5DD2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708E467-8F82-4312-867E-6D9866A073F4}" type="pres">
      <dgm:prSet presAssocID="{4D4A645B-E6A6-4D01-A16D-1B1FEEA5DD2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Монеты"/>
        </a:ext>
      </dgm:extLst>
    </dgm:pt>
    <dgm:pt modelId="{ECA8A24D-C155-41DB-85EE-1B745990A022}" type="pres">
      <dgm:prSet presAssocID="{4D4A645B-E6A6-4D01-A16D-1B1FEEA5DD27}" presName="spaceRect" presStyleCnt="0"/>
      <dgm:spPr/>
    </dgm:pt>
    <dgm:pt modelId="{E3C43818-ABF0-4461-9279-9476871DF44E}" type="pres">
      <dgm:prSet presAssocID="{4D4A645B-E6A6-4D01-A16D-1B1FEEA5DD27}" presName="textRect" presStyleLbl="revTx" presStyleIdx="0" presStyleCnt="3">
        <dgm:presLayoutVars>
          <dgm:chMax val="1"/>
          <dgm:chPref val="1"/>
        </dgm:presLayoutVars>
      </dgm:prSet>
      <dgm:spPr/>
    </dgm:pt>
    <dgm:pt modelId="{807FA0F5-F908-4514-AF10-54B6830352E5}" type="pres">
      <dgm:prSet presAssocID="{1E68E2EB-2AFC-42D7-80EB-AFE5493FCD5A}" presName="sibTrans" presStyleCnt="0"/>
      <dgm:spPr/>
    </dgm:pt>
    <dgm:pt modelId="{557D2652-B73E-4ED6-A7D8-F4DBDCA1A5C4}" type="pres">
      <dgm:prSet presAssocID="{C86DF506-1FC6-4445-B564-1754FC3DBA0B}" presName="compNode" presStyleCnt="0"/>
      <dgm:spPr/>
    </dgm:pt>
    <dgm:pt modelId="{EAF777C0-3CF7-44C4-B586-F148766BAE5E}" type="pres">
      <dgm:prSet presAssocID="{C86DF506-1FC6-4445-B564-1754FC3DBA0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9541836-5372-4CED-87CD-C420186E7FC7}" type="pres">
      <dgm:prSet presAssocID="{C86DF506-1FC6-4445-B564-1754FC3DBA0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Шестеренки"/>
        </a:ext>
      </dgm:extLst>
    </dgm:pt>
    <dgm:pt modelId="{1ABF10B7-5ED1-4B7A-B433-2EE58B84FE9C}" type="pres">
      <dgm:prSet presAssocID="{C86DF506-1FC6-4445-B564-1754FC3DBA0B}" presName="spaceRect" presStyleCnt="0"/>
      <dgm:spPr/>
    </dgm:pt>
    <dgm:pt modelId="{1B957D7E-179D-4128-822C-9CC858371B84}" type="pres">
      <dgm:prSet presAssocID="{C86DF506-1FC6-4445-B564-1754FC3DBA0B}" presName="textRect" presStyleLbl="revTx" presStyleIdx="1" presStyleCnt="3">
        <dgm:presLayoutVars>
          <dgm:chMax val="1"/>
          <dgm:chPref val="1"/>
        </dgm:presLayoutVars>
      </dgm:prSet>
      <dgm:spPr/>
    </dgm:pt>
    <dgm:pt modelId="{F2862AD5-CB3F-4425-A481-D458A9DA4EE7}" type="pres">
      <dgm:prSet presAssocID="{9AB5CDA3-06F4-4CFA-A1C4-8B063DC17D43}" presName="sibTrans" presStyleCnt="0"/>
      <dgm:spPr/>
    </dgm:pt>
    <dgm:pt modelId="{43264680-34D9-411C-89BF-B0DB3BF60EE1}" type="pres">
      <dgm:prSet presAssocID="{53D66903-6B6F-4D8B-92C4-FD3720BBA898}" presName="compNode" presStyleCnt="0"/>
      <dgm:spPr/>
    </dgm:pt>
    <dgm:pt modelId="{707DEA4C-4F71-4E46-B94D-09FB69930135}" type="pres">
      <dgm:prSet presAssocID="{53D66903-6B6F-4D8B-92C4-FD3720BBA89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4C97CB6-282A-4A28-BC3D-EC9EE93DC5BD}" type="pres">
      <dgm:prSet presAssocID="{53D66903-6B6F-4D8B-92C4-FD3720BBA89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Атом"/>
        </a:ext>
      </dgm:extLst>
    </dgm:pt>
    <dgm:pt modelId="{4AF40AC5-5E5C-465B-84F4-3A4DFB817F78}" type="pres">
      <dgm:prSet presAssocID="{53D66903-6B6F-4D8B-92C4-FD3720BBA898}" presName="spaceRect" presStyleCnt="0"/>
      <dgm:spPr/>
    </dgm:pt>
    <dgm:pt modelId="{BA60CF17-DF58-42A1-866A-80859365B68F}" type="pres">
      <dgm:prSet presAssocID="{53D66903-6B6F-4D8B-92C4-FD3720BBA89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FCD7121-0E13-47E9-A43D-D1327185AAE7}" type="presOf" srcId="{53D66903-6B6F-4D8B-92C4-FD3720BBA898}" destId="{BA60CF17-DF58-42A1-866A-80859365B68F}" srcOrd="0" destOrd="0" presId="urn:microsoft.com/office/officeart/2018/5/layout/IconLeafLabelList"/>
    <dgm:cxn modelId="{44AE0991-2D05-4EEB-9C91-EF15216362B4}" srcId="{CC8726E3-54CB-4247-B2A7-2937D2327F10}" destId="{4D4A645B-E6A6-4D01-A16D-1B1FEEA5DD27}" srcOrd="0" destOrd="0" parTransId="{1FF9FE5A-7F68-416F-B22D-B2E87D88FB4D}" sibTransId="{1E68E2EB-2AFC-42D7-80EB-AFE5493FCD5A}"/>
    <dgm:cxn modelId="{9EE10397-7EA0-4038-83BD-9EB71B6C7142}" type="presOf" srcId="{4D4A645B-E6A6-4D01-A16D-1B1FEEA5DD27}" destId="{E3C43818-ABF0-4461-9279-9476871DF44E}" srcOrd="0" destOrd="0" presId="urn:microsoft.com/office/officeart/2018/5/layout/IconLeafLabelList"/>
    <dgm:cxn modelId="{990A58B2-37AB-4EB1-BD69-DF5E537B2F38}" type="presOf" srcId="{C86DF506-1FC6-4445-B564-1754FC3DBA0B}" destId="{1B957D7E-179D-4128-822C-9CC858371B84}" srcOrd="0" destOrd="0" presId="urn:microsoft.com/office/officeart/2018/5/layout/IconLeafLabelList"/>
    <dgm:cxn modelId="{D2A7D4B4-90E9-41ED-B066-C6F1627DA7E3}" type="presOf" srcId="{CC8726E3-54CB-4247-B2A7-2937D2327F10}" destId="{8EDB8DDA-9EE7-4ED4-85CA-7231C025C8B4}" srcOrd="0" destOrd="0" presId="urn:microsoft.com/office/officeart/2018/5/layout/IconLeafLabelList"/>
    <dgm:cxn modelId="{83051FE1-979C-46A7-A55F-5FBF132AB004}" srcId="{CC8726E3-54CB-4247-B2A7-2937D2327F10}" destId="{C86DF506-1FC6-4445-B564-1754FC3DBA0B}" srcOrd="1" destOrd="0" parTransId="{8FBF8BE1-B145-4A22-88DD-805A9C2CB061}" sibTransId="{9AB5CDA3-06F4-4CFA-A1C4-8B063DC17D43}"/>
    <dgm:cxn modelId="{D22907F3-D9A2-4A65-9CAA-CB14A4049B33}" srcId="{CC8726E3-54CB-4247-B2A7-2937D2327F10}" destId="{53D66903-6B6F-4D8B-92C4-FD3720BBA898}" srcOrd="2" destOrd="0" parTransId="{37581BE4-36FC-464C-94D9-7F57C7CA4E0C}" sibTransId="{0D2A319A-FE10-4ADC-8E6D-91C1FD70ED0F}"/>
    <dgm:cxn modelId="{2F6F5555-CF49-4DFB-B72F-C88D28FEAB63}" type="presParOf" srcId="{8EDB8DDA-9EE7-4ED4-85CA-7231C025C8B4}" destId="{739A5F12-5FEB-4127-A020-FDF1251732C7}" srcOrd="0" destOrd="0" presId="urn:microsoft.com/office/officeart/2018/5/layout/IconLeafLabelList"/>
    <dgm:cxn modelId="{E98FFC9D-F18E-42A5-B98B-D6C02E972A95}" type="presParOf" srcId="{739A5F12-5FEB-4127-A020-FDF1251732C7}" destId="{69B4F552-304A-4A47-AFF1-42F49B58A2D6}" srcOrd="0" destOrd="0" presId="urn:microsoft.com/office/officeart/2018/5/layout/IconLeafLabelList"/>
    <dgm:cxn modelId="{C03D57B2-9FA4-4086-B9F9-A9C74C3F6B0B}" type="presParOf" srcId="{739A5F12-5FEB-4127-A020-FDF1251732C7}" destId="{8708E467-8F82-4312-867E-6D9866A073F4}" srcOrd="1" destOrd="0" presId="urn:microsoft.com/office/officeart/2018/5/layout/IconLeafLabelList"/>
    <dgm:cxn modelId="{EA6340AF-1E94-4E6D-94BD-AE19FD9AD3EE}" type="presParOf" srcId="{739A5F12-5FEB-4127-A020-FDF1251732C7}" destId="{ECA8A24D-C155-41DB-85EE-1B745990A022}" srcOrd="2" destOrd="0" presId="urn:microsoft.com/office/officeart/2018/5/layout/IconLeafLabelList"/>
    <dgm:cxn modelId="{480127BB-E762-4C54-94C9-C0C12705B5C0}" type="presParOf" srcId="{739A5F12-5FEB-4127-A020-FDF1251732C7}" destId="{E3C43818-ABF0-4461-9279-9476871DF44E}" srcOrd="3" destOrd="0" presId="urn:microsoft.com/office/officeart/2018/5/layout/IconLeafLabelList"/>
    <dgm:cxn modelId="{65528358-9E67-4FA8-B66A-34512ED411A5}" type="presParOf" srcId="{8EDB8DDA-9EE7-4ED4-85CA-7231C025C8B4}" destId="{807FA0F5-F908-4514-AF10-54B6830352E5}" srcOrd="1" destOrd="0" presId="urn:microsoft.com/office/officeart/2018/5/layout/IconLeafLabelList"/>
    <dgm:cxn modelId="{E8ED173A-083E-4AF5-8B65-1AC2DC0704AC}" type="presParOf" srcId="{8EDB8DDA-9EE7-4ED4-85CA-7231C025C8B4}" destId="{557D2652-B73E-4ED6-A7D8-F4DBDCA1A5C4}" srcOrd="2" destOrd="0" presId="urn:microsoft.com/office/officeart/2018/5/layout/IconLeafLabelList"/>
    <dgm:cxn modelId="{6037B8C0-EB8A-458B-A4CE-D2ED6C80DCF2}" type="presParOf" srcId="{557D2652-B73E-4ED6-A7D8-F4DBDCA1A5C4}" destId="{EAF777C0-3CF7-44C4-B586-F148766BAE5E}" srcOrd="0" destOrd="0" presId="urn:microsoft.com/office/officeart/2018/5/layout/IconLeafLabelList"/>
    <dgm:cxn modelId="{53A11C3A-F9AE-4CAB-8CB9-15081DDF91A5}" type="presParOf" srcId="{557D2652-B73E-4ED6-A7D8-F4DBDCA1A5C4}" destId="{09541836-5372-4CED-87CD-C420186E7FC7}" srcOrd="1" destOrd="0" presId="urn:microsoft.com/office/officeart/2018/5/layout/IconLeafLabelList"/>
    <dgm:cxn modelId="{9E9B22F8-402B-44F7-8DDF-79196F9F0A6C}" type="presParOf" srcId="{557D2652-B73E-4ED6-A7D8-F4DBDCA1A5C4}" destId="{1ABF10B7-5ED1-4B7A-B433-2EE58B84FE9C}" srcOrd="2" destOrd="0" presId="urn:microsoft.com/office/officeart/2018/5/layout/IconLeafLabelList"/>
    <dgm:cxn modelId="{DCBFB0F9-F492-4322-A35B-AD521B97F180}" type="presParOf" srcId="{557D2652-B73E-4ED6-A7D8-F4DBDCA1A5C4}" destId="{1B957D7E-179D-4128-822C-9CC858371B84}" srcOrd="3" destOrd="0" presId="urn:microsoft.com/office/officeart/2018/5/layout/IconLeafLabelList"/>
    <dgm:cxn modelId="{97A6A6E5-3FDC-46FC-A670-168DA5325793}" type="presParOf" srcId="{8EDB8DDA-9EE7-4ED4-85CA-7231C025C8B4}" destId="{F2862AD5-CB3F-4425-A481-D458A9DA4EE7}" srcOrd="3" destOrd="0" presId="urn:microsoft.com/office/officeart/2018/5/layout/IconLeafLabelList"/>
    <dgm:cxn modelId="{62FD6026-A1F8-431E-927F-8E88F66518B5}" type="presParOf" srcId="{8EDB8DDA-9EE7-4ED4-85CA-7231C025C8B4}" destId="{43264680-34D9-411C-89BF-B0DB3BF60EE1}" srcOrd="4" destOrd="0" presId="urn:microsoft.com/office/officeart/2018/5/layout/IconLeafLabelList"/>
    <dgm:cxn modelId="{02B14550-CCCC-4302-9218-66F5EA958294}" type="presParOf" srcId="{43264680-34D9-411C-89BF-B0DB3BF60EE1}" destId="{707DEA4C-4F71-4E46-B94D-09FB69930135}" srcOrd="0" destOrd="0" presId="urn:microsoft.com/office/officeart/2018/5/layout/IconLeafLabelList"/>
    <dgm:cxn modelId="{170EBFB3-02B2-4E1D-A874-4E68C48CB9C6}" type="presParOf" srcId="{43264680-34D9-411C-89BF-B0DB3BF60EE1}" destId="{44C97CB6-282A-4A28-BC3D-EC9EE93DC5BD}" srcOrd="1" destOrd="0" presId="urn:microsoft.com/office/officeart/2018/5/layout/IconLeafLabelList"/>
    <dgm:cxn modelId="{2FCB4648-23DC-4FA1-B068-54884A37C1CA}" type="presParOf" srcId="{43264680-34D9-411C-89BF-B0DB3BF60EE1}" destId="{4AF40AC5-5E5C-465B-84F4-3A4DFB817F78}" srcOrd="2" destOrd="0" presId="urn:microsoft.com/office/officeart/2018/5/layout/IconLeafLabelList"/>
    <dgm:cxn modelId="{1A6CFA92-7BE5-4B77-BEB2-C45BB4F10E2C}" type="presParOf" srcId="{43264680-34D9-411C-89BF-B0DB3BF60EE1}" destId="{BA60CF17-DF58-42A1-866A-80859365B68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0FED2B-14B0-4E2C-B4BF-26E7AAE000B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3CB94A-5900-49E8-94C7-E0B7B2EC89C1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Реляционная база данных</a:t>
          </a:r>
          <a:endParaRPr lang="en-US"/>
        </a:p>
      </dgm:t>
    </dgm:pt>
    <dgm:pt modelId="{3C98A665-DC41-461A-AED7-FDD08117B777}" type="parTrans" cxnId="{7D95ACF8-D80E-4BA2-96AA-2530C7A02024}">
      <dgm:prSet/>
      <dgm:spPr/>
      <dgm:t>
        <a:bodyPr/>
        <a:lstStyle/>
        <a:p>
          <a:endParaRPr lang="en-US"/>
        </a:p>
      </dgm:t>
    </dgm:pt>
    <dgm:pt modelId="{0C1C2FCE-4597-4014-8794-C610296285A5}" type="sibTrans" cxnId="{7D95ACF8-D80E-4BA2-96AA-2530C7A02024}">
      <dgm:prSet/>
      <dgm:spPr/>
      <dgm:t>
        <a:bodyPr/>
        <a:lstStyle/>
        <a:p>
          <a:endParaRPr lang="en-US"/>
        </a:p>
      </dgm:t>
    </dgm:pt>
    <dgm:pt modelId="{F86A7FCC-26A5-46A0-9E4C-324279DF144F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СУБД – </a:t>
          </a:r>
          <a:r>
            <a:rPr lang="en-US"/>
            <a:t>MS SQL</a:t>
          </a:r>
        </a:p>
      </dgm:t>
    </dgm:pt>
    <dgm:pt modelId="{727D763B-6B81-47A2-83C6-F4C27F70FE3A}" type="parTrans" cxnId="{FA2883B8-922D-4D4E-B9DA-12D70CFC2E41}">
      <dgm:prSet/>
      <dgm:spPr/>
      <dgm:t>
        <a:bodyPr/>
        <a:lstStyle/>
        <a:p>
          <a:endParaRPr lang="en-US"/>
        </a:p>
      </dgm:t>
    </dgm:pt>
    <dgm:pt modelId="{8E0E7201-C859-44DD-A6D6-B1746353BE7F}" type="sibTrans" cxnId="{FA2883B8-922D-4D4E-B9DA-12D70CFC2E41}">
      <dgm:prSet/>
      <dgm:spPr/>
      <dgm:t>
        <a:bodyPr/>
        <a:lstStyle/>
        <a:p>
          <a:endParaRPr lang="en-US"/>
        </a:p>
      </dgm:t>
    </dgm:pt>
    <dgm:pt modelId="{DCA0D67E-836F-4EE1-9583-36A226BA3EF8}" type="pres">
      <dgm:prSet presAssocID="{9D0FED2B-14B0-4E2C-B4BF-26E7AAE000B4}" presName="root" presStyleCnt="0">
        <dgm:presLayoutVars>
          <dgm:dir/>
          <dgm:resizeHandles val="exact"/>
        </dgm:presLayoutVars>
      </dgm:prSet>
      <dgm:spPr/>
    </dgm:pt>
    <dgm:pt modelId="{F790C8A9-1FA1-450D-ADB2-4DDEE27280E0}" type="pres">
      <dgm:prSet presAssocID="{DC3CB94A-5900-49E8-94C7-E0B7B2EC89C1}" presName="compNode" presStyleCnt="0"/>
      <dgm:spPr/>
    </dgm:pt>
    <dgm:pt modelId="{DB968F35-A1F0-439B-92C8-AED8C6B44206}" type="pres">
      <dgm:prSet presAssocID="{DC3CB94A-5900-49E8-94C7-E0B7B2EC89C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База данных"/>
        </a:ext>
      </dgm:extLst>
    </dgm:pt>
    <dgm:pt modelId="{7457835E-BA9E-44D2-92A5-93C2876D0B72}" type="pres">
      <dgm:prSet presAssocID="{DC3CB94A-5900-49E8-94C7-E0B7B2EC89C1}" presName="spaceRect" presStyleCnt="0"/>
      <dgm:spPr/>
    </dgm:pt>
    <dgm:pt modelId="{AC258CC7-A41D-42E4-9373-72D87AAF5369}" type="pres">
      <dgm:prSet presAssocID="{DC3CB94A-5900-49E8-94C7-E0B7B2EC89C1}" presName="textRect" presStyleLbl="revTx" presStyleIdx="0" presStyleCnt="2">
        <dgm:presLayoutVars>
          <dgm:chMax val="1"/>
          <dgm:chPref val="1"/>
        </dgm:presLayoutVars>
      </dgm:prSet>
      <dgm:spPr/>
    </dgm:pt>
    <dgm:pt modelId="{765033C5-8B6A-4961-BC70-6549C12E7742}" type="pres">
      <dgm:prSet presAssocID="{0C1C2FCE-4597-4014-8794-C610296285A5}" presName="sibTrans" presStyleCnt="0"/>
      <dgm:spPr/>
    </dgm:pt>
    <dgm:pt modelId="{47F4A0D3-7273-4788-A995-D73F50193AB4}" type="pres">
      <dgm:prSet presAssocID="{F86A7FCC-26A5-46A0-9E4C-324279DF144F}" presName="compNode" presStyleCnt="0"/>
      <dgm:spPr/>
    </dgm:pt>
    <dgm:pt modelId="{01300E31-60E9-4602-A382-8527C228EFE9}" type="pres">
      <dgm:prSet presAssocID="{F86A7FCC-26A5-46A0-9E4C-324279DF144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Компьютер"/>
        </a:ext>
      </dgm:extLst>
    </dgm:pt>
    <dgm:pt modelId="{4B1D8378-A3EB-4E52-886F-903B1958AA4D}" type="pres">
      <dgm:prSet presAssocID="{F86A7FCC-26A5-46A0-9E4C-324279DF144F}" presName="spaceRect" presStyleCnt="0"/>
      <dgm:spPr/>
    </dgm:pt>
    <dgm:pt modelId="{A4FEC4B4-2276-4968-BE85-6D0A8055FDAE}" type="pres">
      <dgm:prSet presAssocID="{F86A7FCC-26A5-46A0-9E4C-324279DF144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3DA5F4D-D280-4888-A482-3EB68E471DA2}" type="presOf" srcId="{9D0FED2B-14B0-4E2C-B4BF-26E7AAE000B4}" destId="{DCA0D67E-836F-4EE1-9583-36A226BA3EF8}" srcOrd="0" destOrd="0" presId="urn:microsoft.com/office/officeart/2018/2/layout/IconLabelList"/>
    <dgm:cxn modelId="{41DC13B6-8862-422E-A06F-CF9EA4FE08E9}" type="presOf" srcId="{F86A7FCC-26A5-46A0-9E4C-324279DF144F}" destId="{A4FEC4B4-2276-4968-BE85-6D0A8055FDAE}" srcOrd="0" destOrd="0" presId="urn:microsoft.com/office/officeart/2018/2/layout/IconLabelList"/>
    <dgm:cxn modelId="{FA2883B8-922D-4D4E-B9DA-12D70CFC2E41}" srcId="{9D0FED2B-14B0-4E2C-B4BF-26E7AAE000B4}" destId="{F86A7FCC-26A5-46A0-9E4C-324279DF144F}" srcOrd="1" destOrd="0" parTransId="{727D763B-6B81-47A2-83C6-F4C27F70FE3A}" sibTransId="{8E0E7201-C859-44DD-A6D6-B1746353BE7F}"/>
    <dgm:cxn modelId="{8D9A77E2-F2F3-49AD-9AAC-7FCB5611876E}" type="presOf" srcId="{DC3CB94A-5900-49E8-94C7-E0B7B2EC89C1}" destId="{AC258CC7-A41D-42E4-9373-72D87AAF5369}" srcOrd="0" destOrd="0" presId="urn:microsoft.com/office/officeart/2018/2/layout/IconLabelList"/>
    <dgm:cxn modelId="{7D95ACF8-D80E-4BA2-96AA-2530C7A02024}" srcId="{9D0FED2B-14B0-4E2C-B4BF-26E7AAE000B4}" destId="{DC3CB94A-5900-49E8-94C7-E0B7B2EC89C1}" srcOrd="0" destOrd="0" parTransId="{3C98A665-DC41-461A-AED7-FDD08117B777}" sibTransId="{0C1C2FCE-4597-4014-8794-C610296285A5}"/>
    <dgm:cxn modelId="{86473421-2410-43F7-A05B-51817E8F55E7}" type="presParOf" srcId="{DCA0D67E-836F-4EE1-9583-36A226BA3EF8}" destId="{F790C8A9-1FA1-450D-ADB2-4DDEE27280E0}" srcOrd="0" destOrd="0" presId="urn:microsoft.com/office/officeart/2018/2/layout/IconLabelList"/>
    <dgm:cxn modelId="{498CCCAB-5473-4FDD-8704-0FF9FA090A86}" type="presParOf" srcId="{F790C8A9-1FA1-450D-ADB2-4DDEE27280E0}" destId="{DB968F35-A1F0-439B-92C8-AED8C6B44206}" srcOrd="0" destOrd="0" presId="urn:microsoft.com/office/officeart/2018/2/layout/IconLabelList"/>
    <dgm:cxn modelId="{E348BE78-ABD5-440E-ABA4-EB8399104051}" type="presParOf" srcId="{F790C8A9-1FA1-450D-ADB2-4DDEE27280E0}" destId="{7457835E-BA9E-44D2-92A5-93C2876D0B72}" srcOrd="1" destOrd="0" presId="urn:microsoft.com/office/officeart/2018/2/layout/IconLabelList"/>
    <dgm:cxn modelId="{DC6EB7F1-538A-449B-8820-E880F7114798}" type="presParOf" srcId="{F790C8A9-1FA1-450D-ADB2-4DDEE27280E0}" destId="{AC258CC7-A41D-42E4-9373-72D87AAF5369}" srcOrd="2" destOrd="0" presId="urn:microsoft.com/office/officeart/2018/2/layout/IconLabelList"/>
    <dgm:cxn modelId="{6081C45E-6820-4068-9D8C-21BED7ECABD6}" type="presParOf" srcId="{DCA0D67E-836F-4EE1-9583-36A226BA3EF8}" destId="{765033C5-8B6A-4961-BC70-6549C12E7742}" srcOrd="1" destOrd="0" presId="urn:microsoft.com/office/officeart/2018/2/layout/IconLabelList"/>
    <dgm:cxn modelId="{291A2A55-2EF2-4303-A4F0-349FEE55CD2D}" type="presParOf" srcId="{DCA0D67E-836F-4EE1-9583-36A226BA3EF8}" destId="{47F4A0D3-7273-4788-A995-D73F50193AB4}" srcOrd="2" destOrd="0" presId="urn:microsoft.com/office/officeart/2018/2/layout/IconLabelList"/>
    <dgm:cxn modelId="{C2700AF1-BAD3-4698-9E2D-F7BABC7BBDF5}" type="presParOf" srcId="{47F4A0D3-7273-4788-A995-D73F50193AB4}" destId="{01300E31-60E9-4602-A382-8527C228EFE9}" srcOrd="0" destOrd="0" presId="urn:microsoft.com/office/officeart/2018/2/layout/IconLabelList"/>
    <dgm:cxn modelId="{B24E96BC-2B09-48E3-8B81-D9CE374CE14B}" type="presParOf" srcId="{47F4A0D3-7273-4788-A995-D73F50193AB4}" destId="{4B1D8378-A3EB-4E52-886F-903B1958AA4D}" srcOrd="1" destOrd="0" presId="urn:microsoft.com/office/officeart/2018/2/layout/IconLabelList"/>
    <dgm:cxn modelId="{0F49523C-850A-491E-81F3-7AD16E792F91}" type="presParOf" srcId="{47F4A0D3-7273-4788-A995-D73F50193AB4}" destId="{A4FEC4B4-2276-4968-BE85-6D0A8055FDA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4F552-304A-4A47-AFF1-42F49B58A2D6}">
      <dsp:nvSpPr>
        <dsp:cNvPr id="0" name=""/>
        <dsp:cNvSpPr/>
      </dsp:nvSpPr>
      <dsp:spPr>
        <a:xfrm>
          <a:off x="679050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08E467-8F82-4312-867E-6D9866A073F4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43818-ABF0-4461-9279-9476871DF44E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300" kern="1200"/>
            <a:t>Провести сравнительный анализ существующих программных решений</a:t>
          </a:r>
          <a:endParaRPr lang="en-US" sz="1300" kern="1200"/>
        </a:p>
      </dsp:txBody>
      <dsp:txXfrm>
        <a:off x="75768" y="3053169"/>
        <a:ext cx="3093750" cy="720000"/>
      </dsp:txXfrm>
    </dsp:sp>
    <dsp:sp modelId="{EAF777C0-3CF7-44C4-B586-F148766BAE5E}">
      <dsp:nvSpPr>
        <dsp:cNvPr id="0" name=""/>
        <dsp:cNvSpPr/>
      </dsp:nvSpPr>
      <dsp:spPr>
        <a:xfrm>
          <a:off x="4314206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541836-5372-4CED-87CD-C420186E7FC7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57D7E-179D-4128-822C-9CC858371B84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300" kern="1200"/>
            <a:t>Подобрать необходимые инструменты для реализации уникального программного решения</a:t>
          </a:r>
          <a:endParaRPr lang="en-US" sz="1300" kern="1200"/>
        </a:p>
      </dsp:txBody>
      <dsp:txXfrm>
        <a:off x="3710925" y="3053169"/>
        <a:ext cx="3093750" cy="720000"/>
      </dsp:txXfrm>
    </dsp:sp>
    <dsp:sp modelId="{707DEA4C-4F71-4E46-B94D-09FB69930135}">
      <dsp:nvSpPr>
        <dsp:cNvPr id="0" name=""/>
        <dsp:cNvSpPr/>
      </dsp:nvSpPr>
      <dsp:spPr>
        <a:xfrm>
          <a:off x="7949362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97CB6-282A-4A28-BC3D-EC9EE93DC5BD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60CF17-DF58-42A1-866A-80859365B68F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300" kern="1200"/>
            <a:t>Реализовать конечный программный продукт </a:t>
          </a:r>
          <a:endParaRPr lang="en-US" sz="1300" kern="1200"/>
        </a:p>
      </dsp:txBody>
      <dsp:txXfrm>
        <a:off x="7346081" y="3053169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68F35-A1F0-439B-92C8-AED8C6B44206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58CC7-A41D-42E4-9373-72D87AAF5369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/>
            <a:t>Реляционная база данных</a:t>
          </a:r>
          <a:endParaRPr lang="en-US" sz="3000" kern="1200"/>
        </a:p>
      </dsp:txBody>
      <dsp:txXfrm>
        <a:off x="559800" y="3022743"/>
        <a:ext cx="4320000" cy="720000"/>
      </dsp:txXfrm>
    </dsp:sp>
    <dsp:sp modelId="{01300E31-60E9-4602-A382-8527C228EFE9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EC4B4-2276-4968-BE85-6D0A8055FDAE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/>
            <a:t>СУБД – </a:t>
          </a:r>
          <a:r>
            <a:rPr lang="en-US" sz="3000" kern="1200"/>
            <a:t>MS SQL</a:t>
          </a:r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2A9DD-160C-4BCE-924D-2DD2228629F8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55B34-E646-4D22-9EA7-A9F031067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748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55B34-E646-4D22-9EA7-A9F03106797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879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55B34-E646-4D22-9EA7-A9F03106797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000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C95028-04AE-4667-B3D8-A2996B15F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168F5A-C6C3-4237-A5C0-694899F9D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84DA34-E215-4DD2-BEC0-EA464FA6C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49E247-60C4-4F4A-B217-6A8C5480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BFADD8-AAFA-4140-9053-72C35D03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7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A5DCB-FEBE-45ED-9F47-B009F461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7186A0C-72E8-42B0-9247-5206B9125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A915D1-2364-49F3-A345-4935EDC8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E13F7C-5213-4B3E-8D2D-CA01FE25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7EE1FD-3E00-4E5A-AB52-ACD455781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6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FE53B30-BDF6-4137-885F-8B407A344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6A0D12-9993-4863-8AA6-12A8CA996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D5A2E8-E31B-497D-9FD3-214CBB4D9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6D07DC-81F1-47D5-AFD1-E4010B6B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0EC73E-6230-4EB5-B956-78BFF90B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7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000905-B18F-45EA-AB4D-982EA577C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D72FBB-CA54-4B10-9182-6CACB0329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C01D38-DE2A-461C-ACE4-1A4F418B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6DB3D8-8652-4AC2-8362-00331041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9C8659-0218-4155-BB35-1C2325B8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2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7FC1B4-104F-45AD-A7D4-FE55AF97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4393B9-1D5D-4C76-BC34-D8EBAF1E8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77BE34-E3E4-43D8-8EA1-369ABC03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2F76C9-532D-456A-9376-94396613A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BC27C6-5286-49E1-BE75-5D3C67C7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85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0905B4-3184-4A74-AC37-73672B8C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072076-8BF5-46F3-A748-67EF95BA7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AADB45-C303-4B2D-9E1B-76968EE49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29A3A7-F748-4273-BE4D-6EECF2EC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011639-0C1B-4C14-A8F0-C2FC92E6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8B8EE9-63B9-4134-9FE5-0E051BE2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3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FDF8DD-69CD-45AA-9EC2-A16DD4D6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27351D-AEB5-4843-BC4F-C780E0C07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065CD6-EF97-48D4-BB87-C71900FC5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82D29B6-04D6-4531-80B9-FD4D46810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51343E6-B041-4DD7-9EB6-519DBFAC6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CCB44E-CB60-4231-AEDE-0338DC1B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4D0169-971C-4C1C-87DD-87982BBCB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4A266F8-34FB-48F9-A187-CBAD366C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1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44D034-09FF-4C48-A493-8557008E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832436-DC38-4644-B5AA-4A03C99B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27A05B0-5091-4E4B-91D9-95D6AF498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CF600F-DD92-4511-AFBE-33EDA793A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3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850760D-EB03-4B53-9DA4-B40BCC888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401A86D-45FF-46B3-8695-860495B2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50783B-B872-4C11-9EF7-784A0B29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3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575D5-9289-437B-8735-EA911A4B8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C9CF06-2959-4295-A2EE-EDE72127B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4C2636-CD11-4F4D-9D64-5BC6A35CD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C764A1-1300-4296-8725-FB74F62A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26E0B4-ABBC-421E-A462-71880D4C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02463F-B1AF-4CD1-8C24-3133F9C5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7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40628B-2C8A-402A-9A48-91F27B420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34A343F-1ABB-45F1-9409-39692FC9E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C54262-ECD1-4BB4-B13A-235B1A7CF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2A3693-3E63-4EA7-BE91-A33A4364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34663F-0398-45A2-A94A-5C3A90E4F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25A842-4FAD-4868-8B59-E1849165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1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EAADC-E21D-4875-A341-5D13EA63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6C104A-D5A6-45F0-A6DF-1D2DA49D3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51B9DE-B84B-4787-857B-8864D7300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DDBA43-4A99-4FB5-8698-9DC6A90EC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8F8E86-1BB9-4A96-9759-42306F966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9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1B28A-3EE2-460B-AB73-C5D858346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709437"/>
            <a:ext cx="10515600" cy="1596233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проекта автоматизации документооборота коммерческого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предприятия</a:t>
            </a:r>
            <a:br>
              <a:rPr lang="ru-RU" sz="1700" dirty="0"/>
            </a:br>
            <a:endParaRPr lang="ru-RU" sz="17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0B38E8-A616-4DAD-A4A6-D75F90DA2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4812" y="4946495"/>
            <a:ext cx="9751823" cy="1596234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3 курса группы 3ИСП11-8</a:t>
            </a:r>
          </a:p>
          <a:p>
            <a:pPr algn="ctr">
              <a:lnSpc>
                <a:spcPct val="10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Бавкаев Василий Сергеевич</a:t>
            </a:r>
          </a:p>
          <a:p>
            <a:pPr algn="ctr">
              <a:lnSpc>
                <a:spcPct val="10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Виеру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А.Н.</a:t>
            </a:r>
          </a:p>
        </p:txBody>
      </p:sp>
      <p:pic>
        <p:nvPicPr>
          <p:cNvPr id="4" name="Изображение 2" descr="титул">
            <a:extLst>
              <a:ext uri="{FF2B5EF4-FFF2-40B4-BE49-F238E27FC236}">
                <a16:creationId xmlns:a16="http://schemas.microsoft.com/office/drawing/2014/main" id="{EB1ADD03-2145-489E-88D2-300CA36B2B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2925" y="315271"/>
            <a:ext cx="10515599" cy="19190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8103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6DC519D-E65E-4159-96C8-BE66A7BA4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65" y="2502749"/>
            <a:ext cx="6723225" cy="162352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82527C6-3955-4C6E-89DA-DBA41AC3C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99" y="4440732"/>
            <a:ext cx="8690164" cy="135498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4B9E9-34C9-4D02-848A-E654736A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Функция</a:t>
            </a:r>
          </a:p>
        </p:txBody>
      </p:sp>
    </p:spTree>
    <p:extLst>
      <p:ext uri="{BB962C8B-B14F-4D97-AF65-F5344CB8AC3E}">
        <p14:creationId xmlns:p14="http://schemas.microsoft.com/office/powerpoint/2010/main" val="202913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B826C97-5758-4FF3-940A-D2EE052E2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199" y="2491564"/>
            <a:ext cx="9737013" cy="224366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E57BC3-0543-4E2F-B37B-D9F344E49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134" y="4811773"/>
            <a:ext cx="8671722" cy="168423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8A06A-A22C-4383-9612-527B0C661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rgbClr val="FFFFFF"/>
                </a:solidFill>
              </a:rPr>
              <a:t>Хранимая процедура</a:t>
            </a:r>
          </a:p>
        </p:txBody>
      </p:sp>
    </p:spTree>
    <p:extLst>
      <p:ext uri="{BB962C8B-B14F-4D97-AF65-F5344CB8AC3E}">
        <p14:creationId xmlns:p14="http://schemas.microsoft.com/office/powerpoint/2010/main" val="404108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0D4068-AAF0-4509-8D20-2E8137D20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9" y="640081"/>
            <a:ext cx="3494341" cy="379348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3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Case. </a:t>
            </a:r>
            <a:r>
              <a:rPr lang="en-US" sz="43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Пользователи</a:t>
            </a:r>
            <a:r>
              <a:rPr lang="en-US" sz="43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3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системы</a:t>
            </a:r>
            <a:endParaRPr lang="en-US" sz="43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6CC57CB-CA1F-4F07-92B8-6D0C28968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7" y="62097"/>
            <a:ext cx="8273144" cy="679590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0067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6493D-05A4-4105-AAE1-9FE9899B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72" y="0"/>
            <a:ext cx="10515600" cy="1325563"/>
          </a:xfrm>
        </p:spPr>
        <p:txBody>
          <a:bodyPr/>
          <a:lstStyle/>
          <a:p>
            <a:r>
              <a:rPr lang="ru-RU" dirty="0"/>
              <a:t>Формы приложения.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5A81F03-472E-4E25-9EC2-108F449F7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096" y="1261528"/>
            <a:ext cx="3808250" cy="375015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1046EE3-24A8-4234-8831-9E4402796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147" y="76060"/>
            <a:ext cx="5019481" cy="28682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A2E5F22-95F6-4FE0-B5D9-0E27DA084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070" y="2967085"/>
            <a:ext cx="4777079" cy="3540507"/>
          </a:xfrm>
          <a:prstGeom prst="rect">
            <a:avLst/>
          </a:prstGeom>
        </p:spPr>
      </p:pic>
      <p:sp>
        <p:nvSpPr>
          <p:cNvPr id="6" name="Content Placeholder 9221">
            <a:extLst>
              <a:ext uri="{FF2B5EF4-FFF2-40B4-BE49-F238E27FC236}">
                <a16:creationId xmlns:a16="http://schemas.microsoft.com/office/drawing/2014/main" id="{FC23C861-7571-4BC1-A942-34AB1247F10A}"/>
              </a:ext>
            </a:extLst>
          </p:cNvPr>
          <p:cNvSpPr txBox="1">
            <a:spLocks/>
          </p:cNvSpPr>
          <p:nvPr/>
        </p:nvSpPr>
        <p:spPr>
          <a:xfrm>
            <a:off x="886987" y="5078572"/>
            <a:ext cx="2282341" cy="3368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dirty="0"/>
              <a:t>Рисунок 1</a:t>
            </a:r>
            <a:endParaRPr lang="en-US" sz="2400" dirty="0"/>
          </a:p>
        </p:txBody>
      </p:sp>
      <p:sp>
        <p:nvSpPr>
          <p:cNvPr id="10" name="Content Placeholder 9221">
            <a:extLst>
              <a:ext uri="{FF2B5EF4-FFF2-40B4-BE49-F238E27FC236}">
                <a16:creationId xmlns:a16="http://schemas.microsoft.com/office/drawing/2014/main" id="{8F98569F-7AAF-4ED0-995D-369365193482}"/>
              </a:ext>
            </a:extLst>
          </p:cNvPr>
          <p:cNvSpPr txBox="1">
            <a:spLocks/>
          </p:cNvSpPr>
          <p:nvPr/>
        </p:nvSpPr>
        <p:spPr>
          <a:xfrm>
            <a:off x="8737806" y="3036764"/>
            <a:ext cx="2282341" cy="3368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dirty="0"/>
              <a:t>Рисунок 2</a:t>
            </a:r>
            <a:endParaRPr lang="en-US" sz="2400" dirty="0"/>
          </a:p>
        </p:txBody>
      </p:sp>
      <p:sp>
        <p:nvSpPr>
          <p:cNvPr id="12" name="Content Placeholder 9221">
            <a:extLst>
              <a:ext uri="{FF2B5EF4-FFF2-40B4-BE49-F238E27FC236}">
                <a16:creationId xmlns:a16="http://schemas.microsoft.com/office/drawing/2014/main" id="{1122BF7D-F112-4131-B078-5FC90969B870}"/>
              </a:ext>
            </a:extLst>
          </p:cNvPr>
          <p:cNvSpPr txBox="1">
            <a:spLocks/>
          </p:cNvSpPr>
          <p:nvPr/>
        </p:nvSpPr>
        <p:spPr>
          <a:xfrm>
            <a:off x="5280733" y="6473963"/>
            <a:ext cx="2282341" cy="3368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dirty="0"/>
              <a:t>Рисунок 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083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7A8D33-4BB4-41FE-A0C8-8428FA1A5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Формы приложения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B644E23-C148-464A-98C9-0FE4D78C5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344" y="1343818"/>
            <a:ext cx="5076561" cy="4351338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2591295-E635-4530-A6D9-C60157B4D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957" y="978631"/>
            <a:ext cx="6288699" cy="4716525"/>
          </a:xfrm>
          <a:prstGeom prst="rect">
            <a:avLst/>
          </a:prstGeom>
        </p:spPr>
      </p:pic>
      <p:sp>
        <p:nvSpPr>
          <p:cNvPr id="5" name="Content Placeholder 9221">
            <a:extLst>
              <a:ext uri="{FF2B5EF4-FFF2-40B4-BE49-F238E27FC236}">
                <a16:creationId xmlns:a16="http://schemas.microsoft.com/office/drawing/2014/main" id="{6053644B-ADD3-4DD1-B282-B35F8864DA52}"/>
              </a:ext>
            </a:extLst>
          </p:cNvPr>
          <p:cNvSpPr txBox="1">
            <a:spLocks/>
          </p:cNvSpPr>
          <p:nvPr/>
        </p:nvSpPr>
        <p:spPr>
          <a:xfrm>
            <a:off x="1304237" y="5788785"/>
            <a:ext cx="2282341" cy="3368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dirty="0"/>
              <a:t>Рисунок 5</a:t>
            </a:r>
            <a:endParaRPr lang="en-US" sz="2400" dirty="0"/>
          </a:p>
        </p:txBody>
      </p:sp>
      <p:sp>
        <p:nvSpPr>
          <p:cNvPr id="6" name="Content Placeholder 9221">
            <a:extLst>
              <a:ext uri="{FF2B5EF4-FFF2-40B4-BE49-F238E27FC236}">
                <a16:creationId xmlns:a16="http://schemas.microsoft.com/office/drawing/2014/main" id="{4499E56C-7988-4261-99BF-E5F792264820}"/>
              </a:ext>
            </a:extLst>
          </p:cNvPr>
          <p:cNvSpPr txBox="1">
            <a:spLocks/>
          </p:cNvSpPr>
          <p:nvPr/>
        </p:nvSpPr>
        <p:spPr>
          <a:xfrm>
            <a:off x="7633135" y="5695156"/>
            <a:ext cx="2282341" cy="3368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dirty="0"/>
              <a:t>Рисунок 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74680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6" name="Rectangle 71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3F910-543C-4A4C-8695-C8D93319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Какие проблемы решает приложение?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0DD0DFB-34F4-4142-A82C-E6F9B744E7D3}"/>
              </a:ext>
            </a:extLst>
          </p:cNvPr>
          <p:cNvSpPr txBox="1">
            <a:spLocks/>
          </p:cNvSpPr>
          <p:nvPr/>
        </p:nvSpPr>
        <p:spPr>
          <a:xfrm>
            <a:off x="836680" y="2405067"/>
            <a:ext cx="6002110" cy="3729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n-lt"/>
                <a:ea typeface="+mn-ea"/>
                <a:cs typeface="+mn-cs"/>
              </a:rPr>
              <a:t>Существенное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упрощение</a:t>
            </a:r>
            <a:r>
              <a:rPr lang="en-US" sz="2000" dirty="0">
                <a:latin typeface="+mn-lt"/>
                <a:ea typeface="+mn-ea"/>
                <a:cs typeface="+mn-cs"/>
              </a:rPr>
              <a:t> документооборота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n-lt"/>
                <a:ea typeface="+mn-ea"/>
                <a:cs typeface="+mn-cs"/>
              </a:rPr>
              <a:t>Легкое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отслеживание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местоположения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документа</a:t>
            </a:r>
            <a:endParaRPr lang="en-US" sz="2000" dirty="0">
              <a:latin typeface="+mn-lt"/>
              <a:ea typeface="+mn-ea"/>
              <a:cs typeface="+mn-cs"/>
            </a:endParaRP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n-lt"/>
                <a:ea typeface="+mn-ea"/>
                <a:cs typeface="+mn-cs"/>
              </a:rPr>
              <a:t>Облегченный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просмотр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документов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компании</a:t>
            </a:r>
            <a:endParaRPr lang="en-US" sz="2000" dirty="0">
              <a:latin typeface="+mn-lt"/>
              <a:ea typeface="+mn-ea"/>
              <a:cs typeface="+mn-cs"/>
            </a:endParaRP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n-lt"/>
                <a:ea typeface="+mn-ea"/>
                <a:cs typeface="+mn-cs"/>
              </a:rPr>
              <a:t>Просмотр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сотрудников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компании</a:t>
            </a:r>
            <a:endParaRPr lang="en-US" sz="2000" dirty="0">
              <a:latin typeface="+mn-lt"/>
              <a:ea typeface="+mn-ea"/>
              <a:cs typeface="+mn-cs"/>
            </a:endParaRP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n-lt"/>
                <a:ea typeface="+mn-ea"/>
                <a:cs typeface="+mn-cs"/>
              </a:rPr>
              <a:t>Документирование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движения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бумаг</a:t>
            </a:r>
            <a:r>
              <a:rPr lang="en-US" sz="2000" dirty="0">
                <a:latin typeface="+mn-lt"/>
                <a:ea typeface="+mn-ea"/>
                <a:cs typeface="+mn-cs"/>
              </a:rPr>
              <a:t> в </a:t>
            </a:r>
            <a:r>
              <a:rPr lang="en-US" sz="2000" dirty="0" err="1">
                <a:latin typeface="+mn-lt"/>
                <a:ea typeface="+mn-ea"/>
                <a:cs typeface="+mn-cs"/>
              </a:rPr>
              <a:t>компании</a:t>
            </a:r>
            <a:endParaRPr lang="en-US" sz="2000" dirty="0">
              <a:latin typeface="+mn-lt"/>
              <a:ea typeface="+mn-ea"/>
              <a:cs typeface="+mn-cs"/>
            </a:endParaRPr>
          </a:p>
        </p:txBody>
      </p:sp>
      <p:pic>
        <p:nvPicPr>
          <p:cNvPr id="7170" name="Picture 2" descr="Бесплатное стоковое фото с анализ, аналитика, баланс">
            <a:extLst>
              <a:ext uri="{FF2B5EF4-FFF2-40B4-BE49-F238E27FC236}">
                <a16:creationId xmlns:a16="http://schemas.microsoft.com/office/drawing/2014/main" id="{C28D83EE-5A0C-4027-A919-CEC9E4CE53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8311"/>
          <a:stretch/>
        </p:blipFill>
        <p:spPr bwMode="auto">
          <a:xfrm>
            <a:off x="7199440" y="10"/>
            <a:ext cx="499256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52D72CC-BCBE-4DE0-8238-049C14180B99}"/>
              </a:ext>
            </a:extLst>
          </p:cNvPr>
          <p:cNvSpPr txBox="1">
            <a:spLocks/>
          </p:cNvSpPr>
          <p:nvPr/>
        </p:nvSpPr>
        <p:spPr>
          <a:xfrm>
            <a:off x="4772583" y="1782147"/>
            <a:ext cx="7284078" cy="47492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18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фото End Signage">
            <a:extLst>
              <a:ext uri="{FF2B5EF4-FFF2-40B4-BE49-F238E27FC236}">
                <a16:creationId xmlns:a16="http://schemas.microsoft.com/office/drawing/2014/main" id="{C785E5CE-DDB4-40AD-B657-5F7E8AB5F6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1552" b="1324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2" name="Rectangle 140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9206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65DFC-69E4-48FF-BDBE-843699832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9985" y="640263"/>
            <a:ext cx="3759240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Итог работы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AFB133A-0D51-4135-A95E-E6DC885D36EE}"/>
              </a:ext>
            </a:extLst>
          </p:cNvPr>
          <p:cNvSpPr txBox="1">
            <a:spLocks/>
          </p:cNvSpPr>
          <p:nvPr/>
        </p:nvSpPr>
        <p:spPr>
          <a:xfrm>
            <a:off x="7749290" y="2121763"/>
            <a:ext cx="3764826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">
              <a:spcAft>
                <a:spcPts val="600"/>
              </a:spcAft>
            </a:pPr>
            <a:r>
              <a:rPr lang="en-US" sz="1700" dirty="0">
                <a:latin typeface="+mn-lt"/>
                <a:ea typeface="+mn-ea"/>
                <a:cs typeface="+mn-cs"/>
              </a:rPr>
              <a:t>Я </a:t>
            </a:r>
            <a:r>
              <a:rPr lang="en-US" sz="1700" dirty="0" err="1">
                <a:latin typeface="+mn-lt"/>
                <a:ea typeface="+mn-ea"/>
                <a:cs typeface="+mn-cs"/>
              </a:rPr>
              <a:t>выполнил</a:t>
            </a:r>
            <a:r>
              <a:rPr lang="en-US" sz="1700" dirty="0">
                <a:latin typeface="+mn-lt"/>
                <a:ea typeface="+mn-ea"/>
                <a:cs typeface="+mn-cs"/>
              </a:rPr>
              <a:t> </a:t>
            </a:r>
            <a:r>
              <a:rPr lang="en-US" sz="1700" dirty="0" err="1">
                <a:latin typeface="+mn-lt"/>
                <a:ea typeface="+mn-ea"/>
                <a:cs typeface="+mn-cs"/>
              </a:rPr>
              <a:t>первоначальную</a:t>
            </a:r>
            <a:r>
              <a:rPr lang="en-US" sz="1700" dirty="0">
                <a:latin typeface="+mn-lt"/>
                <a:ea typeface="+mn-ea"/>
                <a:cs typeface="+mn-cs"/>
              </a:rPr>
              <a:t> </a:t>
            </a:r>
            <a:r>
              <a:rPr lang="en-US" sz="1700" dirty="0" err="1">
                <a:latin typeface="+mn-lt"/>
                <a:ea typeface="+mn-ea"/>
                <a:cs typeface="+mn-cs"/>
              </a:rPr>
              <a:t>задачу</a:t>
            </a:r>
            <a:r>
              <a:rPr lang="en-US" sz="1700" dirty="0">
                <a:latin typeface="+mn-lt"/>
                <a:ea typeface="+mn-ea"/>
                <a:cs typeface="+mn-cs"/>
              </a:rPr>
              <a:t>. </a:t>
            </a:r>
            <a:r>
              <a:rPr lang="en-US" sz="1700" dirty="0" err="1">
                <a:latin typeface="+mn-lt"/>
                <a:ea typeface="+mn-ea"/>
                <a:cs typeface="+mn-cs"/>
              </a:rPr>
              <a:t>Создал</a:t>
            </a:r>
            <a:r>
              <a:rPr lang="en-US" sz="1700" dirty="0">
                <a:latin typeface="+mn-lt"/>
                <a:ea typeface="+mn-ea"/>
                <a:cs typeface="+mn-cs"/>
              </a:rPr>
              <a:t> проект, </a:t>
            </a:r>
            <a:r>
              <a:rPr lang="en-US" sz="1700" dirty="0" err="1">
                <a:latin typeface="+mn-lt"/>
                <a:ea typeface="+mn-ea"/>
                <a:cs typeface="+mn-cs"/>
              </a:rPr>
              <a:t>который</a:t>
            </a:r>
            <a:r>
              <a:rPr lang="en-US" sz="1700" dirty="0">
                <a:latin typeface="+mn-lt"/>
                <a:ea typeface="+mn-ea"/>
                <a:cs typeface="+mn-cs"/>
              </a:rPr>
              <a:t> </a:t>
            </a:r>
            <a:r>
              <a:rPr lang="en-US" sz="1700" dirty="0" err="1">
                <a:latin typeface="+mn-lt"/>
                <a:ea typeface="+mn-ea"/>
                <a:cs typeface="+mn-cs"/>
              </a:rPr>
              <a:t>упростит</a:t>
            </a:r>
            <a:r>
              <a:rPr lang="en-US" sz="1700" dirty="0">
                <a:latin typeface="+mn-lt"/>
                <a:ea typeface="+mn-ea"/>
                <a:cs typeface="+mn-cs"/>
              </a:rPr>
              <a:t> </a:t>
            </a:r>
            <a:r>
              <a:rPr lang="en-US" sz="1700" dirty="0" err="1">
                <a:latin typeface="+mn-lt"/>
                <a:ea typeface="+mn-ea"/>
                <a:cs typeface="+mn-cs"/>
              </a:rPr>
              <a:t>документооборот</a:t>
            </a:r>
            <a:r>
              <a:rPr lang="en-US" sz="1700" dirty="0">
                <a:latin typeface="+mn-lt"/>
                <a:ea typeface="+mn-ea"/>
                <a:cs typeface="+mn-cs"/>
              </a:rPr>
              <a:t> в </a:t>
            </a:r>
            <a:r>
              <a:rPr lang="en-US" sz="1700" dirty="0" err="1">
                <a:latin typeface="+mn-lt"/>
                <a:ea typeface="+mn-ea"/>
                <a:cs typeface="+mn-cs"/>
              </a:rPr>
              <a:t>коммерческом</a:t>
            </a:r>
            <a:r>
              <a:rPr lang="en-US" sz="1700" dirty="0">
                <a:latin typeface="+mn-lt"/>
                <a:ea typeface="+mn-ea"/>
                <a:cs typeface="+mn-cs"/>
              </a:rPr>
              <a:t> </a:t>
            </a:r>
            <a:r>
              <a:rPr lang="en-US" sz="1700" dirty="0" err="1">
                <a:latin typeface="+mn-lt"/>
                <a:ea typeface="+mn-ea"/>
                <a:cs typeface="+mn-cs"/>
              </a:rPr>
              <a:t>предприятии</a:t>
            </a:r>
            <a:r>
              <a:rPr lang="en-US" sz="1700" dirty="0">
                <a:latin typeface="+mn-lt"/>
                <a:ea typeface="+mn-ea"/>
                <a:cs typeface="+mn-cs"/>
              </a:rPr>
              <a:t>.</a:t>
            </a:r>
          </a:p>
          <a:p>
            <a:pPr marL="114300">
              <a:spcAft>
                <a:spcPts val="600"/>
              </a:spcAft>
            </a:pPr>
            <a:r>
              <a:rPr lang="en-US" sz="1700" dirty="0" err="1">
                <a:latin typeface="+mn-lt"/>
                <a:ea typeface="+mn-ea"/>
                <a:cs typeface="+mn-cs"/>
              </a:rPr>
              <a:t>Если</a:t>
            </a:r>
            <a:r>
              <a:rPr lang="en-US" sz="1700" dirty="0">
                <a:latin typeface="+mn-lt"/>
                <a:ea typeface="+mn-ea"/>
                <a:cs typeface="+mn-cs"/>
              </a:rPr>
              <a:t> </a:t>
            </a:r>
            <a:r>
              <a:rPr lang="en-US" sz="1700" dirty="0" err="1">
                <a:latin typeface="+mn-lt"/>
                <a:ea typeface="+mn-ea"/>
                <a:cs typeface="+mn-cs"/>
              </a:rPr>
              <a:t>поэтапно</a:t>
            </a:r>
            <a:r>
              <a:rPr lang="en-US" sz="1700" dirty="0">
                <a:latin typeface="+mn-lt"/>
                <a:ea typeface="+mn-ea"/>
                <a:cs typeface="+mn-cs"/>
              </a:rPr>
              <a:t>: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+mn-lt"/>
                <a:ea typeface="+mn-ea"/>
                <a:cs typeface="+mn-cs"/>
              </a:rPr>
              <a:t>Я </a:t>
            </a:r>
            <a:r>
              <a:rPr lang="en-US" sz="1700" dirty="0" err="1">
                <a:latin typeface="+mn-lt"/>
                <a:ea typeface="+mn-ea"/>
                <a:cs typeface="+mn-cs"/>
              </a:rPr>
              <a:t>проанализировал</a:t>
            </a:r>
            <a:r>
              <a:rPr lang="en-US" sz="1700" dirty="0">
                <a:latin typeface="+mn-lt"/>
                <a:ea typeface="+mn-ea"/>
                <a:cs typeface="+mn-cs"/>
              </a:rPr>
              <a:t> </a:t>
            </a:r>
            <a:r>
              <a:rPr lang="en-US" sz="1700" dirty="0" err="1">
                <a:latin typeface="+mn-lt"/>
                <a:ea typeface="+mn-ea"/>
                <a:cs typeface="+mn-cs"/>
              </a:rPr>
              <a:t>предметную</a:t>
            </a:r>
            <a:r>
              <a:rPr lang="en-US" sz="1700" dirty="0">
                <a:latin typeface="+mn-lt"/>
                <a:ea typeface="+mn-ea"/>
                <a:cs typeface="+mn-cs"/>
              </a:rPr>
              <a:t> </a:t>
            </a:r>
            <a:r>
              <a:rPr lang="en-US" sz="1700" dirty="0" err="1">
                <a:latin typeface="+mn-lt"/>
                <a:ea typeface="+mn-ea"/>
                <a:cs typeface="+mn-cs"/>
              </a:rPr>
              <a:t>область</a:t>
            </a:r>
            <a:r>
              <a:rPr lang="en-US" sz="1700" dirty="0">
                <a:latin typeface="+mn-lt"/>
                <a:ea typeface="+mn-ea"/>
                <a:cs typeface="+mn-cs"/>
              </a:rPr>
              <a:t> и </a:t>
            </a:r>
            <a:r>
              <a:rPr lang="en-US" sz="1700" dirty="0" err="1">
                <a:latin typeface="+mn-lt"/>
                <a:ea typeface="+mn-ea"/>
                <a:cs typeface="+mn-cs"/>
              </a:rPr>
              <a:t>пришел</a:t>
            </a:r>
            <a:r>
              <a:rPr lang="en-US" sz="1700" dirty="0">
                <a:latin typeface="+mn-lt"/>
                <a:ea typeface="+mn-ea"/>
                <a:cs typeface="+mn-cs"/>
              </a:rPr>
              <a:t> к </a:t>
            </a:r>
            <a:r>
              <a:rPr lang="en-US" sz="1700" dirty="0" err="1">
                <a:latin typeface="+mn-lt"/>
                <a:ea typeface="+mn-ea"/>
                <a:cs typeface="+mn-cs"/>
              </a:rPr>
              <a:t>пониманию</a:t>
            </a:r>
            <a:r>
              <a:rPr lang="en-US" sz="1700" dirty="0">
                <a:latin typeface="+mn-lt"/>
                <a:ea typeface="+mn-ea"/>
                <a:cs typeface="+mn-cs"/>
              </a:rPr>
              <a:t> </a:t>
            </a:r>
            <a:r>
              <a:rPr lang="en-US" sz="1700" dirty="0" err="1">
                <a:latin typeface="+mn-lt"/>
                <a:ea typeface="+mn-ea"/>
                <a:cs typeface="+mn-cs"/>
              </a:rPr>
              <a:t>что</a:t>
            </a:r>
            <a:r>
              <a:rPr lang="en-US" sz="1700" dirty="0">
                <a:latin typeface="+mn-lt"/>
                <a:ea typeface="+mn-ea"/>
                <a:cs typeface="+mn-cs"/>
              </a:rPr>
              <a:t> </a:t>
            </a:r>
            <a:r>
              <a:rPr lang="en-US" sz="1700" dirty="0" err="1">
                <a:latin typeface="+mn-lt"/>
                <a:ea typeface="+mn-ea"/>
                <a:cs typeface="+mn-cs"/>
              </a:rPr>
              <a:t>мне</a:t>
            </a:r>
            <a:r>
              <a:rPr lang="en-US" sz="1700" dirty="0">
                <a:latin typeface="+mn-lt"/>
                <a:ea typeface="+mn-ea"/>
                <a:cs typeface="+mn-cs"/>
              </a:rPr>
              <a:t> </a:t>
            </a:r>
            <a:r>
              <a:rPr lang="en-US" sz="1700" dirty="0" err="1">
                <a:latin typeface="+mn-lt"/>
                <a:ea typeface="+mn-ea"/>
                <a:cs typeface="+mn-cs"/>
              </a:rPr>
              <a:t>нужно</a:t>
            </a:r>
            <a:endParaRPr lang="en-US" sz="1700" dirty="0">
              <a:latin typeface="+mn-lt"/>
              <a:ea typeface="+mn-ea"/>
              <a:cs typeface="+mn-cs"/>
            </a:endParaRP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+mn-lt"/>
                <a:ea typeface="+mn-ea"/>
                <a:cs typeface="+mn-cs"/>
              </a:rPr>
              <a:t>Я </a:t>
            </a:r>
            <a:r>
              <a:rPr lang="en-US" sz="1700" dirty="0" err="1">
                <a:latin typeface="+mn-lt"/>
                <a:ea typeface="+mn-ea"/>
                <a:cs typeface="+mn-cs"/>
              </a:rPr>
              <a:t>создал</a:t>
            </a:r>
            <a:r>
              <a:rPr lang="en-US" sz="1700" dirty="0">
                <a:latin typeface="+mn-lt"/>
                <a:ea typeface="+mn-ea"/>
                <a:cs typeface="+mn-cs"/>
              </a:rPr>
              <a:t> </a:t>
            </a:r>
            <a:r>
              <a:rPr lang="en-US" sz="1700" dirty="0" err="1">
                <a:latin typeface="+mn-lt"/>
                <a:ea typeface="+mn-ea"/>
                <a:cs typeface="+mn-cs"/>
              </a:rPr>
              <a:t>базу</a:t>
            </a:r>
            <a:r>
              <a:rPr lang="en-US" sz="1700" dirty="0">
                <a:latin typeface="+mn-lt"/>
                <a:ea typeface="+mn-ea"/>
                <a:cs typeface="+mn-cs"/>
              </a:rPr>
              <a:t> </a:t>
            </a:r>
            <a:r>
              <a:rPr lang="en-US" sz="1700" dirty="0" err="1">
                <a:latin typeface="+mn-lt"/>
                <a:ea typeface="+mn-ea"/>
                <a:cs typeface="+mn-cs"/>
              </a:rPr>
              <a:t>данных</a:t>
            </a:r>
            <a:r>
              <a:rPr lang="en-US" sz="1700" dirty="0">
                <a:latin typeface="+mn-lt"/>
                <a:ea typeface="+mn-ea"/>
                <a:cs typeface="+mn-cs"/>
              </a:rPr>
              <a:t> и в </a:t>
            </a:r>
            <a:r>
              <a:rPr lang="en-US" sz="1700" dirty="0" err="1">
                <a:latin typeface="+mn-lt"/>
                <a:ea typeface="+mn-ea"/>
                <a:cs typeface="+mn-cs"/>
              </a:rPr>
              <a:t>ней</a:t>
            </a:r>
            <a:r>
              <a:rPr lang="en-US" sz="1700" dirty="0">
                <a:latin typeface="+mn-lt"/>
                <a:ea typeface="+mn-ea"/>
                <a:cs typeface="+mn-cs"/>
              </a:rPr>
              <a:t> </a:t>
            </a:r>
            <a:r>
              <a:rPr lang="en-US" sz="1700" dirty="0" err="1">
                <a:latin typeface="+mn-lt"/>
                <a:ea typeface="+mn-ea"/>
                <a:cs typeface="+mn-cs"/>
              </a:rPr>
              <a:t>сделал</a:t>
            </a:r>
            <a:r>
              <a:rPr lang="en-US" sz="1700" dirty="0">
                <a:latin typeface="+mn-lt"/>
                <a:ea typeface="+mn-ea"/>
                <a:cs typeface="+mn-cs"/>
              </a:rPr>
              <a:t> </a:t>
            </a:r>
            <a:r>
              <a:rPr lang="en-US" sz="1700" dirty="0" err="1">
                <a:latin typeface="+mn-lt"/>
                <a:ea typeface="+mn-ea"/>
                <a:cs typeface="+mn-cs"/>
              </a:rPr>
              <a:t>все</a:t>
            </a:r>
            <a:r>
              <a:rPr lang="en-US" sz="1700" dirty="0">
                <a:latin typeface="+mn-lt"/>
                <a:ea typeface="+mn-ea"/>
                <a:cs typeface="+mn-cs"/>
              </a:rPr>
              <a:t> </a:t>
            </a:r>
            <a:r>
              <a:rPr lang="en-US" sz="1700" dirty="0" err="1">
                <a:latin typeface="+mn-lt"/>
                <a:ea typeface="+mn-ea"/>
                <a:cs typeface="+mn-cs"/>
              </a:rPr>
              <a:t>необходимые</a:t>
            </a:r>
            <a:r>
              <a:rPr lang="en-US" sz="1700" dirty="0">
                <a:latin typeface="+mn-lt"/>
                <a:ea typeface="+mn-ea"/>
                <a:cs typeface="+mn-cs"/>
              </a:rPr>
              <a:t> </a:t>
            </a:r>
            <a:r>
              <a:rPr lang="en-US" sz="1700" dirty="0" err="1">
                <a:latin typeface="+mn-lt"/>
                <a:ea typeface="+mn-ea"/>
                <a:cs typeface="+mn-cs"/>
              </a:rPr>
              <a:t>объекты</a:t>
            </a:r>
            <a:endParaRPr lang="en-US" sz="1700" dirty="0">
              <a:latin typeface="+mn-lt"/>
              <a:ea typeface="+mn-ea"/>
              <a:cs typeface="+mn-cs"/>
            </a:endParaRP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latin typeface="+mn-lt"/>
                <a:ea typeface="+mn-ea"/>
                <a:cs typeface="+mn-cs"/>
              </a:rPr>
              <a:t>Создал</a:t>
            </a:r>
            <a:r>
              <a:rPr lang="en-US" sz="1700" dirty="0">
                <a:latin typeface="+mn-lt"/>
                <a:ea typeface="+mn-ea"/>
                <a:cs typeface="+mn-cs"/>
              </a:rPr>
              <a:t> </a:t>
            </a:r>
            <a:r>
              <a:rPr lang="en-US" sz="1700" dirty="0" err="1">
                <a:latin typeface="+mn-lt"/>
                <a:ea typeface="+mn-ea"/>
                <a:cs typeface="+mn-cs"/>
              </a:rPr>
              <a:t>приложение</a:t>
            </a:r>
            <a:r>
              <a:rPr lang="en-US" sz="1700" dirty="0">
                <a:latin typeface="+mn-lt"/>
                <a:ea typeface="+mn-ea"/>
                <a:cs typeface="+mn-cs"/>
              </a:rPr>
              <a:t>, </a:t>
            </a:r>
            <a:r>
              <a:rPr lang="en-US" sz="1700" dirty="0" err="1">
                <a:latin typeface="+mn-lt"/>
                <a:ea typeface="+mn-ea"/>
                <a:cs typeface="+mn-cs"/>
              </a:rPr>
              <a:t>которое</a:t>
            </a:r>
            <a:r>
              <a:rPr lang="en-US" sz="1700" dirty="0">
                <a:latin typeface="+mn-lt"/>
                <a:ea typeface="+mn-ea"/>
                <a:cs typeface="+mn-cs"/>
              </a:rPr>
              <a:t> является </a:t>
            </a:r>
            <a:r>
              <a:rPr lang="en-US" sz="1700" dirty="0" err="1">
                <a:latin typeface="+mn-lt"/>
                <a:ea typeface="+mn-ea"/>
                <a:cs typeface="+mn-cs"/>
              </a:rPr>
              <a:t>посредником</a:t>
            </a:r>
            <a:r>
              <a:rPr lang="en-US" sz="1700" dirty="0">
                <a:latin typeface="+mn-lt"/>
                <a:ea typeface="+mn-ea"/>
                <a:cs typeface="+mn-cs"/>
              </a:rPr>
              <a:t> </a:t>
            </a:r>
            <a:r>
              <a:rPr lang="en-US" sz="1700" dirty="0" err="1">
                <a:latin typeface="+mn-lt"/>
                <a:ea typeface="+mn-ea"/>
                <a:cs typeface="+mn-cs"/>
              </a:rPr>
              <a:t>между</a:t>
            </a:r>
            <a:r>
              <a:rPr lang="en-US" sz="1700" dirty="0">
                <a:latin typeface="+mn-lt"/>
                <a:ea typeface="+mn-ea"/>
                <a:cs typeface="+mn-cs"/>
              </a:rPr>
              <a:t> </a:t>
            </a:r>
            <a:r>
              <a:rPr lang="en-US" sz="1700" dirty="0" err="1">
                <a:latin typeface="+mn-lt"/>
                <a:ea typeface="+mn-ea"/>
                <a:cs typeface="+mn-cs"/>
              </a:rPr>
              <a:t>человеком</a:t>
            </a:r>
            <a:r>
              <a:rPr lang="en-US" sz="1700" dirty="0">
                <a:latin typeface="+mn-lt"/>
                <a:ea typeface="+mn-ea"/>
                <a:cs typeface="+mn-cs"/>
              </a:rPr>
              <a:t> и </a:t>
            </a:r>
            <a:r>
              <a:rPr lang="en-US" sz="1700" dirty="0" err="1">
                <a:latin typeface="+mn-lt"/>
                <a:ea typeface="+mn-ea"/>
                <a:cs typeface="+mn-cs"/>
              </a:rPr>
              <a:t>базой</a:t>
            </a:r>
            <a:endParaRPr lang="en-US" sz="1700" dirty="0">
              <a:latin typeface="+mn-lt"/>
              <a:ea typeface="+mn-ea"/>
              <a:cs typeface="+mn-cs"/>
            </a:endParaRP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latin typeface="+mn-lt"/>
              <a:ea typeface="+mn-ea"/>
              <a:cs typeface="+mn-cs"/>
            </a:endParaRP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39409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8" name="Rectangle 191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Бесплатное стоковое фото с академия, аудитория, бросание">
            <a:extLst>
              <a:ext uri="{FF2B5EF4-FFF2-40B4-BE49-F238E27FC236}">
                <a16:creationId xmlns:a16="http://schemas.microsoft.com/office/drawing/2014/main" id="{ACCAE842-2E26-4CE8-8B20-BBD6C2D7F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6" b="779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Rectangle 192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6351E-EEE9-4E98-801F-B1BEB0E6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1695576"/>
            <a:ext cx="8652938" cy="28571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/>
              <a:t>Спасибо за ваше внимание!</a:t>
            </a:r>
          </a:p>
        </p:txBody>
      </p:sp>
      <p:sp>
        <p:nvSpPr>
          <p:cNvPr id="9222" name="Content Placeholder 9221">
            <a:extLst>
              <a:ext uri="{FF2B5EF4-FFF2-40B4-BE49-F238E27FC236}">
                <a16:creationId xmlns:a16="http://schemas.microsoft.com/office/drawing/2014/main" id="{B581CBC4-E7BF-44BC-B46B-AA253C55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532" y="4623127"/>
            <a:ext cx="8655200" cy="4572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/>
              <a:t>Бавкаев Василий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29428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D354C-0506-4125-915B-C20D30C2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ru-RU"/>
              <a:t>Вкратце о проекте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87CCF9-BEA3-4FE6-9193-1FBFD86A7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Документооборот в коммерческом предприятии — это движение документов в организации или за ее пределами с момента создания, получения до момента завершения исполнения или отправления самих документов.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Главная цель создания данной системы – это наладить процесс отслеживания местоположения документов в предприятии.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Автоматизация документооборота заключается в комплексной автоматизации разработки, согласования, распространения, поиска и архивного хранения документов организации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000" kern="100" dirty="0">
              <a:effectLst/>
              <a:latin typeface="Times New Roman" panose="02020603050405020304" pitchFamily="18" charset="0"/>
              <a:ea typeface="Droid Sans Fallback"/>
            </a:endParaRPr>
          </a:p>
        </p:txBody>
      </p:sp>
      <p:pic>
        <p:nvPicPr>
          <p:cNvPr id="169" name="Picture 155" descr="Трехмерные каркасы коробок">
            <a:extLst>
              <a:ext uri="{FF2B5EF4-FFF2-40B4-BE49-F238E27FC236}">
                <a16:creationId xmlns:a16="http://schemas.microsoft.com/office/drawing/2014/main" id="{C6C187F6-899B-4174-ACBC-143E088365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57" r="25724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70" name="Straight Connector 95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FE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7242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EEBC8-5605-4AB7-8AC4-CB13F7B8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ru-RU">
                <a:solidFill>
                  <a:srgbClr val="FFFFFF"/>
                </a:solidFill>
              </a:rPr>
              <a:t>Цели и Задачи</a:t>
            </a:r>
          </a:p>
        </p:txBody>
      </p:sp>
      <p:sp>
        <p:nvSpPr>
          <p:cNvPr id="18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B674C6A0-BE4D-42BB-989D-F44F3EF18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298997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263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AAAEDA-69F1-43AC-BFAA-304E4B0B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9310AFCB-C9FD-4ED8-B094-214DA57EBA5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698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8FBE8-CC0E-41F0-8B8C-EFC4DC8E7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940" y="365124"/>
            <a:ext cx="6172200" cy="1828800"/>
          </a:xfrm>
        </p:spPr>
        <p:txBody>
          <a:bodyPr>
            <a:normAutofit/>
          </a:bodyPr>
          <a:lstStyle/>
          <a:p>
            <a:r>
              <a:rPr lang="ru-RU" dirty="0"/>
              <a:t>Приложение</a:t>
            </a:r>
          </a:p>
        </p:txBody>
      </p:sp>
      <p:pic>
        <p:nvPicPr>
          <p:cNvPr id="6146" name="Picture 2" descr="Человек в черной рубашке сидит за столом с компьютерами">
            <a:extLst>
              <a:ext uri="{FF2B5EF4-FFF2-40B4-BE49-F238E27FC236}">
                <a16:creationId xmlns:a16="http://schemas.microsoft.com/office/drawing/2014/main" id="{AD5C369D-1C11-4AAF-AA95-205EC0E56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335"/>
          <a:stretch/>
        </p:blipFill>
        <p:spPr bwMode="auto">
          <a:xfrm>
            <a:off x="20" y="10"/>
            <a:ext cx="463971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7EE202BC-EEAF-41EA-B430-7F2D2F8A3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940" y="2322576"/>
            <a:ext cx="6172200" cy="3858768"/>
          </a:xfrm>
        </p:spPr>
        <p:txBody>
          <a:bodyPr>
            <a:normAutofit/>
          </a:bodyPr>
          <a:lstStyle/>
          <a:p>
            <a:r>
              <a:rPr lang="ru-RU" sz="2400" dirty="0"/>
              <a:t>Выполнено на технологии </a:t>
            </a:r>
            <a:r>
              <a:rPr lang="en-US" sz="2400" dirty="0"/>
              <a:t>Windows Presentation Foundation</a:t>
            </a:r>
            <a:r>
              <a:rPr lang="ru-RU" sz="2400" dirty="0"/>
              <a:t>, на языке </a:t>
            </a:r>
            <a:r>
              <a:rPr lang="en-US" sz="2400" dirty="0"/>
              <a:t>C#</a:t>
            </a:r>
            <a:r>
              <a:rPr lang="ru-RU" sz="2400" dirty="0"/>
              <a:t>.</a:t>
            </a:r>
            <a:endParaRPr lang="en-US" sz="2400" dirty="0"/>
          </a:p>
          <a:p>
            <a:r>
              <a:rPr lang="ru-RU" sz="2400" dirty="0"/>
              <a:t>Является десктопным приложением для </a:t>
            </a:r>
            <a:r>
              <a:rPr lang="en-US" sz="2400" dirty="0"/>
              <a:t>Windows </a:t>
            </a:r>
            <a:r>
              <a:rPr lang="ru-RU" sz="2400" dirty="0"/>
              <a:t>ОС.</a:t>
            </a:r>
          </a:p>
          <a:p>
            <a:r>
              <a:rPr lang="ru-RU" sz="2400" dirty="0"/>
              <a:t>Приложение является интерфейсом к базе данных.</a:t>
            </a:r>
          </a:p>
          <a:p>
            <a:r>
              <a:rPr lang="ru-RU" sz="2400" dirty="0"/>
              <a:t>Приложение обладает минимальным, но необходимым и очень полезным функционалом для работников.</a:t>
            </a:r>
          </a:p>
        </p:txBody>
      </p:sp>
    </p:spTree>
    <p:extLst>
      <p:ext uri="{BB962C8B-B14F-4D97-AF65-F5344CB8AC3E}">
        <p14:creationId xmlns:p14="http://schemas.microsoft.com/office/powerpoint/2010/main" val="951746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40">
            <a:extLst>
              <a:ext uri="{FF2B5EF4-FFF2-40B4-BE49-F238E27FC236}">
                <a16:creationId xmlns:a16="http://schemas.microsoft.com/office/drawing/2014/main" id="{6B92FAF7-0AD3-4B47-9111-D0E9CD79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9" name="Group 142">
            <a:extLst>
              <a:ext uri="{FF2B5EF4-FFF2-40B4-BE49-F238E27FC236}">
                <a16:creationId xmlns:a16="http://schemas.microsoft.com/office/drawing/2014/main" id="{D6A77139-BADB-4B2C-BD41-B67A4D37D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526" y="2227167"/>
            <a:ext cx="4336168" cy="4630834"/>
            <a:chOff x="7855526" y="2145638"/>
            <a:chExt cx="4336168" cy="4630834"/>
          </a:xfrm>
          <a:gradFill>
            <a:gsLst>
              <a:gs pos="2000">
                <a:schemeClr val="bg1">
                  <a:alpha val="10000"/>
                </a:schemeClr>
              </a:gs>
              <a:gs pos="16000">
                <a:schemeClr val="accent6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85000">
                <a:schemeClr val="accent1">
                  <a:alpha val="10000"/>
                </a:schemeClr>
              </a:gs>
            </a:gsLst>
            <a:lin ang="12000000" scaled="0"/>
          </a:gradFill>
        </p:grpSpPr>
        <p:sp useBgFill="1"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AC7B25D-E1A6-459A-B45A-1912B0CD9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208150 h 4312749"/>
                <a:gd name="connsiteX4" fmla="*/ 4145996 w 4315791"/>
                <a:gd name="connsiteY4" fmla="*/ 1085198 h 4312749"/>
                <a:gd name="connsiteX5" fmla="*/ 3631470 w 4315791"/>
                <a:gd name="connsiteY5" fmla="*/ 767158 h 4312749"/>
                <a:gd name="connsiteX6" fmla="*/ 2987009 w 4315791"/>
                <a:gd name="connsiteY6" fmla="*/ 611504 h 4312749"/>
                <a:gd name="connsiteX7" fmla="*/ 1985110 w 4315791"/>
                <a:gd name="connsiteY7" fmla="*/ 855943 h 4312749"/>
                <a:gd name="connsiteX8" fmla="*/ 1223061 w 4315791"/>
                <a:gd name="connsiteY8" fmla="*/ 1585590 h 4312749"/>
                <a:gd name="connsiteX9" fmla="*/ 1023311 w 4315791"/>
                <a:gd name="connsiteY9" fmla="*/ 1849089 h 4312749"/>
                <a:gd name="connsiteX10" fmla="*/ 652067 w 4315791"/>
                <a:gd name="connsiteY10" fmla="*/ 2610233 h 4312749"/>
                <a:gd name="connsiteX11" fmla="*/ 876921 w 4315791"/>
                <a:gd name="connsiteY11" fmla="*/ 3447930 h 4312749"/>
                <a:gd name="connsiteX12" fmla="*/ 1504428 w 4315791"/>
                <a:gd name="connsiteY12" fmla="*/ 4177169 h 4312749"/>
                <a:gd name="connsiteX13" fmla="*/ 1689053 w 4315791"/>
                <a:gd name="connsiteY13" fmla="*/ 4312749 h 4312749"/>
                <a:gd name="connsiteX14" fmla="*/ 729636 w 4315791"/>
                <a:gd name="connsiteY14" fmla="*/ 4312749 h 4312749"/>
                <a:gd name="connsiteX15" fmla="*/ 638463 w 4315791"/>
                <a:gd name="connsiteY15" fmla="*/ 4216521 h 4312749"/>
                <a:gd name="connsiteX16" fmla="*/ 0 w 4315791"/>
                <a:gd name="connsiteY16" fmla="*/ 2610335 h 4312749"/>
                <a:gd name="connsiteX17" fmla="*/ 683474 w 4315791"/>
                <a:gd name="connsiteY17" fmla="*/ 1242376 h 4312749"/>
                <a:gd name="connsiteX18" fmla="*/ 2987009 w 4315791"/>
                <a:gd name="connsiteY18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208150"/>
                  </a:lnTo>
                  <a:lnTo>
                    <a:pt x="4145996" y="1085198"/>
                  </a:lnTo>
                  <a:cubicBezTo>
                    <a:pt x="3968282" y="958859"/>
                    <a:pt x="3800518" y="848961"/>
                    <a:pt x="3631470" y="767158"/>
                  </a:cubicBezTo>
                  <a:cubicBezTo>
                    <a:pt x="3411941" y="660943"/>
                    <a:pt x="3207191" y="611504"/>
                    <a:pt x="2987009" y="611504"/>
                  </a:cubicBezTo>
                  <a:cubicBezTo>
                    <a:pt x="2599030" y="611504"/>
                    <a:pt x="2271258" y="691421"/>
                    <a:pt x="1985110" y="855943"/>
                  </a:cubicBezTo>
                  <a:cubicBezTo>
                    <a:pt x="1715153" y="1011087"/>
                    <a:pt x="1465955" y="1249819"/>
                    <a:pt x="1223061" y="1585590"/>
                  </a:cubicBezTo>
                  <a:cubicBezTo>
                    <a:pt x="1154375" y="1680490"/>
                    <a:pt x="1087756" y="1766217"/>
                    <a:pt x="1023311" y="1849089"/>
                  </a:cubicBezTo>
                  <a:cubicBezTo>
                    <a:pt x="765853" y="2180172"/>
                    <a:pt x="652067" y="2338069"/>
                    <a:pt x="652067" y="2610233"/>
                  </a:cubicBezTo>
                  <a:cubicBezTo>
                    <a:pt x="652067" y="2895038"/>
                    <a:pt x="727707" y="3176887"/>
                    <a:pt x="876921" y="3447930"/>
                  </a:cubicBezTo>
                  <a:cubicBezTo>
                    <a:pt x="1022224" y="3711838"/>
                    <a:pt x="1239145" y="3964023"/>
                    <a:pt x="1504428" y="4177169"/>
                  </a:cubicBezTo>
                  <a:lnTo>
                    <a:pt x="1689053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040" name="Freeform: Shape 144">
              <a:extLst>
                <a:ext uri="{FF2B5EF4-FFF2-40B4-BE49-F238E27FC236}">
                  <a16:creationId xmlns:a16="http://schemas.microsoft.com/office/drawing/2014/main" id="{920A7C7E-00F6-490C-A8E7-5167EA6A4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079495 h 4312749"/>
                <a:gd name="connsiteX4" fmla="*/ 4206793 w 4315791"/>
                <a:gd name="connsiteY4" fmla="*/ 1000737 h 4312749"/>
                <a:gd name="connsiteX5" fmla="*/ 2987119 w 4315791"/>
                <a:gd name="connsiteY5" fmla="*/ 509571 h 4312749"/>
                <a:gd name="connsiteX6" fmla="*/ 1133184 w 4315791"/>
                <a:gd name="connsiteY6" fmla="*/ 1528405 h 4312749"/>
                <a:gd name="connsiteX7" fmla="*/ 935607 w 4315791"/>
                <a:gd name="connsiteY7" fmla="*/ 1789050 h 4312749"/>
                <a:gd name="connsiteX8" fmla="*/ 543498 w 4315791"/>
                <a:gd name="connsiteY8" fmla="*/ 2610233 h 4312749"/>
                <a:gd name="connsiteX9" fmla="*/ 780416 w 4315791"/>
                <a:gd name="connsiteY9" fmla="*/ 3494616 h 4312749"/>
                <a:gd name="connsiteX10" fmla="*/ 1433786 w 4315791"/>
                <a:gd name="connsiteY10" fmla="*/ 4254537 h 4312749"/>
                <a:gd name="connsiteX11" fmla="*/ 1513041 w 4315791"/>
                <a:gd name="connsiteY11" fmla="*/ 4312749 h 4312749"/>
                <a:gd name="connsiteX12" fmla="*/ 729636 w 4315791"/>
                <a:gd name="connsiteY12" fmla="*/ 4312749 h 4312749"/>
                <a:gd name="connsiteX13" fmla="*/ 638463 w 4315791"/>
                <a:gd name="connsiteY13" fmla="*/ 4216521 h 4312749"/>
                <a:gd name="connsiteX14" fmla="*/ 0 w 4315791"/>
                <a:gd name="connsiteY14" fmla="*/ 2610335 h 4312749"/>
                <a:gd name="connsiteX15" fmla="*/ 683474 w 4315791"/>
                <a:gd name="connsiteY15" fmla="*/ 1242376 h 4312749"/>
                <a:gd name="connsiteX16" fmla="*/ 2987009 w 4315791"/>
                <a:gd name="connsiteY16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079495"/>
                  </a:lnTo>
                  <a:lnTo>
                    <a:pt x="4206793" y="1000737"/>
                  </a:lnTo>
                  <a:cubicBezTo>
                    <a:pt x="3781561" y="699607"/>
                    <a:pt x="3436718" y="509571"/>
                    <a:pt x="2987119" y="509571"/>
                  </a:cubicBezTo>
                  <a:cubicBezTo>
                    <a:pt x="2204204" y="509571"/>
                    <a:pt x="1649730" y="814251"/>
                    <a:pt x="1133184" y="1528405"/>
                  </a:cubicBezTo>
                  <a:cubicBezTo>
                    <a:pt x="1065585" y="1621878"/>
                    <a:pt x="999510" y="1706892"/>
                    <a:pt x="935607" y="1789050"/>
                  </a:cubicBezTo>
                  <a:cubicBezTo>
                    <a:pt x="670760" y="2129716"/>
                    <a:pt x="543498" y="2306877"/>
                    <a:pt x="543498" y="2610233"/>
                  </a:cubicBezTo>
                  <a:cubicBezTo>
                    <a:pt x="543498" y="2911449"/>
                    <a:pt x="623267" y="3208997"/>
                    <a:pt x="780416" y="3494616"/>
                  </a:cubicBezTo>
                  <a:cubicBezTo>
                    <a:pt x="934194" y="3774018"/>
                    <a:pt x="1154050" y="4029772"/>
                    <a:pt x="1433786" y="4254537"/>
                  </a:cubicBezTo>
                  <a:lnTo>
                    <a:pt x="1513041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E166FC5-8F23-41C3-879A-BFF8D5B70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7037" y="2411531"/>
              <a:ext cx="4314657" cy="4364939"/>
            </a:xfrm>
            <a:custGeom>
              <a:avLst/>
              <a:gdLst>
                <a:gd name="connsiteX0" fmla="*/ 3028307 w 4314657"/>
                <a:gd name="connsiteY0" fmla="*/ 21 h 4364939"/>
                <a:gd name="connsiteX1" fmla="*/ 3066670 w 4314657"/>
                <a:gd name="connsiteY1" fmla="*/ 836 h 4364939"/>
                <a:gd name="connsiteX2" fmla="*/ 3220125 w 4314657"/>
                <a:gd name="connsiteY2" fmla="*/ 9909 h 4364939"/>
                <a:gd name="connsiteX3" fmla="*/ 3816113 w 4314657"/>
                <a:gd name="connsiteY3" fmla="*/ 150272 h 4364939"/>
                <a:gd name="connsiteX4" fmla="*/ 4089981 w 4314657"/>
                <a:gd name="connsiteY4" fmla="*/ 272287 h 4364939"/>
                <a:gd name="connsiteX5" fmla="*/ 4314657 w 4314657"/>
                <a:gd name="connsiteY5" fmla="*/ 398926 h 4364939"/>
                <a:gd name="connsiteX6" fmla="*/ 4314657 w 4314657"/>
                <a:gd name="connsiteY6" fmla="*/ 911199 h 4364939"/>
                <a:gd name="connsiteX7" fmla="*/ 4310597 w 4314657"/>
                <a:gd name="connsiteY7" fmla="*/ 908154 h 4364939"/>
                <a:gd name="connsiteX8" fmla="*/ 4203223 w 4314657"/>
                <a:gd name="connsiteY8" fmla="*/ 829562 h 4364939"/>
                <a:gd name="connsiteX9" fmla="*/ 4095850 w 4314657"/>
                <a:gd name="connsiteY9" fmla="*/ 753520 h 4364939"/>
                <a:gd name="connsiteX10" fmla="*/ 3652987 w 4314657"/>
                <a:gd name="connsiteY10" fmla="*/ 494811 h 4364939"/>
                <a:gd name="connsiteX11" fmla="*/ 3173610 w 4314657"/>
                <a:gd name="connsiteY11" fmla="*/ 347209 h 4364939"/>
                <a:gd name="connsiteX12" fmla="*/ 3047760 w 4314657"/>
                <a:gd name="connsiteY12" fmla="*/ 332632 h 4364939"/>
                <a:gd name="connsiteX13" fmla="*/ 3016027 w 4314657"/>
                <a:gd name="connsiteY13" fmla="*/ 330186 h 4364939"/>
                <a:gd name="connsiteX14" fmla="*/ 2984184 w 4314657"/>
                <a:gd name="connsiteY14" fmla="*/ 328658 h 4364939"/>
                <a:gd name="connsiteX15" fmla="*/ 2952233 w 4314657"/>
                <a:gd name="connsiteY15" fmla="*/ 327332 h 4364939"/>
                <a:gd name="connsiteX16" fmla="*/ 2919085 w 4314657"/>
                <a:gd name="connsiteY16" fmla="*/ 327026 h 4364939"/>
                <a:gd name="connsiteX17" fmla="*/ 2852901 w 4314657"/>
                <a:gd name="connsiteY17" fmla="*/ 326720 h 4364939"/>
                <a:gd name="connsiteX18" fmla="*/ 2786826 w 4314657"/>
                <a:gd name="connsiteY18" fmla="*/ 328148 h 4364939"/>
                <a:gd name="connsiteX19" fmla="*/ 2720965 w 4314657"/>
                <a:gd name="connsiteY19" fmla="*/ 331409 h 4364939"/>
                <a:gd name="connsiteX20" fmla="*/ 2655325 w 4314657"/>
                <a:gd name="connsiteY20" fmla="*/ 336098 h 4364939"/>
                <a:gd name="connsiteX21" fmla="*/ 2524803 w 4314657"/>
                <a:gd name="connsiteY21" fmla="*/ 350573 h 4364939"/>
                <a:gd name="connsiteX22" fmla="*/ 2460139 w 4314657"/>
                <a:gd name="connsiteY22" fmla="*/ 360664 h 4364939"/>
                <a:gd name="connsiteX23" fmla="*/ 2396019 w 4314657"/>
                <a:gd name="connsiteY23" fmla="*/ 372693 h 4364939"/>
                <a:gd name="connsiteX24" fmla="*/ 2145843 w 4314657"/>
                <a:gd name="connsiteY24" fmla="*/ 440989 h 4364939"/>
                <a:gd name="connsiteX25" fmla="*/ 1698635 w 4314657"/>
                <a:gd name="connsiteY25" fmla="*/ 682676 h 4364939"/>
                <a:gd name="connsiteX26" fmla="*/ 1498450 w 4314657"/>
                <a:gd name="connsiteY26" fmla="*/ 835474 h 4364939"/>
                <a:gd name="connsiteX27" fmla="*/ 1307285 w 4314657"/>
                <a:gd name="connsiteY27" fmla="*/ 1001220 h 4364939"/>
                <a:gd name="connsiteX28" fmla="*/ 947780 w 4314657"/>
                <a:gd name="connsiteY28" fmla="*/ 1369612 h 4364939"/>
                <a:gd name="connsiteX29" fmla="*/ 905939 w 4314657"/>
                <a:gd name="connsiteY29" fmla="*/ 1419458 h 4364939"/>
                <a:gd name="connsiteX30" fmla="*/ 863228 w 4314657"/>
                <a:gd name="connsiteY30" fmla="*/ 1471545 h 4364939"/>
                <a:gd name="connsiteX31" fmla="*/ 774330 w 4314657"/>
                <a:gd name="connsiteY31" fmla="*/ 1577659 h 4364939"/>
                <a:gd name="connsiteX32" fmla="*/ 595554 w 4314657"/>
                <a:gd name="connsiteY32" fmla="*/ 1780916 h 4364939"/>
                <a:gd name="connsiteX33" fmla="*/ 430365 w 4314657"/>
                <a:gd name="connsiteY33" fmla="*/ 1982644 h 4364939"/>
                <a:gd name="connsiteX34" fmla="*/ 358855 w 4314657"/>
                <a:gd name="connsiteY34" fmla="*/ 2087025 h 4364939"/>
                <a:gd name="connsiteX35" fmla="*/ 296583 w 4314657"/>
                <a:gd name="connsiteY35" fmla="*/ 2194872 h 4364939"/>
                <a:gd name="connsiteX36" fmla="*/ 207358 w 4314657"/>
                <a:gd name="connsiteY36" fmla="*/ 2423918 h 4364939"/>
                <a:gd name="connsiteX37" fmla="*/ 177146 w 4314657"/>
                <a:gd name="connsiteY37" fmla="*/ 2668765 h 4364939"/>
                <a:gd name="connsiteX38" fmla="*/ 248763 w 4314657"/>
                <a:gd name="connsiteY38" fmla="*/ 3168854 h 4364939"/>
                <a:gd name="connsiteX39" fmla="*/ 445688 w 4314657"/>
                <a:gd name="connsiteY39" fmla="*/ 3637956 h 4364939"/>
                <a:gd name="connsiteX40" fmla="*/ 735859 w 4314657"/>
                <a:gd name="connsiteY40" fmla="*/ 4062310 h 4364939"/>
                <a:gd name="connsiteX41" fmla="*/ 910884 w 4314657"/>
                <a:gd name="connsiteY41" fmla="*/ 4254366 h 4364939"/>
                <a:gd name="connsiteX42" fmla="*/ 1030507 w 4314657"/>
                <a:gd name="connsiteY42" fmla="*/ 4364939 h 4364939"/>
                <a:gd name="connsiteX43" fmla="*/ 676755 w 4314657"/>
                <a:gd name="connsiteY43" fmla="*/ 4364939 h 4364939"/>
                <a:gd name="connsiteX44" fmla="*/ 538105 w 4314657"/>
                <a:gd name="connsiteY44" fmla="*/ 4202315 h 4364939"/>
                <a:gd name="connsiteX45" fmla="*/ 241592 w 4314657"/>
                <a:gd name="connsiteY45" fmla="*/ 3731226 h 4364939"/>
                <a:gd name="connsiteX46" fmla="*/ 60317 w 4314657"/>
                <a:gd name="connsiteY46" fmla="*/ 3211362 h 4364939"/>
                <a:gd name="connsiteX47" fmla="*/ 0 w 4314657"/>
                <a:gd name="connsiteY47" fmla="*/ 2668765 h 4364939"/>
                <a:gd name="connsiteX48" fmla="*/ 21736 w 4314657"/>
                <a:gd name="connsiteY48" fmla="*/ 2390280 h 4364939"/>
                <a:gd name="connsiteX49" fmla="*/ 27605 w 4314657"/>
                <a:gd name="connsiteY49" fmla="*/ 2355521 h 4364939"/>
                <a:gd name="connsiteX50" fmla="*/ 34669 w 4314657"/>
                <a:gd name="connsiteY50" fmla="*/ 2320862 h 4364939"/>
                <a:gd name="connsiteX51" fmla="*/ 50753 w 4314657"/>
                <a:gd name="connsiteY51" fmla="*/ 2251750 h 4364939"/>
                <a:gd name="connsiteX52" fmla="*/ 93899 w 4314657"/>
                <a:gd name="connsiteY52" fmla="*/ 2116179 h 4364939"/>
                <a:gd name="connsiteX53" fmla="*/ 150194 w 4314657"/>
                <a:gd name="connsiteY53" fmla="*/ 1985498 h 4364939"/>
                <a:gd name="connsiteX54" fmla="*/ 216486 w 4314657"/>
                <a:gd name="connsiteY54" fmla="*/ 1860628 h 4364939"/>
                <a:gd name="connsiteX55" fmla="*/ 363527 w 4314657"/>
                <a:gd name="connsiteY55" fmla="*/ 1625058 h 4364939"/>
                <a:gd name="connsiteX56" fmla="*/ 514155 w 4314657"/>
                <a:gd name="connsiteY56" fmla="*/ 1402231 h 4364939"/>
                <a:gd name="connsiteX57" fmla="*/ 586861 w 4314657"/>
                <a:gd name="connsiteY57" fmla="*/ 1293160 h 4364939"/>
                <a:gd name="connsiteX58" fmla="*/ 623702 w 4314657"/>
                <a:gd name="connsiteY58" fmla="*/ 1236892 h 4364939"/>
                <a:gd name="connsiteX59" fmla="*/ 662283 w 4314657"/>
                <a:gd name="connsiteY59" fmla="*/ 1178892 h 4364939"/>
                <a:gd name="connsiteX60" fmla="*/ 827364 w 4314657"/>
                <a:gd name="connsiteY60" fmla="*/ 951170 h 4364939"/>
                <a:gd name="connsiteX61" fmla="*/ 1016355 w 4314657"/>
                <a:gd name="connsiteY61" fmla="*/ 736089 h 4364939"/>
                <a:gd name="connsiteX62" fmla="*/ 1482474 w 4314657"/>
                <a:gd name="connsiteY62" fmla="*/ 378707 h 4364939"/>
                <a:gd name="connsiteX63" fmla="*/ 2035644 w 4314657"/>
                <a:gd name="connsiteY63" fmla="*/ 149151 h 4364939"/>
                <a:gd name="connsiteX64" fmla="*/ 2324619 w 4314657"/>
                <a:gd name="connsiteY64" fmla="*/ 72802 h 4364939"/>
                <a:gd name="connsiteX65" fmla="*/ 2618809 w 4314657"/>
                <a:gd name="connsiteY65" fmla="*/ 24078 h 4364939"/>
                <a:gd name="connsiteX66" fmla="*/ 2914849 w 4314657"/>
                <a:gd name="connsiteY66" fmla="*/ 1957 h 4364939"/>
                <a:gd name="connsiteX67" fmla="*/ 2951907 w 4314657"/>
                <a:gd name="connsiteY67" fmla="*/ 633 h 4364939"/>
                <a:gd name="connsiteX68" fmla="*/ 2990052 w 4314657"/>
                <a:gd name="connsiteY68" fmla="*/ 224 h 4364939"/>
                <a:gd name="connsiteX69" fmla="*/ 3028307 w 4314657"/>
                <a:gd name="connsiteY69" fmla="*/ 21 h 436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314657" h="4364939">
                  <a:moveTo>
                    <a:pt x="3028307" y="21"/>
                  </a:moveTo>
                  <a:lnTo>
                    <a:pt x="3066670" y="836"/>
                  </a:lnTo>
                  <a:cubicBezTo>
                    <a:pt x="3117749" y="1856"/>
                    <a:pt x="3168937" y="5320"/>
                    <a:pt x="3220125" y="9909"/>
                  </a:cubicBezTo>
                  <a:cubicBezTo>
                    <a:pt x="3424763" y="29073"/>
                    <a:pt x="3627448" y="77898"/>
                    <a:pt x="3816113" y="150272"/>
                  </a:cubicBezTo>
                  <a:cubicBezTo>
                    <a:pt x="3910880" y="185950"/>
                    <a:pt x="4001951" y="227538"/>
                    <a:pt x="4089981" y="272287"/>
                  </a:cubicBezTo>
                  <a:lnTo>
                    <a:pt x="4314657" y="398926"/>
                  </a:lnTo>
                  <a:lnTo>
                    <a:pt x="4314657" y="911199"/>
                  </a:lnTo>
                  <a:lnTo>
                    <a:pt x="4310597" y="908154"/>
                  </a:lnTo>
                  <a:cubicBezTo>
                    <a:pt x="4274842" y="881549"/>
                    <a:pt x="4239087" y="855352"/>
                    <a:pt x="4203223" y="829562"/>
                  </a:cubicBezTo>
                  <a:cubicBezTo>
                    <a:pt x="4167576" y="803773"/>
                    <a:pt x="4131821" y="778086"/>
                    <a:pt x="4095850" y="753520"/>
                  </a:cubicBezTo>
                  <a:cubicBezTo>
                    <a:pt x="3951852" y="654949"/>
                    <a:pt x="3806115" y="565043"/>
                    <a:pt x="3652987" y="494811"/>
                  </a:cubicBezTo>
                  <a:cubicBezTo>
                    <a:pt x="3500404" y="423761"/>
                    <a:pt x="3340213" y="373101"/>
                    <a:pt x="3173610" y="347209"/>
                  </a:cubicBezTo>
                  <a:cubicBezTo>
                    <a:pt x="3131987" y="341093"/>
                    <a:pt x="3090036" y="335792"/>
                    <a:pt x="3047760" y="332632"/>
                  </a:cubicBezTo>
                  <a:lnTo>
                    <a:pt x="3016027" y="330186"/>
                  </a:lnTo>
                  <a:cubicBezTo>
                    <a:pt x="3005485" y="329472"/>
                    <a:pt x="2994834" y="329168"/>
                    <a:pt x="2984184" y="328658"/>
                  </a:cubicBezTo>
                  <a:cubicBezTo>
                    <a:pt x="2973533" y="328249"/>
                    <a:pt x="2962992" y="327638"/>
                    <a:pt x="2952233" y="327332"/>
                  </a:cubicBezTo>
                  <a:lnTo>
                    <a:pt x="2919085" y="327026"/>
                  </a:lnTo>
                  <a:cubicBezTo>
                    <a:pt x="2897025" y="326925"/>
                    <a:pt x="2874854" y="326212"/>
                    <a:pt x="2852901" y="326720"/>
                  </a:cubicBezTo>
                  <a:lnTo>
                    <a:pt x="2786826" y="328148"/>
                  </a:lnTo>
                  <a:cubicBezTo>
                    <a:pt x="2764763" y="328759"/>
                    <a:pt x="2742919" y="330391"/>
                    <a:pt x="2720965" y="331409"/>
                  </a:cubicBezTo>
                  <a:cubicBezTo>
                    <a:pt x="2699013" y="332326"/>
                    <a:pt x="2677170" y="334162"/>
                    <a:pt x="2655325" y="336098"/>
                  </a:cubicBezTo>
                  <a:cubicBezTo>
                    <a:pt x="2611528" y="339463"/>
                    <a:pt x="2568165" y="345170"/>
                    <a:pt x="2524803" y="350573"/>
                  </a:cubicBezTo>
                  <a:lnTo>
                    <a:pt x="2460139" y="360664"/>
                  </a:lnTo>
                  <a:cubicBezTo>
                    <a:pt x="2438622" y="364130"/>
                    <a:pt x="2417430" y="368717"/>
                    <a:pt x="2396019" y="372693"/>
                  </a:cubicBezTo>
                  <a:cubicBezTo>
                    <a:pt x="2310709" y="389513"/>
                    <a:pt x="2226809" y="411836"/>
                    <a:pt x="2145843" y="440989"/>
                  </a:cubicBezTo>
                  <a:cubicBezTo>
                    <a:pt x="1983479" y="499295"/>
                    <a:pt x="1835678" y="585838"/>
                    <a:pt x="1698635" y="682676"/>
                  </a:cubicBezTo>
                  <a:cubicBezTo>
                    <a:pt x="1629841" y="730992"/>
                    <a:pt x="1563549" y="782367"/>
                    <a:pt x="1498450" y="835474"/>
                  </a:cubicBezTo>
                  <a:cubicBezTo>
                    <a:pt x="1433352" y="888583"/>
                    <a:pt x="1369775" y="943932"/>
                    <a:pt x="1307285" y="1001220"/>
                  </a:cubicBezTo>
                  <a:cubicBezTo>
                    <a:pt x="1182958" y="1116304"/>
                    <a:pt x="1060588" y="1237708"/>
                    <a:pt x="947780" y="1369612"/>
                  </a:cubicBezTo>
                  <a:cubicBezTo>
                    <a:pt x="933325" y="1385818"/>
                    <a:pt x="919958" y="1402841"/>
                    <a:pt x="905939" y="1419458"/>
                  </a:cubicBezTo>
                  <a:lnTo>
                    <a:pt x="863228" y="1471545"/>
                  </a:lnTo>
                  <a:cubicBezTo>
                    <a:pt x="833776" y="1507529"/>
                    <a:pt x="804215" y="1543001"/>
                    <a:pt x="774330" y="1577659"/>
                  </a:cubicBezTo>
                  <a:cubicBezTo>
                    <a:pt x="714665" y="1647178"/>
                    <a:pt x="653806" y="1714046"/>
                    <a:pt x="595554" y="1780916"/>
                  </a:cubicBezTo>
                  <a:cubicBezTo>
                    <a:pt x="537303" y="1847683"/>
                    <a:pt x="481009" y="1914144"/>
                    <a:pt x="430365" y="1982644"/>
                  </a:cubicBezTo>
                  <a:cubicBezTo>
                    <a:pt x="405369" y="2016995"/>
                    <a:pt x="381351" y="2051756"/>
                    <a:pt x="358855" y="2087025"/>
                  </a:cubicBezTo>
                  <a:cubicBezTo>
                    <a:pt x="336685" y="2122396"/>
                    <a:pt x="315601" y="2158277"/>
                    <a:pt x="296583" y="2194872"/>
                  </a:cubicBezTo>
                  <a:cubicBezTo>
                    <a:pt x="258980" y="2268161"/>
                    <a:pt x="227572" y="2344307"/>
                    <a:pt x="207358" y="2423918"/>
                  </a:cubicBezTo>
                  <a:cubicBezTo>
                    <a:pt x="186817" y="2503426"/>
                    <a:pt x="178124" y="2585790"/>
                    <a:pt x="177146" y="2668765"/>
                  </a:cubicBezTo>
                  <a:cubicBezTo>
                    <a:pt x="177037" y="2837670"/>
                    <a:pt x="201490" y="3006472"/>
                    <a:pt x="248763" y="3168854"/>
                  </a:cubicBezTo>
                  <a:cubicBezTo>
                    <a:pt x="295931" y="3331644"/>
                    <a:pt x="363962" y="3488316"/>
                    <a:pt x="445688" y="3637956"/>
                  </a:cubicBezTo>
                  <a:cubicBezTo>
                    <a:pt x="527413" y="3787697"/>
                    <a:pt x="625115" y="3929794"/>
                    <a:pt x="735859" y="4062310"/>
                  </a:cubicBezTo>
                  <a:cubicBezTo>
                    <a:pt x="791121" y="4128668"/>
                    <a:pt x="849589" y="4192733"/>
                    <a:pt x="910884" y="4254366"/>
                  </a:cubicBezTo>
                  <a:lnTo>
                    <a:pt x="1030507" y="4364939"/>
                  </a:lnTo>
                  <a:lnTo>
                    <a:pt x="676755" y="4364939"/>
                  </a:lnTo>
                  <a:lnTo>
                    <a:pt x="538105" y="4202315"/>
                  </a:lnTo>
                  <a:cubicBezTo>
                    <a:pt x="423518" y="4054791"/>
                    <a:pt x="323372" y="3897379"/>
                    <a:pt x="241592" y="3731226"/>
                  </a:cubicBezTo>
                  <a:cubicBezTo>
                    <a:pt x="160193" y="3565073"/>
                    <a:pt x="99768" y="3389950"/>
                    <a:pt x="60317" y="3211362"/>
                  </a:cubicBezTo>
                  <a:cubicBezTo>
                    <a:pt x="20759" y="3032669"/>
                    <a:pt x="435" y="2850716"/>
                    <a:pt x="0" y="2668765"/>
                  </a:cubicBezTo>
                  <a:cubicBezTo>
                    <a:pt x="0" y="2576309"/>
                    <a:pt x="6413" y="2483039"/>
                    <a:pt x="21736" y="2390280"/>
                  </a:cubicBezTo>
                  <a:lnTo>
                    <a:pt x="27605" y="2355521"/>
                  </a:lnTo>
                  <a:lnTo>
                    <a:pt x="34669" y="2320862"/>
                  </a:lnTo>
                  <a:cubicBezTo>
                    <a:pt x="39343" y="2297723"/>
                    <a:pt x="45102" y="2274686"/>
                    <a:pt x="50753" y="2251750"/>
                  </a:cubicBezTo>
                  <a:cubicBezTo>
                    <a:pt x="62708" y="2205881"/>
                    <a:pt x="77379" y="2160723"/>
                    <a:pt x="93899" y="2116179"/>
                  </a:cubicBezTo>
                  <a:cubicBezTo>
                    <a:pt x="110744" y="2071734"/>
                    <a:pt x="129762" y="2028209"/>
                    <a:pt x="150194" y="1985498"/>
                  </a:cubicBezTo>
                  <a:cubicBezTo>
                    <a:pt x="170734" y="1942890"/>
                    <a:pt x="193229" y="1901402"/>
                    <a:pt x="216486" y="1860628"/>
                  </a:cubicBezTo>
                  <a:cubicBezTo>
                    <a:pt x="263109" y="1779183"/>
                    <a:pt x="312993" y="1701000"/>
                    <a:pt x="363527" y="1625058"/>
                  </a:cubicBezTo>
                  <a:lnTo>
                    <a:pt x="514155" y="1402231"/>
                  </a:lnTo>
                  <a:cubicBezTo>
                    <a:pt x="538825" y="1365636"/>
                    <a:pt x="563277" y="1329551"/>
                    <a:pt x="586861" y="1293160"/>
                  </a:cubicBezTo>
                  <a:lnTo>
                    <a:pt x="623702" y="1236892"/>
                  </a:lnTo>
                  <a:cubicBezTo>
                    <a:pt x="636526" y="1217525"/>
                    <a:pt x="649025" y="1198055"/>
                    <a:pt x="662283" y="1178892"/>
                  </a:cubicBezTo>
                  <a:cubicBezTo>
                    <a:pt x="713905" y="1101523"/>
                    <a:pt x="769222" y="1025786"/>
                    <a:pt x="827364" y="951170"/>
                  </a:cubicBezTo>
                  <a:cubicBezTo>
                    <a:pt x="885834" y="876861"/>
                    <a:pt x="947997" y="804283"/>
                    <a:pt x="1016355" y="736089"/>
                  </a:cubicBezTo>
                  <a:cubicBezTo>
                    <a:pt x="1152311" y="599497"/>
                    <a:pt x="1308047" y="476054"/>
                    <a:pt x="1482474" y="378707"/>
                  </a:cubicBezTo>
                  <a:cubicBezTo>
                    <a:pt x="1656793" y="281156"/>
                    <a:pt x="1845132" y="207966"/>
                    <a:pt x="2035644" y="149151"/>
                  </a:cubicBezTo>
                  <a:cubicBezTo>
                    <a:pt x="2131063" y="119997"/>
                    <a:pt x="2227460" y="94412"/>
                    <a:pt x="2324619" y="72802"/>
                  </a:cubicBezTo>
                  <a:cubicBezTo>
                    <a:pt x="2421885" y="51396"/>
                    <a:pt x="2520239" y="35291"/>
                    <a:pt x="2618809" y="24078"/>
                  </a:cubicBezTo>
                  <a:cubicBezTo>
                    <a:pt x="2717272" y="12252"/>
                    <a:pt x="2816168" y="4914"/>
                    <a:pt x="2914849" y="1957"/>
                  </a:cubicBezTo>
                  <a:lnTo>
                    <a:pt x="2951907" y="633"/>
                  </a:lnTo>
                  <a:lnTo>
                    <a:pt x="2990052" y="224"/>
                  </a:lnTo>
                  <a:cubicBezTo>
                    <a:pt x="3002768" y="224"/>
                    <a:pt x="3015592" y="-81"/>
                    <a:pt x="3028307" y="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041" name="Freeform: Shape 146">
              <a:extLst>
                <a:ext uri="{FF2B5EF4-FFF2-40B4-BE49-F238E27FC236}">
                  <a16:creationId xmlns:a16="http://schemas.microsoft.com/office/drawing/2014/main" id="{5C727C6A-DB0B-482E-B0E4-4F035FC02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55526" y="2145638"/>
              <a:ext cx="4336168" cy="4630833"/>
            </a:xfrm>
            <a:custGeom>
              <a:avLst/>
              <a:gdLst>
                <a:gd name="connsiteX0" fmla="*/ 3053738 w 4336168"/>
                <a:gd name="connsiteY0" fmla="*/ 111 h 4630833"/>
                <a:gd name="connsiteX1" fmla="*/ 3093948 w 4336168"/>
                <a:gd name="connsiteY1" fmla="*/ 316 h 4630833"/>
                <a:gd name="connsiteX2" fmla="*/ 3134268 w 4336168"/>
                <a:gd name="connsiteY2" fmla="*/ 1743 h 4630833"/>
                <a:gd name="connsiteX3" fmla="*/ 3295438 w 4336168"/>
                <a:gd name="connsiteY3" fmla="*/ 13058 h 4630833"/>
                <a:gd name="connsiteX4" fmla="*/ 3918813 w 4336168"/>
                <a:gd name="connsiteY4" fmla="*/ 169935 h 4630833"/>
                <a:gd name="connsiteX5" fmla="*/ 4203331 w 4336168"/>
                <a:gd name="connsiteY5" fmla="*/ 305405 h 4630833"/>
                <a:gd name="connsiteX6" fmla="*/ 4336168 w 4336168"/>
                <a:gd name="connsiteY6" fmla="*/ 386579 h 4630833"/>
                <a:gd name="connsiteX7" fmla="*/ 4336168 w 4336168"/>
                <a:gd name="connsiteY7" fmla="*/ 772673 h 4630833"/>
                <a:gd name="connsiteX8" fmla="*/ 4270820 w 4336168"/>
                <a:gd name="connsiteY8" fmla="*/ 728127 h 4630833"/>
                <a:gd name="connsiteX9" fmla="*/ 4030208 w 4336168"/>
                <a:gd name="connsiteY9" fmla="*/ 587253 h 4630833"/>
                <a:gd name="connsiteX10" fmla="*/ 3781010 w 4336168"/>
                <a:gd name="connsiteY10" fmla="*/ 471455 h 4630833"/>
                <a:gd name="connsiteX11" fmla="*/ 3254466 w 4336168"/>
                <a:gd name="connsiteY11" fmla="*/ 338024 h 4630833"/>
                <a:gd name="connsiteX12" fmla="*/ 3117966 w 4336168"/>
                <a:gd name="connsiteY12" fmla="*/ 326812 h 4630833"/>
                <a:gd name="connsiteX13" fmla="*/ 3083625 w 4336168"/>
                <a:gd name="connsiteY13" fmla="*/ 325179 h 4630833"/>
                <a:gd name="connsiteX14" fmla="*/ 3049173 w 4336168"/>
                <a:gd name="connsiteY14" fmla="*/ 324366 h 4630833"/>
                <a:gd name="connsiteX15" fmla="*/ 2978858 w 4336168"/>
                <a:gd name="connsiteY15" fmla="*/ 323855 h 4630833"/>
                <a:gd name="connsiteX16" fmla="*/ 2695862 w 4336168"/>
                <a:gd name="connsiteY16" fmla="*/ 335373 h 4630833"/>
                <a:gd name="connsiteX17" fmla="*/ 2417972 w 4336168"/>
                <a:gd name="connsiteY17" fmla="*/ 372070 h 4630833"/>
                <a:gd name="connsiteX18" fmla="*/ 2148451 w 4336168"/>
                <a:gd name="connsiteY18" fmla="*/ 437613 h 4630833"/>
                <a:gd name="connsiteX19" fmla="*/ 1889690 w 4336168"/>
                <a:gd name="connsiteY19" fmla="*/ 532515 h 4630833"/>
                <a:gd name="connsiteX20" fmla="*/ 1644512 w 4336168"/>
                <a:gd name="connsiteY20" fmla="*/ 658098 h 4630833"/>
                <a:gd name="connsiteX21" fmla="*/ 1200999 w 4336168"/>
                <a:gd name="connsiteY21" fmla="*/ 992137 h 4630833"/>
                <a:gd name="connsiteX22" fmla="*/ 1003531 w 4336168"/>
                <a:gd name="connsiteY22" fmla="*/ 1192234 h 4630833"/>
                <a:gd name="connsiteX23" fmla="*/ 910394 w 4336168"/>
                <a:gd name="connsiteY23" fmla="*/ 1298347 h 4630833"/>
                <a:gd name="connsiteX24" fmla="*/ 821278 w 4336168"/>
                <a:gd name="connsiteY24" fmla="*/ 1408233 h 4630833"/>
                <a:gd name="connsiteX25" fmla="*/ 732162 w 4336168"/>
                <a:gd name="connsiteY25" fmla="*/ 1521993 h 4630833"/>
                <a:gd name="connsiteX26" fmla="*/ 640548 w 4336168"/>
                <a:gd name="connsiteY26" fmla="*/ 1634323 h 4630833"/>
                <a:gd name="connsiteX27" fmla="*/ 457317 w 4336168"/>
                <a:gd name="connsiteY27" fmla="*/ 1855930 h 4630833"/>
                <a:gd name="connsiteX28" fmla="*/ 369288 w 4336168"/>
                <a:gd name="connsiteY28" fmla="*/ 1967955 h 4630833"/>
                <a:gd name="connsiteX29" fmla="*/ 287128 w 4336168"/>
                <a:gd name="connsiteY29" fmla="*/ 2083243 h 4630833"/>
                <a:gd name="connsiteX30" fmla="*/ 212683 w 4336168"/>
                <a:gd name="connsiteY30" fmla="*/ 2202607 h 4630833"/>
                <a:gd name="connsiteX31" fmla="*/ 179101 w 4336168"/>
                <a:gd name="connsiteY31" fmla="*/ 2264177 h 4630833"/>
                <a:gd name="connsiteX32" fmla="*/ 148890 w 4336168"/>
                <a:gd name="connsiteY32" fmla="*/ 2327172 h 4630833"/>
                <a:gd name="connsiteX33" fmla="*/ 61295 w 4336168"/>
                <a:gd name="connsiteY33" fmla="*/ 2590672 h 4630833"/>
                <a:gd name="connsiteX34" fmla="*/ 32604 w 4336168"/>
                <a:gd name="connsiteY34" fmla="*/ 2866202 h 4630833"/>
                <a:gd name="connsiteX35" fmla="*/ 100853 w 4336168"/>
                <a:gd name="connsiteY35" fmla="*/ 3418074 h 4630833"/>
                <a:gd name="connsiteX36" fmla="*/ 184971 w 4336168"/>
                <a:gd name="connsiteY36" fmla="*/ 3684428 h 4630833"/>
                <a:gd name="connsiteX37" fmla="*/ 210836 w 4336168"/>
                <a:gd name="connsiteY37" fmla="*/ 3749462 h 4630833"/>
                <a:gd name="connsiteX38" fmla="*/ 238440 w 4336168"/>
                <a:gd name="connsiteY38" fmla="*/ 3813783 h 4630833"/>
                <a:gd name="connsiteX39" fmla="*/ 252894 w 4336168"/>
                <a:gd name="connsiteY39" fmla="*/ 3845688 h 4630833"/>
                <a:gd name="connsiteX40" fmla="*/ 268109 w 4336168"/>
                <a:gd name="connsiteY40" fmla="*/ 3877287 h 4630833"/>
                <a:gd name="connsiteX41" fmla="*/ 299409 w 4336168"/>
                <a:gd name="connsiteY41" fmla="*/ 3939978 h 4630833"/>
                <a:gd name="connsiteX42" fmla="*/ 440689 w 4336168"/>
                <a:gd name="connsiteY42" fmla="*/ 4182378 h 4630833"/>
                <a:gd name="connsiteX43" fmla="*/ 606640 w 4336168"/>
                <a:gd name="connsiteY43" fmla="*/ 4409488 h 4630833"/>
                <a:gd name="connsiteX44" fmla="*/ 792425 w 4336168"/>
                <a:gd name="connsiteY44" fmla="*/ 4621205 h 4630833"/>
                <a:gd name="connsiteX45" fmla="*/ 802442 w 4336168"/>
                <a:gd name="connsiteY45" fmla="*/ 4630833 h 4630833"/>
                <a:gd name="connsiteX46" fmla="*/ 592561 w 4336168"/>
                <a:gd name="connsiteY46" fmla="*/ 4630833 h 4630833"/>
                <a:gd name="connsiteX47" fmla="*/ 489377 w 4336168"/>
                <a:gd name="connsiteY47" fmla="*/ 4483185 h 4630833"/>
                <a:gd name="connsiteX48" fmla="*/ 344944 w 4336168"/>
                <a:gd name="connsiteY48" fmla="*/ 4231611 h 4630833"/>
                <a:gd name="connsiteX49" fmla="*/ 224311 w 4336168"/>
                <a:gd name="connsiteY49" fmla="*/ 3970456 h 4630833"/>
                <a:gd name="connsiteX50" fmla="*/ 0 w 4336168"/>
                <a:gd name="connsiteY50" fmla="*/ 2866202 h 4630833"/>
                <a:gd name="connsiteX51" fmla="*/ 25105 w 4336168"/>
                <a:gd name="connsiteY51" fmla="*/ 2584351 h 4630833"/>
                <a:gd name="connsiteX52" fmla="*/ 105200 w 4336168"/>
                <a:gd name="connsiteY52" fmla="*/ 2310863 h 4630833"/>
                <a:gd name="connsiteX53" fmla="*/ 232245 w 4336168"/>
                <a:gd name="connsiteY53" fmla="*/ 2053172 h 4630833"/>
                <a:gd name="connsiteX54" fmla="*/ 307667 w 4336168"/>
                <a:gd name="connsiteY54" fmla="*/ 1930341 h 4630833"/>
                <a:gd name="connsiteX55" fmla="*/ 386893 w 4336168"/>
                <a:gd name="connsiteY55" fmla="*/ 1810161 h 4630833"/>
                <a:gd name="connsiteX56" fmla="*/ 548823 w 4336168"/>
                <a:gd name="connsiteY56" fmla="*/ 1573876 h 4630833"/>
                <a:gd name="connsiteX57" fmla="*/ 626419 w 4336168"/>
                <a:gd name="connsiteY57" fmla="*/ 1455224 h 4630833"/>
                <a:gd name="connsiteX58" fmla="*/ 701081 w 4336168"/>
                <a:gd name="connsiteY58" fmla="*/ 1334534 h 4630833"/>
                <a:gd name="connsiteX59" fmla="*/ 861162 w 4336168"/>
                <a:gd name="connsiteY59" fmla="*/ 1091320 h 4630833"/>
                <a:gd name="connsiteX60" fmla="*/ 1042329 w 4336168"/>
                <a:gd name="connsiteY60" fmla="*/ 858093 h 4630833"/>
                <a:gd name="connsiteX61" fmla="*/ 1487799 w 4336168"/>
                <a:gd name="connsiteY61" fmla="*/ 446686 h 4630833"/>
                <a:gd name="connsiteX62" fmla="*/ 1754060 w 4336168"/>
                <a:gd name="connsiteY62" fmla="*/ 283388 h 4630833"/>
                <a:gd name="connsiteX63" fmla="*/ 2044121 w 4336168"/>
                <a:gd name="connsiteY63" fmla="*/ 157906 h 4630833"/>
                <a:gd name="connsiteX64" fmla="*/ 2349287 w 4336168"/>
                <a:gd name="connsiteY64" fmla="*/ 71364 h 4630833"/>
                <a:gd name="connsiteX65" fmla="*/ 2661411 w 4336168"/>
                <a:gd name="connsiteY65" fmla="*/ 21213 h 4630833"/>
                <a:gd name="connsiteX66" fmla="*/ 2818124 w 4336168"/>
                <a:gd name="connsiteY66" fmla="*/ 7146 h 4630833"/>
                <a:gd name="connsiteX67" fmla="*/ 2974728 w 4336168"/>
                <a:gd name="connsiteY67" fmla="*/ 1029 h 4630833"/>
                <a:gd name="connsiteX68" fmla="*/ 3053738 w 4336168"/>
                <a:gd name="connsiteY68" fmla="*/ 111 h 46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36168" h="4630833">
                  <a:moveTo>
                    <a:pt x="3053738" y="111"/>
                  </a:moveTo>
                  <a:lnTo>
                    <a:pt x="3093948" y="316"/>
                  </a:lnTo>
                  <a:lnTo>
                    <a:pt x="3134268" y="1743"/>
                  </a:lnTo>
                  <a:cubicBezTo>
                    <a:pt x="3187955" y="3475"/>
                    <a:pt x="3241749" y="7756"/>
                    <a:pt x="3295438" y="13058"/>
                  </a:cubicBezTo>
                  <a:cubicBezTo>
                    <a:pt x="3510076" y="35585"/>
                    <a:pt x="3722324" y="89406"/>
                    <a:pt x="3918813" y="169935"/>
                  </a:cubicBezTo>
                  <a:cubicBezTo>
                    <a:pt x="4017384" y="209689"/>
                    <a:pt x="4111933" y="255763"/>
                    <a:pt x="4203331" y="305405"/>
                  </a:cubicBezTo>
                  <a:lnTo>
                    <a:pt x="4336168" y="386579"/>
                  </a:lnTo>
                  <a:lnTo>
                    <a:pt x="4336168" y="772673"/>
                  </a:lnTo>
                  <a:lnTo>
                    <a:pt x="4270820" y="728127"/>
                  </a:lnTo>
                  <a:cubicBezTo>
                    <a:pt x="4191920" y="677771"/>
                    <a:pt x="4111825" y="630168"/>
                    <a:pt x="4030208" y="587253"/>
                  </a:cubicBezTo>
                  <a:cubicBezTo>
                    <a:pt x="3948699" y="544136"/>
                    <a:pt x="3865886" y="504687"/>
                    <a:pt x="3781010" y="471455"/>
                  </a:cubicBezTo>
                  <a:cubicBezTo>
                    <a:pt x="3611688" y="404384"/>
                    <a:pt x="3435522" y="358818"/>
                    <a:pt x="3254466" y="338024"/>
                  </a:cubicBezTo>
                  <a:cubicBezTo>
                    <a:pt x="3209255" y="333029"/>
                    <a:pt x="3163720" y="328748"/>
                    <a:pt x="3117966" y="326812"/>
                  </a:cubicBezTo>
                  <a:lnTo>
                    <a:pt x="3083625" y="325179"/>
                  </a:lnTo>
                  <a:lnTo>
                    <a:pt x="3049173" y="324366"/>
                  </a:lnTo>
                  <a:cubicBezTo>
                    <a:pt x="3026568" y="323447"/>
                    <a:pt x="3002550" y="323855"/>
                    <a:pt x="2978858" y="323855"/>
                  </a:cubicBezTo>
                  <a:cubicBezTo>
                    <a:pt x="2883983" y="323956"/>
                    <a:pt x="2789434" y="327423"/>
                    <a:pt x="2695862" y="335373"/>
                  </a:cubicBezTo>
                  <a:cubicBezTo>
                    <a:pt x="2602290" y="343223"/>
                    <a:pt x="2509371" y="354945"/>
                    <a:pt x="2417972" y="372070"/>
                  </a:cubicBezTo>
                  <a:cubicBezTo>
                    <a:pt x="2326683" y="389500"/>
                    <a:pt x="2236697" y="411009"/>
                    <a:pt x="2148451" y="437613"/>
                  </a:cubicBezTo>
                  <a:cubicBezTo>
                    <a:pt x="2060204" y="464116"/>
                    <a:pt x="1973588" y="495411"/>
                    <a:pt x="1889690" y="532515"/>
                  </a:cubicBezTo>
                  <a:cubicBezTo>
                    <a:pt x="1805247" y="568599"/>
                    <a:pt x="1723848" y="611411"/>
                    <a:pt x="1644512" y="658098"/>
                  </a:cubicBezTo>
                  <a:cubicBezTo>
                    <a:pt x="1486169" y="751979"/>
                    <a:pt x="1338149" y="865229"/>
                    <a:pt x="1200999" y="992137"/>
                  </a:cubicBezTo>
                  <a:cubicBezTo>
                    <a:pt x="1132531" y="1055744"/>
                    <a:pt x="1066782" y="1122715"/>
                    <a:pt x="1003531" y="1192234"/>
                  </a:cubicBezTo>
                  <a:cubicBezTo>
                    <a:pt x="971688" y="1226790"/>
                    <a:pt x="941150" y="1262568"/>
                    <a:pt x="910394" y="1298347"/>
                  </a:cubicBezTo>
                  <a:cubicBezTo>
                    <a:pt x="880507" y="1334738"/>
                    <a:pt x="850187" y="1370925"/>
                    <a:pt x="821278" y="1408233"/>
                  </a:cubicBezTo>
                  <a:cubicBezTo>
                    <a:pt x="792152" y="1444624"/>
                    <a:pt x="762266" y="1484480"/>
                    <a:pt x="732162" y="1521993"/>
                  </a:cubicBezTo>
                  <a:cubicBezTo>
                    <a:pt x="701950" y="1559810"/>
                    <a:pt x="671302" y="1597219"/>
                    <a:pt x="640548" y="1634323"/>
                  </a:cubicBezTo>
                  <a:cubicBezTo>
                    <a:pt x="579362" y="1708838"/>
                    <a:pt x="516980" y="1781618"/>
                    <a:pt x="457317" y="1855930"/>
                  </a:cubicBezTo>
                  <a:cubicBezTo>
                    <a:pt x="427540" y="1893033"/>
                    <a:pt x="397870" y="1930239"/>
                    <a:pt x="369288" y="1967955"/>
                  </a:cubicBezTo>
                  <a:cubicBezTo>
                    <a:pt x="341141" y="2005976"/>
                    <a:pt x="313211" y="2044100"/>
                    <a:pt x="287128" y="2083243"/>
                  </a:cubicBezTo>
                  <a:cubicBezTo>
                    <a:pt x="260936" y="2122284"/>
                    <a:pt x="235506" y="2161835"/>
                    <a:pt x="212683" y="2202607"/>
                  </a:cubicBezTo>
                  <a:cubicBezTo>
                    <a:pt x="200728" y="2222791"/>
                    <a:pt x="190187" y="2243586"/>
                    <a:pt x="179101" y="2264177"/>
                  </a:cubicBezTo>
                  <a:cubicBezTo>
                    <a:pt x="168886" y="2285072"/>
                    <a:pt x="158127" y="2305867"/>
                    <a:pt x="148890" y="2327172"/>
                  </a:cubicBezTo>
                  <a:cubicBezTo>
                    <a:pt x="109982" y="2411777"/>
                    <a:pt x="81183" y="2500256"/>
                    <a:pt x="61295" y="2590672"/>
                  </a:cubicBezTo>
                  <a:cubicBezTo>
                    <a:pt x="42386" y="2681292"/>
                    <a:pt x="33147" y="2773643"/>
                    <a:pt x="32604" y="2866202"/>
                  </a:cubicBezTo>
                  <a:cubicBezTo>
                    <a:pt x="32495" y="3051925"/>
                    <a:pt x="55643" y="3237650"/>
                    <a:pt x="100853" y="3418074"/>
                  </a:cubicBezTo>
                  <a:cubicBezTo>
                    <a:pt x="123133" y="3508490"/>
                    <a:pt x="151498" y="3597377"/>
                    <a:pt x="184971" y="3684428"/>
                  </a:cubicBezTo>
                  <a:cubicBezTo>
                    <a:pt x="192796" y="3706344"/>
                    <a:pt x="202250" y="3727751"/>
                    <a:pt x="210836" y="3749462"/>
                  </a:cubicBezTo>
                  <a:cubicBezTo>
                    <a:pt x="219421" y="3771175"/>
                    <a:pt x="228985" y="3792479"/>
                    <a:pt x="238440" y="3813783"/>
                  </a:cubicBezTo>
                  <a:lnTo>
                    <a:pt x="252894" y="3845688"/>
                  </a:lnTo>
                  <a:lnTo>
                    <a:pt x="268109" y="3877287"/>
                  </a:lnTo>
                  <a:cubicBezTo>
                    <a:pt x="278215" y="3898287"/>
                    <a:pt x="288432" y="3919284"/>
                    <a:pt x="299409" y="3939978"/>
                  </a:cubicBezTo>
                  <a:cubicBezTo>
                    <a:pt x="341792" y="4023258"/>
                    <a:pt x="389828" y="4103787"/>
                    <a:pt x="440689" y="4182378"/>
                  </a:cubicBezTo>
                  <a:cubicBezTo>
                    <a:pt x="492420" y="4260561"/>
                    <a:pt x="547953" y="4336299"/>
                    <a:pt x="606640" y="4409488"/>
                  </a:cubicBezTo>
                  <a:cubicBezTo>
                    <a:pt x="665381" y="4482677"/>
                    <a:pt x="727435" y="4553292"/>
                    <a:pt x="792425" y="4621205"/>
                  </a:cubicBezTo>
                  <a:lnTo>
                    <a:pt x="802442" y="4630833"/>
                  </a:lnTo>
                  <a:lnTo>
                    <a:pt x="592561" y="4630833"/>
                  </a:lnTo>
                  <a:lnTo>
                    <a:pt x="489377" y="4483185"/>
                  </a:lnTo>
                  <a:cubicBezTo>
                    <a:pt x="437212" y="4401230"/>
                    <a:pt x="388850" y="4317339"/>
                    <a:pt x="344944" y="4231611"/>
                  </a:cubicBezTo>
                  <a:cubicBezTo>
                    <a:pt x="300386" y="4146191"/>
                    <a:pt x="260828" y="4058731"/>
                    <a:pt x="224311" y="3970456"/>
                  </a:cubicBezTo>
                  <a:cubicBezTo>
                    <a:pt x="78901" y="3617049"/>
                    <a:pt x="1413" y="3242136"/>
                    <a:pt x="0" y="2866202"/>
                  </a:cubicBezTo>
                  <a:cubicBezTo>
                    <a:pt x="0" y="2771912"/>
                    <a:pt x="8043" y="2677417"/>
                    <a:pt x="25105" y="2584351"/>
                  </a:cubicBezTo>
                  <a:cubicBezTo>
                    <a:pt x="42928" y="2491285"/>
                    <a:pt x="69446" y="2399444"/>
                    <a:pt x="105200" y="2310863"/>
                  </a:cubicBezTo>
                  <a:cubicBezTo>
                    <a:pt x="140304" y="2221974"/>
                    <a:pt x="184318" y="2136351"/>
                    <a:pt x="232245" y="2053172"/>
                  </a:cubicBezTo>
                  <a:cubicBezTo>
                    <a:pt x="256154" y="2011379"/>
                    <a:pt x="281802" y="1970810"/>
                    <a:pt x="307667" y="1930341"/>
                  </a:cubicBezTo>
                  <a:cubicBezTo>
                    <a:pt x="333533" y="1889873"/>
                    <a:pt x="360049" y="1849915"/>
                    <a:pt x="386893" y="1810161"/>
                  </a:cubicBezTo>
                  <a:lnTo>
                    <a:pt x="548823" y="1573876"/>
                  </a:lnTo>
                  <a:cubicBezTo>
                    <a:pt x="575341" y="1534529"/>
                    <a:pt x="601098" y="1494877"/>
                    <a:pt x="626419" y="1455224"/>
                  </a:cubicBezTo>
                  <a:cubicBezTo>
                    <a:pt x="651959" y="1415266"/>
                    <a:pt x="675434" y="1376225"/>
                    <a:pt x="701081" y="1334534"/>
                  </a:cubicBezTo>
                  <a:cubicBezTo>
                    <a:pt x="751290" y="1252070"/>
                    <a:pt x="804324" y="1170828"/>
                    <a:pt x="861162" y="1091320"/>
                  </a:cubicBezTo>
                  <a:cubicBezTo>
                    <a:pt x="917894" y="1011810"/>
                    <a:pt x="977884" y="933729"/>
                    <a:pt x="1042329" y="858093"/>
                  </a:cubicBezTo>
                  <a:cubicBezTo>
                    <a:pt x="1171765" y="707536"/>
                    <a:pt x="1319348" y="566764"/>
                    <a:pt x="1487799" y="446686"/>
                  </a:cubicBezTo>
                  <a:cubicBezTo>
                    <a:pt x="1571699" y="386340"/>
                    <a:pt x="1661031" y="332010"/>
                    <a:pt x="1754060" y="283388"/>
                  </a:cubicBezTo>
                  <a:cubicBezTo>
                    <a:pt x="1847414" y="235478"/>
                    <a:pt x="1944463" y="193278"/>
                    <a:pt x="2044121" y="157906"/>
                  </a:cubicBezTo>
                  <a:cubicBezTo>
                    <a:pt x="2143778" y="122638"/>
                    <a:pt x="2245936" y="93789"/>
                    <a:pt x="2349287" y="71364"/>
                  </a:cubicBezTo>
                  <a:cubicBezTo>
                    <a:pt x="2452641" y="48939"/>
                    <a:pt x="2556971" y="32935"/>
                    <a:pt x="2661411" y="21213"/>
                  </a:cubicBezTo>
                  <a:cubicBezTo>
                    <a:pt x="2713576" y="14994"/>
                    <a:pt x="2765850" y="11222"/>
                    <a:pt x="2818124" y="7146"/>
                  </a:cubicBezTo>
                  <a:cubicBezTo>
                    <a:pt x="2870290" y="4596"/>
                    <a:pt x="2922672" y="1640"/>
                    <a:pt x="2974728" y="1029"/>
                  </a:cubicBezTo>
                  <a:cubicBezTo>
                    <a:pt x="3000811" y="519"/>
                    <a:pt x="3026568" y="-296"/>
                    <a:pt x="3053738" y="1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42" name="Group 148">
            <a:extLst>
              <a:ext uri="{FF2B5EF4-FFF2-40B4-BE49-F238E27FC236}">
                <a16:creationId xmlns:a16="http://schemas.microsoft.com/office/drawing/2014/main" id="{2786ABD8-AB9F-46F2-A7D9-36F1F7338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112326" y="0"/>
            <a:ext cx="4683941" cy="3456291"/>
            <a:chOff x="4345582" y="0"/>
            <a:chExt cx="5069918" cy="3741104"/>
          </a:xfrm>
          <a:solidFill>
            <a:schemeClr val="accent5">
              <a:alpha val="5000"/>
            </a:schemeClr>
          </a:solidFill>
        </p:grpSpPr>
        <p:sp>
          <p:nvSpPr>
            <p:cNvPr id="1043" name="Freeform: Shape 149">
              <a:extLst>
                <a:ext uri="{FF2B5EF4-FFF2-40B4-BE49-F238E27FC236}">
                  <a16:creationId xmlns:a16="http://schemas.microsoft.com/office/drawing/2014/main" id="{DB26E49F-E19A-487B-A8A4-A26128CF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45582" y="1"/>
              <a:ext cx="5069918" cy="3741103"/>
            </a:xfrm>
            <a:custGeom>
              <a:avLst/>
              <a:gdLst>
                <a:gd name="connsiteX0" fmla="*/ 475344 w 5069918"/>
                <a:gd name="connsiteY0" fmla="*/ 0 h 3741103"/>
                <a:gd name="connsiteX1" fmla="*/ 643707 w 5069918"/>
                <a:gd name="connsiteY1" fmla="*/ 0 h 3741103"/>
                <a:gd name="connsiteX2" fmla="*/ 635672 w 5069918"/>
                <a:gd name="connsiteY2" fmla="*/ 7778 h 3741103"/>
                <a:gd name="connsiteX3" fmla="*/ 486638 w 5069918"/>
                <a:gd name="connsiteY3" fmla="*/ 178818 h 3741103"/>
                <a:gd name="connsiteX4" fmla="*/ 353514 w 5069918"/>
                <a:gd name="connsiteY4" fmla="*/ 362293 h 3741103"/>
                <a:gd name="connsiteX5" fmla="*/ 240181 w 5069918"/>
                <a:gd name="connsiteY5" fmla="*/ 558120 h 3741103"/>
                <a:gd name="connsiteX6" fmla="*/ 215073 w 5069918"/>
                <a:gd name="connsiteY6" fmla="*/ 608766 h 3741103"/>
                <a:gd name="connsiteX7" fmla="*/ 202868 w 5069918"/>
                <a:gd name="connsiteY7" fmla="*/ 634294 h 3741103"/>
                <a:gd name="connsiteX8" fmla="*/ 191273 w 5069918"/>
                <a:gd name="connsiteY8" fmla="*/ 660069 h 3741103"/>
                <a:gd name="connsiteX9" fmla="*/ 169129 w 5069918"/>
                <a:gd name="connsiteY9" fmla="*/ 712032 h 3741103"/>
                <a:gd name="connsiteX10" fmla="*/ 148381 w 5069918"/>
                <a:gd name="connsiteY10" fmla="*/ 764571 h 3741103"/>
                <a:gd name="connsiteX11" fmla="*/ 80903 w 5069918"/>
                <a:gd name="connsiteY11" fmla="*/ 979750 h 3741103"/>
                <a:gd name="connsiteX12" fmla="*/ 26154 w 5069918"/>
                <a:gd name="connsiteY12" fmla="*/ 1425590 h 3741103"/>
                <a:gd name="connsiteX13" fmla="*/ 49170 w 5069918"/>
                <a:gd name="connsiteY13" fmla="*/ 1648182 h 3741103"/>
                <a:gd name="connsiteX14" fmla="*/ 119437 w 5069918"/>
                <a:gd name="connsiteY14" fmla="*/ 1861055 h 3741103"/>
                <a:gd name="connsiteX15" fmla="*/ 143672 w 5069918"/>
                <a:gd name="connsiteY15" fmla="*/ 1911947 h 3741103"/>
                <a:gd name="connsiteX16" fmla="*/ 170611 w 5069918"/>
                <a:gd name="connsiteY16" fmla="*/ 1961687 h 3741103"/>
                <a:gd name="connsiteX17" fmla="*/ 230330 w 5069918"/>
                <a:gd name="connsiteY17" fmla="*/ 2058118 h 3741103"/>
                <a:gd name="connsiteX18" fmla="*/ 296237 w 5069918"/>
                <a:gd name="connsiteY18" fmla="*/ 2151255 h 3741103"/>
                <a:gd name="connsiteX19" fmla="*/ 366853 w 5069918"/>
                <a:gd name="connsiteY19" fmla="*/ 2241757 h 3741103"/>
                <a:gd name="connsiteX20" fmla="*/ 513838 w 5069918"/>
                <a:gd name="connsiteY20" fmla="*/ 2420786 h 3741103"/>
                <a:gd name="connsiteX21" fmla="*/ 587330 w 5069918"/>
                <a:gd name="connsiteY21" fmla="*/ 2511534 h 3741103"/>
                <a:gd name="connsiteX22" fmla="*/ 658817 w 5069918"/>
                <a:gd name="connsiteY22" fmla="*/ 2603437 h 3741103"/>
                <a:gd name="connsiteX23" fmla="*/ 730305 w 5069918"/>
                <a:gd name="connsiteY23" fmla="*/ 2692210 h 3741103"/>
                <a:gd name="connsiteX24" fmla="*/ 805018 w 5069918"/>
                <a:gd name="connsiteY24" fmla="*/ 2777936 h 3741103"/>
                <a:gd name="connsiteX25" fmla="*/ 963424 w 5069918"/>
                <a:gd name="connsiteY25" fmla="*/ 2939588 h 3741103"/>
                <a:gd name="connsiteX26" fmla="*/ 1319204 w 5069918"/>
                <a:gd name="connsiteY26" fmla="*/ 3209447 h 3741103"/>
                <a:gd name="connsiteX27" fmla="*/ 1515882 w 5069918"/>
                <a:gd name="connsiteY27" fmla="*/ 3310902 h 3741103"/>
                <a:gd name="connsiteX28" fmla="*/ 1723456 w 5069918"/>
                <a:gd name="connsiteY28" fmla="*/ 3387570 h 3741103"/>
                <a:gd name="connsiteX29" fmla="*/ 1939662 w 5069918"/>
                <a:gd name="connsiteY29" fmla="*/ 3440520 h 3741103"/>
                <a:gd name="connsiteX30" fmla="*/ 2162581 w 5069918"/>
                <a:gd name="connsiteY30" fmla="*/ 3470167 h 3741103"/>
                <a:gd name="connsiteX31" fmla="*/ 2389597 w 5069918"/>
                <a:gd name="connsiteY31" fmla="*/ 3479472 h 3741103"/>
                <a:gd name="connsiteX32" fmla="*/ 2446002 w 5069918"/>
                <a:gd name="connsiteY32" fmla="*/ 3479059 h 3741103"/>
                <a:gd name="connsiteX33" fmla="*/ 2473639 w 5069918"/>
                <a:gd name="connsiteY33" fmla="*/ 3478402 h 3741103"/>
                <a:gd name="connsiteX34" fmla="*/ 2501187 w 5069918"/>
                <a:gd name="connsiteY34" fmla="*/ 3477083 h 3741103"/>
                <a:gd name="connsiteX35" fmla="*/ 2610685 w 5069918"/>
                <a:gd name="connsiteY35" fmla="*/ 3468025 h 3741103"/>
                <a:gd name="connsiteX36" fmla="*/ 3033071 w 5069918"/>
                <a:gd name="connsiteY36" fmla="*/ 3360230 h 3741103"/>
                <a:gd name="connsiteX37" fmla="*/ 3232974 w 5069918"/>
                <a:gd name="connsiteY37" fmla="*/ 3266681 h 3741103"/>
                <a:gd name="connsiteX38" fmla="*/ 3425990 w 5069918"/>
                <a:gd name="connsiteY38" fmla="*/ 3152873 h 3741103"/>
                <a:gd name="connsiteX39" fmla="*/ 3613601 w 5069918"/>
                <a:gd name="connsiteY39" fmla="*/ 3024078 h 3741103"/>
                <a:gd name="connsiteX40" fmla="*/ 3706185 w 5069918"/>
                <a:gd name="connsiteY40" fmla="*/ 2955893 h 3741103"/>
                <a:gd name="connsiteX41" fmla="*/ 3799729 w 5069918"/>
                <a:gd name="connsiteY41" fmla="*/ 2885155 h 3741103"/>
                <a:gd name="connsiteX42" fmla="*/ 4175561 w 5069918"/>
                <a:gd name="connsiteY42" fmla="*/ 2606072 h 3741103"/>
                <a:gd name="connsiteX43" fmla="*/ 4517132 w 5069918"/>
                <a:gd name="connsiteY43" fmla="*/ 2312331 h 3741103"/>
                <a:gd name="connsiteX44" fmla="*/ 4659758 w 5069918"/>
                <a:gd name="connsiteY44" fmla="*/ 2148703 h 3741103"/>
                <a:gd name="connsiteX45" fmla="*/ 4773178 w 5069918"/>
                <a:gd name="connsiteY45" fmla="*/ 1969674 h 3741103"/>
                <a:gd name="connsiteX46" fmla="*/ 4892092 w 5069918"/>
                <a:gd name="connsiteY46" fmla="*/ 1567562 h 3741103"/>
                <a:gd name="connsiteX47" fmla="*/ 4898804 w 5069918"/>
                <a:gd name="connsiteY47" fmla="*/ 1460754 h 3741103"/>
                <a:gd name="connsiteX48" fmla="*/ 4899153 w 5069918"/>
                <a:gd name="connsiteY48" fmla="*/ 1406239 h 3741103"/>
                <a:gd name="connsiteX49" fmla="*/ 4898456 w 5069918"/>
                <a:gd name="connsiteY49" fmla="*/ 1350735 h 3741103"/>
                <a:gd name="connsiteX50" fmla="*/ 4886774 w 5069918"/>
                <a:gd name="connsiteY50" fmla="*/ 1128886 h 3741103"/>
                <a:gd name="connsiteX51" fmla="*/ 4815896 w 5069918"/>
                <a:gd name="connsiteY51" fmla="*/ 689221 h 3741103"/>
                <a:gd name="connsiteX52" fmla="*/ 4673183 w 5069918"/>
                <a:gd name="connsiteY52" fmla="*/ 264874 h 3741103"/>
                <a:gd name="connsiteX53" fmla="*/ 4625496 w 5069918"/>
                <a:gd name="connsiteY53" fmla="*/ 162925 h 3741103"/>
                <a:gd name="connsiteX54" fmla="*/ 4572490 w 5069918"/>
                <a:gd name="connsiteY54" fmla="*/ 63364 h 3741103"/>
                <a:gd name="connsiteX55" fmla="*/ 4532299 w 5069918"/>
                <a:gd name="connsiteY55" fmla="*/ 0 h 3741103"/>
                <a:gd name="connsiteX56" fmla="*/ 4626680 w 5069918"/>
                <a:gd name="connsiteY56" fmla="*/ 0 h 3741103"/>
                <a:gd name="connsiteX57" fmla="*/ 4643978 w 5069918"/>
                <a:gd name="connsiteY57" fmla="*/ 26636 h 3741103"/>
                <a:gd name="connsiteX58" fmla="*/ 4700644 w 5069918"/>
                <a:gd name="connsiteY58" fmla="*/ 128338 h 3741103"/>
                <a:gd name="connsiteX59" fmla="*/ 4753214 w 5069918"/>
                <a:gd name="connsiteY59" fmla="*/ 232016 h 3741103"/>
                <a:gd name="connsiteX60" fmla="*/ 4921297 w 5069918"/>
                <a:gd name="connsiteY60" fmla="*/ 663363 h 3741103"/>
                <a:gd name="connsiteX61" fmla="*/ 5027482 w 5069918"/>
                <a:gd name="connsiteY61" fmla="*/ 1112991 h 3741103"/>
                <a:gd name="connsiteX62" fmla="*/ 5058082 w 5069918"/>
                <a:gd name="connsiteY62" fmla="*/ 1342088 h 3741103"/>
                <a:gd name="connsiteX63" fmla="*/ 5063486 w 5069918"/>
                <a:gd name="connsiteY63" fmla="*/ 1399651 h 3741103"/>
                <a:gd name="connsiteX64" fmla="*/ 5067846 w 5069918"/>
                <a:gd name="connsiteY64" fmla="*/ 1458284 h 3741103"/>
                <a:gd name="connsiteX65" fmla="*/ 5069414 w 5069918"/>
                <a:gd name="connsiteY65" fmla="*/ 1577772 h 3741103"/>
                <a:gd name="connsiteX66" fmla="*/ 5040732 w 5069918"/>
                <a:gd name="connsiteY66" fmla="*/ 1817822 h 3741103"/>
                <a:gd name="connsiteX67" fmla="*/ 4964102 w 5069918"/>
                <a:gd name="connsiteY67" fmla="*/ 2050871 h 3741103"/>
                <a:gd name="connsiteX68" fmla="*/ 4689486 w 5069918"/>
                <a:gd name="connsiteY68" fmla="*/ 2458008 h 3741103"/>
                <a:gd name="connsiteX69" fmla="*/ 4333792 w 5069918"/>
                <a:gd name="connsiteY69" fmla="*/ 2784606 h 3741103"/>
                <a:gd name="connsiteX70" fmla="*/ 3965197 w 5069918"/>
                <a:gd name="connsiteY70" fmla="*/ 3076041 h 3741103"/>
                <a:gd name="connsiteX71" fmla="*/ 3873745 w 5069918"/>
                <a:gd name="connsiteY71" fmla="*/ 3149167 h 3741103"/>
                <a:gd name="connsiteX72" fmla="*/ 3779416 w 5069918"/>
                <a:gd name="connsiteY72" fmla="*/ 3222705 h 3741103"/>
                <a:gd name="connsiteX73" fmla="*/ 3582739 w 5069918"/>
                <a:gd name="connsiteY73" fmla="*/ 3364594 h 3741103"/>
                <a:gd name="connsiteX74" fmla="*/ 3371851 w 5069918"/>
                <a:gd name="connsiteY74" fmla="*/ 3494377 h 3741103"/>
                <a:gd name="connsiteX75" fmla="*/ 3143615 w 5069918"/>
                <a:gd name="connsiteY75" fmla="*/ 3603819 h 3741103"/>
                <a:gd name="connsiteX76" fmla="*/ 2643552 w 5069918"/>
                <a:gd name="connsiteY76" fmla="*/ 3730555 h 3741103"/>
                <a:gd name="connsiteX77" fmla="*/ 2514264 w 5069918"/>
                <a:gd name="connsiteY77" fmla="*/ 3739696 h 3741103"/>
                <a:gd name="connsiteX78" fmla="*/ 2481920 w 5069918"/>
                <a:gd name="connsiteY78" fmla="*/ 3740849 h 3741103"/>
                <a:gd name="connsiteX79" fmla="*/ 2449664 w 5069918"/>
                <a:gd name="connsiteY79" fmla="*/ 3741014 h 3741103"/>
                <a:gd name="connsiteX80" fmla="*/ 2386284 w 5069918"/>
                <a:gd name="connsiteY80" fmla="*/ 3740273 h 3741103"/>
                <a:gd name="connsiteX81" fmla="*/ 2260658 w 5069918"/>
                <a:gd name="connsiteY81" fmla="*/ 3735331 h 3741103"/>
                <a:gd name="connsiteX82" fmla="*/ 2134945 w 5069918"/>
                <a:gd name="connsiteY82" fmla="*/ 3723967 h 3741103"/>
                <a:gd name="connsiteX83" fmla="*/ 1884564 w 5069918"/>
                <a:gd name="connsiteY83" fmla="*/ 3683451 h 3741103"/>
                <a:gd name="connsiteX84" fmla="*/ 1639764 w 5069918"/>
                <a:gd name="connsiteY84" fmla="*/ 3613537 h 3741103"/>
                <a:gd name="connsiteX85" fmla="*/ 1407081 w 5069918"/>
                <a:gd name="connsiteY85" fmla="*/ 3512164 h 3741103"/>
                <a:gd name="connsiteX86" fmla="*/ 1193491 w 5069918"/>
                <a:gd name="connsiteY86" fmla="*/ 3380240 h 3741103"/>
                <a:gd name="connsiteX87" fmla="*/ 836141 w 5069918"/>
                <a:gd name="connsiteY87" fmla="*/ 3047878 h 3741103"/>
                <a:gd name="connsiteX88" fmla="*/ 690812 w 5069918"/>
                <a:gd name="connsiteY88" fmla="*/ 2859461 h 3741103"/>
                <a:gd name="connsiteX89" fmla="*/ 562397 w 5069918"/>
                <a:gd name="connsiteY89" fmla="*/ 2662976 h 3741103"/>
                <a:gd name="connsiteX90" fmla="*/ 502504 w 5069918"/>
                <a:gd name="connsiteY90" fmla="*/ 2565474 h 3741103"/>
                <a:gd name="connsiteX91" fmla="*/ 440258 w 5069918"/>
                <a:gd name="connsiteY91" fmla="*/ 2469619 h 3741103"/>
                <a:gd name="connsiteX92" fmla="*/ 310360 w 5069918"/>
                <a:gd name="connsiteY92" fmla="*/ 2278732 h 3741103"/>
                <a:gd name="connsiteX93" fmla="*/ 246806 w 5069918"/>
                <a:gd name="connsiteY93" fmla="*/ 2181642 h 3741103"/>
                <a:gd name="connsiteX94" fmla="*/ 186303 w 5069918"/>
                <a:gd name="connsiteY94" fmla="*/ 2082411 h 3741103"/>
                <a:gd name="connsiteX95" fmla="*/ 84390 w 5069918"/>
                <a:gd name="connsiteY95" fmla="*/ 1874231 h 3741103"/>
                <a:gd name="connsiteX96" fmla="*/ 20139 w 5069918"/>
                <a:gd name="connsiteY96" fmla="*/ 1653288 h 3741103"/>
                <a:gd name="connsiteX97" fmla="*/ 0 w 5069918"/>
                <a:gd name="connsiteY97" fmla="*/ 1425590 h 3741103"/>
                <a:gd name="connsiteX98" fmla="*/ 179939 w 5069918"/>
                <a:gd name="connsiteY98" fmla="*/ 533498 h 3741103"/>
                <a:gd name="connsiteX99" fmla="*/ 276709 w 5069918"/>
                <a:gd name="connsiteY99" fmla="*/ 322519 h 3741103"/>
                <a:gd name="connsiteX100" fmla="*/ 392571 w 5069918"/>
                <a:gd name="connsiteY100" fmla="*/ 119280 h 374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069918" h="3741103">
                  <a:moveTo>
                    <a:pt x="475344" y="0"/>
                  </a:moveTo>
                  <a:lnTo>
                    <a:pt x="643707" y="0"/>
                  </a:lnTo>
                  <a:lnTo>
                    <a:pt x="635672" y="7778"/>
                  </a:lnTo>
                  <a:cubicBezTo>
                    <a:pt x="583538" y="62643"/>
                    <a:pt x="533759" y="119691"/>
                    <a:pt x="486638" y="178818"/>
                  </a:cubicBezTo>
                  <a:cubicBezTo>
                    <a:pt x="439560" y="237945"/>
                    <a:pt x="395012" y="299131"/>
                    <a:pt x="353514" y="362293"/>
                  </a:cubicBezTo>
                  <a:cubicBezTo>
                    <a:pt x="312714" y="425784"/>
                    <a:pt x="274180" y="490841"/>
                    <a:pt x="240181" y="558120"/>
                  </a:cubicBezTo>
                  <a:cubicBezTo>
                    <a:pt x="231376" y="574838"/>
                    <a:pt x="223180" y="591801"/>
                    <a:pt x="215073" y="608766"/>
                  </a:cubicBezTo>
                  <a:lnTo>
                    <a:pt x="202868" y="634294"/>
                  </a:lnTo>
                  <a:lnTo>
                    <a:pt x="191273" y="660069"/>
                  </a:lnTo>
                  <a:cubicBezTo>
                    <a:pt x="183688" y="677280"/>
                    <a:pt x="176016" y="694491"/>
                    <a:pt x="169129" y="712032"/>
                  </a:cubicBezTo>
                  <a:cubicBezTo>
                    <a:pt x="162242" y="729572"/>
                    <a:pt x="154658" y="746866"/>
                    <a:pt x="148381" y="764571"/>
                  </a:cubicBezTo>
                  <a:cubicBezTo>
                    <a:pt x="121529" y="834897"/>
                    <a:pt x="98775" y="906706"/>
                    <a:pt x="80903" y="979750"/>
                  </a:cubicBezTo>
                  <a:cubicBezTo>
                    <a:pt x="44636" y="1125509"/>
                    <a:pt x="26067" y="1275550"/>
                    <a:pt x="26154" y="1425590"/>
                  </a:cubicBezTo>
                  <a:cubicBezTo>
                    <a:pt x="26590" y="1500365"/>
                    <a:pt x="34001" y="1574973"/>
                    <a:pt x="49170" y="1648182"/>
                  </a:cubicBezTo>
                  <a:cubicBezTo>
                    <a:pt x="65124" y="1721226"/>
                    <a:pt x="88226" y="1792705"/>
                    <a:pt x="119437" y="1861055"/>
                  </a:cubicBezTo>
                  <a:cubicBezTo>
                    <a:pt x="126847" y="1878267"/>
                    <a:pt x="135478" y="1895066"/>
                    <a:pt x="143672" y="1911947"/>
                  </a:cubicBezTo>
                  <a:cubicBezTo>
                    <a:pt x="152565" y="1928582"/>
                    <a:pt x="161021" y="1945381"/>
                    <a:pt x="170611" y="1961687"/>
                  </a:cubicBezTo>
                  <a:cubicBezTo>
                    <a:pt x="188919" y="1994626"/>
                    <a:pt x="209319" y="2026578"/>
                    <a:pt x="230330" y="2058118"/>
                  </a:cubicBezTo>
                  <a:cubicBezTo>
                    <a:pt x="251253" y="2089740"/>
                    <a:pt x="273658" y="2120539"/>
                    <a:pt x="296237" y="2151255"/>
                  </a:cubicBezTo>
                  <a:cubicBezTo>
                    <a:pt x="319165" y="2181725"/>
                    <a:pt x="342966" y="2211782"/>
                    <a:pt x="366853" y="2241757"/>
                  </a:cubicBezTo>
                  <a:cubicBezTo>
                    <a:pt x="414714" y="2301791"/>
                    <a:pt x="464756" y="2360588"/>
                    <a:pt x="513838" y="2420786"/>
                  </a:cubicBezTo>
                  <a:cubicBezTo>
                    <a:pt x="538509" y="2450761"/>
                    <a:pt x="563094" y="2480983"/>
                    <a:pt x="587330" y="2511534"/>
                  </a:cubicBezTo>
                  <a:cubicBezTo>
                    <a:pt x="611479" y="2541839"/>
                    <a:pt x="635453" y="2574038"/>
                    <a:pt x="658817" y="2603437"/>
                  </a:cubicBezTo>
                  <a:cubicBezTo>
                    <a:pt x="682008" y="2633577"/>
                    <a:pt x="706330" y="2662811"/>
                    <a:pt x="730305" y="2692210"/>
                  </a:cubicBezTo>
                  <a:cubicBezTo>
                    <a:pt x="754977" y="2721115"/>
                    <a:pt x="779474" y="2750019"/>
                    <a:pt x="805018" y="2777936"/>
                  </a:cubicBezTo>
                  <a:cubicBezTo>
                    <a:pt x="855757" y="2834098"/>
                    <a:pt x="908500" y="2888202"/>
                    <a:pt x="963424" y="2939588"/>
                  </a:cubicBezTo>
                  <a:cubicBezTo>
                    <a:pt x="1073444" y="3042113"/>
                    <a:pt x="1192183" y="3133604"/>
                    <a:pt x="1319204" y="3209447"/>
                  </a:cubicBezTo>
                  <a:cubicBezTo>
                    <a:pt x="1382846" y="3247164"/>
                    <a:pt x="1448143" y="3281751"/>
                    <a:pt x="1515882" y="3310902"/>
                  </a:cubicBezTo>
                  <a:cubicBezTo>
                    <a:pt x="1583184" y="3340877"/>
                    <a:pt x="1652666" y="3366159"/>
                    <a:pt x="1723456" y="3387570"/>
                  </a:cubicBezTo>
                  <a:cubicBezTo>
                    <a:pt x="1794246" y="3409063"/>
                    <a:pt x="1866431" y="3426439"/>
                    <a:pt x="1939662" y="3440520"/>
                  </a:cubicBezTo>
                  <a:cubicBezTo>
                    <a:pt x="2012981" y="3454355"/>
                    <a:pt x="2087519" y="3463825"/>
                    <a:pt x="2162581" y="3470167"/>
                  </a:cubicBezTo>
                  <a:cubicBezTo>
                    <a:pt x="2237643" y="3476589"/>
                    <a:pt x="2313489" y="3479390"/>
                    <a:pt x="2389597" y="3479472"/>
                  </a:cubicBezTo>
                  <a:cubicBezTo>
                    <a:pt x="2408602" y="3479472"/>
                    <a:pt x="2427869" y="3479801"/>
                    <a:pt x="2446002" y="3479059"/>
                  </a:cubicBezTo>
                  <a:lnTo>
                    <a:pt x="2473639" y="3478402"/>
                  </a:lnTo>
                  <a:lnTo>
                    <a:pt x="2501187" y="3477083"/>
                  </a:lnTo>
                  <a:cubicBezTo>
                    <a:pt x="2537890" y="3475519"/>
                    <a:pt x="2574418" y="3472060"/>
                    <a:pt x="2610685" y="3468025"/>
                  </a:cubicBezTo>
                  <a:cubicBezTo>
                    <a:pt x="2755926" y="3451226"/>
                    <a:pt x="2897244" y="3414415"/>
                    <a:pt x="3033071" y="3360230"/>
                  </a:cubicBezTo>
                  <a:cubicBezTo>
                    <a:pt x="3101158" y="3333383"/>
                    <a:pt x="3167589" y="3301514"/>
                    <a:pt x="3232974" y="3266681"/>
                  </a:cubicBezTo>
                  <a:cubicBezTo>
                    <a:pt x="3298446" y="3232011"/>
                    <a:pt x="3362697" y="3193554"/>
                    <a:pt x="3425990" y="3152873"/>
                  </a:cubicBezTo>
                  <a:cubicBezTo>
                    <a:pt x="3489282" y="3112110"/>
                    <a:pt x="3551529" y="3068712"/>
                    <a:pt x="3613601" y="3024078"/>
                  </a:cubicBezTo>
                  <a:cubicBezTo>
                    <a:pt x="3644549" y="3001762"/>
                    <a:pt x="3675411" y="2978868"/>
                    <a:pt x="3706185" y="2955893"/>
                  </a:cubicBezTo>
                  <a:lnTo>
                    <a:pt x="3799729" y="2885155"/>
                  </a:lnTo>
                  <a:cubicBezTo>
                    <a:pt x="3926402" y="2790205"/>
                    <a:pt x="4053597" y="2699374"/>
                    <a:pt x="4175561" y="2606072"/>
                  </a:cubicBezTo>
                  <a:cubicBezTo>
                    <a:pt x="4297526" y="2512852"/>
                    <a:pt x="4414084" y="2416833"/>
                    <a:pt x="4517132" y="2312331"/>
                  </a:cubicBezTo>
                  <a:cubicBezTo>
                    <a:pt x="4568480" y="2259956"/>
                    <a:pt x="4616604" y="2205689"/>
                    <a:pt x="4659758" y="2148703"/>
                  </a:cubicBezTo>
                  <a:cubicBezTo>
                    <a:pt x="4702650" y="2091634"/>
                    <a:pt x="4741184" y="2032096"/>
                    <a:pt x="4773178" y="1969674"/>
                  </a:cubicBezTo>
                  <a:cubicBezTo>
                    <a:pt x="4837865" y="1845080"/>
                    <a:pt x="4877446" y="1709038"/>
                    <a:pt x="4892092" y="1567562"/>
                  </a:cubicBezTo>
                  <a:cubicBezTo>
                    <a:pt x="4895666" y="1532233"/>
                    <a:pt x="4897845" y="1496576"/>
                    <a:pt x="4898804" y="1460754"/>
                  </a:cubicBezTo>
                  <a:cubicBezTo>
                    <a:pt x="4899066" y="1442884"/>
                    <a:pt x="4899414" y="1425015"/>
                    <a:pt x="4899153" y="1406239"/>
                  </a:cubicBezTo>
                  <a:cubicBezTo>
                    <a:pt x="4898979" y="1387711"/>
                    <a:pt x="4899066" y="1369263"/>
                    <a:pt x="4898456" y="1350735"/>
                  </a:cubicBezTo>
                  <a:cubicBezTo>
                    <a:pt x="4896974" y="1276703"/>
                    <a:pt x="4893226" y="1202753"/>
                    <a:pt x="4886774" y="1128886"/>
                  </a:cubicBezTo>
                  <a:cubicBezTo>
                    <a:pt x="4873610" y="981232"/>
                    <a:pt x="4851030" y="833991"/>
                    <a:pt x="4815896" y="689221"/>
                  </a:cubicBezTo>
                  <a:cubicBezTo>
                    <a:pt x="4780676" y="544533"/>
                    <a:pt x="4733860" y="402068"/>
                    <a:pt x="4673183" y="264874"/>
                  </a:cubicBezTo>
                  <a:cubicBezTo>
                    <a:pt x="4658101" y="230533"/>
                    <a:pt x="4642147" y="196605"/>
                    <a:pt x="4625496" y="162925"/>
                  </a:cubicBezTo>
                  <a:cubicBezTo>
                    <a:pt x="4608583" y="129326"/>
                    <a:pt x="4590885" y="96222"/>
                    <a:pt x="4572490" y="63364"/>
                  </a:cubicBezTo>
                  <a:lnTo>
                    <a:pt x="4532299" y="0"/>
                  </a:lnTo>
                  <a:lnTo>
                    <a:pt x="4626680" y="0"/>
                  </a:lnTo>
                  <a:lnTo>
                    <a:pt x="4643978" y="26636"/>
                  </a:lnTo>
                  <a:cubicBezTo>
                    <a:pt x="4663594" y="60152"/>
                    <a:pt x="4682598" y="94080"/>
                    <a:pt x="4700644" y="128338"/>
                  </a:cubicBezTo>
                  <a:cubicBezTo>
                    <a:pt x="4718866" y="162595"/>
                    <a:pt x="4736476" y="197100"/>
                    <a:pt x="4753214" y="232016"/>
                  </a:cubicBezTo>
                  <a:cubicBezTo>
                    <a:pt x="4820082" y="371681"/>
                    <a:pt x="4875964" y="515957"/>
                    <a:pt x="4921297" y="663363"/>
                  </a:cubicBezTo>
                  <a:cubicBezTo>
                    <a:pt x="4966630" y="810687"/>
                    <a:pt x="5002460" y="960975"/>
                    <a:pt x="5027482" y="1112991"/>
                  </a:cubicBezTo>
                  <a:cubicBezTo>
                    <a:pt x="5040123" y="1189000"/>
                    <a:pt x="5050323" y="1265421"/>
                    <a:pt x="5058082" y="1342088"/>
                  </a:cubicBezTo>
                  <a:cubicBezTo>
                    <a:pt x="5060261" y="1361276"/>
                    <a:pt x="5061743" y="1380464"/>
                    <a:pt x="5063486" y="1399651"/>
                  </a:cubicBezTo>
                  <a:cubicBezTo>
                    <a:pt x="5065318" y="1418591"/>
                    <a:pt x="5066625" y="1438437"/>
                    <a:pt x="5067846" y="1458284"/>
                  </a:cubicBezTo>
                  <a:cubicBezTo>
                    <a:pt x="5069851" y="1497894"/>
                    <a:pt x="5070461" y="1537751"/>
                    <a:pt x="5069414" y="1577772"/>
                  </a:cubicBezTo>
                  <a:cubicBezTo>
                    <a:pt x="5067060" y="1657734"/>
                    <a:pt x="5057820" y="1738272"/>
                    <a:pt x="5040732" y="1817822"/>
                  </a:cubicBezTo>
                  <a:cubicBezTo>
                    <a:pt x="5023123" y="1897289"/>
                    <a:pt x="4997578" y="1975686"/>
                    <a:pt x="4964102" y="2050871"/>
                  </a:cubicBezTo>
                  <a:cubicBezTo>
                    <a:pt x="4897409" y="2201736"/>
                    <a:pt x="4799942" y="2338271"/>
                    <a:pt x="4689486" y="2458008"/>
                  </a:cubicBezTo>
                  <a:cubicBezTo>
                    <a:pt x="4579116" y="2578485"/>
                    <a:pt x="4456716" y="2684139"/>
                    <a:pt x="4333792" y="2784606"/>
                  </a:cubicBezTo>
                  <a:cubicBezTo>
                    <a:pt x="4210520" y="2884908"/>
                    <a:pt x="4085853" y="2979775"/>
                    <a:pt x="3965197" y="3076041"/>
                  </a:cubicBezTo>
                  <a:lnTo>
                    <a:pt x="3873745" y="3149167"/>
                  </a:lnTo>
                  <a:cubicBezTo>
                    <a:pt x="3842621" y="3173790"/>
                    <a:pt x="3811325" y="3198413"/>
                    <a:pt x="3779416" y="3222705"/>
                  </a:cubicBezTo>
                  <a:cubicBezTo>
                    <a:pt x="3715863" y="3271374"/>
                    <a:pt x="3650652" y="3319055"/>
                    <a:pt x="3582739" y="3364594"/>
                  </a:cubicBezTo>
                  <a:cubicBezTo>
                    <a:pt x="3514913" y="3410051"/>
                    <a:pt x="3445170" y="3454190"/>
                    <a:pt x="3371851" y="3494377"/>
                  </a:cubicBezTo>
                  <a:cubicBezTo>
                    <a:pt x="3298533" y="3534481"/>
                    <a:pt x="3222687" y="3571703"/>
                    <a:pt x="3143615" y="3603819"/>
                  </a:cubicBezTo>
                  <a:cubicBezTo>
                    <a:pt x="2985994" y="3668876"/>
                    <a:pt x="2815732" y="3712356"/>
                    <a:pt x="2643552" y="3730555"/>
                  </a:cubicBezTo>
                  <a:cubicBezTo>
                    <a:pt x="2600484" y="3734838"/>
                    <a:pt x="2557331" y="3738297"/>
                    <a:pt x="2514264" y="3739696"/>
                  </a:cubicBezTo>
                  <a:lnTo>
                    <a:pt x="2481920" y="3740849"/>
                  </a:lnTo>
                  <a:lnTo>
                    <a:pt x="2449664" y="3741014"/>
                  </a:lnTo>
                  <a:cubicBezTo>
                    <a:pt x="2427869" y="3741343"/>
                    <a:pt x="2407207" y="3740685"/>
                    <a:pt x="2386284" y="3740273"/>
                  </a:cubicBezTo>
                  <a:cubicBezTo>
                    <a:pt x="2344525" y="3739779"/>
                    <a:pt x="2302505" y="3737391"/>
                    <a:pt x="2260658" y="3735331"/>
                  </a:cubicBezTo>
                  <a:cubicBezTo>
                    <a:pt x="2218725" y="3732038"/>
                    <a:pt x="2176791" y="3728991"/>
                    <a:pt x="2134945" y="3723967"/>
                  </a:cubicBezTo>
                  <a:cubicBezTo>
                    <a:pt x="2051165" y="3714497"/>
                    <a:pt x="1967473" y="3701568"/>
                    <a:pt x="1884564" y="3683451"/>
                  </a:cubicBezTo>
                  <a:cubicBezTo>
                    <a:pt x="1801657" y="3665335"/>
                    <a:pt x="1719708" y="3642029"/>
                    <a:pt x="1639764" y="3613537"/>
                  </a:cubicBezTo>
                  <a:cubicBezTo>
                    <a:pt x="1559820" y="3584961"/>
                    <a:pt x="1481969" y="3550869"/>
                    <a:pt x="1407081" y="3512164"/>
                  </a:cubicBezTo>
                  <a:cubicBezTo>
                    <a:pt x="1332455" y="3472884"/>
                    <a:pt x="1260794" y="3428992"/>
                    <a:pt x="1193491" y="3380240"/>
                  </a:cubicBezTo>
                  <a:cubicBezTo>
                    <a:pt x="1058362" y="3283233"/>
                    <a:pt x="939973" y="3169508"/>
                    <a:pt x="836141" y="3047878"/>
                  </a:cubicBezTo>
                  <a:cubicBezTo>
                    <a:pt x="784444" y="2986774"/>
                    <a:pt x="736321" y="2923695"/>
                    <a:pt x="690812" y="2859461"/>
                  </a:cubicBezTo>
                  <a:cubicBezTo>
                    <a:pt x="645217" y="2795229"/>
                    <a:pt x="602674" y="2729596"/>
                    <a:pt x="562397" y="2662976"/>
                  </a:cubicBezTo>
                  <a:cubicBezTo>
                    <a:pt x="541823" y="2629295"/>
                    <a:pt x="522992" y="2597755"/>
                    <a:pt x="502504" y="2565474"/>
                  </a:cubicBezTo>
                  <a:cubicBezTo>
                    <a:pt x="482192" y="2533440"/>
                    <a:pt x="461530" y="2501406"/>
                    <a:pt x="440258" y="2469619"/>
                  </a:cubicBezTo>
                  <a:lnTo>
                    <a:pt x="310360" y="2278732"/>
                  </a:lnTo>
                  <a:cubicBezTo>
                    <a:pt x="288826" y="2246616"/>
                    <a:pt x="267555" y="2214335"/>
                    <a:pt x="246806" y="2181642"/>
                  </a:cubicBezTo>
                  <a:cubicBezTo>
                    <a:pt x="226057" y="2148949"/>
                    <a:pt x="205483" y="2116174"/>
                    <a:pt x="186303" y="2082411"/>
                  </a:cubicBezTo>
                  <a:cubicBezTo>
                    <a:pt x="147857" y="2015213"/>
                    <a:pt x="112550" y="1946041"/>
                    <a:pt x="84390" y="1874231"/>
                  </a:cubicBezTo>
                  <a:cubicBezTo>
                    <a:pt x="55708" y="1802669"/>
                    <a:pt x="34436" y="1728473"/>
                    <a:pt x="20139" y="1653288"/>
                  </a:cubicBezTo>
                  <a:cubicBezTo>
                    <a:pt x="6452" y="1578103"/>
                    <a:pt x="0" y="1501764"/>
                    <a:pt x="0" y="1425590"/>
                  </a:cubicBezTo>
                  <a:cubicBezTo>
                    <a:pt x="1133" y="1121885"/>
                    <a:pt x="63293" y="819004"/>
                    <a:pt x="179939" y="533498"/>
                  </a:cubicBezTo>
                  <a:cubicBezTo>
                    <a:pt x="209232" y="462183"/>
                    <a:pt x="240965" y="391527"/>
                    <a:pt x="276709" y="322519"/>
                  </a:cubicBezTo>
                  <a:cubicBezTo>
                    <a:pt x="311930" y="253262"/>
                    <a:pt x="350725" y="185489"/>
                    <a:pt x="392571" y="11928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Freeform: Shape 150">
              <a:extLst>
                <a:ext uri="{FF2B5EF4-FFF2-40B4-BE49-F238E27FC236}">
                  <a16:creationId xmlns:a16="http://schemas.microsoft.com/office/drawing/2014/main" id="{58E67742-7BE5-458C-BC8D-9EE855763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2838" y="1"/>
              <a:ext cx="4960548" cy="3526297"/>
            </a:xfrm>
            <a:custGeom>
              <a:avLst/>
              <a:gdLst>
                <a:gd name="connsiteX0" fmla="*/ 542883 w 4960548"/>
                <a:gd name="connsiteY0" fmla="*/ 0 h 3526297"/>
                <a:gd name="connsiteX1" fmla="*/ 826658 w 4960548"/>
                <a:gd name="connsiteY1" fmla="*/ 0 h 3526297"/>
                <a:gd name="connsiteX2" fmla="*/ 730698 w 4960548"/>
                <a:gd name="connsiteY2" fmla="*/ 89329 h 3526297"/>
                <a:gd name="connsiteX3" fmla="*/ 590295 w 4960548"/>
                <a:gd name="connsiteY3" fmla="*/ 244485 h 3526297"/>
                <a:gd name="connsiteX4" fmla="*/ 357524 w 4960548"/>
                <a:gd name="connsiteY4" fmla="*/ 587307 h 3526297"/>
                <a:gd name="connsiteX5" fmla="*/ 199554 w 4960548"/>
                <a:gd name="connsiteY5" fmla="*/ 966280 h 3526297"/>
                <a:gd name="connsiteX6" fmla="*/ 142104 w 4960548"/>
                <a:gd name="connsiteY6" fmla="*/ 1370286 h 3526297"/>
                <a:gd name="connsiteX7" fmla="*/ 166339 w 4960548"/>
                <a:gd name="connsiteY7" fmla="*/ 1568090 h 3526297"/>
                <a:gd name="connsiteX8" fmla="*/ 237914 w 4960548"/>
                <a:gd name="connsiteY8" fmla="*/ 1753129 h 3526297"/>
                <a:gd name="connsiteX9" fmla="*/ 287868 w 4960548"/>
                <a:gd name="connsiteY9" fmla="*/ 1840255 h 3526297"/>
                <a:gd name="connsiteX10" fmla="*/ 345232 w 4960548"/>
                <a:gd name="connsiteY10" fmla="*/ 1924581 h 3526297"/>
                <a:gd name="connsiteX11" fmla="*/ 477745 w 4960548"/>
                <a:gd name="connsiteY11" fmla="*/ 2087551 h 3526297"/>
                <a:gd name="connsiteX12" fmla="*/ 621156 w 4960548"/>
                <a:gd name="connsiteY12" fmla="*/ 2251756 h 3526297"/>
                <a:gd name="connsiteX13" fmla="*/ 692469 w 4960548"/>
                <a:gd name="connsiteY13" fmla="*/ 2337482 h 3526297"/>
                <a:gd name="connsiteX14" fmla="*/ 726731 w 4960548"/>
                <a:gd name="connsiteY14" fmla="*/ 2379562 h 3526297"/>
                <a:gd name="connsiteX15" fmla="*/ 760295 w 4960548"/>
                <a:gd name="connsiteY15" fmla="*/ 2419831 h 3526297"/>
                <a:gd name="connsiteX16" fmla="*/ 1048685 w 4960548"/>
                <a:gd name="connsiteY16" fmla="*/ 2717443 h 3526297"/>
                <a:gd name="connsiteX17" fmla="*/ 1202035 w 4960548"/>
                <a:gd name="connsiteY17" fmla="*/ 2851344 h 3526297"/>
                <a:gd name="connsiteX18" fmla="*/ 1362620 w 4960548"/>
                <a:gd name="connsiteY18" fmla="*/ 2974785 h 3526297"/>
                <a:gd name="connsiteX19" fmla="*/ 1721364 w 4960548"/>
                <a:gd name="connsiteY19" fmla="*/ 3170036 h 3526297"/>
                <a:gd name="connsiteX20" fmla="*/ 1922052 w 4960548"/>
                <a:gd name="connsiteY20" fmla="*/ 3225210 h 3526297"/>
                <a:gd name="connsiteX21" fmla="*/ 1973488 w 4960548"/>
                <a:gd name="connsiteY21" fmla="*/ 3234928 h 3526297"/>
                <a:gd name="connsiteX22" fmla="*/ 2025360 w 4960548"/>
                <a:gd name="connsiteY22" fmla="*/ 3243080 h 3526297"/>
                <a:gd name="connsiteX23" fmla="*/ 2130063 w 4960548"/>
                <a:gd name="connsiteY23" fmla="*/ 3254774 h 3526297"/>
                <a:gd name="connsiteX24" fmla="*/ 2182719 w 4960548"/>
                <a:gd name="connsiteY24" fmla="*/ 3258562 h 3526297"/>
                <a:gd name="connsiteX25" fmla="*/ 2235551 w 4960548"/>
                <a:gd name="connsiteY25" fmla="*/ 3261197 h 3526297"/>
                <a:gd name="connsiteX26" fmla="*/ 2288556 w 4960548"/>
                <a:gd name="connsiteY26" fmla="*/ 3262350 h 3526297"/>
                <a:gd name="connsiteX27" fmla="*/ 2341648 w 4960548"/>
                <a:gd name="connsiteY27" fmla="*/ 3262103 h 3526297"/>
                <a:gd name="connsiteX28" fmla="*/ 2368238 w 4960548"/>
                <a:gd name="connsiteY28" fmla="*/ 3261856 h 3526297"/>
                <a:gd name="connsiteX29" fmla="*/ 2393869 w 4960548"/>
                <a:gd name="connsiteY29" fmla="*/ 3260785 h 3526297"/>
                <a:gd name="connsiteX30" fmla="*/ 2419413 w 4960548"/>
                <a:gd name="connsiteY30" fmla="*/ 3259550 h 3526297"/>
                <a:gd name="connsiteX31" fmla="*/ 2444869 w 4960548"/>
                <a:gd name="connsiteY31" fmla="*/ 3257574 h 3526297"/>
                <a:gd name="connsiteX32" fmla="*/ 2545824 w 4960548"/>
                <a:gd name="connsiteY32" fmla="*/ 3245798 h 3526297"/>
                <a:gd name="connsiteX33" fmla="*/ 2930373 w 4960548"/>
                <a:gd name="connsiteY33" fmla="*/ 3126555 h 3526297"/>
                <a:gd name="connsiteX34" fmla="*/ 3285631 w 4960548"/>
                <a:gd name="connsiteY34" fmla="*/ 2917552 h 3526297"/>
                <a:gd name="connsiteX35" fmla="*/ 3371764 w 4960548"/>
                <a:gd name="connsiteY35" fmla="*/ 2856120 h 3526297"/>
                <a:gd name="connsiteX36" fmla="*/ 3457898 w 4960548"/>
                <a:gd name="connsiteY36" fmla="*/ 2792628 h 3526297"/>
                <a:gd name="connsiteX37" fmla="*/ 3632344 w 4960548"/>
                <a:gd name="connsiteY37" fmla="*/ 2660869 h 3526297"/>
                <a:gd name="connsiteX38" fmla="*/ 3990915 w 4960548"/>
                <a:gd name="connsiteY38" fmla="*/ 2405832 h 3526297"/>
                <a:gd name="connsiteX39" fmla="*/ 4324988 w 4960548"/>
                <a:gd name="connsiteY39" fmla="*/ 2152196 h 3526297"/>
                <a:gd name="connsiteX40" fmla="*/ 4592106 w 4960548"/>
                <a:gd name="connsiteY40" fmla="*/ 1861501 h 3526297"/>
                <a:gd name="connsiteX41" fmla="*/ 4683122 w 4960548"/>
                <a:gd name="connsiteY41" fmla="*/ 1692521 h 3526297"/>
                <a:gd name="connsiteX42" fmla="*/ 4738568 w 4960548"/>
                <a:gd name="connsiteY42" fmla="*/ 1507893 h 3526297"/>
                <a:gd name="connsiteX43" fmla="*/ 4753912 w 4960548"/>
                <a:gd name="connsiteY43" fmla="*/ 1411050 h 3526297"/>
                <a:gd name="connsiteX44" fmla="*/ 4756440 w 4960548"/>
                <a:gd name="connsiteY44" fmla="*/ 1386509 h 3526297"/>
                <a:gd name="connsiteX45" fmla="*/ 4758358 w 4960548"/>
                <a:gd name="connsiteY45" fmla="*/ 1361475 h 3526297"/>
                <a:gd name="connsiteX46" fmla="*/ 4761148 w 4960548"/>
                <a:gd name="connsiteY46" fmla="*/ 1309759 h 3526297"/>
                <a:gd name="connsiteX47" fmla="*/ 4756354 w 4960548"/>
                <a:gd name="connsiteY47" fmla="*/ 1102980 h 3526297"/>
                <a:gd name="connsiteX48" fmla="*/ 4725578 w 4960548"/>
                <a:gd name="connsiteY48" fmla="*/ 898753 h 3526297"/>
                <a:gd name="connsiteX49" fmla="*/ 4673358 w 4960548"/>
                <a:gd name="connsiteY49" fmla="*/ 699384 h 3526297"/>
                <a:gd name="connsiteX50" fmla="*/ 4538491 w 4960548"/>
                <a:gd name="connsiteY50" fmla="*/ 312754 h 3526297"/>
                <a:gd name="connsiteX51" fmla="*/ 4446604 w 4960548"/>
                <a:gd name="connsiteY51" fmla="*/ 129196 h 3526297"/>
                <a:gd name="connsiteX52" fmla="*/ 4419840 w 4960548"/>
                <a:gd name="connsiteY52" fmla="*/ 85222 h 3526297"/>
                <a:gd name="connsiteX53" fmla="*/ 4391680 w 4960548"/>
                <a:gd name="connsiteY53" fmla="*/ 42071 h 3526297"/>
                <a:gd name="connsiteX54" fmla="*/ 4361930 w 4960548"/>
                <a:gd name="connsiteY54" fmla="*/ 0 h 3526297"/>
                <a:gd name="connsiteX55" fmla="*/ 4588871 w 4960548"/>
                <a:gd name="connsiteY55" fmla="*/ 0 h 3526297"/>
                <a:gd name="connsiteX56" fmla="*/ 4613640 w 4960548"/>
                <a:gd name="connsiteY56" fmla="*/ 38859 h 3526297"/>
                <a:gd name="connsiteX57" fmla="*/ 4724445 w 4960548"/>
                <a:gd name="connsiteY57" fmla="*/ 234687 h 3526297"/>
                <a:gd name="connsiteX58" fmla="*/ 4876138 w 4960548"/>
                <a:gd name="connsiteY58" fmla="*/ 653022 h 3526297"/>
                <a:gd name="connsiteX59" fmla="*/ 4911707 w 4960548"/>
                <a:gd name="connsiteY59" fmla="*/ 870671 h 3526297"/>
                <a:gd name="connsiteX60" fmla="*/ 4934810 w 4960548"/>
                <a:gd name="connsiteY60" fmla="*/ 1088487 h 3526297"/>
                <a:gd name="connsiteX61" fmla="*/ 4953206 w 4960548"/>
                <a:gd name="connsiteY61" fmla="*/ 1306301 h 3526297"/>
                <a:gd name="connsiteX62" fmla="*/ 4956954 w 4960548"/>
                <a:gd name="connsiteY62" fmla="*/ 1360899 h 3526297"/>
                <a:gd name="connsiteX63" fmla="*/ 4958610 w 4960548"/>
                <a:gd name="connsiteY63" fmla="*/ 1388980 h 3526297"/>
                <a:gd name="connsiteX64" fmla="*/ 4959830 w 4960548"/>
                <a:gd name="connsiteY64" fmla="*/ 1417555 h 3526297"/>
                <a:gd name="connsiteX65" fmla="*/ 4958174 w 4960548"/>
                <a:gd name="connsiteY65" fmla="*/ 1532680 h 3526297"/>
                <a:gd name="connsiteX66" fmla="*/ 4834030 w 4960548"/>
                <a:gd name="connsiteY66" fmla="*/ 1984861 h 3526297"/>
                <a:gd name="connsiteX67" fmla="*/ 4558106 w 4960548"/>
                <a:gd name="connsiteY67" fmla="*/ 2368857 h 3526297"/>
                <a:gd name="connsiteX68" fmla="*/ 4389936 w 4960548"/>
                <a:gd name="connsiteY68" fmla="*/ 2528945 h 3526297"/>
                <a:gd name="connsiteX69" fmla="*/ 4214618 w 4960548"/>
                <a:gd name="connsiteY69" fmla="*/ 2674457 h 3526297"/>
                <a:gd name="connsiteX70" fmla="*/ 3858489 w 4960548"/>
                <a:gd name="connsiteY70" fmla="*/ 2936658 h 3526297"/>
                <a:gd name="connsiteX71" fmla="*/ 3768868 w 4960548"/>
                <a:gd name="connsiteY71" fmla="*/ 3000643 h 3526297"/>
                <a:gd name="connsiteX72" fmla="*/ 3676806 w 4960548"/>
                <a:gd name="connsiteY72" fmla="*/ 3065040 h 3526297"/>
                <a:gd name="connsiteX73" fmla="*/ 3582477 w 4960548"/>
                <a:gd name="connsiteY73" fmla="*/ 3128614 h 3526297"/>
                <a:gd name="connsiteX74" fmla="*/ 3485185 w 4960548"/>
                <a:gd name="connsiteY74" fmla="*/ 3190377 h 3526297"/>
                <a:gd name="connsiteX75" fmla="*/ 3280923 w 4960548"/>
                <a:gd name="connsiteY75" fmla="*/ 3306325 h 3526297"/>
                <a:gd name="connsiteX76" fmla="*/ 3061230 w 4960548"/>
                <a:gd name="connsiteY76" fmla="*/ 3404897 h 3526297"/>
                <a:gd name="connsiteX77" fmla="*/ 2583137 w 4960548"/>
                <a:gd name="connsiteY77" fmla="*/ 3518292 h 3526297"/>
                <a:gd name="connsiteX78" fmla="*/ 2460038 w 4960548"/>
                <a:gd name="connsiteY78" fmla="*/ 3525622 h 3526297"/>
                <a:gd name="connsiteX79" fmla="*/ 2429264 w 4960548"/>
                <a:gd name="connsiteY79" fmla="*/ 3526280 h 3526297"/>
                <a:gd name="connsiteX80" fmla="*/ 2398576 w 4960548"/>
                <a:gd name="connsiteY80" fmla="*/ 3526116 h 3526297"/>
                <a:gd name="connsiteX81" fmla="*/ 2367977 w 4960548"/>
                <a:gd name="connsiteY81" fmla="*/ 3525786 h 3526297"/>
                <a:gd name="connsiteX82" fmla="*/ 2338249 w 4960548"/>
                <a:gd name="connsiteY82" fmla="*/ 3524716 h 3526297"/>
                <a:gd name="connsiteX83" fmla="*/ 2100770 w 4960548"/>
                <a:gd name="connsiteY83" fmla="*/ 3506845 h 3526297"/>
                <a:gd name="connsiteX84" fmla="*/ 1864776 w 4960548"/>
                <a:gd name="connsiteY84" fmla="*/ 3467483 h 3526297"/>
                <a:gd name="connsiteX85" fmla="*/ 1632964 w 4960548"/>
                <a:gd name="connsiteY85" fmla="*/ 3405803 h 3526297"/>
                <a:gd name="connsiteX86" fmla="*/ 1189219 w 4960548"/>
                <a:gd name="connsiteY86" fmla="*/ 3220352 h 3526297"/>
                <a:gd name="connsiteX87" fmla="*/ 815305 w 4960548"/>
                <a:gd name="connsiteY87" fmla="*/ 2931634 h 3526297"/>
                <a:gd name="connsiteX88" fmla="*/ 663699 w 4960548"/>
                <a:gd name="connsiteY88" fmla="*/ 2757877 h 3526297"/>
                <a:gd name="connsiteX89" fmla="*/ 531274 w 4960548"/>
                <a:gd name="connsiteY89" fmla="*/ 2573907 h 3526297"/>
                <a:gd name="connsiteX90" fmla="*/ 500325 w 4960548"/>
                <a:gd name="connsiteY90" fmla="*/ 2527051 h 3526297"/>
                <a:gd name="connsiteX91" fmla="*/ 470771 w 4960548"/>
                <a:gd name="connsiteY91" fmla="*/ 2481594 h 3526297"/>
                <a:gd name="connsiteX92" fmla="*/ 412448 w 4960548"/>
                <a:gd name="connsiteY92" fmla="*/ 2393479 h 3526297"/>
                <a:gd name="connsiteX93" fmla="*/ 291616 w 4960548"/>
                <a:gd name="connsiteY93" fmla="*/ 2213464 h 3526297"/>
                <a:gd name="connsiteX94" fmla="*/ 173662 w 4960548"/>
                <a:gd name="connsiteY94" fmla="*/ 2023154 h 3526297"/>
                <a:gd name="connsiteX95" fmla="*/ 120483 w 4960548"/>
                <a:gd name="connsiteY95" fmla="*/ 1922276 h 3526297"/>
                <a:gd name="connsiteX96" fmla="*/ 75324 w 4960548"/>
                <a:gd name="connsiteY96" fmla="*/ 1816703 h 3526297"/>
                <a:gd name="connsiteX97" fmla="*/ 40713 w 4960548"/>
                <a:gd name="connsiteY97" fmla="*/ 1707179 h 3526297"/>
                <a:gd name="connsiteX98" fmla="*/ 27811 w 4960548"/>
                <a:gd name="connsiteY98" fmla="*/ 1651346 h 3526297"/>
                <a:gd name="connsiteX99" fmla="*/ 22144 w 4960548"/>
                <a:gd name="connsiteY99" fmla="*/ 1623346 h 3526297"/>
                <a:gd name="connsiteX100" fmla="*/ 17436 w 4960548"/>
                <a:gd name="connsiteY100" fmla="*/ 1595265 h 3526297"/>
                <a:gd name="connsiteX101" fmla="*/ 0 w 4960548"/>
                <a:gd name="connsiteY101" fmla="*/ 1370286 h 3526297"/>
                <a:gd name="connsiteX102" fmla="*/ 48385 w 4960548"/>
                <a:gd name="connsiteY102" fmla="*/ 931939 h 3526297"/>
                <a:gd name="connsiteX103" fmla="*/ 193801 w 4960548"/>
                <a:gd name="connsiteY103" fmla="*/ 511957 h 3526297"/>
                <a:gd name="connsiteX104" fmla="*/ 431660 w 4960548"/>
                <a:gd name="connsiteY104" fmla="*/ 131379 h 352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960548" h="3526297">
                  <a:moveTo>
                    <a:pt x="542883" y="0"/>
                  </a:moveTo>
                  <a:lnTo>
                    <a:pt x="826658" y="0"/>
                  </a:lnTo>
                  <a:lnTo>
                    <a:pt x="730698" y="89329"/>
                  </a:lnTo>
                  <a:cubicBezTo>
                    <a:pt x="681528" y="139120"/>
                    <a:pt x="634626" y="190876"/>
                    <a:pt x="590295" y="244485"/>
                  </a:cubicBezTo>
                  <a:cubicBezTo>
                    <a:pt x="501458" y="351540"/>
                    <a:pt x="423083" y="466336"/>
                    <a:pt x="357524" y="587307"/>
                  </a:cubicBezTo>
                  <a:cubicBezTo>
                    <a:pt x="291965" y="708196"/>
                    <a:pt x="237391" y="834767"/>
                    <a:pt x="199554" y="966280"/>
                  </a:cubicBezTo>
                  <a:cubicBezTo>
                    <a:pt x="161632" y="1097463"/>
                    <a:pt x="142016" y="1233833"/>
                    <a:pt x="142104" y="1370286"/>
                  </a:cubicBezTo>
                  <a:cubicBezTo>
                    <a:pt x="142888" y="1437319"/>
                    <a:pt x="149862" y="1503858"/>
                    <a:pt x="166339" y="1568090"/>
                  </a:cubicBezTo>
                  <a:cubicBezTo>
                    <a:pt x="182555" y="1632405"/>
                    <a:pt x="207750" y="1693921"/>
                    <a:pt x="237914" y="1753129"/>
                  </a:cubicBezTo>
                  <a:cubicBezTo>
                    <a:pt x="253170" y="1782693"/>
                    <a:pt x="270084" y="1811680"/>
                    <a:pt x="287868" y="1840255"/>
                  </a:cubicBezTo>
                  <a:cubicBezTo>
                    <a:pt x="305914" y="1868748"/>
                    <a:pt x="325181" y="1896830"/>
                    <a:pt x="345232" y="1924581"/>
                  </a:cubicBezTo>
                  <a:cubicBezTo>
                    <a:pt x="385858" y="1979920"/>
                    <a:pt x="431017" y="2033612"/>
                    <a:pt x="477745" y="2087551"/>
                  </a:cubicBezTo>
                  <a:cubicBezTo>
                    <a:pt x="524474" y="2141573"/>
                    <a:pt x="573294" y="2195594"/>
                    <a:pt x="621156" y="2251756"/>
                  </a:cubicBezTo>
                  <a:cubicBezTo>
                    <a:pt x="645130" y="2279755"/>
                    <a:pt x="668843" y="2308412"/>
                    <a:pt x="692469" y="2337482"/>
                  </a:cubicBezTo>
                  <a:lnTo>
                    <a:pt x="726731" y="2379562"/>
                  </a:lnTo>
                  <a:cubicBezTo>
                    <a:pt x="737977" y="2392986"/>
                    <a:pt x="748700" y="2406738"/>
                    <a:pt x="760295" y="2419831"/>
                  </a:cubicBezTo>
                  <a:cubicBezTo>
                    <a:pt x="850788" y="2526392"/>
                    <a:pt x="948952" y="2624470"/>
                    <a:pt x="1048685" y="2717443"/>
                  </a:cubicBezTo>
                  <a:cubicBezTo>
                    <a:pt x="1098814" y="2763724"/>
                    <a:pt x="1149814" y="2808439"/>
                    <a:pt x="1202035" y="2851344"/>
                  </a:cubicBezTo>
                  <a:cubicBezTo>
                    <a:pt x="1254256" y="2894248"/>
                    <a:pt x="1307435" y="2935752"/>
                    <a:pt x="1362620" y="2974785"/>
                  </a:cubicBezTo>
                  <a:cubicBezTo>
                    <a:pt x="1472554" y="3053017"/>
                    <a:pt x="1591118" y="3122932"/>
                    <a:pt x="1721364" y="3170036"/>
                  </a:cubicBezTo>
                  <a:cubicBezTo>
                    <a:pt x="1786314" y="3193588"/>
                    <a:pt x="1853617" y="3211622"/>
                    <a:pt x="1922052" y="3225210"/>
                  </a:cubicBezTo>
                  <a:cubicBezTo>
                    <a:pt x="1939227" y="3228422"/>
                    <a:pt x="1956227" y="3232128"/>
                    <a:pt x="1973488" y="3234928"/>
                  </a:cubicBezTo>
                  <a:lnTo>
                    <a:pt x="2025360" y="3243080"/>
                  </a:lnTo>
                  <a:cubicBezTo>
                    <a:pt x="2060145" y="3247445"/>
                    <a:pt x="2094930" y="3252056"/>
                    <a:pt x="2130063" y="3254774"/>
                  </a:cubicBezTo>
                  <a:cubicBezTo>
                    <a:pt x="2147587" y="3256338"/>
                    <a:pt x="2165109" y="3257821"/>
                    <a:pt x="2182719" y="3258562"/>
                  </a:cubicBezTo>
                  <a:cubicBezTo>
                    <a:pt x="2200330" y="3259385"/>
                    <a:pt x="2217853" y="3260703"/>
                    <a:pt x="2235551" y="3261197"/>
                  </a:cubicBezTo>
                  <a:lnTo>
                    <a:pt x="2288556" y="3262350"/>
                  </a:lnTo>
                  <a:cubicBezTo>
                    <a:pt x="2306166" y="3262761"/>
                    <a:pt x="2323951" y="3262185"/>
                    <a:pt x="2341648" y="3262103"/>
                  </a:cubicBezTo>
                  <a:lnTo>
                    <a:pt x="2368238" y="3261856"/>
                  </a:lnTo>
                  <a:cubicBezTo>
                    <a:pt x="2376869" y="3261609"/>
                    <a:pt x="2385325" y="3261115"/>
                    <a:pt x="2393869" y="3260785"/>
                  </a:cubicBezTo>
                  <a:cubicBezTo>
                    <a:pt x="2402412" y="3260373"/>
                    <a:pt x="2410956" y="3260127"/>
                    <a:pt x="2419413" y="3259550"/>
                  </a:cubicBezTo>
                  <a:lnTo>
                    <a:pt x="2444869" y="3257574"/>
                  </a:lnTo>
                  <a:cubicBezTo>
                    <a:pt x="2478782" y="3255021"/>
                    <a:pt x="2512434" y="3250739"/>
                    <a:pt x="2545824" y="3245798"/>
                  </a:cubicBezTo>
                  <a:cubicBezTo>
                    <a:pt x="2679470" y="3224881"/>
                    <a:pt x="2807973" y="3183954"/>
                    <a:pt x="2930373" y="3126555"/>
                  </a:cubicBezTo>
                  <a:cubicBezTo>
                    <a:pt x="3053210" y="3069817"/>
                    <a:pt x="3170118" y="2997184"/>
                    <a:pt x="3285631" y="2917552"/>
                  </a:cubicBezTo>
                  <a:cubicBezTo>
                    <a:pt x="3314487" y="2897706"/>
                    <a:pt x="3343169" y="2876954"/>
                    <a:pt x="3371764" y="2856120"/>
                  </a:cubicBezTo>
                  <a:cubicBezTo>
                    <a:pt x="3400534" y="2835285"/>
                    <a:pt x="3429216" y="2814121"/>
                    <a:pt x="3457898" y="2792628"/>
                  </a:cubicBezTo>
                  <a:lnTo>
                    <a:pt x="3632344" y="2660869"/>
                  </a:lnTo>
                  <a:cubicBezTo>
                    <a:pt x="3752043" y="2571190"/>
                    <a:pt x="3872873" y="2487687"/>
                    <a:pt x="3990915" y="2405832"/>
                  </a:cubicBezTo>
                  <a:cubicBezTo>
                    <a:pt x="4108869" y="2323976"/>
                    <a:pt x="4222378" y="2241297"/>
                    <a:pt x="4324988" y="2152196"/>
                  </a:cubicBezTo>
                  <a:cubicBezTo>
                    <a:pt x="4427598" y="2063258"/>
                    <a:pt x="4520270" y="1968474"/>
                    <a:pt x="4592106" y="1861501"/>
                  </a:cubicBezTo>
                  <a:cubicBezTo>
                    <a:pt x="4628024" y="1808057"/>
                    <a:pt x="4658712" y="1751730"/>
                    <a:pt x="4683122" y="1692521"/>
                  </a:cubicBezTo>
                  <a:cubicBezTo>
                    <a:pt x="4707706" y="1633393"/>
                    <a:pt x="4725404" y="1571467"/>
                    <a:pt x="4738568" y="1507893"/>
                  </a:cubicBezTo>
                  <a:cubicBezTo>
                    <a:pt x="4745106" y="1476106"/>
                    <a:pt x="4750338" y="1443742"/>
                    <a:pt x="4753912" y="1411050"/>
                  </a:cubicBezTo>
                  <a:cubicBezTo>
                    <a:pt x="4754958" y="1402897"/>
                    <a:pt x="4755656" y="1394662"/>
                    <a:pt x="4756440" y="1386509"/>
                  </a:cubicBezTo>
                  <a:cubicBezTo>
                    <a:pt x="4757138" y="1378274"/>
                    <a:pt x="4758010" y="1370204"/>
                    <a:pt x="4758358" y="1361475"/>
                  </a:cubicBezTo>
                  <a:lnTo>
                    <a:pt x="4761148" y="1309759"/>
                  </a:lnTo>
                  <a:cubicBezTo>
                    <a:pt x="4763676" y="1240751"/>
                    <a:pt x="4762106" y="1171659"/>
                    <a:pt x="4756354" y="1102980"/>
                  </a:cubicBezTo>
                  <a:cubicBezTo>
                    <a:pt x="4750774" y="1034218"/>
                    <a:pt x="4740050" y="966033"/>
                    <a:pt x="4725578" y="898753"/>
                  </a:cubicBezTo>
                  <a:cubicBezTo>
                    <a:pt x="4710932" y="831473"/>
                    <a:pt x="4692624" y="765100"/>
                    <a:pt x="4673358" y="699384"/>
                  </a:cubicBezTo>
                  <a:cubicBezTo>
                    <a:pt x="4634912" y="568037"/>
                    <a:pt x="4592456" y="438419"/>
                    <a:pt x="4538491" y="312754"/>
                  </a:cubicBezTo>
                  <a:cubicBezTo>
                    <a:pt x="4511464" y="250003"/>
                    <a:pt x="4481301" y="188406"/>
                    <a:pt x="4446604" y="129196"/>
                  </a:cubicBezTo>
                  <a:cubicBezTo>
                    <a:pt x="4438147" y="114291"/>
                    <a:pt x="4428819" y="99798"/>
                    <a:pt x="4419840" y="85222"/>
                  </a:cubicBezTo>
                  <a:cubicBezTo>
                    <a:pt x="4410598" y="70728"/>
                    <a:pt x="4401008" y="56482"/>
                    <a:pt x="4391680" y="42071"/>
                  </a:cubicBezTo>
                  <a:lnTo>
                    <a:pt x="4361930" y="0"/>
                  </a:lnTo>
                  <a:lnTo>
                    <a:pt x="4588871" y="0"/>
                  </a:lnTo>
                  <a:lnTo>
                    <a:pt x="4613640" y="38859"/>
                  </a:lnTo>
                  <a:cubicBezTo>
                    <a:pt x="4653306" y="102762"/>
                    <a:pt x="4690706" y="167901"/>
                    <a:pt x="4724445" y="234687"/>
                  </a:cubicBezTo>
                  <a:cubicBezTo>
                    <a:pt x="4792096" y="368257"/>
                    <a:pt x="4844230" y="508828"/>
                    <a:pt x="4876138" y="653022"/>
                  </a:cubicBezTo>
                  <a:cubicBezTo>
                    <a:pt x="4892005" y="725161"/>
                    <a:pt x="4903077" y="797874"/>
                    <a:pt x="4911707" y="870671"/>
                  </a:cubicBezTo>
                  <a:cubicBezTo>
                    <a:pt x="4920513" y="943386"/>
                    <a:pt x="4927574" y="1016019"/>
                    <a:pt x="4934810" y="1088487"/>
                  </a:cubicBezTo>
                  <a:cubicBezTo>
                    <a:pt x="4941697" y="1161036"/>
                    <a:pt x="4947799" y="1233586"/>
                    <a:pt x="4953206" y="1306301"/>
                  </a:cubicBezTo>
                  <a:lnTo>
                    <a:pt x="4956954" y="1360899"/>
                  </a:lnTo>
                  <a:cubicBezTo>
                    <a:pt x="4957651" y="1369875"/>
                    <a:pt x="4958087" y="1379510"/>
                    <a:pt x="4958610" y="1388980"/>
                  </a:cubicBezTo>
                  <a:cubicBezTo>
                    <a:pt x="4959133" y="1398450"/>
                    <a:pt x="4959656" y="1408003"/>
                    <a:pt x="4959830" y="1417555"/>
                  </a:cubicBezTo>
                  <a:cubicBezTo>
                    <a:pt x="4961138" y="1455683"/>
                    <a:pt x="4960702" y="1494140"/>
                    <a:pt x="4958174" y="1532680"/>
                  </a:cubicBezTo>
                  <a:cubicBezTo>
                    <a:pt x="4948760" y="1686920"/>
                    <a:pt x="4904908" y="1842314"/>
                    <a:pt x="4834030" y="1984861"/>
                  </a:cubicBezTo>
                  <a:cubicBezTo>
                    <a:pt x="4763328" y="2127820"/>
                    <a:pt x="4665860" y="2256121"/>
                    <a:pt x="4558106" y="2368857"/>
                  </a:cubicBezTo>
                  <a:cubicBezTo>
                    <a:pt x="4504230" y="2425432"/>
                    <a:pt x="4447650" y="2478465"/>
                    <a:pt x="4389936" y="2528945"/>
                  </a:cubicBezTo>
                  <a:cubicBezTo>
                    <a:pt x="4332223" y="2579425"/>
                    <a:pt x="4273726" y="2628011"/>
                    <a:pt x="4214618" y="2674457"/>
                  </a:cubicBezTo>
                  <a:cubicBezTo>
                    <a:pt x="4096664" y="2767759"/>
                    <a:pt x="3976094" y="2852826"/>
                    <a:pt x="3858489" y="2936658"/>
                  </a:cubicBezTo>
                  <a:lnTo>
                    <a:pt x="3768868" y="3000643"/>
                  </a:lnTo>
                  <a:cubicBezTo>
                    <a:pt x="3738530" y="3022136"/>
                    <a:pt x="3707929" y="3043794"/>
                    <a:pt x="3676806" y="3065040"/>
                  </a:cubicBezTo>
                  <a:cubicBezTo>
                    <a:pt x="3645770" y="3086369"/>
                    <a:pt x="3614386" y="3107615"/>
                    <a:pt x="3582477" y="3128614"/>
                  </a:cubicBezTo>
                  <a:cubicBezTo>
                    <a:pt x="3550483" y="3149449"/>
                    <a:pt x="3518226" y="3170118"/>
                    <a:pt x="3485185" y="3190377"/>
                  </a:cubicBezTo>
                  <a:cubicBezTo>
                    <a:pt x="3419452" y="3230975"/>
                    <a:pt x="3351625" y="3270338"/>
                    <a:pt x="3280923" y="3306325"/>
                  </a:cubicBezTo>
                  <a:cubicBezTo>
                    <a:pt x="3210307" y="3342476"/>
                    <a:pt x="3137251" y="3376074"/>
                    <a:pt x="3061230" y="3404897"/>
                  </a:cubicBezTo>
                  <a:cubicBezTo>
                    <a:pt x="2909886" y="3463366"/>
                    <a:pt x="2747295" y="3502810"/>
                    <a:pt x="2583137" y="3518292"/>
                  </a:cubicBezTo>
                  <a:cubicBezTo>
                    <a:pt x="2542075" y="3521999"/>
                    <a:pt x="2501013" y="3524798"/>
                    <a:pt x="2460038" y="3525622"/>
                  </a:cubicBezTo>
                  <a:lnTo>
                    <a:pt x="2429264" y="3526280"/>
                  </a:lnTo>
                  <a:cubicBezTo>
                    <a:pt x="2419064" y="3526363"/>
                    <a:pt x="2408777" y="3526116"/>
                    <a:pt x="2398576" y="3526116"/>
                  </a:cubicBezTo>
                  <a:lnTo>
                    <a:pt x="2367977" y="3525786"/>
                  </a:lnTo>
                  <a:lnTo>
                    <a:pt x="2338249" y="3524716"/>
                  </a:lnTo>
                  <a:cubicBezTo>
                    <a:pt x="2259089" y="3522327"/>
                    <a:pt x="2179756" y="3516399"/>
                    <a:pt x="2100770" y="3506845"/>
                  </a:cubicBezTo>
                  <a:cubicBezTo>
                    <a:pt x="2021699" y="3497787"/>
                    <a:pt x="1942801" y="3484776"/>
                    <a:pt x="1864776" y="3467483"/>
                  </a:cubicBezTo>
                  <a:cubicBezTo>
                    <a:pt x="1786836" y="3450025"/>
                    <a:pt x="1709508" y="3429355"/>
                    <a:pt x="1632964" y="3405803"/>
                  </a:cubicBezTo>
                  <a:cubicBezTo>
                    <a:pt x="1480138" y="3358288"/>
                    <a:pt x="1329055" y="3299160"/>
                    <a:pt x="1189219" y="3220352"/>
                  </a:cubicBezTo>
                  <a:cubicBezTo>
                    <a:pt x="1049296" y="3141708"/>
                    <a:pt x="924367" y="3041982"/>
                    <a:pt x="815305" y="2931634"/>
                  </a:cubicBezTo>
                  <a:cubicBezTo>
                    <a:pt x="760469" y="2876542"/>
                    <a:pt x="710603" y="2817909"/>
                    <a:pt x="663699" y="2757877"/>
                  </a:cubicBezTo>
                  <a:cubicBezTo>
                    <a:pt x="617059" y="2697597"/>
                    <a:pt x="572684" y="2636411"/>
                    <a:pt x="531274" y="2573907"/>
                  </a:cubicBezTo>
                  <a:cubicBezTo>
                    <a:pt x="520638" y="2558426"/>
                    <a:pt x="510612" y="2542697"/>
                    <a:pt x="500325" y="2527051"/>
                  </a:cubicBezTo>
                  <a:lnTo>
                    <a:pt x="470771" y="2481594"/>
                  </a:lnTo>
                  <a:cubicBezTo>
                    <a:pt x="451853" y="2452195"/>
                    <a:pt x="432238" y="2423043"/>
                    <a:pt x="412448" y="2393479"/>
                  </a:cubicBezTo>
                  <a:lnTo>
                    <a:pt x="291616" y="2213464"/>
                  </a:lnTo>
                  <a:cubicBezTo>
                    <a:pt x="251078" y="2152113"/>
                    <a:pt x="211062" y="2088951"/>
                    <a:pt x="173662" y="2023154"/>
                  </a:cubicBezTo>
                  <a:cubicBezTo>
                    <a:pt x="155005" y="1990214"/>
                    <a:pt x="136960" y="1956697"/>
                    <a:pt x="120483" y="1922276"/>
                  </a:cubicBezTo>
                  <a:cubicBezTo>
                    <a:pt x="104093" y="1887771"/>
                    <a:pt x="88837" y="1852608"/>
                    <a:pt x="75324" y="1816703"/>
                  </a:cubicBezTo>
                  <a:cubicBezTo>
                    <a:pt x="62072" y="1780717"/>
                    <a:pt x="50303" y="1744235"/>
                    <a:pt x="40713" y="1707179"/>
                  </a:cubicBezTo>
                  <a:cubicBezTo>
                    <a:pt x="36180" y="1688650"/>
                    <a:pt x="31560" y="1670039"/>
                    <a:pt x="27811" y="1651346"/>
                  </a:cubicBezTo>
                  <a:lnTo>
                    <a:pt x="22144" y="1623346"/>
                  </a:lnTo>
                  <a:lnTo>
                    <a:pt x="17436" y="1595265"/>
                  </a:lnTo>
                  <a:cubicBezTo>
                    <a:pt x="5144" y="1520328"/>
                    <a:pt x="0" y="1444978"/>
                    <a:pt x="0" y="1370286"/>
                  </a:cubicBezTo>
                  <a:cubicBezTo>
                    <a:pt x="349" y="1223293"/>
                    <a:pt x="16652" y="1076299"/>
                    <a:pt x="48385" y="931939"/>
                  </a:cubicBezTo>
                  <a:cubicBezTo>
                    <a:pt x="80032" y="787663"/>
                    <a:pt x="128504" y="646187"/>
                    <a:pt x="193801" y="511957"/>
                  </a:cubicBezTo>
                  <a:cubicBezTo>
                    <a:pt x="259404" y="377727"/>
                    <a:pt x="339740" y="250559"/>
                    <a:pt x="431660" y="13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Freeform: Shape 151">
              <a:extLst>
                <a:ext uri="{FF2B5EF4-FFF2-40B4-BE49-F238E27FC236}">
                  <a16:creationId xmlns:a16="http://schemas.microsoft.com/office/drawing/2014/main" id="{EB03BE98-6C07-41CD-ACA9-5244A3DA1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213739 w 4934374"/>
                <a:gd name="connsiteY1" fmla="*/ 0 h 3484134"/>
                <a:gd name="connsiteX2" fmla="*/ 1150162 w 4934374"/>
                <a:gd name="connsiteY2" fmla="*/ 47028 h 3484134"/>
                <a:gd name="connsiteX3" fmla="*/ 626038 w 4934374"/>
                <a:gd name="connsiteY3" fmla="*/ 660944 h 3484134"/>
                <a:gd name="connsiteX4" fmla="*/ 435986 w 4934374"/>
                <a:gd name="connsiteY4" fmla="*/ 1375409 h 3484134"/>
                <a:gd name="connsiteX5" fmla="*/ 750530 w 4934374"/>
                <a:gd name="connsiteY5" fmla="*/ 2038817 h 3484134"/>
                <a:gd name="connsiteX6" fmla="*/ 909024 w 4934374"/>
                <a:gd name="connsiteY6" fmla="*/ 2249384 h 3484134"/>
                <a:gd name="connsiteX7" fmla="*/ 2396223 w 4934374"/>
                <a:gd name="connsiteY7" fmla="*/ 3072468 h 3484134"/>
                <a:gd name="connsiteX8" fmla="*/ 3525201 w 4934374"/>
                <a:gd name="connsiteY8" fmla="*/ 2566101 h 3484134"/>
                <a:gd name="connsiteX9" fmla="*/ 3662596 w 4934374"/>
                <a:gd name="connsiteY9" fmla="*/ 2465552 h 3484134"/>
                <a:gd name="connsiteX10" fmla="*/ 4287500 w 4934374"/>
                <a:gd name="connsiteY10" fmla="*/ 1939915 h 3484134"/>
                <a:gd name="connsiteX11" fmla="*/ 4498563 w 4934374"/>
                <a:gd name="connsiteY11" fmla="*/ 1375409 h 3484134"/>
                <a:gd name="connsiteX12" fmla="*/ 4132831 w 4934374"/>
                <a:gd name="connsiteY12" fmla="*/ 134540 h 3484134"/>
                <a:gd name="connsiteX13" fmla="*/ 4025590 w 4934374"/>
                <a:gd name="connsiteY13" fmla="*/ 0 h 3484134"/>
                <a:gd name="connsiteX14" fmla="*/ 4555675 w 4934374"/>
                <a:gd name="connsiteY14" fmla="*/ 0 h 3484134"/>
                <a:gd name="connsiteX15" fmla="*/ 4605933 w 4934374"/>
                <a:gd name="connsiteY15" fmla="*/ 77740 h 3484134"/>
                <a:gd name="connsiteX16" fmla="*/ 4934374 w 4934374"/>
                <a:gd name="connsiteY16" fmla="*/ 1375327 h 3484134"/>
                <a:gd name="connsiteX17" fmla="*/ 3793540 w 4934374"/>
                <a:gd name="connsiteY17" fmla="*/ 2890475 h 3484134"/>
                <a:gd name="connsiteX18" fmla="*/ 2396135 w 4934374"/>
                <a:gd name="connsiteY18" fmla="*/ 3484134 h 3484134"/>
                <a:gd name="connsiteX19" fmla="*/ 548273 w 4934374"/>
                <a:gd name="connsiteY19" fmla="*/ 2480458 h 3484134"/>
                <a:gd name="connsiteX20" fmla="*/ 0 w 4934374"/>
                <a:gd name="connsiteY20" fmla="*/ 1375327 h 3484134"/>
                <a:gd name="connsiteX21" fmla="*/ 512166 w 4934374"/>
                <a:gd name="connsiteY21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213739" y="0"/>
                  </a:lnTo>
                  <a:lnTo>
                    <a:pt x="1150162" y="47028"/>
                  </a:lnTo>
                  <a:cubicBezTo>
                    <a:pt x="925762" y="228608"/>
                    <a:pt x="749397" y="435224"/>
                    <a:pt x="626038" y="660944"/>
                  </a:cubicBezTo>
                  <a:cubicBezTo>
                    <a:pt x="499976" y="891687"/>
                    <a:pt x="435986" y="1132066"/>
                    <a:pt x="435986" y="1375409"/>
                  </a:cubicBezTo>
                  <a:cubicBezTo>
                    <a:pt x="435986" y="1620481"/>
                    <a:pt x="538074" y="1763604"/>
                    <a:pt x="750530" y="2038817"/>
                  </a:cubicBezTo>
                  <a:cubicBezTo>
                    <a:pt x="801792" y="2105190"/>
                    <a:pt x="854797" y="2173870"/>
                    <a:pt x="909024" y="2249384"/>
                  </a:cubicBezTo>
                  <a:cubicBezTo>
                    <a:pt x="1323389" y="2826326"/>
                    <a:pt x="1768180" y="3072468"/>
                    <a:pt x="2396223" y="3072468"/>
                  </a:cubicBezTo>
                  <a:cubicBezTo>
                    <a:pt x="2808409" y="3072468"/>
                    <a:pt x="3110835" y="2871947"/>
                    <a:pt x="3525201" y="2566101"/>
                  </a:cubicBezTo>
                  <a:cubicBezTo>
                    <a:pt x="3571493" y="2531926"/>
                    <a:pt x="3617786" y="2498162"/>
                    <a:pt x="3662596" y="2465552"/>
                  </a:cubicBezTo>
                  <a:cubicBezTo>
                    <a:pt x="3905479" y="2288583"/>
                    <a:pt x="4134849" y="2121414"/>
                    <a:pt x="4287500" y="1939915"/>
                  </a:cubicBezTo>
                  <a:cubicBezTo>
                    <a:pt x="4433440" y="1766404"/>
                    <a:pt x="4498563" y="1592317"/>
                    <a:pt x="4498563" y="1375409"/>
                  </a:cubicBezTo>
                  <a:cubicBezTo>
                    <a:pt x="4498563" y="899696"/>
                    <a:pt x="4369741" y="465973"/>
                    <a:pt x="4132831" y="134540"/>
                  </a:cubicBezTo>
                  <a:lnTo>
                    <a:pt x="4025590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Freeform: Shape 152">
              <a:extLst>
                <a:ext uri="{FF2B5EF4-FFF2-40B4-BE49-F238E27FC236}">
                  <a16:creationId xmlns:a16="http://schemas.microsoft.com/office/drawing/2014/main" id="{D13CCE92-2C5E-48BC-9713-FBEEDBAE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354934 w 4934374"/>
                <a:gd name="connsiteY1" fmla="*/ 0 h 3484134"/>
                <a:gd name="connsiteX2" fmla="*/ 1206830 w 4934374"/>
                <a:gd name="connsiteY2" fmla="*/ 109531 h 3484134"/>
                <a:gd name="connsiteX3" fmla="*/ 703453 w 4934374"/>
                <a:gd name="connsiteY3" fmla="*/ 698660 h 3484134"/>
                <a:gd name="connsiteX4" fmla="*/ 523079 w 4934374"/>
                <a:gd name="connsiteY4" fmla="*/ 1375409 h 3484134"/>
                <a:gd name="connsiteX5" fmla="*/ 820885 w 4934374"/>
                <a:gd name="connsiteY5" fmla="*/ 1990313 h 3484134"/>
                <a:gd name="connsiteX6" fmla="*/ 981122 w 4934374"/>
                <a:gd name="connsiteY6" fmla="*/ 2203186 h 3484134"/>
                <a:gd name="connsiteX7" fmla="*/ 1592426 w 4934374"/>
                <a:gd name="connsiteY7" fmla="*/ 2792645 h 3484134"/>
                <a:gd name="connsiteX8" fmla="*/ 2396135 w 4934374"/>
                <a:gd name="connsiteY8" fmla="*/ 2990119 h 3484134"/>
                <a:gd name="connsiteX9" fmla="*/ 2913112 w 4934374"/>
                <a:gd name="connsiteY9" fmla="*/ 2864371 h 3484134"/>
                <a:gd name="connsiteX10" fmla="*/ 3471411 w 4934374"/>
                <a:gd name="connsiteY10" fmla="*/ 2501292 h 3484134"/>
                <a:gd name="connsiteX11" fmla="*/ 3609242 w 4934374"/>
                <a:gd name="connsiteY11" fmla="*/ 2400414 h 3484134"/>
                <a:gd name="connsiteX12" fmla="*/ 4219151 w 4934374"/>
                <a:gd name="connsiteY12" fmla="*/ 1888693 h 3484134"/>
                <a:gd name="connsiteX13" fmla="*/ 4411296 w 4934374"/>
                <a:gd name="connsiteY13" fmla="*/ 1375409 h 3484134"/>
                <a:gd name="connsiteX14" fmla="*/ 3957874 w 4934374"/>
                <a:gd name="connsiteY14" fmla="*/ 51887 h 3484134"/>
                <a:gd name="connsiteX15" fmla="*/ 3906637 w 4934374"/>
                <a:gd name="connsiteY15" fmla="*/ 0 h 3484134"/>
                <a:gd name="connsiteX16" fmla="*/ 4555675 w 4934374"/>
                <a:gd name="connsiteY16" fmla="*/ 0 h 3484134"/>
                <a:gd name="connsiteX17" fmla="*/ 4605933 w 4934374"/>
                <a:gd name="connsiteY17" fmla="*/ 77740 h 3484134"/>
                <a:gd name="connsiteX18" fmla="*/ 4934374 w 4934374"/>
                <a:gd name="connsiteY18" fmla="*/ 1375327 h 3484134"/>
                <a:gd name="connsiteX19" fmla="*/ 3793540 w 4934374"/>
                <a:gd name="connsiteY19" fmla="*/ 2890475 h 3484134"/>
                <a:gd name="connsiteX20" fmla="*/ 2396135 w 4934374"/>
                <a:gd name="connsiteY20" fmla="*/ 3484134 h 3484134"/>
                <a:gd name="connsiteX21" fmla="*/ 548273 w 4934374"/>
                <a:gd name="connsiteY21" fmla="*/ 2480458 h 3484134"/>
                <a:gd name="connsiteX22" fmla="*/ 0 w 4934374"/>
                <a:gd name="connsiteY22" fmla="*/ 1375327 h 3484134"/>
                <a:gd name="connsiteX23" fmla="*/ 512166 w 4934374"/>
                <a:gd name="connsiteY23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354934" y="0"/>
                  </a:lnTo>
                  <a:lnTo>
                    <a:pt x="1206830" y="109531"/>
                  </a:lnTo>
                  <a:cubicBezTo>
                    <a:pt x="994024" y="281725"/>
                    <a:pt x="820013" y="485457"/>
                    <a:pt x="703453" y="698660"/>
                  </a:cubicBezTo>
                  <a:cubicBezTo>
                    <a:pt x="583756" y="917627"/>
                    <a:pt x="523079" y="1145324"/>
                    <a:pt x="523079" y="1375409"/>
                  </a:cubicBezTo>
                  <a:cubicBezTo>
                    <a:pt x="523079" y="1595282"/>
                    <a:pt x="614356" y="1722842"/>
                    <a:pt x="820885" y="1990313"/>
                  </a:cubicBezTo>
                  <a:cubicBezTo>
                    <a:pt x="872582" y="2057263"/>
                    <a:pt x="926023" y="2126519"/>
                    <a:pt x="981122" y="2203186"/>
                  </a:cubicBezTo>
                  <a:cubicBezTo>
                    <a:pt x="1175968" y="2474445"/>
                    <a:pt x="1375871" y="2667309"/>
                    <a:pt x="1592426" y="2792645"/>
                  </a:cubicBezTo>
                  <a:cubicBezTo>
                    <a:pt x="1821970" y="2925557"/>
                    <a:pt x="2084904" y="2990119"/>
                    <a:pt x="2396135" y="2990119"/>
                  </a:cubicBezTo>
                  <a:cubicBezTo>
                    <a:pt x="2572762" y="2990119"/>
                    <a:pt x="2737009" y="2950179"/>
                    <a:pt x="2913112" y="2864371"/>
                  </a:cubicBezTo>
                  <a:cubicBezTo>
                    <a:pt x="3093922" y="2776257"/>
                    <a:pt x="3272903" y="2647792"/>
                    <a:pt x="3471411" y="2501292"/>
                  </a:cubicBezTo>
                  <a:cubicBezTo>
                    <a:pt x="3517964" y="2466952"/>
                    <a:pt x="3564344" y="2433106"/>
                    <a:pt x="3609242" y="2400414"/>
                  </a:cubicBezTo>
                  <a:cubicBezTo>
                    <a:pt x="3847766" y="2226574"/>
                    <a:pt x="4073038" y="2062368"/>
                    <a:pt x="4219151" y="1888693"/>
                  </a:cubicBezTo>
                  <a:cubicBezTo>
                    <a:pt x="4353844" y="1728606"/>
                    <a:pt x="4411296" y="1575106"/>
                    <a:pt x="4411296" y="1375409"/>
                  </a:cubicBezTo>
                  <a:cubicBezTo>
                    <a:pt x="4411296" y="851089"/>
                    <a:pt x="4250274" y="381038"/>
                    <a:pt x="3957874" y="51887"/>
                  </a:cubicBezTo>
                  <a:lnTo>
                    <a:pt x="3906637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9E133-7126-4E12-B452-F37FB03E4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5145024" cy="1454051"/>
          </a:xfrm>
        </p:spPr>
        <p:txBody>
          <a:bodyPr anchor="b">
            <a:normAutofit/>
          </a:bodyPr>
          <a:lstStyle/>
          <a:p>
            <a:r>
              <a:rPr lang="ru-RU" sz="3300">
                <a:solidFill>
                  <a:schemeClr val="tx2"/>
                </a:solidFill>
              </a:rPr>
              <a:t>Почему были выбраны именно эти программные средства?</a:t>
            </a:r>
          </a:p>
        </p:txBody>
      </p:sp>
      <p:pic>
        <p:nvPicPr>
          <p:cNvPr id="1028" name="Picture 4" descr="Основы работы с MSSQL - удаленный доступ, лимит на размер базы данных. Что  такое MS SQL Server? | REG.RU">
            <a:extLst>
              <a:ext uri="{FF2B5EF4-FFF2-40B4-BE49-F238E27FC236}">
                <a16:creationId xmlns:a16="http://schemas.microsoft.com/office/drawing/2014/main" id="{7C20A935-2F7E-477B-BCEC-C6EF40E04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8853" y="647195"/>
            <a:ext cx="2629372" cy="96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Content Placeholder 1031">
            <a:extLst>
              <a:ext uri="{FF2B5EF4-FFF2-40B4-BE49-F238E27FC236}">
                <a16:creationId xmlns:a16="http://schemas.microsoft.com/office/drawing/2014/main" id="{FBD1A036-AE9A-4E03-89FE-39C8AA9E4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553909" cy="3639289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chemeClr val="tx2"/>
                </a:solidFill>
              </a:rPr>
              <a:t>Для решения данной задачи нам будет достаточно иметь десктопное приложение, поэтому здесь отлично справится технология </a:t>
            </a:r>
            <a:r>
              <a:rPr lang="en-US" dirty="0">
                <a:solidFill>
                  <a:schemeClr val="tx2"/>
                </a:solidFill>
              </a:rPr>
              <a:t>WPF</a:t>
            </a:r>
          </a:p>
          <a:p>
            <a:r>
              <a:rPr lang="ru-RU" dirty="0">
                <a:solidFill>
                  <a:schemeClr val="tx2"/>
                </a:solidFill>
              </a:rPr>
              <a:t>С платформой </a:t>
            </a:r>
            <a:r>
              <a:rPr lang="fi-FI" dirty="0">
                <a:solidFill>
                  <a:schemeClr val="tx2"/>
                </a:solidFill>
              </a:rPr>
              <a:t>.NET </a:t>
            </a:r>
            <a:r>
              <a:rPr lang="ru-RU" dirty="0">
                <a:solidFill>
                  <a:schemeClr val="tx2"/>
                </a:solidFill>
              </a:rPr>
              <a:t>отлично работает </a:t>
            </a:r>
            <a:r>
              <a:rPr lang="en-US" dirty="0">
                <a:solidFill>
                  <a:schemeClr val="tx2"/>
                </a:solidFill>
              </a:rPr>
              <a:t>MS SQL</a:t>
            </a:r>
          </a:p>
        </p:txBody>
      </p:sp>
      <p:pic>
        <p:nvPicPr>
          <p:cNvPr id="1026" name="Picture 2" descr="C# для начинающих - Блог Mobios School">
            <a:extLst>
              <a:ext uri="{FF2B5EF4-FFF2-40B4-BE49-F238E27FC236}">
                <a16:creationId xmlns:a16="http://schemas.microsoft.com/office/drawing/2014/main" id="{832BCC37-F13B-4BEA-A68A-5B4EB4462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95955" y="3905789"/>
            <a:ext cx="2871905" cy="191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65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D7E050-C6C8-4E51-AC2A-443FA497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177553"/>
            <a:ext cx="6644516" cy="10741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/>
              <a:t>ER-</a:t>
            </a:r>
            <a:r>
              <a:rPr lang="en-US" sz="5400" b="1" dirty="0" err="1"/>
              <a:t>диаграмма</a:t>
            </a:r>
            <a:endParaRPr lang="en-US" sz="5400" b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859875D-BB8C-4EDD-98F3-38BE143AC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7" b="1"/>
          <a:stretch/>
        </p:blipFill>
        <p:spPr>
          <a:xfrm>
            <a:off x="0" y="1270223"/>
            <a:ext cx="12192000" cy="560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6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50809C8-EB0C-465D-A152-2973E9CF4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540" y="2855167"/>
            <a:ext cx="11064673" cy="195813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0477C5-FC0C-45EE-9AB1-BDCB26F5C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71" y="4881562"/>
            <a:ext cx="11043542" cy="111802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0D383-4B92-4949-BD6A-AA6731A9F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rgbClr val="FFFFFF"/>
                </a:solidFill>
              </a:rPr>
              <a:t>Представление</a:t>
            </a:r>
          </a:p>
        </p:txBody>
      </p:sp>
    </p:spTree>
    <p:extLst>
      <p:ext uri="{BB962C8B-B14F-4D97-AF65-F5344CB8AC3E}">
        <p14:creationId xmlns:p14="http://schemas.microsoft.com/office/powerpoint/2010/main" val="159382483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E71BB0F-35D4-4125-B16A-8E4EB3750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3087" y="286171"/>
            <a:ext cx="7476121" cy="439055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5B7B77-1E0C-429C-BC1D-7C3F1541C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567" y="4907769"/>
            <a:ext cx="7820701" cy="140053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027A-B601-44AB-AE08-3980CAFCD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Триггер</a:t>
            </a:r>
          </a:p>
        </p:txBody>
      </p:sp>
    </p:spTree>
    <p:extLst>
      <p:ext uri="{BB962C8B-B14F-4D97-AF65-F5344CB8AC3E}">
        <p14:creationId xmlns:p14="http://schemas.microsoft.com/office/powerpoint/2010/main" val="90382894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</TotalTime>
  <Words>306</Words>
  <Application>Microsoft Office PowerPoint</Application>
  <PresentationFormat>Широкоэкранный</PresentationFormat>
  <Paragraphs>56</Paragraphs>
  <Slides>17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Разработка проекта автоматизации документооборота коммерческого  предприятия </vt:lpstr>
      <vt:lpstr>Вкратце о проекте</vt:lpstr>
      <vt:lpstr>Цели и Задачи</vt:lpstr>
      <vt:lpstr>База данных</vt:lpstr>
      <vt:lpstr>Приложение</vt:lpstr>
      <vt:lpstr>Почему были выбраны именно эти программные средства?</vt:lpstr>
      <vt:lpstr>ER-диаграмма</vt:lpstr>
      <vt:lpstr>Представление</vt:lpstr>
      <vt:lpstr>Триггер</vt:lpstr>
      <vt:lpstr>Функция</vt:lpstr>
      <vt:lpstr>Хранимая процедура</vt:lpstr>
      <vt:lpstr>Use Case. Пользователи системы</vt:lpstr>
      <vt:lpstr>Формы приложения.</vt:lpstr>
      <vt:lpstr>Формы приложения</vt:lpstr>
      <vt:lpstr>Какие проблемы решает приложение?</vt:lpstr>
      <vt:lpstr>Итог работы</vt:lpstr>
      <vt:lpstr>Спасибо за ваше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Vasiilii Bavkaev</dc:creator>
  <cp:lastModifiedBy>Vasiilii Bavkaev</cp:lastModifiedBy>
  <cp:revision>87</cp:revision>
  <dcterms:created xsi:type="dcterms:W3CDTF">2021-06-10T12:18:32Z</dcterms:created>
  <dcterms:modified xsi:type="dcterms:W3CDTF">2021-06-14T17:46:19Z</dcterms:modified>
</cp:coreProperties>
</file>