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C561-6664-689E-C6BA-467C49B4B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547A9-92B2-B36E-9C64-87920B478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9A2EE-5E42-CAD1-A954-F7C4ED58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C9A9-650A-42CB-BAB1-98FF2C13748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134A8-D332-1E36-CCCC-75E33BD2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5FB48-2AD5-66FC-6D08-3ED6AF2BF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AD9E-2913-4F80-9F25-A2240CDD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5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B044-CC51-760C-A9F5-CC81828B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0A6DB-B320-9645-E6D0-34075A0DB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3CEFD-ED3F-BEBA-0D5B-F3C79D19F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C9A9-650A-42CB-BAB1-98FF2C13748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7F907-024D-29AA-7DEF-2891783A5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9F83D-0277-2413-E9B2-18CADF61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AD9E-2913-4F80-9F25-A2240CDD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8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902AF1-B7C4-34D3-0D45-E6AB93A88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CBD59-C3F6-19DC-3F6E-1298EB394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D1320-C59B-C474-3794-E6526953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C9A9-650A-42CB-BAB1-98FF2C13748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3A52D-3733-E3B5-588E-609E09757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430D5-2125-96DF-137B-8C70813D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AD9E-2913-4F80-9F25-A2240CDD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3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1935-9934-0846-6988-6F226225C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666AD-7369-B0FE-2852-A14B8065F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D5FDB-5871-CF85-E489-324537D0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C9A9-650A-42CB-BAB1-98FF2C13748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F79B7-2E5D-5B19-3E90-B4A8E3D2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54712-41F6-5CA4-FBE0-595813CB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AD9E-2913-4F80-9F25-A2240CDD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7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C56B-667E-D0AD-5434-36F72A5CB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ADF13-0901-939C-FC83-5A7F36562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149E-715A-8387-3FA7-DECD5CAB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C9A9-650A-42CB-BAB1-98FF2C13748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1345A-0437-DD79-21A2-366C4DBE2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187B4-755F-6214-A100-F208EFC7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AD9E-2913-4F80-9F25-A2240CDD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2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8493-C75A-9538-22E7-29940149F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8FAB5-E6B6-E988-5A82-86736B5DC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4D121-B8E0-B718-C2A8-CA07CB86D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F7D04-2D9F-6CA6-25D5-357D1DA0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C9A9-650A-42CB-BAB1-98FF2C13748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FB17E-31DF-980F-6AD0-B59F19E0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829B6-5B63-2C1F-D14F-05548B72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AD9E-2913-4F80-9F25-A2240CDD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5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BD325-32C2-EF26-3D55-77C8875B2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049B1-BFC6-C4BB-98A2-EFCE0DC95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D2FC3-807A-025C-5D5B-A44F25E01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936B6-BDEE-D36D-96E0-BEA20154C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607D6F-1858-8471-F144-3539AA39E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657659-BA71-C27D-0CFA-FFC3A270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C9A9-650A-42CB-BAB1-98FF2C13748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CD411-989A-9172-B076-90055ED8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E91805-B3A0-9408-E083-442D8D2E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AD9E-2913-4F80-9F25-A2240CDD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E7AC8-563C-226E-D49C-7C57AC35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954BB2-14AA-E7EE-131C-3D4B2165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C9A9-650A-42CB-BAB1-98FF2C13748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CE3EE-1FF8-3507-34A2-367A9FDC5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36253-6974-E13D-0B15-07ABE042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AD9E-2913-4F80-9F25-A2240CDD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0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6CA1C-7974-05A8-7D27-F37B67D0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C9A9-650A-42CB-BAB1-98FF2C13748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8B0739-17A2-BC10-09AE-A25CA1A35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8E45B-E68B-A65C-24A3-1EAD3948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AD9E-2913-4F80-9F25-A2240CDD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4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C21B-F774-B59B-C4B8-B56A86F2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D9246-DFFB-7118-97C3-614C1420B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7EF04-AF3F-33A6-7E9C-8670B0BF9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5C0B8-3F4C-9F4F-E023-356D1EC1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C9A9-650A-42CB-BAB1-98FF2C13748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2034F-264A-A210-0554-2FF5C36B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0E5D5-2EC5-8165-73A7-E6DEF652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AD9E-2913-4F80-9F25-A2240CDD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6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845B-179A-8449-D69A-B26783DC7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EF3FC-ECB6-FF61-4185-0B8B5C4CF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EA0CA-A008-8CE8-FE05-1DAF627B9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A1A5E-4364-3BFB-3A4E-564845D3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C9A9-650A-42CB-BAB1-98FF2C13748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9629A-6CE6-9A7F-6B95-1B7E115C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159A0-1365-1863-2CC8-4C214C35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AD9E-2913-4F80-9F25-A2240CDD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8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3E3E9E-B1F3-D716-E307-991BFF423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82FAC-899B-0F05-978A-0E13F9933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37936-6E66-6120-ABF1-72A709075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FC9A9-650A-42CB-BAB1-98FF2C13748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A02E1-60A0-044B-E967-B76186829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BE9EF-714B-BB24-EECD-B12D8039E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1AD9E-2913-4F80-9F25-A2240CDD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63B7-71C6-B4F9-9A93-D857438E0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1723"/>
            <a:ext cx="9144000" cy="877277"/>
          </a:xfrm>
        </p:spPr>
        <p:txBody>
          <a:bodyPr>
            <a:normAutofit fontScale="90000"/>
          </a:bodyPr>
          <a:lstStyle/>
          <a:p>
            <a:r>
              <a:rPr lang="en-US" dirty="0"/>
              <a:t>Intelligent </a:t>
            </a:r>
            <a:br>
              <a:rPr lang="en-US" dirty="0"/>
            </a:br>
            <a:r>
              <a:rPr lang="en-US" dirty="0"/>
              <a:t>Irrigation </a:t>
            </a:r>
            <a:br>
              <a:rPr lang="en-US" dirty="0"/>
            </a:br>
            <a:r>
              <a:rPr lang="en-US" dirty="0"/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90946-7240-2EBF-CB99-DE0061E94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79570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Team Pirates of MIST</a:t>
            </a:r>
          </a:p>
          <a:p>
            <a:r>
              <a:rPr lang="en-US" dirty="0"/>
              <a:t>Abtahi Ishmam</a:t>
            </a:r>
          </a:p>
          <a:p>
            <a:r>
              <a:rPr lang="en-US" dirty="0"/>
              <a:t>Mahmudul Hasan</a:t>
            </a:r>
          </a:p>
          <a:p>
            <a:r>
              <a:rPr lang="en-US" dirty="0"/>
              <a:t>Koushik Roy</a:t>
            </a:r>
          </a:p>
        </p:txBody>
      </p:sp>
    </p:spTree>
    <p:extLst>
      <p:ext uri="{BB962C8B-B14F-4D97-AF65-F5344CB8AC3E}">
        <p14:creationId xmlns:p14="http://schemas.microsoft.com/office/powerpoint/2010/main" val="384187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9DF0-A220-F896-C795-963ACE9EF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5962"/>
            <a:ext cx="10515600" cy="701675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12F16-6781-4783-E951-AADD16A7A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225"/>
            <a:ext cx="10515600" cy="39370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The development of an intelligent irrigation system.</a:t>
            </a:r>
          </a:p>
          <a:p>
            <a:pPr marL="0" indent="0">
              <a:buNone/>
            </a:pPr>
            <a:endParaRPr lang="en-US" sz="14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6E8F84-40E3-B537-ACBA-042BCB53991E}"/>
              </a:ext>
            </a:extLst>
          </p:cNvPr>
          <p:cNvSpPr txBox="1">
            <a:spLocks/>
          </p:cNvSpPr>
          <p:nvPr/>
        </p:nvSpPr>
        <p:spPr>
          <a:xfrm>
            <a:off x="838200" y="2243667"/>
            <a:ext cx="10515600" cy="573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dirty="0"/>
              <a:t>System Features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360DB8-757A-658E-AA82-B80E8FE73007}"/>
              </a:ext>
            </a:extLst>
          </p:cNvPr>
          <p:cNvSpPr txBox="1">
            <a:spLocks/>
          </p:cNvSpPr>
          <p:nvPr/>
        </p:nvSpPr>
        <p:spPr>
          <a:xfrm>
            <a:off x="838200" y="2949575"/>
            <a:ext cx="105156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Capture data from soil moisture, rain and light sensors.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Determine required amount of  irrigation from received data.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Initiate irrigation automatically according to requirement.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Automatically open flood gates to release excess water.</a:t>
            </a:r>
          </a:p>
        </p:txBody>
      </p:sp>
    </p:spTree>
    <p:extLst>
      <p:ext uri="{BB962C8B-B14F-4D97-AF65-F5344CB8AC3E}">
        <p14:creationId xmlns:p14="http://schemas.microsoft.com/office/powerpoint/2010/main" val="2281656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9DF0-A220-F896-C795-963ACE9EF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5962"/>
            <a:ext cx="10515600" cy="701675"/>
          </a:xfrm>
        </p:spPr>
        <p:txBody>
          <a:bodyPr/>
          <a:lstStyle/>
          <a:p>
            <a:r>
              <a:rPr lang="en-US" dirty="0"/>
              <a:t>Equipment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12F16-6781-4783-E951-AADD16A7A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224"/>
            <a:ext cx="10515600" cy="439737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Arduino Mega - 1</a:t>
            </a:r>
          </a:p>
          <a:p>
            <a:pPr lvl="1"/>
            <a:r>
              <a:rPr lang="en-US" dirty="0"/>
              <a:t>LM298N - 1</a:t>
            </a:r>
          </a:p>
          <a:p>
            <a:pPr lvl="1"/>
            <a:r>
              <a:rPr lang="en-US" dirty="0"/>
              <a:t>LCD Display - 2</a:t>
            </a:r>
          </a:p>
          <a:p>
            <a:pPr lvl="1"/>
            <a:r>
              <a:rPr lang="en-US" dirty="0"/>
              <a:t>Servo Motor – 2</a:t>
            </a:r>
          </a:p>
          <a:p>
            <a:pPr lvl="1"/>
            <a:r>
              <a:rPr lang="en-US" dirty="0"/>
              <a:t>Sonar Sensor – 2</a:t>
            </a:r>
          </a:p>
          <a:p>
            <a:pPr lvl="1"/>
            <a:r>
              <a:rPr lang="en-US" dirty="0"/>
              <a:t>Soil Moisture Sensor – 2</a:t>
            </a:r>
          </a:p>
          <a:p>
            <a:pPr lvl="1"/>
            <a:r>
              <a:rPr lang="en-US" dirty="0"/>
              <a:t>Water Pump Motor – 1</a:t>
            </a:r>
          </a:p>
          <a:p>
            <a:pPr lvl="1"/>
            <a:r>
              <a:rPr lang="en-US" dirty="0" err="1"/>
              <a:t>Lipo</a:t>
            </a:r>
            <a:r>
              <a:rPr lang="en-US" dirty="0"/>
              <a:t> Battery - 2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93519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28B06A-8A24-0E1C-5452-E25CE4024DDB}"/>
              </a:ext>
            </a:extLst>
          </p:cNvPr>
          <p:cNvSpPr/>
          <p:nvPr/>
        </p:nvSpPr>
        <p:spPr>
          <a:xfrm>
            <a:off x="2336800" y="2074333"/>
            <a:ext cx="7484534" cy="3767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19DF0-A220-F896-C795-963ACE9EF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5962"/>
            <a:ext cx="10515600" cy="701675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dirty="0"/>
              <a:t>System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F5D278-E874-44BC-3BDA-F19BADA25659}"/>
              </a:ext>
            </a:extLst>
          </p:cNvPr>
          <p:cNvSpPr/>
          <p:nvPr/>
        </p:nvSpPr>
        <p:spPr>
          <a:xfrm>
            <a:off x="2683933" y="2427552"/>
            <a:ext cx="6747933" cy="3081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7675C1-B312-D20E-8F77-F5FA99D54497}"/>
              </a:ext>
            </a:extLst>
          </p:cNvPr>
          <p:cNvCxnSpPr>
            <a:cxnSpLocks/>
          </p:cNvCxnSpPr>
          <p:nvPr/>
        </p:nvCxnSpPr>
        <p:spPr>
          <a:xfrm>
            <a:off x="4766733" y="2427552"/>
            <a:ext cx="0" cy="3081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C1D6DC-0F3F-B350-A9F0-2DDE2402CDDF}"/>
              </a:ext>
            </a:extLst>
          </p:cNvPr>
          <p:cNvCxnSpPr>
            <a:cxnSpLocks/>
          </p:cNvCxnSpPr>
          <p:nvPr/>
        </p:nvCxnSpPr>
        <p:spPr>
          <a:xfrm>
            <a:off x="4766733" y="3801533"/>
            <a:ext cx="19134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B37F51-B13F-EC4F-9A03-63303A8A695E}"/>
              </a:ext>
            </a:extLst>
          </p:cNvPr>
          <p:cNvCxnSpPr>
            <a:cxnSpLocks/>
          </p:cNvCxnSpPr>
          <p:nvPr/>
        </p:nvCxnSpPr>
        <p:spPr>
          <a:xfrm>
            <a:off x="6680200" y="3801533"/>
            <a:ext cx="0" cy="1707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3EB09CD-08AA-40AD-80B9-B35E565B14E2}"/>
              </a:ext>
            </a:extLst>
          </p:cNvPr>
          <p:cNvCxnSpPr>
            <a:cxnSpLocks/>
          </p:cNvCxnSpPr>
          <p:nvPr/>
        </p:nvCxnSpPr>
        <p:spPr>
          <a:xfrm>
            <a:off x="7349067" y="2427552"/>
            <a:ext cx="0" cy="1373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E38E09-CC52-7DDA-5449-16619ACD7C28}"/>
              </a:ext>
            </a:extLst>
          </p:cNvPr>
          <p:cNvCxnSpPr>
            <a:cxnSpLocks/>
          </p:cNvCxnSpPr>
          <p:nvPr/>
        </p:nvCxnSpPr>
        <p:spPr>
          <a:xfrm>
            <a:off x="7349067" y="3801533"/>
            <a:ext cx="2082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643DF3D-D129-6876-BE3B-F3F9BC188987}"/>
              </a:ext>
            </a:extLst>
          </p:cNvPr>
          <p:cNvSpPr/>
          <p:nvPr/>
        </p:nvSpPr>
        <p:spPr>
          <a:xfrm>
            <a:off x="5825069" y="3903133"/>
            <a:ext cx="736598" cy="270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LCD2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D73A30-9813-AED4-C475-0A93409045CF}"/>
              </a:ext>
            </a:extLst>
          </p:cNvPr>
          <p:cNvSpPr/>
          <p:nvPr/>
        </p:nvSpPr>
        <p:spPr>
          <a:xfrm>
            <a:off x="4766732" y="3462866"/>
            <a:ext cx="3454396" cy="2878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WATER PIPE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474AA1-56E6-9A51-8542-981D9AA10FE7}"/>
              </a:ext>
            </a:extLst>
          </p:cNvPr>
          <p:cNvSpPr/>
          <p:nvPr/>
        </p:nvSpPr>
        <p:spPr>
          <a:xfrm>
            <a:off x="8221128" y="2997200"/>
            <a:ext cx="304798" cy="753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EC781C-5F68-5094-BDC8-0E3CD7502DC3}"/>
              </a:ext>
            </a:extLst>
          </p:cNvPr>
          <p:cNvSpPr/>
          <p:nvPr/>
        </p:nvSpPr>
        <p:spPr>
          <a:xfrm>
            <a:off x="5122328" y="2679700"/>
            <a:ext cx="1871141" cy="6265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ARDUINO &amp;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LIPO BATTERY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36C2AC-FB3C-7DA0-5A58-D2145051F0AD}"/>
              </a:ext>
            </a:extLst>
          </p:cNvPr>
          <p:cNvSpPr/>
          <p:nvPr/>
        </p:nvSpPr>
        <p:spPr>
          <a:xfrm>
            <a:off x="7577666" y="2679700"/>
            <a:ext cx="1549397" cy="626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WATER PUMP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4B4222B-E33C-E3FF-DDA0-41A35A74FF10}"/>
              </a:ext>
            </a:extLst>
          </p:cNvPr>
          <p:cNvCxnSpPr/>
          <p:nvPr/>
        </p:nvCxnSpPr>
        <p:spPr>
          <a:xfrm flipH="1">
            <a:off x="2683933" y="3801533"/>
            <a:ext cx="2082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4C776A1-2139-55E7-0973-693397ECC075}"/>
              </a:ext>
            </a:extLst>
          </p:cNvPr>
          <p:cNvSpPr/>
          <p:nvPr/>
        </p:nvSpPr>
        <p:spPr>
          <a:xfrm>
            <a:off x="4885267" y="3903133"/>
            <a:ext cx="736598" cy="270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LCD1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8F61E7-F673-B4C5-D4F8-F49E6757F784}"/>
              </a:ext>
            </a:extLst>
          </p:cNvPr>
          <p:cNvSpPr/>
          <p:nvPr/>
        </p:nvSpPr>
        <p:spPr>
          <a:xfrm>
            <a:off x="3242733" y="2427552"/>
            <a:ext cx="999066" cy="364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SONAR1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99A065-8BF9-A378-B06D-063C7F496C4E}"/>
              </a:ext>
            </a:extLst>
          </p:cNvPr>
          <p:cNvSpPr/>
          <p:nvPr/>
        </p:nvSpPr>
        <p:spPr>
          <a:xfrm>
            <a:off x="3230036" y="5145352"/>
            <a:ext cx="1011763" cy="364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SONAR2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ADE0CF-69A5-BD1A-E738-93618E651138}"/>
              </a:ext>
            </a:extLst>
          </p:cNvPr>
          <p:cNvSpPr/>
          <p:nvPr/>
        </p:nvSpPr>
        <p:spPr>
          <a:xfrm>
            <a:off x="6798734" y="3892286"/>
            <a:ext cx="1794932" cy="1551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SOIL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64D4DB-94F4-E8BD-CFC8-26CF1FC58C59}"/>
              </a:ext>
            </a:extLst>
          </p:cNvPr>
          <p:cNvSpPr/>
          <p:nvPr/>
        </p:nvSpPr>
        <p:spPr>
          <a:xfrm>
            <a:off x="4885267" y="4478867"/>
            <a:ext cx="1676399" cy="872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INTELLIGENT IRRIGATION 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E7762E-CDA1-4A78-653A-D784ACDEAD81}"/>
              </a:ext>
            </a:extLst>
          </p:cNvPr>
          <p:cNvSpPr/>
          <p:nvPr/>
        </p:nvSpPr>
        <p:spPr>
          <a:xfrm>
            <a:off x="4411134" y="3361263"/>
            <a:ext cx="355586" cy="1066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392604-2817-43DD-9301-49DDC8D2FACF}"/>
              </a:ext>
            </a:extLst>
          </p:cNvPr>
          <p:cNvSpPr/>
          <p:nvPr/>
        </p:nvSpPr>
        <p:spPr>
          <a:xfrm>
            <a:off x="3979327" y="2997200"/>
            <a:ext cx="787385" cy="364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06F5BB1-36AC-2C19-B966-FA50A274389D}"/>
              </a:ext>
            </a:extLst>
          </p:cNvPr>
          <p:cNvSpPr/>
          <p:nvPr/>
        </p:nvSpPr>
        <p:spPr>
          <a:xfrm>
            <a:off x="3979314" y="4428067"/>
            <a:ext cx="787404" cy="364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5E7F8B2-8239-8468-B9CE-771B7476F983}"/>
              </a:ext>
            </a:extLst>
          </p:cNvPr>
          <p:cNvSpPr/>
          <p:nvPr/>
        </p:nvSpPr>
        <p:spPr>
          <a:xfrm>
            <a:off x="8593667" y="3892285"/>
            <a:ext cx="761999" cy="1551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SOIL MOISTURE SENSOR</a:t>
            </a:r>
          </a:p>
        </p:txBody>
      </p:sp>
    </p:spTree>
    <p:extLst>
      <p:ext uri="{BB962C8B-B14F-4D97-AF65-F5344CB8AC3E}">
        <p14:creationId xmlns:p14="http://schemas.microsoft.com/office/powerpoint/2010/main" val="302041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9DF0-A220-F896-C795-963ACE9EF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5962"/>
            <a:ext cx="10515600" cy="7016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Completed System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5A57A8-2AB5-41DD-C2A7-90629AF78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66" y="2038416"/>
            <a:ext cx="6942667" cy="38601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7EB3DF3-19D1-62F2-B05E-AE3A36A5BBBC}"/>
              </a:ext>
            </a:extLst>
          </p:cNvPr>
          <p:cNvSpPr/>
          <p:nvPr/>
        </p:nvSpPr>
        <p:spPr>
          <a:xfrm>
            <a:off x="2260600" y="1671637"/>
            <a:ext cx="7670800" cy="4593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07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9DF0-A220-F896-C795-963ACE9EF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5962"/>
            <a:ext cx="10515600" cy="7016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06768-D810-8619-5B3E-45F76AF2D72C}"/>
              </a:ext>
            </a:extLst>
          </p:cNvPr>
          <p:cNvSpPr txBox="1"/>
          <p:nvPr/>
        </p:nvSpPr>
        <p:spPr>
          <a:xfrm>
            <a:off x="1418166" y="2707902"/>
            <a:ext cx="9355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GitHub Link: </a:t>
            </a:r>
            <a:r>
              <a:rPr lang="en-US" dirty="0"/>
              <a:t>https://github.com/abtahiishmam3/smart_irrigation/blob/main/code.ino</a:t>
            </a:r>
          </a:p>
        </p:txBody>
      </p:sp>
    </p:spTree>
    <p:extLst>
      <p:ext uri="{BB962C8B-B14F-4D97-AF65-F5344CB8AC3E}">
        <p14:creationId xmlns:p14="http://schemas.microsoft.com/office/powerpoint/2010/main" val="134093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143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Intelligent  Irrigation  System</vt:lpstr>
      <vt:lpstr>Objective</vt:lpstr>
      <vt:lpstr>Equipment</vt:lpstr>
      <vt:lpstr>System Architecture</vt:lpstr>
      <vt:lpstr>Completed System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Irrigation System</dc:title>
  <dc:creator>Abtahi</dc:creator>
  <cp:lastModifiedBy>Abtahi</cp:lastModifiedBy>
  <cp:revision>9</cp:revision>
  <dcterms:created xsi:type="dcterms:W3CDTF">2023-01-25T06:51:36Z</dcterms:created>
  <dcterms:modified xsi:type="dcterms:W3CDTF">2023-01-25T09:40:17Z</dcterms:modified>
</cp:coreProperties>
</file>