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104A-FD6C-4578-A6EA-F7A214EBC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828C7-4F72-4E38-931F-E8B853F79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8458-1217-420E-AEFD-4EAFB096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F71-6162-44CD-B836-EE4817FC8735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3B494-F03F-4909-99C4-11B6EAB5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A7C5-00EC-42AB-A1E5-FE0F46A5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910-8405-4A38-ACD5-F280B4837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3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CEC7-F9BE-49FE-AEFF-4EF3B51E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99613-358F-4387-AA28-79AF182DD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070D8-A241-4F2E-A7A1-30EF9DF9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F71-6162-44CD-B836-EE4817FC8735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C6AC-F8D2-44D1-ABC8-01127296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7E4A5-CCB0-4D5A-B232-4E8B09B2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910-8405-4A38-ACD5-F280B4837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1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A60F8-4EFA-4BA5-8680-F67EBC2B5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E9F9B-CD14-4D2A-B335-9C15EE6A9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6C7B2-85E0-4A90-9719-16F09941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F71-6162-44CD-B836-EE4817FC8735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666D9-7AF3-44C7-8D67-BB11895D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7CED3-312C-4DD8-B717-3D5FD345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910-8405-4A38-ACD5-F280B4837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90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D058-33A3-4C8C-8B80-E003D042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8011-5895-44D2-AC86-241CC6DD2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749C-D656-4FD6-A7B3-2417E4E1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F71-6162-44CD-B836-EE4817FC8735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56799-E42B-4821-9A03-8464D4E9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25D8-9B66-4663-88B7-01E5238B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910-8405-4A38-ACD5-F280B4837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1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6D1A-2143-4642-A506-6810B850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ECBFF-FE4C-4DA6-B221-869810BD0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BEA7-F152-4A10-B16B-B136A0AD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F71-6162-44CD-B836-EE4817FC8735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57AE-D074-4ABC-BD16-B26780F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AAAF-E4DC-4067-BB46-69A54DA9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910-8405-4A38-ACD5-F280B4837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9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AB49-C338-4761-A813-17087EA9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8B1EC-454F-4589-A4C7-DEF97096B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CEAA2-BB80-420E-9D79-9D080D835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DA6B7-1B22-40DD-BD58-952588B0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F71-6162-44CD-B836-EE4817FC8735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CBE37-6B9B-48BB-8554-AC715626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08859-C4F8-42C6-A13F-F9C4AFAC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910-8405-4A38-ACD5-F280B4837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2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2333-ADD5-488F-9737-F85094AD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E28FF-E9C8-41E4-8EA3-EC23482D7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8B080-028B-4835-8381-35BE36DBE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F33AB-F79D-43C4-A156-0EFC46BE9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4CDB-9C09-470B-893D-E64EEB8A9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17244-3866-4517-9006-8B859B14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F71-6162-44CD-B836-EE4817FC8735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7C24E-2332-4EE3-A8A4-EAC6B500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425D0-A530-43A2-A8AD-71D991C0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910-8405-4A38-ACD5-F280B4837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13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8EDF-BD07-421F-8B8D-50C7C922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77967-D388-4064-8C42-D347A8B3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F71-6162-44CD-B836-EE4817FC8735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CF6F5-A70F-4D3D-855F-CBF71F93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F285A-B749-4423-AFC7-A158D363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910-8405-4A38-ACD5-F280B4837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7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80826-F987-4FCB-98B6-57B7B59D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F71-6162-44CD-B836-EE4817FC8735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0B384-4F83-43CB-B899-E84E5AA8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75BCE-1468-4F29-8349-9271E21C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910-8405-4A38-ACD5-F280B4837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05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B847-9F0F-4F5E-84E6-2C4585EE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B8F4-758F-4D68-9910-F2A2F17F0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E844B-8631-4C54-B022-D92BEC6DC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4D648-EC51-4492-8EB4-E85EDF82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F71-6162-44CD-B836-EE4817FC8735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A2441-3E9D-4D29-803A-C80E9113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5B124-CB84-4B82-B504-FF0A44A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910-8405-4A38-ACD5-F280B4837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7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90F5-9929-4288-9331-B6C01139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93130-2E0F-4AB0-BA8E-7509BC407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1DB88-764E-4677-A7E1-DB67E7E64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B216-765C-48A5-852A-23228F58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F71-6162-44CD-B836-EE4817FC8735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FD357-56AF-4E17-AB40-17CDD953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D5440-E0A1-46DB-B31E-F1CC8E5D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6910-8405-4A38-ACD5-F280B4837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8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992FC-533B-45B4-BF7B-B594F00E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DA0DC-8C71-4423-978D-56F1D5EC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516AE-4937-4A2A-931F-19BEA6C51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BBF71-6162-44CD-B836-EE4817FC8735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0D63-2FBF-4F17-9A03-C4096C11A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429E1-A73B-4ED0-AFE8-F1EDF5582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F6910-8405-4A38-ACD5-F280B4837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31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512C9C52-64C1-4206-9814-5AF4E660A3D1}"/>
              </a:ext>
            </a:extLst>
          </p:cNvPr>
          <p:cNvSpPr/>
          <p:nvPr/>
        </p:nvSpPr>
        <p:spPr>
          <a:xfrm>
            <a:off x="4352925" y="2076447"/>
            <a:ext cx="676275" cy="676275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Sub node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2D8498-2BF8-44F9-BC09-9F3B6CA34806}"/>
              </a:ext>
            </a:extLst>
          </p:cNvPr>
          <p:cNvSpPr/>
          <p:nvPr/>
        </p:nvSpPr>
        <p:spPr>
          <a:xfrm>
            <a:off x="3464718" y="2528878"/>
            <a:ext cx="676275" cy="676275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Sub node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3F0C5C-36DD-4DF5-87EA-33468FA19BA5}"/>
              </a:ext>
            </a:extLst>
          </p:cNvPr>
          <p:cNvSpPr/>
          <p:nvPr/>
        </p:nvSpPr>
        <p:spPr>
          <a:xfrm>
            <a:off x="2671759" y="2076446"/>
            <a:ext cx="676275" cy="676275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Sub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11F74A-9694-4416-B135-7ED6FB9A4E2C}"/>
              </a:ext>
            </a:extLst>
          </p:cNvPr>
          <p:cNvSpPr/>
          <p:nvPr/>
        </p:nvSpPr>
        <p:spPr>
          <a:xfrm>
            <a:off x="3240880" y="1019172"/>
            <a:ext cx="1219200" cy="1219200"/>
          </a:xfrm>
          <a:prstGeom prst="ellipse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1E8883-B566-4239-941C-53F25D29ECC3}"/>
              </a:ext>
            </a:extLst>
          </p:cNvPr>
          <p:cNvSpPr/>
          <p:nvPr/>
        </p:nvSpPr>
        <p:spPr>
          <a:xfrm>
            <a:off x="4876800" y="1019172"/>
            <a:ext cx="1219200" cy="1219200"/>
          </a:xfrm>
          <a:prstGeom prst="ellipse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957292-FFAE-4E67-BE91-FB93F3F0F41C}"/>
              </a:ext>
            </a:extLst>
          </p:cNvPr>
          <p:cNvSpPr/>
          <p:nvPr/>
        </p:nvSpPr>
        <p:spPr>
          <a:xfrm>
            <a:off x="6353177" y="933450"/>
            <a:ext cx="1219200" cy="1219200"/>
          </a:xfrm>
          <a:prstGeom prst="ellipse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16162E-8DD4-47A9-9A0D-D43BABBA6D24}"/>
              </a:ext>
            </a:extLst>
          </p:cNvPr>
          <p:cNvSpPr/>
          <p:nvPr/>
        </p:nvSpPr>
        <p:spPr>
          <a:xfrm>
            <a:off x="7962903" y="933450"/>
            <a:ext cx="1219200" cy="1219200"/>
          </a:xfrm>
          <a:prstGeom prst="ellipse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8618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7D10F8B-9394-46B4-A323-AEB4FC419688}"/>
              </a:ext>
            </a:extLst>
          </p:cNvPr>
          <p:cNvSpPr/>
          <p:nvPr/>
        </p:nvSpPr>
        <p:spPr>
          <a:xfrm>
            <a:off x="2976561" y="2209800"/>
            <a:ext cx="1219200" cy="1219200"/>
          </a:xfrm>
          <a:prstGeom prst="ellipse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</a:t>
            </a:r>
          </a:p>
          <a:p>
            <a:pPr algn="ctr"/>
            <a:r>
              <a:rPr lang="en-GB" dirty="0"/>
              <a:t>Node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F7F5CA-50E8-4BAC-A50D-2F50F9A64710}"/>
              </a:ext>
            </a:extLst>
          </p:cNvPr>
          <p:cNvSpPr/>
          <p:nvPr/>
        </p:nvSpPr>
        <p:spPr>
          <a:xfrm>
            <a:off x="4476750" y="2209800"/>
            <a:ext cx="1219200" cy="1219200"/>
          </a:xfrm>
          <a:prstGeom prst="ellipse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 Node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5F1724-AF6D-4126-B6BC-D5FA60FE7131}"/>
              </a:ext>
            </a:extLst>
          </p:cNvPr>
          <p:cNvSpPr/>
          <p:nvPr/>
        </p:nvSpPr>
        <p:spPr>
          <a:xfrm>
            <a:off x="5976939" y="2209800"/>
            <a:ext cx="1219200" cy="1219200"/>
          </a:xfrm>
          <a:prstGeom prst="ellipse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 Node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FCAEE5-3133-4B17-A7D3-6762CAD97381}"/>
              </a:ext>
            </a:extLst>
          </p:cNvPr>
          <p:cNvSpPr/>
          <p:nvPr/>
        </p:nvSpPr>
        <p:spPr>
          <a:xfrm>
            <a:off x="5238751" y="685797"/>
            <a:ext cx="676275" cy="676275"/>
          </a:xfrm>
          <a:prstGeom prst="ellipse">
            <a:avLst/>
          </a:prstGeom>
          <a:ln w="76200">
            <a:solidFill>
              <a:srgbClr val="FF5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Node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EAC6CB-0FD0-4AEB-B2D8-D8A63C99D8BC}"/>
              </a:ext>
            </a:extLst>
          </p:cNvPr>
          <p:cNvSpPr/>
          <p:nvPr/>
        </p:nvSpPr>
        <p:spPr>
          <a:xfrm>
            <a:off x="6115051" y="685798"/>
            <a:ext cx="676275" cy="676275"/>
          </a:xfrm>
          <a:prstGeom prst="ellipse">
            <a:avLst/>
          </a:prstGeom>
          <a:ln w="76200">
            <a:solidFill>
              <a:srgbClr val="FF5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E8AE2-3624-4E4D-9D02-EE8FAFE3788B}"/>
              </a:ext>
            </a:extLst>
          </p:cNvPr>
          <p:cNvSpPr/>
          <p:nvPr/>
        </p:nvSpPr>
        <p:spPr>
          <a:xfrm>
            <a:off x="6991351" y="704848"/>
            <a:ext cx="676275" cy="676275"/>
          </a:xfrm>
          <a:prstGeom prst="ellipse">
            <a:avLst/>
          </a:prstGeom>
          <a:ln w="76200">
            <a:solidFill>
              <a:srgbClr val="FF5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Node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5FB6F7-4DCF-4919-8748-B1F848CBAD02}"/>
              </a:ext>
            </a:extLst>
          </p:cNvPr>
          <p:cNvSpPr/>
          <p:nvPr/>
        </p:nvSpPr>
        <p:spPr>
          <a:xfrm>
            <a:off x="7839077" y="704848"/>
            <a:ext cx="676275" cy="676275"/>
          </a:xfrm>
          <a:prstGeom prst="ellipse">
            <a:avLst/>
          </a:prstGeom>
          <a:ln w="76200">
            <a:solidFill>
              <a:srgbClr val="FF5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Node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0581220-7FE3-4481-95CB-ADDF97A08C5B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336255" y="1459706"/>
            <a:ext cx="12700" cy="150018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7DDFC1B-4D49-4D5A-A7B6-9BAFAD3EA02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5836444" y="1459706"/>
            <a:ext cx="12700" cy="150018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149639-C37D-43DB-8061-77DAAA05C3B2}"/>
              </a:ext>
            </a:extLst>
          </p:cNvPr>
          <p:cNvCxnSpPr>
            <a:endCxn id="8" idx="4"/>
          </p:cNvCxnSpPr>
          <p:nvPr/>
        </p:nvCxnSpPr>
        <p:spPr>
          <a:xfrm flipV="1">
            <a:off x="5092699" y="1362072"/>
            <a:ext cx="484190" cy="600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5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7D10F8B-9394-46B4-A323-AEB4FC419688}"/>
              </a:ext>
            </a:extLst>
          </p:cNvPr>
          <p:cNvSpPr/>
          <p:nvPr/>
        </p:nvSpPr>
        <p:spPr>
          <a:xfrm>
            <a:off x="4729956" y="1057275"/>
            <a:ext cx="1219200" cy="1219200"/>
          </a:xfrm>
          <a:prstGeom prst="ellipse">
            <a:avLst/>
          </a:prstGeom>
          <a:ln w="76200">
            <a:solidFill>
              <a:srgbClr val="FF5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Sub^2</a:t>
            </a:r>
          </a:p>
          <a:p>
            <a:pPr algn="ctr"/>
            <a:r>
              <a:rPr lang="en-GB" dirty="0"/>
              <a:t>Node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F7F5CA-50E8-4BAC-A50D-2F50F9A64710}"/>
              </a:ext>
            </a:extLst>
          </p:cNvPr>
          <p:cNvSpPr/>
          <p:nvPr/>
        </p:nvSpPr>
        <p:spPr>
          <a:xfrm>
            <a:off x="6230145" y="1057275"/>
            <a:ext cx="1219200" cy="1219200"/>
          </a:xfrm>
          <a:prstGeom prst="ellipse">
            <a:avLst/>
          </a:prstGeom>
          <a:ln w="76200">
            <a:solidFill>
              <a:srgbClr val="FF5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Sub^2 Node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5F1724-AF6D-4126-B6BC-D5FA60FE7131}"/>
              </a:ext>
            </a:extLst>
          </p:cNvPr>
          <p:cNvSpPr/>
          <p:nvPr/>
        </p:nvSpPr>
        <p:spPr>
          <a:xfrm>
            <a:off x="4075126" y="2471739"/>
            <a:ext cx="4141781" cy="4141781"/>
          </a:xfrm>
          <a:prstGeom prst="ellipse">
            <a:avLst/>
          </a:prstGeom>
          <a:ln w="76200">
            <a:solidFill>
              <a:srgbClr val="FF5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 Node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FCAEE5-3133-4B17-A7D3-6762CAD97381}"/>
              </a:ext>
            </a:extLst>
          </p:cNvPr>
          <p:cNvSpPr/>
          <p:nvPr/>
        </p:nvSpPr>
        <p:spPr>
          <a:xfrm>
            <a:off x="7600951" y="323847"/>
            <a:ext cx="409577" cy="409577"/>
          </a:xfrm>
          <a:prstGeom prst="ellipse">
            <a:avLst/>
          </a:prstGeom>
          <a:ln w="76200">
            <a:solidFill>
              <a:srgbClr val="8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0" dirty="0"/>
              <a:t>Sub Node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EAC6CB-0FD0-4AEB-B2D8-D8A63C99D8BC}"/>
              </a:ext>
            </a:extLst>
          </p:cNvPr>
          <p:cNvSpPr/>
          <p:nvPr/>
        </p:nvSpPr>
        <p:spPr>
          <a:xfrm>
            <a:off x="8178012" y="323846"/>
            <a:ext cx="409577" cy="409577"/>
          </a:xfrm>
          <a:prstGeom prst="ellipse">
            <a:avLst/>
          </a:prstGeom>
          <a:ln w="76200">
            <a:solidFill>
              <a:srgbClr val="8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0" dirty="0"/>
              <a:t>Sub Node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E8AE2-3624-4E4D-9D02-EE8FAFE3788B}"/>
              </a:ext>
            </a:extLst>
          </p:cNvPr>
          <p:cNvSpPr/>
          <p:nvPr/>
        </p:nvSpPr>
        <p:spPr>
          <a:xfrm>
            <a:off x="8772526" y="342898"/>
            <a:ext cx="409577" cy="409577"/>
          </a:xfrm>
          <a:prstGeom prst="ellipse">
            <a:avLst/>
          </a:prstGeom>
          <a:ln w="76200">
            <a:solidFill>
              <a:srgbClr val="8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0" dirty="0"/>
              <a:t>Sub Node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5FB6F7-4DCF-4919-8748-B1F848CBAD02}"/>
              </a:ext>
            </a:extLst>
          </p:cNvPr>
          <p:cNvSpPr/>
          <p:nvPr/>
        </p:nvSpPr>
        <p:spPr>
          <a:xfrm>
            <a:off x="9367040" y="323846"/>
            <a:ext cx="409577" cy="409577"/>
          </a:xfrm>
          <a:prstGeom prst="ellipse">
            <a:avLst/>
          </a:prstGeom>
          <a:ln w="76200">
            <a:solidFill>
              <a:srgbClr val="8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0" dirty="0"/>
              <a:t>Sub Node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0581220-7FE3-4481-95CB-ADDF97A08C5B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6089650" y="307181"/>
            <a:ext cx="12700" cy="1500189"/>
          </a:xfrm>
          <a:prstGeom prst="bentConnector3">
            <a:avLst>
              <a:gd name="adj1" fmla="val 824984"/>
            </a:avLst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149639-C37D-43DB-8061-77DAAA05C3B2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6230145" y="733424"/>
            <a:ext cx="1575595" cy="195251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F45816-A50F-4844-960B-CDCEF2981E61}"/>
              </a:ext>
            </a:extLst>
          </p:cNvPr>
          <p:cNvSpPr/>
          <p:nvPr/>
        </p:nvSpPr>
        <p:spPr>
          <a:xfrm>
            <a:off x="485775" y="2405075"/>
            <a:ext cx="11506200" cy="508157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9BF5C47-4969-4959-A32A-B38339A40E77}"/>
              </a:ext>
            </a:extLst>
          </p:cNvPr>
          <p:cNvCxnSpPr>
            <a:stCxn id="4" idx="0"/>
            <a:endCxn id="21" idx="1"/>
          </p:cNvCxnSpPr>
          <p:nvPr/>
        </p:nvCxnSpPr>
        <p:spPr>
          <a:xfrm rot="16200000" flipH="1" flipV="1">
            <a:off x="968373" y="574677"/>
            <a:ext cx="3888586" cy="4853781"/>
          </a:xfrm>
          <a:prstGeom prst="bentConnector4">
            <a:avLst>
              <a:gd name="adj1" fmla="val -2940"/>
              <a:gd name="adj2" fmla="val 104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kent</dc:creator>
  <cp:lastModifiedBy>Theo kent</cp:lastModifiedBy>
  <cp:revision>4</cp:revision>
  <dcterms:created xsi:type="dcterms:W3CDTF">2019-09-04T17:44:52Z</dcterms:created>
  <dcterms:modified xsi:type="dcterms:W3CDTF">2019-09-04T18:24:38Z</dcterms:modified>
</cp:coreProperties>
</file>