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Yelp is a standard place to go for reviews, restaurants that are new may not have many ratings. This analysis will assist patrons in finding new restaurants.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06f7d545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06f7d545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06f7d545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06f7d545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14ac822c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14ac822c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14ac822c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14ac822c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1c4e3943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1c4e3943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14ac822c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14ac822c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14ac822ce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14ac822ce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elp.com/dataset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 Ratings Analysis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Group 4: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Shanu Mariam Joseph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Hirdeyjot Singh Bansi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Sebastian Campos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Amy Tieku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178750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Selected Topic and Reason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126550"/>
            <a:ext cx="51972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Our selected topic is restaurants and their star ratings. We want to be able to predict the star rating of the restaurant based on various </a:t>
            </a: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attributes</a:t>
            </a: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 such as: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Price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b="0" lang="en" sz="1400">
                <a:solidFill>
                  <a:srgbClr val="24292E"/>
                </a:solidFill>
                <a:highlight>
                  <a:schemeClr val="lt1"/>
                </a:highlight>
              </a:rPr>
              <a:t>Noise Level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Whether it Serves Alcohol or Not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Restaurant Attire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Etc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Our reason for this topic is that some restaurants, new ones in particular, not have many Yelp ratings. This analysis should help.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775" y="3188775"/>
            <a:ext cx="3106225" cy="1954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450050" y="262100"/>
            <a:ext cx="8379600" cy="1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Description of the Source of Data</a:t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The Dataset came from </a:t>
            </a:r>
            <a:r>
              <a:rPr b="0" lang="en" sz="1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Yelp</a:t>
            </a: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. It contains 5 different json data files out of which we are using business.json and review.json files for our analysis. The rest of the data is out of scope for our analysis.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●"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The business.json file contains business data including location data, attributes, categories and star ratings for the restaurants.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●"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The review.json file contains review data including the user_id who wrote the reviews, the business_id for which the review is written and the star reviews for each of the restaurant.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7775" y="3188775"/>
            <a:ext cx="3106225" cy="1954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535775" y="1480150"/>
            <a:ext cx="53901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Raleway"/>
              <a:buChar char="●"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Are the star ratings correct based on number of reviews and other attributes?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Raleway"/>
              <a:buChar char="●"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Can we predict the average review per city per category?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Raleway"/>
              <a:buChar char="●"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What is the percentage for positive and negative reviews per city per category?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Raleway"/>
              <a:buChar char="●"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What are the top 5 restaurants in a city?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775" y="3188775"/>
            <a:ext cx="3106225" cy="195473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idx="4294967295" type="title"/>
          </p:nvPr>
        </p:nvSpPr>
        <p:spPr>
          <a:xfrm>
            <a:off x="450050" y="262100"/>
            <a:ext cx="8379600" cy="1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Questions to be Answered With the 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 Data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4294967295" type="title"/>
          </p:nvPr>
        </p:nvSpPr>
        <p:spPr>
          <a:xfrm>
            <a:off x="535775" y="1480150"/>
            <a:ext cx="53901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In the data exploration phase of the project, we researched: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What tables we should use? The reviews table was huge and we only extracted xx columns out of it.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What attributes should we use? What attributes were important and made sense?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What attributes needed to be broken out (non-</a:t>
            </a: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boolean</a:t>
            </a: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 values) so we could work with them?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775" y="3188775"/>
            <a:ext cx="3106225" cy="195473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idx="4294967295" type="title"/>
          </p:nvPr>
        </p:nvSpPr>
        <p:spPr>
          <a:xfrm>
            <a:off x="450050" y="262100"/>
            <a:ext cx="8379600" cy="1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Data Exploration Phase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535775" y="1480150"/>
            <a:ext cx="53901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In the analysis phase of the project, we researched: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What machine learning models made sense? Which ones had some impact?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What attributes made sense?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What types of Tableau charts made sense?.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775" y="3188775"/>
            <a:ext cx="3106225" cy="195473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idx="4294967295" type="title"/>
          </p:nvPr>
        </p:nvSpPr>
        <p:spPr>
          <a:xfrm>
            <a:off x="450050" y="262100"/>
            <a:ext cx="8379600" cy="1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Data Analysis 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Phase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4294967295" type="title"/>
          </p:nvPr>
        </p:nvSpPr>
        <p:spPr>
          <a:xfrm>
            <a:off x="535775" y="1480150"/>
            <a:ext cx="5390100" cy="3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●"/>
            </a:pPr>
            <a:r>
              <a:rPr b="0" lang="en" sz="1400">
                <a:solidFill>
                  <a:srgbClr val="24292E"/>
                </a:solidFill>
                <a:highlight>
                  <a:schemeClr val="lt1"/>
                </a:highlight>
              </a:rPr>
              <a:t>Languages</a:t>
            </a:r>
            <a:endParaRPr b="0" sz="14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0861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AutoNum type="alphaLcPeriod"/>
            </a:pPr>
            <a:r>
              <a:rPr b="0" lang="en" sz="1400">
                <a:solidFill>
                  <a:srgbClr val="24292E"/>
                </a:solidFill>
                <a:highlight>
                  <a:schemeClr val="lt1"/>
                </a:highlight>
              </a:rPr>
              <a:t>Pandas</a:t>
            </a:r>
            <a:endParaRPr b="0" sz="14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0861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AutoNum type="alphaLcPeriod"/>
            </a:pPr>
            <a:r>
              <a:rPr b="0" lang="en" sz="1400">
                <a:solidFill>
                  <a:srgbClr val="24292E"/>
                </a:solidFill>
                <a:highlight>
                  <a:schemeClr val="lt1"/>
                </a:highlight>
              </a:rPr>
              <a:t>SQL</a:t>
            </a:r>
            <a:endParaRPr b="0" sz="14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●"/>
            </a:pPr>
            <a:r>
              <a:rPr b="0" lang="en" sz="1400">
                <a:solidFill>
                  <a:srgbClr val="24292E"/>
                </a:solidFill>
                <a:highlight>
                  <a:schemeClr val="lt1"/>
                </a:highlight>
              </a:rPr>
              <a:t>Tools</a:t>
            </a:r>
            <a:endParaRPr b="0" sz="14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AutoNum type="alphaLcPeriod"/>
            </a:pPr>
            <a:r>
              <a:rPr b="0" lang="en" sz="1400">
                <a:solidFill>
                  <a:srgbClr val="24292E"/>
                </a:solidFill>
                <a:highlight>
                  <a:schemeClr val="lt1"/>
                </a:highlight>
              </a:rPr>
              <a:t>Jupyter Notebook - PythonData or Python3</a:t>
            </a:r>
            <a:endParaRPr b="0" sz="14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AutoNum type="alphaLcPeriod"/>
            </a:pPr>
            <a:r>
              <a:rPr b="0" lang="en" sz="1400">
                <a:solidFill>
                  <a:srgbClr val="24292E"/>
                </a:solidFill>
                <a:highlight>
                  <a:schemeClr val="lt1"/>
                </a:highlight>
              </a:rPr>
              <a:t>PG Admin</a:t>
            </a:r>
            <a:endParaRPr b="0" sz="14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AutoNum type="alphaLcPeriod"/>
            </a:pPr>
            <a:r>
              <a:rPr b="0" lang="en" sz="1400">
                <a:solidFill>
                  <a:srgbClr val="24292E"/>
                </a:solidFill>
                <a:highlight>
                  <a:schemeClr val="lt1"/>
                </a:highlight>
              </a:rPr>
              <a:t>Google Cloud</a:t>
            </a:r>
            <a:endParaRPr b="0" sz="14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●"/>
            </a:pPr>
            <a:r>
              <a:rPr b="0" lang="en" sz="1400">
                <a:solidFill>
                  <a:srgbClr val="24292E"/>
                </a:solidFill>
                <a:highlight>
                  <a:schemeClr val="lt1"/>
                </a:highlight>
              </a:rPr>
              <a:t>Algorithms Used</a:t>
            </a:r>
            <a:endParaRPr b="0" sz="14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AutoNum type="alphaLcPeriod"/>
            </a:pPr>
            <a:r>
              <a:rPr b="0" lang="en" sz="1400">
                <a:solidFill>
                  <a:srgbClr val="24292E"/>
                </a:solidFill>
                <a:highlight>
                  <a:schemeClr val="lt1"/>
                </a:highlight>
              </a:rPr>
              <a:t>Linear Regression</a:t>
            </a:r>
            <a:endParaRPr b="0" sz="14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AutoNum type="alphaLcPeriod"/>
            </a:pPr>
            <a:r>
              <a:rPr b="0" lang="en" sz="1400">
                <a:solidFill>
                  <a:srgbClr val="24292E"/>
                </a:solidFill>
                <a:highlight>
                  <a:schemeClr val="lt1"/>
                </a:highlight>
              </a:rPr>
              <a:t>SMOTEEN</a:t>
            </a:r>
            <a:endParaRPr b="0" sz="14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AutoNum type="alphaLcPeriod"/>
            </a:pPr>
            <a:r>
              <a:rPr b="0" lang="en" sz="1400">
                <a:solidFill>
                  <a:srgbClr val="24292E"/>
                </a:solidFill>
                <a:highlight>
                  <a:schemeClr val="lt1"/>
                </a:highlight>
              </a:rPr>
              <a:t>SMOTE</a:t>
            </a:r>
            <a:endParaRPr b="0" sz="14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0861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AutoNum type="alphaLcPeriod"/>
            </a:pPr>
            <a:r>
              <a:rPr b="0" lang="en" sz="1400">
                <a:solidFill>
                  <a:srgbClr val="24292E"/>
                </a:solidFill>
                <a:highlight>
                  <a:schemeClr val="lt1"/>
                </a:highlight>
              </a:rPr>
              <a:t>etc</a:t>
            </a:r>
            <a:endParaRPr b="0" sz="14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775" y="3188775"/>
            <a:ext cx="3106225" cy="195473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>
            <p:ph idx="4294967295" type="title"/>
          </p:nvPr>
        </p:nvSpPr>
        <p:spPr>
          <a:xfrm>
            <a:off x="450050" y="262100"/>
            <a:ext cx="8379600" cy="1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Technologies Used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idx="4294967295" type="title"/>
          </p:nvPr>
        </p:nvSpPr>
        <p:spPr>
          <a:xfrm>
            <a:off x="535775" y="1480150"/>
            <a:ext cx="53901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We learned: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Features with an upward linear regression are: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○"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Dogs allowed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775" y="3188775"/>
            <a:ext cx="3106225" cy="195473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>
            <p:ph idx="4294967295" type="title"/>
          </p:nvPr>
        </p:nvSpPr>
        <p:spPr>
          <a:xfrm>
            <a:off x="450050" y="262100"/>
            <a:ext cx="8379600" cy="1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Result of Analysis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idx="4294967295" type="title"/>
          </p:nvPr>
        </p:nvSpPr>
        <p:spPr>
          <a:xfrm>
            <a:off x="535775" y="1480150"/>
            <a:ext cx="53901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In the future, we could</a:t>
            </a: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: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Get a better dataset. Yelp is very hit-or-miss.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Possibly get survey data from restaurant critics since they are professionals and evaluate restaurants in-depth.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Focus on one geographical area (city) that we know has many competitive restaurants.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Have different categories represented.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775" y="3188775"/>
            <a:ext cx="3106225" cy="195473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idx="4294967295" type="title"/>
          </p:nvPr>
        </p:nvSpPr>
        <p:spPr>
          <a:xfrm>
            <a:off x="450050" y="262100"/>
            <a:ext cx="8379600" cy="1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</a:rPr>
              <a:t>Recommendation for a Future Analysis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