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06f7d547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06f7d547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06f7d547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06f7d547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06f7d547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06f7d547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06f7d545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06f7d545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06f7d545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06f7d545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06f7d545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06f7d545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06f7d545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06f7d545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06f7d54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06f7d54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06f7d547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06f7d547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06f7d547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06f7d547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yelp.com/dataset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Restaurant Business Analysis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272392" y="32277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Group 4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Shanu Mariam Joseph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Hirdeyjot Singh Bansi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Sebastian Campos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Amy Tieku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idx="4294967295" type="title"/>
          </p:nvPr>
        </p:nvSpPr>
        <p:spPr>
          <a:xfrm>
            <a:off x="382200" y="262150"/>
            <a:ext cx="8379600" cy="12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Technologies Used</a:t>
            </a:r>
            <a:endParaRPr sz="17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Database Storage</a:t>
            </a:r>
            <a:endParaRPr sz="17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35" name="Google Shape;135;p22"/>
          <p:cNvSpPr txBox="1"/>
          <p:nvPr>
            <p:ph idx="4294967295" type="title"/>
          </p:nvPr>
        </p:nvSpPr>
        <p:spPr>
          <a:xfrm>
            <a:off x="457200" y="1555175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PostgreSQL is where data is stored and is hosted on the Google Cloud Platform.</a:t>
            </a:r>
            <a:endParaRPr b="0" sz="14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775" y="3188775"/>
            <a:ext cx="3106225" cy="1954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idx="4294967295" type="title"/>
          </p:nvPr>
        </p:nvSpPr>
        <p:spPr>
          <a:xfrm>
            <a:off x="382200" y="262150"/>
            <a:ext cx="8379600" cy="12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Technologies Used</a:t>
            </a:r>
            <a:endParaRPr sz="17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Dashboard</a:t>
            </a:r>
            <a:endParaRPr sz="17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42" name="Google Shape;142;p23"/>
          <p:cNvSpPr txBox="1"/>
          <p:nvPr>
            <p:ph idx="4294967295" type="title"/>
          </p:nvPr>
        </p:nvSpPr>
        <p:spPr>
          <a:xfrm>
            <a:off x="457200" y="1555175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Tableau will be used to create interactive dashboards. </a:t>
            </a:r>
            <a:endParaRPr b="0"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Which features affect star ratings the most? </a:t>
            </a:r>
            <a:endParaRPr b="0"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can conclude that x has the biggest effect on the star rating.</a:t>
            </a:r>
            <a:endParaRPr b="0"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Linear </a:t>
            </a:r>
            <a:r>
              <a:rPr b="0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regression</a:t>
            </a:r>
            <a:r>
              <a:rPr b="0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(with high level polynomials).</a:t>
            </a:r>
            <a:endParaRPr b="0"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Importance of each individual features?</a:t>
            </a:r>
            <a:endParaRPr b="0"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We are thinking of users being able to select types of restaurants, or attributes of restaurants and predict their star rating.</a:t>
            </a:r>
            <a:endParaRPr b="0"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4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775" y="3188775"/>
            <a:ext cx="3106225" cy="1954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idx="4294967295" type="title"/>
          </p:nvPr>
        </p:nvSpPr>
        <p:spPr>
          <a:xfrm>
            <a:off x="382200" y="262150"/>
            <a:ext cx="8379600" cy="12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Where we plan on being next week</a:t>
            </a:r>
            <a:endParaRPr sz="17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49" name="Google Shape;149;p24"/>
          <p:cNvSpPr txBox="1"/>
          <p:nvPr>
            <p:ph idx="4294967295" type="title"/>
          </p:nvPr>
        </p:nvSpPr>
        <p:spPr>
          <a:xfrm>
            <a:off x="521500" y="1115825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24292E"/>
                </a:solidFill>
                <a:highlight>
                  <a:srgbClr val="FFFFFF"/>
                </a:highlight>
              </a:rPr>
              <a:t>Database set up</a:t>
            </a:r>
            <a:endParaRPr b="0"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24292E"/>
                </a:solidFill>
                <a:highlight>
                  <a:srgbClr val="FFFFFF"/>
                </a:highlight>
              </a:rPr>
              <a:t>Get preprocessing code completed for the machine learning models</a:t>
            </a:r>
            <a:endParaRPr b="0"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24292E"/>
                </a:solidFill>
                <a:highlight>
                  <a:srgbClr val="FFFFFF"/>
                </a:highlight>
              </a:rPr>
              <a:t>Decide what machine learning models to use</a:t>
            </a:r>
            <a:endParaRPr b="0"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24292E"/>
                </a:solidFill>
                <a:highlight>
                  <a:srgbClr val="FFFFFF"/>
                </a:highlight>
              </a:rPr>
              <a:t>Decide what features to use</a:t>
            </a:r>
            <a:endParaRPr b="0"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24292E"/>
                </a:solidFill>
                <a:highlight>
                  <a:srgbClr val="FFFFFF"/>
                </a:highlight>
              </a:rPr>
              <a:t>Have a draft of the Tableau built.</a:t>
            </a:r>
            <a:endParaRPr b="0"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4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775" y="3188775"/>
            <a:ext cx="3106225" cy="1954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Purpose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24292E"/>
                </a:solidFill>
                <a:highlight>
                  <a:srgbClr val="FFFFFF"/>
                </a:highlight>
              </a:rPr>
              <a:t>The purpose of this project is to predict the star rating of the restaurant based on various </a:t>
            </a:r>
            <a:r>
              <a:rPr b="0" lang="en" sz="1400">
                <a:solidFill>
                  <a:srgbClr val="24292E"/>
                </a:solidFill>
                <a:highlight>
                  <a:srgbClr val="FFFFFF"/>
                </a:highlight>
              </a:rPr>
              <a:t>attributes</a:t>
            </a:r>
            <a:r>
              <a:rPr b="0" lang="en" sz="1400">
                <a:solidFill>
                  <a:srgbClr val="24292E"/>
                </a:solidFill>
                <a:highlight>
                  <a:srgbClr val="FFFFFF"/>
                </a:highlight>
              </a:rPr>
              <a:t> such as:</a:t>
            </a:r>
            <a:endParaRPr b="0"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24292E"/>
                </a:solidFill>
                <a:highlight>
                  <a:srgbClr val="FFFFFF"/>
                </a:highlight>
              </a:rPr>
              <a:t>Quality</a:t>
            </a:r>
            <a:endParaRPr b="0"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24292E"/>
                </a:solidFill>
                <a:highlight>
                  <a:srgbClr val="FFFFFF"/>
                </a:highlight>
              </a:rPr>
              <a:t>Price</a:t>
            </a:r>
            <a:endParaRPr b="0"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400">
                <a:solidFill>
                  <a:srgbClr val="24292E"/>
                </a:solidFill>
                <a:highlight>
                  <a:srgbClr val="FFFFFF"/>
                </a:highlight>
              </a:rPr>
              <a:t>etc</a:t>
            </a:r>
            <a:endParaRPr b="0" sz="14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775" y="3188775"/>
            <a:ext cx="3106225" cy="1954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450050" y="262100"/>
            <a:ext cx="8379600" cy="12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Reason for Choosing the Topic</a:t>
            </a:r>
            <a:endParaRPr sz="2400"/>
          </a:p>
        </p:txBody>
      </p:sp>
      <p:sp>
        <p:nvSpPr>
          <p:cNvPr id="86" name="Google Shape;86;p15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400">
                <a:solidFill>
                  <a:srgbClr val="24292E"/>
                </a:solidFill>
                <a:highlight>
                  <a:srgbClr val="FFFFFF"/>
                </a:highlight>
              </a:rPr>
              <a:t>With this project, we want to be able to help people search the best restaurants in a particular category in a particular city.</a:t>
            </a:r>
            <a:endParaRPr sz="2100"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775" y="3188775"/>
            <a:ext cx="3106225" cy="1954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4294967295" type="title"/>
          </p:nvPr>
        </p:nvSpPr>
        <p:spPr>
          <a:xfrm>
            <a:off x="450050" y="262100"/>
            <a:ext cx="8379600" cy="12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highlight>
                  <a:srgbClr val="FFFFFF"/>
                </a:highlight>
              </a:rPr>
              <a:t>Description of the Source of Data</a:t>
            </a:r>
            <a:endParaRPr sz="3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93" name="Google Shape;93;p16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Dataset came from </a:t>
            </a:r>
            <a:r>
              <a:rPr b="0"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Yelp</a:t>
            </a:r>
            <a:r>
              <a:rPr b="0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It contains 5 different json data files out of which we are just taking </a:t>
            </a:r>
            <a:r>
              <a:rPr b="0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business.json</a:t>
            </a:r>
            <a:r>
              <a:rPr b="0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review.json</a:t>
            </a:r>
            <a:r>
              <a:rPr b="0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files for our analysis. The rest of the data is out of scope for our analysis.</a:t>
            </a:r>
            <a:endParaRPr b="0"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b="0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business.json</a:t>
            </a:r>
            <a:r>
              <a:rPr b="0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file contains business data including location data, attributes, categories and star ratings for the restaurants.</a:t>
            </a:r>
            <a:endParaRPr b="0"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b="0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lang="en" sz="10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review.json</a:t>
            </a:r>
            <a:r>
              <a:rPr b="0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file contains review data including the user_id who wrote the reviews, the business_id for which the review is written and the star reviews for each of the restaurant.</a:t>
            </a:r>
            <a:endParaRPr b="0"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0" sz="14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7775" y="3188775"/>
            <a:ext cx="3106225" cy="1954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4294967295" type="title"/>
          </p:nvPr>
        </p:nvSpPr>
        <p:spPr>
          <a:xfrm>
            <a:off x="450050" y="262100"/>
            <a:ext cx="8379600" cy="12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chemeClr val="dk1"/>
                </a:solidFill>
                <a:highlight>
                  <a:srgbClr val="FFFFFF"/>
                </a:highlight>
              </a:rPr>
              <a:t>D</a:t>
            </a:r>
            <a:r>
              <a:rPr b="0" lang="en" sz="1700">
                <a:solidFill>
                  <a:srgbClr val="24292E"/>
                </a:solidFill>
                <a:highlight>
                  <a:srgbClr val="FFFFFF"/>
                </a:highlight>
              </a:rPr>
              <a:t>Questions to be Answered With the Data</a:t>
            </a:r>
            <a:endParaRPr b="0" sz="17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0" sz="3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0" sz="3600">
              <a:solidFill>
                <a:schemeClr val="dk1"/>
              </a:solidFill>
            </a:endParaRPr>
          </a:p>
        </p:txBody>
      </p:sp>
      <p:sp>
        <p:nvSpPr>
          <p:cNvPr id="100" name="Google Shape;100;p17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b="0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Are the star ratings correct based on number of reviews and other attributes?</a:t>
            </a:r>
            <a:endParaRPr b="0"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b="0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Can we predict the average review per city per category?</a:t>
            </a:r>
            <a:endParaRPr b="0"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b="0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 is the percentage for positive and negative reviews per city per category?</a:t>
            </a:r>
            <a:endParaRPr b="0"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b="0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 are the top 5 restaurants in a city?</a:t>
            </a:r>
            <a:endParaRPr b="0"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t/>
            </a:r>
            <a:endParaRPr b="0"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0" sz="14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775" y="3188775"/>
            <a:ext cx="3106225" cy="1954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4294967295" type="title"/>
          </p:nvPr>
        </p:nvSpPr>
        <p:spPr>
          <a:xfrm>
            <a:off x="450050" y="262100"/>
            <a:ext cx="8379600" cy="12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Communication Protocols</a:t>
            </a:r>
            <a:endParaRPr sz="17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07" name="Google Shape;107;p18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b="0"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Zoom</a:t>
            </a:r>
            <a:r>
              <a:rPr b="0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Slack</a:t>
            </a:r>
            <a:r>
              <a:rPr b="0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are the communication platforms used for discussion on the project. Meetings are conducted several times a week to assign project tasks, decide on technologies to be used and solve any challenges encountered during the process.</a:t>
            </a:r>
            <a:endParaRPr b="0"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0" sz="14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775" y="3188775"/>
            <a:ext cx="3106225" cy="1954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idx="4294967295" type="title"/>
          </p:nvPr>
        </p:nvSpPr>
        <p:spPr>
          <a:xfrm>
            <a:off x="382200" y="262150"/>
            <a:ext cx="8379600" cy="12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Technologies Used</a:t>
            </a:r>
            <a:endParaRPr sz="17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Provisional Machine Learning Model</a:t>
            </a:r>
            <a:endParaRPr sz="17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14" name="Google Shape;114;p19"/>
          <p:cNvSpPr txBox="1"/>
          <p:nvPr>
            <p:ph idx="4294967295" type="title"/>
          </p:nvPr>
        </p:nvSpPr>
        <p:spPr>
          <a:xfrm>
            <a:off x="514325" y="1555175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b="0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Libraries, PySpark and Google Collab will be used for machine learning.</a:t>
            </a:r>
            <a:endParaRPr b="0"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b="0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Preprocessing</a:t>
            </a:r>
            <a:endParaRPr b="0"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b="0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are undecided about our machine learning model, as we have not gotten that far.</a:t>
            </a:r>
            <a:endParaRPr b="0"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b="0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are thinking of using categorical crossentrophy in a neural modell.</a:t>
            </a:r>
            <a:endParaRPr b="0"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775" y="3188775"/>
            <a:ext cx="3106225" cy="1954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idx="4294967295" type="title"/>
          </p:nvPr>
        </p:nvSpPr>
        <p:spPr>
          <a:xfrm>
            <a:off x="382200" y="262150"/>
            <a:ext cx="8379600" cy="12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Technologies Used</a:t>
            </a:r>
            <a:endParaRPr sz="17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Provisional Database</a:t>
            </a:r>
            <a:endParaRPr sz="17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21" name="Google Shape;121;p20"/>
          <p:cNvSpPr txBox="1"/>
          <p:nvPr>
            <p:ph idx="4294967295" type="title"/>
          </p:nvPr>
        </p:nvSpPr>
        <p:spPr>
          <a:xfrm>
            <a:off x="514325" y="1555175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b="0"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Postgres database hosted on Google Cloud.</a:t>
            </a:r>
            <a:endParaRPr b="0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b="0"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Our tables are business reviews and business attributes, and they will joined (inner) by business ID.</a:t>
            </a:r>
            <a:endParaRPr b="0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000"/>
              <a:buFont typeface="Courier New"/>
              <a:buChar char="●"/>
            </a:pPr>
            <a:r>
              <a:t/>
            </a:r>
            <a:endParaRPr b="0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0" sz="14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775" y="3188775"/>
            <a:ext cx="3106225" cy="1954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idx="4294967295" type="title"/>
          </p:nvPr>
        </p:nvSpPr>
        <p:spPr>
          <a:xfrm>
            <a:off x="382200" y="262150"/>
            <a:ext cx="8379600" cy="12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Technologies Used</a:t>
            </a:r>
            <a:endParaRPr sz="17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Cleaning and Analysis</a:t>
            </a:r>
            <a:endParaRPr sz="17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28" name="Google Shape;128;p21"/>
          <p:cNvSpPr txBox="1"/>
          <p:nvPr>
            <p:ph idx="4294967295" type="title"/>
          </p:nvPr>
        </p:nvSpPr>
        <p:spPr>
          <a:xfrm>
            <a:off x="382200" y="15444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Pandas will be used to clean the data and perform an exploratory analysis. Further analysis will be completed using PySpark.</a:t>
            </a:r>
            <a:endParaRPr b="0" sz="14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775" y="3188775"/>
            <a:ext cx="3106225" cy="1954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