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4EE7-C063-F84F-B9A1-ABFEDAFD5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E7F99-A742-AA43-90B2-255D78549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7468-2D44-9E42-8444-CEBA52D5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00AD-57ED-AB48-934F-C306BF77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1D3AE-F600-A540-8DAB-F495F61C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0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FB82-1556-DD45-85B3-0D093885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06086-A3A2-F843-B897-05D06420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4909-E799-BD4E-87E5-12C2F3F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E3804-C09D-434F-84A7-3BD2DC7A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B735-3CD0-B046-AABE-70D5B394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010E6-ED3B-5743-B272-F5A33736F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BF27E-B969-E74C-B3ED-F5BE19C9C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1FD2-A1CB-0D48-89BC-999E5304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C0F1-E5A7-AE49-915D-D6921699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AE0D-4BD4-F447-A3E1-EC95090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0984-8EB3-CD44-BD34-324F8A73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90AA-2D21-5146-A48F-B7E2572B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7765-E510-F441-8B32-B00EB77C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8D846-11BD-8747-B5C2-3473D799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D210-C4B9-EA4C-93EF-415A061E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63A4-25E8-C541-A978-AFA8F8B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3CBD-BB2E-D840-9337-04AA7D88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EDB7-91D2-2B44-87D2-0E21C034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EC0E-C0A9-264C-B037-F5ACB94B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B23D-E683-C242-BAB1-4EC561E2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F6B5-DEE8-524B-A650-ABAAEE4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D6A8-AED5-F242-AFF7-4193BFEEE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2E90E-8241-824F-B5A5-9A292388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0BA6A-B671-174F-886B-17BB09E0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DB2D-4C76-D54F-9B73-C642498E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57D0-F01F-FF49-B22B-FF291375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72D5-1060-4949-833C-6915AC31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A8D3-7B2F-C04C-B1D6-5ABC8FAF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D60F-D110-E642-B2FB-AF746624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6A4D-817E-9043-87D4-A7CEC9D9F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4BA2-4CA1-D247-AB57-19B2EAFF0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6A619-DA3F-EA4E-8CD7-833E3C2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975E1-3EAB-1440-9175-EF3C0EF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ED4AA-F75B-A145-8543-F75C9B7E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AD32-D4B6-684C-B3DD-C435D114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AD21B-F637-3A42-9015-674D831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F642-EEDF-0544-B6BE-6871F0C2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10B58-F3FE-3440-9BCA-1F4A8742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8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209FF-0945-3343-80C9-E889FDF9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71E54-7B67-7C43-809A-3B8789C0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CA74E-A56F-A748-9116-0F59EFBD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C00E-515F-8D44-BF0B-159C5816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5F1B-25C3-174E-8BDE-80A22DEC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0E45-38F7-7B45-822B-807E0F0A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70A65-3A8C-7B49-9F11-1791B15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462C-472C-3B4D-BB9D-5A8D73F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1C2B-22E4-4449-8C03-8CA0B23A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051E-C669-0740-9CC0-08FEB51B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D3668-AB1D-4648-8BEE-05C569A7B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1BD8-39E7-A64F-9C4F-AB6728A4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6188-E776-2D49-9C34-B6523AF1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D0456-4D9B-0D4A-9E58-885584D8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F8925-752D-AF4B-BCD4-D7A13656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9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74175-E62D-204B-A3CF-051317A4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778C-2C1E-CA4E-AC6D-38D95156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5228-74A3-084A-B050-7A4D3A01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EDA9-921E-3E4B-AEB8-83381483FF8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F365-B9F3-714E-89BE-292EE35EF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C701-818B-A04F-817C-03FFCA77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FD23-A129-BC40-A09C-A51F5631E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27750-CF76-0F47-A508-F8629B419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3A049A"/>
              </a:clrFrom>
              <a:clrTo>
                <a:srgbClr val="3A049A">
                  <a:alpha val="0"/>
                </a:srgbClr>
              </a:clrTo>
            </a:clrChange>
          </a:blip>
          <a:srcRect r="48394"/>
          <a:stretch/>
        </p:blipFill>
        <p:spPr>
          <a:xfrm>
            <a:off x="609600" y="228600"/>
            <a:ext cx="5662613" cy="640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E6158-F893-974D-93ED-B0C382BA7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06"/>
          <a:stretch/>
        </p:blipFill>
        <p:spPr>
          <a:xfrm>
            <a:off x="1650880" y="400049"/>
            <a:ext cx="3754600" cy="3971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D53908-F7B0-1142-A7A0-7EB52D07D5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3A049A"/>
              </a:clrFrom>
              <a:clrTo>
                <a:srgbClr val="3A049A">
                  <a:alpha val="0"/>
                </a:srgbClr>
              </a:clrTo>
            </a:clrChange>
          </a:blip>
          <a:srcRect r="48394"/>
          <a:stretch/>
        </p:blipFill>
        <p:spPr>
          <a:xfrm>
            <a:off x="6272213" y="228600"/>
            <a:ext cx="5662613" cy="6400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5477AB-26D7-C146-9076-0F98F2DA73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06"/>
          <a:stretch/>
        </p:blipFill>
        <p:spPr>
          <a:xfrm>
            <a:off x="6857999" y="1985963"/>
            <a:ext cx="3914776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2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2019-05-24T03:59:12Z</dcterms:created>
  <dcterms:modified xsi:type="dcterms:W3CDTF">2019-05-24T04:11:44Z</dcterms:modified>
</cp:coreProperties>
</file>