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01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1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CA52-062B-42D1-85B0-89A861F51FA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DD24BE-FA41-45BD-A02D-77F3F89F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5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Presentation Guidelines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724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Hello, your name, team name and project name</a:t>
            </a:r>
          </a:p>
          <a:p>
            <a:r>
              <a:rPr lang="en-US" dirty="0" smtClean="0"/>
              <a:t>Introduce members (all the teams’ member have to open their face camera)</a:t>
            </a:r>
          </a:p>
          <a:p>
            <a:r>
              <a:rPr lang="en-US" dirty="0" smtClean="0"/>
              <a:t>Problem domain (one will share his screen)</a:t>
            </a:r>
          </a:p>
          <a:p>
            <a:r>
              <a:rPr lang="en-US" dirty="0" smtClean="0"/>
              <a:t>Wireframe &amp; color palette</a:t>
            </a:r>
          </a:p>
          <a:p>
            <a:r>
              <a:rPr lang="en-US" dirty="0" smtClean="0"/>
              <a:t>Website demo</a:t>
            </a:r>
          </a:p>
          <a:p>
            <a:r>
              <a:rPr lang="en-US" smtClean="0"/>
              <a:t>Mention </a:t>
            </a:r>
            <a:r>
              <a:rPr lang="en-US" dirty="0" smtClean="0"/>
              <a:t>what you have dealt with :</a:t>
            </a:r>
          </a:p>
          <a:p>
            <a:pPr lvl="1"/>
            <a:r>
              <a:rPr lang="en-US" dirty="0" smtClean="0"/>
              <a:t>Front End: html, </a:t>
            </a:r>
            <a:r>
              <a:rPr lang="en-US" dirty="0" err="1" smtClean="0"/>
              <a:t>css</a:t>
            </a:r>
            <a:r>
              <a:rPr lang="en-US" dirty="0" smtClean="0"/>
              <a:t>, Vanilla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smtClean="0"/>
              <a:t>Libraries: chart.js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65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Presentation Guidelines</vt:lpstr>
      <vt:lpstr>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Guidelines</dc:title>
  <dc:creator>Razan Atallah Al-Quran</dc:creator>
  <cp:lastModifiedBy>Razan Atallah Al-Quran</cp:lastModifiedBy>
  <cp:revision>11</cp:revision>
  <dcterms:created xsi:type="dcterms:W3CDTF">2020-04-22T13:05:47Z</dcterms:created>
  <dcterms:modified xsi:type="dcterms:W3CDTF">2021-04-06T18:57:34Z</dcterms:modified>
</cp:coreProperties>
</file>