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3494ba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DEB5AF-817A-499C-83CF-82030C99AEF8}" type="datetime">
              <a:rPr b="0" lang="en-US" sz="900" spc="-1" strike="noStrike">
                <a:solidFill>
                  <a:srgbClr val="ffffff"/>
                </a:solidFill>
                <a:latin typeface="Trebuchet MS"/>
              </a:rPr>
              <a:t>4/7/21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3ECD41-2270-4C45-A589-62418A58C2AD}" type="slidenum">
              <a:rPr b="0" lang="en-US" sz="900" spc="-1" strike="noStrike">
                <a:solidFill>
                  <a:srgbClr val="3494ba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494ba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D3125E-6E6B-4181-95B9-0ABDEFDB1A42}" type="datetime">
              <a:rPr b="0" lang="en-US" sz="900" spc="-1" strike="noStrike">
                <a:solidFill>
                  <a:srgbClr val="ffffff"/>
                </a:solidFill>
                <a:latin typeface="Trebuchet MS"/>
              </a:rPr>
              <a:t>4/7/21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C169D4-4D7D-4FC0-8D2B-0B3CDF95CFC2}" type="slidenum">
              <a:rPr b="0" lang="en-US" sz="900" spc="-1" strike="noStrike">
                <a:solidFill>
                  <a:srgbClr val="3494ba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Presentation Guidelines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494ba"/>
                </a:solidFill>
                <a:latin typeface="Trebuchet MS"/>
              </a:rPr>
              <a:t>Guidelines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171720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6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Hello, your name, team name and project name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Introduce members (all the teams’ member have to open their face camera)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Problem domain (one will share his screen)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Wireframe &amp; color palette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Database Schema 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Website demo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Mention what you have dealt with :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Front End: html, css, Vanilla js, jQuery ..etc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Backend: Express JS Frameworkd (NPM packages)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API USED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Challenges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Future goals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Application>LibreOffice/7.0.5.2$Linux_X86_64 LibreOffice_project/00$Build-2</Application>
  <AppVersion>15.0000</AppVersion>
  <Words>65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2020-04-22T13:05:47Z</dcterms:created>
  <dc:creator>Razan Atallah Al-Quran</dc:creator>
  <dc:description/>
  <dc:language>en-US</dc:language>
  <cp:lastModifiedBy/>
  <dcterms:modified xsi:type="dcterms:W3CDTF">2021-04-07T17:13:52Z</dcterms:modified>
  <cp:revision>12</cp:revision>
  <dc:subject/>
  <dc:title>Presentation Guidelines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