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CBC4-B4D8-CF62-3534-C9EF65BB3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051" y="805069"/>
            <a:ext cx="7197726" cy="956730"/>
          </a:xfrm>
        </p:spPr>
        <p:txBody>
          <a:bodyPr/>
          <a:lstStyle/>
          <a:p>
            <a:r>
              <a:rPr lang="en-GB" b="1" dirty="0"/>
              <a:t>Interim Submission</a:t>
            </a:r>
            <a:endParaRPr lang="en-S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19602-06F7-0B0E-43FD-AD6C8BECD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547" y="4385732"/>
            <a:ext cx="7197726" cy="710470"/>
          </a:xfrm>
        </p:spPr>
        <p:txBody>
          <a:bodyPr>
            <a:normAutofit fontScale="92500" lnSpcReduction="10000"/>
          </a:bodyPr>
          <a:lstStyle/>
          <a:p>
            <a:r>
              <a:rPr lang="en-SL" dirty="0"/>
              <a:t>By Abubakarr bangura</a:t>
            </a:r>
          </a:p>
          <a:p>
            <a:r>
              <a:rPr lang="en-SL" dirty="0"/>
              <a:t>GITHUB LINK: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B9055-4EF6-1A57-DEF2-C61CEEE99FBC}"/>
              </a:ext>
            </a:extLst>
          </p:cNvPr>
          <p:cNvSpPr txBox="1"/>
          <p:nvPr/>
        </p:nvSpPr>
        <p:spPr>
          <a:xfrm>
            <a:off x="6895214" y="5208103"/>
            <a:ext cx="505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abu-bakarr</a:t>
            </a:r>
            <a:r>
              <a:rPr lang="en-GB" dirty="0"/>
              <a:t>/10-Academy-Week1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09118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3431-F3D4-5A8B-5AD3-64F91C0F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182" y="1"/>
            <a:ext cx="4545635" cy="1192695"/>
          </a:xfrm>
        </p:spPr>
        <p:txBody>
          <a:bodyPr/>
          <a:lstStyle/>
          <a:p>
            <a:r>
              <a:rPr lang="en-SL" dirty="0"/>
              <a:t>Data InSIght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A431-32A0-4692-C457-0AD8BF00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2599268"/>
            <a:ext cx="4999382" cy="3649133"/>
          </a:xfrm>
        </p:spPr>
        <p:txBody>
          <a:bodyPr>
            <a:normAutofit/>
          </a:bodyPr>
          <a:lstStyle/>
          <a:p>
            <a:r>
              <a:rPr lang="en-GB" dirty="0"/>
              <a:t>Huawei B528S-23A,</a:t>
            </a:r>
          </a:p>
          <a:p>
            <a:r>
              <a:rPr lang="en-GB" dirty="0"/>
              <a:t>Apple iPhone 6S (A1688)</a:t>
            </a:r>
          </a:p>
          <a:p>
            <a:r>
              <a:rPr lang="en-GB" dirty="0"/>
              <a:t>Apple iPhone 6 (A1586)</a:t>
            </a:r>
          </a:p>
          <a:p>
            <a:r>
              <a:rPr lang="en-GB" dirty="0"/>
              <a:t>Apple iPhone 7 (A1778) </a:t>
            </a:r>
          </a:p>
          <a:p>
            <a:r>
              <a:rPr lang="en-GB" dirty="0"/>
              <a:t>Apple iPhone Se (A1723)</a:t>
            </a:r>
          </a:p>
          <a:p>
            <a:r>
              <a:rPr lang="en-GB" dirty="0"/>
              <a:t>Apple iPhone 8 (A1905)</a:t>
            </a:r>
          </a:p>
          <a:p>
            <a:r>
              <a:rPr lang="en-GB" dirty="0"/>
              <a:t>Apple iPhone </a:t>
            </a:r>
            <a:r>
              <a:rPr lang="en-GB" dirty="0" err="1"/>
              <a:t>Xr</a:t>
            </a:r>
            <a:r>
              <a:rPr lang="en-GB" dirty="0"/>
              <a:t> (A2105)</a:t>
            </a:r>
          </a:p>
          <a:p>
            <a:r>
              <a:rPr lang="en-GB" dirty="0"/>
              <a:t>Samsung Galaxy S8 (Sm-G950F)</a:t>
            </a:r>
          </a:p>
          <a:p>
            <a:r>
              <a:rPr lang="en-GB" dirty="0"/>
              <a:t>Apple iPhone X (A1901)</a:t>
            </a:r>
            <a:endParaRPr lang="en-S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3EE4-35B8-C9E4-CA19-0DE23DDB4CC4}"/>
              </a:ext>
            </a:extLst>
          </p:cNvPr>
          <p:cNvSpPr txBox="1"/>
          <p:nvPr/>
        </p:nvSpPr>
        <p:spPr>
          <a:xfrm>
            <a:off x="236881" y="1503891"/>
            <a:ext cx="516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L" sz="2400" b="1" dirty="0"/>
              <a:t>Top Mobile Device used by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FAC73-DB8C-7F78-2A79-93FADD3A75DE}"/>
              </a:ext>
            </a:extLst>
          </p:cNvPr>
          <p:cNvSpPr txBox="1"/>
          <p:nvPr/>
        </p:nvSpPr>
        <p:spPr>
          <a:xfrm>
            <a:off x="6670811" y="1503891"/>
            <a:ext cx="516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L" sz="2400" b="1" dirty="0"/>
              <a:t>Top Mobile Device Manufacturer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1B6B0C6-1474-2ADA-3538-547F80646268}"/>
              </a:ext>
            </a:extLst>
          </p:cNvPr>
          <p:cNvSpPr txBox="1">
            <a:spLocks/>
          </p:cNvSpPr>
          <p:nvPr/>
        </p:nvSpPr>
        <p:spPr>
          <a:xfrm>
            <a:off x="7545454" y="2133048"/>
            <a:ext cx="4999382" cy="23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L" dirty="0"/>
              <a:t>Apple</a:t>
            </a:r>
          </a:p>
          <a:p>
            <a:r>
              <a:rPr lang="en-SL" dirty="0"/>
              <a:t>Samsung</a:t>
            </a:r>
          </a:p>
          <a:p>
            <a:r>
              <a:rPr lang="en-SL" dirty="0"/>
              <a:t>Huawei</a:t>
            </a:r>
          </a:p>
        </p:txBody>
      </p:sp>
    </p:spTree>
    <p:extLst>
      <p:ext uri="{BB962C8B-B14F-4D97-AF65-F5344CB8AC3E}">
        <p14:creationId xmlns:p14="http://schemas.microsoft.com/office/powerpoint/2010/main" val="14047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690-085C-22B1-70A4-0240BE0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020" y="72887"/>
            <a:ext cx="6725616" cy="891209"/>
          </a:xfrm>
        </p:spPr>
        <p:txBody>
          <a:bodyPr/>
          <a:lstStyle/>
          <a:p>
            <a:r>
              <a:rPr lang="en-SL" dirty="0"/>
              <a:t>Top 5 from manufacturer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06D5-182C-D37A-EDB5-8E07CE3F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797511"/>
            <a:ext cx="2196547" cy="6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L" sz="2400" b="1" dirty="0"/>
              <a:t>Apple</a:t>
            </a:r>
          </a:p>
          <a:p>
            <a:endParaRPr lang="en-SL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20315-9A27-E16C-AA28-403FAEB02B5D}"/>
              </a:ext>
            </a:extLst>
          </p:cNvPr>
          <p:cNvSpPr txBox="1">
            <a:spLocks/>
          </p:cNvSpPr>
          <p:nvPr/>
        </p:nvSpPr>
        <p:spPr>
          <a:xfrm>
            <a:off x="5231296" y="1797511"/>
            <a:ext cx="2196547" cy="6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L" sz="2400" b="1" dirty="0"/>
              <a:t>Samsung</a:t>
            </a:r>
          </a:p>
          <a:p>
            <a:endParaRPr lang="en-SL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AEE81F-E98F-BAE9-9EBB-A37DED09141C}"/>
              </a:ext>
            </a:extLst>
          </p:cNvPr>
          <p:cNvSpPr txBox="1">
            <a:spLocks/>
          </p:cNvSpPr>
          <p:nvPr/>
        </p:nvSpPr>
        <p:spPr>
          <a:xfrm>
            <a:off x="9806609" y="1797511"/>
            <a:ext cx="2196547" cy="6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L" sz="2400" b="1" dirty="0"/>
              <a:t>Huawei</a:t>
            </a:r>
          </a:p>
          <a:p>
            <a:endParaRPr lang="en-S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2AEF8-BF39-7887-25F4-117E324CDDB2}"/>
              </a:ext>
            </a:extLst>
          </p:cNvPr>
          <p:cNvSpPr txBox="1"/>
          <p:nvPr/>
        </p:nvSpPr>
        <p:spPr>
          <a:xfrm>
            <a:off x="215227" y="2549716"/>
            <a:ext cx="2557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Apple iPhone 6S (A1688)</a:t>
            </a:r>
          </a:p>
          <a:p>
            <a:r>
              <a:rPr lang="en-GB" dirty="0"/>
              <a:t>Apple iPhone 6 (A1586) </a:t>
            </a:r>
          </a:p>
          <a:p>
            <a:r>
              <a:rPr lang="en-GB" dirty="0"/>
              <a:t>Apple iPhone 7 (A1778) </a:t>
            </a:r>
          </a:p>
          <a:p>
            <a:r>
              <a:rPr lang="en-GB" dirty="0"/>
              <a:t>Apple iPhone Se (A1723) </a:t>
            </a:r>
          </a:p>
          <a:p>
            <a:r>
              <a:rPr lang="en-GB" dirty="0"/>
              <a:t>Apple iPhone 8 (A1905)</a:t>
            </a:r>
            <a:endParaRPr lang="en-S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B338F-7C56-E896-B362-976C27597DA3}"/>
              </a:ext>
            </a:extLst>
          </p:cNvPr>
          <p:cNvSpPr txBox="1"/>
          <p:nvPr/>
        </p:nvSpPr>
        <p:spPr>
          <a:xfrm>
            <a:off x="4581940" y="2549716"/>
            <a:ext cx="3202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Samsung Galaxy S8 (Sm-G950F)</a:t>
            </a:r>
          </a:p>
          <a:p>
            <a:r>
              <a:rPr lang="en-GB" dirty="0"/>
              <a:t>Samsung Galaxy A5 Sm-A520F </a:t>
            </a:r>
          </a:p>
          <a:p>
            <a:r>
              <a:rPr lang="en-GB" dirty="0"/>
              <a:t>Samsung Galaxy J5 (Sm-J530) </a:t>
            </a:r>
          </a:p>
          <a:p>
            <a:r>
              <a:rPr lang="en-GB" dirty="0"/>
              <a:t>Samsung Galaxy J3 (Sm-J330) </a:t>
            </a:r>
          </a:p>
          <a:p>
            <a:r>
              <a:rPr lang="en-GB" dirty="0"/>
              <a:t>Samsung Galaxy S7 (Sm-G930X) </a:t>
            </a:r>
            <a:endParaRPr lang="en-S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6DBD9-B350-128B-A9DC-F182FD860880}"/>
              </a:ext>
            </a:extLst>
          </p:cNvPr>
          <p:cNvSpPr txBox="1"/>
          <p:nvPr/>
        </p:nvSpPr>
        <p:spPr>
          <a:xfrm>
            <a:off x="9521687" y="2549716"/>
            <a:ext cx="1962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Huawei B528S-23A</a:t>
            </a:r>
          </a:p>
          <a:p>
            <a:r>
              <a:rPr lang="en-GB" dirty="0"/>
              <a:t>Huawei E5180 </a:t>
            </a:r>
          </a:p>
          <a:p>
            <a:r>
              <a:rPr lang="en-GB" dirty="0"/>
              <a:t>Huawei P20 Lite </a:t>
            </a:r>
          </a:p>
          <a:p>
            <a:r>
              <a:rPr lang="en-GB" dirty="0"/>
              <a:t>Huawei Nova 3E </a:t>
            </a:r>
          </a:p>
          <a:p>
            <a:r>
              <a:rPr lang="en-GB" dirty="0"/>
              <a:t>Huawei P20 </a:t>
            </a:r>
          </a:p>
          <a:p>
            <a:r>
              <a:rPr lang="en-GB" dirty="0"/>
              <a:t>Huawei Y6 2018 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1155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B787-4715-6BA7-91FB-722B5C58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021495" cy="1456267"/>
          </a:xfrm>
        </p:spPr>
        <p:txBody>
          <a:bodyPr/>
          <a:lstStyle/>
          <a:p>
            <a:r>
              <a:rPr lang="en-SL" dirty="0"/>
              <a:t>Total Upload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3FC1-B148-C45A-90FC-33EC8A69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4137"/>
            <a:ext cx="2524538" cy="1157724"/>
          </a:xfrm>
        </p:spPr>
        <p:txBody>
          <a:bodyPr/>
          <a:lstStyle/>
          <a:p>
            <a:r>
              <a:rPr lang="en-SL" dirty="0"/>
              <a:t>6168180943816.0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CB5375-D18F-E165-BC8A-0C57F31B9DB6}"/>
              </a:ext>
            </a:extLst>
          </p:cNvPr>
          <p:cNvSpPr txBox="1">
            <a:spLocks/>
          </p:cNvSpPr>
          <p:nvPr/>
        </p:nvSpPr>
        <p:spPr>
          <a:xfrm>
            <a:off x="6867939" y="609599"/>
            <a:ext cx="375699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L" dirty="0"/>
              <a:t>Total Download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52BA0F-55E4-0F73-63FC-026CC9F35821}"/>
              </a:ext>
            </a:extLst>
          </p:cNvPr>
          <p:cNvSpPr txBox="1">
            <a:spLocks/>
          </p:cNvSpPr>
          <p:nvPr/>
        </p:nvSpPr>
        <p:spPr>
          <a:xfrm>
            <a:off x="7484165" y="1804137"/>
            <a:ext cx="2524538" cy="115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L"/>
              <a:t>6168180943816.0</a:t>
            </a:r>
            <a:endParaRPr lang="en-SL" dirty="0"/>
          </a:p>
        </p:txBody>
      </p:sp>
    </p:spTree>
    <p:extLst>
      <p:ext uri="{BB962C8B-B14F-4D97-AF65-F5344CB8AC3E}">
        <p14:creationId xmlns:p14="http://schemas.microsoft.com/office/powerpoint/2010/main" val="28196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9620-76A8-6092-8AB8-6FC1BD43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96" y="251791"/>
            <a:ext cx="10803834" cy="1456267"/>
          </a:xfrm>
        </p:spPr>
        <p:txBody>
          <a:bodyPr/>
          <a:lstStyle/>
          <a:p>
            <a:r>
              <a:rPr lang="en-SL" dirty="0"/>
              <a:t>Average TCP Download vs Average RTT Download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0832A65-4A74-607C-B251-210A7279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590" y="1569995"/>
            <a:ext cx="7525480" cy="4736850"/>
          </a:xfrm>
        </p:spPr>
      </p:pic>
    </p:spTree>
    <p:extLst>
      <p:ext uri="{BB962C8B-B14F-4D97-AF65-F5344CB8AC3E}">
        <p14:creationId xmlns:p14="http://schemas.microsoft.com/office/powerpoint/2010/main" val="222198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61D5-7546-2C84-BB0F-BA3C03D5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6" y="0"/>
            <a:ext cx="10131425" cy="830191"/>
          </a:xfrm>
        </p:spPr>
        <p:txBody>
          <a:bodyPr/>
          <a:lstStyle/>
          <a:p>
            <a:r>
              <a:rPr lang="en-GB" dirty="0"/>
              <a:t>data consumption applications</a:t>
            </a:r>
            <a:endParaRPr lang="en-SL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9E9DEA-98C8-B421-6AC3-55ECA7D70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666" y="830191"/>
            <a:ext cx="6784626" cy="5945668"/>
          </a:xfrm>
        </p:spPr>
      </p:pic>
    </p:spTree>
    <p:extLst>
      <p:ext uri="{BB962C8B-B14F-4D97-AF65-F5344CB8AC3E}">
        <p14:creationId xmlns:p14="http://schemas.microsoft.com/office/powerpoint/2010/main" val="263250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109</TotalTime>
  <Words>179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Interim Submission</vt:lpstr>
      <vt:lpstr>Data InSIght</vt:lpstr>
      <vt:lpstr>Top 5 from manufacturer</vt:lpstr>
      <vt:lpstr>Total Upload </vt:lpstr>
      <vt:lpstr>Average TCP Download vs Average RTT Download</vt:lpstr>
      <vt:lpstr>data consumption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Submission</dc:title>
  <dc:creator>Abubakarr Bangura</dc:creator>
  <cp:lastModifiedBy>Abubakarr Bangura</cp:lastModifiedBy>
  <cp:revision>2</cp:revision>
  <dcterms:created xsi:type="dcterms:W3CDTF">2022-05-11T09:15:05Z</dcterms:created>
  <dcterms:modified xsi:type="dcterms:W3CDTF">2022-05-11T12:11:42Z</dcterms:modified>
</cp:coreProperties>
</file>