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340A1-0ED6-40B2-BAD5-E22627F96A89}" type="doc">
      <dgm:prSet loTypeId="urn:diagrams.loki3.com/TabbedArc+Icon" loCatId="officeonlin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38253F-94C9-416D-90E9-6603DCBA5F34}">
      <dgm:prSet/>
      <dgm:spPr/>
      <dgm:t>
        <a:bodyPr/>
        <a:lstStyle/>
        <a:p>
          <a:r>
            <a:rPr lang="en-US"/>
            <a:t>Ms word</a:t>
          </a:r>
        </a:p>
      </dgm:t>
    </dgm:pt>
    <dgm:pt modelId="{BE1FB1EF-D1C3-4CD3-9E06-90AD4CBB6C01}" type="parTrans" cxnId="{5CDF90D1-0A21-4EDE-AF76-7FFE19687438}">
      <dgm:prSet/>
      <dgm:spPr/>
      <dgm:t>
        <a:bodyPr/>
        <a:lstStyle/>
        <a:p>
          <a:endParaRPr lang="en-US"/>
        </a:p>
      </dgm:t>
    </dgm:pt>
    <dgm:pt modelId="{4B00FE4E-22A5-400A-A3AF-D8A27F07F6DF}" type="sibTrans" cxnId="{5CDF90D1-0A21-4EDE-AF76-7FFE19687438}">
      <dgm:prSet/>
      <dgm:spPr/>
      <dgm:t>
        <a:bodyPr/>
        <a:lstStyle/>
        <a:p>
          <a:endParaRPr lang="en-US"/>
        </a:p>
      </dgm:t>
    </dgm:pt>
    <dgm:pt modelId="{9EDCE28E-98FC-4F63-AE82-83B5CF206BFE}">
      <dgm:prSet/>
      <dgm:spPr/>
      <dgm:t>
        <a:bodyPr/>
        <a:lstStyle/>
        <a:p>
          <a:r>
            <a:rPr lang="en-US"/>
            <a:t>Ms excel</a:t>
          </a:r>
        </a:p>
      </dgm:t>
    </dgm:pt>
    <dgm:pt modelId="{937BD845-A0F9-46E1-96B3-5E0D02EE816C}" type="parTrans" cxnId="{3D97A899-F576-4C92-B51B-F46DF2D9C09C}">
      <dgm:prSet/>
      <dgm:spPr/>
      <dgm:t>
        <a:bodyPr/>
        <a:lstStyle/>
        <a:p>
          <a:endParaRPr lang="en-US"/>
        </a:p>
      </dgm:t>
    </dgm:pt>
    <dgm:pt modelId="{3467E36B-7900-4702-8CB6-1A8AC866F762}" type="sibTrans" cxnId="{3D97A899-F576-4C92-B51B-F46DF2D9C09C}">
      <dgm:prSet/>
      <dgm:spPr/>
      <dgm:t>
        <a:bodyPr/>
        <a:lstStyle/>
        <a:p>
          <a:endParaRPr lang="en-US"/>
        </a:p>
      </dgm:t>
    </dgm:pt>
    <dgm:pt modelId="{DF4B5E9D-3B97-4351-905A-AEA7DF680E82}">
      <dgm:prSet/>
      <dgm:spPr/>
      <dgm:t>
        <a:bodyPr/>
        <a:lstStyle/>
        <a:p>
          <a:r>
            <a:rPr lang="en-US"/>
            <a:t>Ms office</a:t>
          </a:r>
        </a:p>
      </dgm:t>
    </dgm:pt>
    <dgm:pt modelId="{7836588B-94F0-4A2D-A371-0489A072D2DE}" type="parTrans" cxnId="{0AF282C9-29A7-46EC-83F5-1E8B178A9DBF}">
      <dgm:prSet/>
      <dgm:spPr/>
      <dgm:t>
        <a:bodyPr/>
        <a:lstStyle/>
        <a:p>
          <a:endParaRPr lang="en-US"/>
        </a:p>
      </dgm:t>
    </dgm:pt>
    <dgm:pt modelId="{A0C4E7FA-BE57-4B91-A4C7-B9B62D31396D}" type="sibTrans" cxnId="{0AF282C9-29A7-46EC-83F5-1E8B178A9DBF}">
      <dgm:prSet/>
      <dgm:spPr/>
      <dgm:t>
        <a:bodyPr/>
        <a:lstStyle/>
        <a:p>
          <a:endParaRPr lang="en-US"/>
        </a:p>
      </dgm:t>
    </dgm:pt>
    <dgm:pt modelId="{1DB232FE-4082-4111-ACA2-CD97528BEDC8}" type="pres">
      <dgm:prSet presAssocID="{033340A1-0ED6-40B2-BAD5-E22627F96A89}" presName="Name0" presStyleCnt="0">
        <dgm:presLayoutVars>
          <dgm:dir/>
          <dgm:resizeHandles val="exact"/>
        </dgm:presLayoutVars>
      </dgm:prSet>
      <dgm:spPr/>
    </dgm:pt>
    <dgm:pt modelId="{C9791FFF-0B30-4803-9E77-576F8B542D78}" type="pres">
      <dgm:prSet presAssocID="{3638253F-94C9-416D-90E9-6603DCBA5F34}" presName="twoplus" presStyleLbl="node1" presStyleIdx="0" presStyleCnt="3">
        <dgm:presLayoutVars>
          <dgm:bulletEnabled val="1"/>
        </dgm:presLayoutVars>
      </dgm:prSet>
      <dgm:spPr/>
    </dgm:pt>
    <dgm:pt modelId="{9DBB1465-0ED6-47DC-AD2A-A877F78EF082}" type="pres">
      <dgm:prSet presAssocID="{9EDCE28E-98FC-4F63-AE82-83B5CF206BFE}" presName="twoplus" presStyleLbl="node1" presStyleIdx="1" presStyleCnt="3">
        <dgm:presLayoutVars>
          <dgm:bulletEnabled val="1"/>
        </dgm:presLayoutVars>
      </dgm:prSet>
      <dgm:spPr/>
    </dgm:pt>
    <dgm:pt modelId="{1D52EEB4-474D-4537-AEFB-4B24967CCE12}" type="pres">
      <dgm:prSet presAssocID="{DF4B5E9D-3B97-4351-905A-AEA7DF680E82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4255AA17-FE52-41E0-96DB-245EBEE73C90}" type="presOf" srcId="{033340A1-0ED6-40B2-BAD5-E22627F96A89}" destId="{1DB232FE-4082-4111-ACA2-CD97528BEDC8}" srcOrd="0" destOrd="0" presId="urn:diagrams.loki3.com/TabbedArc+Icon"/>
    <dgm:cxn modelId="{53B6712D-9408-47F1-96EA-1EB70463EEBD}" type="presOf" srcId="{DF4B5E9D-3B97-4351-905A-AEA7DF680E82}" destId="{1D52EEB4-474D-4537-AEFB-4B24967CCE12}" srcOrd="0" destOrd="0" presId="urn:diagrams.loki3.com/TabbedArc+Icon"/>
    <dgm:cxn modelId="{3D97A899-F576-4C92-B51B-F46DF2D9C09C}" srcId="{033340A1-0ED6-40B2-BAD5-E22627F96A89}" destId="{9EDCE28E-98FC-4F63-AE82-83B5CF206BFE}" srcOrd="1" destOrd="0" parTransId="{937BD845-A0F9-46E1-96B3-5E0D02EE816C}" sibTransId="{3467E36B-7900-4702-8CB6-1A8AC866F762}"/>
    <dgm:cxn modelId="{0AF282C9-29A7-46EC-83F5-1E8B178A9DBF}" srcId="{033340A1-0ED6-40B2-BAD5-E22627F96A89}" destId="{DF4B5E9D-3B97-4351-905A-AEA7DF680E82}" srcOrd="2" destOrd="0" parTransId="{7836588B-94F0-4A2D-A371-0489A072D2DE}" sibTransId="{A0C4E7FA-BE57-4B91-A4C7-B9B62D31396D}"/>
    <dgm:cxn modelId="{5CDF90D1-0A21-4EDE-AF76-7FFE19687438}" srcId="{033340A1-0ED6-40B2-BAD5-E22627F96A89}" destId="{3638253F-94C9-416D-90E9-6603DCBA5F34}" srcOrd="0" destOrd="0" parTransId="{BE1FB1EF-D1C3-4CD3-9E06-90AD4CBB6C01}" sibTransId="{4B00FE4E-22A5-400A-A3AF-D8A27F07F6DF}"/>
    <dgm:cxn modelId="{C1A0C3D5-EFA2-47C9-B06A-ADBD5AEBBDDB}" type="presOf" srcId="{3638253F-94C9-416D-90E9-6603DCBA5F34}" destId="{C9791FFF-0B30-4803-9E77-576F8B542D78}" srcOrd="0" destOrd="0" presId="urn:diagrams.loki3.com/TabbedArc+Icon"/>
    <dgm:cxn modelId="{75D46AD8-EDE2-4A85-B7DC-100348486392}" type="presOf" srcId="{9EDCE28E-98FC-4F63-AE82-83B5CF206BFE}" destId="{9DBB1465-0ED6-47DC-AD2A-A877F78EF082}" srcOrd="0" destOrd="0" presId="urn:diagrams.loki3.com/TabbedArc+Icon"/>
    <dgm:cxn modelId="{3C7B96C5-7B66-4CA2-B1C9-01FF743B21D7}" type="presParOf" srcId="{1DB232FE-4082-4111-ACA2-CD97528BEDC8}" destId="{C9791FFF-0B30-4803-9E77-576F8B542D78}" srcOrd="0" destOrd="0" presId="urn:diagrams.loki3.com/TabbedArc+Icon"/>
    <dgm:cxn modelId="{F2A49FAA-53A9-475C-881D-87C43EDE165B}" type="presParOf" srcId="{1DB232FE-4082-4111-ACA2-CD97528BEDC8}" destId="{9DBB1465-0ED6-47DC-AD2A-A877F78EF082}" srcOrd="1" destOrd="0" presId="urn:diagrams.loki3.com/TabbedArc+Icon"/>
    <dgm:cxn modelId="{5E2DE105-DC0A-4D76-AA62-5B69C40B98FB}" type="presParOf" srcId="{1DB232FE-4082-4111-ACA2-CD97528BEDC8}" destId="{1D52EEB4-474D-4537-AEFB-4B24967CCE12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91FFF-0B30-4803-9E77-576F8B542D78}">
      <dsp:nvSpPr>
        <dsp:cNvPr id="0" name=""/>
        <dsp:cNvSpPr/>
      </dsp:nvSpPr>
      <dsp:spPr>
        <a:xfrm rot="19200000">
          <a:off x="635" y="1351180"/>
          <a:ext cx="1838406" cy="1194964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46990" rIns="14097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Ms word</a:t>
          </a:r>
        </a:p>
      </dsp:txBody>
      <dsp:txXfrm>
        <a:off x="77716" y="1402689"/>
        <a:ext cx="1721740" cy="1136631"/>
      </dsp:txXfrm>
    </dsp:sp>
    <dsp:sp modelId="{9DBB1465-0ED6-47DC-AD2A-A877F78EF082}">
      <dsp:nvSpPr>
        <dsp:cNvPr id="0" name=""/>
        <dsp:cNvSpPr/>
      </dsp:nvSpPr>
      <dsp:spPr>
        <a:xfrm>
          <a:off x="2083233" y="593176"/>
          <a:ext cx="1838406" cy="1194964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46990" rIns="14097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Ms excel</a:t>
          </a:r>
        </a:p>
      </dsp:txBody>
      <dsp:txXfrm>
        <a:off x="2141566" y="651509"/>
        <a:ext cx="1721740" cy="1136631"/>
      </dsp:txXfrm>
    </dsp:sp>
    <dsp:sp modelId="{1D52EEB4-474D-4537-AEFB-4B24967CCE12}">
      <dsp:nvSpPr>
        <dsp:cNvPr id="0" name=""/>
        <dsp:cNvSpPr/>
      </dsp:nvSpPr>
      <dsp:spPr>
        <a:xfrm rot="2400000">
          <a:off x="4165832" y="1351180"/>
          <a:ext cx="1838406" cy="1194964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46990" rIns="14097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Ms office</a:t>
          </a:r>
        </a:p>
      </dsp:txBody>
      <dsp:txXfrm>
        <a:off x="4205417" y="1402689"/>
        <a:ext cx="1721740" cy="113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6C21C-38A7-4295-BEF2-3A367AE1CBDB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20779-81E9-4338-AA2D-4D01AB33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9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20779-81E9-4338-AA2D-4D01AB33A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50DA-02F3-8EB8-A88D-65EED9B4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1C219-9D61-65ED-1CA5-A0490B395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595E2-9D54-731E-2E33-BB9788F4F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4A01-9AD4-B30B-24EB-1D747E9AD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20779-81E9-4338-AA2D-4D01AB33A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4F479-2022-7D4F-F809-2B68723CB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02099-DC45-BA0B-4B87-63E360DED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DD4AD-C438-4656-3365-5E2C77C76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F383-9B41-B5A1-F979-52608FB82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20779-81E9-4338-AA2D-4D01AB33A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70A-5E67-C36C-9E8F-CA44792CC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4894F-DBAE-9FAE-CFC7-C9ED9795B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97BB-53C2-2C80-F04B-B54CFBB8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2C5A-260C-8E7F-AA25-4574D56D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2A5A-0EFC-6FF3-D2E5-EC4DE097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C2C5-90D0-F602-45D0-F178D074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CEE2-5576-B34A-249F-DDF76C37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BBEE-2A17-74D6-A183-315EE17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E5E3-E39B-E67D-0B4B-8023201B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1611-7C3D-39F1-D68C-ADFD147D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2DDA2-2BE2-E4F5-5499-FABD74E16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1E54-9BD3-FA74-5E0F-9C6DA2E5B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462D-B4D7-83E1-5821-C40BE0B1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6D42-68FF-0C9B-C05F-EAEFD06E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E7A1-6F4A-43BB-0EB2-8F7C7B4A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42C5-52A8-991C-8269-284B9B9E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BD22-A0C4-BCBB-BBAC-65871FBF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6C71-1176-4C7F-B6A4-41557F27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E8A7-BE4F-C78A-90E5-A023B813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D64D-E69C-F5B0-152D-DDD7AAB6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7901-EED6-6E01-05C3-874ACF0D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58049-0687-3285-ED46-59401A75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B559-F95B-2C15-69AD-CBC2AB6F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009F-7039-1F08-46CA-ABB4D2DC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DA35-78A8-3434-66E1-03D6BC6E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692C-DA76-F4BC-E66B-3C609AD2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399F-6B12-09B1-31C5-77E7E4CE3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F6763-F16C-9D5E-4D2A-07C0FBDF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38F9-75EC-15BD-1CED-6C47EBA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E29A4-3DD6-CD8F-EFB7-97F99C35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A04C5-5605-EF6A-DEB4-9453DD55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897A-4CA6-684A-4B11-91CA857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ACA4E-3ECD-390F-40F2-56D1DD73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ACEF-18A1-7FB4-C0E6-605BA08A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F2D9-C56E-8176-5764-FE0A62B46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F4295-6E43-3D41-2EBA-DAE58CDDC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F9F4A-E2D4-4158-E2DE-0225A338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ACCAC-2024-B640-0EED-15B36D7B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1E3B7-9E4C-6A19-1944-5A11AE1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6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5FBB-885B-3D84-1D88-3B7D4CBD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0FF04-2FB3-FA3E-A1EA-1D6EAEBE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3EE5D-8398-9AA1-6622-3F5065E2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D9E73-AAE0-B5D2-9C9E-E327EDBE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C6961-3210-6DBA-C8C2-A022FCB0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2123D-54FE-543C-9BCA-210F7AE6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85EE-1FFF-1860-D33C-DCC43812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6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D3C7-67E7-ABD7-F7A0-5032C082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59FD-B9E0-6287-B204-FE0C043D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E1A05-1D12-D340-FDBB-52CF336E4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19C69-8B83-5869-B665-998C45A0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9CA7-FF7B-ADB5-35A0-8D198540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F65BB-C55A-971A-E9FD-4520935A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5636-2D4C-C960-03FC-3582DD01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5038E-AB75-6852-C78B-BE6C50DD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588F-6B51-3248-B293-156632FD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636C7-EAFB-6935-B1F5-1A0465C8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01CA-7BEB-E581-F026-00DC5809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5A42D-4355-153F-3DE3-7FA27A63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997FA-D3F6-457D-1C9B-F6CEE934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CA53-1665-6A9F-A6B6-28DEC2C0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91F2-969D-7D97-AB9C-5384A396E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2E40-082C-4339-8536-48A21AD1D62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35CF-B486-187A-0FF0-BBE1C3B05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0BAA-3B76-0009-015A-0F2611C8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EB60-1D9E-4C4C-B1FC-4C171D6C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meeting-business-conference-people-936059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pixabay.com/en/meeting-business-conference-people-936059/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meeting-business-conference-people-93605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6B2E7-D905-2B65-91A5-91E00554C1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B4CAC-E169-DEBA-7CFB-57BDF7D9F264}"/>
              </a:ext>
            </a:extLst>
          </p:cNvPr>
          <p:cNvSpPr txBox="1"/>
          <p:nvPr/>
        </p:nvSpPr>
        <p:spPr>
          <a:xfrm>
            <a:off x="3093563" y="1366886"/>
            <a:ext cx="600487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Welcome 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66FA6-553C-7BB3-737D-A067E4672810}"/>
              </a:ext>
            </a:extLst>
          </p:cNvPr>
          <p:cNvSpPr txBox="1"/>
          <p:nvPr/>
        </p:nvSpPr>
        <p:spPr>
          <a:xfrm>
            <a:off x="2989868" y="2844225"/>
            <a:ext cx="60048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Smart office management</a:t>
            </a:r>
          </a:p>
        </p:txBody>
      </p:sp>
    </p:spTree>
    <p:extLst>
      <p:ext uri="{BB962C8B-B14F-4D97-AF65-F5344CB8AC3E}">
        <p14:creationId xmlns:p14="http://schemas.microsoft.com/office/powerpoint/2010/main" val="48241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6B09-4784-54D1-83FC-B53FC8722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64AE8E-698D-C5BC-B4DD-07077068A6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719CD-4B5F-7E25-BD5F-6415C9BA2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735014"/>
              </p:ext>
            </p:extLst>
          </p:nvPr>
        </p:nvGraphicFramePr>
        <p:xfrm>
          <a:off x="2933308" y="1227917"/>
          <a:ext cx="6004874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534767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85E3-1711-F594-BF8C-75A95E95A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CE156-3DEA-ADEC-A8CF-C0F7C7D7C0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4F97DF0-063D-A748-E848-1AA49470AE68}"/>
              </a:ext>
            </a:extLst>
          </p:cNvPr>
          <p:cNvSpPr/>
          <p:nvPr/>
        </p:nvSpPr>
        <p:spPr>
          <a:xfrm>
            <a:off x="4025248" y="876692"/>
            <a:ext cx="612740" cy="61745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24EC35-8776-7556-5195-BE18531FF957}"/>
              </a:ext>
            </a:extLst>
          </p:cNvPr>
          <p:cNvSpPr/>
          <p:nvPr/>
        </p:nvSpPr>
        <p:spPr>
          <a:xfrm>
            <a:off x="4769962" y="876692"/>
            <a:ext cx="3893273" cy="61745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dirty="0"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MS WORD TUTORIAL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15052-F1B0-E9A7-E80D-CE4FA77709D1}"/>
              </a:ext>
            </a:extLst>
          </p:cNvPr>
          <p:cNvSpPr/>
          <p:nvPr/>
        </p:nvSpPr>
        <p:spPr>
          <a:xfrm>
            <a:off x="4025248" y="1698002"/>
            <a:ext cx="612740" cy="617456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E5A61-4545-2571-A77C-4091D77C5452}"/>
              </a:ext>
            </a:extLst>
          </p:cNvPr>
          <p:cNvSpPr/>
          <p:nvPr/>
        </p:nvSpPr>
        <p:spPr>
          <a:xfrm>
            <a:off x="4025248" y="2519312"/>
            <a:ext cx="612740" cy="61745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4F7B2E-2B90-81FE-99D1-6D902C24F233}"/>
              </a:ext>
            </a:extLst>
          </p:cNvPr>
          <p:cNvSpPr/>
          <p:nvPr/>
        </p:nvSpPr>
        <p:spPr>
          <a:xfrm>
            <a:off x="4025248" y="3328838"/>
            <a:ext cx="612740" cy="6174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6E9426-5C08-3702-9E37-AE0A18CE4D66}"/>
              </a:ext>
            </a:extLst>
          </p:cNvPr>
          <p:cNvSpPr/>
          <p:nvPr/>
        </p:nvSpPr>
        <p:spPr>
          <a:xfrm>
            <a:off x="4769962" y="1698002"/>
            <a:ext cx="3893273" cy="61745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MS EXCEL TUTORIAL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A864D3-DD3B-B1E3-F777-083E9BA6C37A}"/>
              </a:ext>
            </a:extLst>
          </p:cNvPr>
          <p:cNvSpPr/>
          <p:nvPr/>
        </p:nvSpPr>
        <p:spPr>
          <a:xfrm>
            <a:off x="4769962" y="2519312"/>
            <a:ext cx="3893273" cy="617456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MS POWERPOINT TUTORIAL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3A55B5-4292-AFCC-C7AF-FB886EB83F58}"/>
              </a:ext>
            </a:extLst>
          </p:cNvPr>
          <p:cNvSpPr/>
          <p:nvPr/>
        </p:nvSpPr>
        <p:spPr>
          <a:xfrm>
            <a:off x="4769962" y="3340622"/>
            <a:ext cx="3893273" cy="6174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OTHER ESSENTIAL TOOLS</a:t>
            </a:r>
          </a:p>
        </p:txBody>
      </p:sp>
    </p:spTree>
    <p:extLst>
      <p:ext uri="{BB962C8B-B14F-4D97-AF65-F5344CB8AC3E}">
        <p14:creationId xmlns:p14="http://schemas.microsoft.com/office/powerpoint/2010/main" val="360637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10" grpId="0" animBg="1"/>
      <p:bldP spid="11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2024-12-05T12:12:55Z</dcterms:created>
  <dcterms:modified xsi:type="dcterms:W3CDTF">2024-12-05T12:56:50Z</dcterms:modified>
</cp:coreProperties>
</file>