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723949178928337E-2"/>
          <c:y val="0.1495295188348649"/>
          <c:w val="0.92098943295115476"/>
          <c:h val="0.709778422271630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9-45E4-968D-6BA4CAEE3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D9-45E4-968D-6BA4CAEE3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D9-45E4-968D-6BA4CAEE3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51293312"/>
        <c:axId val="1851294752"/>
      </c:barChart>
      <c:catAx>
        <c:axId val="1851293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1294752"/>
        <c:crosses val="autoZero"/>
        <c:auto val="1"/>
        <c:lblAlgn val="ctr"/>
        <c:lblOffset val="100"/>
        <c:noMultiLvlLbl val="0"/>
      </c:catAx>
      <c:valAx>
        <c:axId val="1851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29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B5FB8-A7EE-43BC-BF06-95E08D1C9483}" type="doc">
      <dgm:prSet loTypeId="urn:microsoft.com/office/officeart/2005/8/layout/vList3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D25237-EEA8-4C4F-B7DF-0E805CCFC307}">
      <dgm:prSet/>
      <dgm:spPr/>
      <dgm:t>
        <a:bodyPr/>
        <a:lstStyle/>
        <a:p>
          <a:r>
            <a:rPr lang="en-US" dirty="0"/>
            <a:t>B2B (BUSINESS TO BUSINESS)</a:t>
          </a:r>
        </a:p>
      </dgm:t>
    </dgm:pt>
    <dgm:pt modelId="{255CB4A6-51CF-4921-9835-EA17FB4625D7}" type="parTrans" cxnId="{76689A14-D028-47BC-9E09-25B8DB412ECD}">
      <dgm:prSet/>
      <dgm:spPr/>
      <dgm:t>
        <a:bodyPr/>
        <a:lstStyle/>
        <a:p>
          <a:endParaRPr lang="en-US"/>
        </a:p>
      </dgm:t>
    </dgm:pt>
    <dgm:pt modelId="{243FC1E6-CAF0-4692-A351-35C32C219606}" type="sibTrans" cxnId="{76689A14-D028-47BC-9E09-25B8DB412ECD}">
      <dgm:prSet/>
      <dgm:spPr/>
      <dgm:t>
        <a:bodyPr/>
        <a:lstStyle/>
        <a:p>
          <a:endParaRPr lang="en-US"/>
        </a:p>
      </dgm:t>
    </dgm:pt>
    <dgm:pt modelId="{A35EF9D2-4CE7-41F6-9569-1A28B9517C12}">
      <dgm:prSet/>
      <dgm:spPr/>
      <dgm:t>
        <a:bodyPr/>
        <a:lstStyle/>
        <a:p>
          <a:r>
            <a:rPr lang="en-US" dirty="0"/>
            <a:t>B2C</a:t>
          </a:r>
        </a:p>
      </dgm:t>
    </dgm:pt>
    <dgm:pt modelId="{1A021432-1AC6-46C5-AF3A-901A5E5B6751}" type="parTrans" cxnId="{8C54B520-CA7C-44E0-99E8-FB86C138B960}">
      <dgm:prSet/>
      <dgm:spPr/>
      <dgm:t>
        <a:bodyPr/>
        <a:lstStyle/>
        <a:p>
          <a:endParaRPr lang="en-US"/>
        </a:p>
      </dgm:t>
    </dgm:pt>
    <dgm:pt modelId="{BBBA99FE-46A2-4C15-891B-43A6F6C02ACD}" type="sibTrans" cxnId="{8C54B520-CA7C-44E0-99E8-FB86C138B960}">
      <dgm:prSet/>
      <dgm:spPr/>
      <dgm:t>
        <a:bodyPr/>
        <a:lstStyle/>
        <a:p>
          <a:endParaRPr lang="en-US"/>
        </a:p>
      </dgm:t>
    </dgm:pt>
    <dgm:pt modelId="{0978DBA8-45C8-4586-99E5-101BCF4D1A88}">
      <dgm:prSet/>
      <dgm:spPr/>
      <dgm:t>
        <a:bodyPr/>
        <a:lstStyle/>
        <a:p>
          <a:r>
            <a:rPr lang="en-US" dirty="0"/>
            <a:t>FAST DELIVERY</a:t>
          </a:r>
        </a:p>
      </dgm:t>
    </dgm:pt>
    <dgm:pt modelId="{E47CFFC7-AB8C-47F8-A93C-ACB6B7E00BF5}" type="parTrans" cxnId="{EE37B095-84DA-4ED3-A4B6-9A821361CBEF}">
      <dgm:prSet/>
      <dgm:spPr/>
      <dgm:t>
        <a:bodyPr/>
        <a:lstStyle/>
        <a:p>
          <a:endParaRPr lang="en-US"/>
        </a:p>
      </dgm:t>
    </dgm:pt>
    <dgm:pt modelId="{AADA4677-46DC-495A-86A9-7F0379FE51FB}" type="sibTrans" cxnId="{EE37B095-84DA-4ED3-A4B6-9A821361CBEF}">
      <dgm:prSet/>
      <dgm:spPr/>
      <dgm:t>
        <a:bodyPr/>
        <a:lstStyle/>
        <a:p>
          <a:endParaRPr lang="en-US"/>
        </a:p>
      </dgm:t>
    </dgm:pt>
    <dgm:pt modelId="{355A972C-6012-48C5-BB66-E4356D94956B}">
      <dgm:prSet/>
      <dgm:spPr/>
      <dgm:t>
        <a:bodyPr/>
        <a:lstStyle/>
        <a:p>
          <a:r>
            <a:rPr lang="en-US" dirty="0"/>
            <a:t>CUSTOMER SUPPORT</a:t>
          </a:r>
        </a:p>
      </dgm:t>
    </dgm:pt>
    <dgm:pt modelId="{5A969A20-E15A-40C5-A548-37E6B6CE9E4F}" type="parTrans" cxnId="{37693D5E-5E92-40ED-90F8-A5FAD164044C}">
      <dgm:prSet/>
      <dgm:spPr/>
      <dgm:t>
        <a:bodyPr/>
        <a:lstStyle/>
        <a:p>
          <a:endParaRPr lang="en-US"/>
        </a:p>
      </dgm:t>
    </dgm:pt>
    <dgm:pt modelId="{491E21E4-552C-4936-A7EB-987FB50F3CAA}" type="sibTrans" cxnId="{37693D5E-5E92-40ED-90F8-A5FAD164044C}">
      <dgm:prSet/>
      <dgm:spPr/>
      <dgm:t>
        <a:bodyPr/>
        <a:lstStyle/>
        <a:p>
          <a:endParaRPr lang="en-US"/>
        </a:p>
      </dgm:t>
    </dgm:pt>
    <dgm:pt modelId="{E72B906A-6AE9-4780-B05E-6A9E6648CECD}" type="pres">
      <dgm:prSet presAssocID="{0BBB5FB8-A7EE-43BC-BF06-95E08D1C9483}" presName="linearFlow" presStyleCnt="0">
        <dgm:presLayoutVars>
          <dgm:dir/>
          <dgm:resizeHandles val="exact"/>
        </dgm:presLayoutVars>
      </dgm:prSet>
      <dgm:spPr/>
    </dgm:pt>
    <dgm:pt modelId="{31A9DB2E-8C34-4F46-B77E-C5A1DCBAFC1D}" type="pres">
      <dgm:prSet presAssocID="{AAD25237-EEA8-4C4F-B7DF-0E805CCFC307}" presName="composite" presStyleCnt="0"/>
      <dgm:spPr/>
    </dgm:pt>
    <dgm:pt modelId="{B3E27AA9-E026-4D58-BEE1-D07FFE83B297}" type="pres">
      <dgm:prSet presAssocID="{AAD25237-EEA8-4C4F-B7DF-0E805CCFC307}" presName="imgShp" presStyleLbl="fgImgPlace1" presStyleIdx="0" presStyleCnt="4" custLinFactNeighborX="-16308" custLinFactNeighborY="-160"/>
      <dgm:spPr/>
    </dgm:pt>
    <dgm:pt modelId="{752A6EA9-AF6C-4962-A11E-030D1871E00E}" type="pres">
      <dgm:prSet presAssocID="{AAD25237-EEA8-4C4F-B7DF-0E805CCFC307}" presName="txShp" presStyleLbl="node1" presStyleIdx="0" presStyleCnt="4" custLinFactNeighborX="-1466" custLinFactNeighborY="33792">
        <dgm:presLayoutVars>
          <dgm:bulletEnabled val="1"/>
        </dgm:presLayoutVars>
      </dgm:prSet>
      <dgm:spPr/>
    </dgm:pt>
    <dgm:pt modelId="{051BA1A4-8E66-47D5-BAE0-8DE759AE3A30}" type="pres">
      <dgm:prSet presAssocID="{243FC1E6-CAF0-4692-A351-35C32C219606}" presName="spacing" presStyleCnt="0"/>
      <dgm:spPr/>
    </dgm:pt>
    <dgm:pt modelId="{530701DF-3637-4681-8C9F-1DDBBA3EBB75}" type="pres">
      <dgm:prSet presAssocID="{A35EF9D2-4CE7-41F6-9569-1A28B9517C12}" presName="composite" presStyleCnt="0"/>
      <dgm:spPr/>
    </dgm:pt>
    <dgm:pt modelId="{B9E05701-574C-4138-8CBB-578BA55464CB}" type="pres">
      <dgm:prSet presAssocID="{A35EF9D2-4CE7-41F6-9569-1A28B9517C12}" presName="imgShp" presStyleLbl="fgImgPlace1" presStyleIdx="1" presStyleCnt="4" custLinFactNeighborX="-15585" custLinFactNeighborY="-149"/>
      <dgm:spPr/>
    </dgm:pt>
    <dgm:pt modelId="{FFE13032-965C-4A69-984C-A147BEC9CD82}" type="pres">
      <dgm:prSet presAssocID="{A35EF9D2-4CE7-41F6-9569-1A28B9517C12}" presName="txShp" presStyleLbl="node1" presStyleIdx="1" presStyleCnt="4" custLinFactNeighborX="-644" custLinFactNeighborY="13895">
        <dgm:presLayoutVars>
          <dgm:bulletEnabled val="1"/>
        </dgm:presLayoutVars>
      </dgm:prSet>
      <dgm:spPr/>
    </dgm:pt>
    <dgm:pt modelId="{1653ECFA-B848-4590-8F1C-9D585C1D4BD7}" type="pres">
      <dgm:prSet presAssocID="{BBBA99FE-46A2-4C15-891B-43A6F6C02ACD}" presName="spacing" presStyleCnt="0"/>
      <dgm:spPr/>
    </dgm:pt>
    <dgm:pt modelId="{273CF632-8E4F-4095-8EB5-B84B92556218}" type="pres">
      <dgm:prSet presAssocID="{0978DBA8-45C8-4586-99E5-101BCF4D1A88}" presName="composite" presStyleCnt="0"/>
      <dgm:spPr/>
    </dgm:pt>
    <dgm:pt modelId="{AC245DDF-6A8E-422A-90C0-14BED2B88923}" type="pres">
      <dgm:prSet presAssocID="{0978DBA8-45C8-4586-99E5-101BCF4D1A88}" presName="imgShp" presStyleLbl="fgImgPlace1" presStyleIdx="2" presStyleCnt="4"/>
      <dgm:spPr/>
    </dgm:pt>
    <dgm:pt modelId="{C7AAE80A-D0B9-4904-A171-74D06C720EEE}" type="pres">
      <dgm:prSet presAssocID="{0978DBA8-45C8-4586-99E5-101BCF4D1A88}" presName="txShp" presStyleLbl="node1" presStyleIdx="2" presStyleCnt="4">
        <dgm:presLayoutVars>
          <dgm:bulletEnabled val="1"/>
        </dgm:presLayoutVars>
      </dgm:prSet>
      <dgm:spPr/>
    </dgm:pt>
    <dgm:pt modelId="{EFF1F783-AFE0-4E86-B032-3FCA8FB7670A}" type="pres">
      <dgm:prSet presAssocID="{AADA4677-46DC-495A-86A9-7F0379FE51FB}" presName="spacing" presStyleCnt="0"/>
      <dgm:spPr/>
    </dgm:pt>
    <dgm:pt modelId="{BF9FBC87-2DD0-4C34-A902-EABD63BAA253}" type="pres">
      <dgm:prSet presAssocID="{355A972C-6012-48C5-BB66-E4356D94956B}" presName="composite" presStyleCnt="0"/>
      <dgm:spPr/>
    </dgm:pt>
    <dgm:pt modelId="{EEF4B2CC-5C2F-4CDF-9250-41042F43C4C7}" type="pres">
      <dgm:prSet presAssocID="{355A972C-6012-48C5-BB66-E4356D94956B}" presName="imgShp" presStyleLbl="fgImgPlace1" presStyleIdx="3" presStyleCnt="4"/>
      <dgm:spPr/>
    </dgm:pt>
    <dgm:pt modelId="{B6499886-A51E-4DB2-854D-525BCDD0CF83}" type="pres">
      <dgm:prSet presAssocID="{355A972C-6012-48C5-BB66-E4356D94956B}" presName="txShp" presStyleLbl="node1" presStyleIdx="3" presStyleCnt="4">
        <dgm:presLayoutVars>
          <dgm:bulletEnabled val="1"/>
        </dgm:presLayoutVars>
      </dgm:prSet>
      <dgm:spPr/>
    </dgm:pt>
  </dgm:ptLst>
  <dgm:cxnLst>
    <dgm:cxn modelId="{76689A14-D028-47BC-9E09-25B8DB412ECD}" srcId="{0BBB5FB8-A7EE-43BC-BF06-95E08D1C9483}" destId="{AAD25237-EEA8-4C4F-B7DF-0E805CCFC307}" srcOrd="0" destOrd="0" parTransId="{255CB4A6-51CF-4921-9835-EA17FB4625D7}" sibTransId="{243FC1E6-CAF0-4692-A351-35C32C219606}"/>
    <dgm:cxn modelId="{7E8CDE1F-0DA7-4E7B-B638-95B6F807DD95}" type="presOf" srcId="{0978DBA8-45C8-4586-99E5-101BCF4D1A88}" destId="{C7AAE80A-D0B9-4904-A171-74D06C720EEE}" srcOrd="0" destOrd="0" presId="urn:microsoft.com/office/officeart/2005/8/layout/vList3"/>
    <dgm:cxn modelId="{8C54B520-CA7C-44E0-99E8-FB86C138B960}" srcId="{0BBB5FB8-A7EE-43BC-BF06-95E08D1C9483}" destId="{A35EF9D2-4CE7-41F6-9569-1A28B9517C12}" srcOrd="1" destOrd="0" parTransId="{1A021432-1AC6-46C5-AF3A-901A5E5B6751}" sibTransId="{BBBA99FE-46A2-4C15-891B-43A6F6C02ACD}"/>
    <dgm:cxn modelId="{37693D5E-5E92-40ED-90F8-A5FAD164044C}" srcId="{0BBB5FB8-A7EE-43BC-BF06-95E08D1C9483}" destId="{355A972C-6012-48C5-BB66-E4356D94956B}" srcOrd="3" destOrd="0" parTransId="{5A969A20-E15A-40C5-A548-37E6B6CE9E4F}" sibTransId="{491E21E4-552C-4936-A7EB-987FB50F3CAA}"/>
    <dgm:cxn modelId="{2D9E4765-55BD-48F6-9C81-2C173AC26252}" type="presOf" srcId="{A35EF9D2-4CE7-41F6-9569-1A28B9517C12}" destId="{FFE13032-965C-4A69-984C-A147BEC9CD82}" srcOrd="0" destOrd="0" presId="urn:microsoft.com/office/officeart/2005/8/layout/vList3"/>
    <dgm:cxn modelId="{EE37B095-84DA-4ED3-A4B6-9A821361CBEF}" srcId="{0BBB5FB8-A7EE-43BC-BF06-95E08D1C9483}" destId="{0978DBA8-45C8-4586-99E5-101BCF4D1A88}" srcOrd="2" destOrd="0" parTransId="{E47CFFC7-AB8C-47F8-A93C-ACB6B7E00BF5}" sibTransId="{AADA4677-46DC-495A-86A9-7F0379FE51FB}"/>
    <dgm:cxn modelId="{99CB03AA-7033-4927-A434-18AD417327ED}" type="presOf" srcId="{355A972C-6012-48C5-BB66-E4356D94956B}" destId="{B6499886-A51E-4DB2-854D-525BCDD0CF83}" srcOrd="0" destOrd="0" presId="urn:microsoft.com/office/officeart/2005/8/layout/vList3"/>
    <dgm:cxn modelId="{641EA1D2-B13F-4E85-A542-1232181C9303}" type="presOf" srcId="{AAD25237-EEA8-4C4F-B7DF-0E805CCFC307}" destId="{752A6EA9-AF6C-4962-A11E-030D1871E00E}" srcOrd="0" destOrd="0" presId="urn:microsoft.com/office/officeart/2005/8/layout/vList3"/>
    <dgm:cxn modelId="{BD4A3CDA-4E0C-474D-B5B7-A6BCEC75056C}" type="presOf" srcId="{0BBB5FB8-A7EE-43BC-BF06-95E08D1C9483}" destId="{E72B906A-6AE9-4780-B05E-6A9E6648CECD}" srcOrd="0" destOrd="0" presId="urn:microsoft.com/office/officeart/2005/8/layout/vList3"/>
    <dgm:cxn modelId="{EAC2A382-340A-4C72-9B14-F3275BEC0C09}" type="presParOf" srcId="{E72B906A-6AE9-4780-B05E-6A9E6648CECD}" destId="{31A9DB2E-8C34-4F46-B77E-C5A1DCBAFC1D}" srcOrd="0" destOrd="0" presId="urn:microsoft.com/office/officeart/2005/8/layout/vList3"/>
    <dgm:cxn modelId="{7CFCB4ED-E3BB-49A8-B4A3-0EF7BAB5D57D}" type="presParOf" srcId="{31A9DB2E-8C34-4F46-B77E-C5A1DCBAFC1D}" destId="{B3E27AA9-E026-4D58-BEE1-D07FFE83B297}" srcOrd="0" destOrd="0" presId="urn:microsoft.com/office/officeart/2005/8/layout/vList3"/>
    <dgm:cxn modelId="{5E54DE29-0A65-43C7-9977-C2A3B2BB3878}" type="presParOf" srcId="{31A9DB2E-8C34-4F46-B77E-C5A1DCBAFC1D}" destId="{752A6EA9-AF6C-4962-A11E-030D1871E00E}" srcOrd="1" destOrd="0" presId="urn:microsoft.com/office/officeart/2005/8/layout/vList3"/>
    <dgm:cxn modelId="{E566DAF3-7E4F-4EB5-803F-960F46B0A1D1}" type="presParOf" srcId="{E72B906A-6AE9-4780-B05E-6A9E6648CECD}" destId="{051BA1A4-8E66-47D5-BAE0-8DE759AE3A30}" srcOrd="1" destOrd="0" presId="urn:microsoft.com/office/officeart/2005/8/layout/vList3"/>
    <dgm:cxn modelId="{4325CD58-4C6F-4DEE-8E3E-1962B2620075}" type="presParOf" srcId="{E72B906A-6AE9-4780-B05E-6A9E6648CECD}" destId="{530701DF-3637-4681-8C9F-1DDBBA3EBB75}" srcOrd="2" destOrd="0" presId="urn:microsoft.com/office/officeart/2005/8/layout/vList3"/>
    <dgm:cxn modelId="{4BAB2086-E020-41CA-B75A-3B5B16A9FC62}" type="presParOf" srcId="{530701DF-3637-4681-8C9F-1DDBBA3EBB75}" destId="{B9E05701-574C-4138-8CBB-578BA55464CB}" srcOrd="0" destOrd="0" presId="urn:microsoft.com/office/officeart/2005/8/layout/vList3"/>
    <dgm:cxn modelId="{ED71289D-7FF4-426A-91FA-95E0EB688924}" type="presParOf" srcId="{530701DF-3637-4681-8C9F-1DDBBA3EBB75}" destId="{FFE13032-965C-4A69-984C-A147BEC9CD82}" srcOrd="1" destOrd="0" presId="urn:microsoft.com/office/officeart/2005/8/layout/vList3"/>
    <dgm:cxn modelId="{8C0E0CF1-6044-4DB2-BC6E-B2039A3AC037}" type="presParOf" srcId="{E72B906A-6AE9-4780-B05E-6A9E6648CECD}" destId="{1653ECFA-B848-4590-8F1C-9D585C1D4BD7}" srcOrd="3" destOrd="0" presId="urn:microsoft.com/office/officeart/2005/8/layout/vList3"/>
    <dgm:cxn modelId="{63CAF449-D010-418D-9930-B69F86DA196E}" type="presParOf" srcId="{E72B906A-6AE9-4780-B05E-6A9E6648CECD}" destId="{273CF632-8E4F-4095-8EB5-B84B92556218}" srcOrd="4" destOrd="0" presId="urn:microsoft.com/office/officeart/2005/8/layout/vList3"/>
    <dgm:cxn modelId="{1A04955A-C365-401C-B8FA-D49F8DB1C2CC}" type="presParOf" srcId="{273CF632-8E4F-4095-8EB5-B84B92556218}" destId="{AC245DDF-6A8E-422A-90C0-14BED2B88923}" srcOrd="0" destOrd="0" presId="urn:microsoft.com/office/officeart/2005/8/layout/vList3"/>
    <dgm:cxn modelId="{0EB592B5-AD3C-44A7-A4CC-F3144C964138}" type="presParOf" srcId="{273CF632-8E4F-4095-8EB5-B84B92556218}" destId="{C7AAE80A-D0B9-4904-A171-74D06C720EEE}" srcOrd="1" destOrd="0" presId="urn:microsoft.com/office/officeart/2005/8/layout/vList3"/>
    <dgm:cxn modelId="{C4DCD669-D0FD-4C16-A05D-4D0DD718874E}" type="presParOf" srcId="{E72B906A-6AE9-4780-B05E-6A9E6648CECD}" destId="{EFF1F783-AFE0-4E86-B032-3FCA8FB7670A}" srcOrd="5" destOrd="0" presId="urn:microsoft.com/office/officeart/2005/8/layout/vList3"/>
    <dgm:cxn modelId="{A841FC4C-0884-4D26-8838-DF9EE15F147A}" type="presParOf" srcId="{E72B906A-6AE9-4780-B05E-6A9E6648CECD}" destId="{BF9FBC87-2DD0-4C34-A902-EABD63BAA253}" srcOrd="6" destOrd="0" presId="urn:microsoft.com/office/officeart/2005/8/layout/vList3"/>
    <dgm:cxn modelId="{F5547306-DBD2-4890-8526-8A764A4CFA7B}" type="presParOf" srcId="{BF9FBC87-2DD0-4C34-A902-EABD63BAA253}" destId="{EEF4B2CC-5C2F-4CDF-9250-41042F43C4C7}" srcOrd="0" destOrd="0" presId="urn:microsoft.com/office/officeart/2005/8/layout/vList3"/>
    <dgm:cxn modelId="{F40F3D73-E682-43CD-ABA5-A8E99682EB95}" type="presParOf" srcId="{BF9FBC87-2DD0-4C34-A902-EABD63BAA253}" destId="{B6499886-A51E-4DB2-854D-525BCDD0CF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53AFC-0624-4F82-8D8B-31C0EB5871B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4FB220-79BD-49F1-80F8-2C6FFFADC7BF}">
      <dgm:prSet/>
      <dgm:spPr/>
      <dgm:t>
        <a:bodyPr/>
        <a:lstStyle/>
        <a:p>
          <a:r>
            <a:rPr lang="en-US" dirty="0"/>
            <a:t>SHAKIL: GOOD</a:t>
          </a:r>
        </a:p>
      </dgm:t>
    </dgm:pt>
    <dgm:pt modelId="{5E6D47C1-AECD-423C-B522-EA2C43D19724}" type="parTrans" cxnId="{1F1E90CA-611D-405C-953A-7746956F5742}">
      <dgm:prSet/>
      <dgm:spPr/>
      <dgm:t>
        <a:bodyPr/>
        <a:lstStyle/>
        <a:p>
          <a:endParaRPr lang="en-US"/>
        </a:p>
      </dgm:t>
    </dgm:pt>
    <dgm:pt modelId="{6806D5E4-C614-4E91-A751-862287325B66}" type="sibTrans" cxnId="{1F1E90CA-611D-405C-953A-7746956F5742}">
      <dgm:prSet/>
      <dgm:spPr/>
      <dgm:t>
        <a:bodyPr/>
        <a:lstStyle/>
        <a:p>
          <a:endParaRPr lang="en-US"/>
        </a:p>
      </dgm:t>
    </dgm:pt>
    <dgm:pt modelId="{A1048379-2253-43DD-9B17-E12AAE738142}">
      <dgm:prSet/>
      <dgm:spPr/>
      <dgm:t>
        <a:bodyPr/>
        <a:lstStyle/>
        <a:p>
          <a:r>
            <a:rPr lang="en-US" dirty="0"/>
            <a:t>JUMON: BEST</a:t>
          </a:r>
        </a:p>
      </dgm:t>
    </dgm:pt>
    <dgm:pt modelId="{9D295906-D3E0-479E-9AA0-8B3BCACF0370}" type="parTrans" cxnId="{5C22E61D-44EA-4C3F-BD8D-A63E300F9743}">
      <dgm:prSet/>
      <dgm:spPr/>
      <dgm:t>
        <a:bodyPr/>
        <a:lstStyle/>
        <a:p>
          <a:endParaRPr lang="en-US"/>
        </a:p>
      </dgm:t>
    </dgm:pt>
    <dgm:pt modelId="{32E490AC-6F54-424A-BC85-4879D5FED364}" type="sibTrans" cxnId="{5C22E61D-44EA-4C3F-BD8D-A63E300F9743}">
      <dgm:prSet/>
      <dgm:spPr/>
      <dgm:t>
        <a:bodyPr/>
        <a:lstStyle/>
        <a:p>
          <a:endParaRPr lang="en-US"/>
        </a:p>
      </dgm:t>
    </dgm:pt>
    <dgm:pt modelId="{5D7F8531-E21E-42D0-B37A-33CA0E91F401}" type="pres">
      <dgm:prSet presAssocID="{C6653AFC-0624-4F82-8D8B-31C0EB5871BD}" presName="compositeShape" presStyleCnt="0">
        <dgm:presLayoutVars>
          <dgm:dir/>
          <dgm:resizeHandles/>
        </dgm:presLayoutVars>
      </dgm:prSet>
      <dgm:spPr/>
    </dgm:pt>
    <dgm:pt modelId="{66542EBE-A573-4704-9162-8CFC6C06DE5D}" type="pres">
      <dgm:prSet presAssocID="{C6653AFC-0624-4F82-8D8B-31C0EB5871BD}" presName="pyramid" presStyleLbl="node1" presStyleIdx="0" presStyleCnt="1" custLinFactNeighborX="-42451" custLinFactNeighborY="2201"/>
      <dgm:spPr/>
    </dgm:pt>
    <dgm:pt modelId="{E0E55229-281A-46D1-97D8-2A02AF8E811E}" type="pres">
      <dgm:prSet presAssocID="{C6653AFC-0624-4F82-8D8B-31C0EB5871BD}" presName="theList" presStyleCnt="0"/>
      <dgm:spPr/>
    </dgm:pt>
    <dgm:pt modelId="{064F52BA-51F6-4BA6-A200-B22D46F02182}" type="pres">
      <dgm:prSet presAssocID="{1E4FB220-79BD-49F1-80F8-2C6FFFADC7BF}" presName="aNode" presStyleLbl="fgAcc1" presStyleIdx="0" presStyleCnt="2" custLinFactY="5121" custLinFactNeighborX="-77130" custLinFactNeighborY="100000">
        <dgm:presLayoutVars>
          <dgm:bulletEnabled val="1"/>
        </dgm:presLayoutVars>
      </dgm:prSet>
      <dgm:spPr/>
    </dgm:pt>
    <dgm:pt modelId="{BD1D841D-A8CA-4362-801D-0B080EE3ED4E}" type="pres">
      <dgm:prSet presAssocID="{1E4FB220-79BD-49F1-80F8-2C6FFFADC7BF}" presName="aSpace" presStyleCnt="0"/>
      <dgm:spPr/>
    </dgm:pt>
    <dgm:pt modelId="{F741281E-08C8-4A38-A502-FF20D2360036}" type="pres">
      <dgm:prSet presAssocID="{A1048379-2253-43DD-9B17-E12AAE738142}" presName="aNode" presStyleLbl="fgAcc1" presStyleIdx="1" presStyleCnt="2" custLinFactY="6113" custLinFactNeighborX="-77488" custLinFactNeighborY="100000">
        <dgm:presLayoutVars>
          <dgm:bulletEnabled val="1"/>
        </dgm:presLayoutVars>
      </dgm:prSet>
      <dgm:spPr/>
    </dgm:pt>
    <dgm:pt modelId="{78926E2B-CDFF-42E2-A95D-1BC8ABFD3095}" type="pres">
      <dgm:prSet presAssocID="{A1048379-2253-43DD-9B17-E12AAE738142}" presName="aSpace" presStyleCnt="0"/>
      <dgm:spPr/>
    </dgm:pt>
  </dgm:ptLst>
  <dgm:cxnLst>
    <dgm:cxn modelId="{9FB8EE0D-7091-4453-95D3-6F598F1D78CC}" type="presOf" srcId="{A1048379-2253-43DD-9B17-E12AAE738142}" destId="{F741281E-08C8-4A38-A502-FF20D2360036}" srcOrd="0" destOrd="0" presId="urn:microsoft.com/office/officeart/2005/8/layout/pyramid2"/>
    <dgm:cxn modelId="{5C22E61D-44EA-4C3F-BD8D-A63E300F9743}" srcId="{C6653AFC-0624-4F82-8D8B-31C0EB5871BD}" destId="{A1048379-2253-43DD-9B17-E12AAE738142}" srcOrd="1" destOrd="0" parTransId="{9D295906-D3E0-479E-9AA0-8B3BCACF0370}" sibTransId="{32E490AC-6F54-424A-BC85-4879D5FED364}"/>
    <dgm:cxn modelId="{983DC784-C7D6-46E1-86B9-675440B29D8B}" type="presOf" srcId="{C6653AFC-0624-4F82-8D8B-31C0EB5871BD}" destId="{5D7F8531-E21E-42D0-B37A-33CA0E91F401}" srcOrd="0" destOrd="0" presId="urn:microsoft.com/office/officeart/2005/8/layout/pyramid2"/>
    <dgm:cxn modelId="{C68EA5B1-5DBE-4B7B-B833-D2937273CC7E}" type="presOf" srcId="{1E4FB220-79BD-49F1-80F8-2C6FFFADC7BF}" destId="{064F52BA-51F6-4BA6-A200-B22D46F02182}" srcOrd="0" destOrd="0" presId="urn:microsoft.com/office/officeart/2005/8/layout/pyramid2"/>
    <dgm:cxn modelId="{1F1E90CA-611D-405C-953A-7746956F5742}" srcId="{C6653AFC-0624-4F82-8D8B-31C0EB5871BD}" destId="{1E4FB220-79BD-49F1-80F8-2C6FFFADC7BF}" srcOrd="0" destOrd="0" parTransId="{5E6D47C1-AECD-423C-B522-EA2C43D19724}" sibTransId="{6806D5E4-C614-4E91-A751-862287325B66}"/>
    <dgm:cxn modelId="{3C10E077-23DA-4D24-9536-87346657C96D}" type="presParOf" srcId="{5D7F8531-E21E-42D0-B37A-33CA0E91F401}" destId="{66542EBE-A573-4704-9162-8CFC6C06DE5D}" srcOrd="0" destOrd="0" presId="urn:microsoft.com/office/officeart/2005/8/layout/pyramid2"/>
    <dgm:cxn modelId="{F31871E6-7C13-43DA-98ED-70281145E9DC}" type="presParOf" srcId="{5D7F8531-E21E-42D0-B37A-33CA0E91F401}" destId="{E0E55229-281A-46D1-97D8-2A02AF8E811E}" srcOrd="1" destOrd="0" presId="urn:microsoft.com/office/officeart/2005/8/layout/pyramid2"/>
    <dgm:cxn modelId="{25D526D6-1071-46FF-9A91-3EAC8FEDFF4C}" type="presParOf" srcId="{E0E55229-281A-46D1-97D8-2A02AF8E811E}" destId="{064F52BA-51F6-4BA6-A200-B22D46F02182}" srcOrd="0" destOrd="0" presId="urn:microsoft.com/office/officeart/2005/8/layout/pyramid2"/>
    <dgm:cxn modelId="{ADC767D7-3DB6-43CC-82FD-F1CEC69935E8}" type="presParOf" srcId="{E0E55229-281A-46D1-97D8-2A02AF8E811E}" destId="{BD1D841D-A8CA-4362-801D-0B080EE3ED4E}" srcOrd="1" destOrd="0" presId="urn:microsoft.com/office/officeart/2005/8/layout/pyramid2"/>
    <dgm:cxn modelId="{4ED78F93-76C9-4096-A802-68CAB380FA00}" type="presParOf" srcId="{E0E55229-281A-46D1-97D8-2A02AF8E811E}" destId="{F741281E-08C8-4A38-A502-FF20D2360036}" srcOrd="2" destOrd="0" presId="urn:microsoft.com/office/officeart/2005/8/layout/pyramid2"/>
    <dgm:cxn modelId="{65064EBF-250B-45F9-995B-76DEA9C275F6}" type="presParOf" srcId="{E0E55229-281A-46D1-97D8-2A02AF8E811E}" destId="{78926E2B-CDFF-42E2-A95D-1BC8ABFD309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A6EA9-AF6C-4962-A11E-030D1871E00E}">
      <dsp:nvSpPr>
        <dsp:cNvPr id="0" name=""/>
        <dsp:cNvSpPr/>
      </dsp:nvSpPr>
      <dsp:spPr>
        <a:xfrm rot="10800000">
          <a:off x="873028" y="263611"/>
          <a:ext cx="2868302" cy="77044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74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B2B (BUSINESS TO BUSINESS)</a:t>
          </a:r>
        </a:p>
      </dsp:txBody>
      <dsp:txXfrm rot="10800000">
        <a:off x="1065639" y="263611"/>
        <a:ext cx="2675691" cy="770443"/>
      </dsp:txXfrm>
    </dsp:sp>
    <dsp:sp modelId="{B3E27AA9-E026-4D58-BEE1-D07FFE83B297}">
      <dsp:nvSpPr>
        <dsp:cNvPr id="0" name=""/>
        <dsp:cNvSpPr/>
      </dsp:nvSpPr>
      <dsp:spPr>
        <a:xfrm>
          <a:off x="404212" y="2030"/>
          <a:ext cx="770443" cy="77044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E13032-965C-4A69-984C-A147BEC9CD82}">
      <dsp:nvSpPr>
        <dsp:cNvPr id="0" name=""/>
        <dsp:cNvSpPr/>
      </dsp:nvSpPr>
      <dsp:spPr>
        <a:xfrm rot="10800000">
          <a:off x="896606" y="1110743"/>
          <a:ext cx="2868302" cy="770443"/>
        </a:xfrm>
        <a:prstGeom prst="homePlate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74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B2C</a:t>
          </a:r>
        </a:p>
      </dsp:txBody>
      <dsp:txXfrm rot="10800000">
        <a:off x="1089217" y="1110743"/>
        <a:ext cx="2675691" cy="770443"/>
      </dsp:txXfrm>
    </dsp:sp>
    <dsp:sp modelId="{B9E05701-574C-4138-8CBB-578BA55464CB}">
      <dsp:nvSpPr>
        <dsp:cNvPr id="0" name=""/>
        <dsp:cNvSpPr/>
      </dsp:nvSpPr>
      <dsp:spPr>
        <a:xfrm>
          <a:off x="409782" y="1002541"/>
          <a:ext cx="770443" cy="770443"/>
        </a:xfrm>
        <a:prstGeom prst="ellipse">
          <a:avLst/>
        </a:prstGeom>
        <a:solidFill>
          <a:schemeClr val="accent5">
            <a:tint val="50000"/>
            <a:hueOff val="1443739"/>
            <a:satOff val="-1216"/>
            <a:lumOff val="4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7AAE80A-D0B9-4904-A171-74D06C720EEE}">
      <dsp:nvSpPr>
        <dsp:cNvPr id="0" name=""/>
        <dsp:cNvSpPr/>
      </dsp:nvSpPr>
      <dsp:spPr>
        <a:xfrm rot="10800000">
          <a:off x="915078" y="2004116"/>
          <a:ext cx="2868302" cy="770443"/>
        </a:xfrm>
        <a:prstGeom prst="homePlate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74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FAST DELIVERY</a:t>
          </a:r>
        </a:p>
      </dsp:txBody>
      <dsp:txXfrm rot="10800000">
        <a:off x="1107689" y="2004116"/>
        <a:ext cx="2675691" cy="770443"/>
      </dsp:txXfrm>
    </dsp:sp>
    <dsp:sp modelId="{AC245DDF-6A8E-422A-90C0-14BED2B88923}">
      <dsp:nvSpPr>
        <dsp:cNvPr id="0" name=""/>
        <dsp:cNvSpPr/>
      </dsp:nvSpPr>
      <dsp:spPr>
        <a:xfrm>
          <a:off x="529856" y="2004116"/>
          <a:ext cx="770443" cy="770443"/>
        </a:xfrm>
        <a:prstGeom prst="ellipse">
          <a:avLst/>
        </a:prstGeom>
        <a:solidFill>
          <a:schemeClr val="accent5">
            <a:tint val="50000"/>
            <a:hueOff val="2887478"/>
            <a:satOff val="-2432"/>
            <a:lumOff val="8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6499886-A51E-4DB2-854D-525BCDD0CF83}">
      <dsp:nvSpPr>
        <dsp:cNvPr id="0" name=""/>
        <dsp:cNvSpPr/>
      </dsp:nvSpPr>
      <dsp:spPr>
        <a:xfrm rot="10800000">
          <a:off x="915078" y="3004543"/>
          <a:ext cx="2868302" cy="770443"/>
        </a:xfrm>
        <a:prstGeom prst="homePlate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744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SUPPORT</a:t>
          </a:r>
        </a:p>
      </dsp:txBody>
      <dsp:txXfrm rot="10800000">
        <a:off x="1107689" y="3004543"/>
        <a:ext cx="2675691" cy="770443"/>
      </dsp:txXfrm>
    </dsp:sp>
    <dsp:sp modelId="{EEF4B2CC-5C2F-4CDF-9250-41042F43C4C7}">
      <dsp:nvSpPr>
        <dsp:cNvPr id="0" name=""/>
        <dsp:cNvSpPr/>
      </dsp:nvSpPr>
      <dsp:spPr>
        <a:xfrm>
          <a:off x="529856" y="3004543"/>
          <a:ext cx="770443" cy="770443"/>
        </a:xfrm>
        <a:prstGeom prst="ellipse">
          <a:avLst/>
        </a:prstGeom>
        <a:solidFill>
          <a:schemeClr val="accent5">
            <a:tint val="50000"/>
            <a:hueOff val="4331217"/>
            <a:satOff val="-3648"/>
            <a:lumOff val="125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42EBE-A573-4704-9162-8CFC6C06DE5D}">
      <dsp:nvSpPr>
        <dsp:cNvPr id="0" name=""/>
        <dsp:cNvSpPr/>
      </dsp:nvSpPr>
      <dsp:spPr>
        <a:xfrm>
          <a:off x="681929" y="0"/>
          <a:ext cx="3777622" cy="37776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F52BA-51F6-4BA6-A200-B22D46F02182}">
      <dsp:nvSpPr>
        <dsp:cNvPr id="0" name=""/>
        <dsp:cNvSpPr/>
      </dsp:nvSpPr>
      <dsp:spPr>
        <a:xfrm>
          <a:off x="2280486" y="614750"/>
          <a:ext cx="2455454" cy="13428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SHAKIL: GOOD</a:t>
          </a:r>
        </a:p>
      </dsp:txBody>
      <dsp:txXfrm>
        <a:off x="2346037" y="680301"/>
        <a:ext cx="2324352" cy="1211724"/>
      </dsp:txXfrm>
    </dsp:sp>
    <dsp:sp modelId="{F741281E-08C8-4A38-A502-FF20D2360036}">
      <dsp:nvSpPr>
        <dsp:cNvPr id="0" name=""/>
        <dsp:cNvSpPr/>
      </dsp:nvSpPr>
      <dsp:spPr>
        <a:xfrm>
          <a:off x="2271695" y="2138751"/>
          <a:ext cx="2455454" cy="13428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JUMON: BEST</a:t>
          </a:r>
        </a:p>
      </dsp:txBody>
      <dsp:txXfrm>
        <a:off x="2337246" y="2204302"/>
        <a:ext cx="2324352" cy="1211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FD3E-361B-45BD-BFBB-8ACE4A38B70A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586A-295F-4738-AB74-C2136DCB6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9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6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7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3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33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8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5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24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13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2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11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84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82D-8B4B-4500-9A5C-81900F381C6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BAA2BE-94D5-4475-B971-65924B938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82D-8B4B-4500-9A5C-81900F381C6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BAA2BE-94D5-4475-B971-65924B9381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742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82D-8B4B-4500-9A5C-81900F381C6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BAA2BE-94D5-4475-B971-65924B938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0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82D-8B4B-4500-9A5C-81900F381C6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BAA2BE-94D5-4475-B971-65924B9381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79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82D-8B4B-4500-9A5C-81900F381C6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BAA2BE-94D5-4475-B971-65924B938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43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53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3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9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4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0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ED7E01-E278-4E6B-AEFD-ABF49D92FE8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837F-D21A-4317-9C62-3115865E89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782D-8B4B-4500-9A5C-81900F381C6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BAA2BE-94D5-4475-B971-65924B9381A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2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782D-8B4B-4500-9A5C-81900F381C61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BAA2BE-94D5-4475-B971-65924B938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853E-5A90-723C-71E5-3FD9451D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413" y="852054"/>
            <a:ext cx="8915399" cy="2262781"/>
          </a:xfrm>
        </p:spPr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D0689-7302-F70C-515D-9DD26A199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323" y="3180024"/>
            <a:ext cx="8915399" cy="1126283"/>
          </a:xfrm>
        </p:spPr>
        <p:txBody>
          <a:bodyPr/>
          <a:lstStyle/>
          <a:p>
            <a:r>
              <a:rPr lang="en-US" dirty="0"/>
              <a:t>ABC TILES LTD.</a:t>
            </a:r>
          </a:p>
        </p:txBody>
      </p:sp>
    </p:spTree>
    <p:extLst>
      <p:ext uri="{BB962C8B-B14F-4D97-AF65-F5344CB8AC3E}">
        <p14:creationId xmlns:p14="http://schemas.microsoft.com/office/powerpoint/2010/main" val="363148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0591C-79DF-E093-CB3A-9EFCC43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148A0B-3E60-B57C-FDBB-C6CD1B2E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TILES LTD.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CUSTOMER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887D64F-B97E-43B1-6A98-E155FA5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996"/>
            <a:ext cx="10515600" cy="1325563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b="1" i="1" dirty="0">
                <a:solidFill>
                  <a:srgbClr val="7030A0"/>
                </a:solidFill>
              </a:rPr>
              <a:t>SERVICES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9E469AC5-5B90-9107-D578-EC77E9C39D3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8640008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36F5A2E-B25B-6CA2-0AF0-D273C83E2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782434"/>
            <a:ext cx="4313238" cy="2464707"/>
          </a:xfrm>
        </p:spPr>
      </p:pic>
    </p:spTree>
    <p:extLst>
      <p:ext uri="{BB962C8B-B14F-4D97-AF65-F5344CB8AC3E}">
        <p14:creationId xmlns:p14="http://schemas.microsoft.com/office/powerpoint/2010/main" val="3717978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25000"/>
                <a:lumOff val="7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22F2D-EA6F-FA63-F70A-7D5308FA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461D8C-A0CC-98DB-A6F3-40F984BCE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35299"/>
              </p:ext>
            </p:extLst>
          </p:nvPr>
        </p:nvGraphicFramePr>
        <p:xfrm>
          <a:off x="1841067" y="2142837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695F60-E660-AE8F-A122-80D845D6C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474385"/>
              </p:ext>
            </p:extLst>
          </p:nvPr>
        </p:nvGraphicFramePr>
        <p:xfrm>
          <a:off x="6964218" y="2230632"/>
          <a:ext cx="4938424" cy="377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3295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48FB-1F0A-934A-AFB7-B7C2E2B6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4974D-1B3A-124A-C4E2-A7373F9C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04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Gill Sans MT</vt:lpstr>
      <vt:lpstr>Wingdings 3</vt:lpstr>
      <vt:lpstr>Gallery</vt:lpstr>
      <vt:lpstr>Wisp</vt:lpstr>
      <vt:lpstr>CONSTRUCTION</vt:lpstr>
      <vt:lpstr>OVERVIEW</vt:lpstr>
      <vt:lpstr>                        SERVICES</vt:lpstr>
      <vt:lpstr>CUSTOMER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2024-12-01T08:46:21Z</dcterms:created>
  <dcterms:modified xsi:type="dcterms:W3CDTF">2024-12-01T09:52:04Z</dcterms:modified>
</cp:coreProperties>
</file>