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0A7B-3737-451B-ACE6-2A2F6F1B5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Factory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47647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D833-F188-428F-B20F-CDDFD230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B6CE1-081F-45DF-B1BC-F960F407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Factory Design Pattern says that just define an interface or abstract class for creating an object but let the subclasses decide which class to instance.</a:t>
            </a:r>
          </a:p>
          <a:p>
            <a:r>
              <a:rPr lang="en-US" sz="2400" dirty="0"/>
              <a:t>In other words, subclasses are responsible to create the instance of the class.</a:t>
            </a:r>
          </a:p>
          <a:p>
            <a:r>
              <a:rPr lang="en-US" sz="2400" dirty="0"/>
              <a:t>In Factory Design Pattern, we create object without exposing the creation logic to the client and refer to newly created object using common interface.</a:t>
            </a:r>
          </a:p>
        </p:txBody>
      </p:sp>
    </p:spTree>
    <p:extLst>
      <p:ext uri="{BB962C8B-B14F-4D97-AF65-F5344CB8AC3E}">
        <p14:creationId xmlns:p14="http://schemas.microsoft.com/office/powerpoint/2010/main" val="415447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AE9C44-7274-4293-9191-CE47274F0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88" y="1564894"/>
            <a:ext cx="9938801" cy="49286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9B8AD9-AB1C-4F38-AE9F-8262E899CE86}"/>
              </a:ext>
            </a:extLst>
          </p:cNvPr>
          <p:cNvSpPr txBox="1"/>
          <p:nvPr/>
        </p:nvSpPr>
        <p:spPr>
          <a:xfrm>
            <a:off x="1775790" y="857008"/>
            <a:ext cx="8348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Story of a Juice Factory</a:t>
            </a:r>
          </a:p>
        </p:txBody>
      </p:sp>
    </p:spTree>
    <p:extLst>
      <p:ext uri="{BB962C8B-B14F-4D97-AF65-F5344CB8AC3E}">
        <p14:creationId xmlns:p14="http://schemas.microsoft.com/office/powerpoint/2010/main" val="310014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56E6-32E5-4162-8DA4-63DDEF72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86540-0E8F-4A14-8C9F-EE7E622C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Lets build our own Juice Factory..</a:t>
            </a:r>
          </a:p>
        </p:txBody>
      </p:sp>
    </p:spTree>
    <p:extLst>
      <p:ext uri="{BB962C8B-B14F-4D97-AF65-F5344CB8AC3E}">
        <p14:creationId xmlns:p14="http://schemas.microsoft.com/office/powerpoint/2010/main" val="143003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any question?">
            <a:extLst>
              <a:ext uri="{FF2B5EF4-FFF2-40B4-BE49-F238E27FC236}">
                <a16:creationId xmlns:a16="http://schemas.microsoft.com/office/drawing/2014/main" id="{FECD7589-173D-4454-826F-A8DFD7DF0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06" y="1248190"/>
            <a:ext cx="3352799" cy="523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875BCC-BDEC-4C8A-8B0F-3E6E49E76BFC}"/>
              </a:ext>
            </a:extLst>
          </p:cNvPr>
          <p:cNvSpPr/>
          <p:nvPr/>
        </p:nvSpPr>
        <p:spPr>
          <a:xfrm>
            <a:off x="4220816" y="3082734"/>
            <a:ext cx="860066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0">
                  <a:solidFill>
                    <a:schemeClr val="bg2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Q&amp;A Time</a:t>
            </a:r>
          </a:p>
        </p:txBody>
      </p:sp>
    </p:spTree>
    <p:extLst>
      <p:ext uri="{BB962C8B-B14F-4D97-AF65-F5344CB8AC3E}">
        <p14:creationId xmlns:p14="http://schemas.microsoft.com/office/powerpoint/2010/main" val="34762700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</TotalTime>
  <Words>92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Factory Design Pattern</vt:lpstr>
      <vt:lpstr>Definition</vt:lpstr>
      <vt:lpstr>PowerPoint Presentation</vt:lpstr>
      <vt:lpstr>How to implement?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Design Pattern</dc:title>
  <dc:creator>Abu Rifat Muhammed Al Hasib</dc:creator>
  <cp:lastModifiedBy>Abu Rifat Muhammed Al Hasib</cp:lastModifiedBy>
  <cp:revision>12</cp:revision>
  <dcterms:created xsi:type="dcterms:W3CDTF">2020-03-15T19:49:29Z</dcterms:created>
  <dcterms:modified xsi:type="dcterms:W3CDTF">2020-03-15T20:57:03Z</dcterms:modified>
</cp:coreProperties>
</file>