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D1D7-C89F-4FD4-8809-97667F5FD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DFB11-E837-4CA5-992B-4104DA009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13141-1F5A-49A9-A453-CE659987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7999-2B37-437F-BE67-0B471BDCB27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AAB52-59DE-48EA-9BA6-74C8293B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B6FE5-E6BD-4A6F-9F1C-5FB1FC01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F69A-0C0A-4B70-8850-F57254F2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9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32E7-A2C4-4FCF-BEAD-98FA0AC0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55416-6456-4E60-8F90-324C09146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2BDFC-6135-46BB-8D25-CDB39FE3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7999-2B37-437F-BE67-0B471BDCB27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012B6-BD08-431F-B5D9-1D522E01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65471-8D67-460B-8F4B-3734402D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F69A-0C0A-4B70-8850-F57254F2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33CC3-A800-4B71-9F29-3F836D6A1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96678-D6A4-4490-8BBA-259004053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BB5AA-85B0-44BF-8436-83651CD8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7999-2B37-437F-BE67-0B471BDCB27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BA6B0-9894-4119-BDA9-0FF8CD62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6BC35-6419-4EC1-886A-BB20EA07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F69A-0C0A-4B70-8850-F57254F2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7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86E1-742E-49AE-9D27-B75684A7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8FDF-EC15-4036-A455-99B85A59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E6805-8517-4C26-B246-F86CB7D2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7999-2B37-437F-BE67-0B471BDCB27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4072E-6E78-49E7-9242-1B9B9649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19E5D-7608-4DBC-94DB-DB07AD08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F69A-0C0A-4B70-8850-F57254F2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1308-8122-4A7F-B9A0-C76AFDF8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FEF48-FD2C-49C0-A566-62381E21D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D3371-8753-475A-AE38-3729135F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7999-2B37-437F-BE67-0B471BDCB27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199D8-1671-4679-ACC6-096FBD6A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0BE5A-AFEE-4012-ACD7-A44D418C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F69A-0C0A-4B70-8850-F57254F2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1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4893-7C83-4E70-A22D-05E38E59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3FB68-1E28-48B1-BC38-2525BAFC8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BDAE9-BE7E-4E5C-9772-92F56411D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1BFA7-8226-49D1-88A0-7ED3914C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7999-2B37-437F-BE67-0B471BDCB27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A2B95-D348-4C36-826F-D9226E51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05EF4-7B6A-40EA-88AC-5584F042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F69A-0C0A-4B70-8850-F57254F2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1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82B2-0A19-4B32-B9AA-8FA7AD76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EC8E4-7B1A-44FF-B136-3A6F19480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8E75C-EC2D-40AD-9748-073B4ECAE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B9B3B-4CA4-4E88-B5EA-9A951AD38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2E8D3-E76F-46CD-BB06-B889B7221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6E88F-8ED0-45B8-B3F7-FE640EEA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7999-2B37-437F-BE67-0B471BDCB27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3A237-5838-487F-8FBA-06B74622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FA199-650F-4AAA-8A6E-5A36E4CD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F69A-0C0A-4B70-8850-F57254F2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6B49-207E-4886-8009-19C33745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B59F5-A0D9-4736-A833-554753A2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7999-2B37-437F-BE67-0B471BDCB27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A77DB-A4CD-4075-B062-892FC407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2E38A-400B-474D-A44C-07043A32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F69A-0C0A-4B70-8850-F57254F2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4A594-D159-4097-ADE0-800D6C5B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7999-2B37-437F-BE67-0B471BDCB27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9C23E-42E2-49BF-BB8F-3992B3DA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92B6F-B44D-491B-BCCA-8D11C871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F69A-0C0A-4B70-8850-F57254F2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4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A5D09-B999-4426-ACC2-C419F46B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2941-167B-49CB-A438-8CF21EEBA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C1E47-534E-44CF-A9FD-9402ED848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74275-2DBC-476A-8380-65795A5C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7999-2B37-437F-BE67-0B471BDCB27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8F409-8D15-41C1-AA88-A5C824BD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26123-3292-49C7-9C99-71CBE217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F69A-0C0A-4B70-8850-F57254F2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6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F5F1-F726-4702-8C47-BD51804B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1D788-5B38-42D2-A18E-73F22887D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133B6-88BA-4AB6-A18F-308DB92D7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43F23-F7ED-4122-ACAE-3BB9DB72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7999-2B37-437F-BE67-0B471BDCB27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95DC9-5668-4958-8806-1FBABAC7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9AC7B-6D8B-4241-B2AD-D9C832AA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F69A-0C0A-4B70-8850-F57254F2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4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3C596A-8EBE-4ACD-8BF7-40C7D3C0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1EE29-ECE5-458A-AAE5-9474C6B55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DDCE8-C46F-493C-946C-E641E20E2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A7999-2B37-437F-BE67-0B471BDCB271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145B-51B8-4579-BEE8-1CA81A387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40379-8DB3-433C-9A14-3AE05FDF9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F69A-0C0A-4B70-8850-F57254F2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9BDC-9BA6-4FB6-AFB3-485F9B83FD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E4DEA-D62B-4DDF-88C6-3B814A440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DB6B5-5F05-4614-802A-78E6B2504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5" y="13252"/>
            <a:ext cx="12874388" cy="68894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FF2537-81C1-45A4-BD95-5039599886CF}"/>
              </a:ext>
            </a:extLst>
          </p:cNvPr>
          <p:cNvSpPr/>
          <p:nvPr/>
        </p:nvSpPr>
        <p:spPr>
          <a:xfrm>
            <a:off x="758637" y="245315"/>
            <a:ext cx="4768706" cy="50124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C91A00-2389-4C04-8352-325F2F447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0" y="245315"/>
            <a:ext cx="5972610" cy="48665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43EC420-2DDA-4493-A0FB-190221E01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574" y="2226365"/>
            <a:ext cx="6090695" cy="433391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37A538F-ECD3-4EC2-A9E9-5181A0521E75}"/>
              </a:ext>
            </a:extLst>
          </p:cNvPr>
          <p:cNvCxnSpPr/>
          <p:nvPr/>
        </p:nvCxnSpPr>
        <p:spPr>
          <a:xfrm>
            <a:off x="6344429" y="887896"/>
            <a:ext cx="3247492" cy="116619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 Sufian</dc:creator>
  <cp:lastModifiedBy>Abu Sufian</cp:lastModifiedBy>
  <cp:revision>3</cp:revision>
  <dcterms:created xsi:type="dcterms:W3CDTF">2024-12-04T15:44:31Z</dcterms:created>
  <dcterms:modified xsi:type="dcterms:W3CDTF">2024-12-04T15:56:55Z</dcterms:modified>
</cp:coreProperties>
</file>