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5555-481A-48D9-B6AE-604693F8E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DF5B1-CEB8-46C5-911A-89BBDA16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E90A-888B-459F-88D0-813C1F52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A516-49C9-40FD-BD0C-B028E92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08DCF-BAC8-4A60-858C-D600FB84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AAA-8A6D-431B-B433-185B8A1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3F04-0FFA-4699-8B04-610278A5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C48-46C1-42A5-A845-57770BB0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6A5B0-C027-4EBA-A4C0-806E50F8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DBCB-628E-4BF1-906B-482760C8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3F2B3-799E-477F-B629-A07C5D70F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1566F-523F-433D-B558-5892C3865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F81C-EA5B-420A-8164-08D434C6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0186-34C1-48D6-8D14-637D2C9E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ACC7-14E9-4C31-B5C2-73721FE8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F909-CCD0-426E-A946-570368DC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DA1F-BA02-4700-9665-516B1626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DBD8-BAE5-4BC4-A54C-FD74FF62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D768-4CEB-4915-A13A-95B9E784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695F-27D6-4061-9822-9183D723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783-D7C4-42D2-988F-73FCB508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FCCA-B186-4873-ABDB-4EAB7F3B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2352-1A64-44C0-B046-DE56A584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9985-4071-4B86-9BFE-419898D0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E476-5991-4C07-8362-8A791188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6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84A3-1173-4FA6-A741-2E56EF1A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3A6-9E1C-4681-A7FC-D349B3CA9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B833-CECD-47BB-93C0-0CD979CF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FCDD6-82EE-4F6E-8A19-6D589F8C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F38B9-B51D-4E2C-A90F-AF574EAE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DE51B-5589-4EF8-B57A-42029EA1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8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B5E1-10E0-4FBB-B2D9-B5BD7CED3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807E0-3864-42F1-BB56-81F701F9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22DE-D338-4928-BBDF-EB7D759C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B3C5-DB36-4BFE-95A9-B2FAFD663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A9DB-A2C5-4C7A-ADDB-214D469E8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C1848-5B28-4926-99E8-E5C566A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547D9-E611-4A20-9696-97869379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554A8-1127-429E-BE05-407C748A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36D3-D2AA-41F5-B0B6-88F2E04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40AC1-1C8E-40E1-BAF0-E91B0846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D84D3-C64E-47EB-B831-35444675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CAEF-CD19-4A41-9820-2D0DB06A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3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B6C64-51ED-4047-BE10-DF303CC2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9F99D-A65A-4489-8865-E06C530C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F00B-8F7F-427C-B417-61F2740F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1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5704-D7CB-4497-BD0F-97A99B0C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57B4-22BF-4A31-96C6-B103CEB63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66940-0DC1-475C-9514-BA833E3B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2F572-AB0C-41CF-8ACB-B4877D4F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97D98-EE39-4156-95F7-A037B22E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BFA0-71D2-4689-B82A-C32753F9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B443-E312-4AC2-BFFA-E4ED4F30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8FC6B-E369-4850-BF5B-89AED8AE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2AB86-6768-42B4-B1D4-F8AB4B0F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45494-F189-440D-937A-DD180ECE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B84D-1015-4135-9872-0DA77C94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5C467-3ADF-4985-95DB-36EC70D5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1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AB45B-4BC4-4D6D-8A48-C27DB6E2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5564-77DF-4894-8428-3BE52C94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8F4B-51BA-4E0F-9BF8-9D69C5615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0C47F-52F9-4EA9-8044-EFD87786E36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5716-B68F-43C4-BE9F-E72166B59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B620-516D-4F0A-8AD6-70D11FFB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12B4-F006-4E8B-ADF9-DE52A8A9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DF2F6A-D4F5-4A2C-B9D4-9682A376D85C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F7D6B-FC10-4C90-B44C-783885E068FB}"/>
              </a:ext>
            </a:extLst>
          </p:cNvPr>
          <p:cNvSpPr txBox="1"/>
          <p:nvPr/>
        </p:nvSpPr>
        <p:spPr>
          <a:xfrm>
            <a:off x="265043" y="373354"/>
            <a:ext cx="5062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HR project Requirement: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B1F2E-34E5-47C6-9E4C-47695750498C}"/>
              </a:ext>
            </a:extLst>
          </p:cNvPr>
          <p:cNvSpPr txBox="1"/>
          <p:nvPr/>
        </p:nvSpPr>
        <p:spPr>
          <a:xfrm>
            <a:off x="1000538" y="1899822"/>
            <a:ext cx="101909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We are going to do these 10 things in the video. Use sample data to re-create the same.</a:t>
            </a:r>
          </a:p>
          <a:p>
            <a:endParaRPr lang="en-US" dirty="0"/>
          </a:p>
          <a:p>
            <a:r>
              <a:rPr lang="en-US" sz="2000" dirty="0"/>
              <a:t>1) How many people are in each job?</a:t>
            </a:r>
          </a:p>
          <a:p>
            <a:r>
              <a:rPr lang="en-US" sz="2000" dirty="0"/>
              <a:t>2) Gender break-down of the staff</a:t>
            </a:r>
          </a:p>
          <a:p>
            <a:r>
              <a:rPr lang="en-US" sz="2000" dirty="0"/>
              <a:t>3) Age spread of the staff</a:t>
            </a:r>
          </a:p>
          <a:p>
            <a:r>
              <a:rPr lang="en-US" sz="2000" dirty="0"/>
              <a:t>4) Which jobs pay more?</a:t>
            </a:r>
          </a:p>
          <a:p>
            <a:r>
              <a:rPr lang="en-US" sz="2000" dirty="0"/>
              <a:t>5) Top earners in each job</a:t>
            </a:r>
          </a:p>
          <a:p>
            <a:r>
              <a:rPr lang="en-US" sz="2000" dirty="0"/>
              <a:t>6) Qualification vs. Salary</a:t>
            </a:r>
          </a:p>
          <a:p>
            <a:r>
              <a:rPr lang="en-US" sz="2000" dirty="0"/>
              <a:t>7) Staff growth trend over time</a:t>
            </a:r>
          </a:p>
          <a:p>
            <a:r>
              <a:rPr lang="en-US" sz="2000" dirty="0"/>
              <a:t>8) Employee filter by starting letter</a:t>
            </a:r>
          </a:p>
          <a:p>
            <a:r>
              <a:rPr lang="en-US" sz="2000" dirty="0"/>
              <a:t>9) Leave balance analysis</a:t>
            </a:r>
          </a:p>
          <a:p>
            <a:r>
              <a:rPr lang="en-US" sz="2000" dirty="0"/>
              <a:t>10) Quick HR Dashboard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CBCFB5-5A47-40F4-8439-44135921F8EB}"/>
              </a:ext>
            </a:extLst>
          </p:cNvPr>
          <p:cNvCxnSpPr>
            <a:cxnSpLocks/>
          </p:cNvCxnSpPr>
          <p:nvPr/>
        </p:nvCxnSpPr>
        <p:spPr>
          <a:xfrm>
            <a:off x="0" y="116619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4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5A43B6-6BBD-4C10-8C21-615D7EB79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E665B0-4F8F-413F-BDFC-09CAB6BAC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5" y="172279"/>
            <a:ext cx="928481" cy="9011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528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Sufian</dc:creator>
  <cp:lastModifiedBy>Abu Sufian</cp:lastModifiedBy>
  <cp:revision>3</cp:revision>
  <dcterms:created xsi:type="dcterms:W3CDTF">2025-04-04T13:12:42Z</dcterms:created>
  <dcterms:modified xsi:type="dcterms:W3CDTF">2025-04-04T13:23:27Z</dcterms:modified>
</cp:coreProperties>
</file>