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7aad2b11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7aad2b11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7aad2b11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7aad2b11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7aad2b11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7aad2b11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7aad2b11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7aad2b11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7aad2b11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7aad2b11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7aad2b11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7aad2b11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7aad2b11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7aad2b11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7aad2b11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7aad2b11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7aad2b11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7aad2b11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7aad2b11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7aad2b11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nature.com/articles/s41598-022-15163-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A deep learning based approach for automated plant disease classifcation using vision transformer</a:t>
            </a:r>
            <a:endParaRPr sz="30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Yasamin Borhani , Javad khoramdel &amp; Esmaeil Najafi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0" y="746275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Review of the paper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17050" y="4173375"/>
            <a:ext cx="865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Team: 5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Name;  Abu Bakar Hasnath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ID: 20301037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862825" y="3481200"/>
            <a:ext cx="3168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CSE424: Pattern Recognition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Instructor: Annajiat Alim Rasel (AAR)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RA: Humain Kabir Mehedi</a:t>
            </a:r>
            <a:b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ST: Farah Binta Haque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Referene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Title: "A deep learning based approach for automated plant disease classifcation using vision transformer"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Link: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https://www.nature.com/articles/s41598-022-15163-0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8330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Section 1 : Summary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Section 1.1 Motivation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Section 1.2 Contribution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Section 1.3 Methodology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Section 1.4 Conclusion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Section 2: Limitations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Section 3: Synthesis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Summary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paper focuses on early detection of plant disease so that the farmer can take smart dections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Computer Vision-Based Method  such as CNN and </a:t>
            </a:r>
            <a:r>
              <a:rPr lang="en"/>
              <a:t>transformer</a:t>
            </a:r>
            <a:r>
              <a:rPr lang="en"/>
              <a:t> based </a:t>
            </a:r>
            <a:r>
              <a:rPr lang="en"/>
              <a:t>approaches</a:t>
            </a:r>
            <a:r>
              <a:rPr lang="en"/>
              <a:t> are explored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Utilizes Various Computer Vision Model to Classify Plant disease from 2D RGB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Showed that vision </a:t>
            </a:r>
            <a:r>
              <a:rPr lang="en"/>
              <a:t>transformer</a:t>
            </a:r>
            <a:r>
              <a:rPr lang="en"/>
              <a:t> can achieve higher accuracy than CNN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Proposed a to use transformers in </a:t>
            </a:r>
            <a:r>
              <a:rPr lang="en"/>
              <a:t>extent</a:t>
            </a:r>
            <a:r>
              <a:rPr lang="en"/>
              <a:t> CNN architecture block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vision transformer along with CNN architecture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Motivation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Emphasizes the motivation behind the research, aiming to empower farmers with visual information for preventive measures against plant diseases.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Highlights the critical role of early disease diagnosis in ensuring the production of healthy agricultural products.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Discusses the potential of artificial intelligence in accurately identifying and diagnosing plant diseases.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Contribution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Presents the significant contributions of the research to automated plant disease classification.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Details the implementation and evaluation of Vision Transformer (ViT) and its combination with classical convolutional neural networks (CNN) across diverse datasets.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Discusses the trade-off between attention blocks and prediction speed and the effective combination with CNN blocks.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Highlights the importance of early disease diagnosis, exploration of pre-designed architectures, challenges of transfer learning, and future directions for object localization networks and multi-label classification.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Methodology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Outlines the methodology focusing on equipping farmers with visual information for proactive measures and early detection of plant diseases.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Describes the use of artificial intelligence, particularly the Vision Transformer (ViT) structure, to enhance disease classification.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Introduces the lightweight deep learning approach tailored for real-time automated plant disease classification.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Conclusion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Summarizes key research findings, emphasizing ViT's superiority in accuracy over traditional CNN and hybrid models.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Highlights the trade-off involving attention blocks, their impact on prediction speed, and the strategic combination with CNN blocks.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Discusses the necessity for object localization networks, multi-label classification, and potential future enhancements.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Limitations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Limitation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Presents the first limitation concerning the trade-off between attention blocks and prediction speed, emphasizing the challenge of balancing accuracy and computational efficiency.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Limitation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Introduces the second limitation, focusing on the computational burden associated with pre-designed architectures and the need for lightweight solutions.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Synthesis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Discusses the continuous efforts in implementing deep learning and machine learning for early detection of plant diseases.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Highlights the promising results of pattern recognition techniques.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Suggests the extension of the proposed method's architecture for handling more complex plant disease image classifications as breakthroughs occur in computer vision.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Calls for thorough investigations on multi-modal data by combining various plant leaf images.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