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7aad2b11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7aad2b11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7aad2b11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7aad2b11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7aad2b11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7aad2b11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7aad2b11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7aad2b11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7aad2b11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7aad2b11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7aad2b11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7aad2b11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7aad2b11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7aad2b11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7aad2b11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7aad2b11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7aad2b11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7aad2b11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7aad2b11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7aad2b11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ci-hub.se/https://ieeexplore.ieee.org/abstract/document/8934561" TargetMode="External"/><Relationship Id="rId4" Type="http://schemas.openxmlformats.org/officeDocument/2006/relationships/hyperlink" Target="https://sci-hub.se/https://ieeexplore.ieee.org/abstract/document/8934561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Tumor Detection Using Convolutional Neural Network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Author: Tonmoy Hossain, Fairuz Shadmani Shishir, Mohsena Ashraf, MD Abdullah Al Nasim, Faisal Muhammad Shah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0" y="746275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Review of the paper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17050" y="4173375"/>
            <a:ext cx="865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Team: 5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Name;  Abu Bakar Hasnath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ID: 20301037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862825" y="3481200"/>
            <a:ext cx="3168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CSE424: Pattern Recognition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Instructor: Annajiat Alim Rasel (AAR)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RA: Humain Kabir Mehedi</a:t>
            </a:r>
            <a:b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ST: Farah Binta Haque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Referene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Paper Title: "Brain Tumor Detection Using Convolutional Neural Network"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Paper Link: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https://sci-hub.se/https://ieeexplore.ieee.org/abstract/document/8934561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83300" y="207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Section 1 : Summary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Section 1.1 Motivation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Section 1.2 Contribution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Section 1.3 Methodology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Section 1.4 Conclusion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Section 2: Limitations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Section 3: Synthesis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Summary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Computer Vision-Based Method for Brain Tumor Detection, by focusing on pattern recognition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Utilizes Various Computer Vision Model to Classify brain tumor from 2D </a:t>
            </a:r>
            <a:r>
              <a:rPr lang="en"/>
              <a:t>images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Showed that CNN can achieve higher accuracy than SVM (Support vector machine_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Proposal of a new ROI identification method.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Proposed a new CNN architecture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on traditional classifiers and improved CNN, without exploring transformer-based approaches.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Small dataset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Motivation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Increasing importance of early detection in treating brain tumors.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Manual segmentation of tumors from MRI images is time-consuming.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Challenges in human detection due to varied shapes and sizes of tumors.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Ill-defined soft tissue boundaries with manual detection.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Contribution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General performance comparison of Fuzzy C-Means, traditional classifiers, and CNN.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Proposal of a new ROI identification method.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Introduction of two novel models for segmentation and detection of brain tumors.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Methodology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Use of MRI and CT scan images in the dataset.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First model: Segmentation with Fuzzy C-Means, followed by classification using traditional algorithms.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Second model: Modified CNN for improved brain cancer detection from 2D MRI images.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Conclusion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Fuzzy C-means clustering effective for tumor segmentation.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Performance analysis of traditional classifiers (e.g., SVM) and proposed CNN architecture.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CNN achieved a high accuracy of 97.87%.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Limitations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2.1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Limitation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on traditional classifiers and improved CNN, without exploring transformer-based approaches.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2.2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Limitation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exploration on a dataset from the same source; broader study needed on a hybrid dataset for healthcare industry implementation.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Synthesis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701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advancements in deep learning and machine learning in healthcare.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701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Utilization of pattern recognition for promising results.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3.2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Extended Applications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701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Proposed architecture can be extended for more complex cancer cell classification.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701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Exploration of multi-modal data, combining RGB data from colored MRI images.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3.3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Optimization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701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optimization through manual drawing of ROI with certified doctor assistance.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Directions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701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Inclusion of more transformer-based models, such as vision transformers, for enhanced classification.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00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