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7" r:id="rId3"/>
    <p:sldId id="268" r:id="rId4"/>
    <p:sldId id="269" r:id="rId5"/>
    <p:sldId id="266" r:id="rId6"/>
    <p:sldId id="270" r:id="rId7"/>
    <p:sldId id="271" r:id="rId8"/>
    <p:sldId id="256" r:id="rId9"/>
    <p:sldId id="257" r:id="rId10"/>
    <p:sldId id="258" r:id="rId11"/>
    <p:sldId id="261" r:id="rId12"/>
    <p:sldId id="262" r:id="rId13"/>
    <p:sldId id="263" r:id="rId14"/>
    <p:sldId id="264" r:id="rId15"/>
    <p:sldId id="259" r:id="rId16"/>
    <p:sldId id="27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2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5" name="Picture 12" descr="Sql server - Free logo icons">
            <a:extLst>
              <a:ext uri="{FF2B5EF4-FFF2-40B4-BE49-F238E27FC236}">
                <a16:creationId xmlns:a16="http://schemas.microsoft.com/office/drawing/2014/main" id="{F41865F3-DE1B-AB07-633A-FDEB072AE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406" y="4765145"/>
            <a:ext cx="1935214" cy="193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A1D7C9D-9E08-9075-9F65-42DE06B42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026" y="4938527"/>
            <a:ext cx="1679450" cy="176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990697" y="2194695"/>
            <a:ext cx="2280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92D050"/>
                </a:solidFill>
                <a:latin typeface="Lato Black" panose="020F0A02020204030203" pitchFamily="34" charset="0"/>
              </a:rPr>
              <a:t>PART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E325C91-5367-908E-9FBA-338517C802F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750" y="157641"/>
            <a:ext cx="1309464" cy="94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30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0D7939-6504-7430-B6E9-29AEB10BA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86" y="827541"/>
            <a:ext cx="10409427" cy="58447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BC04EE-8041-7D9D-CA19-298D6848300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725" y="47938"/>
            <a:ext cx="810833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95337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6E1CB-C23A-8E6C-4322-BE518ECD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77" y="157765"/>
            <a:ext cx="1342645" cy="9683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6E1CB-C23A-8E6C-4322-BE518ECD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77" y="157765"/>
            <a:ext cx="1342645" cy="9683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6E1CB-C23A-8E6C-4322-BE518ECD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77" y="157765"/>
            <a:ext cx="1342645" cy="9683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4664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6E1CB-C23A-8E6C-4322-BE518ECD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77" y="157765"/>
            <a:ext cx="1342645" cy="9683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265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97694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dirty="0"/>
              <a:t>FUNCTIONALITIES YOU WILL LEARN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6E1CB-C23A-8E6C-4322-BE518ECD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77" y="157765"/>
            <a:ext cx="1342645" cy="9683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646760-0DB5-6324-7B30-1D918A65A865}"/>
              </a:ext>
            </a:extLst>
          </p:cNvPr>
          <p:cNvSpPr txBox="1"/>
          <p:nvPr/>
        </p:nvSpPr>
        <p:spPr>
          <a:xfrm>
            <a:off x="1647825" y="1144432"/>
            <a:ext cx="29090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Database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Table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Datename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Datepart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Month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Hour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Quarter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Group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Limit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Distinct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Partition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CDC267-C4AE-056C-B4A2-9F57B5EF2822}"/>
              </a:ext>
            </a:extLst>
          </p:cNvPr>
          <p:cNvSpPr txBox="1"/>
          <p:nvPr/>
        </p:nvSpPr>
        <p:spPr>
          <a:xfrm>
            <a:off x="1631335" y="767141"/>
            <a:ext cx="2663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Rockwell Extra Bold" panose="02060903040505020403" pitchFamily="18" charset="0"/>
              </a:rPr>
              <a:t>SQL – MS SQL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141D8C-EC5D-22DE-B591-0E506E4E2BA6}"/>
              </a:ext>
            </a:extLst>
          </p:cNvPr>
          <p:cNvSpPr txBox="1"/>
          <p:nvPr/>
        </p:nvSpPr>
        <p:spPr>
          <a:xfrm>
            <a:off x="6400798" y="1140838"/>
            <a:ext cx="3048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Connecting to SQL Server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Cleaning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Modelling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Processing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Power Query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Tables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Time Intelligence </a:t>
            </a:r>
            <a:r>
              <a:rPr lang="en-IN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Func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Text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Filter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Calculate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SUM/ SUMX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KPI’s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New Card Visual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Charts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Formatting visuals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Functions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Navigations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D39873-19FF-7E34-62AE-83E4D322A2EE}"/>
              </a:ext>
            </a:extLst>
          </p:cNvPr>
          <p:cNvSpPr txBox="1"/>
          <p:nvPr/>
        </p:nvSpPr>
        <p:spPr>
          <a:xfrm>
            <a:off x="6661925" y="767141"/>
            <a:ext cx="1786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FF00"/>
                </a:solidFill>
                <a:latin typeface="Rockwell Extra Bold" panose="02060903040505020403" pitchFamily="18" charset="0"/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639557344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SOFTWARE USED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6E1CB-C23A-8E6C-4322-BE518ECD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77" y="157765"/>
            <a:ext cx="1342645" cy="9683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777C5A-2770-C97F-8953-E1F5A24DD560}"/>
              </a:ext>
            </a:extLst>
          </p:cNvPr>
          <p:cNvSpPr txBox="1"/>
          <p:nvPr/>
        </p:nvSpPr>
        <p:spPr>
          <a:xfrm>
            <a:off x="327804" y="1366935"/>
            <a:ext cx="86487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OFFICE/ EXCEL: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VERSION 2021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SQL SERVER: 19.0</a:t>
            </a: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SQL SERVER MANAGEMENT STUDIO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– 19.0.20209.0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POWER BI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: JUNE 2023 Version </a:t>
            </a:r>
          </a:p>
        </p:txBody>
      </p:sp>
    </p:spTree>
    <p:extLst>
      <p:ext uri="{BB962C8B-B14F-4D97-AF65-F5344CB8AC3E}">
        <p14:creationId xmlns:p14="http://schemas.microsoft.com/office/powerpoint/2010/main" val="2444031829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F56E1CB-C23A-8E6C-4322-BE518ECD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77" y="157765"/>
            <a:ext cx="1342645" cy="9683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F6B3D0-09AE-4F17-9CB2-07E656EB3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378" y="1568168"/>
            <a:ext cx="10569521" cy="1860832"/>
          </a:xfrm>
          <a:prstGeom prst="rect">
            <a:avLst/>
          </a:prstGeom>
        </p:spPr>
      </p:pic>
      <p:pic>
        <p:nvPicPr>
          <p:cNvPr id="6" name="Picture 6" descr="Like Comment Share PNGs for Free Download">
            <a:extLst>
              <a:ext uri="{FF2B5EF4-FFF2-40B4-BE49-F238E27FC236}">
                <a16:creationId xmlns:a16="http://schemas.microsoft.com/office/drawing/2014/main" id="{82211E88-89CC-1B62-06B7-D04393228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134" y="2132881"/>
            <a:ext cx="5978106" cy="597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78182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FE325C91-5367-908E-9FBA-338517C802F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750" y="157641"/>
            <a:ext cx="1309464" cy="9443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F29DCE-4F9B-3E06-25A9-49C99130379C}"/>
              </a:ext>
            </a:extLst>
          </p:cNvPr>
          <p:cNvSpPr txBox="1"/>
          <p:nvPr/>
        </p:nvSpPr>
        <p:spPr>
          <a:xfrm>
            <a:off x="436352" y="1310135"/>
            <a:ext cx="189098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IMPORT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EE5224-59D0-0CB4-D868-7B2A980DA320}"/>
              </a:ext>
            </a:extLst>
          </p:cNvPr>
          <p:cNvSpPr txBox="1"/>
          <p:nvPr/>
        </p:nvSpPr>
        <p:spPr>
          <a:xfrm>
            <a:off x="2327698" y="1310135"/>
            <a:ext cx="1226385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F6A62-6D9A-3528-4276-57102C0BF48F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6" name="Picture 12" descr="Sql server - Free logo icons">
            <a:extLst>
              <a:ext uri="{FF2B5EF4-FFF2-40B4-BE49-F238E27FC236}">
                <a16:creationId xmlns:a16="http://schemas.microsoft.com/office/drawing/2014/main" id="{419E3FF8-C6F1-BC7D-0F6C-3907E21F0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B2ECD20-9715-9840-D011-C5E6334BE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646651-4D07-638D-94AF-12C3ADD276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9" name="Picture 18" descr="Data Import / Export through files — CMDBuild">
            <a:extLst>
              <a:ext uri="{FF2B5EF4-FFF2-40B4-BE49-F238E27FC236}">
                <a16:creationId xmlns:a16="http://schemas.microsoft.com/office/drawing/2014/main" id="{9851E5A0-2C71-1CF7-360D-B0C080A49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3" y="2108610"/>
            <a:ext cx="4050649" cy="405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028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FE325C91-5367-908E-9FBA-338517C802F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750" y="157641"/>
            <a:ext cx="1309464" cy="9443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577A3C-8BDB-56BA-633E-16205B278E35}"/>
              </a:ext>
            </a:extLst>
          </p:cNvPr>
          <p:cNvSpPr txBox="1"/>
          <p:nvPr/>
        </p:nvSpPr>
        <p:spPr>
          <a:xfrm>
            <a:off x="436352" y="1310135"/>
            <a:ext cx="2237836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CREATING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05D65C-FEF3-B4EA-EBB1-061EF5E4281C}"/>
              </a:ext>
            </a:extLst>
          </p:cNvPr>
          <p:cNvSpPr txBox="1"/>
          <p:nvPr/>
        </p:nvSpPr>
        <p:spPr>
          <a:xfrm>
            <a:off x="2674189" y="1310135"/>
            <a:ext cx="87989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2C5993-1A7E-2257-A719-633485B11CEA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4" name="Picture 12" descr="Sql server - Free logo icons">
            <a:extLst>
              <a:ext uri="{FF2B5EF4-FFF2-40B4-BE49-F238E27FC236}">
                <a16:creationId xmlns:a16="http://schemas.microsoft.com/office/drawing/2014/main" id="{A1C7A778-2966-2051-25A1-AA6A09DF3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20D987B5-B900-B9DD-C73E-1C07E5E44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1ADDCE-0998-425D-9A58-EE016290BB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17" name="Picture 2" descr="Add, create, database, hd, new, plus, server icon - Download on Iconfinder">
            <a:extLst>
              <a:ext uri="{FF2B5EF4-FFF2-40B4-BE49-F238E27FC236}">
                <a16:creationId xmlns:a16="http://schemas.microsoft.com/office/drawing/2014/main" id="{088B7569-922A-9A8F-8B55-FBDCEF0A7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27" y="2708337"/>
            <a:ext cx="2839528" cy="28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01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FE325C91-5367-908E-9FBA-338517C802F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750" y="157641"/>
            <a:ext cx="1309464" cy="9443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2A3D0D-DDF0-B75E-2E66-13E023613410}"/>
              </a:ext>
            </a:extLst>
          </p:cNvPr>
          <p:cNvSpPr txBox="1"/>
          <p:nvPr/>
        </p:nvSpPr>
        <p:spPr>
          <a:xfrm>
            <a:off x="603850" y="1310135"/>
            <a:ext cx="194094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WRITING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F014E-E113-E267-1E2F-E2465BD5AC91}"/>
              </a:ext>
            </a:extLst>
          </p:cNvPr>
          <p:cNvSpPr txBox="1"/>
          <p:nvPr/>
        </p:nvSpPr>
        <p:spPr>
          <a:xfrm>
            <a:off x="2544794" y="1310135"/>
            <a:ext cx="185899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6BBC7-AD07-89BE-CDAF-EF8C8ED20231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5" name="Picture 12" descr="Sql server - Free logo icons">
            <a:extLst>
              <a:ext uri="{FF2B5EF4-FFF2-40B4-BE49-F238E27FC236}">
                <a16:creationId xmlns:a16="http://schemas.microsoft.com/office/drawing/2014/main" id="{A5FA9380-85A3-5EB1-2C9B-1C4ABB8EF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3E80D00F-6EA5-9A4C-EC8A-63F38E357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A6FD57-88FE-9417-94A8-05E1D5F38A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902" y="2194639"/>
            <a:ext cx="11600196" cy="421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2538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B21A84-16ED-E315-0365-C99EA56D3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0" y="2042239"/>
            <a:ext cx="11600196" cy="42124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B2E6D4-5C36-6630-22D9-2DE480A57460}"/>
              </a:ext>
            </a:extLst>
          </p:cNvPr>
          <p:cNvSpPr txBox="1"/>
          <p:nvPr/>
        </p:nvSpPr>
        <p:spPr>
          <a:xfrm>
            <a:off x="219966" y="123823"/>
            <a:ext cx="1943416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FF00"/>
                </a:solidFill>
              </a:rPr>
              <a:t>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6798A0-186C-3BE6-84AB-0BA49EB10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131" y="123823"/>
            <a:ext cx="434013" cy="584775"/>
          </a:xfrm>
          <a:prstGeom prst="rect">
            <a:avLst/>
          </a:prstGeom>
          <a:effectLst>
            <a:glow rad="63500">
              <a:schemeClr val="bg1">
                <a:alpha val="23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857CFF-1124-05A4-7DD1-784492F973DC}"/>
              </a:ext>
            </a:extLst>
          </p:cNvPr>
          <p:cNvSpPr txBox="1"/>
          <p:nvPr/>
        </p:nvSpPr>
        <p:spPr>
          <a:xfrm>
            <a:off x="552451" y="818455"/>
            <a:ext cx="1100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FIRING SQL QUERIES TO SOLVE THE BUSINESS PROBLEMS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230D0-E6A4-BA14-A14A-48AC7409EDA1}"/>
              </a:ext>
            </a:extLst>
          </p:cNvPr>
          <p:cNvSpPr txBox="1"/>
          <p:nvPr/>
        </p:nvSpPr>
        <p:spPr>
          <a:xfrm>
            <a:off x="552451" y="1445736"/>
            <a:ext cx="110013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400" b="1" dirty="0">
                <a:solidFill>
                  <a:srgbClr val="FFFF00"/>
                </a:solidFill>
              </a:rPr>
              <a:t>COMPARING RESULTS WITH POWER BI, TABLEAU and EXCEL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EEA4A0-4AF0-B634-EFAA-19F25C170AAC}"/>
              </a:ext>
            </a:extLst>
          </p:cNvPr>
          <p:cNvSpPr txBox="1"/>
          <p:nvPr/>
        </p:nvSpPr>
        <p:spPr>
          <a:xfrm>
            <a:off x="0" y="6228840"/>
            <a:ext cx="12192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900" b="1" i="1" dirty="0">
                <a:solidFill>
                  <a:srgbClr val="92D050"/>
                </a:solidFill>
              </a:rPr>
              <a:t>You can use the data in any DB to fire queries. Queries used will remain same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8BEBC9-98D8-041D-95F3-3951B265A9B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091" y="47938"/>
            <a:ext cx="1137468" cy="82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73791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Lato Black" panose="020F0A02020204030203" pitchFamily="34" charset="0"/>
              </a:rPr>
              <a:t>POWER BI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990696" y="2194695"/>
            <a:ext cx="2324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00B0F0"/>
                </a:solidFill>
                <a:latin typeface="Lato Black" panose="020F0A02020204030203" pitchFamily="34" charset="0"/>
              </a:rPr>
              <a:t>PART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00B0F0"/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E325C91-5367-908E-9FBA-338517C802F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750" y="157641"/>
            <a:ext cx="1309464" cy="94438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565E50B-F93A-78F0-AFD4-036E6BED0E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9" y="4399579"/>
            <a:ext cx="3619260" cy="203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8253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FE325C91-5367-908E-9FBA-338517C802F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750" y="157641"/>
            <a:ext cx="1309464" cy="9443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5492AE-9AD7-DEAB-9741-FFEB9D5B71D4}"/>
              </a:ext>
            </a:extLst>
          </p:cNvPr>
          <p:cNvSpPr txBox="1"/>
          <p:nvPr/>
        </p:nvSpPr>
        <p:spPr>
          <a:xfrm>
            <a:off x="436352" y="1232497"/>
            <a:ext cx="347141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CONNECTING 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21082-DB76-800E-F7F3-8336A6EA7FD6}"/>
              </a:ext>
            </a:extLst>
          </p:cNvPr>
          <p:cNvSpPr txBox="1"/>
          <p:nvPr/>
        </p:nvSpPr>
        <p:spPr>
          <a:xfrm>
            <a:off x="3914583" y="1235891"/>
            <a:ext cx="320418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MS SQL SERVER</a:t>
            </a:r>
          </a:p>
        </p:txBody>
      </p:sp>
      <p:pic>
        <p:nvPicPr>
          <p:cNvPr id="4" name="Picture 12" descr="Sql server - Free logo icons">
            <a:extLst>
              <a:ext uri="{FF2B5EF4-FFF2-40B4-BE49-F238E27FC236}">
                <a16:creationId xmlns:a16="http://schemas.microsoft.com/office/drawing/2014/main" id="{530262F7-0CF1-8814-2372-D74F015AA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409" y="2494495"/>
            <a:ext cx="2513849" cy="301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D843DAAA-B6CB-2BDC-8B67-6C86E9DBE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7"/>
          <a:stretch/>
        </p:blipFill>
        <p:spPr bwMode="auto">
          <a:xfrm>
            <a:off x="4675950" y="2246966"/>
            <a:ext cx="1631368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E6AE5A0C-BEA4-521E-FE4C-84F4DDA317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7"/>
          <a:stretch/>
        </p:blipFill>
        <p:spPr bwMode="auto">
          <a:xfrm>
            <a:off x="5961956" y="2246966"/>
            <a:ext cx="1327880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1A663B-B474-C93D-79E3-4C1BA09D56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866" y="2863504"/>
            <a:ext cx="4095498" cy="230371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D6708C9-92D4-A8AB-D92C-7739A128687A}"/>
              </a:ext>
            </a:extLst>
          </p:cNvPr>
          <p:cNvGrpSpPr/>
          <p:nvPr/>
        </p:nvGrpSpPr>
        <p:grpSpPr>
          <a:xfrm>
            <a:off x="373261" y="119959"/>
            <a:ext cx="5164897" cy="830997"/>
            <a:chOff x="373261" y="119959"/>
            <a:chExt cx="5164897" cy="8309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5B791A-4265-ACD2-ED42-7D2A386E758E}"/>
                </a:ext>
              </a:extLst>
            </p:cNvPr>
            <p:cNvSpPr txBox="1"/>
            <p:nvPr/>
          </p:nvSpPr>
          <p:spPr>
            <a:xfrm>
              <a:off x="1508184" y="119959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FFFF00"/>
                  </a:solidFill>
                  <a:latin typeface="Lato Black" panose="020F0A02020204030203" pitchFamily="34" charset="0"/>
                </a:rPr>
                <a:t>POWER BI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691991-C41B-CFEF-7AEE-431CB4C11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261" y="185235"/>
              <a:ext cx="1245234" cy="700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994897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964A68-B481-FDBC-FBB9-52425E65C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49" y="832889"/>
            <a:ext cx="10399902" cy="58393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182BE8-DA25-2F0A-6FC9-D781928C7BD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725" y="47938"/>
            <a:ext cx="810833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26839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AA4628-0EE3-7EC4-C370-2A0B2BE64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574" y="850340"/>
            <a:ext cx="10380852" cy="58219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94FEC7-38DB-BB24-114F-273EF90A7BB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725" y="47938"/>
            <a:ext cx="810833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971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818</Words>
  <Application>Microsoft Office PowerPoint</Application>
  <PresentationFormat>Widescreen</PresentationFormat>
  <Paragraphs>115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Century Gothic</vt:lpstr>
      <vt:lpstr>Lato Black</vt:lpstr>
      <vt:lpstr>Rockwell Extra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Abubucker J</cp:lastModifiedBy>
  <cp:revision>15</cp:revision>
  <dcterms:created xsi:type="dcterms:W3CDTF">2023-10-07T01:44:58Z</dcterms:created>
  <dcterms:modified xsi:type="dcterms:W3CDTF">2024-03-17T07:42:17Z</dcterms:modified>
</cp:coreProperties>
</file>