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208B-165B-4D6F-9C5E-A6658DC1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1812E-C76A-4BD8-8239-89266256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284A-C0E9-4044-B8F6-CDD79306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4A6F-633D-4081-9C2A-13ABF74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E31A-FDE7-47E7-A027-A54CDF90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2DF5-3E18-42AF-B87A-644494C5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C559A-C52F-48D1-906C-AEFAE376E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A5FE-2555-462B-9F29-343BB926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AAB5-285F-4A6F-ACF3-D905421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C979-EE2D-4D58-A3D4-7E2EDCFA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D9E99-A728-4978-B993-330B2054E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4DF7-8D23-4DE1-899F-49C2E0B9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4EED-F00E-44F5-B45C-FADD0D28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969B-773C-4BD2-A26F-6662269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50AF-2AB6-48FB-9599-F1D9B12B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C822-0894-43FB-B7FF-5BE3280B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FBB7-93DB-4BB2-9229-25469FDB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293D-59A3-458C-983D-F582C19E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4CE5-3328-4859-BE2E-DCD4C9E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5C57-C0C9-41C8-BD0F-E59BBB8E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18FB-6816-4C96-8D83-57826303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6BA4-0A66-4A35-9F0B-ED2CCDC3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A27C-8CAB-4D81-A7C8-C66FADCE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7D39-0D37-4D33-B87E-FAE87F44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E7A8-C8C8-4579-9010-2E88B952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BE60-4022-4A94-A7A9-C6CACD8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B03D-3EF9-4F4F-9C27-BBF40A3C8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F5E6C-7A77-4F72-AA6F-4EEEBB2A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6BCD-C8A6-42E9-B21A-B052E3E5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7222-4B56-4A8E-9F2A-A4369F47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E6BA-3663-4615-86F9-4676FBD4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9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021-7D40-4FC7-A9B6-69631A86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B744-A9CF-4A1D-ABB1-C17790C8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42DF-BCF4-46A9-A59A-718C17893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825E5-A02C-4F8A-9799-8F84EF64D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AE9EB-B1C6-4E5D-A9AA-1F177F87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B3551-617E-430B-8D2D-40807933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ED91C-579E-4181-BF86-B81800FC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A4F8E-F77F-4BB4-A291-6A7CDC14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8B0B-B9CB-4097-994A-1F3C3039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7A56E-3FCD-4C4A-981F-5439DC79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7E4A8-4BFB-4CE3-B053-1554BF3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FF68-BEEC-4C4D-87D7-ADBD9BD4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700E-BF31-4BBC-ABE9-AF04E8C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F033-5159-4FE0-8942-821B225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7EEA-9850-4580-8D39-F4D77C98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628B-8B58-44E3-AAA5-2FE623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BC55-2860-4DC1-908B-D5445380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0B1D-CEA8-4196-A1BF-F7E061DE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0E98-DD83-448A-A64A-7D1E6363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57C3-C337-4D4E-B498-E9B71B9A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7861-21A4-41A2-BA4B-6351C7C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4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59E6-9A10-41ED-980A-FE0CEDDF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D09D4-4E9F-40B5-958A-A16BB095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9D0E-C8DA-4FA0-A461-BD71AAA6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854AA-781F-4C4F-A096-36D620F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C4CB-A84F-4E52-9D1A-AF16B1ED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66C5-B9D3-4A15-A941-3D300627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8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98EF-2A42-4FA7-873B-28282DEA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30F-888A-4317-8447-2E3B90DF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E2EFF-8514-40EB-A297-25BDAFFAD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F30A-C78D-496E-B908-175A6018CC5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9E9-8507-4EC5-8464-62471F8C5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0013-87D8-4BB5-86D6-416C9123C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C177-3888-4667-8A85-7CED32EE3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2DB12-A85A-4A2F-AF12-2E613757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2762A-E123-4F51-B08C-A60259D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" y="0"/>
            <a:ext cx="1217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0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516FA-FE7E-446F-850E-D00A2EBA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Abubucker J</dc:creator>
  <cp:lastModifiedBy>Abubucker J</cp:lastModifiedBy>
  <cp:revision>2</cp:revision>
  <dcterms:created xsi:type="dcterms:W3CDTF">2024-02-29T03:58:09Z</dcterms:created>
  <dcterms:modified xsi:type="dcterms:W3CDTF">2024-03-01T14:40:35Z</dcterms:modified>
</cp:coreProperties>
</file>