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Channel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Channel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186e49f-79de-4a71-b05a-b28206a6cc0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69ba76e8a594c94" /><Relationship Type="http://schemas.openxmlformats.org/officeDocument/2006/relationships/slideLayout" Target="/ppt/slideLayouts/slideLayout8.xml" Id="Rbdc36dbb9a9347bb" /><Relationship Type="http://schemas.openxmlformats.org/officeDocument/2006/relationships/hyperlink" Target="https://app.powerbi.com/groups/me/reports/3186e49f-79de-4a71-b05a-b28206a6cc06/?pbi_source=PowerPoint" TargetMode="External" Id="RelId0" /><Relationship Type="http://schemas.openxmlformats.org/officeDocument/2006/relationships/image" Target="/ppt/media/image4.png" Id="imgId4378278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c244842076b4120" /><Relationship Type="http://schemas.openxmlformats.org/officeDocument/2006/relationships/slideLayout" Target="/ppt/slideLayouts/slideLayout8.xml" Id="Rbdd788e0effe49da" /><Relationship Type="http://schemas.openxmlformats.org/officeDocument/2006/relationships/hyperlink" Target="https://app.powerbi.com/groups/me/reports/3186e49f-79de-4a71-b05a-b28206a6cc06/?pbi_source=PowerPoint" TargetMode="External" Id="RelId1" /><Relationship Type="http://schemas.openxmlformats.org/officeDocument/2006/relationships/image" Target="/ppt/media/image5.png" Id="imgId4378278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Call-Center-Dashboard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02/03/2024 07:24:13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02/03/2024 07:22:02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cardVisual ,textbox ,columnChart ,shapeMap ,treemap ,donutChart ,columnChart ,barChart ,Date ,Channel ,City ,image ,pageNavigator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7827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cardVisual ,textbox ,Date ,Channel ,City ,image ,tableEx ,pageNavigator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7827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Grid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