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9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CDE8-5216-450D-8C70-2AF5AA6D7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EB843-212B-4AEB-B287-E0D20AA60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D3BB2-D8F1-4250-97A7-8E57D28D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D043-428F-43D1-902D-3048B3B3FE3F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7C10D-E459-4961-B62C-AB1C91D7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669A9-0F84-453D-8E1B-F0AFB660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DEE5-0BBB-4FE8-8A5C-6D79C3405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63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D515-2BC7-47F4-BC00-480594F24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AB51A-C86E-44BD-A90E-A2D0AB02D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754F5-EC6B-4604-9AC1-15628DE9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D043-428F-43D1-902D-3048B3B3FE3F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AC5E0-6C95-4B89-9693-3D510954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33542-6D6E-4993-909D-FF344C09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DEE5-0BBB-4FE8-8A5C-6D79C3405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02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8B805E-4E85-4FE4-9B85-4F4AD9BBA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ED182-5513-4B6A-9AFC-8C240682D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0464B-C1AF-4B81-B8A7-D64D7CB3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D043-428F-43D1-902D-3048B3B3FE3F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C510D-E39D-42E9-98EC-B1CA7985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0E151-0252-4AEF-B409-5CFD0E1D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DEE5-0BBB-4FE8-8A5C-6D79C3405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98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C49D-1C9F-4FA2-BED0-CACBE099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10042-EF65-4A96-BB15-F69379C59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65C5-D810-4D5A-811A-5BD08B79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D043-428F-43D1-902D-3048B3B3FE3F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46119-5235-483C-8EBC-D99CBDA4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CBBFE-05FF-4A8D-B08C-A941E966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DEE5-0BBB-4FE8-8A5C-6D79C3405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10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9F6D-A4FC-4D9C-B06A-E3542027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CD679-AAEB-4A9C-BCFC-9C851ACCE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74B40-6B52-404F-B688-03E1B4F4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D043-428F-43D1-902D-3048B3B3FE3F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C92B8-441E-44EA-9957-8CBE099D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05977-942F-4DEB-9E0D-A0F8F626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DEE5-0BBB-4FE8-8A5C-6D79C3405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07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35DC-0E38-4EF7-8A98-7B01698E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08A73-58EA-4CDE-9113-FE00889E4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D3D23-A98C-4DD9-8D61-EDE60D93E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E4B73-B373-43FA-A056-4CCB3BC1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D043-428F-43D1-902D-3048B3B3FE3F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178CA-3029-482C-B2DC-C34C3816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B8CA6-574D-428B-B944-70146416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DEE5-0BBB-4FE8-8A5C-6D79C3405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23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F51D-EF2B-4C60-94EA-4AACAD0E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97F22-303C-4F54-AB1F-B1E0148F7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9B459-2DA0-40CB-B989-40C728F78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294CE-0C90-4C78-97D3-7C9746BB5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6E5B9-AF98-4290-A843-8C4312EC2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ABA09-E4AE-4B6D-A61A-000B54F4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D043-428F-43D1-902D-3048B3B3FE3F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8E6E3-D746-4593-B8DB-6B19053B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97348-09AE-4C58-B458-28B0D8CC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DEE5-0BBB-4FE8-8A5C-6D79C3405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51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595A-58C7-451B-BD4E-7DD17F7D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D0057-47D9-408E-84B3-89D6F75C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D043-428F-43D1-902D-3048B3B3FE3F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9DBA1-2C97-4BCD-9FB8-7161A2F9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DD8B2-3A69-4223-AF8F-895B8953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DEE5-0BBB-4FE8-8A5C-6D79C3405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56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B64B2-7A24-4742-B3B4-79818665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D043-428F-43D1-902D-3048B3B3FE3F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87B9E-DAC7-49EB-8B0D-4198AAA9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F1D67-E391-4ABA-B377-DE2BBDAC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DEE5-0BBB-4FE8-8A5C-6D79C3405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54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2954-0C61-4E5B-9DE8-2A26FB2D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844B9-B72E-4EC6-A4DD-068FA6143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D15F4-F959-4D9C-99C1-18BB0EEB8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29D11-BD8E-4C06-87DD-AE3C4085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D043-428F-43D1-902D-3048B3B3FE3F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D6184-95D0-4BFF-9C98-23090A10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D8ECC-5BD6-457A-8D56-1BBF5E0D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DEE5-0BBB-4FE8-8A5C-6D79C3405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37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2581-6137-4A0C-8DBD-1F4ED8C3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6EA08-5297-47DB-8B07-B5E27F075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2FA56-D0E0-4D61-A425-4666C896D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3DA76-29A8-4BDF-8BDF-FC1C92B5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D043-428F-43D1-902D-3048B3B3FE3F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F3CFA-1570-4CE8-B60C-ED502FDC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A8B9D-3CDA-4653-8A92-71D33A49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DEE5-0BBB-4FE8-8A5C-6D79C3405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88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8176DB-C3A6-488B-919F-01026464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50B79-CC0D-451D-85DF-76EA76F41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1E343-9586-40F1-9402-804183E38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9D043-428F-43D1-902D-3048B3B3FE3F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6D114-C3DF-4677-B9D5-306464692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C30F-7B24-478E-BB45-E92531841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2DEE5-0BBB-4FE8-8A5C-6D79C3405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85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443316-DB59-4689-84DF-0EAC2F642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47850" y="0"/>
            <a:ext cx="14039850" cy="685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1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E14094-8E2B-4370-966A-6DDDA4CE3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8"/>
            <a:ext cx="12198369" cy="685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10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Abubucker J</dc:creator>
  <cp:lastModifiedBy>Abubucker J</cp:lastModifiedBy>
  <cp:revision>3</cp:revision>
  <dcterms:created xsi:type="dcterms:W3CDTF">2024-03-29T15:33:29Z</dcterms:created>
  <dcterms:modified xsi:type="dcterms:W3CDTF">2024-03-31T06:22:26Z</dcterms:modified>
</cp:coreProperties>
</file>