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724-07E2-4B6B-B950-AD530A8A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76CB8-2482-458A-BDEB-7B595D35D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234E-327F-49FA-9834-81210E17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721E-B631-426D-9531-77D20CE1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6B7D-5BEA-476F-9F42-2BD5F4BC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0E09-095C-4C9E-B0DE-D78D1675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801F-2011-4120-B201-ABE6D0B7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3547-367D-40A2-B894-0881C49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F154-D5EE-4330-AE69-11E71251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E70E-335B-48CF-A892-96F25FD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9A568-70B8-4781-83DB-0CE8B230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4401-711D-4EE5-A6B3-B82C3BA3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8B0E-9896-4D38-8104-E23285F8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1E1D-7D1A-4F7B-B0DE-6692DB25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3BCD-4512-4083-827E-76939BB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8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703D-4741-460D-8874-085AE938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579F-F4C8-4BC8-A77B-7E1A2B58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1AAD-1745-4A5B-8EC8-F2CA34C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3CBD-1748-4DF5-9A40-CC90B8F3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F2D3-69D9-4A0E-9F2B-0237A292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FB60-2A05-4971-ABAF-59BCB957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8A99-EE4D-437F-8096-05F07317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5703-8771-4F3B-9C53-C88CC943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C9AB-2CA5-4CE3-A79A-CD49DA3A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68D3-051A-47CF-AD99-1EDCAD6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0E9A-F509-46A0-AB19-FDCC1CA7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4A37-E0FF-4866-BB6E-77834222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E5141-CCFF-4DAD-9817-FC949D13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C72B-3A21-434D-9D09-6D7176F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6B47-38CA-46A1-86E7-A9527508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751D-F21B-4CBB-A76F-5873EF07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C571-6D8E-4D09-BC55-4F749E2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8C00-0596-4384-8F7E-CDF32F2F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99EED-904D-40BE-8F47-04632EEE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7F66C-9770-4DD3-9B51-A2E2172E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43B3-7FFE-4328-B814-B28156865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FD4A9-75FD-491B-B5BE-E4D3ABA9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26E0-9FAC-41DE-90E2-3D4DB83B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284C8-C586-4B56-A411-E08F28E6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9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695E-02E4-4593-A274-509A9A8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22F24-12B3-445B-8666-A74AC28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A28D-44F5-410F-8B1E-87A5F1E2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475BC-FB1F-4625-8148-167D0DF1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BAAEC-92A4-45B9-92DE-F8CCF5EB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95027-6A76-4599-B859-AC5FCD8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1A970-F35F-431A-8BF6-B91A27A8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5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543-0D8C-4DAD-8C5F-0C04328D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A01B-5A3B-4241-9236-AFEE55F2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27CD5-9DBA-4924-B41A-C57DEAA0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0160-0BBD-4431-8864-B6CB03C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7EF4-E13C-4E66-B5C7-FD66913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AB0A-CCE8-4943-A99C-B418071E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F176-5698-48A4-9080-A6242A30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48417-EAF4-4375-8F29-08F152B6E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1A2C-1568-4961-BC31-F362EA3C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790F-F06B-4E54-9D18-A9589AB7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BDD76-1302-447A-863E-8FBB9BC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AB30-4B88-4DC1-A3FD-4200EFD4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2F3F4-4966-4177-8E2D-BAB3445D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D05A-2F66-4DFA-9A97-19FD0CE4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E328-6B10-4CDD-A740-D5F07AEE4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D8BB-437A-410C-B3D8-35ABBACE848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B1FF-07F0-4C4B-A339-8FFBCB77B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B939-ABA8-461B-93BB-3D060DA1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56DE-A159-4EF0-808A-21F7EE1FD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30A01-AF58-48AF-A3F4-B782F844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" y="479234"/>
            <a:ext cx="11338082" cy="637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FAF8F-33AC-4285-B77E-82F352658C7F}"/>
              </a:ext>
            </a:extLst>
          </p:cNvPr>
          <p:cNvSpPr txBox="1"/>
          <p:nvPr/>
        </p:nvSpPr>
        <p:spPr>
          <a:xfrm>
            <a:off x="3194893" y="0"/>
            <a:ext cx="47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KPI’S REQUIREMENT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020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FAF8F-33AC-4285-B77E-82F352658C7F}"/>
              </a:ext>
            </a:extLst>
          </p:cNvPr>
          <p:cNvSpPr txBox="1"/>
          <p:nvPr/>
        </p:nvSpPr>
        <p:spPr>
          <a:xfrm>
            <a:off x="3194893" y="0"/>
            <a:ext cx="47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CHARTS </a:t>
            </a:r>
            <a:r>
              <a:rPr lang="en-US" sz="2400" b="1" dirty="0"/>
              <a:t>REQUIREMENT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E88FE-E956-42A2-8F54-CEECCB9A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7" y="785294"/>
            <a:ext cx="11894545" cy="60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FAF8F-33AC-4285-B77E-82F352658C7F}"/>
              </a:ext>
            </a:extLst>
          </p:cNvPr>
          <p:cNvSpPr txBox="1"/>
          <p:nvPr/>
        </p:nvSpPr>
        <p:spPr>
          <a:xfrm>
            <a:off x="3194893" y="0"/>
            <a:ext cx="47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CHARTS </a:t>
            </a:r>
            <a:r>
              <a:rPr lang="en-US" sz="2400" b="1" dirty="0"/>
              <a:t>REQUIREMENT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97DD-BA51-4255-8162-978F7AD1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7" y="673577"/>
            <a:ext cx="11542005" cy="61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Abubucker J</dc:creator>
  <cp:lastModifiedBy>Abubucker J</cp:lastModifiedBy>
  <cp:revision>5</cp:revision>
  <dcterms:created xsi:type="dcterms:W3CDTF">2024-03-03T07:26:01Z</dcterms:created>
  <dcterms:modified xsi:type="dcterms:W3CDTF">2024-03-03T13:49:45Z</dcterms:modified>
</cp:coreProperties>
</file>