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74" r:id="rId2"/>
    <p:sldId id="376" r:id="rId3"/>
    <p:sldId id="375" r:id="rId4"/>
    <p:sldId id="360" r:id="rId5"/>
    <p:sldId id="310" r:id="rId6"/>
    <p:sldId id="313" r:id="rId7"/>
    <p:sldId id="377" r:id="rId8"/>
    <p:sldId id="315" r:id="rId9"/>
    <p:sldId id="316" r:id="rId10"/>
    <p:sldId id="318" r:id="rId11"/>
    <p:sldId id="341" r:id="rId12"/>
    <p:sldId id="320" r:id="rId13"/>
    <p:sldId id="319" r:id="rId14"/>
    <p:sldId id="321" r:id="rId15"/>
    <p:sldId id="322" r:id="rId16"/>
    <p:sldId id="312" r:id="rId17"/>
    <p:sldId id="323" r:id="rId18"/>
    <p:sldId id="361" r:id="rId19"/>
    <p:sldId id="363" r:id="rId20"/>
    <p:sldId id="362" r:id="rId21"/>
    <p:sldId id="331" r:id="rId22"/>
    <p:sldId id="378" r:id="rId2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ra Adelsköld" initials="NA" lastIdx="29" clrIdx="0">
    <p:extLst>
      <p:ext uri="{19B8F6BF-5375-455C-9EA6-DF929625EA0E}">
        <p15:presenceInfo xmlns:p15="http://schemas.microsoft.com/office/powerpoint/2012/main" userId="S-1-5-21-1060284298-1343024091-682003330-20842" providerId="AD"/>
      </p:ext>
    </p:extLst>
  </p:cmAuthor>
  <p:cmAuthor id="2" name="Maria Capandegui Widén" initials="MCW" lastIdx="3" clrIdx="1">
    <p:extLst>
      <p:ext uri="{19B8F6BF-5375-455C-9EA6-DF929625EA0E}">
        <p15:presenceInfo xmlns:p15="http://schemas.microsoft.com/office/powerpoint/2012/main" userId="S::maria.widen@slu.se::5cfab991-0bf4-4ff9-9acf-5927e46d344a" providerId="AD"/>
      </p:ext>
    </p:extLst>
  </p:cmAuthor>
  <p:cmAuthor id="3" name="Microsoft Office User" initials="MOU" lastIdx="2" clrIdx="2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4" name="Abu Bakar Siddique" initials="ABS" lastIdx="9" clrIdx="3">
    <p:extLst>
      <p:ext uri="{19B8F6BF-5375-455C-9EA6-DF929625EA0E}">
        <p15:presenceInfo xmlns:p15="http://schemas.microsoft.com/office/powerpoint/2012/main" userId="S::abu.siddique@slu.se::ac9ee63d-4ed8-4173-babb-caf9bb61c6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B9"/>
    <a:srgbClr val="00B0B9"/>
    <a:srgbClr val="0094A4"/>
    <a:srgbClr val="008A99"/>
    <a:srgbClr val="FFFF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C12264-911F-4E2D-8C99-DD1654B33F27}" v="155" dt="2025-10-03T09:55:33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85" autoAdjust="0"/>
    <p:restoredTop sz="88321" autoAdjust="0"/>
  </p:normalViewPr>
  <p:slideViewPr>
    <p:cSldViewPr snapToGrid="0">
      <p:cViewPr varScale="1">
        <p:scale>
          <a:sx n="84" d="100"/>
          <a:sy n="84" d="100"/>
        </p:scale>
        <p:origin x="1138" y="77"/>
      </p:cViewPr>
      <p:guideLst/>
    </p:cSldViewPr>
  </p:slideViewPr>
  <p:outlineViewPr>
    <p:cViewPr>
      <p:scale>
        <a:sx n="33" d="100"/>
        <a:sy n="33" d="100"/>
      </p:scale>
      <p:origin x="0" y="-31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u Bakar Siddique" userId="ac9ee63d-4ed8-4173-babb-caf9bb61c670" providerId="ADAL" clId="{633B9F6B-CF02-4E90-9952-C6AED9AFB5F1}"/>
    <pc:docChg chg="undo custSel addSld delSld modSld sldOrd">
      <pc:chgData name="Abu Bakar Siddique" userId="ac9ee63d-4ed8-4173-babb-caf9bb61c670" providerId="ADAL" clId="{633B9F6B-CF02-4E90-9952-C6AED9AFB5F1}" dt="2025-10-03T09:56:11.943" v="360" actId="1076"/>
      <pc:docMkLst>
        <pc:docMk/>
      </pc:docMkLst>
      <pc:sldChg chg="add del">
        <pc:chgData name="Abu Bakar Siddique" userId="ac9ee63d-4ed8-4173-babb-caf9bb61c670" providerId="ADAL" clId="{633B9F6B-CF02-4E90-9952-C6AED9AFB5F1}" dt="2025-10-02T21:56:54.228" v="2" actId="47"/>
        <pc:sldMkLst>
          <pc:docMk/>
          <pc:sldMk cId="0" sldId="259"/>
        </pc:sldMkLst>
      </pc:sldChg>
      <pc:sldChg chg="del">
        <pc:chgData name="Abu Bakar Siddique" userId="ac9ee63d-4ed8-4173-babb-caf9bb61c670" providerId="ADAL" clId="{633B9F6B-CF02-4E90-9952-C6AED9AFB5F1}" dt="2025-10-02T22:05:12.582" v="175" actId="47"/>
        <pc:sldMkLst>
          <pc:docMk/>
          <pc:sldMk cId="986309930" sldId="269"/>
        </pc:sldMkLst>
      </pc:sldChg>
      <pc:sldChg chg="add del">
        <pc:chgData name="Abu Bakar Siddique" userId="ac9ee63d-4ed8-4173-babb-caf9bb61c670" providerId="ADAL" clId="{633B9F6B-CF02-4E90-9952-C6AED9AFB5F1}" dt="2025-10-02T21:56:54.228" v="2" actId="47"/>
        <pc:sldMkLst>
          <pc:docMk/>
          <pc:sldMk cId="1203405854" sldId="292"/>
        </pc:sldMkLst>
      </pc:sldChg>
      <pc:sldChg chg="add del">
        <pc:chgData name="Abu Bakar Siddique" userId="ac9ee63d-4ed8-4173-babb-caf9bb61c670" providerId="ADAL" clId="{633B9F6B-CF02-4E90-9952-C6AED9AFB5F1}" dt="2025-10-02T21:56:54.228" v="2" actId="47"/>
        <pc:sldMkLst>
          <pc:docMk/>
          <pc:sldMk cId="2737513155" sldId="302"/>
        </pc:sldMkLst>
      </pc:sldChg>
      <pc:sldChg chg="add del">
        <pc:chgData name="Abu Bakar Siddique" userId="ac9ee63d-4ed8-4173-babb-caf9bb61c670" providerId="ADAL" clId="{633B9F6B-CF02-4E90-9952-C6AED9AFB5F1}" dt="2025-10-02T21:56:54.228" v="2" actId="47"/>
        <pc:sldMkLst>
          <pc:docMk/>
          <pc:sldMk cId="2490175262" sldId="303"/>
        </pc:sldMkLst>
      </pc:sldChg>
      <pc:sldChg chg="del">
        <pc:chgData name="Abu Bakar Siddique" userId="ac9ee63d-4ed8-4173-babb-caf9bb61c670" providerId="ADAL" clId="{633B9F6B-CF02-4E90-9952-C6AED9AFB5F1}" dt="2025-10-02T22:05:15.408" v="176" actId="47"/>
        <pc:sldMkLst>
          <pc:docMk/>
          <pc:sldMk cId="1077034500" sldId="304"/>
        </pc:sldMkLst>
      </pc:sldChg>
      <pc:sldChg chg="add del">
        <pc:chgData name="Abu Bakar Siddique" userId="ac9ee63d-4ed8-4173-babb-caf9bb61c670" providerId="ADAL" clId="{633B9F6B-CF02-4E90-9952-C6AED9AFB5F1}" dt="2025-10-02T21:56:54.228" v="2" actId="47"/>
        <pc:sldMkLst>
          <pc:docMk/>
          <pc:sldMk cId="836898026" sldId="306"/>
        </pc:sldMkLst>
      </pc:sldChg>
      <pc:sldChg chg="modSp mod">
        <pc:chgData name="Abu Bakar Siddique" userId="ac9ee63d-4ed8-4173-babb-caf9bb61c670" providerId="ADAL" clId="{633B9F6B-CF02-4E90-9952-C6AED9AFB5F1}" dt="2025-10-03T09:34:29.171" v="346" actId="113"/>
        <pc:sldMkLst>
          <pc:docMk/>
          <pc:sldMk cId="3546640305" sldId="310"/>
        </pc:sldMkLst>
        <pc:spChg chg="mod">
          <ac:chgData name="Abu Bakar Siddique" userId="ac9ee63d-4ed8-4173-babb-caf9bb61c670" providerId="ADAL" clId="{633B9F6B-CF02-4E90-9952-C6AED9AFB5F1}" dt="2025-10-03T09:34:29.171" v="346" actId="113"/>
          <ac:spMkLst>
            <pc:docMk/>
            <pc:sldMk cId="3546640305" sldId="310"/>
            <ac:spMk id="5" creationId="{DDBF444A-D75F-D0DE-9E2C-3B53B658CC6E}"/>
          </ac:spMkLst>
        </pc:spChg>
        <pc:picChg chg="mod">
          <ac:chgData name="Abu Bakar Siddique" userId="ac9ee63d-4ed8-4173-babb-caf9bb61c670" providerId="ADAL" clId="{633B9F6B-CF02-4E90-9952-C6AED9AFB5F1}" dt="2025-10-02T21:59:19.458" v="55" actId="1076"/>
          <ac:picMkLst>
            <pc:docMk/>
            <pc:sldMk cId="3546640305" sldId="310"/>
            <ac:picMk id="10244" creationId="{11E0872B-4005-E84C-CEE0-BDD3C229888D}"/>
          </ac:picMkLst>
        </pc:picChg>
      </pc:sldChg>
      <pc:sldChg chg="modSp mod">
        <pc:chgData name="Abu Bakar Siddique" userId="ac9ee63d-4ed8-4173-babb-caf9bb61c670" providerId="ADAL" clId="{633B9F6B-CF02-4E90-9952-C6AED9AFB5F1}" dt="2025-10-02T22:04:26.759" v="170" actId="5793"/>
        <pc:sldMkLst>
          <pc:docMk/>
          <pc:sldMk cId="3636497731" sldId="312"/>
        </pc:sldMkLst>
        <pc:spChg chg="mod">
          <ac:chgData name="Abu Bakar Siddique" userId="ac9ee63d-4ed8-4173-babb-caf9bb61c670" providerId="ADAL" clId="{633B9F6B-CF02-4E90-9952-C6AED9AFB5F1}" dt="2025-10-02T22:04:26.759" v="170" actId="5793"/>
          <ac:spMkLst>
            <pc:docMk/>
            <pc:sldMk cId="3636497731" sldId="312"/>
            <ac:spMk id="5" creationId="{D4EB6984-8043-3797-C1B4-21C2A91068D2}"/>
          </ac:spMkLst>
        </pc:spChg>
      </pc:sldChg>
      <pc:sldChg chg="addSp delSp modSp mod">
        <pc:chgData name="Abu Bakar Siddique" userId="ac9ee63d-4ed8-4173-babb-caf9bb61c670" providerId="ADAL" clId="{633B9F6B-CF02-4E90-9952-C6AED9AFB5F1}" dt="2025-10-03T09:55:04.919" v="355" actId="478"/>
        <pc:sldMkLst>
          <pc:docMk/>
          <pc:sldMk cId="67547032" sldId="313"/>
        </pc:sldMkLst>
        <pc:spChg chg="del">
          <ac:chgData name="Abu Bakar Siddique" userId="ac9ee63d-4ed8-4173-babb-caf9bb61c670" providerId="ADAL" clId="{633B9F6B-CF02-4E90-9952-C6AED9AFB5F1}" dt="2025-10-03T09:55:04.919" v="355" actId="478"/>
          <ac:spMkLst>
            <pc:docMk/>
            <pc:sldMk cId="67547032" sldId="313"/>
            <ac:spMk id="5" creationId="{6B8467C2-9A7F-FD01-13FF-2FE24F4EC387}"/>
          </ac:spMkLst>
        </pc:spChg>
        <pc:spChg chg="add mod">
          <ac:chgData name="Abu Bakar Siddique" userId="ac9ee63d-4ed8-4173-babb-caf9bb61c670" providerId="ADAL" clId="{633B9F6B-CF02-4E90-9952-C6AED9AFB5F1}" dt="2025-10-03T09:55:04.919" v="355" actId="478"/>
          <ac:spMkLst>
            <pc:docMk/>
            <pc:sldMk cId="67547032" sldId="313"/>
            <ac:spMk id="13" creationId="{344571A3-E6CA-3DB3-3B66-4F7A391482DD}"/>
          </ac:spMkLst>
        </pc:spChg>
        <pc:picChg chg="add del">
          <ac:chgData name="Abu Bakar Siddique" userId="ac9ee63d-4ed8-4173-babb-caf9bb61c670" providerId="ADAL" clId="{633B9F6B-CF02-4E90-9952-C6AED9AFB5F1}" dt="2025-10-03T09:54:41.875" v="351" actId="22"/>
          <ac:picMkLst>
            <pc:docMk/>
            <pc:sldMk cId="67547032" sldId="313"/>
            <ac:picMk id="4" creationId="{BF3008C9-7FFD-DCEB-3B9C-028673E60599}"/>
          </ac:picMkLst>
        </pc:picChg>
        <pc:picChg chg="add del">
          <ac:chgData name="Abu Bakar Siddique" userId="ac9ee63d-4ed8-4173-babb-caf9bb61c670" providerId="ADAL" clId="{633B9F6B-CF02-4E90-9952-C6AED9AFB5F1}" dt="2025-10-03T09:54:44.684" v="353" actId="22"/>
          <ac:picMkLst>
            <pc:docMk/>
            <pc:sldMk cId="67547032" sldId="313"/>
            <ac:picMk id="11" creationId="{BD1F703B-CB13-2097-2CA2-9BC94189EFD8}"/>
          </ac:picMkLst>
        </pc:picChg>
      </pc:sldChg>
      <pc:sldChg chg="addSp delSp modSp mod modAnim">
        <pc:chgData name="Abu Bakar Siddique" userId="ac9ee63d-4ed8-4173-babb-caf9bb61c670" providerId="ADAL" clId="{633B9F6B-CF02-4E90-9952-C6AED9AFB5F1}" dt="2025-10-03T08:43:53.394" v="219" actId="1038"/>
        <pc:sldMkLst>
          <pc:docMk/>
          <pc:sldMk cId="701513203" sldId="315"/>
        </pc:sldMkLst>
        <pc:spChg chg="del">
          <ac:chgData name="Abu Bakar Siddique" userId="ac9ee63d-4ed8-4173-babb-caf9bb61c670" providerId="ADAL" clId="{633B9F6B-CF02-4E90-9952-C6AED9AFB5F1}" dt="2025-10-03T08:43:05.356" v="187" actId="478"/>
          <ac:spMkLst>
            <pc:docMk/>
            <pc:sldMk cId="701513203" sldId="315"/>
            <ac:spMk id="6" creationId="{B15A9596-20C0-843D-051A-C078E5EC559D}"/>
          </ac:spMkLst>
        </pc:spChg>
        <pc:spChg chg="mod">
          <ac:chgData name="Abu Bakar Siddique" userId="ac9ee63d-4ed8-4173-babb-caf9bb61c670" providerId="ADAL" clId="{633B9F6B-CF02-4E90-9952-C6AED9AFB5F1}" dt="2025-10-03T08:43:16.491" v="188" actId="164"/>
          <ac:spMkLst>
            <pc:docMk/>
            <pc:sldMk cId="701513203" sldId="315"/>
            <ac:spMk id="9" creationId="{52CB9C76-E376-1687-0A7C-D106345D2A25}"/>
          </ac:spMkLst>
        </pc:spChg>
        <pc:spChg chg="mod">
          <ac:chgData name="Abu Bakar Siddique" userId="ac9ee63d-4ed8-4173-babb-caf9bb61c670" providerId="ADAL" clId="{633B9F6B-CF02-4E90-9952-C6AED9AFB5F1}" dt="2025-10-03T08:43:53.394" v="219" actId="1038"/>
          <ac:spMkLst>
            <pc:docMk/>
            <pc:sldMk cId="701513203" sldId="315"/>
            <ac:spMk id="11" creationId="{9F9BDC23-C8AF-52BE-0218-9B92729CAFD2}"/>
          </ac:spMkLst>
        </pc:spChg>
        <pc:spChg chg="mod">
          <ac:chgData name="Abu Bakar Siddique" userId="ac9ee63d-4ed8-4173-babb-caf9bb61c670" providerId="ADAL" clId="{633B9F6B-CF02-4E90-9952-C6AED9AFB5F1}" dt="2025-10-03T08:43:33.831" v="190" actId="1076"/>
          <ac:spMkLst>
            <pc:docMk/>
            <pc:sldMk cId="701513203" sldId="315"/>
            <ac:spMk id="12" creationId="{1E768CC3-0C4C-7641-79A9-9BFF9E44FAFB}"/>
          </ac:spMkLst>
        </pc:spChg>
        <pc:grpChg chg="add mod">
          <ac:chgData name="Abu Bakar Siddique" userId="ac9ee63d-4ed8-4173-babb-caf9bb61c670" providerId="ADAL" clId="{633B9F6B-CF02-4E90-9952-C6AED9AFB5F1}" dt="2025-10-03T08:43:24.909" v="189" actId="1076"/>
          <ac:grpSpMkLst>
            <pc:docMk/>
            <pc:sldMk cId="701513203" sldId="315"/>
            <ac:grpSpMk id="2" creationId="{C86EBCFC-ED6E-B7BE-51E9-8DCAC2B1AD76}"/>
          </ac:grpSpMkLst>
        </pc:grpChg>
        <pc:picChg chg="mod">
          <ac:chgData name="Abu Bakar Siddique" userId="ac9ee63d-4ed8-4173-babb-caf9bb61c670" providerId="ADAL" clId="{633B9F6B-CF02-4E90-9952-C6AED9AFB5F1}" dt="2025-10-03T08:43:38.667" v="204" actId="1037"/>
          <ac:picMkLst>
            <pc:docMk/>
            <pc:sldMk cId="701513203" sldId="315"/>
            <ac:picMk id="13" creationId="{F8B86785-4F44-76E4-A109-08D0BEC99EB5}"/>
          </ac:picMkLst>
        </pc:picChg>
        <pc:picChg chg="mod">
          <ac:chgData name="Abu Bakar Siddique" userId="ac9ee63d-4ed8-4173-babb-caf9bb61c670" providerId="ADAL" clId="{633B9F6B-CF02-4E90-9952-C6AED9AFB5F1}" dt="2025-10-03T08:43:16.491" v="188" actId="164"/>
          <ac:picMkLst>
            <pc:docMk/>
            <pc:sldMk cId="701513203" sldId="315"/>
            <ac:picMk id="19" creationId="{B74D120E-8918-B6B1-0124-D60C1BC4BF27}"/>
          </ac:picMkLst>
        </pc:picChg>
        <pc:picChg chg="mod">
          <ac:chgData name="Abu Bakar Siddique" userId="ac9ee63d-4ed8-4173-babb-caf9bb61c670" providerId="ADAL" clId="{633B9F6B-CF02-4E90-9952-C6AED9AFB5F1}" dt="2025-10-03T08:43:33.831" v="190" actId="1076"/>
          <ac:picMkLst>
            <pc:docMk/>
            <pc:sldMk cId="701513203" sldId="315"/>
            <ac:picMk id="21" creationId="{2DF57C9E-45D2-B8E8-C554-817FE3DF6701}"/>
          </ac:picMkLst>
        </pc:picChg>
      </pc:sldChg>
      <pc:sldChg chg="modSp">
        <pc:chgData name="Abu Bakar Siddique" userId="ac9ee63d-4ed8-4173-babb-caf9bb61c670" providerId="ADAL" clId="{633B9F6B-CF02-4E90-9952-C6AED9AFB5F1}" dt="2025-10-02T22:03:13.277" v="124" actId="113"/>
        <pc:sldMkLst>
          <pc:docMk/>
          <pc:sldMk cId="3193636761" sldId="321"/>
        </pc:sldMkLst>
        <pc:spChg chg="mod">
          <ac:chgData name="Abu Bakar Siddique" userId="ac9ee63d-4ed8-4173-babb-caf9bb61c670" providerId="ADAL" clId="{633B9F6B-CF02-4E90-9952-C6AED9AFB5F1}" dt="2025-10-02T22:03:13.277" v="124" actId="113"/>
          <ac:spMkLst>
            <pc:docMk/>
            <pc:sldMk cId="3193636761" sldId="321"/>
            <ac:spMk id="5" creationId="{1C9AC067-EB7A-2A68-8089-641AAB6D8353}"/>
          </ac:spMkLst>
        </pc:spChg>
      </pc:sldChg>
      <pc:sldChg chg="modSp">
        <pc:chgData name="Abu Bakar Siddique" userId="ac9ee63d-4ed8-4173-babb-caf9bb61c670" providerId="ADAL" clId="{633B9F6B-CF02-4E90-9952-C6AED9AFB5F1}" dt="2025-10-02T22:04:13.453" v="168" actId="113"/>
        <pc:sldMkLst>
          <pc:docMk/>
          <pc:sldMk cId="3213286314" sldId="322"/>
        </pc:sldMkLst>
        <pc:spChg chg="mod">
          <ac:chgData name="Abu Bakar Siddique" userId="ac9ee63d-4ed8-4173-babb-caf9bb61c670" providerId="ADAL" clId="{633B9F6B-CF02-4E90-9952-C6AED9AFB5F1}" dt="2025-10-02T22:04:13.453" v="168" actId="113"/>
          <ac:spMkLst>
            <pc:docMk/>
            <pc:sldMk cId="3213286314" sldId="322"/>
            <ac:spMk id="5" creationId="{27D01352-9791-9DCC-1915-1A9DE2B5B717}"/>
          </ac:spMkLst>
        </pc:spChg>
      </pc:sldChg>
      <pc:sldChg chg="add del">
        <pc:chgData name="Abu Bakar Siddique" userId="ac9ee63d-4ed8-4173-babb-caf9bb61c670" providerId="ADAL" clId="{633B9F6B-CF02-4E90-9952-C6AED9AFB5F1}" dt="2025-10-02T21:56:59.712" v="3" actId="47"/>
        <pc:sldMkLst>
          <pc:docMk/>
          <pc:sldMk cId="3875413410" sldId="330"/>
        </pc:sldMkLst>
      </pc:sldChg>
      <pc:sldChg chg="modSp mod">
        <pc:chgData name="Abu Bakar Siddique" userId="ac9ee63d-4ed8-4173-babb-caf9bb61c670" providerId="ADAL" clId="{633B9F6B-CF02-4E90-9952-C6AED9AFB5F1}" dt="2025-10-02T22:05:02.330" v="173" actId="1036"/>
        <pc:sldMkLst>
          <pc:docMk/>
          <pc:sldMk cId="2930749855" sldId="331"/>
        </pc:sldMkLst>
        <pc:spChg chg="mod">
          <ac:chgData name="Abu Bakar Siddique" userId="ac9ee63d-4ed8-4173-babb-caf9bb61c670" providerId="ADAL" clId="{633B9F6B-CF02-4E90-9952-C6AED9AFB5F1}" dt="2025-10-02T22:05:02.330" v="173" actId="1036"/>
          <ac:spMkLst>
            <pc:docMk/>
            <pc:sldMk cId="2930749855" sldId="331"/>
            <ac:spMk id="5" creationId="{B28EE1AC-9D85-82EE-1ABE-1D5317C446DF}"/>
          </ac:spMkLst>
        </pc:spChg>
      </pc:sldChg>
      <pc:sldChg chg="add del">
        <pc:chgData name="Abu Bakar Siddique" userId="ac9ee63d-4ed8-4173-babb-caf9bb61c670" providerId="ADAL" clId="{633B9F6B-CF02-4E90-9952-C6AED9AFB5F1}" dt="2025-10-02T21:57:06.688" v="4" actId="47"/>
        <pc:sldMkLst>
          <pc:docMk/>
          <pc:sldMk cId="3328828112" sldId="335"/>
        </pc:sldMkLst>
      </pc:sldChg>
      <pc:sldChg chg="del">
        <pc:chgData name="Abu Bakar Siddique" userId="ac9ee63d-4ed8-4173-babb-caf9bb61c670" providerId="ADAL" clId="{633B9F6B-CF02-4E90-9952-C6AED9AFB5F1}" dt="2025-10-02T22:01:00.088" v="68" actId="47"/>
        <pc:sldMkLst>
          <pc:docMk/>
          <pc:sldMk cId="875708669" sldId="337"/>
        </pc:sldMkLst>
      </pc:sldChg>
      <pc:sldChg chg="del">
        <pc:chgData name="Abu Bakar Siddique" userId="ac9ee63d-4ed8-4173-babb-caf9bb61c670" providerId="ADAL" clId="{633B9F6B-CF02-4E90-9952-C6AED9AFB5F1}" dt="2025-10-02T22:01:11.379" v="69" actId="47"/>
        <pc:sldMkLst>
          <pc:docMk/>
          <pc:sldMk cId="1209572546" sldId="338"/>
        </pc:sldMkLst>
      </pc:sldChg>
      <pc:sldChg chg="del">
        <pc:chgData name="Abu Bakar Siddique" userId="ac9ee63d-4ed8-4173-babb-caf9bb61c670" providerId="ADAL" clId="{633B9F6B-CF02-4E90-9952-C6AED9AFB5F1}" dt="2025-10-02T22:01:16.350" v="70" actId="47"/>
        <pc:sldMkLst>
          <pc:docMk/>
          <pc:sldMk cId="1440572253" sldId="339"/>
        </pc:sldMkLst>
      </pc:sldChg>
      <pc:sldChg chg="del">
        <pc:chgData name="Abu Bakar Siddique" userId="ac9ee63d-4ed8-4173-babb-caf9bb61c670" providerId="ADAL" clId="{633B9F6B-CF02-4E90-9952-C6AED9AFB5F1}" dt="2025-10-02T22:01:20.170" v="71" actId="47"/>
        <pc:sldMkLst>
          <pc:docMk/>
          <pc:sldMk cId="212317758" sldId="340"/>
        </pc:sldMkLst>
      </pc:sldChg>
      <pc:sldChg chg="del">
        <pc:chgData name="Abu Bakar Siddique" userId="ac9ee63d-4ed8-4173-babb-caf9bb61c670" providerId="ADAL" clId="{633B9F6B-CF02-4E90-9952-C6AED9AFB5F1}" dt="2025-10-02T22:01:25.625" v="72" actId="47"/>
        <pc:sldMkLst>
          <pc:docMk/>
          <pc:sldMk cId="2643483289" sldId="342"/>
        </pc:sldMkLst>
      </pc:sldChg>
      <pc:sldChg chg="del">
        <pc:chgData name="Abu Bakar Siddique" userId="ac9ee63d-4ed8-4173-babb-caf9bb61c670" providerId="ADAL" clId="{633B9F6B-CF02-4E90-9952-C6AED9AFB5F1}" dt="2025-10-02T22:01:37.514" v="73" actId="47"/>
        <pc:sldMkLst>
          <pc:docMk/>
          <pc:sldMk cId="3610011357" sldId="343"/>
        </pc:sldMkLst>
      </pc:sldChg>
      <pc:sldChg chg="del">
        <pc:chgData name="Abu Bakar Siddique" userId="ac9ee63d-4ed8-4173-babb-caf9bb61c670" providerId="ADAL" clId="{633B9F6B-CF02-4E90-9952-C6AED9AFB5F1}" dt="2025-10-02T22:04:49.289" v="171" actId="47"/>
        <pc:sldMkLst>
          <pc:docMk/>
          <pc:sldMk cId="1823883069" sldId="347"/>
        </pc:sldMkLst>
      </pc:sldChg>
      <pc:sldChg chg="add del">
        <pc:chgData name="Abu Bakar Siddique" userId="ac9ee63d-4ed8-4173-babb-caf9bb61c670" providerId="ADAL" clId="{633B9F6B-CF02-4E90-9952-C6AED9AFB5F1}" dt="2025-10-02T21:56:54.228" v="2" actId="47"/>
        <pc:sldMkLst>
          <pc:docMk/>
          <pc:sldMk cId="3882017714" sldId="349"/>
        </pc:sldMkLst>
      </pc:sldChg>
      <pc:sldChg chg="add del">
        <pc:chgData name="Abu Bakar Siddique" userId="ac9ee63d-4ed8-4173-babb-caf9bb61c670" providerId="ADAL" clId="{633B9F6B-CF02-4E90-9952-C6AED9AFB5F1}" dt="2025-10-02T21:56:54.228" v="2" actId="47"/>
        <pc:sldMkLst>
          <pc:docMk/>
          <pc:sldMk cId="667230543" sldId="351"/>
        </pc:sldMkLst>
      </pc:sldChg>
      <pc:sldChg chg="add del">
        <pc:chgData name="Abu Bakar Siddique" userId="ac9ee63d-4ed8-4173-babb-caf9bb61c670" providerId="ADAL" clId="{633B9F6B-CF02-4E90-9952-C6AED9AFB5F1}" dt="2025-10-02T21:56:54.228" v="2" actId="47"/>
        <pc:sldMkLst>
          <pc:docMk/>
          <pc:sldMk cId="2313249038" sldId="358"/>
        </pc:sldMkLst>
      </pc:sldChg>
      <pc:sldChg chg="addSp delSp modSp mod ord addAnim delAnim modAnim">
        <pc:chgData name="Abu Bakar Siddique" userId="ac9ee63d-4ed8-4173-babb-caf9bb61c670" providerId="ADAL" clId="{633B9F6B-CF02-4E90-9952-C6AED9AFB5F1}" dt="2025-10-03T09:31:57.541" v="345" actId="20577"/>
        <pc:sldMkLst>
          <pc:docMk/>
          <pc:sldMk cId="266298696" sldId="360"/>
        </pc:sldMkLst>
        <pc:spChg chg="mod">
          <ac:chgData name="Abu Bakar Siddique" userId="ac9ee63d-4ed8-4173-babb-caf9bb61c670" providerId="ADAL" clId="{633B9F6B-CF02-4E90-9952-C6AED9AFB5F1}" dt="2025-10-03T09:12:59.990" v="314" actId="20577"/>
          <ac:spMkLst>
            <pc:docMk/>
            <pc:sldMk cId="266298696" sldId="360"/>
            <ac:spMk id="4" creationId="{2086F590-FC59-0853-3BE3-9672F6A01364}"/>
          </ac:spMkLst>
        </pc:spChg>
        <pc:spChg chg="add del mod">
          <ac:chgData name="Abu Bakar Siddique" userId="ac9ee63d-4ed8-4173-babb-caf9bb61c670" providerId="ADAL" clId="{633B9F6B-CF02-4E90-9952-C6AED9AFB5F1}" dt="2025-10-03T09:31:50.593" v="343" actId="478"/>
          <ac:spMkLst>
            <pc:docMk/>
            <pc:sldMk cId="266298696" sldId="360"/>
            <ac:spMk id="13" creationId="{2D80DE74-982E-1145-8478-3E1FB8E49FF3}"/>
          </ac:spMkLst>
        </pc:spChg>
        <pc:spChg chg="mod">
          <ac:chgData name="Abu Bakar Siddique" userId="ac9ee63d-4ed8-4173-babb-caf9bb61c670" providerId="ADAL" clId="{633B9F6B-CF02-4E90-9952-C6AED9AFB5F1}" dt="2025-10-03T09:31:57.541" v="345" actId="20577"/>
          <ac:spMkLst>
            <pc:docMk/>
            <pc:sldMk cId="266298696" sldId="360"/>
            <ac:spMk id="16" creationId="{00C06550-7B22-AA0C-4F2E-4961793118A7}"/>
          </ac:spMkLst>
        </pc:spChg>
        <pc:picChg chg="add del mod modCrop">
          <ac:chgData name="Abu Bakar Siddique" userId="ac9ee63d-4ed8-4173-babb-caf9bb61c670" providerId="ADAL" clId="{633B9F6B-CF02-4E90-9952-C6AED9AFB5F1}" dt="2025-10-03T09:26:00.354" v="318" actId="478"/>
          <ac:picMkLst>
            <pc:docMk/>
            <pc:sldMk cId="266298696" sldId="360"/>
            <ac:picMk id="5" creationId="{E8C69F30-47A5-33C4-D356-AAD0DFD4BAE0}"/>
          </ac:picMkLst>
        </pc:picChg>
        <pc:picChg chg="add del">
          <ac:chgData name="Abu Bakar Siddique" userId="ac9ee63d-4ed8-4173-babb-caf9bb61c670" providerId="ADAL" clId="{633B9F6B-CF02-4E90-9952-C6AED9AFB5F1}" dt="2025-10-03T09:13:14.559" v="315" actId="478"/>
          <ac:picMkLst>
            <pc:docMk/>
            <pc:sldMk cId="266298696" sldId="360"/>
            <ac:picMk id="6" creationId="{38B8FDF8-AA35-CFF4-6DBF-B90D51A81672}"/>
          </ac:picMkLst>
        </pc:picChg>
        <pc:picChg chg="del mod">
          <ac:chgData name="Abu Bakar Siddique" userId="ac9ee63d-4ed8-4173-babb-caf9bb61c670" providerId="ADAL" clId="{633B9F6B-CF02-4E90-9952-C6AED9AFB5F1}" dt="2025-10-03T09:01:10.354" v="264" actId="478"/>
          <ac:picMkLst>
            <pc:docMk/>
            <pc:sldMk cId="266298696" sldId="360"/>
            <ac:picMk id="7" creationId="{E0732B92-DE84-AA76-50FE-CAAFA264115E}"/>
          </ac:picMkLst>
        </pc:picChg>
        <pc:picChg chg="del mod">
          <ac:chgData name="Abu Bakar Siddique" userId="ac9ee63d-4ed8-4173-babb-caf9bb61c670" providerId="ADAL" clId="{633B9F6B-CF02-4E90-9952-C6AED9AFB5F1}" dt="2025-10-03T09:13:26.149" v="317" actId="478"/>
          <ac:picMkLst>
            <pc:docMk/>
            <pc:sldMk cId="266298696" sldId="360"/>
            <ac:picMk id="9" creationId="{97747E2F-4772-25FE-11CD-4B09BD0B4BDE}"/>
          </ac:picMkLst>
        </pc:picChg>
        <pc:picChg chg="del">
          <ac:chgData name="Abu Bakar Siddique" userId="ac9ee63d-4ed8-4173-babb-caf9bb61c670" providerId="ADAL" clId="{633B9F6B-CF02-4E90-9952-C6AED9AFB5F1}" dt="2025-10-03T09:13:18.485" v="316" actId="478"/>
          <ac:picMkLst>
            <pc:docMk/>
            <pc:sldMk cId="266298696" sldId="360"/>
            <ac:picMk id="11" creationId="{A4C8F274-2DC6-3322-E9FB-C93A5F00BE9F}"/>
          </ac:picMkLst>
        </pc:picChg>
        <pc:picChg chg="add mod">
          <ac:chgData name="Abu Bakar Siddique" userId="ac9ee63d-4ed8-4173-babb-caf9bb61c670" providerId="ADAL" clId="{633B9F6B-CF02-4E90-9952-C6AED9AFB5F1}" dt="2025-10-03T09:26:01.081" v="319"/>
          <ac:picMkLst>
            <pc:docMk/>
            <pc:sldMk cId="266298696" sldId="360"/>
            <ac:picMk id="14" creationId="{9F55D008-8B57-84E9-B942-60AF9DC77779}"/>
          </ac:picMkLst>
        </pc:picChg>
        <pc:picChg chg="add del mod">
          <ac:chgData name="Abu Bakar Siddique" userId="ac9ee63d-4ed8-4173-babb-caf9bb61c670" providerId="ADAL" clId="{633B9F6B-CF02-4E90-9952-C6AED9AFB5F1}" dt="2025-10-03T09:31:22.364" v="337" actId="478"/>
          <ac:picMkLst>
            <pc:docMk/>
            <pc:sldMk cId="266298696" sldId="360"/>
            <ac:picMk id="18" creationId="{1166EEAF-D158-94A0-7E9D-23779E83B164}"/>
          </ac:picMkLst>
        </pc:picChg>
        <pc:picChg chg="add mod">
          <ac:chgData name="Abu Bakar Siddique" userId="ac9ee63d-4ed8-4173-babb-caf9bb61c670" providerId="ADAL" clId="{633B9F6B-CF02-4E90-9952-C6AED9AFB5F1}" dt="2025-10-03T09:31:29.669" v="340" actId="1076"/>
          <ac:picMkLst>
            <pc:docMk/>
            <pc:sldMk cId="266298696" sldId="360"/>
            <ac:picMk id="20" creationId="{594F827D-F2BD-379A-5D28-55015DCD8862}"/>
          </ac:picMkLst>
        </pc:picChg>
        <pc:picChg chg="del mod">
          <ac:chgData name="Abu Bakar Siddique" userId="ac9ee63d-4ed8-4173-babb-caf9bb61c670" providerId="ADAL" clId="{633B9F6B-CF02-4E90-9952-C6AED9AFB5F1}" dt="2025-10-03T09:13:26.149" v="317" actId="478"/>
          <ac:picMkLst>
            <pc:docMk/>
            <pc:sldMk cId="266298696" sldId="360"/>
            <ac:picMk id="24" creationId="{2550577B-9542-3ADF-EC37-DE1D9A30C071}"/>
          </ac:picMkLst>
        </pc:picChg>
      </pc:sldChg>
      <pc:sldChg chg="add del">
        <pc:chgData name="Abu Bakar Siddique" userId="ac9ee63d-4ed8-4173-babb-caf9bb61c670" providerId="ADAL" clId="{633B9F6B-CF02-4E90-9952-C6AED9AFB5F1}" dt="2025-10-02T21:56:54.228" v="2" actId="47"/>
        <pc:sldMkLst>
          <pc:docMk/>
          <pc:sldMk cId="2766245837" sldId="367"/>
        </pc:sldMkLst>
      </pc:sldChg>
      <pc:sldChg chg="add del">
        <pc:chgData name="Abu Bakar Siddique" userId="ac9ee63d-4ed8-4173-babb-caf9bb61c670" providerId="ADAL" clId="{633B9F6B-CF02-4E90-9952-C6AED9AFB5F1}" dt="2025-10-02T21:56:54.228" v="2" actId="47"/>
        <pc:sldMkLst>
          <pc:docMk/>
          <pc:sldMk cId="4038624986" sldId="368"/>
        </pc:sldMkLst>
      </pc:sldChg>
      <pc:sldChg chg="add del">
        <pc:chgData name="Abu Bakar Siddique" userId="ac9ee63d-4ed8-4173-babb-caf9bb61c670" providerId="ADAL" clId="{633B9F6B-CF02-4E90-9952-C6AED9AFB5F1}" dt="2025-10-02T21:56:54.228" v="2" actId="47"/>
        <pc:sldMkLst>
          <pc:docMk/>
          <pc:sldMk cId="250861609" sldId="369"/>
        </pc:sldMkLst>
      </pc:sldChg>
      <pc:sldChg chg="add del">
        <pc:chgData name="Abu Bakar Siddique" userId="ac9ee63d-4ed8-4173-babb-caf9bb61c670" providerId="ADAL" clId="{633B9F6B-CF02-4E90-9952-C6AED9AFB5F1}" dt="2025-10-02T21:56:54.228" v="2" actId="47"/>
        <pc:sldMkLst>
          <pc:docMk/>
          <pc:sldMk cId="3125539327" sldId="370"/>
        </pc:sldMkLst>
      </pc:sldChg>
      <pc:sldChg chg="add del">
        <pc:chgData name="Abu Bakar Siddique" userId="ac9ee63d-4ed8-4173-babb-caf9bb61c670" providerId="ADAL" clId="{633B9F6B-CF02-4E90-9952-C6AED9AFB5F1}" dt="2025-10-02T21:56:54.228" v="2" actId="47"/>
        <pc:sldMkLst>
          <pc:docMk/>
          <pc:sldMk cId="1599338379" sldId="371"/>
        </pc:sldMkLst>
      </pc:sldChg>
      <pc:sldChg chg="add del">
        <pc:chgData name="Abu Bakar Siddique" userId="ac9ee63d-4ed8-4173-babb-caf9bb61c670" providerId="ADAL" clId="{633B9F6B-CF02-4E90-9952-C6AED9AFB5F1}" dt="2025-10-02T21:56:54.228" v="2" actId="47"/>
        <pc:sldMkLst>
          <pc:docMk/>
          <pc:sldMk cId="2754662550" sldId="372"/>
        </pc:sldMkLst>
      </pc:sldChg>
      <pc:sldChg chg="add del">
        <pc:chgData name="Abu Bakar Siddique" userId="ac9ee63d-4ed8-4173-babb-caf9bb61c670" providerId="ADAL" clId="{633B9F6B-CF02-4E90-9952-C6AED9AFB5F1}" dt="2025-10-02T21:56:54.228" v="2" actId="47"/>
        <pc:sldMkLst>
          <pc:docMk/>
          <pc:sldMk cId="1004774183" sldId="373"/>
        </pc:sldMkLst>
      </pc:sldChg>
      <pc:sldChg chg="del">
        <pc:chgData name="Abu Bakar Siddique" userId="ac9ee63d-4ed8-4173-babb-caf9bb61c670" providerId="ADAL" clId="{633B9F6B-CF02-4E90-9952-C6AED9AFB5F1}" dt="2025-10-02T22:05:07.707" v="174" actId="47"/>
        <pc:sldMkLst>
          <pc:docMk/>
          <pc:sldMk cId="1534120624" sldId="375"/>
        </pc:sldMkLst>
      </pc:sldChg>
      <pc:sldChg chg="addSp delSp modSp new mod ord modAnim">
        <pc:chgData name="Abu Bakar Siddique" userId="ac9ee63d-4ed8-4173-babb-caf9bb61c670" providerId="ADAL" clId="{633B9F6B-CF02-4E90-9952-C6AED9AFB5F1}" dt="2025-10-03T09:11:56.905" v="302" actId="732"/>
        <pc:sldMkLst>
          <pc:docMk/>
          <pc:sldMk cId="3490459350" sldId="375"/>
        </pc:sldMkLst>
        <pc:spChg chg="mod">
          <ac:chgData name="Abu Bakar Siddique" userId="ac9ee63d-4ed8-4173-babb-caf9bb61c670" providerId="ADAL" clId="{633B9F6B-CF02-4E90-9952-C6AED9AFB5F1}" dt="2025-10-03T09:10:10.878" v="294" actId="20577"/>
          <ac:spMkLst>
            <pc:docMk/>
            <pc:sldMk cId="3490459350" sldId="375"/>
            <ac:spMk id="4" creationId="{BA9D8C9B-4DC6-F9A8-52DA-AE4F16784F68}"/>
          </ac:spMkLst>
        </pc:spChg>
        <pc:spChg chg="add del">
          <ac:chgData name="Abu Bakar Siddique" userId="ac9ee63d-4ed8-4173-babb-caf9bb61c670" providerId="ADAL" clId="{633B9F6B-CF02-4E90-9952-C6AED9AFB5F1}" dt="2025-10-03T08:44:39.641" v="227"/>
          <ac:spMkLst>
            <pc:docMk/>
            <pc:sldMk cId="3490459350" sldId="375"/>
            <ac:spMk id="5" creationId="{330C6ED6-4B21-29CC-10CB-E87D11ED30E5}"/>
          </ac:spMkLst>
        </pc:spChg>
        <pc:spChg chg="add mod">
          <ac:chgData name="Abu Bakar Siddique" userId="ac9ee63d-4ed8-4173-babb-caf9bb61c670" providerId="ADAL" clId="{633B9F6B-CF02-4E90-9952-C6AED9AFB5F1}" dt="2025-10-03T08:44:26.196" v="222"/>
          <ac:spMkLst>
            <pc:docMk/>
            <pc:sldMk cId="3490459350" sldId="375"/>
            <ac:spMk id="6" creationId="{3297541A-79FF-86FD-494C-671A30A042D8}"/>
          </ac:spMkLst>
        </pc:spChg>
        <pc:spChg chg="add mod">
          <ac:chgData name="Abu Bakar Siddique" userId="ac9ee63d-4ed8-4173-babb-caf9bb61c670" providerId="ADAL" clId="{633B9F6B-CF02-4E90-9952-C6AED9AFB5F1}" dt="2025-10-03T08:44:39.596" v="226"/>
          <ac:spMkLst>
            <pc:docMk/>
            <pc:sldMk cId="3490459350" sldId="375"/>
            <ac:spMk id="7" creationId="{CB1FFBB3-02C8-E593-C0FC-DF5CB8A97377}"/>
          </ac:spMkLst>
        </pc:spChg>
        <pc:spChg chg="add">
          <ac:chgData name="Abu Bakar Siddique" userId="ac9ee63d-4ed8-4173-babb-caf9bb61c670" providerId="ADAL" clId="{633B9F6B-CF02-4E90-9952-C6AED9AFB5F1}" dt="2025-10-03T08:44:58.513" v="230"/>
          <ac:spMkLst>
            <pc:docMk/>
            <pc:sldMk cId="3490459350" sldId="375"/>
            <ac:spMk id="9" creationId="{CA1CF83A-507A-3CE7-0138-6005A347FB6C}"/>
          </ac:spMkLst>
        </pc:spChg>
        <pc:picChg chg="add mod">
          <ac:chgData name="Abu Bakar Siddique" userId="ac9ee63d-4ed8-4173-babb-caf9bb61c670" providerId="ADAL" clId="{633B9F6B-CF02-4E90-9952-C6AED9AFB5F1}" dt="2025-10-03T09:11:32.814" v="301" actId="1037"/>
          <ac:picMkLst>
            <pc:docMk/>
            <pc:sldMk cId="3490459350" sldId="375"/>
            <ac:picMk id="8" creationId="{F7F39488-5B30-A05A-8FD6-0BB5A97F5C8B}"/>
          </ac:picMkLst>
        </pc:picChg>
        <pc:picChg chg="add mod">
          <ac:chgData name="Abu Bakar Siddique" userId="ac9ee63d-4ed8-4173-babb-caf9bb61c670" providerId="ADAL" clId="{633B9F6B-CF02-4E90-9952-C6AED9AFB5F1}" dt="2025-10-03T08:56:16.418" v="260" actId="1076"/>
          <ac:picMkLst>
            <pc:docMk/>
            <pc:sldMk cId="3490459350" sldId="375"/>
            <ac:picMk id="10" creationId="{B8E35DE9-A589-24CB-64BF-D803A250D59E}"/>
          </ac:picMkLst>
        </pc:picChg>
        <pc:picChg chg="add del">
          <ac:chgData name="Abu Bakar Siddique" userId="ac9ee63d-4ed8-4173-babb-caf9bb61c670" providerId="ADAL" clId="{633B9F6B-CF02-4E90-9952-C6AED9AFB5F1}" dt="2025-10-03T09:06:40.369" v="273" actId="478"/>
          <ac:picMkLst>
            <pc:docMk/>
            <pc:sldMk cId="3490459350" sldId="375"/>
            <ac:picMk id="12" creationId="{F2DA4CBD-A2FA-5B91-D74D-BD1DAC1B8216}"/>
          </ac:picMkLst>
        </pc:picChg>
        <pc:picChg chg="add mod">
          <ac:chgData name="Abu Bakar Siddique" userId="ac9ee63d-4ed8-4173-babb-caf9bb61c670" providerId="ADAL" clId="{633B9F6B-CF02-4E90-9952-C6AED9AFB5F1}" dt="2025-10-03T09:06:47.848" v="275" actId="1076"/>
          <ac:picMkLst>
            <pc:docMk/>
            <pc:sldMk cId="3490459350" sldId="375"/>
            <ac:picMk id="14" creationId="{1F87B5E9-1701-B90D-944C-D8AF021AEC28}"/>
          </ac:picMkLst>
        </pc:picChg>
        <pc:picChg chg="add mod modCrop">
          <ac:chgData name="Abu Bakar Siddique" userId="ac9ee63d-4ed8-4173-babb-caf9bb61c670" providerId="ADAL" clId="{633B9F6B-CF02-4E90-9952-C6AED9AFB5F1}" dt="2025-10-03T09:11:56.905" v="302" actId="732"/>
          <ac:picMkLst>
            <pc:docMk/>
            <pc:sldMk cId="3490459350" sldId="375"/>
            <ac:picMk id="15" creationId="{E9BD0C8B-38CF-5FBD-E7FA-07C4FE1F5BEE}"/>
          </ac:picMkLst>
        </pc:picChg>
        <pc:picChg chg="add mod modCrop">
          <ac:chgData name="Abu Bakar Siddique" userId="ac9ee63d-4ed8-4173-babb-caf9bb61c670" providerId="ADAL" clId="{633B9F6B-CF02-4E90-9952-C6AED9AFB5F1}" dt="2025-10-03T09:08:32.712" v="281" actId="732"/>
          <ac:picMkLst>
            <pc:docMk/>
            <pc:sldMk cId="3490459350" sldId="375"/>
            <ac:picMk id="16" creationId="{B28EB68A-C1B4-9AB0-11F4-229E085AA264}"/>
          </ac:picMkLst>
        </pc:picChg>
        <pc:picChg chg="add del mod">
          <ac:chgData name="Abu Bakar Siddique" userId="ac9ee63d-4ed8-4173-babb-caf9bb61c670" providerId="ADAL" clId="{633B9F6B-CF02-4E90-9952-C6AED9AFB5F1}" dt="2025-10-03T09:09:11.421" v="284" actId="478"/>
          <ac:picMkLst>
            <pc:docMk/>
            <pc:sldMk cId="3490459350" sldId="375"/>
            <ac:picMk id="17" creationId="{7D853067-88BA-52EA-B217-488F98C4D035}"/>
          </ac:picMkLst>
        </pc:picChg>
        <pc:picChg chg="add mod ord">
          <ac:chgData name="Abu Bakar Siddique" userId="ac9ee63d-4ed8-4173-babb-caf9bb61c670" providerId="ADAL" clId="{633B9F6B-CF02-4E90-9952-C6AED9AFB5F1}" dt="2025-10-03T09:10:56.971" v="295" actId="167"/>
          <ac:picMkLst>
            <pc:docMk/>
            <pc:sldMk cId="3490459350" sldId="375"/>
            <ac:picMk id="19" creationId="{DB20BDAB-53E9-D9EF-42E1-0C5A87D5DD2C}"/>
          </ac:picMkLst>
        </pc:picChg>
      </pc:sldChg>
      <pc:sldChg chg="add del">
        <pc:chgData name="Abu Bakar Siddique" userId="ac9ee63d-4ed8-4173-babb-caf9bb61c670" providerId="ADAL" clId="{633B9F6B-CF02-4E90-9952-C6AED9AFB5F1}" dt="2025-10-02T21:56:54.228" v="2" actId="47"/>
        <pc:sldMkLst>
          <pc:docMk/>
          <pc:sldMk cId="346760252" sldId="376"/>
        </pc:sldMkLst>
      </pc:sldChg>
      <pc:sldChg chg="addSp delSp modSp new mod">
        <pc:chgData name="Abu Bakar Siddique" userId="ac9ee63d-4ed8-4173-babb-caf9bb61c670" providerId="ADAL" clId="{633B9F6B-CF02-4E90-9952-C6AED9AFB5F1}" dt="2025-10-03T09:02:21.176" v="271" actId="1076"/>
        <pc:sldMkLst>
          <pc:docMk/>
          <pc:sldMk cId="2638594518" sldId="376"/>
        </pc:sldMkLst>
        <pc:spChg chg="mod">
          <ac:chgData name="Abu Bakar Siddique" userId="ac9ee63d-4ed8-4173-babb-caf9bb61c670" providerId="ADAL" clId="{633B9F6B-CF02-4E90-9952-C6AED9AFB5F1}" dt="2025-10-03T08:55:51.178" v="256" actId="20577"/>
          <ac:spMkLst>
            <pc:docMk/>
            <pc:sldMk cId="2638594518" sldId="376"/>
            <ac:spMk id="4" creationId="{41FF9DEA-C4F8-E317-2680-C776502E0AD5}"/>
          </ac:spMkLst>
        </pc:spChg>
        <pc:picChg chg="add del mod">
          <ac:chgData name="Abu Bakar Siddique" userId="ac9ee63d-4ed8-4173-babb-caf9bb61c670" providerId="ADAL" clId="{633B9F6B-CF02-4E90-9952-C6AED9AFB5F1}" dt="2025-10-03T09:01:49.158" v="269" actId="478"/>
          <ac:picMkLst>
            <pc:docMk/>
            <pc:sldMk cId="2638594518" sldId="376"/>
            <ac:picMk id="7" creationId="{49003D4E-37C9-E61A-A4A3-AC0DF84E8AAA}"/>
          </ac:picMkLst>
        </pc:picChg>
        <pc:picChg chg="add mod">
          <ac:chgData name="Abu Bakar Siddique" userId="ac9ee63d-4ed8-4173-babb-caf9bb61c670" providerId="ADAL" clId="{633B9F6B-CF02-4E90-9952-C6AED9AFB5F1}" dt="2025-10-03T09:02:21.176" v="271" actId="1076"/>
          <ac:picMkLst>
            <pc:docMk/>
            <pc:sldMk cId="2638594518" sldId="376"/>
            <ac:picMk id="9" creationId="{BDF88AAB-65A3-C92A-1EB0-4D1A6BCBD0E8}"/>
          </ac:picMkLst>
        </pc:picChg>
        <pc:picChg chg="add mod">
          <ac:chgData name="Abu Bakar Siddique" userId="ac9ee63d-4ed8-4173-babb-caf9bb61c670" providerId="ADAL" clId="{633B9F6B-CF02-4E90-9952-C6AED9AFB5F1}" dt="2025-10-03T08:55:22.872" v="246" actId="14100"/>
          <ac:picMkLst>
            <pc:docMk/>
            <pc:sldMk cId="2638594518" sldId="376"/>
            <ac:picMk id="2050" creationId="{9DDFE9FE-03FB-8C7E-A91F-534B91C0E63F}"/>
          </ac:picMkLst>
        </pc:picChg>
      </pc:sldChg>
      <pc:sldChg chg="addSp modSp new mod">
        <pc:chgData name="Abu Bakar Siddique" userId="ac9ee63d-4ed8-4173-babb-caf9bb61c670" providerId="ADAL" clId="{633B9F6B-CF02-4E90-9952-C6AED9AFB5F1}" dt="2025-10-03T09:56:11.943" v="360" actId="1076"/>
        <pc:sldMkLst>
          <pc:docMk/>
          <pc:sldMk cId="285347156" sldId="377"/>
        </pc:sldMkLst>
        <pc:spChg chg="add mod">
          <ac:chgData name="Abu Bakar Siddique" userId="ac9ee63d-4ed8-4173-babb-caf9bb61c670" providerId="ADAL" clId="{633B9F6B-CF02-4E90-9952-C6AED9AFB5F1}" dt="2025-10-03T09:55:33.064" v="358"/>
          <ac:spMkLst>
            <pc:docMk/>
            <pc:sldMk cId="285347156" sldId="377"/>
            <ac:spMk id="8" creationId="{AC698DF2-5619-ED98-7FAD-894A7B8D687B}"/>
          </ac:spMkLst>
        </pc:spChg>
        <pc:picChg chg="add mod modCrop">
          <ac:chgData name="Abu Bakar Siddique" userId="ac9ee63d-4ed8-4173-babb-caf9bb61c670" providerId="ADAL" clId="{633B9F6B-CF02-4E90-9952-C6AED9AFB5F1}" dt="2025-10-03T09:56:11.943" v="360" actId="1076"/>
          <ac:picMkLst>
            <pc:docMk/>
            <pc:sldMk cId="285347156" sldId="377"/>
            <ac:picMk id="7" creationId="{B186502F-5FE0-A45C-750E-8C054D7BF24A}"/>
          </ac:picMkLst>
        </pc:picChg>
      </pc:sldChg>
      <pc:sldChg chg="add ord">
        <pc:chgData name="Abu Bakar Siddique" userId="ac9ee63d-4ed8-4173-babb-caf9bb61c670" providerId="ADAL" clId="{633B9F6B-CF02-4E90-9952-C6AED9AFB5F1}" dt="2025-10-03T09:55:15.289" v="357"/>
        <pc:sldMkLst>
          <pc:docMk/>
          <pc:sldMk cId="815357100" sldId="378"/>
        </pc:sldMkLst>
      </pc:sldChg>
      <pc:sldMasterChg chg="addSldLayout delSldLayout">
        <pc:chgData name="Abu Bakar Siddique" userId="ac9ee63d-4ed8-4173-babb-caf9bb61c670" providerId="ADAL" clId="{633B9F6B-CF02-4E90-9952-C6AED9AFB5F1}" dt="2025-10-02T21:56:54.228" v="2" actId="47"/>
        <pc:sldMasterMkLst>
          <pc:docMk/>
          <pc:sldMasterMk cId="4156250710" sldId="2147483648"/>
        </pc:sldMasterMkLst>
        <pc:sldLayoutChg chg="add del">
          <pc:chgData name="Abu Bakar Siddique" userId="ac9ee63d-4ed8-4173-babb-caf9bb61c670" providerId="ADAL" clId="{633B9F6B-CF02-4E90-9952-C6AED9AFB5F1}" dt="2025-10-02T21:56:54.228" v="2" actId="47"/>
          <pc:sldLayoutMkLst>
            <pc:docMk/>
            <pc:sldMasterMk cId="4156250710" sldId="2147483648"/>
            <pc:sldLayoutMk cId="107839245" sldId="214748369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B015-B432-604B-91B7-3C18364E816A}" type="datetimeFigureOut">
              <a:rPr lang="sv-SE" smtClean="0"/>
              <a:t>2025-10-03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60DCC-96EC-F048-A79B-66C0638B630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238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0DCC-96EC-F048-A79B-66C0638B630C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942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0DCC-96EC-F048-A79B-66C0638B630C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7509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24EB1-DC23-9EF9-8F29-9225DD44A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2CDF33-EBD6-1D1F-F7C6-EAEDF9505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F96CA4-0470-5FCA-7EE7-8903AEA26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D659C-39D6-36A5-5AF2-7CCF2CA15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0DCC-96EC-F048-A79B-66C0638B630C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2972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555C3-94FE-5F5E-2DE1-2B34E7BB1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6697D0-5322-9E68-5C9D-724AC79208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2C66A3-31B6-38EA-782C-7185AE282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99232-7CA4-2D3C-B391-2C50B4FC4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0DCC-96EC-F048-A79B-66C0638B630C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3346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14538-9D96-4005-C7C3-DE8492DA5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004F28-043B-D7DF-414F-FD704979C0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FA72E6-5DA8-DE17-9DA2-76BA9804F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BD6A2-6EDC-625A-E08A-7147C2910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0DCC-96EC-F048-A79B-66C0638B630C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68654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0DCC-96EC-F048-A79B-66C0638B630C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3085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0DCC-96EC-F048-A79B-66C0638B630C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4029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sida/Pau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objekt 7">
            <a:extLst>
              <a:ext uri="{FF2B5EF4-FFF2-40B4-BE49-F238E27FC236}">
                <a16:creationId xmlns:a16="http://schemas.microsoft.com/office/drawing/2014/main" id="{09A38BAE-415F-48E3-BFF7-C08177B18C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600D1D80-F5E4-4596-8236-DC8D5A3EB490}"/>
              </a:ext>
            </a:extLst>
          </p:cNvPr>
          <p:cNvSpPr/>
          <p:nvPr userDrawn="1"/>
        </p:nvSpPr>
        <p:spPr>
          <a:xfrm>
            <a:off x="5600700" y="872292"/>
            <a:ext cx="966355" cy="935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96234F76-746D-4B5C-A15E-02625704ED21}"/>
              </a:ext>
            </a:extLst>
          </p:cNvPr>
          <p:cNvSpPr/>
          <p:nvPr userDrawn="1"/>
        </p:nvSpPr>
        <p:spPr>
          <a:xfrm>
            <a:off x="-2264735" y="24063"/>
            <a:ext cx="2160000" cy="1269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712788" algn="l"/>
              </a:tabLst>
            </a:pPr>
            <a:r>
              <a:rPr lang="sv-SE" sz="120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Startsidan </a:t>
            </a: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är förvald och fast, kan också väljas som paussida, t.ex. under kaffepausen i ett föredrag. Du ser alla mallsidorna under ”Ny Bild/Layout”. </a:t>
            </a:r>
            <a:endParaRPr lang="sv-SE" sz="1200" i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4686778B-A416-4079-AAA0-A3FE9CDCD68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672138" y="793750"/>
            <a:ext cx="849312" cy="854075"/>
            <a:chOff x="3573" y="500"/>
            <a:chExt cx="535" cy="538"/>
          </a:xfrm>
        </p:grpSpPr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368530C6-AB59-4438-8214-4D8CD19DC242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3573" y="500"/>
              <a:ext cx="535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0C9CB61-8DFA-4370-8AA1-B5A54FA0EAB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51" y="500"/>
              <a:ext cx="257" cy="345"/>
            </a:xfrm>
            <a:custGeom>
              <a:avLst/>
              <a:gdLst>
                <a:gd name="T0" fmla="*/ 1845 w 1845"/>
                <a:gd name="T1" fmla="*/ 2080 h 2463"/>
                <a:gd name="T2" fmla="*/ 945 w 1845"/>
                <a:gd name="T3" fmla="*/ 2463 h 2463"/>
                <a:gd name="T4" fmla="*/ 58 w 1845"/>
                <a:gd name="T5" fmla="*/ 1814 h 2463"/>
                <a:gd name="T6" fmla="*/ 0 w 1845"/>
                <a:gd name="T7" fmla="*/ 336 h 2463"/>
                <a:gd name="T8" fmla="*/ 0 w 1845"/>
                <a:gd name="T9" fmla="*/ 0 h 2463"/>
                <a:gd name="T10" fmla="*/ 6 w 1845"/>
                <a:gd name="T11" fmla="*/ 0 h 2463"/>
                <a:gd name="T12" fmla="*/ 493 w 1845"/>
                <a:gd name="T13" fmla="*/ 955 h 2463"/>
                <a:gd name="T14" fmla="*/ 340 w 1845"/>
                <a:gd name="T15" fmla="*/ 1438 h 2463"/>
                <a:gd name="T16" fmla="*/ 221 w 1845"/>
                <a:gd name="T17" fmla="*/ 1757 h 2463"/>
                <a:gd name="T18" fmla="*/ 361 w 1845"/>
                <a:gd name="T19" fmla="*/ 1883 h 2463"/>
                <a:gd name="T20" fmla="*/ 982 w 1845"/>
                <a:gd name="T21" fmla="*/ 1770 h 2463"/>
                <a:gd name="T22" fmla="*/ 1845 w 1845"/>
                <a:gd name="T23" fmla="*/ 2073 h 2463"/>
                <a:gd name="T24" fmla="*/ 1845 w 1845"/>
                <a:gd name="T25" fmla="*/ 2080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5" h="2463">
                  <a:moveTo>
                    <a:pt x="1845" y="2080"/>
                  </a:moveTo>
                  <a:cubicBezTo>
                    <a:pt x="1580" y="2256"/>
                    <a:pt x="1328" y="2463"/>
                    <a:pt x="945" y="2463"/>
                  </a:cubicBezTo>
                  <a:cubicBezTo>
                    <a:pt x="502" y="2463"/>
                    <a:pt x="130" y="2258"/>
                    <a:pt x="58" y="1814"/>
                  </a:cubicBezTo>
                  <a:cubicBezTo>
                    <a:pt x="6" y="1490"/>
                    <a:pt x="0" y="628"/>
                    <a:pt x="0" y="3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82" y="363"/>
                    <a:pt x="493" y="580"/>
                    <a:pt x="493" y="955"/>
                  </a:cubicBezTo>
                  <a:cubicBezTo>
                    <a:pt x="493" y="1141"/>
                    <a:pt x="432" y="1261"/>
                    <a:pt x="340" y="1438"/>
                  </a:cubicBezTo>
                  <a:cubicBezTo>
                    <a:pt x="292" y="1531"/>
                    <a:pt x="221" y="1648"/>
                    <a:pt x="221" y="1757"/>
                  </a:cubicBezTo>
                  <a:cubicBezTo>
                    <a:pt x="221" y="1821"/>
                    <a:pt x="250" y="1883"/>
                    <a:pt x="361" y="1883"/>
                  </a:cubicBezTo>
                  <a:cubicBezTo>
                    <a:pt x="578" y="1883"/>
                    <a:pt x="700" y="1770"/>
                    <a:pt x="982" y="1770"/>
                  </a:cubicBezTo>
                  <a:cubicBezTo>
                    <a:pt x="1304" y="1770"/>
                    <a:pt x="1534" y="1887"/>
                    <a:pt x="1845" y="2073"/>
                  </a:cubicBezTo>
                  <a:cubicBezTo>
                    <a:pt x="1845" y="2080"/>
                    <a:pt x="1845" y="2080"/>
                    <a:pt x="1845" y="2080"/>
                  </a:cubicBezTo>
                  <a:close/>
                </a:path>
              </a:pathLst>
            </a:custGeom>
            <a:solidFill>
              <a:srgbClr val="690A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EC247F9-0193-4FBB-B6E1-2998D290037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73" y="500"/>
              <a:ext cx="257" cy="345"/>
            </a:xfrm>
            <a:custGeom>
              <a:avLst/>
              <a:gdLst>
                <a:gd name="T0" fmla="*/ 0 w 1845"/>
                <a:gd name="T1" fmla="*/ 2073 h 2463"/>
                <a:gd name="T2" fmla="*/ 863 w 1845"/>
                <a:gd name="T3" fmla="*/ 1770 h 2463"/>
                <a:gd name="T4" fmla="*/ 1484 w 1845"/>
                <a:gd name="T5" fmla="*/ 1883 h 2463"/>
                <a:gd name="T6" fmla="*/ 1624 w 1845"/>
                <a:gd name="T7" fmla="*/ 1757 h 2463"/>
                <a:gd name="T8" fmla="*/ 1505 w 1845"/>
                <a:gd name="T9" fmla="*/ 1438 h 2463"/>
                <a:gd name="T10" fmla="*/ 1352 w 1845"/>
                <a:gd name="T11" fmla="*/ 955 h 2463"/>
                <a:gd name="T12" fmla="*/ 1839 w 1845"/>
                <a:gd name="T13" fmla="*/ 0 h 2463"/>
                <a:gd name="T14" fmla="*/ 1845 w 1845"/>
                <a:gd name="T15" fmla="*/ 0 h 2463"/>
                <a:gd name="T16" fmla="*/ 1845 w 1845"/>
                <a:gd name="T17" fmla="*/ 334 h 2463"/>
                <a:gd name="T18" fmla="*/ 1787 w 1845"/>
                <a:gd name="T19" fmla="*/ 1814 h 2463"/>
                <a:gd name="T20" fmla="*/ 900 w 1845"/>
                <a:gd name="T21" fmla="*/ 2463 h 2463"/>
                <a:gd name="T22" fmla="*/ 0 w 1845"/>
                <a:gd name="T23" fmla="*/ 2080 h 2463"/>
                <a:gd name="T24" fmla="*/ 0 w 1845"/>
                <a:gd name="T25" fmla="*/ 2073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5" h="2463">
                  <a:moveTo>
                    <a:pt x="0" y="2073"/>
                  </a:moveTo>
                  <a:cubicBezTo>
                    <a:pt x="311" y="1887"/>
                    <a:pt x="541" y="1770"/>
                    <a:pt x="863" y="1770"/>
                  </a:cubicBezTo>
                  <a:cubicBezTo>
                    <a:pt x="1145" y="1770"/>
                    <a:pt x="1267" y="1883"/>
                    <a:pt x="1484" y="1883"/>
                  </a:cubicBezTo>
                  <a:cubicBezTo>
                    <a:pt x="1594" y="1883"/>
                    <a:pt x="1624" y="1821"/>
                    <a:pt x="1624" y="1757"/>
                  </a:cubicBezTo>
                  <a:cubicBezTo>
                    <a:pt x="1624" y="1648"/>
                    <a:pt x="1553" y="1531"/>
                    <a:pt x="1505" y="1438"/>
                  </a:cubicBezTo>
                  <a:cubicBezTo>
                    <a:pt x="1413" y="1261"/>
                    <a:pt x="1352" y="1141"/>
                    <a:pt x="1352" y="955"/>
                  </a:cubicBezTo>
                  <a:cubicBezTo>
                    <a:pt x="1352" y="580"/>
                    <a:pt x="1663" y="363"/>
                    <a:pt x="1839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5" y="334"/>
                    <a:pt x="1845" y="334"/>
                    <a:pt x="1845" y="334"/>
                  </a:cubicBezTo>
                  <a:cubicBezTo>
                    <a:pt x="1845" y="628"/>
                    <a:pt x="1839" y="1490"/>
                    <a:pt x="1787" y="1814"/>
                  </a:cubicBezTo>
                  <a:cubicBezTo>
                    <a:pt x="1715" y="2258"/>
                    <a:pt x="1343" y="2463"/>
                    <a:pt x="900" y="2463"/>
                  </a:cubicBezTo>
                  <a:cubicBezTo>
                    <a:pt x="516" y="2463"/>
                    <a:pt x="264" y="2256"/>
                    <a:pt x="0" y="2080"/>
                  </a:cubicBezTo>
                  <a:cubicBezTo>
                    <a:pt x="0" y="2073"/>
                    <a:pt x="0" y="2073"/>
                    <a:pt x="0" y="2073"/>
                  </a:cubicBezTo>
                  <a:close/>
                </a:path>
              </a:pathLst>
            </a:custGeom>
            <a:solidFill>
              <a:srgbClr val="0061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149ACFD5-ED1E-4A53-836D-628626254AC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31" y="890"/>
              <a:ext cx="101" cy="148"/>
            </a:xfrm>
            <a:custGeom>
              <a:avLst/>
              <a:gdLst>
                <a:gd name="T0" fmla="*/ 680 w 728"/>
                <a:gd name="T1" fmla="*/ 252 h 1058"/>
                <a:gd name="T2" fmla="*/ 406 w 728"/>
                <a:gd name="T3" fmla="*/ 140 h 1058"/>
                <a:gd name="T4" fmla="*/ 213 w 728"/>
                <a:gd name="T5" fmla="*/ 265 h 1058"/>
                <a:gd name="T6" fmla="*/ 728 w 728"/>
                <a:gd name="T7" fmla="*/ 752 h 1058"/>
                <a:gd name="T8" fmla="*/ 329 w 728"/>
                <a:gd name="T9" fmla="*/ 1058 h 1058"/>
                <a:gd name="T10" fmla="*/ 7 w 728"/>
                <a:gd name="T11" fmla="*/ 1005 h 1058"/>
                <a:gd name="T12" fmla="*/ 0 w 728"/>
                <a:gd name="T13" fmla="*/ 890 h 1058"/>
                <a:gd name="T14" fmla="*/ 7 w 728"/>
                <a:gd name="T15" fmla="*/ 780 h 1058"/>
                <a:gd name="T16" fmla="*/ 15 w 728"/>
                <a:gd name="T17" fmla="*/ 780 h 1058"/>
                <a:gd name="T18" fmla="*/ 342 w 728"/>
                <a:gd name="T19" fmla="*/ 914 h 1058"/>
                <a:gd name="T20" fmla="*/ 529 w 728"/>
                <a:gd name="T21" fmla="*/ 782 h 1058"/>
                <a:gd name="T22" fmla="*/ 20 w 728"/>
                <a:gd name="T23" fmla="*/ 297 h 1058"/>
                <a:gd name="T24" fmla="*/ 420 w 728"/>
                <a:gd name="T25" fmla="*/ 0 h 1058"/>
                <a:gd name="T26" fmla="*/ 687 w 728"/>
                <a:gd name="T27" fmla="*/ 40 h 1058"/>
                <a:gd name="T28" fmla="*/ 693 w 728"/>
                <a:gd name="T29" fmla="*/ 135 h 1058"/>
                <a:gd name="T30" fmla="*/ 687 w 728"/>
                <a:gd name="T31" fmla="*/ 252 h 1058"/>
                <a:gd name="T32" fmla="*/ 680 w 728"/>
                <a:gd name="T33" fmla="*/ 25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8" h="1058">
                  <a:moveTo>
                    <a:pt x="680" y="252"/>
                  </a:moveTo>
                  <a:cubicBezTo>
                    <a:pt x="643" y="191"/>
                    <a:pt x="555" y="140"/>
                    <a:pt x="406" y="140"/>
                  </a:cubicBezTo>
                  <a:cubicBezTo>
                    <a:pt x="295" y="140"/>
                    <a:pt x="213" y="174"/>
                    <a:pt x="213" y="265"/>
                  </a:cubicBezTo>
                  <a:cubicBezTo>
                    <a:pt x="213" y="471"/>
                    <a:pt x="728" y="432"/>
                    <a:pt x="728" y="752"/>
                  </a:cubicBezTo>
                  <a:cubicBezTo>
                    <a:pt x="728" y="938"/>
                    <a:pt x="594" y="1058"/>
                    <a:pt x="329" y="1058"/>
                  </a:cubicBezTo>
                  <a:cubicBezTo>
                    <a:pt x="199" y="1058"/>
                    <a:pt x="80" y="1038"/>
                    <a:pt x="7" y="1005"/>
                  </a:cubicBezTo>
                  <a:cubicBezTo>
                    <a:pt x="2" y="965"/>
                    <a:pt x="0" y="927"/>
                    <a:pt x="0" y="890"/>
                  </a:cubicBezTo>
                  <a:cubicBezTo>
                    <a:pt x="0" y="854"/>
                    <a:pt x="3" y="817"/>
                    <a:pt x="7" y="780"/>
                  </a:cubicBezTo>
                  <a:cubicBezTo>
                    <a:pt x="15" y="780"/>
                    <a:pt x="15" y="780"/>
                    <a:pt x="15" y="780"/>
                  </a:cubicBezTo>
                  <a:cubicBezTo>
                    <a:pt x="91" y="880"/>
                    <a:pt x="217" y="914"/>
                    <a:pt x="342" y="914"/>
                  </a:cubicBezTo>
                  <a:cubicBezTo>
                    <a:pt x="464" y="914"/>
                    <a:pt x="529" y="865"/>
                    <a:pt x="529" y="782"/>
                  </a:cubicBezTo>
                  <a:cubicBezTo>
                    <a:pt x="529" y="574"/>
                    <a:pt x="20" y="631"/>
                    <a:pt x="20" y="297"/>
                  </a:cubicBezTo>
                  <a:cubicBezTo>
                    <a:pt x="20" y="114"/>
                    <a:pt x="159" y="0"/>
                    <a:pt x="420" y="0"/>
                  </a:cubicBezTo>
                  <a:cubicBezTo>
                    <a:pt x="487" y="0"/>
                    <a:pt x="616" y="8"/>
                    <a:pt x="687" y="40"/>
                  </a:cubicBezTo>
                  <a:cubicBezTo>
                    <a:pt x="691" y="57"/>
                    <a:pt x="693" y="101"/>
                    <a:pt x="693" y="135"/>
                  </a:cubicBezTo>
                  <a:cubicBezTo>
                    <a:pt x="693" y="182"/>
                    <a:pt x="690" y="225"/>
                    <a:pt x="687" y="252"/>
                  </a:cubicBezTo>
                  <a:cubicBezTo>
                    <a:pt x="680" y="252"/>
                    <a:pt x="680" y="252"/>
                    <a:pt x="680" y="252"/>
                  </a:cubicBezTo>
                  <a:close/>
                </a:path>
              </a:pathLst>
            </a:custGeom>
            <a:solidFill>
              <a:srgbClr val="0061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957B3C7F-15F6-431B-B3DC-BEA9381FCEA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775" y="892"/>
              <a:ext cx="110" cy="144"/>
            </a:xfrm>
            <a:custGeom>
              <a:avLst/>
              <a:gdLst>
                <a:gd name="T0" fmla="*/ 507 w 792"/>
                <a:gd name="T1" fmla="*/ 879 h 1032"/>
                <a:gd name="T2" fmla="*/ 785 w 792"/>
                <a:gd name="T3" fmla="*/ 818 h 1032"/>
                <a:gd name="T4" fmla="*/ 792 w 792"/>
                <a:gd name="T5" fmla="*/ 818 h 1032"/>
                <a:gd name="T6" fmla="*/ 743 w 792"/>
                <a:gd name="T7" fmla="*/ 1032 h 1032"/>
                <a:gd name="T8" fmla="*/ 0 w 792"/>
                <a:gd name="T9" fmla="*/ 1032 h 1032"/>
                <a:gd name="T10" fmla="*/ 0 w 792"/>
                <a:gd name="T11" fmla="*/ 1025 h 1032"/>
                <a:gd name="T12" fmla="*/ 65 w 792"/>
                <a:gd name="T13" fmla="*/ 886 h 1032"/>
                <a:gd name="T14" fmla="*/ 65 w 792"/>
                <a:gd name="T15" fmla="*/ 306 h 1032"/>
                <a:gd name="T16" fmla="*/ 5 w 792"/>
                <a:gd name="T17" fmla="*/ 13 h 1032"/>
                <a:gd name="T18" fmla="*/ 5 w 792"/>
                <a:gd name="T19" fmla="*/ 5 h 1032"/>
                <a:gd name="T20" fmla="*/ 152 w 792"/>
                <a:gd name="T21" fmla="*/ 0 h 1032"/>
                <a:gd name="T22" fmla="*/ 327 w 792"/>
                <a:gd name="T23" fmla="*/ 6 h 1032"/>
                <a:gd name="T24" fmla="*/ 327 w 792"/>
                <a:gd name="T25" fmla="*/ 14 h 1032"/>
                <a:gd name="T26" fmla="*/ 255 w 792"/>
                <a:gd name="T27" fmla="*/ 306 h 1032"/>
                <a:gd name="T28" fmla="*/ 255 w 792"/>
                <a:gd name="T29" fmla="*/ 879 h 1032"/>
                <a:gd name="T30" fmla="*/ 507 w 792"/>
                <a:gd name="T31" fmla="*/ 87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92" h="1032">
                  <a:moveTo>
                    <a:pt x="507" y="879"/>
                  </a:moveTo>
                  <a:cubicBezTo>
                    <a:pt x="664" y="879"/>
                    <a:pt x="738" y="861"/>
                    <a:pt x="785" y="818"/>
                  </a:cubicBezTo>
                  <a:cubicBezTo>
                    <a:pt x="792" y="818"/>
                    <a:pt x="792" y="818"/>
                    <a:pt x="792" y="818"/>
                  </a:cubicBezTo>
                  <a:cubicBezTo>
                    <a:pt x="787" y="871"/>
                    <a:pt x="759" y="993"/>
                    <a:pt x="743" y="1032"/>
                  </a:cubicBezTo>
                  <a:cubicBezTo>
                    <a:pt x="0" y="1032"/>
                    <a:pt x="0" y="1032"/>
                    <a:pt x="0" y="1032"/>
                  </a:cubicBezTo>
                  <a:cubicBezTo>
                    <a:pt x="0" y="1025"/>
                    <a:pt x="0" y="1025"/>
                    <a:pt x="0" y="1025"/>
                  </a:cubicBezTo>
                  <a:cubicBezTo>
                    <a:pt x="44" y="997"/>
                    <a:pt x="65" y="973"/>
                    <a:pt x="65" y="886"/>
                  </a:cubicBezTo>
                  <a:cubicBezTo>
                    <a:pt x="65" y="306"/>
                    <a:pt x="65" y="306"/>
                    <a:pt x="65" y="306"/>
                  </a:cubicBezTo>
                  <a:cubicBezTo>
                    <a:pt x="65" y="108"/>
                    <a:pt x="65" y="58"/>
                    <a:pt x="5" y="1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4" y="2"/>
                    <a:pt x="87" y="0"/>
                    <a:pt x="152" y="0"/>
                  </a:cubicBezTo>
                  <a:cubicBezTo>
                    <a:pt x="227" y="0"/>
                    <a:pt x="294" y="2"/>
                    <a:pt x="327" y="6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257" y="66"/>
                    <a:pt x="255" y="108"/>
                    <a:pt x="255" y="306"/>
                  </a:cubicBezTo>
                  <a:cubicBezTo>
                    <a:pt x="255" y="879"/>
                    <a:pt x="255" y="879"/>
                    <a:pt x="255" y="879"/>
                  </a:cubicBezTo>
                  <a:cubicBezTo>
                    <a:pt x="507" y="879"/>
                    <a:pt x="507" y="879"/>
                    <a:pt x="507" y="879"/>
                  </a:cubicBezTo>
                  <a:close/>
                </a:path>
              </a:pathLst>
            </a:custGeom>
            <a:solidFill>
              <a:srgbClr val="0061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B9BBD18A-E976-46C7-8578-32BC5CFFAC3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908" y="892"/>
              <a:ext cx="140" cy="146"/>
            </a:xfrm>
            <a:custGeom>
              <a:avLst/>
              <a:gdLst>
                <a:gd name="T0" fmla="*/ 71 w 1004"/>
                <a:gd name="T1" fmla="*/ 305 h 1045"/>
                <a:gd name="T2" fmla="*/ 0 w 1004"/>
                <a:gd name="T3" fmla="*/ 14 h 1045"/>
                <a:gd name="T4" fmla="*/ 0 w 1004"/>
                <a:gd name="T5" fmla="*/ 6 h 1045"/>
                <a:gd name="T6" fmla="*/ 160 w 1004"/>
                <a:gd name="T7" fmla="*/ 0 h 1045"/>
                <a:gd name="T8" fmla="*/ 268 w 1004"/>
                <a:gd name="T9" fmla="*/ 2 h 1045"/>
                <a:gd name="T10" fmla="*/ 261 w 1004"/>
                <a:gd name="T11" fmla="*/ 305 h 1045"/>
                <a:gd name="T12" fmla="*/ 261 w 1004"/>
                <a:gd name="T13" fmla="*/ 651 h 1045"/>
                <a:gd name="T14" fmla="*/ 431 w 1004"/>
                <a:gd name="T15" fmla="*/ 879 h 1045"/>
                <a:gd name="T16" fmla="*/ 709 w 1004"/>
                <a:gd name="T17" fmla="*/ 793 h 1045"/>
                <a:gd name="T18" fmla="*/ 730 w 1004"/>
                <a:gd name="T19" fmla="*/ 730 h 1045"/>
                <a:gd name="T20" fmla="*/ 730 w 1004"/>
                <a:gd name="T21" fmla="*/ 309 h 1045"/>
                <a:gd name="T22" fmla="*/ 659 w 1004"/>
                <a:gd name="T23" fmla="*/ 14 h 1045"/>
                <a:gd name="T24" fmla="*/ 659 w 1004"/>
                <a:gd name="T25" fmla="*/ 6 h 1045"/>
                <a:gd name="T26" fmla="*/ 821 w 1004"/>
                <a:gd name="T27" fmla="*/ 0 h 1045"/>
                <a:gd name="T28" fmla="*/ 926 w 1004"/>
                <a:gd name="T29" fmla="*/ 2 h 1045"/>
                <a:gd name="T30" fmla="*/ 920 w 1004"/>
                <a:gd name="T31" fmla="*/ 306 h 1045"/>
                <a:gd name="T32" fmla="*/ 920 w 1004"/>
                <a:gd name="T33" fmla="*/ 784 h 1045"/>
                <a:gd name="T34" fmla="*/ 1004 w 1004"/>
                <a:gd name="T35" fmla="*/ 1027 h 1045"/>
                <a:gd name="T36" fmla="*/ 1004 w 1004"/>
                <a:gd name="T37" fmla="*/ 1032 h 1045"/>
                <a:gd name="T38" fmla="*/ 782 w 1004"/>
                <a:gd name="T39" fmla="*/ 1032 h 1045"/>
                <a:gd name="T40" fmla="*/ 744 w 1004"/>
                <a:gd name="T41" fmla="*/ 939 h 1045"/>
                <a:gd name="T42" fmla="*/ 387 w 1004"/>
                <a:gd name="T43" fmla="*/ 1045 h 1045"/>
                <a:gd name="T44" fmla="*/ 71 w 1004"/>
                <a:gd name="T45" fmla="*/ 736 h 1045"/>
                <a:gd name="T46" fmla="*/ 71 w 1004"/>
                <a:gd name="T47" fmla="*/ 305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4" h="1045">
                  <a:moveTo>
                    <a:pt x="71" y="305"/>
                  </a:moveTo>
                  <a:cubicBezTo>
                    <a:pt x="71" y="108"/>
                    <a:pt x="71" y="66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6" y="4"/>
                    <a:pt x="92" y="0"/>
                    <a:pt x="160" y="0"/>
                  </a:cubicBezTo>
                  <a:cubicBezTo>
                    <a:pt x="197" y="0"/>
                    <a:pt x="232" y="0"/>
                    <a:pt x="268" y="2"/>
                  </a:cubicBezTo>
                  <a:cubicBezTo>
                    <a:pt x="266" y="40"/>
                    <a:pt x="261" y="102"/>
                    <a:pt x="261" y="305"/>
                  </a:cubicBezTo>
                  <a:cubicBezTo>
                    <a:pt x="261" y="651"/>
                    <a:pt x="261" y="651"/>
                    <a:pt x="261" y="651"/>
                  </a:cubicBezTo>
                  <a:cubicBezTo>
                    <a:pt x="261" y="802"/>
                    <a:pt x="283" y="879"/>
                    <a:pt x="431" y="879"/>
                  </a:cubicBezTo>
                  <a:cubicBezTo>
                    <a:pt x="547" y="879"/>
                    <a:pt x="661" y="834"/>
                    <a:pt x="709" y="793"/>
                  </a:cubicBezTo>
                  <a:cubicBezTo>
                    <a:pt x="730" y="775"/>
                    <a:pt x="730" y="756"/>
                    <a:pt x="730" y="730"/>
                  </a:cubicBezTo>
                  <a:cubicBezTo>
                    <a:pt x="730" y="309"/>
                    <a:pt x="730" y="309"/>
                    <a:pt x="730" y="309"/>
                  </a:cubicBezTo>
                  <a:cubicBezTo>
                    <a:pt x="730" y="108"/>
                    <a:pt x="730" y="67"/>
                    <a:pt x="659" y="14"/>
                  </a:cubicBezTo>
                  <a:cubicBezTo>
                    <a:pt x="659" y="6"/>
                    <a:pt x="659" y="6"/>
                    <a:pt x="659" y="6"/>
                  </a:cubicBezTo>
                  <a:cubicBezTo>
                    <a:pt x="684" y="4"/>
                    <a:pt x="751" y="0"/>
                    <a:pt x="821" y="0"/>
                  </a:cubicBezTo>
                  <a:cubicBezTo>
                    <a:pt x="856" y="0"/>
                    <a:pt x="890" y="0"/>
                    <a:pt x="926" y="2"/>
                  </a:cubicBezTo>
                  <a:cubicBezTo>
                    <a:pt x="925" y="40"/>
                    <a:pt x="920" y="102"/>
                    <a:pt x="920" y="306"/>
                  </a:cubicBezTo>
                  <a:cubicBezTo>
                    <a:pt x="920" y="784"/>
                    <a:pt x="920" y="784"/>
                    <a:pt x="920" y="784"/>
                  </a:cubicBezTo>
                  <a:cubicBezTo>
                    <a:pt x="920" y="871"/>
                    <a:pt x="930" y="979"/>
                    <a:pt x="1004" y="1027"/>
                  </a:cubicBezTo>
                  <a:cubicBezTo>
                    <a:pt x="1004" y="1032"/>
                    <a:pt x="1004" y="1032"/>
                    <a:pt x="1004" y="1032"/>
                  </a:cubicBezTo>
                  <a:cubicBezTo>
                    <a:pt x="782" y="1032"/>
                    <a:pt x="782" y="1032"/>
                    <a:pt x="782" y="1032"/>
                  </a:cubicBezTo>
                  <a:cubicBezTo>
                    <a:pt x="765" y="1014"/>
                    <a:pt x="749" y="960"/>
                    <a:pt x="744" y="939"/>
                  </a:cubicBezTo>
                  <a:cubicBezTo>
                    <a:pt x="639" y="1009"/>
                    <a:pt x="530" y="1045"/>
                    <a:pt x="387" y="1045"/>
                  </a:cubicBezTo>
                  <a:cubicBezTo>
                    <a:pt x="145" y="1045"/>
                    <a:pt x="71" y="926"/>
                    <a:pt x="71" y="736"/>
                  </a:cubicBezTo>
                  <a:cubicBezTo>
                    <a:pt x="71" y="305"/>
                    <a:pt x="71" y="305"/>
                    <a:pt x="71" y="305"/>
                  </a:cubicBezTo>
                  <a:close/>
                </a:path>
              </a:pathLst>
            </a:custGeom>
            <a:solidFill>
              <a:srgbClr val="0061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</p:spTree>
    <p:extLst>
      <p:ext uri="{BB962C8B-B14F-4D97-AF65-F5344CB8AC3E}">
        <p14:creationId xmlns:p14="http://schemas.microsoft.com/office/powerpoint/2010/main" val="68995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5D1907-0D70-4CB2-988F-97D44F56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1" y="1226128"/>
            <a:ext cx="10643755" cy="9113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CCC67DE-D694-40F6-9033-2F22DF4C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2407521"/>
            <a:ext cx="10654146" cy="36815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1A3F9988-970A-4CA2-AFCD-21F25D8AD082}"/>
              </a:ext>
            </a:extLst>
          </p:cNvPr>
          <p:cNvSpPr/>
          <p:nvPr userDrawn="1"/>
        </p:nvSpPr>
        <p:spPr>
          <a:xfrm>
            <a:off x="-2074460" y="24063"/>
            <a:ext cx="1990236" cy="8740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265113" algn="l"/>
              </a:tabLst>
            </a:pPr>
            <a:r>
              <a:rPr lang="sv-SE" sz="1200" b="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Rubrik och innehåll: </a:t>
            </a:r>
            <a:r>
              <a:rPr lang="sv-SE" sz="1200" b="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för en- eller tvåradig rubrik och innehåll i fullbredd. Du kan också lägga in en bildtext.</a:t>
            </a:r>
          </a:p>
        </p:txBody>
      </p:sp>
    </p:spTree>
    <p:extLst>
      <p:ext uri="{BB962C8B-B14F-4D97-AF65-F5344CB8AC3E}">
        <p14:creationId xmlns:p14="http://schemas.microsoft.com/office/powerpoint/2010/main" val="29427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innehåll, 2 sp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5D1907-0D70-4CB2-988F-97D44F560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1" y="1226128"/>
            <a:ext cx="10643755" cy="9113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CCC67DE-D694-40F6-9033-2F22DF4C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2407521"/>
            <a:ext cx="5198919" cy="36815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7C6F9F6A-5EE1-426E-AAF4-F9163894A51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31083" y="2407521"/>
            <a:ext cx="5198919" cy="36815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D73A66CF-1C52-44FE-85C6-604CF9819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8825" y="6140310"/>
            <a:ext cx="5205413" cy="2603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1pPr>
          </a:lstStyle>
          <a:p>
            <a:pPr lvl="0"/>
            <a:r>
              <a:rPr lang="sv-SE"/>
              <a:t>Bildtext</a:t>
            </a:r>
          </a:p>
        </p:txBody>
      </p:sp>
      <p:sp>
        <p:nvSpPr>
          <p:cNvPr id="10" name="Platshållare för text 8">
            <a:extLst>
              <a:ext uri="{FF2B5EF4-FFF2-40B4-BE49-F238E27FC236}">
                <a16:creationId xmlns:a16="http://schemas.microsoft.com/office/drawing/2014/main" id="{02F528CE-D42C-4F3A-A140-BC71A68198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9234" y="6140310"/>
            <a:ext cx="5205413" cy="2603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0"/>
            </a:lvl1pPr>
          </a:lstStyle>
          <a:p>
            <a:pPr lvl="0"/>
            <a:r>
              <a:rPr lang="sv-SE"/>
              <a:t>Bildtext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6D8929DC-ABE9-4B31-816A-840B7C28DBBC}"/>
              </a:ext>
            </a:extLst>
          </p:cNvPr>
          <p:cNvSpPr/>
          <p:nvPr userDrawn="1"/>
        </p:nvSpPr>
        <p:spPr>
          <a:xfrm>
            <a:off x="-2088107" y="24063"/>
            <a:ext cx="2003883" cy="1269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265113" algn="l"/>
              </a:tabLst>
            </a:pPr>
            <a:r>
              <a:rPr lang="sv-SE" sz="1200" b="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Rubrik och innehåll i tvåspalt</a:t>
            </a:r>
            <a:r>
              <a:rPr lang="sv-SE" sz="1200" b="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för en- eller tvåradig rubrik och innehåll i två spalter (text, bild, diagram, film etc.). Du kan också lägga in en bildtext.</a:t>
            </a:r>
          </a:p>
        </p:txBody>
      </p:sp>
    </p:spTree>
    <p:extLst>
      <p:ext uri="{BB962C8B-B14F-4D97-AF65-F5344CB8AC3E}">
        <p14:creationId xmlns:p14="http://schemas.microsoft.com/office/powerpoint/2010/main" val="241781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tshållare för innehåll 11">
            <a:extLst>
              <a:ext uri="{FF2B5EF4-FFF2-40B4-BE49-F238E27FC236}">
                <a16:creationId xmlns:a16="http://schemas.microsoft.com/office/drawing/2014/main" id="{BD3F50F6-01EF-4EEF-BF38-97837189641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0"/>
            <a:ext cx="12192000" cy="6858000"/>
          </a:xfrm>
        </p:spPr>
        <p:txBody>
          <a:bodyPr tIns="2088000"/>
          <a:lstStyle>
            <a:lvl1pPr marL="0" indent="0" algn="ctr">
              <a:buNone/>
              <a:defRPr sz="20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sv-SE"/>
              <a:t>Bild/Film</a:t>
            </a:r>
          </a:p>
        </p:txBody>
      </p:sp>
      <p:sp>
        <p:nvSpPr>
          <p:cNvPr id="11" name="Platshållare för text 5">
            <a:extLst>
              <a:ext uri="{FF2B5EF4-FFF2-40B4-BE49-F238E27FC236}">
                <a16:creationId xmlns:a16="http://schemas.microsoft.com/office/drawing/2014/main" id="{F9B4EFBB-3C19-4225-8B81-20FAE00BBB28}"/>
              </a:ext>
            </a:extLst>
          </p:cNvPr>
          <p:cNvSpPr>
            <a:spLocks noGrp="1" noChangeAspect="1"/>
          </p:cNvSpPr>
          <p:nvPr>
            <p:ph type="body" sz="quarter" idx="10" hasCustomPrompt="1"/>
          </p:nvPr>
        </p:nvSpPr>
        <p:spPr>
          <a:xfrm>
            <a:off x="259917" y="262659"/>
            <a:ext cx="504000" cy="504000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solidFill>
              <a:srgbClr val="FFFFFF">
                <a:alpha val="0"/>
              </a:srgbClr>
            </a:solidFill>
          </a:ln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00"/>
            </a:lvl1pPr>
          </a:lstStyle>
          <a:p>
            <a:pPr lvl="0"/>
            <a:r>
              <a:rPr lang="sv-SE"/>
              <a:t>.</a:t>
            </a:r>
          </a:p>
          <a:p>
            <a:pPr lvl="0"/>
            <a:endParaRPr lang="sv-SE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8D20A69E-B8A7-4EB8-9640-CFF681BD9E42}"/>
              </a:ext>
            </a:extLst>
          </p:cNvPr>
          <p:cNvSpPr/>
          <p:nvPr userDrawn="1"/>
        </p:nvSpPr>
        <p:spPr>
          <a:xfrm>
            <a:off x="-2088107" y="24063"/>
            <a:ext cx="2003883" cy="6764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265113" algn="l"/>
              </a:tabLst>
            </a:pPr>
            <a:r>
              <a:rPr lang="sv-SE" sz="1200" b="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Helbild</a:t>
            </a:r>
            <a:r>
              <a:rPr lang="sv-SE" sz="1200" b="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På denna mallsida kan du exempelvis lägga in en helsidesbild eller en film.</a:t>
            </a:r>
          </a:p>
        </p:txBody>
      </p:sp>
    </p:spTree>
    <p:extLst>
      <p:ext uri="{BB962C8B-B14F-4D97-AF65-F5344CB8AC3E}">
        <p14:creationId xmlns:p14="http://schemas.microsoft.com/office/powerpoint/2010/main" val="125928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entrerade 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D73A66CF-1C52-44FE-85C6-604CF9819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8825" y="3573754"/>
            <a:ext cx="5205413" cy="260350"/>
          </a:xfrm>
        </p:spPr>
        <p:txBody>
          <a:bodyPr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000"/>
            </a:lvl1pPr>
          </a:lstStyle>
          <a:p>
            <a:pPr lvl="0"/>
            <a:r>
              <a:rPr lang="sv-SE"/>
              <a:t>Bildtext</a:t>
            </a:r>
          </a:p>
        </p:txBody>
      </p:sp>
      <p:sp>
        <p:nvSpPr>
          <p:cNvPr id="7" name="Platshållare för innehåll 11">
            <a:extLst>
              <a:ext uri="{FF2B5EF4-FFF2-40B4-BE49-F238E27FC236}">
                <a16:creationId xmlns:a16="http://schemas.microsoft.com/office/drawing/2014/main" id="{D77B211B-F194-4A43-BF7A-62F518DA6C4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8927" y="1278080"/>
            <a:ext cx="5195455" cy="2275611"/>
          </a:xfrm>
        </p:spPr>
        <p:txBody>
          <a:bodyPr tIns="180000"/>
          <a:lstStyle>
            <a:lvl1pPr marL="0" indent="0" algn="ctr">
              <a:buNone/>
              <a:defRPr sz="20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Platshållare för text 8">
            <a:extLst>
              <a:ext uri="{FF2B5EF4-FFF2-40B4-BE49-F238E27FC236}">
                <a16:creationId xmlns:a16="http://schemas.microsoft.com/office/drawing/2014/main" id="{05FC7AEF-5E77-4E7B-90F2-4920904C6E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28439" y="3573754"/>
            <a:ext cx="5205413" cy="260350"/>
          </a:xfrm>
        </p:spPr>
        <p:txBody>
          <a:bodyPr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000"/>
            </a:lvl1pPr>
          </a:lstStyle>
          <a:p>
            <a:pPr lvl="0"/>
            <a:r>
              <a:rPr lang="sv-SE"/>
              <a:t>Bildtext</a:t>
            </a:r>
          </a:p>
        </p:txBody>
      </p:sp>
      <p:sp>
        <p:nvSpPr>
          <p:cNvPr id="12" name="Platshållare för innehåll 11">
            <a:extLst>
              <a:ext uri="{FF2B5EF4-FFF2-40B4-BE49-F238E27FC236}">
                <a16:creationId xmlns:a16="http://schemas.microsoft.com/office/drawing/2014/main" id="{9B70EFF5-103B-40E9-9FCD-4568DC92A5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38541" y="1278080"/>
            <a:ext cx="5195455" cy="2275611"/>
          </a:xfrm>
        </p:spPr>
        <p:txBody>
          <a:bodyPr tIns="180000"/>
          <a:lstStyle>
            <a:lvl1pPr marL="0" indent="0" algn="ctr">
              <a:buNone/>
              <a:defRPr sz="20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latshållare för text 8">
            <a:extLst>
              <a:ext uri="{FF2B5EF4-FFF2-40B4-BE49-F238E27FC236}">
                <a16:creationId xmlns:a16="http://schemas.microsoft.com/office/drawing/2014/main" id="{1864F0BA-6C86-464C-8797-E2A18CE9C2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8825" y="6212779"/>
            <a:ext cx="5205413" cy="260350"/>
          </a:xfrm>
        </p:spPr>
        <p:txBody>
          <a:bodyPr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000"/>
            </a:lvl1pPr>
          </a:lstStyle>
          <a:p>
            <a:pPr lvl="0"/>
            <a:r>
              <a:rPr lang="sv-SE"/>
              <a:t>Bildtext</a:t>
            </a:r>
          </a:p>
        </p:txBody>
      </p:sp>
      <p:sp>
        <p:nvSpPr>
          <p:cNvPr id="14" name="Platshållare för innehåll 11">
            <a:extLst>
              <a:ext uri="{FF2B5EF4-FFF2-40B4-BE49-F238E27FC236}">
                <a16:creationId xmlns:a16="http://schemas.microsoft.com/office/drawing/2014/main" id="{CFA737C2-22B0-4972-A655-E0EBC3CE4BE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68927" y="3917105"/>
            <a:ext cx="5195455" cy="2275611"/>
          </a:xfrm>
        </p:spPr>
        <p:txBody>
          <a:bodyPr tIns="180000"/>
          <a:lstStyle>
            <a:lvl1pPr marL="0" indent="0" algn="ctr">
              <a:buNone/>
              <a:defRPr sz="20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latshållare för text 8">
            <a:extLst>
              <a:ext uri="{FF2B5EF4-FFF2-40B4-BE49-F238E27FC236}">
                <a16:creationId xmlns:a16="http://schemas.microsoft.com/office/drawing/2014/main" id="{9CF59FF9-6AD4-4F26-B597-EC8568D9F5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8439" y="6212779"/>
            <a:ext cx="5205413" cy="260350"/>
          </a:xfrm>
        </p:spPr>
        <p:txBody>
          <a:bodyPr/>
          <a:lstStyle>
            <a:lvl1pPr marL="0" indent="0" algn="ctr">
              <a:lnSpc>
                <a:spcPts val="1200"/>
              </a:lnSpc>
              <a:spcBef>
                <a:spcPts val="0"/>
              </a:spcBef>
              <a:buFontTx/>
              <a:buNone/>
              <a:defRPr sz="1000"/>
            </a:lvl1pPr>
          </a:lstStyle>
          <a:p>
            <a:pPr lvl="0"/>
            <a:r>
              <a:rPr lang="sv-SE"/>
              <a:t>Bildtext</a:t>
            </a:r>
          </a:p>
        </p:txBody>
      </p:sp>
      <p:sp>
        <p:nvSpPr>
          <p:cNvPr id="16" name="Platshållare för innehåll 11">
            <a:extLst>
              <a:ext uri="{FF2B5EF4-FFF2-40B4-BE49-F238E27FC236}">
                <a16:creationId xmlns:a16="http://schemas.microsoft.com/office/drawing/2014/main" id="{305AD0E1-5ECD-4AE7-B74F-E4C33179C4A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238541" y="3917105"/>
            <a:ext cx="5195455" cy="2275611"/>
          </a:xfrm>
        </p:spPr>
        <p:txBody>
          <a:bodyPr tIns="180000"/>
          <a:lstStyle>
            <a:lvl1pPr marL="0" indent="0" algn="ctr">
              <a:buNone/>
              <a:defRPr sz="20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67EF4E7C-C7CD-4699-97EF-2CC794367847}"/>
              </a:ext>
            </a:extLst>
          </p:cNvPr>
          <p:cNvSpPr/>
          <p:nvPr userDrawn="1"/>
        </p:nvSpPr>
        <p:spPr>
          <a:xfrm>
            <a:off x="-2074460" y="24063"/>
            <a:ext cx="1990236" cy="1466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84138" algn="l"/>
                <a:tab pos="265113" algn="l"/>
              </a:tabLst>
            </a:pPr>
            <a:r>
              <a:rPr lang="sv-SE" sz="1200" b="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objekt: </a:t>
            </a:r>
            <a:r>
              <a:rPr lang="sv-SE" sz="1200" b="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plats för fyra objekt med varsin bildtext, centrerat. Bra när du vill jämföra objekt från olika år etc. Om du behöver göra fler/färre rutor kan du kopiera/ta bort platshållare.</a:t>
            </a:r>
          </a:p>
        </p:txBody>
      </p:sp>
    </p:spTree>
    <p:extLst>
      <p:ext uri="{BB962C8B-B14F-4D97-AF65-F5344CB8AC3E}">
        <p14:creationId xmlns:p14="http://schemas.microsoft.com/office/powerpoint/2010/main" val="70356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vänsterställda bil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D73A66CF-1C52-44FE-85C6-604CF9819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58825" y="3573754"/>
            <a:ext cx="5205413" cy="260350"/>
          </a:xfrm>
        </p:spPr>
        <p:txBody>
          <a:bodyPr/>
          <a:lstStyle>
            <a:lvl1pPr marL="0" indent="0">
              <a:lnSpc>
                <a:spcPts val="1200"/>
              </a:lnSpc>
              <a:spcBef>
                <a:spcPts val="0"/>
              </a:spcBef>
              <a:buFontTx/>
              <a:buNone/>
              <a:defRPr sz="1000"/>
            </a:lvl1pPr>
          </a:lstStyle>
          <a:p>
            <a:pPr lvl="0"/>
            <a:r>
              <a:rPr lang="sv-SE"/>
              <a:t>Bildtext</a:t>
            </a:r>
          </a:p>
        </p:txBody>
      </p:sp>
      <p:sp>
        <p:nvSpPr>
          <p:cNvPr id="11" name="Platshållare för text 8">
            <a:extLst>
              <a:ext uri="{FF2B5EF4-FFF2-40B4-BE49-F238E27FC236}">
                <a16:creationId xmlns:a16="http://schemas.microsoft.com/office/drawing/2014/main" id="{05FC7AEF-5E77-4E7B-90F2-4920904C6E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28439" y="3573754"/>
            <a:ext cx="5205413" cy="260350"/>
          </a:xfrm>
        </p:spPr>
        <p:txBody>
          <a:bodyPr/>
          <a:lstStyle>
            <a:lvl1pPr marL="0" indent="0">
              <a:lnSpc>
                <a:spcPts val="1200"/>
              </a:lnSpc>
              <a:spcBef>
                <a:spcPts val="0"/>
              </a:spcBef>
              <a:buFontTx/>
              <a:buNone/>
              <a:defRPr sz="1000"/>
            </a:lvl1pPr>
          </a:lstStyle>
          <a:p>
            <a:pPr lvl="0"/>
            <a:r>
              <a:rPr lang="sv-SE"/>
              <a:t>Bildtext</a:t>
            </a:r>
          </a:p>
        </p:txBody>
      </p:sp>
      <p:sp>
        <p:nvSpPr>
          <p:cNvPr id="13" name="Platshållare för text 8">
            <a:extLst>
              <a:ext uri="{FF2B5EF4-FFF2-40B4-BE49-F238E27FC236}">
                <a16:creationId xmlns:a16="http://schemas.microsoft.com/office/drawing/2014/main" id="{1864F0BA-6C86-464C-8797-E2A18CE9C2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8825" y="6212779"/>
            <a:ext cx="5205413" cy="260350"/>
          </a:xfrm>
        </p:spPr>
        <p:txBody>
          <a:bodyPr/>
          <a:lstStyle>
            <a:lvl1pPr marL="0" indent="0">
              <a:lnSpc>
                <a:spcPts val="1200"/>
              </a:lnSpc>
              <a:spcBef>
                <a:spcPts val="0"/>
              </a:spcBef>
              <a:buFontTx/>
              <a:buNone/>
              <a:defRPr sz="1000"/>
            </a:lvl1pPr>
          </a:lstStyle>
          <a:p>
            <a:pPr lvl="0"/>
            <a:r>
              <a:rPr lang="sv-SE"/>
              <a:t>Bildtext</a:t>
            </a:r>
          </a:p>
        </p:txBody>
      </p:sp>
      <p:sp>
        <p:nvSpPr>
          <p:cNvPr id="15" name="Platshållare för text 8">
            <a:extLst>
              <a:ext uri="{FF2B5EF4-FFF2-40B4-BE49-F238E27FC236}">
                <a16:creationId xmlns:a16="http://schemas.microsoft.com/office/drawing/2014/main" id="{9CF59FF9-6AD4-4F26-B597-EC8568D9F5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8439" y="6212779"/>
            <a:ext cx="5205413" cy="260350"/>
          </a:xfrm>
        </p:spPr>
        <p:txBody>
          <a:bodyPr/>
          <a:lstStyle>
            <a:lvl1pPr marL="0" indent="0">
              <a:lnSpc>
                <a:spcPts val="1200"/>
              </a:lnSpc>
              <a:spcBef>
                <a:spcPts val="0"/>
              </a:spcBef>
              <a:buFontTx/>
              <a:buNone/>
              <a:defRPr sz="1000"/>
            </a:lvl1pPr>
          </a:lstStyle>
          <a:p>
            <a:pPr lvl="0"/>
            <a:r>
              <a:rPr lang="sv-SE"/>
              <a:t>Bildtext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67EF4E7C-C7CD-4699-97EF-2CC794367847}"/>
              </a:ext>
            </a:extLst>
          </p:cNvPr>
          <p:cNvSpPr/>
          <p:nvPr userDrawn="1"/>
        </p:nvSpPr>
        <p:spPr>
          <a:xfrm>
            <a:off x="-2074460" y="24063"/>
            <a:ext cx="1990236" cy="14669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84138" algn="l"/>
                <a:tab pos="265113" algn="l"/>
              </a:tabLst>
            </a:pPr>
            <a:r>
              <a:rPr lang="sv-SE" sz="1200" b="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bilder: </a:t>
            </a:r>
            <a:r>
              <a:rPr lang="sv-SE" sz="1200" b="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plats för fyra bilder med varsin bildtext, vänsterställt. Bra när du vill jämföra bild från olika år etc. Om du behöver göra fler/färre rutor kan du kopiera/ta bort platshållare.</a:t>
            </a:r>
          </a:p>
        </p:txBody>
      </p:sp>
      <p:sp>
        <p:nvSpPr>
          <p:cNvPr id="17" name="Platshållare för bild 2">
            <a:extLst>
              <a:ext uri="{FF2B5EF4-FFF2-40B4-BE49-F238E27FC236}">
                <a16:creationId xmlns:a16="http://schemas.microsoft.com/office/drawing/2014/main" id="{D8502A16-AA19-4E0B-AD6C-FDF13805494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76288" y="1273843"/>
            <a:ext cx="5187950" cy="2233613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sv-SE"/>
              <a:t>4 vänsterställda bilder</a:t>
            </a:r>
          </a:p>
        </p:txBody>
      </p:sp>
      <p:sp>
        <p:nvSpPr>
          <p:cNvPr id="20" name="Platshållare för bild 2">
            <a:extLst>
              <a:ext uri="{FF2B5EF4-FFF2-40B4-BE49-F238E27FC236}">
                <a16:creationId xmlns:a16="http://schemas.microsoft.com/office/drawing/2014/main" id="{4F423E97-AED0-44CF-8D1B-7830CB26F37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26595" y="1273843"/>
            <a:ext cx="5187950" cy="2233613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sv-SE"/>
              <a:t>4 vänsterställda bilder</a:t>
            </a:r>
          </a:p>
        </p:txBody>
      </p:sp>
      <p:sp>
        <p:nvSpPr>
          <p:cNvPr id="23" name="Platshållare för bild 2">
            <a:extLst>
              <a:ext uri="{FF2B5EF4-FFF2-40B4-BE49-F238E27FC236}">
                <a16:creationId xmlns:a16="http://schemas.microsoft.com/office/drawing/2014/main" id="{1F062928-8BD1-4CA5-AA20-E60D0F7671C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76288" y="3908808"/>
            <a:ext cx="5187950" cy="2233613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sv-SE"/>
              <a:t>4 vänsterställda bilder</a:t>
            </a:r>
          </a:p>
        </p:txBody>
      </p:sp>
      <p:sp>
        <p:nvSpPr>
          <p:cNvPr id="24" name="Platshållare för bild 2">
            <a:extLst>
              <a:ext uri="{FF2B5EF4-FFF2-40B4-BE49-F238E27FC236}">
                <a16:creationId xmlns:a16="http://schemas.microsoft.com/office/drawing/2014/main" id="{BEE2F423-B0EB-442A-AC1F-47493895D00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26595" y="3908808"/>
            <a:ext cx="5187950" cy="2233613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r>
              <a:rPr lang="sv-SE"/>
              <a:t>4 vänsterställda bilder</a:t>
            </a:r>
          </a:p>
        </p:txBody>
      </p:sp>
    </p:spTree>
    <p:extLst>
      <p:ext uri="{BB962C8B-B14F-4D97-AF65-F5344CB8AC3E}">
        <p14:creationId xmlns:p14="http://schemas.microsoft.com/office/powerpoint/2010/main" val="208086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m svart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244EC2FD-BC9A-48B1-8311-548D133243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pSp>
        <p:nvGrpSpPr>
          <p:cNvPr id="16" name="Grupp 15">
            <a:extLst>
              <a:ext uri="{FF2B5EF4-FFF2-40B4-BE49-F238E27FC236}">
                <a16:creationId xmlns:a16="http://schemas.microsoft.com/office/drawing/2014/main" id="{94A9C963-ED04-41BD-8D28-415BB3BACE33}"/>
              </a:ext>
            </a:extLst>
          </p:cNvPr>
          <p:cNvGrpSpPr/>
          <p:nvPr userDrawn="1"/>
        </p:nvGrpSpPr>
        <p:grpSpPr>
          <a:xfrm>
            <a:off x="260350" y="258763"/>
            <a:ext cx="503238" cy="506412"/>
            <a:chOff x="260350" y="258763"/>
            <a:chExt cx="503238" cy="506412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2CA2365-A94F-4ED0-819A-EFFBD6E13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2288" y="258763"/>
              <a:ext cx="241300" cy="323850"/>
            </a:xfrm>
            <a:custGeom>
              <a:avLst/>
              <a:gdLst>
                <a:gd name="T0" fmla="*/ 1845 w 1845"/>
                <a:gd name="T1" fmla="*/ 2080 h 2463"/>
                <a:gd name="T2" fmla="*/ 945 w 1845"/>
                <a:gd name="T3" fmla="*/ 2463 h 2463"/>
                <a:gd name="T4" fmla="*/ 58 w 1845"/>
                <a:gd name="T5" fmla="*/ 1814 h 2463"/>
                <a:gd name="T6" fmla="*/ 0 w 1845"/>
                <a:gd name="T7" fmla="*/ 336 h 2463"/>
                <a:gd name="T8" fmla="*/ 0 w 1845"/>
                <a:gd name="T9" fmla="*/ 0 h 2463"/>
                <a:gd name="T10" fmla="*/ 6 w 1845"/>
                <a:gd name="T11" fmla="*/ 0 h 2463"/>
                <a:gd name="T12" fmla="*/ 493 w 1845"/>
                <a:gd name="T13" fmla="*/ 955 h 2463"/>
                <a:gd name="T14" fmla="*/ 340 w 1845"/>
                <a:gd name="T15" fmla="*/ 1438 h 2463"/>
                <a:gd name="T16" fmla="*/ 221 w 1845"/>
                <a:gd name="T17" fmla="*/ 1757 h 2463"/>
                <a:gd name="T18" fmla="*/ 361 w 1845"/>
                <a:gd name="T19" fmla="*/ 1883 h 2463"/>
                <a:gd name="T20" fmla="*/ 982 w 1845"/>
                <a:gd name="T21" fmla="*/ 1770 h 2463"/>
                <a:gd name="T22" fmla="*/ 1845 w 1845"/>
                <a:gd name="T23" fmla="*/ 2073 h 2463"/>
                <a:gd name="T24" fmla="*/ 1845 w 1845"/>
                <a:gd name="T25" fmla="*/ 2080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5" h="2463">
                  <a:moveTo>
                    <a:pt x="1845" y="2080"/>
                  </a:moveTo>
                  <a:cubicBezTo>
                    <a:pt x="1580" y="2256"/>
                    <a:pt x="1328" y="2463"/>
                    <a:pt x="945" y="2463"/>
                  </a:cubicBezTo>
                  <a:cubicBezTo>
                    <a:pt x="502" y="2463"/>
                    <a:pt x="130" y="2258"/>
                    <a:pt x="58" y="1814"/>
                  </a:cubicBezTo>
                  <a:cubicBezTo>
                    <a:pt x="6" y="1490"/>
                    <a:pt x="0" y="628"/>
                    <a:pt x="0" y="3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82" y="363"/>
                    <a:pt x="493" y="580"/>
                    <a:pt x="493" y="955"/>
                  </a:cubicBezTo>
                  <a:cubicBezTo>
                    <a:pt x="493" y="1141"/>
                    <a:pt x="432" y="1261"/>
                    <a:pt x="340" y="1438"/>
                  </a:cubicBezTo>
                  <a:cubicBezTo>
                    <a:pt x="292" y="1531"/>
                    <a:pt x="221" y="1648"/>
                    <a:pt x="221" y="1757"/>
                  </a:cubicBezTo>
                  <a:cubicBezTo>
                    <a:pt x="221" y="1821"/>
                    <a:pt x="250" y="1883"/>
                    <a:pt x="361" y="1883"/>
                  </a:cubicBezTo>
                  <a:cubicBezTo>
                    <a:pt x="578" y="1883"/>
                    <a:pt x="700" y="1770"/>
                    <a:pt x="982" y="1770"/>
                  </a:cubicBezTo>
                  <a:cubicBezTo>
                    <a:pt x="1304" y="1770"/>
                    <a:pt x="1534" y="1887"/>
                    <a:pt x="1845" y="2073"/>
                  </a:cubicBezTo>
                  <a:cubicBezTo>
                    <a:pt x="1845" y="2080"/>
                    <a:pt x="1845" y="2080"/>
                    <a:pt x="1845" y="20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10E550A-B98B-4ADA-AD2F-D094FE3AAF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0350" y="258763"/>
              <a:ext cx="241300" cy="323850"/>
            </a:xfrm>
            <a:custGeom>
              <a:avLst/>
              <a:gdLst>
                <a:gd name="T0" fmla="*/ 0 w 1845"/>
                <a:gd name="T1" fmla="*/ 2073 h 2463"/>
                <a:gd name="T2" fmla="*/ 863 w 1845"/>
                <a:gd name="T3" fmla="*/ 1770 h 2463"/>
                <a:gd name="T4" fmla="*/ 1484 w 1845"/>
                <a:gd name="T5" fmla="*/ 1883 h 2463"/>
                <a:gd name="T6" fmla="*/ 1624 w 1845"/>
                <a:gd name="T7" fmla="*/ 1757 h 2463"/>
                <a:gd name="T8" fmla="*/ 1505 w 1845"/>
                <a:gd name="T9" fmla="*/ 1438 h 2463"/>
                <a:gd name="T10" fmla="*/ 1352 w 1845"/>
                <a:gd name="T11" fmla="*/ 955 h 2463"/>
                <a:gd name="T12" fmla="*/ 1839 w 1845"/>
                <a:gd name="T13" fmla="*/ 0 h 2463"/>
                <a:gd name="T14" fmla="*/ 1845 w 1845"/>
                <a:gd name="T15" fmla="*/ 0 h 2463"/>
                <a:gd name="T16" fmla="*/ 1845 w 1845"/>
                <a:gd name="T17" fmla="*/ 334 h 2463"/>
                <a:gd name="T18" fmla="*/ 1787 w 1845"/>
                <a:gd name="T19" fmla="*/ 1814 h 2463"/>
                <a:gd name="T20" fmla="*/ 900 w 1845"/>
                <a:gd name="T21" fmla="*/ 2463 h 2463"/>
                <a:gd name="T22" fmla="*/ 0 w 1845"/>
                <a:gd name="T23" fmla="*/ 2080 h 2463"/>
                <a:gd name="T24" fmla="*/ 0 w 1845"/>
                <a:gd name="T25" fmla="*/ 2073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5" h="2463">
                  <a:moveTo>
                    <a:pt x="0" y="2073"/>
                  </a:moveTo>
                  <a:cubicBezTo>
                    <a:pt x="311" y="1887"/>
                    <a:pt x="541" y="1770"/>
                    <a:pt x="863" y="1770"/>
                  </a:cubicBezTo>
                  <a:cubicBezTo>
                    <a:pt x="1145" y="1770"/>
                    <a:pt x="1267" y="1883"/>
                    <a:pt x="1484" y="1883"/>
                  </a:cubicBezTo>
                  <a:cubicBezTo>
                    <a:pt x="1594" y="1883"/>
                    <a:pt x="1624" y="1821"/>
                    <a:pt x="1624" y="1757"/>
                  </a:cubicBezTo>
                  <a:cubicBezTo>
                    <a:pt x="1624" y="1648"/>
                    <a:pt x="1553" y="1531"/>
                    <a:pt x="1505" y="1438"/>
                  </a:cubicBezTo>
                  <a:cubicBezTo>
                    <a:pt x="1413" y="1261"/>
                    <a:pt x="1352" y="1141"/>
                    <a:pt x="1352" y="955"/>
                  </a:cubicBezTo>
                  <a:cubicBezTo>
                    <a:pt x="1352" y="580"/>
                    <a:pt x="1663" y="363"/>
                    <a:pt x="1839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5" y="334"/>
                    <a:pt x="1845" y="334"/>
                    <a:pt x="1845" y="334"/>
                  </a:cubicBezTo>
                  <a:cubicBezTo>
                    <a:pt x="1845" y="628"/>
                    <a:pt x="1839" y="1490"/>
                    <a:pt x="1787" y="1814"/>
                  </a:cubicBezTo>
                  <a:cubicBezTo>
                    <a:pt x="1715" y="2258"/>
                    <a:pt x="1343" y="2463"/>
                    <a:pt x="900" y="2463"/>
                  </a:cubicBezTo>
                  <a:cubicBezTo>
                    <a:pt x="516" y="2463"/>
                    <a:pt x="264" y="2256"/>
                    <a:pt x="0" y="2080"/>
                  </a:cubicBezTo>
                  <a:cubicBezTo>
                    <a:pt x="0" y="2073"/>
                    <a:pt x="0" y="2073"/>
                    <a:pt x="0" y="20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2D2CB4C-85D6-4CEB-9EE1-0E0043FD83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25" y="625475"/>
              <a:ext cx="95250" cy="139700"/>
            </a:xfrm>
            <a:custGeom>
              <a:avLst/>
              <a:gdLst>
                <a:gd name="T0" fmla="*/ 680 w 728"/>
                <a:gd name="T1" fmla="*/ 252 h 1058"/>
                <a:gd name="T2" fmla="*/ 406 w 728"/>
                <a:gd name="T3" fmla="*/ 140 h 1058"/>
                <a:gd name="T4" fmla="*/ 213 w 728"/>
                <a:gd name="T5" fmla="*/ 265 h 1058"/>
                <a:gd name="T6" fmla="*/ 728 w 728"/>
                <a:gd name="T7" fmla="*/ 752 h 1058"/>
                <a:gd name="T8" fmla="*/ 329 w 728"/>
                <a:gd name="T9" fmla="*/ 1058 h 1058"/>
                <a:gd name="T10" fmla="*/ 7 w 728"/>
                <a:gd name="T11" fmla="*/ 1005 h 1058"/>
                <a:gd name="T12" fmla="*/ 0 w 728"/>
                <a:gd name="T13" fmla="*/ 890 h 1058"/>
                <a:gd name="T14" fmla="*/ 7 w 728"/>
                <a:gd name="T15" fmla="*/ 780 h 1058"/>
                <a:gd name="T16" fmla="*/ 15 w 728"/>
                <a:gd name="T17" fmla="*/ 780 h 1058"/>
                <a:gd name="T18" fmla="*/ 342 w 728"/>
                <a:gd name="T19" fmla="*/ 914 h 1058"/>
                <a:gd name="T20" fmla="*/ 529 w 728"/>
                <a:gd name="T21" fmla="*/ 782 h 1058"/>
                <a:gd name="T22" fmla="*/ 20 w 728"/>
                <a:gd name="T23" fmla="*/ 297 h 1058"/>
                <a:gd name="T24" fmla="*/ 420 w 728"/>
                <a:gd name="T25" fmla="*/ 0 h 1058"/>
                <a:gd name="T26" fmla="*/ 687 w 728"/>
                <a:gd name="T27" fmla="*/ 40 h 1058"/>
                <a:gd name="T28" fmla="*/ 693 w 728"/>
                <a:gd name="T29" fmla="*/ 135 h 1058"/>
                <a:gd name="T30" fmla="*/ 687 w 728"/>
                <a:gd name="T31" fmla="*/ 252 h 1058"/>
                <a:gd name="T32" fmla="*/ 680 w 728"/>
                <a:gd name="T33" fmla="*/ 25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8" h="1058">
                  <a:moveTo>
                    <a:pt x="680" y="252"/>
                  </a:moveTo>
                  <a:cubicBezTo>
                    <a:pt x="643" y="191"/>
                    <a:pt x="555" y="140"/>
                    <a:pt x="406" y="140"/>
                  </a:cubicBezTo>
                  <a:cubicBezTo>
                    <a:pt x="295" y="140"/>
                    <a:pt x="213" y="174"/>
                    <a:pt x="213" y="265"/>
                  </a:cubicBezTo>
                  <a:cubicBezTo>
                    <a:pt x="213" y="471"/>
                    <a:pt x="728" y="432"/>
                    <a:pt x="728" y="752"/>
                  </a:cubicBezTo>
                  <a:cubicBezTo>
                    <a:pt x="728" y="938"/>
                    <a:pt x="594" y="1058"/>
                    <a:pt x="329" y="1058"/>
                  </a:cubicBezTo>
                  <a:cubicBezTo>
                    <a:pt x="199" y="1058"/>
                    <a:pt x="80" y="1038"/>
                    <a:pt x="7" y="1005"/>
                  </a:cubicBezTo>
                  <a:cubicBezTo>
                    <a:pt x="2" y="965"/>
                    <a:pt x="0" y="927"/>
                    <a:pt x="0" y="890"/>
                  </a:cubicBezTo>
                  <a:cubicBezTo>
                    <a:pt x="0" y="854"/>
                    <a:pt x="3" y="817"/>
                    <a:pt x="7" y="780"/>
                  </a:cubicBezTo>
                  <a:cubicBezTo>
                    <a:pt x="15" y="780"/>
                    <a:pt x="15" y="780"/>
                    <a:pt x="15" y="780"/>
                  </a:cubicBezTo>
                  <a:cubicBezTo>
                    <a:pt x="91" y="880"/>
                    <a:pt x="217" y="914"/>
                    <a:pt x="342" y="914"/>
                  </a:cubicBezTo>
                  <a:cubicBezTo>
                    <a:pt x="464" y="914"/>
                    <a:pt x="529" y="865"/>
                    <a:pt x="529" y="782"/>
                  </a:cubicBezTo>
                  <a:cubicBezTo>
                    <a:pt x="529" y="574"/>
                    <a:pt x="20" y="631"/>
                    <a:pt x="20" y="297"/>
                  </a:cubicBezTo>
                  <a:cubicBezTo>
                    <a:pt x="20" y="114"/>
                    <a:pt x="159" y="0"/>
                    <a:pt x="420" y="0"/>
                  </a:cubicBezTo>
                  <a:cubicBezTo>
                    <a:pt x="487" y="0"/>
                    <a:pt x="616" y="8"/>
                    <a:pt x="687" y="40"/>
                  </a:cubicBezTo>
                  <a:cubicBezTo>
                    <a:pt x="691" y="57"/>
                    <a:pt x="693" y="101"/>
                    <a:pt x="693" y="135"/>
                  </a:cubicBezTo>
                  <a:cubicBezTo>
                    <a:pt x="693" y="182"/>
                    <a:pt x="690" y="225"/>
                    <a:pt x="687" y="252"/>
                  </a:cubicBezTo>
                  <a:cubicBezTo>
                    <a:pt x="680" y="252"/>
                    <a:pt x="680" y="252"/>
                    <a:pt x="680" y="2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791EDC4-8302-4829-8B4B-A1D52FD2C0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" y="627063"/>
              <a:ext cx="103188" cy="136525"/>
            </a:xfrm>
            <a:custGeom>
              <a:avLst/>
              <a:gdLst>
                <a:gd name="T0" fmla="*/ 507 w 792"/>
                <a:gd name="T1" fmla="*/ 879 h 1032"/>
                <a:gd name="T2" fmla="*/ 785 w 792"/>
                <a:gd name="T3" fmla="*/ 818 h 1032"/>
                <a:gd name="T4" fmla="*/ 792 w 792"/>
                <a:gd name="T5" fmla="*/ 818 h 1032"/>
                <a:gd name="T6" fmla="*/ 743 w 792"/>
                <a:gd name="T7" fmla="*/ 1032 h 1032"/>
                <a:gd name="T8" fmla="*/ 0 w 792"/>
                <a:gd name="T9" fmla="*/ 1032 h 1032"/>
                <a:gd name="T10" fmla="*/ 0 w 792"/>
                <a:gd name="T11" fmla="*/ 1025 h 1032"/>
                <a:gd name="T12" fmla="*/ 65 w 792"/>
                <a:gd name="T13" fmla="*/ 886 h 1032"/>
                <a:gd name="T14" fmla="*/ 65 w 792"/>
                <a:gd name="T15" fmla="*/ 306 h 1032"/>
                <a:gd name="T16" fmla="*/ 5 w 792"/>
                <a:gd name="T17" fmla="*/ 13 h 1032"/>
                <a:gd name="T18" fmla="*/ 5 w 792"/>
                <a:gd name="T19" fmla="*/ 5 h 1032"/>
                <a:gd name="T20" fmla="*/ 152 w 792"/>
                <a:gd name="T21" fmla="*/ 0 h 1032"/>
                <a:gd name="T22" fmla="*/ 327 w 792"/>
                <a:gd name="T23" fmla="*/ 6 h 1032"/>
                <a:gd name="T24" fmla="*/ 327 w 792"/>
                <a:gd name="T25" fmla="*/ 14 h 1032"/>
                <a:gd name="T26" fmla="*/ 255 w 792"/>
                <a:gd name="T27" fmla="*/ 306 h 1032"/>
                <a:gd name="T28" fmla="*/ 255 w 792"/>
                <a:gd name="T29" fmla="*/ 879 h 1032"/>
                <a:gd name="T30" fmla="*/ 507 w 792"/>
                <a:gd name="T31" fmla="*/ 87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92" h="1032">
                  <a:moveTo>
                    <a:pt x="507" y="879"/>
                  </a:moveTo>
                  <a:cubicBezTo>
                    <a:pt x="664" y="879"/>
                    <a:pt x="738" y="861"/>
                    <a:pt x="785" y="818"/>
                  </a:cubicBezTo>
                  <a:cubicBezTo>
                    <a:pt x="792" y="818"/>
                    <a:pt x="792" y="818"/>
                    <a:pt x="792" y="818"/>
                  </a:cubicBezTo>
                  <a:cubicBezTo>
                    <a:pt x="787" y="871"/>
                    <a:pt x="759" y="993"/>
                    <a:pt x="743" y="1032"/>
                  </a:cubicBezTo>
                  <a:cubicBezTo>
                    <a:pt x="0" y="1032"/>
                    <a:pt x="0" y="1032"/>
                    <a:pt x="0" y="1032"/>
                  </a:cubicBezTo>
                  <a:cubicBezTo>
                    <a:pt x="0" y="1025"/>
                    <a:pt x="0" y="1025"/>
                    <a:pt x="0" y="1025"/>
                  </a:cubicBezTo>
                  <a:cubicBezTo>
                    <a:pt x="44" y="997"/>
                    <a:pt x="65" y="973"/>
                    <a:pt x="65" y="886"/>
                  </a:cubicBezTo>
                  <a:cubicBezTo>
                    <a:pt x="65" y="306"/>
                    <a:pt x="65" y="306"/>
                    <a:pt x="65" y="306"/>
                  </a:cubicBezTo>
                  <a:cubicBezTo>
                    <a:pt x="65" y="108"/>
                    <a:pt x="65" y="58"/>
                    <a:pt x="5" y="1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4" y="2"/>
                    <a:pt x="87" y="0"/>
                    <a:pt x="152" y="0"/>
                  </a:cubicBezTo>
                  <a:cubicBezTo>
                    <a:pt x="227" y="0"/>
                    <a:pt x="294" y="2"/>
                    <a:pt x="327" y="6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257" y="66"/>
                    <a:pt x="255" y="108"/>
                    <a:pt x="255" y="306"/>
                  </a:cubicBezTo>
                  <a:cubicBezTo>
                    <a:pt x="255" y="879"/>
                    <a:pt x="255" y="879"/>
                    <a:pt x="255" y="879"/>
                  </a:cubicBezTo>
                  <a:cubicBezTo>
                    <a:pt x="507" y="879"/>
                    <a:pt x="507" y="879"/>
                    <a:pt x="507" y="8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F57A86D-80CD-43BB-ABCA-763C7277C5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6263" y="627063"/>
              <a:ext cx="131763" cy="138112"/>
            </a:xfrm>
            <a:custGeom>
              <a:avLst/>
              <a:gdLst>
                <a:gd name="T0" fmla="*/ 71 w 1004"/>
                <a:gd name="T1" fmla="*/ 305 h 1045"/>
                <a:gd name="T2" fmla="*/ 0 w 1004"/>
                <a:gd name="T3" fmla="*/ 14 h 1045"/>
                <a:gd name="T4" fmla="*/ 0 w 1004"/>
                <a:gd name="T5" fmla="*/ 6 h 1045"/>
                <a:gd name="T6" fmla="*/ 160 w 1004"/>
                <a:gd name="T7" fmla="*/ 0 h 1045"/>
                <a:gd name="T8" fmla="*/ 268 w 1004"/>
                <a:gd name="T9" fmla="*/ 2 h 1045"/>
                <a:gd name="T10" fmla="*/ 261 w 1004"/>
                <a:gd name="T11" fmla="*/ 305 h 1045"/>
                <a:gd name="T12" fmla="*/ 261 w 1004"/>
                <a:gd name="T13" fmla="*/ 651 h 1045"/>
                <a:gd name="T14" fmla="*/ 431 w 1004"/>
                <a:gd name="T15" fmla="*/ 879 h 1045"/>
                <a:gd name="T16" fmla="*/ 709 w 1004"/>
                <a:gd name="T17" fmla="*/ 793 h 1045"/>
                <a:gd name="T18" fmla="*/ 730 w 1004"/>
                <a:gd name="T19" fmla="*/ 730 h 1045"/>
                <a:gd name="T20" fmla="*/ 730 w 1004"/>
                <a:gd name="T21" fmla="*/ 309 h 1045"/>
                <a:gd name="T22" fmla="*/ 659 w 1004"/>
                <a:gd name="T23" fmla="*/ 14 h 1045"/>
                <a:gd name="T24" fmla="*/ 659 w 1004"/>
                <a:gd name="T25" fmla="*/ 6 h 1045"/>
                <a:gd name="T26" fmla="*/ 821 w 1004"/>
                <a:gd name="T27" fmla="*/ 0 h 1045"/>
                <a:gd name="T28" fmla="*/ 926 w 1004"/>
                <a:gd name="T29" fmla="*/ 2 h 1045"/>
                <a:gd name="T30" fmla="*/ 920 w 1004"/>
                <a:gd name="T31" fmla="*/ 306 h 1045"/>
                <a:gd name="T32" fmla="*/ 920 w 1004"/>
                <a:gd name="T33" fmla="*/ 784 h 1045"/>
                <a:gd name="T34" fmla="*/ 1004 w 1004"/>
                <a:gd name="T35" fmla="*/ 1027 h 1045"/>
                <a:gd name="T36" fmla="*/ 1004 w 1004"/>
                <a:gd name="T37" fmla="*/ 1032 h 1045"/>
                <a:gd name="T38" fmla="*/ 782 w 1004"/>
                <a:gd name="T39" fmla="*/ 1032 h 1045"/>
                <a:gd name="T40" fmla="*/ 744 w 1004"/>
                <a:gd name="T41" fmla="*/ 939 h 1045"/>
                <a:gd name="T42" fmla="*/ 387 w 1004"/>
                <a:gd name="T43" fmla="*/ 1045 h 1045"/>
                <a:gd name="T44" fmla="*/ 71 w 1004"/>
                <a:gd name="T45" fmla="*/ 736 h 1045"/>
                <a:gd name="T46" fmla="*/ 71 w 1004"/>
                <a:gd name="T47" fmla="*/ 305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4" h="1045">
                  <a:moveTo>
                    <a:pt x="71" y="305"/>
                  </a:moveTo>
                  <a:cubicBezTo>
                    <a:pt x="71" y="108"/>
                    <a:pt x="71" y="66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6" y="4"/>
                    <a:pt x="92" y="0"/>
                    <a:pt x="160" y="0"/>
                  </a:cubicBezTo>
                  <a:cubicBezTo>
                    <a:pt x="197" y="0"/>
                    <a:pt x="232" y="0"/>
                    <a:pt x="268" y="2"/>
                  </a:cubicBezTo>
                  <a:cubicBezTo>
                    <a:pt x="266" y="40"/>
                    <a:pt x="261" y="102"/>
                    <a:pt x="261" y="305"/>
                  </a:cubicBezTo>
                  <a:cubicBezTo>
                    <a:pt x="261" y="651"/>
                    <a:pt x="261" y="651"/>
                    <a:pt x="261" y="651"/>
                  </a:cubicBezTo>
                  <a:cubicBezTo>
                    <a:pt x="261" y="802"/>
                    <a:pt x="283" y="879"/>
                    <a:pt x="431" y="879"/>
                  </a:cubicBezTo>
                  <a:cubicBezTo>
                    <a:pt x="547" y="879"/>
                    <a:pt x="661" y="834"/>
                    <a:pt x="709" y="793"/>
                  </a:cubicBezTo>
                  <a:cubicBezTo>
                    <a:pt x="730" y="775"/>
                    <a:pt x="730" y="756"/>
                    <a:pt x="730" y="730"/>
                  </a:cubicBezTo>
                  <a:cubicBezTo>
                    <a:pt x="730" y="309"/>
                    <a:pt x="730" y="309"/>
                    <a:pt x="730" y="309"/>
                  </a:cubicBezTo>
                  <a:cubicBezTo>
                    <a:pt x="730" y="108"/>
                    <a:pt x="730" y="67"/>
                    <a:pt x="659" y="14"/>
                  </a:cubicBezTo>
                  <a:cubicBezTo>
                    <a:pt x="659" y="6"/>
                    <a:pt x="659" y="6"/>
                    <a:pt x="659" y="6"/>
                  </a:cubicBezTo>
                  <a:cubicBezTo>
                    <a:pt x="684" y="4"/>
                    <a:pt x="751" y="0"/>
                    <a:pt x="821" y="0"/>
                  </a:cubicBezTo>
                  <a:cubicBezTo>
                    <a:pt x="856" y="0"/>
                    <a:pt x="890" y="0"/>
                    <a:pt x="926" y="2"/>
                  </a:cubicBezTo>
                  <a:cubicBezTo>
                    <a:pt x="925" y="40"/>
                    <a:pt x="920" y="102"/>
                    <a:pt x="920" y="306"/>
                  </a:cubicBezTo>
                  <a:cubicBezTo>
                    <a:pt x="920" y="784"/>
                    <a:pt x="920" y="784"/>
                    <a:pt x="920" y="784"/>
                  </a:cubicBezTo>
                  <a:cubicBezTo>
                    <a:pt x="920" y="871"/>
                    <a:pt x="930" y="979"/>
                    <a:pt x="1004" y="1027"/>
                  </a:cubicBezTo>
                  <a:cubicBezTo>
                    <a:pt x="1004" y="1032"/>
                    <a:pt x="1004" y="1032"/>
                    <a:pt x="1004" y="1032"/>
                  </a:cubicBezTo>
                  <a:cubicBezTo>
                    <a:pt x="782" y="1032"/>
                    <a:pt x="782" y="1032"/>
                    <a:pt x="782" y="1032"/>
                  </a:cubicBezTo>
                  <a:cubicBezTo>
                    <a:pt x="765" y="1014"/>
                    <a:pt x="749" y="960"/>
                    <a:pt x="744" y="939"/>
                  </a:cubicBezTo>
                  <a:cubicBezTo>
                    <a:pt x="639" y="1009"/>
                    <a:pt x="530" y="1045"/>
                    <a:pt x="387" y="1045"/>
                  </a:cubicBezTo>
                  <a:cubicBezTo>
                    <a:pt x="145" y="1045"/>
                    <a:pt x="71" y="926"/>
                    <a:pt x="71" y="736"/>
                  </a:cubicBezTo>
                  <a:cubicBezTo>
                    <a:pt x="71" y="305"/>
                    <a:pt x="71" y="305"/>
                    <a:pt x="71" y="3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9" name="Rektangel 8">
            <a:extLst>
              <a:ext uri="{FF2B5EF4-FFF2-40B4-BE49-F238E27FC236}">
                <a16:creationId xmlns:a16="http://schemas.microsoft.com/office/drawing/2014/main" id="{F7A80C34-BE5B-48ED-9F8E-B78B0BD14B19}"/>
              </a:ext>
            </a:extLst>
          </p:cNvPr>
          <p:cNvSpPr/>
          <p:nvPr userDrawn="1"/>
        </p:nvSpPr>
        <p:spPr>
          <a:xfrm>
            <a:off x="-2088107" y="24063"/>
            <a:ext cx="2003883" cy="1269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84138" algn="l"/>
                <a:tab pos="265113" algn="l"/>
              </a:tabLst>
            </a:pPr>
            <a:r>
              <a:rPr lang="sv-SE" sz="1200" b="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Tom svart sida: </a:t>
            </a:r>
            <a:r>
              <a:rPr lang="sv-SE" sz="1200" b="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välj som paussida eller lägg in om du vill diskutera något utanför presentationen. Svart sida gör presentationen mindre tung än en bild.</a:t>
            </a:r>
          </a:p>
        </p:txBody>
      </p:sp>
    </p:spTree>
    <p:extLst>
      <p:ext uri="{BB962C8B-B14F-4D97-AF65-F5344CB8AC3E}">
        <p14:creationId xmlns:p14="http://schemas.microsoft.com/office/powerpoint/2010/main" val="1572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llanrubrik svart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244EC2FD-BC9A-48B1-8311-548D133243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A2E631D-57F7-4466-9422-5DF057A37B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>
            <a:lvl1pPr algn="ctr">
              <a:lnSpc>
                <a:spcPts val="5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sv-SE"/>
              <a:t>Mellanrubrik</a:t>
            </a:r>
          </a:p>
        </p:txBody>
      </p:sp>
      <p:grpSp>
        <p:nvGrpSpPr>
          <p:cNvPr id="16" name="Grupp 15">
            <a:extLst>
              <a:ext uri="{FF2B5EF4-FFF2-40B4-BE49-F238E27FC236}">
                <a16:creationId xmlns:a16="http://schemas.microsoft.com/office/drawing/2014/main" id="{94A9C963-ED04-41BD-8D28-415BB3BACE33}"/>
              </a:ext>
            </a:extLst>
          </p:cNvPr>
          <p:cNvGrpSpPr/>
          <p:nvPr userDrawn="1"/>
        </p:nvGrpSpPr>
        <p:grpSpPr>
          <a:xfrm>
            <a:off x="260350" y="258763"/>
            <a:ext cx="503238" cy="506412"/>
            <a:chOff x="260350" y="258763"/>
            <a:chExt cx="503238" cy="506412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2CA2365-A94F-4ED0-819A-EFFBD6E13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2288" y="258763"/>
              <a:ext cx="241300" cy="323850"/>
            </a:xfrm>
            <a:custGeom>
              <a:avLst/>
              <a:gdLst>
                <a:gd name="T0" fmla="*/ 1845 w 1845"/>
                <a:gd name="T1" fmla="*/ 2080 h 2463"/>
                <a:gd name="T2" fmla="*/ 945 w 1845"/>
                <a:gd name="T3" fmla="*/ 2463 h 2463"/>
                <a:gd name="T4" fmla="*/ 58 w 1845"/>
                <a:gd name="T5" fmla="*/ 1814 h 2463"/>
                <a:gd name="T6" fmla="*/ 0 w 1845"/>
                <a:gd name="T7" fmla="*/ 336 h 2463"/>
                <a:gd name="T8" fmla="*/ 0 w 1845"/>
                <a:gd name="T9" fmla="*/ 0 h 2463"/>
                <a:gd name="T10" fmla="*/ 6 w 1845"/>
                <a:gd name="T11" fmla="*/ 0 h 2463"/>
                <a:gd name="T12" fmla="*/ 493 w 1845"/>
                <a:gd name="T13" fmla="*/ 955 h 2463"/>
                <a:gd name="T14" fmla="*/ 340 w 1845"/>
                <a:gd name="T15" fmla="*/ 1438 h 2463"/>
                <a:gd name="T16" fmla="*/ 221 w 1845"/>
                <a:gd name="T17" fmla="*/ 1757 h 2463"/>
                <a:gd name="T18" fmla="*/ 361 w 1845"/>
                <a:gd name="T19" fmla="*/ 1883 h 2463"/>
                <a:gd name="T20" fmla="*/ 982 w 1845"/>
                <a:gd name="T21" fmla="*/ 1770 h 2463"/>
                <a:gd name="T22" fmla="*/ 1845 w 1845"/>
                <a:gd name="T23" fmla="*/ 2073 h 2463"/>
                <a:gd name="T24" fmla="*/ 1845 w 1845"/>
                <a:gd name="T25" fmla="*/ 2080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5" h="2463">
                  <a:moveTo>
                    <a:pt x="1845" y="2080"/>
                  </a:moveTo>
                  <a:cubicBezTo>
                    <a:pt x="1580" y="2256"/>
                    <a:pt x="1328" y="2463"/>
                    <a:pt x="945" y="2463"/>
                  </a:cubicBezTo>
                  <a:cubicBezTo>
                    <a:pt x="502" y="2463"/>
                    <a:pt x="130" y="2258"/>
                    <a:pt x="58" y="1814"/>
                  </a:cubicBezTo>
                  <a:cubicBezTo>
                    <a:pt x="6" y="1490"/>
                    <a:pt x="0" y="628"/>
                    <a:pt x="0" y="3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82" y="363"/>
                    <a:pt x="493" y="580"/>
                    <a:pt x="493" y="955"/>
                  </a:cubicBezTo>
                  <a:cubicBezTo>
                    <a:pt x="493" y="1141"/>
                    <a:pt x="432" y="1261"/>
                    <a:pt x="340" y="1438"/>
                  </a:cubicBezTo>
                  <a:cubicBezTo>
                    <a:pt x="292" y="1531"/>
                    <a:pt x="221" y="1648"/>
                    <a:pt x="221" y="1757"/>
                  </a:cubicBezTo>
                  <a:cubicBezTo>
                    <a:pt x="221" y="1821"/>
                    <a:pt x="250" y="1883"/>
                    <a:pt x="361" y="1883"/>
                  </a:cubicBezTo>
                  <a:cubicBezTo>
                    <a:pt x="578" y="1883"/>
                    <a:pt x="700" y="1770"/>
                    <a:pt x="982" y="1770"/>
                  </a:cubicBezTo>
                  <a:cubicBezTo>
                    <a:pt x="1304" y="1770"/>
                    <a:pt x="1534" y="1887"/>
                    <a:pt x="1845" y="2073"/>
                  </a:cubicBezTo>
                  <a:cubicBezTo>
                    <a:pt x="1845" y="2080"/>
                    <a:pt x="1845" y="2080"/>
                    <a:pt x="1845" y="20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10E550A-B98B-4ADA-AD2F-D094FE3AAF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0350" y="258763"/>
              <a:ext cx="241300" cy="323850"/>
            </a:xfrm>
            <a:custGeom>
              <a:avLst/>
              <a:gdLst>
                <a:gd name="T0" fmla="*/ 0 w 1845"/>
                <a:gd name="T1" fmla="*/ 2073 h 2463"/>
                <a:gd name="T2" fmla="*/ 863 w 1845"/>
                <a:gd name="T3" fmla="*/ 1770 h 2463"/>
                <a:gd name="T4" fmla="*/ 1484 w 1845"/>
                <a:gd name="T5" fmla="*/ 1883 h 2463"/>
                <a:gd name="T6" fmla="*/ 1624 w 1845"/>
                <a:gd name="T7" fmla="*/ 1757 h 2463"/>
                <a:gd name="T8" fmla="*/ 1505 w 1845"/>
                <a:gd name="T9" fmla="*/ 1438 h 2463"/>
                <a:gd name="T10" fmla="*/ 1352 w 1845"/>
                <a:gd name="T11" fmla="*/ 955 h 2463"/>
                <a:gd name="T12" fmla="*/ 1839 w 1845"/>
                <a:gd name="T13" fmla="*/ 0 h 2463"/>
                <a:gd name="T14" fmla="*/ 1845 w 1845"/>
                <a:gd name="T15" fmla="*/ 0 h 2463"/>
                <a:gd name="T16" fmla="*/ 1845 w 1845"/>
                <a:gd name="T17" fmla="*/ 334 h 2463"/>
                <a:gd name="T18" fmla="*/ 1787 w 1845"/>
                <a:gd name="T19" fmla="*/ 1814 h 2463"/>
                <a:gd name="T20" fmla="*/ 900 w 1845"/>
                <a:gd name="T21" fmla="*/ 2463 h 2463"/>
                <a:gd name="T22" fmla="*/ 0 w 1845"/>
                <a:gd name="T23" fmla="*/ 2080 h 2463"/>
                <a:gd name="T24" fmla="*/ 0 w 1845"/>
                <a:gd name="T25" fmla="*/ 2073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5" h="2463">
                  <a:moveTo>
                    <a:pt x="0" y="2073"/>
                  </a:moveTo>
                  <a:cubicBezTo>
                    <a:pt x="311" y="1887"/>
                    <a:pt x="541" y="1770"/>
                    <a:pt x="863" y="1770"/>
                  </a:cubicBezTo>
                  <a:cubicBezTo>
                    <a:pt x="1145" y="1770"/>
                    <a:pt x="1267" y="1883"/>
                    <a:pt x="1484" y="1883"/>
                  </a:cubicBezTo>
                  <a:cubicBezTo>
                    <a:pt x="1594" y="1883"/>
                    <a:pt x="1624" y="1821"/>
                    <a:pt x="1624" y="1757"/>
                  </a:cubicBezTo>
                  <a:cubicBezTo>
                    <a:pt x="1624" y="1648"/>
                    <a:pt x="1553" y="1531"/>
                    <a:pt x="1505" y="1438"/>
                  </a:cubicBezTo>
                  <a:cubicBezTo>
                    <a:pt x="1413" y="1261"/>
                    <a:pt x="1352" y="1141"/>
                    <a:pt x="1352" y="955"/>
                  </a:cubicBezTo>
                  <a:cubicBezTo>
                    <a:pt x="1352" y="580"/>
                    <a:pt x="1663" y="363"/>
                    <a:pt x="1839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5" y="334"/>
                    <a:pt x="1845" y="334"/>
                    <a:pt x="1845" y="334"/>
                  </a:cubicBezTo>
                  <a:cubicBezTo>
                    <a:pt x="1845" y="628"/>
                    <a:pt x="1839" y="1490"/>
                    <a:pt x="1787" y="1814"/>
                  </a:cubicBezTo>
                  <a:cubicBezTo>
                    <a:pt x="1715" y="2258"/>
                    <a:pt x="1343" y="2463"/>
                    <a:pt x="900" y="2463"/>
                  </a:cubicBezTo>
                  <a:cubicBezTo>
                    <a:pt x="516" y="2463"/>
                    <a:pt x="264" y="2256"/>
                    <a:pt x="0" y="2080"/>
                  </a:cubicBezTo>
                  <a:cubicBezTo>
                    <a:pt x="0" y="2073"/>
                    <a:pt x="0" y="2073"/>
                    <a:pt x="0" y="20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2D2CB4C-85D6-4CEB-9EE1-0E0043FD83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25" y="625475"/>
              <a:ext cx="95250" cy="139700"/>
            </a:xfrm>
            <a:custGeom>
              <a:avLst/>
              <a:gdLst>
                <a:gd name="T0" fmla="*/ 680 w 728"/>
                <a:gd name="T1" fmla="*/ 252 h 1058"/>
                <a:gd name="T2" fmla="*/ 406 w 728"/>
                <a:gd name="T3" fmla="*/ 140 h 1058"/>
                <a:gd name="T4" fmla="*/ 213 w 728"/>
                <a:gd name="T5" fmla="*/ 265 h 1058"/>
                <a:gd name="T6" fmla="*/ 728 w 728"/>
                <a:gd name="T7" fmla="*/ 752 h 1058"/>
                <a:gd name="T8" fmla="*/ 329 w 728"/>
                <a:gd name="T9" fmla="*/ 1058 h 1058"/>
                <a:gd name="T10" fmla="*/ 7 w 728"/>
                <a:gd name="T11" fmla="*/ 1005 h 1058"/>
                <a:gd name="T12" fmla="*/ 0 w 728"/>
                <a:gd name="T13" fmla="*/ 890 h 1058"/>
                <a:gd name="T14" fmla="*/ 7 w 728"/>
                <a:gd name="T15" fmla="*/ 780 h 1058"/>
                <a:gd name="T16" fmla="*/ 15 w 728"/>
                <a:gd name="T17" fmla="*/ 780 h 1058"/>
                <a:gd name="T18" fmla="*/ 342 w 728"/>
                <a:gd name="T19" fmla="*/ 914 h 1058"/>
                <a:gd name="T20" fmla="*/ 529 w 728"/>
                <a:gd name="T21" fmla="*/ 782 h 1058"/>
                <a:gd name="T22" fmla="*/ 20 w 728"/>
                <a:gd name="T23" fmla="*/ 297 h 1058"/>
                <a:gd name="T24" fmla="*/ 420 w 728"/>
                <a:gd name="T25" fmla="*/ 0 h 1058"/>
                <a:gd name="T26" fmla="*/ 687 w 728"/>
                <a:gd name="T27" fmla="*/ 40 h 1058"/>
                <a:gd name="T28" fmla="*/ 693 w 728"/>
                <a:gd name="T29" fmla="*/ 135 h 1058"/>
                <a:gd name="T30" fmla="*/ 687 w 728"/>
                <a:gd name="T31" fmla="*/ 252 h 1058"/>
                <a:gd name="T32" fmla="*/ 680 w 728"/>
                <a:gd name="T33" fmla="*/ 25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8" h="1058">
                  <a:moveTo>
                    <a:pt x="680" y="252"/>
                  </a:moveTo>
                  <a:cubicBezTo>
                    <a:pt x="643" y="191"/>
                    <a:pt x="555" y="140"/>
                    <a:pt x="406" y="140"/>
                  </a:cubicBezTo>
                  <a:cubicBezTo>
                    <a:pt x="295" y="140"/>
                    <a:pt x="213" y="174"/>
                    <a:pt x="213" y="265"/>
                  </a:cubicBezTo>
                  <a:cubicBezTo>
                    <a:pt x="213" y="471"/>
                    <a:pt x="728" y="432"/>
                    <a:pt x="728" y="752"/>
                  </a:cubicBezTo>
                  <a:cubicBezTo>
                    <a:pt x="728" y="938"/>
                    <a:pt x="594" y="1058"/>
                    <a:pt x="329" y="1058"/>
                  </a:cubicBezTo>
                  <a:cubicBezTo>
                    <a:pt x="199" y="1058"/>
                    <a:pt x="80" y="1038"/>
                    <a:pt x="7" y="1005"/>
                  </a:cubicBezTo>
                  <a:cubicBezTo>
                    <a:pt x="2" y="965"/>
                    <a:pt x="0" y="927"/>
                    <a:pt x="0" y="890"/>
                  </a:cubicBezTo>
                  <a:cubicBezTo>
                    <a:pt x="0" y="854"/>
                    <a:pt x="3" y="817"/>
                    <a:pt x="7" y="780"/>
                  </a:cubicBezTo>
                  <a:cubicBezTo>
                    <a:pt x="15" y="780"/>
                    <a:pt x="15" y="780"/>
                    <a:pt x="15" y="780"/>
                  </a:cubicBezTo>
                  <a:cubicBezTo>
                    <a:pt x="91" y="880"/>
                    <a:pt x="217" y="914"/>
                    <a:pt x="342" y="914"/>
                  </a:cubicBezTo>
                  <a:cubicBezTo>
                    <a:pt x="464" y="914"/>
                    <a:pt x="529" y="865"/>
                    <a:pt x="529" y="782"/>
                  </a:cubicBezTo>
                  <a:cubicBezTo>
                    <a:pt x="529" y="574"/>
                    <a:pt x="20" y="631"/>
                    <a:pt x="20" y="297"/>
                  </a:cubicBezTo>
                  <a:cubicBezTo>
                    <a:pt x="20" y="114"/>
                    <a:pt x="159" y="0"/>
                    <a:pt x="420" y="0"/>
                  </a:cubicBezTo>
                  <a:cubicBezTo>
                    <a:pt x="487" y="0"/>
                    <a:pt x="616" y="8"/>
                    <a:pt x="687" y="40"/>
                  </a:cubicBezTo>
                  <a:cubicBezTo>
                    <a:pt x="691" y="57"/>
                    <a:pt x="693" y="101"/>
                    <a:pt x="693" y="135"/>
                  </a:cubicBezTo>
                  <a:cubicBezTo>
                    <a:pt x="693" y="182"/>
                    <a:pt x="690" y="225"/>
                    <a:pt x="687" y="252"/>
                  </a:cubicBezTo>
                  <a:cubicBezTo>
                    <a:pt x="680" y="252"/>
                    <a:pt x="680" y="252"/>
                    <a:pt x="680" y="2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791EDC4-8302-4829-8B4B-A1D52FD2C0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" y="627063"/>
              <a:ext cx="103188" cy="136525"/>
            </a:xfrm>
            <a:custGeom>
              <a:avLst/>
              <a:gdLst>
                <a:gd name="T0" fmla="*/ 507 w 792"/>
                <a:gd name="T1" fmla="*/ 879 h 1032"/>
                <a:gd name="T2" fmla="*/ 785 w 792"/>
                <a:gd name="T3" fmla="*/ 818 h 1032"/>
                <a:gd name="T4" fmla="*/ 792 w 792"/>
                <a:gd name="T5" fmla="*/ 818 h 1032"/>
                <a:gd name="T6" fmla="*/ 743 w 792"/>
                <a:gd name="T7" fmla="*/ 1032 h 1032"/>
                <a:gd name="T8" fmla="*/ 0 w 792"/>
                <a:gd name="T9" fmla="*/ 1032 h 1032"/>
                <a:gd name="T10" fmla="*/ 0 w 792"/>
                <a:gd name="T11" fmla="*/ 1025 h 1032"/>
                <a:gd name="T12" fmla="*/ 65 w 792"/>
                <a:gd name="T13" fmla="*/ 886 h 1032"/>
                <a:gd name="T14" fmla="*/ 65 w 792"/>
                <a:gd name="T15" fmla="*/ 306 h 1032"/>
                <a:gd name="T16" fmla="*/ 5 w 792"/>
                <a:gd name="T17" fmla="*/ 13 h 1032"/>
                <a:gd name="T18" fmla="*/ 5 w 792"/>
                <a:gd name="T19" fmla="*/ 5 h 1032"/>
                <a:gd name="T20" fmla="*/ 152 w 792"/>
                <a:gd name="T21" fmla="*/ 0 h 1032"/>
                <a:gd name="T22" fmla="*/ 327 w 792"/>
                <a:gd name="T23" fmla="*/ 6 h 1032"/>
                <a:gd name="T24" fmla="*/ 327 w 792"/>
                <a:gd name="T25" fmla="*/ 14 h 1032"/>
                <a:gd name="T26" fmla="*/ 255 w 792"/>
                <a:gd name="T27" fmla="*/ 306 h 1032"/>
                <a:gd name="T28" fmla="*/ 255 w 792"/>
                <a:gd name="T29" fmla="*/ 879 h 1032"/>
                <a:gd name="T30" fmla="*/ 507 w 792"/>
                <a:gd name="T31" fmla="*/ 87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92" h="1032">
                  <a:moveTo>
                    <a:pt x="507" y="879"/>
                  </a:moveTo>
                  <a:cubicBezTo>
                    <a:pt x="664" y="879"/>
                    <a:pt x="738" y="861"/>
                    <a:pt x="785" y="818"/>
                  </a:cubicBezTo>
                  <a:cubicBezTo>
                    <a:pt x="792" y="818"/>
                    <a:pt x="792" y="818"/>
                    <a:pt x="792" y="818"/>
                  </a:cubicBezTo>
                  <a:cubicBezTo>
                    <a:pt x="787" y="871"/>
                    <a:pt x="759" y="993"/>
                    <a:pt x="743" y="1032"/>
                  </a:cubicBezTo>
                  <a:cubicBezTo>
                    <a:pt x="0" y="1032"/>
                    <a:pt x="0" y="1032"/>
                    <a:pt x="0" y="1032"/>
                  </a:cubicBezTo>
                  <a:cubicBezTo>
                    <a:pt x="0" y="1025"/>
                    <a:pt x="0" y="1025"/>
                    <a:pt x="0" y="1025"/>
                  </a:cubicBezTo>
                  <a:cubicBezTo>
                    <a:pt x="44" y="997"/>
                    <a:pt x="65" y="973"/>
                    <a:pt x="65" y="886"/>
                  </a:cubicBezTo>
                  <a:cubicBezTo>
                    <a:pt x="65" y="306"/>
                    <a:pt x="65" y="306"/>
                    <a:pt x="65" y="306"/>
                  </a:cubicBezTo>
                  <a:cubicBezTo>
                    <a:pt x="65" y="108"/>
                    <a:pt x="65" y="58"/>
                    <a:pt x="5" y="1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4" y="2"/>
                    <a:pt x="87" y="0"/>
                    <a:pt x="152" y="0"/>
                  </a:cubicBezTo>
                  <a:cubicBezTo>
                    <a:pt x="227" y="0"/>
                    <a:pt x="294" y="2"/>
                    <a:pt x="327" y="6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257" y="66"/>
                    <a:pt x="255" y="108"/>
                    <a:pt x="255" y="306"/>
                  </a:cubicBezTo>
                  <a:cubicBezTo>
                    <a:pt x="255" y="879"/>
                    <a:pt x="255" y="879"/>
                    <a:pt x="255" y="879"/>
                  </a:cubicBezTo>
                  <a:cubicBezTo>
                    <a:pt x="507" y="879"/>
                    <a:pt x="507" y="879"/>
                    <a:pt x="507" y="8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F57A86D-80CD-43BB-ABCA-763C7277C5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6263" y="627063"/>
              <a:ext cx="131763" cy="138112"/>
            </a:xfrm>
            <a:custGeom>
              <a:avLst/>
              <a:gdLst>
                <a:gd name="T0" fmla="*/ 71 w 1004"/>
                <a:gd name="T1" fmla="*/ 305 h 1045"/>
                <a:gd name="T2" fmla="*/ 0 w 1004"/>
                <a:gd name="T3" fmla="*/ 14 h 1045"/>
                <a:gd name="T4" fmla="*/ 0 w 1004"/>
                <a:gd name="T5" fmla="*/ 6 h 1045"/>
                <a:gd name="T6" fmla="*/ 160 w 1004"/>
                <a:gd name="T7" fmla="*/ 0 h 1045"/>
                <a:gd name="T8" fmla="*/ 268 w 1004"/>
                <a:gd name="T9" fmla="*/ 2 h 1045"/>
                <a:gd name="T10" fmla="*/ 261 w 1004"/>
                <a:gd name="T11" fmla="*/ 305 h 1045"/>
                <a:gd name="T12" fmla="*/ 261 w 1004"/>
                <a:gd name="T13" fmla="*/ 651 h 1045"/>
                <a:gd name="T14" fmla="*/ 431 w 1004"/>
                <a:gd name="T15" fmla="*/ 879 h 1045"/>
                <a:gd name="T16" fmla="*/ 709 w 1004"/>
                <a:gd name="T17" fmla="*/ 793 h 1045"/>
                <a:gd name="T18" fmla="*/ 730 w 1004"/>
                <a:gd name="T19" fmla="*/ 730 h 1045"/>
                <a:gd name="T20" fmla="*/ 730 w 1004"/>
                <a:gd name="T21" fmla="*/ 309 h 1045"/>
                <a:gd name="T22" fmla="*/ 659 w 1004"/>
                <a:gd name="T23" fmla="*/ 14 h 1045"/>
                <a:gd name="T24" fmla="*/ 659 w 1004"/>
                <a:gd name="T25" fmla="*/ 6 h 1045"/>
                <a:gd name="T26" fmla="*/ 821 w 1004"/>
                <a:gd name="T27" fmla="*/ 0 h 1045"/>
                <a:gd name="T28" fmla="*/ 926 w 1004"/>
                <a:gd name="T29" fmla="*/ 2 h 1045"/>
                <a:gd name="T30" fmla="*/ 920 w 1004"/>
                <a:gd name="T31" fmla="*/ 306 h 1045"/>
                <a:gd name="T32" fmla="*/ 920 w 1004"/>
                <a:gd name="T33" fmla="*/ 784 h 1045"/>
                <a:gd name="T34" fmla="*/ 1004 w 1004"/>
                <a:gd name="T35" fmla="*/ 1027 h 1045"/>
                <a:gd name="T36" fmla="*/ 1004 w 1004"/>
                <a:gd name="T37" fmla="*/ 1032 h 1045"/>
                <a:gd name="T38" fmla="*/ 782 w 1004"/>
                <a:gd name="T39" fmla="*/ 1032 h 1045"/>
                <a:gd name="T40" fmla="*/ 744 w 1004"/>
                <a:gd name="T41" fmla="*/ 939 h 1045"/>
                <a:gd name="T42" fmla="*/ 387 w 1004"/>
                <a:gd name="T43" fmla="*/ 1045 h 1045"/>
                <a:gd name="T44" fmla="*/ 71 w 1004"/>
                <a:gd name="T45" fmla="*/ 736 h 1045"/>
                <a:gd name="T46" fmla="*/ 71 w 1004"/>
                <a:gd name="T47" fmla="*/ 305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4" h="1045">
                  <a:moveTo>
                    <a:pt x="71" y="305"/>
                  </a:moveTo>
                  <a:cubicBezTo>
                    <a:pt x="71" y="108"/>
                    <a:pt x="71" y="66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6" y="4"/>
                    <a:pt x="92" y="0"/>
                    <a:pt x="160" y="0"/>
                  </a:cubicBezTo>
                  <a:cubicBezTo>
                    <a:pt x="197" y="0"/>
                    <a:pt x="232" y="0"/>
                    <a:pt x="268" y="2"/>
                  </a:cubicBezTo>
                  <a:cubicBezTo>
                    <a:pt x="266" y="40"/>
                    <a:pt x="261" y="102"/>
                    <a:pt x="261" y="305"/>
                  </a:cubicBezTo>
                  <a:cubicBezTo>
                    <a:pt x="261" y="651"/>
                    <a:pt x="261" y="651"/>
                    <a:pt x="261" y="651"/>
                  </a:cubicBezTo>
                  <a:cubicBezTo>
                    <a:pt x="261" y="802"/>
                    <a:pt x="283" y="879"/>
                    <a:pt x="431" y="879"/>
                  </a:cubicBezTo>
                  <a:cubicBezTo>
                    <a:pt x="547" y="879"/>
                    <a:pt x="661" y="834"/>
                    <a:pt x="709" y="793"/>
                  </a:cubicBezTo>
                  <a:cubicBezTo>
                    <a:pt x="730" y="775"/>
                    <a:pt x="730" y="756"/>
                    <a:pt x="730" y="730"/>
                  </a:cubicBezTo>
                  <a:cubicBezTo>
                    <a:pt x="730" y="309"/>
                    <a:pt x="730" y="309"/>
                    <a:pt x="730" y="309"/>
                  </a:cubicBezTo>
                  <a:cubicBezTo>
                    <a:pt x="730" y="108"/>
                    <a:pt x="730" y="67"/>
                    <a:pt x="659" y="14"/>
                  </a:cubicBezTo>
                  <a:cubicBezTo>
                    <a:pt x="659" y="6"/>
                    <a:pt x="659" y="6"/>
                    <a:pt x="659" y="6"/>
                  </a:cubicBezTo>
                  <a:cubicBezTo>
                    <a:pt x="684" y="4"/>
                    <a:pt x="751" y="0"/>
                    <a:pt x="821" y="0"/>
                  </a:cubicBezTo>
                  <a:cubicBezTo>
                    <a:pt x="856" y="0"/>
                    <a:pt x="890" y="0"/>
                    <a:pt x="926" y="2"/>
                  </a:cubicBezTo>
                  <a:cubicBezTo>
                    <a:pt x="925" y="40"/>
                    <a:pt x="920" y="102"/>
                    <a:pt x="920" y="306"/>
                  </a:cubicBezTo>
                  <a:cubicBezTo>
                    <a:pt x="920" y="784"/>
                    <a:pt x="920" y="784"/>
                    <a:pt x="920" y="784"/>
                  </a:cubicBezTo>
                  <a:cubicBezTo>
                    <a:pt x="920" y="871"/>
                    <a:pt x="930" y="979"/>
                    <a:pt x="1004" y="1027"/>
                  </a:cubicBezTo>
                  <a:cubicBezTo>
                    <a:pt x="1004" y="1032"/>
                    <a:pt x="1004" y="1032"/>
                    <a:pt x="1004" y="1032"/>
                  </a:cubicBezTo>
                  <a:cubicBezTo>
                    <a:pt x="782" y="1032"/>
                    <a:pt x="782" y="1032"/>
                    <a:pt x="782" y="1032"/>
                  </a:cubicBezTo>
                  <a:cubicBezTo>
                    <a:pt x="765" y="1014"/>
                    <a:pt x="749" y="960"/>
                    <a:pt x="744" y="939"/>
                  </a:cubicBezTo>
                  <a:cubicBezTo>
                    <a:pt x="639" y="1009"/>
                    <a:pt x="530" y="1045"/>
                    <a:pt x="387" y="1045"/>
                  </a:cubicBezTo>
                  <a:cubicBezTo>
                    <a:pt x="145" y="1045"/>
                    <a:pt x="71" y="926"/>
                    <a:pt x="71" y="736"/>
                  </a:cubicBezTo>
                  <a:cubicBezTo>
                    <a:pt x="71" y="305"/>
                    <a:pt x="71" y="305"/>
                    <a:pt x="71" y="3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10" name="Rektangel 9">
            <a:extLst>
              <a:ext uri="{FF2B5EF4-FFF2-40B4-BE49-F238E27FC236}">
                <a16:creationId xmlns:a16="http://schemas.microsoft.com/office/drawing/2014/main" id="{42B662A0-10BF-4655-924F-2045658ACA81}"/>
              </a:ext>
            </a:extLst>
          </p:cNvPr>
          <p:cNvSpPr/>
          <p:nvPr userDrawn="1"/>
        </p:nvSpPr>
        <p:spPr>
          <a:xfrm>
            <a:off x="-2088107" y="24063"/>
            <a:ext cx="2003883" cy="1269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84138" algn="l"/>
                <a:tab pos="265113" algn="l"/>
              </a:tabLst>
            </a:pPr>
            <a:r>
              <a:rPr lang="sv-SE" sz="1200" b="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Mellanrubrik svart sida:</a:t>
            </a:r>
            <a:r>
              <a:rPr lang="sv-SE" sz="1200" b="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centrerad vit text för att skriva enstaka ord, frågor eller mellanrubriker på. Svart sida gör presentationen mindre tung än en bild.</a:t>
            </a:r>
          </a:p>
        </p:txBody>
      </p:sp>
    </p:spTree>
    <p:extLst>
      <p:ext uri="{BB962C8B-B14F-4D97-AF65-F5344CB8AC3E}">
        <p14:creationId xmlns:p14="http://schemas.microsoft.com/office/powerpoint/2010/main" val="322225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slutande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5D1907-0D70-4CB2-988F-97D44F560C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071" y="887104"/>
            <a:ext cx="8181111" cy="1529246"/>
          </a:xfrm>
        </p:spPr>
        <p:txBody>
          <a:bodyPr/>
          <a:lstStyle>
            <a:lvl1pPr>
              <a:defRPr/>
            </a:lvl1pPr>
          </a:lstStyle>
          <a:p>
            <a:r>
              <a:rPr lang="sv-SE"/>
              <a:t>Tacktext</a:t>
            </a:r>
          </a:p>
        </p:txBody>
      </p:sp>
      <p:sp>
        <p:nvSpPr>
          <p:cNvPr id="7" name="Platshållare för text 6">
            <a:extLst>
              <a:ext uri="{FF2B5EF4-FFF2-40B4-BE49-F238E27FC236}">
                <a16:creationId xmlns:a16="http://schemas.microsoft.com/office/drawing/2014/main" id="{1DA38726-4B59-42B1-BEB5-BAF39E474F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8825" y="3195449"/>
            <a:ext cx="6501784" cy="242742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sv-SE"/>
              <a:t>Namn Efternamn, tel, mail</a:t>
            </a:r>
            <a:br>
              <a:rPr lang="sv-SE"/>
            </a:br>
            <a:r>
              <a:rPr lang="sv-SE"/>
              <a:t>webbadress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161E3A8A-3263-4EE6-96EF-548DE91195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0384" y="-1937"/>
            <a:ext cx="2261616" cy="6859937"/>
          </a:xfrm>
          <a:prstGeom prst="rect">
            <a:avLst/>
          </a:prstGeom>
        </p:spPr>
      </p:pic>
      <p:sp>
        <p:nvSpPr>
          <p:cNvPr id="10" name="Rektangel 9">
            <a:extLst>
              <a:ext uri="{FF2B5EF4-FFF2-40B4-BE49-F238E27FC236}">
                <a16:creationId xmlns:a16="http://schemas.microsoft.com/office/drawing/2014/main" id="{6297439C-DE2D-4496-B897-CC792D86B486}"/>
              </a:ext>
            </a:extLst>
          </p:cNvPr>
          <p:cNvSpPr/>
          <p:nvPr userDrawn="1"/>
        </p:nvSpPr>
        <p:spPr>
          <a:xfrm>
            <a:off x="-2033516" y="24063"/>
            <a:ext cx="1949292" cy="107170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  <a:tabLst>
                <a:tab pos="265113" algn="l"/>
              </a:tabLst>
            </a:pPr>
            <a:r>
              <a:rPr lang="sv-SE" sz="1200" b="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Avslutande sida: </a:t>
            </a:r>
            <a:r>
              <a:rPr lang="sv-SE" sz="1200" b="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skriv in kontaktuppgifter eller vad du vill att folk ska komma ihåg när föreläsningen är slut.</a:t>
            </a:r>
          </a:p>
        </p:txBody>
      </p:sp>
      <p:sp>
        <p:nvSpPr>
          <p:cNvPr id="11" name="Platshållare för text 6">
            <a:extLst>
              <a:ext uri="{FF2B5EF4-FFF2-40B4-BE49-F238E27FC236}">
                <a16:creationId xmlns:a16="http://schemas.microsoft.com/office/drawing/2014/main" id="{732D95E5-095E-4AF8-A88F-8D008694B3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8825" y="2868783"/>
            <a:ext cx="6501784" cy="291089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600"/>
            </a:lvl1pPr>
          </a:lstStyle>
          <a:p>
            <a:r>
              <a:rPr lang="sv-SE" sz="1600"/>
              <a:t>KONTAKTUPPGIFTER:</a:t>
            </a:r>
          </a:p>
        </p:txBody>
      </p:sp>
    </p:spTree>
    <p:extLst>
      <p:ext uri="{BB962C8B-B14F-4D97-AF65-F5344CB8AC3E}">
        <p14:creationId xmlns:p14="http://schemas.microsoft.com/office/powerpoint/2010/main" val="31475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- och kapitelsida – klorofy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E8C5A01F-3658-46AC-A1DE-8445AEAB0A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1A2E631D-57F7-4466-9422-5DF057A37B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5459" y="3148601"/>
            <a:ext cx="9144000" cy="2387600"/>
          </a:xfrm>
        </p:spPr>
        <p:txBody>
          <a:bodyPr anchor="b"/>
          <a:lstStyle>
            <a:lvl1pPr algn="l">
              <a:lnSpc>
                <a:spcPts val="5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sv-SE"/>
              <a:t>Titel- och kapitelsida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5C78210-3B40-4057-98BE-2954168FB2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5459" y="5725391"/>
            <a:ext cx="9144000" cy="58189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Namn, organisation</a:t>
            </a:r>
          </a:p>
        </p:txBody>
      </p:sp>
      <p:grpSp>
        <p:nvGrpSpPr>
          <p:cNvPr id="16" name="Grupp 15">
            <a:extLst>
              <a:ext uri="{FF2B5EF4-FFF2-40B4-BE49-F238E27FC236}">
                <a16:creationId xmlns:a16="http://schemas.microsoft.com/office/drawing/2014/main" id="{94A9C963-ED04-41BD-8D28-415BB3BACE33}"/>
              </a:ext>
            </a:extLst>
          </p:cNvPr>
          <p:cNvGrpSpPr/>
          <p:nvPr userDrawn="1"/>
        </p:nvGrpSpPr>
        <p:grpSpPr>
          <a:xfrm>
            <a:off x="260350" y="258763"/>
            <a:ext cx="503238" cy="506412"/>
            <a:chOff x="260350" y="258763"/>
            <a:chExt cx="503238" cy="506412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2CA2365-A94F-4ED0-819A-EFFBD6E13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2288" y="258763"/>
              <a:ext cx="241300" cy="323850"/>
            </a:xfrm>
            <a:custGeom>
              <a:avLst/>
              <a:gdLst>
                <a:gd name="T0" fmla="*/ 1845 w 1845"/>
                <a:gd name="T1" fmla="*/ 2080 h 2463"/>
                <a:gd name="T2" fmla="*/ 945 w 1845"/>
                <a:gd name="T3" fmla="*/ 2463 h 2463"/>
                <a:gd name="T4" fmla="*/ 58 w 1845"/>
                <a:gd name="T5" fmla="*/ 1814 h 2463"/>
                <a:gd name="T6" fmla="*/ 0 w 1845"/>
                <a:gd name="T7" fmla="*/ 336 h 2463"/>
                <a:gd name="T8" fmla="*/ 0 w 1845"/>
                <a:gd name="T9" fmla="*/ 0 h 2463"/>
                <a:gd name="T10" fmla="*/ 6 w 1845"/>
                <a:gd name="T11" fmla="*/ 0 h 2463"/>
                <a:gd name="T12" fmla="*/ 493 w 1845"/>
                <a:gd name="T13" fmla="*/ 955 h 2463"/>
                <a:gd name="T14" fmla="*/ 340 w 1845"/>
                <a:gd name="T15" fmla="*/ 1438 h 2463"/>
                <a:gd name="T16" fmla="*/ 221 w 1845"/>
                <a:gd name="T17" fmla="*/ 1757 h 2463"/>
                <a:gd name="T18" fmla="*/ 361 w 1845"/>
                <a:gd name="T19" fmla="*/ 1883 h 2463"/>
                <a:gd name="T20" fmla="*/ 982 w 1845"/>
                <a:gd name="T21" fmla="*/ 1770 h 2463"/>
                <a:gd name="T22" fmla="*/ 1845 w 1845"/>
                <a:gd name="T23" fmla="*/ 2073 h 2463"/>
                <a:gd name="T24" fmla="*/ 1845 w 1845"/>
                <a:gd name="T25" fmla="*/ 2080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5" h="2463">
                  <a:moveTo>
                    <a:pt x="1845" y="2080"/>
                  </a:moveTo>
                  <a:cubicBezTo>
                    <a:pt x="1580" y="2256"/>
                    <a:pt x="1328" y="2463"/>
                    <a:pt x="945" y="2463"/>
                  </a:cubicBezTo>
                  <a:cubicBezTo>
                    <a:pt x="502" y="2463"/>
                    <a:pt x="130" y="2258"/>
                    <a:pt x="58" y="1814"/>
                  </a:cubicBezTo>
                  <a:cubicBezTo>
                    <a:pt x="6" y="1490"/>
                    <a:pt x="0" y="628"/>
                    <a:pt x="0" y="3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82" y="363"/>
                    <a:pt x="493" y="580"/>
                    <a:pt x="493" y="955"/>
                  </a:cubicBezTo>
                  <a:cubicBezTo>
                    <a:pt x="493" y="1141"/>
                    <a:pt x="432" y="1261"/>
                    <a:pt x="340" y="1438"/>
                  </a:cubicBezTo>
                  <a:cubicBezTo>
                    <a:pt x="292" y="1531"/>
                    <a:pt x="221" y="1648"/>
                    <a:pt x="221" y="1757"/>
                  </a:cubicBezTo>
                  <a:cubicBezTo>
                    <a:pt x="221" y="1821"/>
                    <a:pt x="250" y="1883"/>
                    <a:pt x="361" y="1883"/>
                  </a:cubicBezTo>
                  <a:cubicBezTo>
                    <a:pt x="578" y="1883"/>
                    <a:pt x="700" y="1770"/>
                    <a:pt x="982" y="1770"/>
                  </a:cubicBezTo>
                  <a:cubicBezTo>
                    <a:pt x="1304" y="1770"/>
                    <a:pt x="1534" y="1887"/>
                    <a:pt x="1845" y="2073"/>
                  </a:cubicBezTo>
                  <a:cubicBezTo>
                    <a:pt x="1845" y="2080"/>
                    <a:pt x="1845" y="2080"/>
                    <a:pt x="1845" y="20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10E550A-B98B-4ADA-AD2F-D094FE3AAF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0350" y="258763"/>
              <a:ext cx="241300" cy="323850"/>
            </a:xfrm>
            <a:custGeom>
              <a:avLst/>
              <a:gdLst>
                <a:gd name="T0" fmla="*/ 0 w 1845"/>
                <a:gd name="T1" fmla="*/ 2073 h 2463"/>
                <a:gd name="T2" fmla="*/ 863 w 1845"/>
                <a:gd name="T3" fmla="*/ 1770 h 2463"/>
                <a:gd name="T4" fmla="*/ 1484 w 1845"/>
                <a:gd name="T5" fmla="*/ 1883 h 2463"/>
                <a:gd name="T6" fmla="*/ 1624 w 1845"/>
                <a:gd name="T7" fmla="*/ 1757 h 2463"/>
                <a:gd name="T8" fmla="*/ 1505 w 1845"/>
                <a:gd name="T9" fmla="*/ 1438 h 2463"/>
                <a:gd name="T10" fmla="*/ 1352 w 1845"/>
                <a:gd name="T11" fmla="*/ 955 h 2463"/>
                <a:gd name="T12" fmla="*/ 1839 w 1845"/>
                <a:gd name="T13" fmla="*/ 0 h 2463"/>
                <a:gd name="T14" fmla="*/ 1845 w 1845"/>
                <a:gd name="T15" fmla="*/ 0 h 2463"/>
                <a:gd name="T16" fmla="*/ 1845 w 1845"/>
                <a:gd name="T17" fmla="*/ 334 h 2463"/>
                <a:gd name="T18" fmla="*/ 1787 w 1845"/>
                <a:gd name="T19" fmla="*/ 1814 h 2463"/>
                <a:gd name="T20" fmla="*/ 900 w 1845"/>
                <a:gd name="T21" fmla="*/ 2463 h 2463"/>
                <a:gd name="T22" fmla="*/ 0 w 1845"/>
                <a:gd name="T23" fmla="*/ 2080 h 2463"/>
                <a:gd name="T24" fmla="*/ 0 w 1845"/>
                <a:gd name="T25" fmla="*/ 2073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5" h="2463">
                  <a:moveTo>
                    <a:pt x="0" y="2073"/>
                  </a:moveTo>
                  <a:cubicBezTo>
                    <a:pt x="311" y="1887"/>
                    <a:pt x="541" y="1770"/>
                    <a:pt x="863" y="1770"/>
                  </a:cubicBezTo>
                  <a:cubicBezTo>
                    <a:pt x="1145" y="1770"/>
                    <a:pt x="1267" y="1883"/>
                    <a:pt x="1484" y="1883"/>
                  </a:cubicBezTo>
                  <a:cubicBezTo>
                    <a:pt x="1594" y="1883"/>
                    <a:pt x="1624" y="1821"/>
                    <a:pt x="1624" y="1757"/>
                  </a:cubicBezTo>
                  <a:cubicBezTo>
                    <a:pt x="1624" y="1648"/>
                    <a:pt x="1553" y="1531"/>
                    <a:pt x="1505" y="1438"/>
                  </a:cubicBezTo>
                  <a:cubicBezTo>
                    <a:pt x="1413" y="1261"/>
                    <a:pt x="1352" y="1141"/>
                    <a:pt x="1352" y="955"/>
                  </a:cubicBezTo>
                  <a:cubicBezTo>
                    <a:pt x="1352" y="580"/>
                    <a:pt x="1663" y="363"/>
                    <a:pt x="1839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5" y="334"/>
                    <a:pt x="1845" y="334"/>
                    <a:pt x="1845" y="334"/>
                  </a:cubicBezTo>
                  <a:cubicBezTo>
                    <a:pt x="1845" y="628"/>
                    <a:pt x="1839" y="1490"/>
                    <a:pt x="1787" y="1814"/>
                  </a:cubicBezTo>
                  <a:cubicBezTo>
                    <a:pt x="1715" y="2258"/>
                    <a:pt x="1343" y="2463"/>
                    <a:pt x="900" y="2463"/>
                  </a:cubicBezTo>
                  <a:cubicBezTo>
                    <a:pt x="516" y="2463"/>
                    <a:pt x="264" y="2256"/>
                    <a:pt x="0" y="2080"/>
                  </a:cubicBezTo>
                  <a:cubicBezTo>
                    <a:pt x="0" y="2073"/>
                    <a:pt x="0" y="2073"/>
                    <a:pt x="0" y="20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2D2CB4C-85D6-4CEB-9EE1-0E0043FD83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25" y="625475"/>
              <a:ext cx="95250" cy="139700"/>
            </a:xfrm>
            <a:custGeom>
              <a:avLst/>
              <a:gdLst>
                <a:gd name="T0" fmla="*/ 680 w 728"/>
                <a:gd name="T1" fmla="*/ 252 h 1058"/>
                <a:gd name="T2" fmla="*/ 406 w 728"/>
                <a:gd name="T3" fmla="*/ 140 h 1058"/>
                <a:gd name="T4" fmla="*/ 213 w 728"/>
                <a:gd name="T5" fmla="*/ 265 h 1058"/>
                <a:gd name="T6" fmla="*/ 728 w 728"/>
                <a:gd name="T7" fmla="*/ 752 h 1058"/>
                <a:gd name="T8" fmla="*/ 329 w 728"/>
                <a:gd name="T9" fmla="*/ 1058 h 1058"/>
                <a:gd name="T10" fmla="*/ 7 w 728"/>
                <a:gd name="T11" fmla="*/ 1005 h 1058"/>
                <a:gd name="T12" fmla="*/ 0 w 728"/>
                <a:gd name="T13" fmla="*/ 890 h 1058"/>
                <a:gd name="T14" fmla="*/ 7 w 728"/>
                <a:gd name="T15" fmla="*/ 780 h 1058"/>
                <a:gd name="T16" fmla="*/ 15 w 728"/>
                <a:gd name="T17" fmla="*/ 780 h 1058"/>
                <a:gd name="T18" fmla="*/ 342 w 728"/>
                <a:gd name="T19" fmla="*/ 914 h 1058"/>
                <a:gd name="T20" fmla="*/ 529 w 728"/>
                <a:gd name="T21" fmla="*/ 782 h 1058"/>
                <a:gd name="T22" fmla="*/ 20 w 728"/>
                <a:gd name="T23" fmla="*/ 297 h 1058"/>
                <a:gd name="T24" fmla="*/ 420 w 728"/>
                <a:gd name="T25" fmla="*/ 0 h 1058"/>
                <a:gd name="T26" fmla="*/ 687 w 728"/>
                <a:gd name="T27" fmla="*/ 40 h 1058"/>
                <a:gd name="T28" fmla="*/ 693 w 728"/>
                <a:gd name="T29" fmla="*/ 135 h 1058"/>
                <a:gd name="T30" fmla="*/ 687 w 728"/>
                <a:gd name="T31" fmla="*/ 252 h 1058"/>
                <a:gd name="T32" fmla="*/ 680 w 728"/>
                <a:gd name="T33" fmla="*/ 25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8" h="1058">
                  <a:moveTo>
                    <a:pt x="680" y="252"/>
                  </a:moveTo>
                  <a:cubicBezTo>
                    <a:pt x="643" y="191"/>
                    <a:pt x="555" y="140"/>
                    <a:pt x="406" y="140"/>
                  </a:cubicBezTo>
                  <a:cubicBezTo>
                    <a:pt x="295" y="140"/>
                    <a:pt x="213" y="174"/>
                    <a:pt x="213" y="265"/>
                  </a:cubicBezTo>
                  <a:cubicBezTo>
                    <a:pt x="213" y="471"/>
                    <a:pt x="728" y="432"/>
                    <a:pt x="728" y="752"/>
                  </a:cubicBezTo>
                  <a:cubicBezTo>
                    <a:pt x="728" y="938"/>
                    <a:pt x="594" y="1058"/>
                    <a:pt x="329" y="1058"/>
                  </a:cubicBezTo>
                  <a:cubicBezTo>
                    <a:pt x="199" y="1058"/>
                    <a:pt x="80" y="1038"/>
                    <a:pt x="7" y="1005"/>
                  </a:cubicBezTo>
                  <a:cubicBezTo>
                    <a:pt x="2" y="965"/>
                    <a:pt x="0" y="927"/>
                    <a:pt x="0" y="890"/>
                  </a:cubicBezTo>
                  <a:cubicBezTo>
                    <a:pt x="0" y="854"/>
                    <a:pt x="3" y="817"/>
                    <a:pt x="7" y="780"/>
                  </a:cubicBezTo>
                  <a:cubicBezTo>
                    <a:pt x="15" y="780"/>
                    <a:pt x="15" y="780"/>
                    <a:pt x="15" y="780"/>
                  </a:cubicBezTo>
                  <a:cubicBezTo>
                    <a:pt x="91" y="880"/>
                    <a:pt x="217" y="914"/>
                    <a:pt x="342" y="914"/>
                  </a:cubicBezTo>
                  <a:cubicBezTo>
                    <a:pt x="464" y="914"/>
                    <a:pt x="529" y="865"/>
                    <a:pt x="529" y="782"/>
                  </a:cubicBezTo>
                  <a:cubicBezTo>
                    <a:pt x="529" y="574"/>
                    <a:pt x="20" y="631"/>
                    <a:pt x="20" y="297"/>
                  </a:cubicBezTo>
                  <a:cubicBezTo>
                    <a:pt x="20" y="114"/>
                    <a:pt x="159" y="0"/>
                    <a:pt x="420" y="0"/>
                  </a:cubicBezTo>
                  <a:cubicBezTo>
                    <a:pt x="487" y="0"/>
                    <a:pt x="616" y="8"/>
                    <a:pt x="687" y="40"/>
                  </a:cubicBezTo>
                  <a:cubicBezTo>
                    <a:pt x="691" y="57"/>
                    <a:pt x="693" y="101"/>
                    <a:pt x="693" y="135"/>
                  </a:cubicBezTo>
                  <a:cubicBezTo>
                    <a:pt x="693" y="182"/>
                    <a:pt x="690" y="225"/>
                    <a:pt x="687" y="252"/>
                  </a:cubicBezTo>
                  <a:cubicBezTo>
                    <a:pt x="680" y="252"/>
                    <a:pt x="680" y="252"/>
                    <a:pt x="680" y="2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791EDC4-8302-4829-8B4B-A1D52FD2C0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" y="627063"/>
              <a:ext cx="103188" cy="136525"/>
            </a:xfrm>
            <a:custGeom>
              <a:avLst/>
              <a:gdLst>
                <a:gd name="T0" fmla="*/ 507 w 792"/>
                <a:gd name="T1" fmla="*/ 879 h 1032"/>
                <a:gd name="T2" fmla="*/ 785 w 792"/>
                <a:gd name="T3" fmla="*/ 818 h 1032"/>
                <a:gd name="T4" fmla="*/ 792 w 792"/>
                <a:gd name="T5" fmla="*/ 818 h 1032"/>
                <a:gd name="T6" fmla="*/ 743 w 792"/>
                <a:gd name="T7" fmla="*/ 1032 h 1032"/>
                <a:gd name="T8" fmla="*/ 0 w 792"/>
                <a:gd name="T9" fmla="*/ 1032 h 1032"/>
                <a:gd name="T10" fmla="*/ 0 w 792"/>
                <a:gd name="T11" fmla="*/ 1025 h 1032"/>
                <a:gd name="T12" fmla="*/ 65 w 792"/>
                <a:gd name="T13" fmla="*/ 886 h 1032"/>
                <a:gd name="T14" fmla="*/ 65 w 792"/>
                <a:gd name="T15" fmla="*/ 306 h 1032"/>
                <a:gd name="T16" fmla="*/ 5 w 792"/>
                <a:gd name="T17" fmla="*/ 13 h 1032"/>
                <a:gd name="T18" fmla="*/ 5 w 792"/>
                <a:gd name="T19" fmla="*/ 5 h 1032"/>
                <a:gd name="T20" fmla="*/ 152 w 792"/>
                <a:gd name="T21" fmla="*/ 0 h 1032"/>
                <a:gd name="T22" fmla="*/ 327 w 792"/>
                <a:gd name="T23" fmla="*/ 6 h 1032"/>
                <a:gd name="T24" fmla="*/ 327 w 792"/>
                <a:gd name="T25" fmla="*/ 14 h 1032"/>
                <a:gd name="T26" fmla="*/ 255 w 792"/>
                <a:gd name="T27" fmla="*/ 306 h 1032"/>
                <a:gd name="T28" fmla="*/ 255 w 792"/>
                <a:gd name="T29" fmla="*/ 879 h 1032"/>
                <a:gd name="T30" fmla="*/ 507 w 792"/>
                <a:gd name="T31" fmla="*/ 87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92" h="1032">
                  <a:moveTo>
                    <a:pt x="507" y="879"/>
                  </a:moveTo>
                  <a:cubicBezTo>
                    <a:pt x="664" y="879"/>
                    <a:pt x="738" y="861"/>
                    <a:pt x="785" y="818"/>
                  </a:cubicBezTo>
                  <a:cubicBezTo>
                    <a:pt x="792" y="818"/>
                    <a:pt x="792" y="818"/>
                    <a:pt x="792" y="818"/>
                  </a:cubicBezTo>
                  <a:cubicBezTo>
                    <a:pt x="787" y="871"/>
                    <a:pt x="759" y="993"/>
                    <a:pt x="743" y="1032"/>
                  </a:cubicBezTo>
                  <a:cubicBezTo>
                    <a:pt x="0" y="1032"/>
                    <a:pt x="0" y="1032"/>
                    <a:pt x="0" y="1032"/>
                  </a:cubicBezTo>
                  <a:cubicBezTo>
                    <a:pt x="0" y="1025"/>
                    <a:pt x="0" y="1025"/>
                    <a:pt x="0" y="1025"/>
                  </a:cubicBezTo>
                  <a:cubicBezTo>
                    <a:pt x="44" y="997"/>
                    <a:pt x="65" y="973"/>
                    <a:pt x="65" y="886"/>
                  </a:cubicBezTo>
                  <a:cubicBezTo>
                    <a:pt x="65" y="306"/>
                    <a:pt x="65" y="306"/>
                    <a:pt x="65" y="306"/>
                  </a:cubicBezTo>
                  <a:cubicBezTo>
                    <a:pt x="65" y="108"/>
                    <a:pt x="65" y="58"/>
                    <a:pt x="5" y="1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4" y="2"/>
                    <a:pt x="87" y="0"/>
                    <a:pt x="152" y="0"/>
                  </a:cubicBezTo>
                  <a:cubicBezTo>
                    <a:pt x="227" y="0"/>
                    <a:pt x="294" y="2"/>
                    <a:pt x="327" y="6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257" y="66"/>
                    <a:pt x="255" y="108"/>
                    <a:pt x="255" y="306"/>
                  </a:cubicBezTo>
                  <a:cubicBezTo>
                    <a:pt x="255" y="879"/>
                    <a:pt x="255" y="879"/>
                    <a:pt x="255" y="879"/>
                  </a:cubicBezTo>
                  <a:cubicBezTo>
                    <a:pt x="507" y="879"/>
                    <a:pt x="507" y="879"/>
                    <a:pt x="507" y="8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F57A86D-80CD-43BB-ABCA-763C7277C5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6263" y="627063"/>
              <a:ext cx="131763" cy="138112"/>
            </a:xfrm>
            <a:custGeom>
              <a:avLst/>
              <a:gdLst>
                <a:gd name="T0" fmla="*/ 71 w 1004"/>
                <a:gd name="T1" fmla="*/ 305 h 1045"/>
                <a:gd name="T2" fmla="*/ 0 w 1004"/>
                <a:gd name="T3" fmla="*/ 14 h 1045"/>
                <a:gd name="T4" fmla="*/ 0 w 1004"/>
                <a:gd name="T5" fmla="*/ 6 h 1045"/>
                <a:gd name="T6" fmla="*/ 160 w 1004"/>
                <a:gd name="T7" fmla="*/ 0 h 1045"/>
                <a:gd name="T8" fmla="*/ 268 w 1004"/>
                <a:gd name="T9" fmla="*/ 2 h 1045"/>
                <a:gd name="T10" fmla="*/ 261 w 1004"/>
                <a:gd name="T11" fmla="*/ 305 h 1045"/>
                <a:gd name="T12" fmla="*/ 261 w 1004"/>
                <a:gd name="T13" fmla="*/ 651 h 1045"/>
                <a:gd name="T14" fmla="*/ 431 w 1004"/>
                <a:gd name="T15" fmla="*/ 879 h 1045"/>
                <a:gd name="T16" fmla="*/ 709 w 1004"/>
                <a:gd name="T17" fmla="*/ 793 h 1045"/>
                <a:gd name="T18" fmla="*/ 730 w 1004"/>
                <a:gd name="T19" fmla="*/ 730 h 1045"/>
                <a:gd name="T20" fmla="*/ 730 w 1004"/>
                <a:gd name="T21" fmla="*/ 309 h 1045"/>
                <a:gd name="T22" fmla="*/ 659 w 1004"/>
                <a:gd name="T23" fmla="*/ 14 h 1045"/>
                <a:gd name="T24" fmla="*/ 659 w 1004"/>
                <a:gd name="T25" fmla="*/ 6 h 1045"/>
                <a:gd name="T26" fmla="*/ 821 w 1004"/>
                <a:gd name="T27" fmla="*/ 0 h 1045"/>
                <a:gd name="T28" fmla="*/ 926 w 1004"/>
                <a:gd name="T29" fmla="*/ 2 h 1045"/>
                <a:gd name="T30" fmla="*/ 920 w 1004"/>
                <a:gd name="T31" fmla="*/ 306 h 1045"/>
                <a:gd name="T32" fmla="*/ 920 w 1004"/>
                <a:gd name="T33" fmla="*/ 784 h 1045"/>
                <a:gd name="T34" fmla="*/ 1004 w 1004"/>
                <a:gd name="T35" fmla="*/ 1027 h 1045"/>
                <a:gd name="T36" fmla="*/ 1004 w 1004"/>
                <a:gd name="T37" fmla="*/ 1032 h 1045"/>
                <a:gd name="T38" fmla="*/ 782 w 1004"/>
                <a:gd name="T39" fmla="*/ 1032 h 1045"/>
                <a:gd name="T40" fmla="*/ 744 w 1004"/>
                <a:gd name="T41" fmla="*/ 939 h 1045"/>
                <a:gd name="T42" fmla="*/ 387 w 1004"/>
                <a:gd name="T43" fmla="*/ 1045 h 1045"/>
                <a:gd name="T44" fmla="*/ 71 w 1004"/>
                <a:gd name="T45" fmla="*/ 736 h 1045"/>
                <a:gd name="T46" fmla="*/ 71 w 1004"/>
                <a:gd name="T47" fmla="*/ 305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4" h="1045">
                  <a:moveTo>
                    <a:pt x="71" y="305"/>
                  </a:moveTo>
                  <a:cubicBezTo>
                    <a:pt x="71" y="108"/>
                    <a:pt x="71" y="66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6" y="4"/>
                    <a:pt x="92" y="0"/>
                    <a:pt x="160" y="0"/>
                  </a:cubicBezTo>
                  <a:cubicBezTo>
                    <a:pt x="197" y="0"/>
                    <a:pt x="232" y="0"/>
                    <a:pt x="268" y="2"/>
                  </a:cubicBezTo>
                  <a:cubicBezTo>
                    <a:pt x="266" y="40"/>
                    <a:pt x="261" y="102"/>
                    <a:pt x="261" y="305"/>
                  </a:cubicBezTo>
                  <a:cubicBezTo>
                    <a:pt x="261" y="651"/>
                    <a:pt x="261" y="651"/>
                    <a:pt x="261" y="651"/>
                  </a:cubicBezTo>
                  <a:cubicBezTo>
                    <a:pt x="261" y="802"/>
                    <a:pt x="283" y="879"/>
                    <a:pt x="431" y="879"/>
                  </a:cubicBezTo>
                  <a:cubicBezTo>
                    <a:pt x="547" y="879"/>
                    <a:pt x="661" y="834"/>
                    <a:pt x="709" y="793"/>
                  </a:cubicBezTo>
                  <a:cubicBezTo>
                    <a:pt x="730" y="775"/>
                    <a:pt x="730" y="756"/>
                    <a:pt x="730" y="730"/>
                  </a:cubicBezTo>
                  <a:cubicBezTo>
                    <a:pt x="730" y="309"/>
                    <a:pt x="730" y="309"/>
                    <a:pt x="730" y="309"/>
                  </a:cubicBezTo>
                  <a:cubicBezTo>
                    <a:pt x="730" y="108"/>
                    <a:pt x="730" y="67"/>
                    <a:pt x="659" y="14"/>
                  </a:cubicBezTo>
                  <a:cubicBezTo>
                    <a:pt x="659" y="6"/>
                    <a:pt x="659" y="6"/>
                    <a:pt x="659" y="6"/>
                  </a:cubicBezTo>
                  <a:cubicBezTo>
                    <a:pt x="684" y="4"/>
                    <a:pt x="751" y="0"/>
                    <a:pt x="821" y="0"/>
                  </a:cubicBezTo>
                  <a:cubicBezTo>
                    <a:pt x="856" y="0"/>
                    <a:pt x="890" y="0"/>
                    <a:pt x="926" y="2"/>
                  </a:cubicBezTo>
                  <a:cubicBezTo>
                    <a:pt x="925" y="40"/>
                    <a:pt x="920" y="102"/>
                    <a:pt x="920" y="306"/>
                  </a:cubicBezTo>
                  <a:cubicBezTo>
                    <a:pt x="920" y="784"/>
                    <a:pt x="920" y="784"/>
                    <a:pt x="920" y="784"/>
                  </a:cubicBezTo>
                  <a:cubicBezTo>
                    <a:pt x="920" y="871"/>
                    <a:pt x="930" y="979"/>
                    <a:pt x="1004" y="1027"/>
                  </a:cubicBezTo>
                  <a:cubicBezTo>
                    <a:pt x="1004" y="1032"/>
                    <a:pt x="1004" y="1032"/>
                    <a:pt x="1004" y="1032"/>
                  </a:cubicBezTo>
                  <a:cubicBezTo>
                    <a:pt x="782" y="1032"/>
                    <a:pt x="782" y="1032"/>
                    <a:pt x="782" y="1032"/>
                  </a:cubicBezTo>
                  <a:cubicBezTo>
                    <a:pt x="765" y="1014"/>
                    <a:pt x="749" y="960"/>
                    <a:pt x="744" y="939"/>
                  </a:cubicBezTo>
                  <a:cubicBezTo>
                    <a:pt x="639" y="1009"/>
                    <a:pt x="530" y="1045"/>
                    <a:pt x="387" y="1045"/>
                  </a:cubicBezTo>
                  <a:cubicBezTo>
                    <a:pt x="145" y="1045"/>
                    <a:pt x="71" y="926"/>
                    <a:pt x="71" y="736"/>
                  </a:cubicBezTo>
                  <a:cubicBezTo>
                    <a:pt x="71" y="305"/>
                    <a:pt x="71" y="305"/>
                    <a:pt x="71" y="3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17" name="Rektangel 16">
            <a:extLst>
              <a:ext uri="{FF2B5EF4-FFF2-40B4-BE49-F238E27FC236}">
                <a16:creationId xmlns:a16="http://schemas.microsoft.com/office/drawing/2014/main" id="{CF59F3B0-1A21-4D08-96F8-33B3411C5648}"/>
              </a:ext>
            </a:extLst>
          </p:cNvPr>
          <p:cNvSpPr/>
          <p:nvPr userDrawn="1"/>
        </p:nvSpPr>
        <p:spPr>
          <a:xfrm>
            <a:off x="-2129051" y="24063"/>
            <a:ext cx="2044827" cy="16645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</a:pPr>
            <a:r>
              <a:rPr lang="sv-SE" sz="1200" b="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Titel- och kapitelsida</a:t>
            </a:r>
            <a:r>
              <a:rPr lang="sv-SE" sz="1200" b="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fem färger: här skriver du in föredragets titel, ditt namn och tillhörighet. Mallsidan kan också användas som kapitelsida, där du skriver in avsnittets namn eller mötespunkt i rubrikfältet. </a:t>
            </a:r>
          </a:p>
        </p:txBody>
      </p:sp>
    </p:spTree>
    <p:extLst>
      <p:ext uri="{BB962C8B-B14F-4D97-AF65-F5344CB8AC3E}">
        <p14:creationId xmlns:p14="http://schemas.microsoft.com/office/powerpoint/2010/main" val="76507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- och kapitelsida – äp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E8C5A01F-3658-46AC-A1DE-8445AEAB0A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1A2E631D-57F7-4466-9422-5DF057A37B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5459" y="3148601"/>
            <a:ext cx="9144000" cy="2387600"/>
          </a:xfrm>
        </p:spPr>
        <p:txBody>
          <a:bodyPr anchor="b"/>
          <a:lstStyle>
            <a:lvl1pPr algn="l">
              <a:lnSpc>
                <a:spcPts val="5600"/>
              </a:lnSpc>
              <a:defRPr sz="4600">
                <a:solidFill>
                  <a:schemeClr val="tx1"/>
                </a:solidFill>
              </a:defRPr>
            </a:lvl1pPr>
          </a:lstStyle>
          <a:p>
            <a:r>
              <a:rPr lang="sv-SE"/>
              <a:t>Titel- och kapitelsida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5C78210-3B40-4057-98BE-2954168FB2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5459" y="5725391"/>
            <a:ext cx="9144000" cy="58189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Namn, organisation</a:t>
            </a:r>
          </a:p>
        </p:txBody>
      </p:sp>
      <p:grpSp>
        <p:nvGrpSpPr>
          <p:cNvPr id="16" name="Grupp 15">
            <a:extLst>
              <a:ext uri="{FF2B5EF4-FFF2-40B4-BE49-F238E27FC236}">
                <a16:creationId xmlns:a16="http://schemas.microsoft.com/office/drawing/2014/main" id="{94A9C963-ED04-41BD-8D28-415BB3BACE33}"/>
              </a:ext>
            </a:extLst>
          </p:cNvPr>
          <p:cNvGrpSpPr/>
          <p:nvPr userDrawn="1"/>
        </p:nvGrpSpPr>
        <p:grpSpPr>
          <a:xfrm>
            <a:off x="260350" y="258763"/>
            <a:ext cx="503238" cy="506412"/>
            <a:chOff x="260350" y="258763"/>
            <a:chExt cx="503238" cy="506412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2CA2365-A94F-4ED0-819A-EFFBD6E13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2288" y="258763"/>
              <a:ext cx="241300" cy="323850"/>
            </a:xfrm>
            <a:custGeom>
              <a:avLst/>
              <a:gdLst>
                <a:gd name="T0" fmla="*/ 1845 w 1845"/>
                <a:gd name="T1" fmla="*/ 2080 h 2463"/>
                <a:gd name="T2" fmla="*/ 945 w 1845"/>
                <a:gd name="T3" fmla="*/ 2463 h 2463"/>
                <a:gd name="T4" fmla="*/ 58 w 1845"/>
                <a:gd name="T5" fmla="*/ 1814 h 2463"/>
                <a:gd name="T6" fmla="*/ 0 w 1845"/>
                <a:gd name="T7" fmla="*/ 336 h 2463"/>
                <a:gd name="T8" fmla="*/ 0 w 1845"/>
                <a:gd name="T9" fmla="*/ 0 h 2463"/>
                <a:gd name="T10" fmla="*/ 6 w 1845"/>
                <a:gd name="T11" fmla="*/ 0 h 2463"/>
                <a:gd name="T12" fmla="*/ 493 w 1845"/>
                <a:gd name="T13" fmla="*/ 955 h 2463"/>
                <a:gd name="T14" fmla="*/ 340 w 1845"/>
                <a:gd name="T15" fmla="*/ 1438 h 2463"/>
                <a:gd name="T16" fmla="*/ 221 w 1845"/>
                <a:gd name="T17" fmla="*/ 1757 h 2463"/>
                <a:gd name="T18" fmla="*/ 361 w 1845"/>
                <a:gd name="T19" fmla="*/ 1883 h 2463"/>
                <a:gd name="T20" fmla="*/ 982 w 1845"/>
                <a:gd name="T21" fmla="*/ 1770 h 2463"/>
                <a:gd name="T22" fmla="*/ 1845 w 1845"/>
                <a:gd name="T23" fmla="*/ 2073 h 2463"/>
                <a:gd name="T24" fmla="*/ 1845 w 1845"/>
                <a:gd name="T25" fmla="*/ 2080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5" h="2463">
                  <a:moveTo>
                    <a:pt x="1845" y="2080"/>
                  </a:moveTo>
                  <a:cubicBezTo>
                    <a:pt x="1580" y="2256"/>
                    <a:pt x="1328" y="2463"/>
                    <a:pt x="945" y="2463"/>
                  </a:cubicBezTo>
                  <a:cubicBezTo>
                    <a:pt x="502" y="2463"/>
                    <a:pt x="130" y="2258"/>
                    <a:pt x="58" y="1814"/>
                  </a:cubicBezTo>
                  <a:cubicBezTo>
                    <a:pt x="6" y="1490"/>
                    <a:pt x="0" y="628"/>
                    <a:pt x="0" y="3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82" y="363"/>
                    <a:pt x="493" y="580"/>
                    <a:pt x="493" y="955"/>
                  </a:cubicBezTo>
                  <a:cubicBezTo>
                    <a:pt x="493" y="1141"/>
                    <a:pt x="432" y="1261"/>
                    <a:pt x="340" y="1438"/>
                  </a:cubicBezTo>
                  <a:cubicBezTo>
                    <a:pt x="292" y="1531"/>
                    <a:pt x="221" y="1648"/>
                    <a:pt x="221" y="1757"/>
                  </a:cubicBezTo>
                  <a:cubicBezTo>
                    <a:pt x="221" y="1821"/>
                    <a:pt x="250" y="1883"/>
                    <a:pt x="361" y="1883"/>
                  </a:cubicBezTo>
                  <a:cubicBezTo>
                    <a:pt x="578" y="1883"/>
                    <a:pt x="700" y="1770"/>
                    <a:pt x="982" y="1770"/>
                  </a:cubicBezTo>
                  <a:cubicBezTo>
                    <a:pt x="1304" y="1770"/>
                    <a:pt x="1534" y="1887"/>
                    <a:pt x="1845" y="2073"/>
                  </a:cubicBezTo>
                  <a:cubicBezTo>
                    <a:pt x="1845" y="2080"/>
                    <a:pt x="1845" y="2080"/>
                    <a:pt x="1845" y="20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10E550A-B98B-4ADA-AD2F-D094FE3AAF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0350" y="258763"/>
              <a:ext cx="241300" cy="323850"/>
            </a:xfrm>
            <a:custGeom>
              <a:avLst/>
              <a:gdLst>
                <a:gd name="T0" fmla="*/ 0 w 1845"/>
                <a:gd name="T1" fmla="*/ 2073 h 2463"/>
                <a:gd name="T2" fmla="*/ 863 w 1845"/>
                <a:gd name="T3" fmla="*/ 1770 h 2463"/>
                <a:gd name="T4" fmla="*/ 1484 w 1845"/>
                <a:gd name="T5" fmla="*/ 1883 h 2463"/>
                <a:gd name="T6" fmla="*/ 1624 w 1845"/>
                <a:gd name="T7" fmla="*/ 1757 h 2463"/>
                <a:gd name="T8" fmla="*/ 1505 w 1845"/>
                <a:gd name="T9" fmla="*/ 1438 h 2463"/>
                <a:gd name="T10" fmla="*/ 1352 w 1845"/>
                <a:gd name="T11" fmla="*/ 955 h 2463"/>
                <a:gd name="T12" fmla="*/ 1839 w 1845"/>
                <a:gd name="T13" fmla="*/ 0 h 2463"/>
                <a:gd name="T14" fmla="*/ 1845 w 1845"/>
                <a:gd name="T15" fmla="*/ 0 h 2463"/>
                <a:gd name="T16" fmla="*/ 1845 w 1845"/>
                <a:gd name="T17" fmla="*/ 334 h 2463"/>
                <a:gd name="T18" fmla="*/ 1787 w 1845"/>
                <a:gd name="T19" fmla="*/ 1814 h 2463"/>
                <a:gd name="T20" fmla="*/ 900 w 1845"/>
                <a:gd name="T21" fmla="*/ 2463 h 2463"/>
                <a:gd name="T22" fmla="*/ 0 w 1845"/>
                <a:gd name="T23" fmla="*/ 2080 h 2463"/>
                <a:gd name="T24" fmla="*/ 0 w 1845"/>
                <a:gd name="T25" fmla="*/ 2073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5" h="2463">
                  <a:moveTo>
                    <a:pt x="0" y="2073"/>
                  </a:moveTo>
                  <a:cubicBezTo>
                    <a:pt x="311" y="1887"/>
                    <a:pt x="541" y="1770"/>
                    <a:pt x="863" y="1770"/>
                  </a:cubicBezTo>
                  <a:cubicBezTo>
                    <a:pt x="1145" y="1770"/>
                    <a:pt x="1267" y="1883"/>
                    <a:pt x="1484" y="1883"/>
                  </a:cubicBezTo>
                  <a:cubicBezTo>
                    <a:pt x="1594" y="1883"/>
                    <a:pt x="1624" y="1821"/>
                    <a:pt x="1624" y="1757"/>
                  </a:cubicBezTo>
                  <a:cubicBezTo>
                    <a:pt x="1624" y="1648"/>
                    <a:pt x="1553" y="1531"/>
                    <a:pt x="1505" y="1438"/>
                  </a:cubicBezTo>
                  <a:cubicBezTo>
                    <a:pt x="1413" y="1261"/>
                    <a:pt x="1352" y="1141"/>
                    <a:pt x="1352" y="955"/>
                  </a:cubicBezTo>
                  <a:cubicBezTo>
                    <a:pt x="1352" y="580"/>
                    <a:pt x="1663" y="363"/>
                    <a:pt x="1839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5" y="334"/>
                    <a:pt x="1845" y="334"/>
                    <a:pt x="1845" y="334"/>
                  </a:cubicBezTo>
                  <a:cubicBezTo>
                    <a:pt x="1845" y="628"/>
                    <a:pt x="1839" y="1490"/>
                    <a:pt x="1787" y="1814"/>
                  </a:cubicBezTo>
                  <a:cubicBezTo>
                    <a:pt x="1715" y="2258"/>
                    <a:pt x="1343" y="2463"/>
                    <a:pt x="900" y="2463"/>
                  </a:cubicBezTo>
                  <a:cubicBezTo>
                    <a:pt x="516" y="2463"/>
                    <a:pt x="264" y="2256"/>
                    <a:pt x="0" y="2080"/>
                  </a:cubicBezTo>
                  <a:cubicBezTo>
                    <a:pt x="0" y="2073"/>
                    <a:pt x="0" y="2073"/>
                    <a:pt x="0" y="20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2D2CB4C-85D6-4CEB-9EE1-0E0043FD83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25" y="625475"/>
              <a:ext cx="95250" cy="139700"/>
            </a:xfrm>
            <a:custGeom>
              <a:avLst/>
              <a:gdLst>
                <a:gd name="T0" fmla="*/ 680 w 728"/>
                <a:gd name="T1" fmla="*/ 252 h 1058"/>
                <a:gd name="T2" fmla="*/ 406 w 728"/>
                <a:gd name="T3" fmla="*/ 140 h 1058"/>
                <a:gd name="T4" fmla="*/ 213 w 728"/>
                <a:gd name="T5" fmla="*/ 265 h 1058"/>
                <a:gd name="T6" fmla="*/ 728 w 728"/>
                <a:gd name="T7" fmla="*/ 752 h 1058"/>
                <a:gd name="T8" fmla="*/ 329 w 728"/>
                <a:gd name="T9" fmla="*/ 1058 h 1058"/>
                <a:gd name="T10" fmla="*/ 7 w 728"/>
                <a:gd name="T11" fmla="*/ 1005 h 1058"/>
                <a:gd name="T12" fmla="*/ 0 w 728"/>
                <a:gd name="T13" fmla="*/ 890 h 1058"/>
                <a:gd name="T14" fmla="*/ 7 w 728"/>
                <a:gd name="T15" fmla="*/ 780 h 1058"/>
                <a:gd name="T16" fmla="*/ 15 w 728"/>
                <a:gd name="T17" fmla="*/ 780 h 1058"/>
                <a:gd name="T18" fmla="*/ 342 w 728"/>
                <a:gd name="T19" fmla="*/ 914 h 1058"/>
                <a:gd name="T20" fmla="*/ 529 w 728"/>
                <a:gd name="T21" fmla="*/ 782 h 1058"/>
                <a:gd name="T22" fmla="*/ 20 w 728"/>
                <a:gd name="T23" fmla="*/ 297 h 1058"/>
                <a:gd name="T24" fmla="*/ 420 w 728"/>
                <a:gd name="T25" fmla="*/ 0 h 1058"/>
                <a:gd name="T26" fmla="*/ 687 w 728"/>
                <a:gd name="T27" fmla="*/ 40 h 1058"/>
                <a:gd name="T28" fmla="*/ 693 w 728"/>
                <a:gd name="T29" fmla="*/ 135 h 1058"/>
                <a:gd name="T30" fmla="*/ 687 w 728"/>
                <a:gd name="T31" fmla="*/ 252 h 1058"/>
                <a:gd name="T32" fmla="*/ 680 w 728"/>
                <a:gd name="T33" fmla="*/ 25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8" h="1058">
                  <a:moveTo>
                    <a:pt x="680" y="252"/>
                  </a:moveTo>
                  <a:cubicBezTo>
                    <a:pt x="643" y="191"/>
                    <a:pt x="555" y="140"/>
                    <a:pt x="406" y="140"/>
                  </a:cubicBezTo>
                  <a:cubicBezTo>
                    <a:pt x="295" y="140"/>
                    <a:pt x="213" y="174"/>
                    <a:pt x="213" y="265"/>
                  </a:cubicBezTo>
                  <a:cubicBezTo>
                    <a:pt x="213" y="471"/>
                    <a:pt x="728" y="432"/>
                    <a:pt x="728" y="752"/>
                  </a:cubicBezTo>
                  <a:cubicBezTo>
                    <a:pt x="728" y="938"/>
                    <a:pt x="594" y="1058"/>
                    <a:pt x="329" y="1058"/>
                  </a:cubicBezTo>
                  <a:cubicBezTo>
                    <a:pt x="199" y="1058"/>
                    <a:pt x="80" y="1038"/>
                    <a:pt x="7" y="1005"/>
                  </a:cubicBezTo>
                  <a:cubicBezTo>
                    <a:pt x="2" y="965"/>
                    <a:pt x="0" y="927"/>
                    <a:pt x="0" y="890"/>
                  </a:cubicBezTo>
                  <a:cubicBezTo>
                    <a:pt x="0" y="854"/>
                    <a:pt x="3" y="817"/>
                    <a:pt x="7" y="780"/>
                  </a:cubicBezTo>
                  <a:cubicBezTo>
                    <a:pt x="15" y="780"/>
                    <a:pt x="15" y="780"/>
                    <a:pt x="15" y="780"/>
                  </a:cubicBezTo>
                  <a:cubicBezTo>
                    <a:pt x="91" y="880"/>
                    <a:pt x="217" y="914"/>
                    <a:pt x="342" y="914"/>
                  </a:cubicBezTo>
                  <a:cubicBezTo>
                    <a:pt x="464" y="914"/>
                    <a:pt x="529" y="865"/>
                    <a:pt x="529" y="782"/>
                  </a:cubicBezTo>
                  <a:cubicBezTo>
                    <a:pt x="529" y="574"/>
                    <a:pt x="20" y="631"/>
                    <a:pt x="20" y="297"/>
                  </a:cubicBezTo>
                  <a:cubicBezTo>
                    <a:pt x="20" y="114"/>
                    <a:pt x="159" y="0"/>
                    <a:pt x="420" y="0"/>
                  </a:cubicBezTo>
                  <a:cubicBezTo>
                    <a:pt x="487" y="0"/>
                    <a:pt x="616" y="8"/>
                    <a:pt x="687" y="40"/>
                  </a:cubicBezTo>
                  <a:cubicBezTo>
                    <a:pt x="691" y="57"/>
                    <a:pt x="693" y="101"/>
                    <a:pt x="693" y="135"/>
                  </a:cubicBezTo>
                  <a:cubicBezTo>
                    <a:pt x="693" y="182"/>
                    <a:pt x="690" y="225"/>
                    <a:pt x="687" y="252"/>
                  </a:cubicBezTo>
                  <a:cubicBezTo>
                    <a:pt x="680" y="252"/>
                    <a:pt x="680" y="252"/>
                    <a:pt x="680" y="2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791EDC4-8302-4829-8B4B-A1D52FD2C0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" y="627063"/>
              <a:ext cx="103188" cy="136525"/>
            </a:xfrm>
            <a:custGeom>
              <a:avLst/>
              <a:gdLst>
                <a:gd name="T0" fmla="*/ 507 w 792"/>
                <a:gd name="T1" fmla="*/ 879 h 1032"/>
                <a:gd name="T2" fmla="*/ 785 w 792"/>
                <a:gd name="T3" fmla="*/ 818 h 1032"/>
                <a:gd name="T4" fmla="*/ 792 w 792"/>
                <a:gd name="T5" fmla="*/ 818 h 1032"/>
                <a:gd name="T6" fmla="*/ 743 w 792"/>
                <a:gd name="T7" fmla="*/ 1032 h 1032"/>
                <a:gd name="T8" fmla="*/ 0 w 792"/>
                <a:gd name="T9" fmla="*/ 1032 h 1032"/>
                <a:gd name="T10" fmla="*/ 0 w 792"/>
                <a:gd name="T11" fmla="*/ 1025 h 1032"/>
                <a:gd name="T12" fmla="*/ 65 w 792"/>
                <a:gd name="T13" fmla="*/ 886 h 1032"/>
                <a:gd name="T14" fmla="*/ 65 w 792"/>
                <a:gd name="T15" fmla="*/ 306 h 1032"/>
                <a:gd name="T16" fmla="*/ 5 w 792"/>
                <a:gd name="T17" fmla="*/ 13 h 1032"/>
                <a:gd name="T18" fmla="*/ 5 w 792"/>
                <a:gd name="T19" fmla="*/ 5 h 1032"/>
                <a:gd name="T20" fmla="*/ 152 w 792"/>
                <a:gd name="T21" fmla="*/ 0 h 1032"/>
                <a:gd name="T22" fmla="*/ 327 w 792"/>
                <a:gd name="T23" fmla="*/ 6 h 1032"/>
                <a:gd name="T24" fmla="*/ 327 w 792"/>
                <a:gd name="T25" fmla="*/ 14 h 1032"/>
                <a:gd name="T26" fmla="*/ 255 w 792"/>
                <a:gd name="T27" fmla="*/ 306 h 1032"/>
                <a:gd name="T28" fmla="*/ 255 w 792"/>
                <a:gd name="T29" fmla="*/ 879 h 1032"/>
                <a:gd name="T30" fmla="*/ 507 w 792"/>
                <a:gd name="T31" fmla="*/ 87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92" h="1032">
                  <a:moveTo>
                    <a:pt x="507" y="879"/>
                  </a:moveTo>
                  <a:cubicBezTo>
                    <a:pt x="664" y="879"/>
                    <a:pt x="738" y="861"/>
                    <a:pt x="785" y="818"/>
                  </a:cubicBezTo>
                  <a:cubicBezTo>
                    <a:pt x="792" y="818"/>
                    <a:pt x="792" y="818"/>
                    <a:pt x="792" y="818"/>
                  </a:cubicBezTo>
                  <a:cubicBezTo>
                    <a:pt x="787" y="871"/>
                    <a:pt x="759" y="993"/>
                    <a:pt x="743" y="1032"/>
                  </a:cubicBezTo>
                  <a:cubicBezTo>
                    <a:pt x="0" y="1032"/>
                    <a:pt x="0" y="1032"/>
                    <a:pt x="0" y="1032"/>
                  </a:cubicBezTo>
                  <a:cubicBezTo>
                    <a:pt x="0" y="1025"/>
                    <a:pt x="0" y="1025"/>
                    <a:pt x="0" y="1025"/>
                  </a:cubicBezTo>
                  <a:cubicBezTo>
                    <a:pt x="44" y="997"/>
                    <a:pt x="65" y="973"/>
                    <a:pt x="65" y="886"/>
                  </a:cubicBezTo>
                  <a:cubicBezTo>
                    <a:pt x="65" y="306"/>
                    <a:pt x="65" y="306"/>
                    <a:pt x="65" y="306"/>
                  </a:cubicBezTo>
                  <a:cubicBezTo>
                    <a:pt x="65" y="108"/>
                    <a:pt x="65" y="58"/>
                    <a:pt x="5" y="1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4" y="2"/>
                    <a:pt x="87" y="0"/>
                    <a:pt x="152" y="0"/>
                  </a:cubicBezTo>
                  <a:cubicBezTo>
                    <a:pt x="227" y="0"/>
                    <a:pt x="294" y="2"/>
                    <a:pt x="327" y="6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257" y="66"/>
                    <a:pt x="255" y="108"/>
                    <a:pt x="255" y="306"/>
                  </a:cubicBezTo>
                  <a:cubicBezTo>
                    <a:pt x="255" y="879"/>
                    <a:pt x="255" y="879"/>
                    <a:pt x="255" y="879"/>
                  </a:cubicBezTo>
                  <a:cubicBezTo>
                    <a:pt x="507" y="879"/>
                    <a:pt x="507" y="879"/>
                    <a:pt x="507" y="8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F57A86D-80CD-43BB-ABCA-763C7277C5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6263" y="627063"/>
              <a:ext cx="131763" cy="138112"/>
            </a:xfrm>
            <a:custGeom>
              <a:avLst/>
              <a:gdLst>
                <a:gd name="T0" fmla="*/ 71 w 1004"/>
                <a:gd name="T1" fmla="*/ 305 h 1045"/>
                <a:gd name="T2" fmla="*/ 0 w 1004"/>
                <a:gd name="T3" fmla="*/ 14 h 1045"/>
                <a:gd name="T4" fmla="*/ 0 w 1004"/>
                <a:gd name="T5" fmla="*/ 6 h 1045"/>
                <a:gd name="T6" fmla="*/ 160 w 1004"/>
                <a:gd name="T7" fmla="*/ 0 h 1045"/>
                <a:gd name="T8" fmla="*/ 268 w 1004"/>
                <a:gd name="T9" fmla="*/ 2 h 1045"/>
                <a:gd name="T10" fmla="*/ 261 w 1004"/>
                <a:gd name="T11" fmla="*/ 305 h 1045"/>
                <a:gd name="T12" fmla="*/ 261 w 1004"/>
                <a:gd name="T13" fmla="*/ 651 h 1045"/>
                <a:gd name="T14" fmla="*/ 431 w 1004"/>
                <a:gd name="T15" fmla="*/ 879 h 1045"/>
                <a:gd name="T16" fmla="*/ 709 w 1004"/>
                <a:gd name="T17" fmla="*/ 793 h 1045"/>
                <a:gd name="T18" fmla="*/ 730 w 1004"/>
                <a:gd name="T19" fmla="*/ 730 h 1045"/>
                <a:gd name="T20" fmla="*/ 730 w 1004"/>
                <a:gd name="T21" fmla="*/ 309 h 1045"/>
                <a:gd name="T22" fmla="*/ 659 w 1004"/>
                <a:gd name="T23" fmla="*/ 14 h 1045"/>
                <a:gd name="T24" fmla="*/ 659 w 1004"/>
                <a:gd name="T25" fmla="*/ 6 h 1045"/>
                <a:gd name="T26" fmla="*/ 821 w 1004"/>
                <a:gd name="T27" fmla="*/ 0 h 1045"/>
                <a:gd name="T28" fmla="*/ 926 w 1004"/>
                <a:gd name="T29" fmla="*/ 2 h 1045"/>
                <a:gd name="T30" fmla="*/ 920 w 1004"/>
                <a:gd name="T31" fmla="*/ 306 h 1045"/>
                <a:gd name="T32" fmla="*/ 920 w 1004"/>
                <a:gd name="T33" fmla="*/ 784 h 1045"/>
                <a:gd name="T34" fmla="*/ 1004 w 1004"/>
                <a:gd name="T35" fmla="*/ 1027 h 1045"/>
                <a:gd name="T36" fmla="*/ 1004 w 1004"/>
                <a:gd name="T37" fmla="*/ 1032 h 1045"/>
                <a:gd name="T38" fmla="*/ 782 w 1004"/>
                <a:gd name="T39" fmla="*/ 1032 h 1045"/>
                <a:gd name="T40" fmla="*/ 744 w 1004"/>
                <a:gd name="T41" fmla="*/ 939 h 1045"/>
                <a:gd name="T42" fmla="*/ 387 w 1004"/>
                <a:gd name="T43" fmla="*/ 1045 h 1045"/>
                <a:gd name="T44" fmla="*/ 71 w 1004"/>
                <a:gd name="T45" fmla="*/ 736 h 1045"/>
                <a:gd name="T46" fmla="*/ 71 w 1004"/>
                <a:gd name="T47" fmla="*/ 305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4" h="1045">
                  <a:moveTo>
                    <a:pt x="71" y="305"/>
                  </a:moveTo>
                  <a:cubicBezTo>
                    <a:pt x="71" y="108"/>
                    <a:pt x="71" y="66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6" y="4"/>
                    <a:pt x="92" y="0"/>
                    <a:pt x="160" y="0"/>
                  </a:cubicBezTo>
                  <a:cubicBezTo>
                    <a:pt x="197" y="0"/>
                    <a:pt x="232" y="0"/>
                    <a:pt x="268" y="2"/>
                  </a:cubicBezTo>
                  <a:cubicBezTo>
                    <a:pt x="266" y="40"/>
                    <a:pt x="261" y="102"/>
                    <a:pt x="261" y="305"/>
                  </a:cubicBezTo>
                  <a:cubicBezTo>
                    <a:pt x="261" y="651"/>
                    <a:pt x="261" y="651"/>
                    <a:pt x="261" y="651"/>
                  </a:cubicBezTo>
                  <a:cubicBezTo>
                    <a:pt x="261" y="802"/>
                    <a:pt x="283" y="879"/>
                    <a:pt x="431" y="879"/>
                  </a:cubicBezTo>
                  <a:cubicBezTo>
                    <a:pt x="547" y="879"/>
                    <a:pt x="661" y="834"/>
                    <a:pt x="709" y="793"/>
                  </a:cubicBezTo>
                  <a:cubicBezTo>
                    <a:pt x="730" y="775"/>
                    <a:pt x="730" y="756"/>
                    <a:pt x="730" y="730"/>
                  </a:cubicBezTo>
                  <a:cubicBezTo>
                    <a:pt x="730" y="309"/>
                    <a:pt x="730" y="309"/>
                    <a:pt x="730" y="309"/>
                  </a:cubicBezTo>
                  <a:cubicBezTo>
                    <a:pt x="730" y="108"/>
                    <a:pt x="730" y="67"/>
                    <a:pt x="659" y="14"/>
                  </a:cubicBezTo>
                  <a:cubicBezTo>
                    <a:pt x="659" y="6"/>
                    <a:pt x="659" y="6"/>
                    <a:pt x="659" y="6"/>
                  </a:cubicBezTo>
                  <a:cubicBezTo>
                    <a:pt x="684" y="4"/>
                    <a:pt x="751" y="0"/>
                    <a:pt x="821" y="0"/>
                  </a:cubicBezTo>
                  <a:cubicBezTo>
                    <a:pt x="856" y="0"/>
                    <a:pt x="890" y="0"/>
                    <a:pt x="926" y="2"/>
                  </a:cubicBezTo>
                  <a:cubicBezTo>
                    <a:pt x="925" y="40"/>
                    <a:pt x="920" y="102"/>
                    <a:pt x="920" y="306"/>
                  </a:cubicBezTo>
                  <a:cubicBezTo>
                    <a:pt x="920" y="784"/>
                    <a:pt x="920" y="784"/>
                    <a:pt x="920" y="784"/>
                  </a:cubicBezTo>
                  <a:cubicBezTo>
                    <a:pt x="920" y="871"/>
                    <a:pt x="930" y="979"/>
                    <a:pt x="1004" y="1027"/>
                  </a:cubicBezTo>
                  <a:cubicBezTo>
                    <a:pt x="1004" y="1032"/>
                    <a:pt x="1004" y="1032"/>
                    <a:pt x="1004" y="1032"/>
                  </a:cubicBezTo>
                  <a:cubicBezTo>
                    <a:pt x="782" y="1032"/>
                    <a:pt x="782" y="1032"/>
                    <a:pt x="782" y="1032"/>
                  </a:cubicBezTo>
                  <a:cubicBezTo>
                    <a:pt x="765" y="1014"/>
                    <a:pt x="749" y="960"/>
                    <a:pt x="744" y="939"/>
                  </a:cubicBezTo>
                  <a:cubicBezTo>
                    <a:pt x="639" y="1009"/>
                    <a:pt x="530" y="1045"/>
                    <a:pt x="387" y="1045"/>
                  </a:cubicBezTo>
                  <a:cubicBezTo>
                    <a:pt x="145" y="1045"/>
                    <a:pt x="71" y="926"/>
                    <a:pt x="71" y="736"/>
                  </a:cubicBezTo>
                  <a:cubicBezTo>
                    <a:pt x="71" y="305"/>
                    <a:pt x="71" y="305"/>
                    <a:pt x="71" y="3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17" name="Rektangel 16">
            <a:extLst>
              <a:ext uri="{FF2B5EF4-FFF2-40B4-BE49-F238E27FC236}">
                <a16:creationId xmlns:a16="http://schemas.microsoft.com/office/drawing/2014/main" id="{A869A8FD-7819-4E27-8383-8602F42D8C67}"/>
              </a:ext>
            </a:extLst>
          </p:cNvPr>
          <p:cNvSpPr/>
          <p:nvPr userDrawn="1"/>
        </p:nvSpPr>
        <p:spPr>
          <a:xfrm>
            <a:off x="-2129051" y="24063"/>
            <a:ext cx="2044827" cy="16645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</a:pPr>
            <a:r>
              <a:rPr lang="sv-SE" sz="1200" b="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Titel- och kapitelsida</a:t>
            </a:r>
            <a:r>
              <a:rPr lang="sv-SE" sz="1200" b="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fem färger: här skriver du in föredragets titel, ditt namn och tillhörighet. Mallsidan kan också användas som kapitelsida, där du skriver in avsnittets namn eller mötespunkt i rubrikfältet. </a:t>
            </a:r>
          </a:p>
        </p:txBody>
      </p:sp>
    </p:spTree>
    <p:extLst>
      <p:ext uri="{BB962C8B-B14F-4D97-AF65-F5344CB8AC3E}">
        <p14:creationId xmlns:p14="http://schemas.microsoft.com/office/powerpoint/2010/main" val="248381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- och kapitelsida – plom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E8C5A01F-3658-46AC-A1DE-8445AEAB0A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1A2E631D-57F7-4466-9422-5DF057A37B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5459" y="3148601"/>
            <a:ext cx="9144000" cy="2387600"/>
          </a:xfrm>
        </p:spPr>
        <p:txBody>
          <a:bodyPr anchor="b"/>
          <a:lstStyle>
            <a:lvl1pPr algn="l">
              <a:lnSpc>
                <a:spcPts val="5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sv-SE"/>
              <a:t>Titel- och kapitelsida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5C78210-3B40-4057-98BE-2954168FB2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5459" y="5725391"/>
            <a:ext cx="9144000" cy="58189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Namn, organisation</a:t>
            </a:r>
          </a:p>
        </p:txBody>
      </p:sp>
      <p:grpSp>
        <p:nvGrpSpPr>
          <p:cNvPr id="16" name="Grupp 15">
            <a:extLst>
              <a:ext uri="{FF2B5EF4-FFF2-40B4-BE49-F238E27FC236}">
                <a16:creationId xmlns:a16="http://schemas.microsoft.com/office/drawing/2014/main" id="{94A9C963-ED04-41BD-8D28-415BB3BACE33}"/>
              </a:ext>
            </a:extLst>
          </p:cNvPr>
          <p:cNvGrpSpPr/>
          <p:nvPr userDrawn="1"/>
        </p:nvGrpSpPr>
        <p:grpSpPr>
          <a:xfrm>
            <a:off x="260350" y="258763"/>
            <a:ext cx="503238" cy="506412"/>
            <a:chOff x="260350" y="258763"/>
            <a:chExt cx="503238" cy="506412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2CA2365-A94F-4ED0-819A-EFFBD6E13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2288" y="258763"/>
              <a:ext cx="241300" cy="323850"/>
            </a:xfrm>
            <a:custGeom>
              <a:avLst/>
              <a:gdLst>
                <a:gd name="T0" fmla="*/ 1845 w 1845"/>
                <a:gd name="T1" fmla="*/ 2080 h 2463"/>
                <a:gd name="T2" fmla="*/ 945 w 1845"/>
                <a:gd name="T3" fmla="*/ 2463 h 2463"/>
                <a:gd name="T4" fmla="*/ 58 w 1845"/>
                <a:gd name="T5" fmla="*/ 1814 h 2463"/>
                <a:gd name="T6" fmla="*/ 0 w 1845"/>
                <a:gd name="T7" fmla="*/ 336 h 2463"/>
                <a:gd name="T8" fmla="*/ 0 w 1845"/>
                <a:gd name="T9" fmla="*/ 0 h 2463"/>
                <a:gd name="T10" fmla="*/ 6 w 1845"/>
                <a:gd name="T11" fmla="*/ 0 h 2463"/>
                <a:gd name="T12" fmla="*/ 493 w 1845"/>
                <a:gd name="T13" fmla="*/ 955 h 2463"/>
                <a:gd name="T14" fmla="*/ 340 w 1845"/>
                <a:gd name="T15" fmla="*/ 1438 h 2463"/>
                <a:gd name="T16" fmla="*/ 221 w 1845"/>
                <a:gd name="T17" fmla="*/ 1757 h 2463"/>
                <a:gd name="T18" fmla="*/ 361 w 1845"/>
                <a:gd name="T19" fmla="*/ 1883 h 2463"/>
                <a:gd name="T20" fmla="*/ 982 w 1845"/>
                <a:gd name="T21" fmla="*/ 1770 h 2463"/>
                <a:gd name="T22" fmla="*/ 1845 w 1845"/>
                <a:gd name="T23" fmla="*/ 2073 h 2463"/>
                <a:gd name="T24" fmla="*/ 1845 w 1845"/>
                <a:gd name="T25" fmla="*/ 2080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5" h="2463">
                  <a:moveTo>
                    <a:pt x="1845" y="2080"/>
                  </a:moveTo>
                  <a:cubicBezTo>
                    <a:pt x="1580" y="2256"/>
                    <a:pt x="1328" y="2463"/>
                    <a:pt x="945" y="2463"/>
                  </a:cubicBezTo>
                  <a:cubicBezTo>
                    <a:pt x="502" y="2463"/>
                    <a:pt x="130" y="2258"/>
                    <a:pt x="58" y="1814"/>
                  </a:cubicBezTo>
                  <a:cubicBezTo>
                    <a:pt x="6" y="1490"/>
                    <a:pt x="0" y="628"/>
                    <a:pt x="0" y="3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82" y="363"/>
                    <a:pt x="493" y="580"/>
                    <a:pt x="493" y="955"/>
                  </a:cubicBezTo>
                  <a:cubicBezTo>
                    <a:pt x="493" y="1141"/>
                    <a:pt x="432" y="1261"/>
                    <a:pt x="340" y="1438"/>
                  </a:cubicBezTo>
                  <a:cubicBezTo>
                    <a:pt x="292" y="1531"/>
                    <a:pt x="221" y="1648"/>
                    <a:pt x="221" y="1757"/>
                  </a:cubicBezTo>
                  <a:cubicBezTo>
                    <a:pt x="221" y="1821"/>
                    <a:pt x="250" y="1883"/>
                    <a:pt x="361" y="1883"/>
                  </a:cubicBezTo>
                  <a:cubicBezTo>
                    <a:pt x="578" y="1883"/>
                    <a:pt x="700" y="1770"/>
                    <a:pt x="982" y="1770"/>
                  </a:cubicBezTo>
                  <a:cubicBezTo>
                    <a:pt x="1304" y="1770"/>
                    <a:pt x="1534" y="1887"/>
                    <a:pt x="1845" y="2073"/>
                  </a:cubicBezTo>
                  <a:cubicBezTo>
                    <a:pt x="1845" y="2080"/>
                    <a:pt x="1845" y="2080"/>
                    <a:pt x="1845" y="20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10E550A-B98B-4ADA-AD2F-D094FE3AAF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0350" y="258763"/>
              <a:ext cx="241300" cy="323850"/>
            </a:xfrm>
            <a:custGeom>
              <a:avLst/>
              <a:gdLst>
                <a:gd name="T0" fmla="*/ 0 w 1845"/>
                <a:gd name="T1" fmla="*/ 2073 h 2463"/>
                <a:gd name="T2" fmla="*/ 863 w 1845"/>
                <a:gd name="T3" fmla="*/ 1770 h 2463"/>
                <a:gd name="T4" fmla="*/ 1484 w 1845"/>
                <a:gd name="T5" fmla="*/ 1883 h 2463"/>
                <a:gd name="T6" fmla="*/ 1624 w 1845"/>
                <a:gd name="T7" fmla="*/ 1757 h 2463"/>
                <a:gd name="T8" fmla="*/ 1505 w 1845"/>
                <a:gd name="T9" fmla="*/ 1438 h 2463"/>
                <a:gd name="T10" fmla="*/ 1352 w 1845"/>
                <a:gd name="T11" fmla="*/ 955 h 2463"/>
                <a:gd name="T12" fmla="*/ 1839 w 1845"/>
                <a:gd name="T13" fmla="*/ 0 h 2463"/>
                <a:gd name="T14" fmla="*/ 1845 w 1845"/>
                <a:gd name="T15" fmla="*/ 0 h 2463"/>
                <a:gd name="T16" fmla="*/ 1845 w 1845"/>
                <a:gd name="T17" fmla="*/ 334 h 2463"/>
                <a:gd name="T18" fmla="*/ 1787 w 1845"/>
                <a:gd name="T19" fmla="*/ 1814 h 2463"/>
                <a:gd name="T20" fmla="*/ 900 w 1845"/>
                <a:gd name="T21" fmla="*/ 2463 h 2463"/>
                <a:gd name="T22" fmla="*/ 0 w 1845"/>
                <a:gd name="T23" fmla="*/ 2080 h 2463"/>
                <a:gd name="T24" fmla="*/ 0 w 1845"/>
                <a:gd name="T25" fmla="*/ 2073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5" h="2463">
                  <a:moveTo>
                    <a:pt x="0" y="2073"/>
                  </a:moveTo>
                  <a:cubicBezTo>
                    <a:pt x="311" y="1887"/>
                    <a:pt x="541" y="1770"/>
                    <a:pt x="863" y="1770"/>
                  </a:cubicBezTo>
                  <a:cubicBezTo>
                    <a:pt x="1145" y="1770"/>
                    <a:pt x="1267" y="1883"/>
                    <a:pt x="1484" y="1883"/>
                  </a:cubicBezTo>
                  <a:cubicBezTo>
                    <a:pt x="1594" y="1883"/>
                    <a:pt x="1624" y="1821"/>
                    <a:pt x="1624" y="1757"/>
                  </a:cubicBezTo>
                  <a:cubicBezTo>
                    <a:pt x="1624" y="1648"/>
                    <a:pt x="1553" y="1531"/>
                    <a:pt x="1505" y="1438"/>
                  </a:cubicBezTo>
                  <a:cubicBezTo>
                    <a:pt x="1413" y="1261"/>
                    <a:pt x="1352" y="1141"/>
                    <a:pt x="1352" y="955"/>
                  </a:cubicBezTo>
                  <a:cubicBezTo>
                    <a:pt x="1352" y="580"/>
                    <a:pt x="1663" y="363"/>
                    <a:pt x="1839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5" y="334"/>
                    <a:pt x="1845" y="334"/>
                    <a:pt x="1845" y="334"/>
                  </a:cubicBezTo>
                  <a:cubicBezTo>
                    <a:pt x="1845" y="628"/>
                    <a:pt x="1839" y="1490"/>
                    <a:pt x="1787" y="1814"/>
                  </a:cubicBezTo>
                  <a:cubicBezTo>
                    <a:pt x="1715" y="2258"/>
                    <a:pt x="1343" y="2463"/>
                    <a:pt x="900" y="2463"/>
                  </a:cubicBezTo>
                  <a:cubicBezTo>
                    <a:pt x="516" y="2463"/>
                    <a:pt x="264" y="2256"/>
                    <a:pt x="0" y="2080"/>
                  </a:cubicBezTo>
                  <a:cubicBezTo>
                    <a:pt x="0" y="2073"/>
                    <a:pt x="0" y="2073"/>
                    <a:pt x="0" y="20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2D2CB4C-85D6-4CEB-9EE1-0E0043FD83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25" y="625475"/>
              <a:ext cx="95250" cy="139700"/>
            </a:xfrm>
            <a:custGeom>
              <a:avLst/>
              <a:gdLst>
                <a:gd name="T0" fmla="*/ 680 w 728"/>
                <a:gd name="T1" fmla="*/ 252 h 1058"/>
                <a:gd name="T2" fmla="*/ 406 w 728"/>
                <a:gd name="T3" fmla="*/ 140 h 1058"/>
                <a:gd name="T4" fmla="*/ 213 w 728"/>
                <a:gd name="T5" fmla="*/ 265 h 1058"/>
                <a:gd name="T6" fmla="*/ 728 w 728"/>
                <a:gd name="T7" fmla="*/ 752 h 1058"/>
                <a:gd name="T8" fmla="*/ 329 w 728"/>
                <a:gd name="T9" fmla="*/ 1058 h 1058"/>
                <a:gd name="T10" fmla="*/ 7 w 728"/>
                <a:gd name="T11" fmla="*/ 1005 h 1058"/>
                <a:gd name="T12" fmla="*/ 0 w 728"/>
                <a:gd name="T13" fmla="*/ 890 h 1058"/>
                <a:gd name="T14" fmla="*/ 7 w 728"/>
                <a:gd name="T15" fmla="*/ 780 h 1058"/>
                <a:gd name="T16" fmla="*/ 15 w 728"/>
                <a:gd name="T17" fmla="*/ 780 h 1058"/>
                <a:gd name="T18" fmla="*/ 342 w 728"/>
                <a:gd name="T19" fmla="*/ 914 h 1058"/>
                <a:gd name="T20" fmla="*/ 529 w 728"/>
                <a:gd name="T21" fmla="*/ 782 h 1058"/>
                <a:gd name="T22" fmla="*/ 20 w 728"/>
                <a:gd name="T23" fmla="*/ 297 h 1058"/>
                <a:gd name="T24" fmla="*/ 420 w 728"/>
                <a:gd name="T25" fmla="*/ 0 h 1058"/>
                <a:gd name="T26" fmla="*/ 687 w 728"/>
                <a:gd name="T27" fmla="*/ 40 h 1058"/>
                <a:gd name="T28" fmla="*/ 693 w 728"/>
                <a:gd name="T29" fmla="*/ 135 h 1058"/>
                <a:gd name="T30" fmla="*/ 687 w 728"/>
                <a:gd name="T31" fmla="*/ 252 h 1058"/>
                <a:gd name="T32" fmla="*/ 680 w 728"/>
                <a:gd name="T33" fmla="*/ 25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8" h="1058">
                  <a:moveTo>
                    <a:pt x="680" y="252"/>
                  </a:moveTo>
                  <a:cubicBezTo>
                    <a:pt x="643" y="191"/>
                    <a:pt x="555" y="140"/>
                    <a:pt x="406" y="140"/>
                  </a:cubicBezTo>
                  <a:cubicBezTo>
                    <a:pt x="295" y="140"/>
                    <a:pt x="213" y="174"/>
                    <a:pt x="213" y="265"/>
                  </a:cubicBezTo>
                  <a:cubicBezTo>
                    <a:pt x="213" y="471"/>
                    <a:pt x="728" y="432"/>
                    <a:pt x="728" y="752"/>
                  </a:cubicBezTo>
                  <a:cubicBezTo>
                    <a:pt x="728" y="938"/>
                    <a:pt x="594" y="1058"/>
                    <a:pt x="329" y="1058"/>
                  </a:cubicBezTo>
                  <a:cubicBezTo>
                    <a:pt x="199" y="1058"/>
                    <a:pt x="80" y="1038"/>
                    <a:pt x="7" y="1005"/>
                  </a:cubicBezTo>
                  <a:cubicBezTo>
                    <a:pt x="2" y="965"/>
                    <a:pt x="0" y="927"/>
                    <a:pt x="0" y="890"/>
                  </a:cubicBezTo>
                  <a:cubicBezTo>
                    <a:pt x="0" y="854"/>
                    <a:pt x="3" y="817"/>
                    <a:pt x="7" y="780"/>
                  </a:cubicBezTo>
                  <a:cubicBezTo>
                    <a:pt x="15" y="780"/>
                    <a:pt x="15" y="780"/>
                    <a:pt x="15" y="780"/>
                  </a:cubicBezTo>
                  <a:cubicBezTo>
                    <a:pt x="91" y="880"/>
                    <a:pt x="217" y="914"/>
                    <a:pt x="342" y="914"/>
                  </a:cubicBezTo>
                  <a:cubicBezTo>
                    <a:pt x="464" y="914"/>
                    <a:pt x="529" y="865"/>
                    <a:pt x="529" y="782"/>
                  </a:cubicBezTo>
                  <a:cubicBezTo>
                    <a:pt x="529" y="574"/>
                    <a:pt x="20" y="631"/>
                    <a:pt x="20" y="297"/>
                  </a:cubicBezTo>
                  <a:cubicBezTo>
                    <a:pt x="20" y="114"/>
                    <a:pt x="159" y="0"/>
                    <a:pt x="420" y="0"/>
                  </a:cubicBezTo>
                  <a:cubicBezTo>
                    <a:pt x="487" y="0"/>
                    <a:pt x="616" y="8"/>
                    <a:pt x="687" y="40"/>
                  </a:cubicBezTo>
                  <a:cubicBezTo>
                    <a:pt x="691" y="57"/>
                    <a:pt x="693" y="101"/>
                    <a:pt x="693" y="135"/>
                  </a:cubicBezTo>
                  <a:cubicBezTo>
                    <a:pt x="693" y="182"/>
                    <a:pt x="690" y="225"/>
                    <a:pt x="687" y="252"/>
                  </a:cubicBezTo>
                  <a:cubicBezTo>
                    <a:pt x="680" y="252"/>
                    <a:pt x="680" y="252"/>
                    <a:pt x="680" y="2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791EDC4-8302-4829-8B4B-A1D52FD2C0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" y="627063"/>
              <a:ext cx="103188" cy="136525"/>
            </a:xfrm>
            <a:custGeom>
              <a:avLst/>
              <a:gdLst>
                <a:gd name="T0" fmla="*/ 507 w 792"/>
                <a:gd name="T1" fmla="*/ 879 h 1032"/>
                <a:gd name="T2" fmla="*/ 785 w 792"/>
                <a:gd name="T3" fmla="*/ 818 h 1032"/>
                <a:gd name="T4" fmla="*/ 792 w 792"/>
                <a:gd name="T5" fmla="*/ 818 h 1032"/>
                <a:gd name="T6" fmla="*/ 743 w 792"/>
                <a:gd name="T7" fmla="*/ 1032 h 1032"/>
                <a:gd name="T8" fmla="*/ 0 w 792"/>
                <a:gd name="T9" fmla="*/ 1032 h 1032"/>
                <a:gd name="T10" fmla="*/ 0 w 792"/>
                <a:gd name="T11" fmla="*/ 1025 h 1032"/>
                <a:gd name="T12" fmla="*/ 65 w 792"/>
                <a:gd name="T13" fmla="*/ 886 h 1032"/>
                <a:gd name="T14" fmla="*/ 65 w 792"/>
                <a:gd name="T15" fmla="*/ 306 h 1032"/>
                <a:gd name="T16" fmla="*/ 5 w 792"/>
                <a:gd name="T17" fmla="*/ 13 h 1032"/>
                <a:gd name="T18" fmla="*/ 5 w 792"/>
                <a:gd name="T19" fmla="*/ 5 h 1032"/>
                <a:gd name="T20" fmla="*/ 152 w 792"/>
                <a:gd name="T21" fmla="*/ 0 h 1032"/>
                <a:gd name="T22" fmla="*/ 327 w 792"/>
                <a:gd name="T23" fmla="*/ 6 h 1032"/>
                <a:gd name="T24" fmla="*/ 327 w 792"/>
                <a:gd name="T25" fmla="*/ 14 h 1032"/>
                <a:gd name="T26" fmla="*/ 255 w 792"/>
                <a:gd name="T27" fmla="*/ 306 h 1032"/>
                <a:gd name="T28" fmla="*/ 255 w 792"/>
                <a:gd name="T29" fmla="*/ 879 h 1032"/>
                <a:gd name="T30" fmla="*/ 507 w 792"/>
                <a:gd name="T31" fmla="*/ 87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92" h="1032">
                  <a:moveTo>
                    <a:pt x="507" y="879"/>
                  </a:moveTo>
                  <a:cubicBezTo>
                    <a:pt x="664" y="879"/>
                    <a:pt x="738" y="861"/>
                    <a:pt x="785" y="818"/>
                  </a:cubicBezTo>
                  <a:cubicBezTo>
                    <a:pt x="792" y="818"/>
                    <a:pt x="792" y="818"/>
                    <a:pt x="792" y="818"/>
                  </a:cubicBezTo>
                  <a:cubicBezTo>
                    <a:pt x="787" y="871"/>
                    <a:pt x="759" y="993"/>
                    <a:pt x="743" y="1032"/>
                  </a:cubicBezTo>
                  <a:cubicBezTo>
                    <a:pt x="0" y="1032"/>
                    <a:pt x="0" y="1032"/>
                    <a:pt x="0" y="1032"/>
                  </a:cubicBezTo>
                  <a:cubicBezTo>
                    <a:pt x="0" y="1025"/>
                    <a:pt x="0" y="1025"/>
                    <a:pt x="0" y="1025"/>
                  </a:cubicBezTo>
                  <a:cubicBezTo>
                    <a:pt x="44" y="997"/>
                    <a:pt x="65" y="973"/>
                    <a:pt x="65" y="886"/>
                  </a:cubicBezTo>
                  <a:cubicBezTo>
                    <a:pt x="65" y="306"/>
                    <a:pt x="65" y="306"/>
                    <a:pt x="65" y="306"/>
                  </a:cubicBezTo>
                  <a:cubicBezTo>
                    <a:pt x="65" y="108"/>
                    <a:pt x="65" y="58"/>
                    <a:pt x="5" y="1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4" y="2"/>
                    <a:pt x="87" y="0"/>
                    <a:pt x="152" y="0"/>
                  </a:cubicBezTo>
                  <a:cubicBezTo>
                    <a:pt x="227" y="0"/>
                    <a:pt x="294" y="2"/>
                    <a:pt x="327" y="6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257" y="66"/>
                    <a:pt x="255" y="108"/>
                    <a:pt x="255" y="306"/>
                  </a:cubicBezTo>
                  <a:cubicBezTo>
                    <a:pt x="255" y="879"/>
                    <a:pt x="255" y="879"/>
                    <a:pt x="255" y="879"/>
                  </a:cubicBezTo>
                  <a:cubicBezTo>
                    <a:pt x="507" y="879"/>
                    <a:pt x="507" y="879"/>
                    <a:pt x="507" y="8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F57A86D-80CD-43BB-ABCA-763C7277C5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6263" y="627063"/>
              <a:ext cx="131763" cy="138112"/>
            </a:xfrm>
            <a:custGeom>
              <a:avLst/>
              <a:gdLst>
                <a:gd name="T0" fmla="*/ 71 w 1004"/>
                <a:gd name="T1" fmla="*/ 305 h 1045"/>
                <a:gd name="T2" fmla="*/ 0 w 1004"/>
                <a:gd name="T3" fmla="*/ 14 h 1045"/>
                <a:gd name="T4" fmla="*/ 0 w 1004"/>
                <a:gd name="T5" fmla="*/ 6 h 1045"/>
                <a:gd name="T6" fmla="*/ 160 w 1004"/>
                <a:gd name="T7" fmla="*/ 0 h 1045"/>
                <a:gd name="T8" fmla="*/ 268 w 1004"/>
                <a:gd name="T9" fmla="*/ 2 h 1045"/>
                <a:gd name="T10" fmla="*/ 261 w 1004"/>
                <a:gd name="T11" fmla="*/ 305 h 1045"/>
                <a:gd name="T12" fmla="*/ 261 w 1004"/>
                <a:gd name="T13" fmla="*/ 651 h 1045"/>
                <a:gd name="T14" fmla="*/ 431 w 1004"/>
                <a:gd name="T15" fmla="*/ 879 h 1045"/>
                <a:gd name="T16" fmla="*/ 709 w 1004"/>
                <a:gd name="T17" fmla="*/ 793 h 1045"/>
                <a:gd name="T18" fmla="*/ 730 w 1004"/>
                <a:gd name="T19" fmla="*/ 730 h 1045"/>
                <a:gd name="T20" fmla="*/ 730 w 1004"/>
                <a:gd name="T21" fmla="*/ 309 h 1045"/>
                <a:gd name="T22" fmla="*/ 659 w 1004"/>
                <a:gd name="T23" fmla="*/ 14 h 1045"/>
                <a:gd name="T24" fmla="*/ 659 w 1004"/>
                <a:gd name="T25" fmla="*/ 6 h 1045"/>
                <a:gd name="T26" fmla="*/ 821 w 1004"/>
                <a:gd name="T27" fmla="*/ 0 h 1045"/>
                <a:gd name="T28" fmla="*/ 926 w 1004"/>
                <a:gd name="T29" fmla="*/ 2 h 1045"/>
                <a:gd name="T30" fmla="*/ 920 w 1004"/>
                <a:gd name="T31" fmla="*/ 306 h 1045"/>
                <a:gd name="T32" fmla="*/ 920 w 1004"/>
                <a:gd name="T33" fmla="*/ 784 h 1045"/>
                <a:gd name="T34" fmla="*/ 1004 w 1004"/>
                <a:gd name="T35" fmla="*/ 1027 h 1045"/>
                <a:gd name="T36" fmla="*/ 1004 w 1004"/>
                <a:gd name="T37" fmla="*/ 1032 h 1045"/>
                <a:gd name="T38" fmla="*/ 782 w 1004"/>
                <a:gd name="T39" fmla="*/ 1032 h 1045"/>
                <a:gd name="T40" fmla="*/ 744 w 1004"/>
                <a:gd name="T41" fmla="*/ 939 h 1045"/>
                <a:gd name="T42" fmla="*/ 387 w 1004"/>
                <a:gd name="T43" fmla="*/ 1045 h 1045"/>
                <a:gd name="T44" fmla="*/ 71 w 1004"/>
                <a:gd name="T45" fmla="*/ 736 h 1045"/>
                <a:gd name="T46" fmla="*/ 71 w 1004"/>
                <a:gd name="T47" fmla="*/ 305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4" h="1045">
                  <a:moveTo>
                    <a:pt x="71" y="305"/>
                  </a:moveTo>
                  <a:cubicBezTo>
                    <a:pt x="71" y="108"/>
                    <a:pt x="71" y="66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6" y="4"/>
                    <a:pt x="92" y="0"/>
                    <a:pt x="160" y="0"/>
                  </a:cubicBezTo>
                  <a:cubicBezTo>
                    <a:pt x="197" y="0"/>
                    <a:pt x="232" y="0"/>
                    <a:pt x="268" y="2"/>
                  </a:cubicBezTo>
                  <a:cubicBezTo>
                    <a:pt x="266" y="40"/>
                    <a:pt x="261" y="102"/>
                    <a:pt x="261" y="305"/>
                  </a:cubicBezTo>
                  <a:cubicBezTo>
                    <a:pt x="261" y="651"/>
                    <a:pt x="261" y="651"/>
                    <a:pt x="261" y="651"/>
                  </a:cubicBezTo>
                  <a:cubicBezTo>
                    <a:pt x="261" y="802"/>
                    <a:pt x="283" y="879"/>
                    <a:pt x="431" y="879"/>
                  </a:cubicBezTo>
                  <a:cubicBezTo>
                    <a:pt x="547" y="879"/>
                    <a:pt x="661" y="834"/>
                    <a:pt x="709" y="793"/>
                  </a:cubicBezTo>
                  <a:cubicBezTo>
                    <a:pt x="730" y="775"/>
                    <a:pt x="730" y="756"/>
                    <a:pt x="730" y="730"/>
                  </a:cubicBezTo>
                  <a:cubicBezTo>
                    <a:pt x="730" y="309"/>
                    <a:pt x="730" y="309"/>
                    <a:pt x="730" y="309"/>
                  </a:cubicBezTo>
                  <a:cubicBezTo>
                    <a:pt x="730" y="108"/>
                    <a:pt x="730" y="67"/>
                    <a:pt x="659" y="14"/>
                  </a:cubicBezTo>
                  <a:cubicBezTo>
                    <a:pt x="659" y="6"/>
                    <a:pt x="659" y="6"/>
                    <a:pt x="659" y="6"/>
                  </a:cubicBezTo>
                  <a:cubicBezTo>
                    <a:pt x="684" y="4"/>
                    <a:pt x="751" y="0"/>
                    <a:pt x="821" y="0"/>
                  </a:cubicBezTo>
                  <a:cubicBezTo>
                    <a:pt x="856" y="0"/>
                    <a:pt x="890" y="0"/>
                    <a:pt x="926" y="2"/>
                  </a:cubicBezTo>
                  <a:cubicBezTo>
                    <a:pt x="925" y="40"/>
                    <a:pt x="920" y="102"/>
                    <a:pt x="920" y="306"/>
                  </a:cubicBezTo>
                  <a:cubicBezTo>
                    <a:pt x="920" y="784"/>
                    <a:pt x="920" y="784"/>
                    <a:pt x="920" y="784"/>
                  </a:cubicBezTo>
                  <a:cubicBezTo>
                    <a:pt x="920" y="871"/>
                    <a:pt x="930" y="979"/>
                    <a:pt x="1004" y="1027"/>
                  </a:cubicBezTo>
                  <a:cubicBezTo>
                    <a:pt x="1004" y="1032"/>
                    <a:pt x="1004" y="1032"/>
                    <a:pt x="1004" y="1032"/>
                  </a:cubicBezTo>
                  <a:cubicBezTo>
                    <a:pt x="782" y="1032"/>
                    <a:pt x="782" y="1032"/>
                    <a:pt x="782" y="1032"/>
                  </a:cubicBezTo>
                  <a:cubicBezTo>
                    <a:pt x="765" y="1014"/>
                    <a:pt x="749" y="960"/>
                    <a:pt x="744" y="939"/>
                  </a:cubicBezTo>
                  <a:cubicBezTo>
                    <a:pt x="639" y="1009"/>
                    <a:pt x="530" y="1045"/>
                    <a:pt x="387" y="1045"/>
                  </a:cubicBezTo>
                  <a:cubicBezTo>
                    <a:pt x="145" y="1045"/>
                    <a:pt x="71" y="926"/>
                    <a:pt x="71" y="736"/>
                  </a:cubicBezTo>
                  <a:cubicBezTo>
                    <a:pt x="71" y="305"/>
                    <a:pt x="71" y="305"/>
                    <a:pt x="71" y="3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17" name="Rektangel 16">
            <a:extLst>
              <a:ext uri="{FF2B5EF4-FFF2-40B4-BE49-F238E27FC236}">
                <a16:creationId xmlns:a16="http://schemas.microsoft.com/office/drawing/2014/main" id="{55B6A2C6-5A5E-4C59-9FF4-96A68ADB3B71}"/>
              </a:ext>
            </a:extLst>
          </p:cNvPr>
          <p:cNvSpPr/>
          <p:nvPr userDrawn="1"/>
        </p:nvSpPr>
        <p:spPr>
          <a:xfrm>
            <a:off x="-2129051" y="24063"/>
            <a:ext cx="2044827" cy="16645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</a:pPr>
            <a:r>
              <a:rPr lang="sv-SE" sz="1200" b="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Titel- och kapitelsida</a:t>
            </a:r>
            <a:r>
              <a:rPr lang="sv-SE" sz="1200" b="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fem färger: här skriver du in föredragets titel, ditt namn och tillhörighet. Mallsidan kan också användas som kapitelsida, där du skriver in avsnittets namn eller mötespunkt i rubrikfältet. </a:t>
            </a:r>
          </a:p>
        </p:txBody>
      </p:sp>
    </p:spTree>
    <p:extLst>
      <p:ext uri="{BB962C8B-B14F-4D97-AF65-F5344CB8AC3E}">
        <p14:creationId xmlns:p14="http://schemas.microsoft.com/office/powerpoint/2010/main" val="349470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- och kapitelsida – havsv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E8C5A01F-3658-46AC-A1DE-8445AEAB0A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1A2E631D-57F7-4466-9422-5DF057A37B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5459" y="3148601"/>
            <a:ext cx="9144000" cy="2387600"/>
          </a:xfrm>
        </p:spPr>
        <p:txBody>
          <a:bodyPr anchor="b"/>
          <a:lstStyle>
            <a:lvl1pPr algn="l">
              <a:lnSpc>
                <a:spcPts val="5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sv-SE"/>
              <a:t>Titel- och kapitelsida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5C78210-3B40-4057-98BE-2954168FB2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5459" y="5725391"/>
            <a:ext cx="9144000" cy="58189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Namn, organisation</a:t>
            </a:r>
          </a:p>
        </p:txBody>
      </p:sp>
      <p:grpSp>
        <p:nvGrpSpPr>
          <p:cNvPr id="16" name="Grupp 15">
            <a:extLst>
              <a:ext uri="{FF2B5EF4-FFF2-40B4-BE49-F238E27FC236}">
                <a16:creationId xmlns:a16="http://schemas.microsoft.com/office/drawing/2014/main" id="{94A9C963-ED04-41BD-8D28-415BB3BACE33}"/>
              </a:ext>
            </a:extLst>
          </p:cNvPr>
          <p:cNvGrpSpPr/>
          <p:nvPr userDrawn="1"/>
        </p:nvGrpSpPr>
        <p:grpSpPr>
          <a:xfrm>
            <a:off x="260350" y="258763"/>
            <a:ext cx="503238" cy="506412"/>
            <a:chOff x="260350" y="258763"/>
            <a:chExt cx="503238" cy="506412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2CA2365-A94F-4ED0-819A-EFFBD6E13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2288" y="258763"/>
              <a:ext cx="241300" cy="323850"/>
            </a:xfrm>
            <a:custGeom>
              <a:avLst/>
              <a:gdLst>
                <a:gd name="T0" fmla="*/ 1845 w 1845"/>
                <a:gd name="T1" fmla="*/ 2080 h 2463"/>
                <a:gd name="T2" fmla="*/ 945 w 1845"/>
                <a:gd name="T3" fmla="*/ 2463 h 2463"/>
                <a:gd name="T4" fmla="*/ 58 w 1845"/>
                <a:gd name="T5" fmla="*/ 1814 h 2463"/>
                <a:gd name="T6" fmla="*/ 0 w 1845"/>
                <a:gd name="T7" fmla="*/ 336 h 2463"/>
                <a:gd name="T8" fmla="*/ 0 w 1845"/>
                <a:gd name="T9" fmla="*/ 0 h 2463"/>
                <a:gd name="T10" fmla="*/ 6 w 1845"/>
                <a:gd name="T11" fmla="*/ 0 h 2463"/>
                <a:gd name="T12" fmla="*/ 493 w 1845"/>
                <a:gd name="T13" fmla="*/ 955 h 2463"/>
                <a:gd name="T14" fmla="*/ 340 w 1845"/>
                <a:gd name="T15" fmla="*/ 1438 h 2463"/>
                <a:gd name="T16" fmla="*/ 221 w 1845"/>
                <a:gd name="T17" fmla="*/ 1757 h 2463"/>
                <a:gd name="T18" fmla="*/ 361 w 1845"/>
                <a:gd name="T19" fmla="*/ 1883 h 2463"/>
                <a:gd name="T20" fmla="*/ 982 w 1845"/>
                <a:gd name="T21" fmla="*/ 1770 h 2463"/>
                <a:gd name="T22" fmla="*/ 1845 w 1845"/>
                <a:gd name="T23" fmla="*/ 2073 h 2463"/>
                <a:gd name="T24" fmla="*/ 1845 w 1845"/>
                <a:gd name="T25" fmla="*/ 2080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5" h="2463">
                  <a:moveTo>
                    <a:pt x="1845" y="2080"/>
                  </a:moveTo>
                  <a:cubicBezTo>
                    <a:pt x="1580" y="2256"/>
                    <a:pt x="1328" y="2463"/>
                    <a:pt x="945" y="2463"/>
                  </a:cubicBezTo>
                  <a:cubicBezTo>
                    <a:pt x="502" y="2463"/>
                    <a:pt x="130" y="2258"/>
                    <a:pt x="58" y="1814"/>
                  </a:cubicBezTo>
                  <a:cubicBezTo>
                    <a:pt x="6" y="1490"/>
                    <a:pt x="0" y="628"/>
                    <a:pt x="0" y="3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82" y="363"/>
                    <a:pt x="493" y="580"/>
                    <a:pt x="493" y="955"/>
                  </a:cubicBezTo>
                  <a:cubicBezTo>
                    <a:pt x="493" y="1141"/>
                    <a:pt x="432" y="1261"/>
                    <a:pt x="340" y="1438"/>
                  </a:cubicBezTo>
                  <a:cubicBezTo>
                    <a:pt x="292" y="1531"/>
                    <a:pt x="221" y="1648"/>
                    <a:pt x="221" y="1757"/>
                  </a:cubicBezTo>
                  <a:cubicBezTo>
                    <a:pt x="221" y="1821"/>
                    <a:pt x="250" y="1883"/>
                    <a:pt x="361" y="1883"/>
                  </a:cubicBezTo>
                  <a:cubicBezTo>
                    <a:pt x="578" y="1883"/>
                    <a:pt x="700" y="1770"/>
                    <a:pt x="982" y="1770"/>
                  </a:cubicBezTo>
                  <a:cubicBezTo>
                    <a:pt x="1304" y="1770"/>
                    <a:pt x="1534" y="1887"/>
                    <a:pt x="1845" y="2073"/>
                  </a:cubicBezTo>
                  <a:cubicBezTo>
                    <a:pt x="1845" y="2080"/>
                    <a:pt x="1845" y="2080"/>
                    <a:pt x="1845" y="20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10E550A-B98B-4ADA-AD2F-D094FE3AAF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0350" y="258763"/>
              <a:ext cx="241300" cy="323850"/>
            </a:xfrm>
            <a:custGeom>
              <a:avLst/>
              <a:gdLst>
                <a:gd name="T0" fmla="*/ 0 w 1845"/>
                <a:gd name="T1" fmla="*/ 2073 h 2463"/>
                <a:gd name="T2" fmla="*/ 863 w 1845"/>
                <a:gd name="T3" fmla="*/ 1770 h 2463"/>
                <a:gd name="T4" fmla="*/ 1484 w 1845"/>
                <a:gd name="T5" fmla="*/ 1883 h 2463"/>
                <a:gd name="T6" fmla="*/ 1624 w 1845"/>
                <a:gd name="T7" fmla="*/ 1757 h 2463"/>
                <a:gd name="T8" fmla="*/ 1505 w 1845"/>
                <a:gd name="T9" fmla="*/ 1438 h 2463"/>
                <a:gd name="T10" fmla="*/ 1352 w 1845"/>
                <a:gd name="T11" fmla="*/ 955 h 2463"/>
                <a:gd name="T12" fmla="*/ 1839 w 1845"/>
                <a:gd name="T13" fmla="*/ 0 h 2463"/>
                <a:gd name="T14" fmla="*/ 1845 w 1845"/>
                <a:gd name="T15" fmla="*/ 0 h 2463"/>
                <a:gd name="T16" fmla="*/ 1845 w 1845"/>
                <a:gd name="T17" fmla="*/ 334 h 2463"/>
                <a:gd name="T18" fmla="*/ 1787 w 1845"/>
                <a:gd name="T19" fmla="*/ 1814 h 2463"/>
                <a:gd name="T20" fmla="*/ 900 w 1845"/>
                <a:gd name="T21" fmla="*/ 2463 h 2463"/>
                <a:gd name="T22" fmla="*/ 0 w 1845"/>
                <a:gd name="T23" fmla="*/ 2080 h 2463"/>
                <a:gd name="T24" fmla="*/ 0 w 1845"/>
                <a:gd name="T25" fmla="*/ 2073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5" h="2463">
                  <a:moveTo>
                    <a:pt x="0" y="2073"/>
                  </a:moveTo>
                  <a:cubicBezTo>
                    <a:pt x="311" y="1887"/>
                    <a:pt x="541" y="1770"/>
                    <a:pt x="863" y="1770"/>
                  </a:cubicBezTo>
                  <a:cubicBezTo>
                    <a:pt x="1145" y="1770"/>
                    <a:pt x="1267" y="1883"/>
                    <a:pt x="1484" y="1883"/>
                  </a:cubicBezTo>
                  <a:cubicBezTo>
                    <a:pt x="1594" y="1883"/>
                    <a:pt x="1624" y="1821"/>
                    <a:pt x="1624" y="1757"/>
                  </a:cubicBezTo>
                  <a:cubicBezTo>
                    <a:pt x="1624" y="1648"/>
                    <a:pt x="1553" y="1531"/>
                    <a:pt x="1505" y="1438"/>
                  </a:cubicBezTo>
                  <a:cubicBezTo>
                    <a:pt x="1413" y="1261"/>
                    <a:pt x="1352" y="1141"/>
                    <a:pt x="1352" y="955"/>
                  </a:cubicBezTo>
                  <a:cubicBezTo>
                    <a:pt x="1352" y="580"/>
                    <a:pt x="1663" y="363"/>
                    <a:pt x="1839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5" y="334"/>
                    <a:pt x="1845" y="334"/>
                    <a:pt x="1845" y="334"/>
                  </a:cubicBezTo>
                  <a:cubicBezTo>
                    <a:pt x="1845" y="628"/>
                    <a:pt x="1839" y="1490"/>
                    <a:pt x="1787" y="1814"/>
                  </a:cubicBezTo>
                  <a:cubicBezTo>
                    <a:pt x="1715" y="2258"/>
                    <a:pt x="1343" y="2463"/>
                    <a:pt x="900" y="2463"/>
                  </a:cubicBezTo>
                  <a:cubicBezTo>
                    <a:pt x="516" y="2463"/>
                    <a:pt x="264" y="2256"/>
                    <a:pt x="0" y="2080"/>
                  </a:cubicBezTo>
                  <a:cubicBezTo>
                    <a:pt x="0" y="2073"/>
                    <a:pt x="0" y="2073"/>
                    <a:pt x="0" y="20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2D2CB4C-85D6-4CEB-9EE1-0E0043FD83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25" y="625475"/>
              <a:ext cx="95250" cy="139700"/>
            </a:xfrm>
            <a:custGeom>
              <a:avLst/>
              <a:gdLst>
                <a:gd name="T0" fmla="*/ 680 w 728"/>
                <a:gd name="T1" fmla="*/ 252 h 1058"/>
                <a:gd name="T2" fmla="*/ 406 w 728"/>
                <a:gd name="T3" fmla="*/ 140 h 1058"/>
                <a:gd name="T4" fmla="*/ 213 w 728"/>
                <a:gd name="T5" fmla="*/ 265 h 1058"/>
                <a:gd name="T6" fmla="*/ 728 w 728"/>
                <a:gd name="T7" fmla="*/ 752 h 1058"/>
                <a:gd name="T8" fmla="*/ 329 w 728"/>
                <a:gd name="T9" fmla="*/ 1058 h 1058"/>
                <a:gd name="T10" fmla="*/ 7 w 728"/>
                <a:gd name="T11" fmla="*/ 1005 h 1058"/>
                <a:gd name="T12" fmla="*/ 0 w 728"/>
                <a:gd name="T13" fmla="*/ 890 h 1058"/>
                <a:gd name="T14" fmla="*/ 7 w 728"/>
                <a:gd name="T15" fmla="*/ 780 h 1058"/>
                <a:gd name="T16" fmla="*/ 15 w 728"/>
                <a:gd name="T17" fmla="*/ 780 h 1058"/>
                <a:gd name="T18" fmla="*/ 342 w 728"/>
                <a:gd name="T19" fmla="*/ 914 h 1058"/>
                <a:gd name="T20" fmla="*/ 529 w 728"/>
                <a:gd name="T21" fmla="*/ 782 h 1058"/>
                <a:gd name="T22" fmla="*/ 20 w 728"/>
                <a:gd name="T23" fmla="*/ 297 h 1058"/>
                <a:gd name="T24" fmla="*/ 420 w 728"/>
                <a:gd name="T25" fmla="*/ 0 h 1058"/>
                <a:gd name="T26" fmla="*/ 687 w 728"/>
                <a:gd name="T27" fmla="*/ 40 h 1058"/>
                <a:gd name="T28" fmla="*/ 693 w 728"/>
                <a:gd name="T29" fmla="*/ 135 h 1058"/>
                <a:gd name="T30" fmla="*/ 687 w 728"/>
                <a:gd name="T31" fmla="*/ 252 h 1058"/>
                <a:gd name="T32" fmla="*/ 680 w 728"/>
                <a:gd name="T33" fmla="*/ 25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8" h="1058">
                  <a:moveTo>
                    <a:pt x="680" y="252"/>
                  </a:moveTo>
                  <a:cubicBezTo>
                    <a:pt x="643" y="191"/>
                    <a:pt x="555" y="140"/>
                    <a:pt x="406" y="140"/>
                  </a:cubicBezTo>
                  <a:cubicBezTo>
                    <a:pt x="295" y="140"/>
                    <a:pt x="213" y="174"/>
                    <a:pt x="213" y="265"/>
                  </a:cubicBezTo>
                  <a:cubicBezTo>
                    <a:pt x="213" y="471"/>
                    <a:pt x="728" y="432"/>
                    <a:pt x="728" y="752"/>
                  </a:cubicBezTo>
                  <a:cubicBezTo>
                    <a:pt x="728" y="938"/>
                    <a:pt x="594" y="1058"/>
                    <a:pt x="329" y="1058"/>
                  </a:cubicBezTo>
                  <a:cubicBezTo>
                    <a:pt x="199" y="1058"/>
                    <a:pt x="80" y="1038"/>
                    <a:pt x="7" y="1005"/>
                  </a:cubicBezTo>
                  <a:cubicBezTo>
                    <a:pt x="2" y="965"/>
                    <a:pt x="0" y="927"/>
                    <a:pt x="0" y="890"/>
                  </a:cubicBezTo>
                  <a:cubicBezTo>
                    <a:pt x="0" y="854"/>
                    <a:pt x="3" y="817"/>
                    <a:pt x="7" y="780"/>
                  </a:cubicBezTo>
                  <a:cubicBezTo>
                    <a:pt x="15" y="780"/>
                    <a:pt x="15" y="780"/>
                    <a:pt x="15" y="780"/>
                  </a:cubicBezTo>
                  <a:cubicBezTo>
                    <a:pt x="91" y="880"/>
                    <a:pt x="217" y="914"/>
                    <a:pt x="342" y="914"/>
                  </a:cubicBezTo>
                  <a:cubicBezTo>
                    <a:pt x="464" y="914"/>
                    <a:pt x="529" y="865"/>
                    <a:pt x="529" y="782"/>
                  </a:cubicBezTo>
                  <a:cubicBezTo>
                    <a:pt x="529" y="574"/>
                    <a:pt x="20" y="631"/>
                    <a:pt x="20" y="297"/>
                  </a:cubicBezTo>
                  <a:cubicBezTo>
                    <a:pt x="20" y="114"/>
                    <a:pt x="159" y="0"/>
                    <a:pt x="420" y="0"/>
                  </a:cubicBezTo>
                  <a:cubicBezTo>
                    <a:pt x="487" y="0"/>
                    <a:pt x="616" y="8"/>
                    <a:pt x="687" y="40"/>
                  </a:cubicBezTo>
                  <a:cubicBezTo>
                    <a:pt x="691" y="57"/>
                    <a:pt x="693" y="101"/>
                    <a:pt x="693" y="135"/>
                  </a:cubicBezTo>
                  <a:cubicBezTo>
                    <a:pt x="693" y="182"/>
                    <a:pt x="690" y="225"/>
                    <a:pt x="687" y="252"/>
                  </a:cubicBezTo>
                  <a:cubicBezTo>
                    <a:pt x="680" y="252"/>
                    <a:pt x="680" y="252"/>
                    <a:pt x="680" y="2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791EDC4-8302-4829-8B4B-A1D52FD2C0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" y="627063"/>
              <a:ext cx="103188" cy="136525"/>
            </a:xfrm>
            <a:custGeom>
              <a:avLst/>
              <a:gdLst>
                <a:gd name="T0" fmla="*/ 507 w 792"/>
                <a:gd name="T1" fmla="*/ 879 h 1032"/>
                <a:gd name="T2" fmla="*/ 785 w 792"/>
                <a:gd name="T3" fmla="*/ 818 h 1032"/>
                <a:gd name="T4" fmla="*/ 792 w 792"/>
                <a:gd name="T5" fmla="*/ 818 h 1032"/>
                <a:gd name="T6" fmla="*/ 743 w 792"/>
                <a:gd name="T7" fmla="*/ 1032 h 1032"/>
                <a:gd name="T8" fmla="*/ 0 w 792"/>
                <a:gd name="T9" fmla="*/ 1032 h 1032"/>
                <a:gd name="T10" fmla="*/ 0 w 792"/>
                <a:gd name="T11" fmla="*/ 1025 h 1032"/>
                <a:gd name="T12" fmla="*/ 65 w 792"/>
                <a:gd name="T13" fmla="*/ 886 h 1032"/>
                <a:gd name="T14" fmla="*/ 65 w 792"/>
                <a:gd name="T15" fmla="*/ 306 h 1032"/>
                <a:gd name="T16" fmla="*/ 5 w 792"/>
                <a:gd name="T17" fmla="*/ 13 h 1032"/>
                <a:gd name="T18" fmla="*/ 5 w 792"/>
                <a:gd name="T19" fmla="*/ 5 h 1032"/>
                <a:gd name="T20" fmla="*/ 152 w 792"/>
                <a:gd name="T21" fmla="*/ 0 h 1032"/>
                <a:gd name="T22" fmla="*/ 327 w 792"/>
                <a:gd name="T23" fmla="*/ 6 h 1032"/>
                <a:gd name="T24" fmla="*/ 327 w 792"/>
                <a:gd name="T25" fmla="*/ 14 h 1032"/>
                <a:gd name="T26" fmla="*/ 255 w 792"/>
                <a:gd name="T27" fmla="*/ 306 h 1032"/>
                <a:gd name="T28" fmla="*/ 255 w 792"/>
                <a:gd name="T29" fmla="*/ 879 h 1032"/>
                <a:gd name="T30" fmla="*/ 507 w 792"/>
                <a:gd name="T31" fmla="*/ 87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92" h="1032">
                  <a:moveTo>
                    <a:pt x="507" y="879"/>
                  </a:moveTo>
                  <a:cubicBezTo>
                    <a:pt x="664" y="879"/>
                    <a:pt x="738" y="861"/>
                    <a:pt x="785" y="818"/>
                  </a:cubicBezTo>
                  <a:cubicBezTo>
                    <a:pt x="792" y="818"/>
                    <a:pt x="792" y="818"/>
                    <a:pt x="792" y="818"/>
                  </a:cubicBezTo>
                  <a:cubicBezTo>
                    <a:pt x="787" y="871"/>
                    <a:pt x="759" y="993"/>
                    <a:pt x="743" y="1032"/>
                  </a:cubicBezTo>
                  <a:cubicBezTo>
                    <a:pt x="0" y="1032"/>
                    <a:pt x="0" y="1032"/>
                    <a:pt x="0" y="1032"/>
                  </a:cubicBezTo>
                  <a:cubicBezTo>
                    <a:pt x="0" y="1025"/>
                    <a:pt x="0" y="1025"/>
                    <a:pt x="0" y="1025"/>
                  </a:cubicBezTo>
                  <a:cubicBezTo>
                    <a:pt x="44" y="997"/>
                    <a:pt x="65" y="973"/>
                    <a:pt x="65" y="886"/>
                  </a:cubicBezTo>
                  <a:cubicBezTo>
                    <a:pt x="65" y="306"/>
                    <a:pt x="65" y="306"/>
                    <a:pt x="65" y="306"/>
                  </a:cubicBezTo>
                  <a:cubicBezTo>
                    <a:pt x="65" y="108"/>
                    <a:pt x="65" y="58"/>
                    <a:pt x="5" y="1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4" y="2"/>
                    <a:pt x="87" y="0"/>
                    <a:pt x="152" y="0"/>
                  </a:cubicBezTo>
                  <a:cubicBezTo>
                    <a:pt x="227" y="0"/>
                    <a:pt x="294" y="2"/>
                    <a:pt x="327" y="6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257" y="66"/>
                    <a:pt x="255" y="108"/>
                    <a:pt x="255" y="306"/>
                  </a:cubicBezTo>
                  <a:cubicBezTo>
                    <a:pt x="255" y="879"/>
                    <a:pt x="255" y="879"/>
                    <a:pt x="255" y="879"/>
                  </a:cubicBezTo>
                  <a:cubicBezTo>
                    <a:pt x="507" y="879"/>
                    <a:pt x="507" y="879"/>
                    <a:pt x="507" y="8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F57A86D-80CD-43BB-ABCA-763C7277C5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6263" y="627063"/>
              <a:ext cx="131763" cy="138112"/>
            </a:xfrm>
            <a:custGeom>
              <a:avLst/>
              <a:gdLst>
                <a:gd name="T0" fmla="*/ 71 w 1004"/>
                <a:gd name="T1" fmla="*/ 305 h 1045"/>
                <a:gd name="T2" fmla="*/ 0 w 1004"/>
                <a:gd name="T3" fmla="*/ 14 h 1045"/>
                <a:gd name="T4" fmla="*/ 0 w 1004"/>
                <a:gd name="T5" fmla="*/ 6 h 1045"/>
                <a:gd name="T6" fmla="*/ 160 w 1004"/>
                <a:gd name="T7" fmla="*/ 0 h 1045"/>
                <a:gd name="T8" fmla="*/ 268 w 1004"/>
                <a:gd name="T9" fmla="*/ 2 h 1045"/>
                <a:gd name="T10" fmla="*/ 261 w 1004"/>
                <a:gd name="T11" fmla="*/ 305 h 1045"/>
                <a:gd name="T12" fmla="*/ 261 w 1004"/>
                <a:gd name="T13" fmla="*/ 651 h 1045"/>
                <a:gd name="T14" fmla="*/ 431 w 1004"/>
                <a:gd name="T15" fmla="*/ 879 h 1045"/>
                <a:gd name="T16" fmla="*/ 709 w 1004"/>
                <a:gd name="T17" fmla="*/ 793 h 1045"/>
                <a:gd name="T18" fmla="*/ 730 w 1004"/>
                <a:gd name="T19" fmla="*/ 730 h 1045"/>
                <a:gd name="T20" fmla="*/ 730 w 1004"/>
                <a:gd name="T21" fmla="*/ 309 h 1045"/>
                <a:gd name="T22" fmla="*/ 659 w 1004"/>
                <a:gd name="T23" fmla="*/ 14 h 1045"/>
                <a:gd name="T24" fmla="*/ 659 w 1004"/>
                <a:gd name="T25" fmla="*/ 6 h 1045"/>
                <a:gd name="T26" fmla="*/ 821 w 1004"/>
                <a:gd name="T27" fmla="*/ 0 h 1045"/>
                <a:gd name="T28" fmla="*/ 926 w 1004"/>
                <a:gd name="T29" fmla="*/ 2 h 1045"/>
                <a:gd name="T30" fmla="*/ 920 w 1004"/>
                <a:gd name="T31" fmla="*/ 306 h 1045"/>
                <a:gd name="T32" fmla="*/ 920 w 1004"/>
                <a:gd name="T33" fmla="*/ 784 h 1045"/>
                <a:gd name="T34" fmla="*/ 1004 w 1004"/>
                <a:gd name="T35" fmla="*/ 1027 h 1045"/>
                <a:gd name="T36" fmla="*/ 1004 w 1004"/>
                <a:gd name="T37" fmla="*/ 1032 h 1045"/>
                <a:gd name="T38" fmla="*/ 782 w 1004"/>
                <a:gd name="T39" fmla="*/ 1032 h 1045"/>
                <a:gd name="T40" fmla="*/ 744 w 1004"/>
                <a:gd name="T41" fmla="*/ 939 h 1045"/>
                <a:gd name="T42" fmla="*/ 387 w 1004"/>
                <a:gd name="T43" fmla="*/ 1045 h 1045"/>
                <a:gd name="T44" fmla="*/ 71 w 1004"/>
                <a:gd name="T45" fmla="*/ 736 h 1045"/>
                <a:gd name="T46" fmla="*/ 71 w 1004"/>
                <a:gd name="T47" fmla="*/ 305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4" h="1045">
                  <a:moveTo>
                    <a:pt x="71" y="305"/>
                  </a:moveTo>
                  <a:cubicBezTo>
                    <a:pt x="71" y="108"/>
                    <a:pt x="71" y="66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6" y="4"/>
                    <a:pt x="92" y="0"/>
                    <a:pt x="160" y="0"/>
                  </a:cubicBezTo>
                  <a:cubicBezTo>
                    <a:pt x="197" y="0"/>
                    <a:pt x="232" y="0"/>
                    <a:pt x="268" y="2"/>
                  </a:cubicBezTo>
                  <a:cubicBezTo>
                    <a:pt x="266" y="40"/>
                    <a:pt x="261" y="102"/>
                    <a:pt x="261" y="305"/>
                  </a:cubicBezTo>
                  <a:cubicBezTo>
                    <a:pt x="261" y="651"/>
                    <a:pt x="261" y="651"/>
                    <a:pt x="261" y="651"/>
                  </a:cubicBezTo>
                  <a:cubicBezTo>
                    <a:pt x="261" y="802"/>
                    <a:pt x="283" y="879"/>
                    <a:pt x="431" y="879"/>
                  </a:cubicBezTo>
                  <a:cubicBezTo>
                    <a:pt x="547" y="879"/>
                    <a:pt x="661" y="834"/>
                    <a:pt x="709" y="793"/>
                  </a:cubicBezTo>
                  <a:cubicBezTo>
                    <a:pt x="730" y="775"/>
                    <a:pt x="730" y="756"/>
                    <a:pt x="730" y="730"/>
                  </a:cubicBezTo>
                  <a:cubicBezTo>
                    <a:pt x="730" y="309"/>
                    <a:pt x="730" y="309"/>
                    <a:pt x="730" y="309"/>
                  </a:cubicBezTo>
                  <a:cubicBezTo>
                    <a:pt x="730" y="108"/>
                    <a:pt x="730" y="67"/>
                    <a:pt x="659" y="14"/>
                  </a:cubicBezTo>
                  <a:cubicBezTo>
                    <a:pt x="659" y="6"/>
                    <a:pt x="659" y="6"/>
                    <a:pt x="659" y="6"/>
                  </a:cubicBezTo>
                  <a:cubicBezTo>
                    <a:pt x="684" y="4"/>
                    <a:pt x="751" y="0"/>
                    <a:pt x="821" y="0"/>
                  </a:cubicBezTo>
                  <a:cubicBezTo>
                    <a:pt x="856" y="0"/>
                    <a:pt x="890" y="0"/>
                    <a:pt x="926" y="2"/>
                  </a:cubicBezTo>
                  <a:cubicBezTo>
                    <a:pt x="925" y="40"/>
                    <a:pt x="920" y="102"/>
                    <a:pt x="920" y="306"/>
                  </a:cubicBezTo>
                  <a:cubicBezTo>
                    <a:pt x="920" y="784"/>
                    <a:pt x="920" y="784"/>
                    <a:pt x="920" y="784"/>
                  </a:cubicBezTo>
                  <a:cubicBezTo>
                    <a:pt x="920" y="871"/>
                    <a:pt x="930" y="979"/>
                    <a:pt x="1004" y="1027"/>
                  </a:cubicBezTo>
                  <a:cubicBezTo>
                    <a:pt x="1004" y="1032"/>
                    <a:pt x="1004" y="1032"/>
                    <a:pt x="1004" y="1032"/>
                  </a:cubicBezTo>
                  <a:cubicBezTo>
                    <a:pt x="782" y="1032"/>
                    <a:pt x="782" y="1032"/>
                    <a:pt x="782" y="1032"/>
                  </a:cubicBezTo>
                  <a:cubicBezTo>
                    <a:pt x="765" y="1014"/>
                    <a:pt x="749" y="960"/>
                    <a:pt x="744" y="939"/>
                  </a:cubicBezTo>
                  <a:cubicBezTo>
                    <a:pt x="639" y="1009"/>
                    <a:pt x="530" y="1045"/>
                    <a:pt x="387" y="1045"/>
                  </a:cubicBezTo>
                  <a:cubicBezTo>
                    <a:pt x="145" y="1045"/>
                    <a:pt x="71" y="926"/>
                    <a:pt x="71" y="736"/>
                  </a:cubicBezTo>
                  <a:cubicBezTo>
                    <a:pt x="71" y="305"/>
                    <a:pt x="71" y="305"/>
                    <a:pt x="71" y="3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17" name="Rektangel 16">
            <a:extLst>
              <a:ext uri="{FF2B5EF4-FFF2-40B4-BE49-F238E27FC236}">
                <a16:creationId xmlns:a16="http://schemas.microsoft.com/office/drawing/2014/main" id="{8E950D7F-C06C-4075-BD6B-9B742F936C49}"/>
              </a:ext>
            </a:extLst>
          </p:cNvPr>
          <p:cNvSpPr/>
          <p:nvPr userDrawn="1"/>
        </p:nvSpPr>
        <p:spPr>
          <a:xfrm>
            <a:off x="-2129051" y="24063"/>
            <a:ext cx="2044827" cy="16645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</a:pPr>
            <a:r>
              <a:rPr lang="sv-SE" sz="1200" b="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Titel- och kapitelsida</a:t>
            </a:r>
            <a:r>
              <a:rPr lang="sv-SE" sz="1200" b="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fem färger: här skriver du in föredragets titel, ditt namn och tillhörighet. Mallsidan kan också användas som kapitelsida, där du skriver in avsnittets namn eller mötespunkt i rubrikfältet. </a:t>
            </a:r>
          </a:p>
        </p:txBody>
      </p:sp>
    </p:spTree>
    <p:extLst>
      <p:ext uri="{BB962C8B-B14F-4D97-AF65-F5344CB8AC3E}">
        <p14:creationId xmlns:p14="http://schemas.microsoft.com/office/powerpoint/2010/main" val="193573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- och kapitelsida – sko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E8C5A01F-3658-46AC-A1DE-8445AEAB0A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1A2E631D-57F7-4466-9422-5DF057A37B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5459" y="3148601"/>
            <a:ext cx="9144000" cy="2387600"/>
          </a:xfrm>
        </p:spPr>
        <p:txBody>
          <a:bodyPr anchor="b"/>
          <a:lstStyle>
            <a:lvl1pPr algn="l">
              <a:lnSpc>
                <a:spcPts val="5600"/>
              </a:lnSpc>
              <a:defRPr sz="4600">
                <a:solidFill>
                  <a:schemeClr val="bg1"/>
                </a:solidFill>
              </a:defRPr>
            </a:lvl1pPr>
          </a:lstStyle>
          <a:p>
            <a:r>
              <a:rPr lang="sv-SE"/>
              <a:t>Titel- och kapitelsida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5C78210-3B40-4057-98BE-2954168FB2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5459" y="5725391"/>
            <a:ext cx="9144000" cy="581891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Namn, organisation</a:t>
            </a:r>
          </a:p>
        </p:txBody>
      </p:sp>
      <p:grpSp>
        <p:nvGrpSpPr>
          <p:cNvPr id="16" name="Grupp 15">
            <a:extLst>
              <a:ext uri="{FF2B5EF4-FFF2-40B4-BE49-F238E27FC236}">
                <a16:creationId xmlns:a16="http://schemas.microsoft.com/office/drawing/2014/main" id="{94A9C963-ED04-41BD-8D28-415BB3BACE33}"/>
              </a:ext>
            </a:extLst>
          </p:cNvPr>
          <p:cNvGrpSpPr/>
          <p:nvPr userDrawn="1"/>
        </p:nvGrpSpPr>
        <p:grpSpPr>
          <a:xfrm>
            <a:off x="260350" y="258763"/>
            <a:ext cx="503238" cy="506412"/>
            <a:chOff x="260350" y="258763"/>
            <a:chExt cx="503238" cy="506412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2CA2365-A94F-4ED0-819A-EFFBD6E13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2288" y="258763"/>
              <a:ext cx="241300" cy="323850"/>
            </a:xfrm>
            <a:custGeom>
              <a:avLst/>
              <a:gdLst>
                <a:gd name="T0" fmla="*/ 1845 w 1845"/>
                <a:gd name="T1" fmla="*/ 2080 h 2463"/>
                <a:gd name="T2" fmla="*/ 945 w 1845"/>
                <a:gd name="T3" fmla="*/ 2463 h 2463"/>
                <a:gd name="T4" fmla="*/ 58 w 1845"/>
                <a:gd name="T5" fmla="*/ 1814 h 2463"/>
                <a:gd name="T6" fmla="*/ 0 w 1845"/>
                <a:gd name="T7" fmla="*/ 336 h 2463"/>
                <a:gd name="T8" fmla="*/ 0 w 1845"/>
                <a:gd name="T9" fmla="*/ 0 h 2463"/>
                <a:gd name="T10" fmla="*/ 6 w 1845"/>
                <a:gd name="T11" fmla="*/ 0 h 2463"/>
                <a:gd name="T12" fmla="*/ 493 w 1845"/>
                <a:gd name="T13" fmla="*/ 955 h 2463"/>
                <a:gd name="T14" fmla="*/ 340 w 1845"/>
                <a:gd name="T15" fmla="*/ 1438 h 2463"/>
                <a:gd name="T16" fmla="*/ 221 w 1845"/>
                <a:gd name="T17" fmla="*/ 1757 h 2463"/>
                <a:gd name="T18" fmla="*/ 361 w 1845"/>
                <a:gd name="T19" fmla="*/ 1883 h 2463"/>
                <a:gd name="T20" fmla="*/ 982 w 1845"/>
                <a:gd name="T21" fmla="*/ 1770 h 2463"/>
                <a:gd name="T22" fmla="*/ 1845 w 1845"/>
                <a:gd name="T23" fmla="*/ 2073 h 2463"/>
                <a:gd name="T24" fmla="*/ 1845 w 1845"/>
                <a:gd name="T25" fmla="*/ 2080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5" h="2463">
                  <a:moveTo>
                    <a:pt x="1845" y="2080"/>
                  </a:moveTo>
                  <a:cubicBezTo>
                    <a:pt x="1580" y="2256"/>
                    <a:pt x="1328" y="2463"/>
                    <a:pt x="945" y="2463"/>
                  </a:cubicBezTo>
                  <a:cubicBezTo>
                    <a:pt x="502" y="2463"/>
                    <a:pt x="130" y="2258"/>
                    <a:pt x="58" y="1814"/>
                  </a:cubicBezTo>
                  <a:cubicBezTo>
                    <a:pt x="6" y="1490"/>
                    <a:pt x="0" y="628"/>
                    <a:pt x="0" y="3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82" y="363"/>
                    <a:pt x="493" y="580"/>
                    <a:pt x="493" y="955"/>
                  </a:cubicBezTo>
                  <a:cubicBezTo>
                    <a:pt x="493" y="1141"/>
                    <a:pt x="432" y="1261"/>
                    <a:pt x="340" y="1438"/>
                  </a:cubicBezTo>
                  <a:cubicBezTo>
                    <a:pt x="292" y="1531"/>
                    <a:pt x="221" y="1648"/>
                    <a:pt x="221" y="1757"/>
                  </a:cubicBezTo>
                  <a:cubicBezTo>
                    <a:pt x="221" y="1821"/>
                    <a:pt x="250" y="1883"/>
                    <a:pt x="361" y="1883"/>
                  </a:cubicBezTo>
                  <a:cubicBezTo>
                    <a:pt x="578" y="1883"/>
                    <a:pt x="700" y="1770"/>
                    <a:pt x="982" y="1770"/>
                  </a:cubicBezTo>
                  <a:cubicBezTo>
                    <a:pt x="1304" y="1770"/>
                    <a:pt x="1534" y="1887"/>
                    <a:pt x="1845" y="2073"/>
                  </a:cubicBezTo>
                  <a:cubicBezTo>
                    <a:pt x="1845" y="2080"/>
                    <a:pt x="1845" y="2080"/>
                    <a:pt x="1845" y="20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10E550A-B98B-4ADA-AD2F-D094FE3AAF9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0350" y="258763"/>
              <a:ext cx="241300" cy="323850"/>
            </a:xfrm>
            <a:custGeom>
              <a:avLst/>
              <a:gdLst>
                <a:gd name="T0" fmla="*/ 0 w 1845"/>
                <a:gd name="T1" fmla="*/ 2073 h 2463"/>
                <a:gd name="T2" fmla="*/ 863 w 1845"/>
                <a:gd name="T3" fmla="*/ 1770 h 2463"/>
                <a:gd name="T4" fmla="*/ 1484 w 1845"/>
                <a:gd name="T5" fmla="*/ 1883 h 2463"/>
                <a:gd name="T6" fmla="*/ 1624 w 1845"/>
                <a:gd name="T7" fmla="*/ 1757 h 2463"/>
                <a:gd name="T8" fmla="*/ 1505 w 1845"/>
                <a:gd name="T9" fmla="*/ 1438 h 2463"/>
                <a:gd name="T10" fmla="*/ 1352 w 1845"/>
                <a:gd name="T11" fmla="*/ 955 h 2463"/>
                <a:gd name="T12" fmla="*/ 1839 w 1845"/>
                <a:gd name="T13" fmla="*/ 0 h 2463"/>
                <a:gd name="T14" fmla="*/ 1845 w 1845"/>
                <a:gd name="T15" fmla="*/ 0 h 2463"/>
                <a:gd name="T16" fmla="*/ 1845 w 1845"/>
                <a:gd name="T17" fmla="*/ 334 h 2463"/>
                <a:gd name="T18" fmla="*/ 1787 w 1845"/>
                <a:gd name="T19" fmla="*/ 1814 h 2463"/>
                <a:gd name="T20" fmla="*/ 900 w 1845"/>
                <a:gd name="T21" fmla="*/ 2463 h 2463"/>
                <a:gd name="T22" fmla="*/ 0 w 1845"/>
                <a:gd name="T23" fmla="*/ 2080 h 2463"/>
                <a:gd name="T24" fmla="*/ 0 w 1845"/>
                <a:gd name="T25" fmla="*/ 2073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5" h="2463">
                  <a:moveTo>
                    <a:pt x="0" y="2073"/>
                  </a:moveTo>
                  <a:cubicBezTo>
                    <a:pt x="311" y="1887"/>
                    <a:pt x="541" y="1770"/>
                    <a:pt x="863" y="1770"/>
                  </a:cubicBezTo>
                  <a:cubicBezTo>
                    <a:pt x="1145" y="1770"/>
                    <a:pt x="1267" y="1883"/>
                    <a:pt x="1484" y="1883"/>
                  </a:cubicBezTo>
                  <a:cubicBezTo>
                    <a:pt x="1594" y="1883"/>
                    <a:pt x="1624" y="1821"/>
                    <a:pt x="1624" y="1757"/>
                  </a:cubicBezTo>
                  <a:cubicBezTo>
                    <a:pt x="1624" y="1648"/>
                    <a:pt x="1553" y="1531"/>
                    <a:pt x="1505" y="1438"/>
                  </a:cubicBezTo>
                  <a:cubicBezTo>
                    <a:pt x="1413" y="1261"/>
                    <a:pt x="1352" y="1141"/>
                    <a:pt x="1352" y="955"/>
                  </a:cubicBezTo>
                  <a:cubicBezTo>
                    <a:pt x="1352" y="580"/>
                    <a:pt x="1663" y="363"/>
                    <a:pt x="1839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5" y="334"/>
                    <a:pt x="1845" y="334"/>
                    <a:pt x="1845" y="334"/>
                  </a:cubicBezTo>
                  <a:cubicBezTo>
                    <a:pt x="1845" y="628"/>
                    <a:pt x="1839" y="1490"/>
                    <a:pt x="1787" y="1814"/>
                  </a:cubicBezTo>
                  <a:cubicBezTo>
                    <a:pt x="1715" y="2258"/>
                    <a:pt x="1343" y="2463"/>
                    <a:pt x="900" y="2463"/>
                  </a:cubicBezTo>
                  <a:cubicBezTo>
                    <a:pt x="516" y="2463"/>
                    <a:pt x="264" y="2256"/>
                    <a:pt x="0" y="2080"/>
                  </a:cubicBezTo>
                  <a:cubicBezTo>
                    <a:pt x="0" y="2073"/>
                    <a:pt x="0" y="2073"/>
                    <a:pt x="0" y="20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2D2CB4C-85D6-4CEB-9EE1-0E0043FD835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25" y="625475"/>
              <a:ext cx="95250" cy="139700"/>
            </a:xfrm>
            <a:custGeom>
              <a:avLst/>
              <a:gdLst>
                <a:gd name="T0" fmla="*/ 680 w 728"/>
                <a:gd name="T1" fmla="*/ 252 h 1058"/>
                <a:gd name="T2" fmla="*/ 406 w 728"/>
                <a:gd name="T3" fmla="*/ 140 h 1058"/>
                <a:gd name="T4" fmla="*/ 213 w 728"/>
                <a:gd name="T5" fmla="*/ 265 h 1058"/>
                <a:gd name="T6" fmla="*/ 728 w 728"/>
                <a:gd name="T7" fmla="*/ 752 h 1058"/>
                <a:gd name="T8" fmla="*/ 329 w 728"/>
                <a:gd name="T9" fmla="*/ 1058 h 1058"/>
                <a:gd name="T10" fmla="*/ 7 w 728"/>
                <a:gd name="T11" fmla="*/ 1005 h 1058"/>
                <a:gd name="T12" fmla="*/ 0 w 728"/>
                <a:gd name="T13" fmla="*/ 890 h 1058"/>
                <a:gd name="T14" fmla="*/ 7 w 728"/>
                <a:gd name="T15" fmla="*/ 780 h 1058"/>
                <a:gd name="T16" fmla="*/ 15 w 728"/>
                <a:gd name="T17" fmla="*/ 780 h 1058"/>
                <a:gd name="T18" fmla="*/ 342 w 728"/>
                <a:gd name="T19" fmla="*/ 914 h 1058"/>
                <a:gd name="T20" fmla="*/ 529 w 728"/>
                <a:gd name="T21" fmla="*/ 782 h 1058"/>
                <a:gd name="T22" fmla="*/ 20 w 728"/>
                <a:gd name="T23" fmla="*/ 297 h 1058"/>
                <a:gd name="T24" fmla="*/ 420 w 728"/>
                <a:gd name="T25" fmla="*/ 0 h 1058"/>
                <a:gd name="T26" fmla="*/ 687 w 728"/>
                <a:gd name="T27" fmla="*/ 40 h 1058"/>
                <a:gd name="T28" fmla="*/ 693 w 728"/>
                <a:gd name="T29" fmla="*/ 135 h 1058"/>
                <a:gd name="T30" fmla="*/ 687 w 728"/>
                <a:gd name="T31" fmla="*/ 252 h 1058"/>
                <a:gd name="T32" fmla="*/ 680 w 728"/>
                <a:gd name="T33" fmla="*/ 25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8" h="1058">
                  <a:moveTo>
                    <a:pt x="680" y="252"/>
                  </a:moveTo>
                  <a:cubicBezTo>
                    <a:pt x="643" y="191"/>
                    <a:pt x="555" y="140"/>
                    <a:pt x="406" y="140"/>
                  </a:cubicBezTo>
                  <a:cubicBezTo>
                    <a:pt x="295" y="140"/>
                    <a:pt x="213" y="174"/>
                    <a:pt x="213" y="265"/>
                  </a:cubicBezTo>
                  <a:cubicBezTo>
                    <a:pt x="213" y="471"/>
                    <a:pt x="728" y="432"/>
                    <a:pt x="728" y="752"/>
                  </a:cubicBezTo>
                  <a:cubicBezTo>
                    <a:pt x="728" y="938"/>
                    <a:pt x="594" y="1058"/>
                    <a:pt x="329" y="1058"/>
                  </a:cubicBezTo>
                  <a:cubicBezTo>
                    <a:pt x="199" y="1058"/>
                    <a:pt x="80" y="1038"/>
                    <a:pt x="7" y="1005"/>
                  </a:cubicBezTo>
                  <a:cubicBezTo>
                    <a:pt x="2" y="965"/>
                    <a:pt x="0" y="927"/>
                    <a:pt x="0" y="890"/>
                  </a:cubicBezTo>
                  <a:cubicBezTo>
                    <a:pt x="0" y="854"/>
                    <a:pt x="3" y="817"/>
                    <a:pt x="7" y="780"/>
                  </a:cubicBezTo>
                  <a:cubicBezTo>
                    <a:pt x="15" y="780"/>
                    <a:pt x="15" y="780"/>
                    <a:pt x="15" y="780"/>
                  </a:cubicBezTo>
                  <a:cubicBezTo>
                    <a:pt x="91" y="880"/>
                    <a:pt x="217" y="914"/>
                    <a:pt x="342" y="914"/>
                  </a:cubicBezTo>
                  <a:cubicBezTo>
                    <a:pt x="464" y="914"/>
                    <a:pt x="529" y="865"/>
                    <a:pt x="529" y="782"/>
                  </a:cubicBezTo>
                  <a:cubicBezTo>
                    <a:pt x="529" y="574"/>
                    <a:pt x="20" y="631"/>
                    <a:pt x="20" y="297"/>
                  </a:cubicBezTo>
                  <a:cubicBezTo>
                    <a:pt x="20" y="114"/>
                    <a:pt x="159" y="0"/>
                    <a:pt x="420" y="0"/>
                  </a:cubicBezTo>
                  <a:cubicBezTo>
                    <a:pt x="487" y="0"/>
                    <a:pt x="616" y="8"/>
                    <a:pt x="687" y="40"/>
                  </a:cubicBezTo>
                  <a:cubicBezTo>
                    <a:pt x="691" y="57"/>
                    <a:pt x="693" y="101"/>
                    <a:pt x="693" y="135"/>
                  </a:cubicBezTo>
                  <a:cubicBezTo>
                    <a:pt x="693" y="182"/>
                    <a:pt x="690" y="225"/>
                    <a:pt x="687" y="252"/>
                  </a:cubicBezTo>
                  <a:cubicBezTo>
                    <a:pt x="680" y="252"/>
                    <a:pt x="680" y="252"/>
                    <a:pt x="680" y="2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791EDC4-8302-4829-8B4B-A1D52FD2C07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" y="627063"/>
              <a:ext cx="103188" cy="136525"/>
            </a:xfrm>
            <a:custGeom>
              <a:avLst/>
              <a:gdLst>
                <a:gd name="T0" fmla="*/ 507 w 792"/>
                <a:gd name="T1" fmla="*/ 879 h 1032"/>
                <a:gd name="T2" fmla="*/ 785 w 792"/>
                <a:gd name="T3" fmla="*/ 818 h 1032"/>
                <a:gd name="T4" fmla="*/ 792 w 792"/>
                <a:gd name="T5" fmla="*/ 818 h 1032"/>
                <a:gd name="T6" fmla="*/ 743 w 792"/>
                <a:gd name="T7" fmla="*/ 1032 h 1032"/>
                <a:gd name="T8" fmla="*/ 0 w 792"/>
                <a:gd name="T9" fmla="*/ 1032 h 1032"/>
                <a:gd name="T10" fmla="*/ 0 w 792"/>
                <a:gd name="T11" fmla="*/ 1025 h 1032"/>
                <a:gd name="T12" fmla="*/ 65 w 792"/>
                <a:gd name="T13" fmla="*/ 886 h 1032"/>
                <a:gd name="T14" fmla="*/ 65 w 792"/>
                <a:gd name="T15" fmla="*/ 306 h 1032"/>
                <a:gd name="T16" fmla="*/ 5 w 792"/>
                <a:gd name="T17" fmla="*/ 13 h 1032"/>
                <a:gd name="T18" fmla="*/ 5 w 792"/>
                <a:gd name="T19" fmla="*/ 5 h 1032"/>
                <a:gd name="T20" fmla="*/ 152 w 792"/>
                <a:gd name="T21" fmla="*/ 0 h 1032"/>
                <a:gd name="T22" fmla="*/ 327 w 792"/>
                <a:gd name="T23" fmla="*/ 6 h 1032"/>
                <a:gd name="T24" fmla="*/ 327 w 792"/>
                <a:gd name="T25" fmla="*/ 14 h 1032"/>
                <a:gd name="T26" fmla="*/ 255 w 792"/>
                <a:gd name="T27" fmla="*/ 306 h 1032"/>
                <a:gd name="T28" fmla="*/ 255 w 792"/>
                <a:gd name="T29" fmla="*/ 879 h 1032"/>
                <a:gd name="T30" fmla="*/ 507 w 792"/>
                <a:gd name="T31" fmla="*/ 87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92" h="1032">
                  <a:moveTo>
                    <a:pt x="507" y="879"/>
                  </a:moveTo>
                  <a:cubicBezTo>
                    <a:pt x="664" y="879"/>
                    <a:pt x="738" y="861"/>
                    <a:pt x="785" y="818"/>
                  </a:cubicBezTo>
                  <a:cubicBezTo>
                    <a:pt x="792" y="818"/>
                    <a:pt x="792" y="818"/>
                    <a:pt x="792" y="818"/>
                  </a:cubicBezTo>
                  <a:cubicBezTo>
                    <a:pt x="787" y="871"/>
                    <a:pt x="759" y="993"/>
                    <a:pt x="743" y="1032"/>
                  </a:cubicBezTo>
                  <a:cubicBezTo>
                    <a:pt x="0" y="1032"/>
                    <a:pt x="0" y="1032"/>
                    <a:pt x="0" y="1032"/>
                  </a:cubicBezTo>
                  <a:cubicBezTo>
                    <a:pt x="0" y="1025"/>
                    <a:pt x="0" y="1025"/>
                    <a:pt x="0" y="1025"/>
                  </a:cubicBezTo>
                  <a:cubicBezTo>
                    <a:pt x="44" y="997"/>
                    <a:pt x="65" y="973"/>
                    <a:pt x="65" y="886"/>
                  </a:cubicBezTo>
                  <a:cubicBezTo>
                    <a:pt x="65" y="306"/>
                    <a:pt x="65" y="306"/>
                    <a:pt x="65" y="306"/>
                  </a:cubicBezTo>
                  <a:cubicBezTo>
                    <a:pt x="65" y="108"/>
                    <a:pt x="65" y="58"/>
                    <a:pt x="5" y="1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4" y="2"/>
                    <a:pt x="87" y="0"/>
                    <a:pt x="152" y="0"/>
                  </a:cubicBezTo>
                  <a:cubicBezTo>
                    <a:pt x="227" y="0"/>
                    <a:pt x="294" y="2"/>
                    <a:pt x="327" y="6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257" y="66"/>
                    <a:pt x="255" y="108"/>
                    <a:pt x="255" y="306"/>
                  </a:cubicBezTo>
                  <a:cubicBezTo>
                    <a:pt x="255" y="879"/>
                    <a:pt x="255" y="879"/>
                    <a:pt x="255" y="879"/>
                  </a:cubicBezTo>
                  <a:cubicBezTo>
                    <a:pt x="507" y="879"/>
                    <a:pt x="507" y="879"/>
                    <a:pt x="507" y="8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F57A86D-80CD-43BB-ABCA-763C7277C56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6263" y="627063"/>
              <a:ext cx="131763" cy="138112"/>
            </a:xfrm>
            <a:custGeom>
              <a:avLst/>
              <a:gdLst>
                <a:gd name="T0" fmla="*/ 71 w 1004"/>
                <a:gd name="T1" fmla="*/ 305 h 1045"/>
                <a:gd name="T2" fmla="*/ 0 w 1004"/>
                <a:gd name="T3" fmla="*/ 14 h 1045"/>
                <a:gd name="T4" fmla="*/ 0 w 1004"/>
                <a:gd name="T5" fmla="*/ 6 h 1045"/>
                <a:gd name="T6" fmla="*/ 160 w 1004"/>
                <a:gd name="T7" fmla="*/ 0 h 1045"/>
                <a:gd name="T8" fmla="*/ 268 w 1004"/>
                <a:gd name="T9" fmla="*/ 2 h 1045"/>
                <a:gd name="T10" fmla="*/ 261 w 1004"/>
                <a:gd name="T11" fmla="*/ 305 h 1045"/>
                <a:gd name="T12" fmla="*/ 261 w 1004"/>
                <a:gd name="T13" fmla="*/ 651 h 1045"/>
                <a:gd name="T14" fmla="*/ 431 w 1004"/>
                <a:gd name="T15" fmla="*/ 879 h 1045"/>
                <a:gd name="T16" fmla="*/ 709 w 1004"/>
                <a:gd name="T17" fmla="*/ 793 h 1045"/>
                <a:gd name="T18" fmla="*/ 730 w 1004"/>
                <a:gd name="T19" fmla="*/ 730 h 1045"/>
                <a:gd name="T20" fmla="*/ 730 w 1004"/>
                <a:gd name="T21" fmla="*/ 309 h 1045"/>
                <a:gd name="T22" fmla="*/ 659 w 1004"/>
                <a:gd name="T23" fmla="*/ 14 h 1045"/>
                <a:gd name="T24" fmla="*/ 659 w 1004"/>
                <a:gd name="T25" fmla="*/ 6 h 1045"/>
                <a:gd name="T26" fmla="*/ 821 w 1004"/>
                <a:gd name="T27" fmla="*/ 0 h 1045"/>
                <a:gd name="T28" fmla="*/ 926 w 1004"/>
                <a:gd name="T29" fmla="*/ 2 h 1045"/>
                <a:gd name="T30" fmla="*/ 920 w 1004"/>
                <a:gd name="T31" fmla="*/ 306 h 1045"/>
                <a:gd name="T32" fmla="*/ 920 w 1004"/>
                <a:gd name="T33" fmla="*/ 784 h 1045"/>
                <a:gd name="T34" fmla="*/ 1004 w 1004"/>
                <a:gd name="T35" fmla="*/ 1027 h 1045"/>
                <a:gd name="T36" fmla="*/ 1004 w 1004"/>
                <a:gd name="T37" fmla="*/ 1032 h 1045"/>
                <a:gd name="T38" fmla="*/ 782 w 1004"/>
                <a:gd name="T39" fmla="*/ 1032 h 1045"/>
                <a:gd name="T40" fmla="*/ 744 w 1004"/>
                <a:gd name="T41" fmla="*/ 939 h 1045"/>
                <a:gd name="T42" fmla="*/ 387 w 1004"/>
                <a:gd name="T43" fmla="*/ 1045 h 1045"/>
                <a:gd name="T44" fmla="*/ 71 w 1004"/>
                <a:gd name="T45" fmla="*/ 736 h 1045"/>
                <a:gd name="T46" fmla="*/ 71 w 1004"/>
                <a:gd name="T47" fmla="*/ 305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4" h="1045">
                  <a:moveTo>
                    <a:pt x="71" y="305"/>
                  </a:moveTo>
                  <a:cubicBezTo>
                    <a:pt x="71" y="108"/>
                    <a:pt x="71" y="66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6" y="4"/>
                    <a:pt x="92" y="0"/>
                    <a:pt x="160" y="0"/>
                  </a:cubicBezTo>
                  <a:cubicBezTo>
                    <a:pt x="197" y="0"/>
                    <a:pt x="232" y="0"/>
                    <a:pt x="268" y="2"/>
                  </a:cubicBezTo>
                  <a:cubicBezTo>
                    <a:pt x="266" y="40"/>
                    <a:pt x="261" y="102"/>
                    <a:pt x="261" y="305"/>
                  </a:cubicBezTo>
                  <a:cubicBezTo>
                    <a:pt x="261" y="651"/>
                    <a:pt x="261" y="651"/>
                    <a:pt x="261" y="651"/>
                  </a:cubicBezTo>
                  <a:cubicBezTo>
                    <a:pt x="261" y="802"/>
                    <a:pt x="283" y="879"/>
                    <a:pt x="431" y="879"/>
                  </a:cubicBezTo>
                  <a:cubicBezTo>
                    <a:pt x="547" y="879"/>
                    <a:pt x="661" y="834"/>
                    <a:pt x="709" y="793"/>
                  </a:cubicBezTo>
                  <a:cubicBezTo>
                    <a:pt x="730" y="775"/>
                    <a:pt x="730" y="756"/>
                    <a:pt x="730" y="730"/>
                  </a:cubicBezTo>
                  <a:cubicBezTo>
                    <a:pt x="730" y="309"/>
                    <a:pt x="730" y="309"/>
                    <a:pt x="730" y="309"/>
                  </a:cubicBezTo>
                  <a:cubicBezTo>
                    <a:pt x="730" y="108"/>
                    <a:pt x="730" y="67"/>
                    <a:pt x="659" y="14"/>
                  </a:cubicBezTo>
                  <a:cubicBezTo>
                    <a:pt x="659" y="6"/>
                    <a:pt x="659" y="6"/>
                    <a:pt x="659" y="6"/>
                  </a:cubicBezTo>
                  <a:cubicBezTo>
                    <a:pt x="684" y="4"/>
                    <a:pt x="751" y="0"/>
                    <a:pt x="821" y="0"/>
                  </a:cubicBezTo>
                  <a:cubicBezTo>
                    <a:pt x="856" y="0"/>
                    <a:pt x="890" y="0"/>
                    <a:pt x="926" y="2"/>
                  </a:cubicBezTo>
                  <a:cubicBezTo>
                    <a:pt x="925" y="40"/>
                    <a:pt x="920" y="102"/>
                    <a:pt x="920" y="306"/>
                  </a:cubicBezTo>
                  <a:cubicBezTo>
                    <a:pt x="920" y="784"/>
                    <a:pt x="920" y="784"/>
                    <a:pt x="920" y="784"/>
                  </a:cubicBezTo>
                  <a:cubicBezTo>
                    <a:pt x="920" y="871"/>
                    <a:pt x="930" y="979"/>
                    <a:pt x="1004" y="1027"/>
                  </a:cubicBezTo>
                  <a:cubicBezTo>
                    <a:pt x="1004" y="1032"/>
                    <a:pt x="1004" y="1032"/>
                    <a:pt x="1004" y="1032"/>
                  </a:cubicBezTo>
                  <a:cubicBezTo>
                    <a:pt x="782" y="1032"/>
                    <a:pt x="782" y="1032"/>
                    <a:pt x="782" y="1032"/>
                  </a:cubicBezTo>
                  <a:cubicBezTo>
                    <a:pt x="765" y="1014"/>
                    <a:pt x="749" y="960"/>
                    <a:pt x="744" y="939"/>
                  </a:cubicBezTo>
                  <a:cubicBezTo>
                    <a:pt x="639" y="1009"/>
                    <a:pt x="530" y="1045"/>
                    <a:pt x="387" y="1045"/>
                  </a:cubicBezTo>
                  <a:cubicBezTo>
                    <a:pt x="145" y="1045"/>
                    <a:pt x="71" y="926"/>
                    <a:pt x="71" y="736"/>
                  </a:cubicBezTo>
                  <a:cubicBezTo>
                    <a:pt x="71" y="305"/>
                    <a:pt x="71" y="305"/>
                    <a:pt x="71" y="3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17" name="Rektangel 16">
            <a:extLst>
              <a:ext uri="{FF2B5EF4-FFF2-40B4-BE49-F238E27FC236}">
                <a16:creationId xmlns:a16="http://schemas.microsoft.com/office/drawing/2014/main" id="{38E6F990-5417-4B35-AE8C-59B9F25EA90A}"/>
              </a:ext>
            </a:extLst>
          </p:cNvPr>
          <p:cNvSpPr/>
          <p:nvPr userDrawn="1"/>
        </p:nvSpPr>
        <p:spPr>
          <a:xfrm>
            <a:off x="-2129051" y="24063"/>
            <a:ext cx="2044827" cy="166455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</a:pPr>
            <a:r>
              <a:rPr lang="sv-SE" sz="1200" b="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Titel- och kapitelsida</a:t>
            </a:r>
            <a:r>
              <a:rPr lang="sv-SE" sz="1200" b="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fem färger: här skriver du in föredragets titel, ditt namn och tillhörighet. Mallsidan kan också användas som kapitelsida, där du skriver in avsnittets namn eller mötespunkt i rubrikfältet. </a:t>
            </a:r>
          </a:p>
        </p:txBody>
      </p:sp>
    </p:spTree>
    <p:extLst>
      <p:ext uri="{BB962C8B-B14F-4D97-AF65-F5344CB8AC3E}">
        <p14:creationId xmlns:p14="http://schemas.microsoft.com/office/powerpoint/2010/main" val="164055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positions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13">
            <a:extLst>
              <a:ext uri="{FF2B5EF4-FFF2-40B4-BE49-F238E27FC236}">
                <a16:creationId xmlns:a16="http://schemas.microsoft.com/office/drawing/2014/main" id="{D077B0EB-C7B7-43AB-8A6A-B3EB0DEE2B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355D1907-0D70-4CB2-988F-97D44F560C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072" y="800100"/>
            <a:ext cx="8669483" cy="880197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sv-SE"/>
              <a:t>Innehåll</a:t>
            </a:r>
          </a:p>
        </p:txBody>
      </p:sp>
      <p:grpSp>
        <p:nvGrpSpPr>
          <p:cNvPr id="7" name="Grupp 6">
            <a:extLst>
              <a:ext uri="{FF2B5EF4-FFF2-40B4-BE49-F238E27FC236}">
                <a16:creationId xmlns:a16="http://schemas.microsoft.com/office/drawing/2014/main" id="{281B56D4-D572-4F77-ADFE-A496E83B0B07}"/>
              </a:ext>
            </a:extLst>
          </p:cNvPr>
          <p:cNvGrpSpPr/>
          <p:nvPr userDrawn="1"/>
        </p:nvGrpSpPr>
        <p:grpSpPr>
          <a:xfrm>
            <a:off x="260350" y="258763"/>
            <a:ext cx="503238" cy="506412"/>
            <a:chOff x="260350" y="258763"/>
            <a:chExt cx="503238" cy="506412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89950389-10F4-457A-987D-FDD9A7550BB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22288" y="258763"/>
              <a:ext cx="241300" cy="323850"/>
            </a:xfrm>
            <a:custGeom>
              <a:avLst/>
              <a:gdLst>
                <a:gd name="T0" fmla="*/ 1845 w 1845"/>
                <a:gd name="T1" fmla="*/ 2080 h 2463"/>
                <a:gd name="T2" fmla="*/ 945 w 1845"/>
                <a:gd name="T3" fmla="*/ 2463 h 2463"/>
                <a:gd name="T4" fmla="*/ 58 w 1845"/>
                <a:gd name="T5" fmla="*/ 1814 h 2463"/>
                <a:gd name="T6" fmla="*/ 0 w 1845"/>
                <a:gd name="T7" fmla="*/ 336 h 2463"/>
                <a:gd name="T8" fmla="*/ 0 w 1845"/>
                <a:gd name="T9" fmla="*/ 0 h 2463"/>
                <a:gd name="T10" fmla="*/ 6 w 1845"/>
                <a:gd name="T11" fmla="*/ 0 h 2463"/>
                <a:gd name="T12" fmla="*/ 493 w 1845"/>
                <a:gd name="T13" fmla="*/ 955 h 2463"/>
                <a:gd name="T14" fmla="*/ 340 w 1845"/>
                <a:gd name="T15" fmla="*/ 1438 h 2463"/>
                <a:gd name="T16" fmla="*/ 221 w 1845"/>
                <a:gd name="T17" fmla="*/ 1757 h 2463"/>
                <a:gd name="T18" fmla="*/ 361 w 1845"/>
                <a:gd name="T19" fmla="*/ 1883 h 2463"/>
                <a:gd name="T20" fmla="*/ 982 w 1845"/>
                <a:gd name="T21" fmla="*/ 1770 h 2463"/>
                <a:gd name="T22" fmla="*/ 1845 w 1845"/>
                <a:gd name="T23" fmla="*/ 2073 h 2463"/>
                <a:gd name="T24" fmla="*/ 1845 w 1845"/>
                <a:gd name="T25" fmla="*/ 2080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5" h="2463">
                  <a:moveTo>
                    <a:pt x="1845" y="2080"/>
                  </a:moveTo>
                  <a:cubicBezTo>
                    <a:pt x="1580" y="2256"/>
                    <a:pt x="1328" y="2463"/>
                    <a:pt x="945" y="2463"/>
                  </a:cubicBezTo>
                  <a:cubicBezTo>
                    <a:pt x="502" y="2463"/>
                    <a:pt x="130" y="2258"/>
                    <a:pt x="58" y="1814"/>
                  </a:cubicBezTo>
                  <a:cubicBezTo>
                    <a:pt x="6" y="1490"/>
                    <a:pt x="0" y="628"/>
                    <a:pt x="0" y="3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82" y="363"/>
                    <a:pt x="493" y="580"/>
                    <a:pt x="493" y="955"/>
                  </a:cubicBezTo>
                  <a:cubicBezTo>
                    <a:pt x="493" y="1141"/>
                    <a:pt x="432" y="1261"/>
                    <a:pt x="340" y="1438"/>
                  </a:cubicBezTo>
                  <a:cubicBezTo>
                    <a:pt x="292" y="1531"/>
                    <a:pt x="221" y="1648"/>
                    <a:pt x="221" y="1757"/>
                  </a:cubicBezTo>
                  <a:cubicBezTo>
                    <a:pt x="221" y="1821"/>
                    <a:pt x="250" y="1883"/>
                    <a:pt x="361" y="1883"/>
                  </a:cubicBezTo>
                  <a:cubicBezTo>
                    <a:pt x="578" y="1883"/>
                    <a:pt x="700" y="1770"/>
                    <a:pt x="982" y="1770"/>
                  </a:cubicBezTo>
                  <a:cubicBezTo>
                    <a:pt x="1304" y="1770"/>
                    <a:pt x="1534" y="1887"/>
                    <a:pt x="1845" y="2073"/>
                  </a:cubicBezTo>
                  <a:cubicBezTo>
                    <a:pt x="1845" y="2080"/>
                    <a:pt x="1845" y="2080"/>
                    <a:pt x="1845" y="208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5BA4E1A3-C424-492E-980C-420CF1ECD85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0350" y="258763"/>
              <a:ext cx="241300" cy="323850"/>
            </a:xfrm>
            <a:custGeom>
              <a:avLst/>
              <a:gdLst>
                <a:gd name="T0" fmla="*/ 0 w 1845"/>
                <a:gd name="T1" fmla="*/ 2073 h 2463"/>
                <a:gd name="T2" fmla="*/ 863 w 1845"/>
                <a:gd name="T3" fmla="*/ 1770 h 2463"/>
                <a:gd name="T4" fmla="*/ 1484 w 1845"/>
                <a:gd name="T5" fmla="*/ 1883 h 2463"/>
                <a:gd name="T6" fmla="*/ 1624 w 1845"/>
                <a:gd name="T7" fmla="*/ 1757 h 2463"/>
                <a:gd name="T8" fmla="*/ 1505 w 1845"/>
                <a:gd name="T9" fmla="*/ 1438 h 2463"/>
                <a:gd name="T10" fmla="*/ 1352 w 1845"/>
                <a:gd name="T11" fmla="*/ 955 h 2463"/>
                <a:gd name="T12" fmla="*/ 1839 w 1845"/>
                <a:gd name="T13" fmla="*/ 0 h 2463"/>
                <a:gd name="T14" fmla="*/ 1845 w 1845"/>
                <a:gd name="T15" fmla="*/ 0 h 2463"/>
                <a:gd name="T16" fmla="*/ 1845 w 1845"/>
                <a:gd name="T17" fmla="*/ 334 h 2463"/>
                <a:gd name="T18" fmla="*/ 1787 w 1845"/>
                <a:gd name="T19" fmla="*/ 1814 h 2463"/>
                <a:gd name="T20" fmla="*/ 900 w 1845"/>
                <a:gd name="T21" fmla="*/ 2463 h 2463"/>
                <a:gd name="T22" fmla="*/ 0 w 1845"/>
                <a:gd name="T23" fmla="*/ 2080 h 2463"/>
                <a:gd name="T24" fmla="*/ 0 w 1845"/>
                <a:gd name="T25" fmla="*/ 2073 h 2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45" h="2463">
                  <a:moveTo>
                    <a:pt x="0" y="2073"/>
                  </a:moveTo>
                  <a:cubicBezTo>
                    <a:pt x="311" y="1887"/>
                    <a:pt x="541" y="1770"/>
                    <a:pt x="863" y="1770"/>
                  </a:cubicBezTo>
                  <a:cubicBezTo>
                    <a:pt x="1145" y="1770"/>
                    <a:pt x="1267" y="1883"/>
                    <a:pt x="1484" y="1883"/>
                  </a:cubicBezTo>
                  <a:cubicBezTo>
                    <a:pt x="1594" y="1883"/>
                    <a:pt x="1624" y="1821"/>
                    <a:pt x="1624" y="1757"/>
                  </a:cubicBezTo>
                  <a:cubicBezTo>
                    <a:pt x="1624" y="1648"/>
                    <a:pt x="1553" y="1531"/>
                    <a:pt x="1505" y="1438"/>
                  </a:cubicBezTo>
                  <a:cubicBezTo>
                    <a:pt x="1413" y="1261"/>
                    <a:pt x="1352" y="1141"/>
                    <a:pt x="1352" y="955"/>
                  </a:cubicBezTo>
                  <a:cubicBezTo>
                    <a:pt x="1352" y="580"/>
                    <a:pt x="1663" y="363"/>
                    <a:pt x="1839" y="0"/>
                  </a:cubicBezTo>
                  <a:cubicBezTo>
                    <a:pt x="1845" y="0"/>
                    <a:pt x="1845" y="0"/>
                    <a:pt x="1845" y="0"/>
                  </a:cubicBezTo>
                  <a:cubicBezTo>
                    <a:pt x="1845" y="334"/>
                    <a:pt x="1845" y="334"/>
                    <a:pt x="1845" y="334"/>
                  </a:cubicBezTo>
                  <a:cubicBezTo>
                    <a:pt x="1845" y="628"/>
                    <a:pt x="1839" y="1490"/>
                    <a:pt x="1787" y="1814"/>
                  </a:cubicBezTo>
                  <a:cubicBezTo>
                    <a:pt x="1715" y="2258"/>
                    <a:pt x="1343" y="2463"/>
                    <a:pt x="900" y="2463"/>
                  </a:cubicBezTo>
                  <a:cubicBezTo>
                    <a:pt x="516" y="2463"/>
                    <a:pt x="264" y="2256"/>
                    <a:pt x="0" y="2080"/>
                  </a:cubicBezTo>
                  <a:cubicBezTo>
                    <a:pt x="0" y="2073"/>
                    <a:pt x="0" y="2073"/>
                    <a:pt x="0" y="207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0F966FE-8E3B-4344-AE8D-478E20AFEC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14325" y="625475"/>
              <a:ext cx="95250" cy="139700"/>
            </a:xfrm>
            <a:custGeom>
              <a:avLst/>
              <a:gdLst>
                <a:gd name="T0" fmla="*/ 680 w 728"/>
                <a:gd name="T1" fmla="*/ 252 h 1058"/>
                <a:gd name="T2" fmla="*/ 406 w 728"/>
                <a:gd name="T3" fmla="*/ 140 h 1058"/>
                <a:gd name="T4" fmla="*/ 213 w 728"/>
                <a:gd name="T5" fmla="*/ 265 h 1058"/>
                <a:gd name="T6" fmla="*/ 728 w 728"/>
                <a:gd name="T7" fmla="*/ 752 h 1058"/>
                <a:gd name="T8" fmla="*/ 329 w 728"/>
                <a:gd name="T9" fmla="*/ 1058 h 1058"/>
                <a:gd name="T10" fmla="*/ 7 w 728"/>
                <a:gd name="T11" fmla="*/ 1005 h 1058"/>
                <a:gd name="T12" fmla="*/ 0 w 728"/>
                <a:gd name="T13" fmla="*/ 890 h 1058"/>
                <a:gd name="T14" fmla="*/ 7 w 728"/>
                <a:gd name="T15" fmla="*/ 780 h 1058"/>
                <a:gd name="T16" fmla="*/ 15 w 728"/>
                <a:gd name="T17" fmla="*/ 780 h 1058"/>
                <a:gd name="T18" fmla="*/ 342 w 728"/>
                <a:gd name="T19" fmla="*/ 914 h 1058"/>
                <a:gd name="T20" fmla="*/ 529 w 728"/>
                <a:gd name="T21" fmla="*/ 782 h 1058"/>
                <a:gd name="T22" fmla="*/ 20 w 728"/>
                <a:gd name="T23" fmla="*/ 297 h 1058"/>
                <a:gd name="T24" fmla="*/ 420 w 728"/>
                <a:gd name="T25" fmla="*/ 0 h 1058"/>
                <a:gd name="T26" fmla="*/ 687 w 728"/>
                <a:gd name="T27" fmla="*/ 40 h 1058"/>
                <a:gd name="T28" fmla="*/ 693 w 728"/>
                <a:gd name="T29" fmla="*/ 135 h 1058"/>
                <a:gd name="T30" fmla="*/ 687 w 728"/>
                <a:gd name="T31" fmla="*/ 252 h 1058"/>
                <a:gd name="T32" fmla="*/ 680 w 728"/>
                <a:gd name="T33" fmla="*/ 252 h 1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8" h="1058">
                  <a:moveTo>
                    <a:pt x="680" y="252"/>
                  </a:moveTo>
                  <a:cubicBezTo>
                    <a:pt x="643" y="191"/>
                    <a:pt x="555" y="140"/>
                    <a:pt x="406" y="140"/>
                  </a:cubicBezTo>
                  <a:cubicBezTo>
                    <a:pt x="295" y="140"/>
                    <a:pt x="213" y="174"/>
                    <a:pt x="213" y="265"/>
                  </a:cubicBezTo>
                  <a:cubicBezTo>
                    <a:pt x="213" y="471"/>
                    <a:pt x="728" y="432"/>
                    <a:pt x="728" y="752"/>
                  </a:cubicBezTo>
                  <a:cubicBezTo>
                    <a:pt x="728" y="938"/>
                    <a:pt x="594" y="1058"/>
                    <a:pt x="329" y="1058"/>
                  </a:cubicBezTo>
                  <a:cubicBezTo>
                    <a:pt x="199" y="1058"/>
                    <a:pt x="80" y="1038"/>
                    <a:pt x="7" y="1005"/>
                  </a:cubicBezTo>
                  <a:cubicBezTo>
                    <a:pt x="2" y="965"/>
                    <a:pt x="0" y="927"/>
                    <a:pt x="0" y="890"/>
                  </a:cubicBezTo>
                  <a:cubicBezTo>
                    <a:pt x="0" y="854"/>
                    <a:pt x="3" y="817"/>
                    <a:pt x="7" y="780"/>
                  </a:cubicBezTo>
                  <a:cubicBezTo>
                    <a:pt x="15" y="780"/>
                    <a:pt x="15" y="780"/>
                    <a:pt x="15" y="780"/>
                  </a:cubicBezTo>
                  <a:cubicBezTo>
                    <a:pt x="91" y="880"/>
                    <a:pt x="217" y="914"/>
                    <a:pt x="342" y="914"/>
                  </a:cubicBezTo>
                  <a:cubicBezTo>
                    <a:pt x="464" y="914"/>
                    <a:pt x="529" y="865"/>
                    <a:pt x="529" y="782"/>
                  </a:cubicBezTo>
                  <a:cubicBezTo>
                    <a:pt x="529" y="574"/>
                    <a:pt x="20" y="631"/>
                    <a:pt x="20" y="297"/>
                  </a:cubicBezTo>
                  <a:cubicBezTo>
                    <a:pt x="20" y="114"/>
                    <a:pt x="159" y="0"/>
                    <a:pt x="420" y="0"/>
                  </a:cubicBezTo>
                  <a:cubicBezTo>
                    <a:pt x="487" y="0"/>
                    <a:pt x="616" y="8"/>
                    <a:pt x="687" y="40"/>
                  </a:cubicBezTo>
                  <a:cubicBezTo>
                    <a:pt x="691" y="57"/>
                    <a:pt x="693" y="101"/>
                    <a:pt x="693" y="135"/>
                  </a:cubicBezTo>
                  <a:cubicBezTo>
                    <a:pt x="693" y="182"/>
                    <a:pt x="690" y="225"/>
                    <a:pt x="687" y="252"/>
                  </a:cubicBezTo>
                  <a:cubicBezTo>
                    <a:pt x="680" y="252"/>
                    <a:pt x="680" y="252"/>
                    <a:pt x="680" y="2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97503E8-9288-4CB1-A5AA-B956986E94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50850" y="627063"/>
              <a:ext cx="103188" cy="136525"/>
            </a:xfrm>
            <a:custGeom>
              <a:avLst/>
              <a:gdLst>
                <a:gd name="T0" fmla="*/ 507 w 792"/>
                <a:gd name="T1" fmla="*/ 879 h 1032"/>
                <a:gd name="T2" fmla="*/ 785 w 792"/>
                <a:gd name="T3" fmla="*/ 818 h 1032"/>
                <a:gd name="T4" fmla="*/ 792 w 792"/>
                <a:gd name="T5" fmla="*/ 818 h 1032"/>
                <a:gd name="T6" fmla="*/ 743 w 792"/>
                <a:gd name="T7" fmla="*/ 1032 h 1032"/>
                <a:gd name="T8" fmla="*/ 0 w 792"/>
                <a:gd name="T9" fmla="*/ 1032 h 1032"/>
                <a:gd name="T10" fmla="*/ 0 w 792"/>
                <a:gd name="T11" fmla="*/ 1025 h 1032"/>
                <a:gd name="T12" fmla="*/ 65 w 792"/>
                <a:gd name="T13" fmla="*/ 886 h 1032"/>
                <a:gd name="T14" fmla="*/ 65 w 792"/>
                <a:gd name="T15" fmla="*/ 306 h 1032"/>
                <a:gd name="T16" fmla="*/ 5 w 792"/>
                <a:gd name="T17" fmla="*/ 13 h 1032"/>
                <a:gd name="T18" fmla="*/ 5 w 792"/>
                <a:gd name="T19" fmla="*/ 5 h 1032"/>
                <a:gd name="T20" fmla="*/ 152 w 792"/>
                <a:gd name="T21" fmla="*/ 0 h 1032"/>
                <a:gd name="T22" fmla="*/ 327 w 792"/>
                <a:gd name="T23" fmla="*/ 6 h 1032"/>
                <a:gd name="T24" fmla="*/ 327 w 792"/>
                <a:gd name="T25" fmla="*/ 14 h 1032"/>
                <a:gd name="T26" fmla="*/ 255 w 792"/>
                <a:gd name="T27" fmla="*/ 306 h 1032"/>
                <a:gd name="T28" fmla="*/ 255 w 792"/>
                <a:gd name="T29" fmla="*/ 879 h 1032"/>
                <a:gd name="T30" fmla="*/ 507 w 792"/>
                <a:gd name="T31" fmla="*/ 879 h 10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92" h="1032">
                  <a:moveTo>
                    <a:pt x="507" y="879"/>
                  </a:moveTo>
                  <a:cubicBezTo>
                    <a:pt x="664" y="879"/>
                    <a:pt x="738" y="861"/>
                    <a:pt x="785" y="818"/>
                  </a:cubicBezTo>
                  <a:cubicBezTo>
                    <a:pt x="792" y="818"/>
                    <a:pt x="792" y="818"/>
                    <a:pt x="792" y="818"/>
                  </a:cubicBezTo>
                  <a:cubicBezTo>
                    <a:pt x="787" y="871"/>
                    <a:pt x="759" y="993"/>
                    <a:pt x="743" y="1032"/>
                  </a:cubicBezTo>
                  <a:cubicBezTo>
                    <a:pt x="0" y="1032"/>
                    <a:pt x="0" y="1032"/>
                    <a:pt x="0" y="1032"/>
                  </a:cubicBezTo>
                  <a:cubicBezTo>
                    <a:pt x="0" y="1025"/>
                    <a:pt x="0" y="1025"/>
                    <a:pt x="0" y="1025"/>
                  </a:cubicBezTo>
                  <a:cubicBezTo>
                    <a:pt x="44" y="997"/>
                    <a:pt x="65" y="973"/>
                    <a:pt x="65" y="886"/>
                  </a:cubicBezTo>
                  <a:cubicBezTo>
                    <a:pt x="65" y="306"/>
                    <a:pt x="65" y="306"/>
                    <a:pt x="65" y="306"/>
                  </a:cubicBezTo>
                  <a:cubicBezTo>
                    <a:pt x="65" y="108"/>
                    <a:pt x="65" y="58"/>
                    <a:pt x="5" y="13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34" y="2"/>
                    <a:pt x="87" y="0"/>
                    <a:pt x="152" y="0"/>
                  </a:cubicBezTo>
                  <a:cubicBezTo>
                    <a:pt x="227" y="0"/>
                    <a:pt x="294" y="2"/>
                    <a:pt x="327" y="6"/>
                  </a:cubicBezTo>
                  <a:cubicBezTo>
                    <a:pt x="327" y="14"/>
                    <a:pt x="327" y="14"/>
                    <a:pt x="327" y="14"/>
                  </a:cubicBezTo>
                  <a:cubicBezTo>
                    <a:pt x="257" y="66"/>
                    <a:pt x="255" y="108"/>
                    <a:pt x="255" y="306"/>
                  </a:cubicBezTo>
                  <a:cubicBezTo>
                    <a:pt x="255" y="879"/>
                    <a:pt x="255" y="879"/>
                    <a:pt x="255" y="879"/>
                  </a:cubicBezTo>
                  <a:cubicBezTo>
                    <a:pt x="507" y="879"/>
                    <a:pt x="507" y="879"/>
                    <a:pt x="507" y="87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2D2D20C9-0781-4420-82D4-B22761D426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76263" y="627063"/>
              <a:ext cx="131763" cy="138112"/>
            </a:xfrm>
            <a:custGeom>
              <a:avLst/>
              <a:gdLst>
                <a:gd name="T0" fmla="*/ 71 w 1004"/>
                <a:gd name="T1" fmla="*/ 305 h 1045"/>
                <a:gd name="T2" fmla="*/ 0 w 1004"/>
                <a:gd name="T3" fmla="*/ 14 h 1045"/>
                <a:gd name="T4" fmla="*/ 0 w 1004"/>
                <a:gd name="T5" fmla="*/ 6 h 1045"/>
                <a:gd name="T6" fmla="*/ 160 w 1004"/>
                <a:gd name="T7" fmla="*/ 0 h 1045"/>
                <a:gd name="T8" fmla="*/ 268 w 1004"/>
                <a:gd name="T9" fmla="*/ 2 h 1045"/>
                <a:gd name="T10" fmla="*/ 261 w 1004"/>
                <a:gd name="T11" fmla="*/ 305 h 1045"/>
                <a:gd name="T12" fmla="*/ 261 w 1004"/>
                <a:gd name="T13" fmla="*/ 651 h 1045"/>
                <a:gd name="T14" fmla="*/ 431 w 1004"/>
                <a:gd name="T15" fmla="*/ 879 h 1045"/>
                <a:gd name="T16" fmla="*/ 709 w 1004"/>
                <a:gd name="T17" fmla="*/ 793 h 1045"/>
                <a:gd name="T18" fmla="*/ 730 w 1004"/>
                <a:gd name="T19" fmla="*/ 730 h 1045"/>
                <a:gd name="T20" fmla="*/ 730 w 1004"/>
                <a:gd name="T21" fmla="*/ 309 h 1045"/>
                <a:gd name="T22" fmla="*/ 659 w 1004"/>
                <a:gd name="T23" fmla="*/ 14 h 1045"/>
                <a:gd name="T24" fmla="*/ 659 w 1004"/>
                <a:gd name="T25" fmla="*/ 6 h 1045"/>
                <a:gd name="T26" fmla="*/ 821 w 1004"/>
                <a:gd name="T27" fmla="*/ 0 h 1045"/>
                <a:gd name="T28" fmla="*/ 926 w 1004"/>
                <a:gd name="T29" fmla="*/ 2 h 1045"/>
                <a:gd name="T30" fmla="*/ 920 w 1004"/>
                <a:gd name="T31" fmla="*/ 306 h 1045"/>
                <a:gd name="T32" fmla="*/ 920 w 1004"/>
                <a:gd name="T33" fmla="*/ 784 h 1045"/>
                <a:gd name="T34" fmla="*/ 1004 w 1004"/>
                <a:gd name="T35" fmla="*/ 1027 h 1045"/>
                <a:gd name="T36" fmla="*/ 1004 w 1004"/>
                <a:gd name="T37" fmla="*/ 1032 h 1045"/>
                <a:gd name="T38" fmla="*/ 782 w 1004"/>
                <a:gd name="T39" fmla="*/ 1032 h 1045"/>
                <a:gd name="T40" fmla="*/ 744 w 1004"/>
                <a:gd name="T41" fmla="*/ 939 h 1045"/>
                <a:gd name="T42" fmla="*/ 387 w 1004"/>
                <a:gd name="T43" fmla="*/ 1045 h 1045"/>
                <a:gd name="T44" fmla="*/ 71 w 1004"/>
                <a:gd name="T45" fmla="*/ 736 h 1045"/>
                <a:gd name="T46" fmla="*/ 71 w 1004"/>
                <a:gd name="T47" fmla="*/ 305 h 1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004" h="1045">
                  <a:moveTo>
                    <a:pt x="71" y="305"/>
                  </a:moveTo>
                  <a:cubicBezTo>
                    <a:pt x="71" y="108"/>
                    <a:pt x="71" y="66"/>
                    <a:pt x="0" y="1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26" y="4"/>
                    <a:pt x="92" y="0"/>
                    <a:pt x="160" y="0"/>
                  </a:cubicBezTo>
                  <a:cubicBezTo>
                    <a:pt x="197" y="0"/>
                    <a:pt x="232" y="0"/>
                    <a:pt x="268" y="2"/>
                  </a:cubicBezTo>
                  <a:cubicBezTo>
                    <a:pt x="266" y="40"/>
                    <a:pt x="261" y="102"/>
                    <a:pt x="261" y="305"/>
                  </a:cubicBezTo>
                  <a:cubicBezTo>
                    <a:pt x="261" y="651"/>
                    <a:pt x="261" y="651"/>
                    <a:pt x="261" y="651"/>
                  </a:cubicBezTo>
                  <a:cubicBezTo>
                    <a:pt x="261" y="802"/>
                    <a:pt x="283" y="879"/>
                    <a:pt x="431" y="879"/>
                  </a:cubicBezTo>
                  <a:cubicBezTo>
                    <a:pt x="547" y="879"/>
                    <a:pt x="661" y="834"/>
                    <a:pt x="709" y="793"/>
                  </a:cubicBezTo>
                  <a:cubicBezTo>
                    <a:pt x="730" y="775"/>
                    <a:pt x="730" y="756"/>
                    <a:pt x="730" y="730"/>
                  </a:cubicBezTo>
                  <a:cubicBezTo>
                    <a:pt x="730" y="309"/>
                    <a:pt x="730" y="309"/>
                    <a:pt x="730" y="309"/>
                  </a:cubicBezTo>
                  <a:cubicBezTo>
                    <a:pt x="730" y="108"/>
                    <a:pt x="730" y="67"/>
                    <a:pt x="659" y="14"/>
                  </a:cubicBezTo>
                  <a:cubicBezTo>
                    <a:pt x="659" y="6"/>
                    <a:pt x="659" y="6"/>
                    <a:pt x="659" y="6"/>
                  </a:cubicBezTo>
                  <a:cubicBezTo>
                    <a:pt x="684" y="4"/>
                    <a:pt x="751" y="0"/>
                    <a:pt x="821" y="0"/>
                  </a:cubicBezTo>
                  <a:cubicBezTo>
                    <a:pt x="856" y="0"/>
                    <a:pt x="890" y="0"/>
                    <a:pt x="926" y="2"/>
                  </a:cubicBezTo>
                  <a:cubicBezTo>
                    <a:pt x="925" y="40"/>
                    <a:pt x="920" y="102"/>
                    <a:pt x="920" y="306"/>
                  </a:cubicBezTo>
                  <a:cubicBezTo>
                    <a:pt x="920" y="784"/>
                    <a:pt x="920" y="784"/>
                    <a:pt x="920" y="784"/>
                  </a:cubicBezTo>
                  <a:cubicBezTo>
                    <a:pt x="920" y="871"/>
                    <a:pt x="930" y="979"/>
                    <a:pt x="1004" y="1027"/>
                  </a:cubicBezTo>
                  <a:cubicBezTo>
                    <a:pt x="1004" y="1032"/>
                    <a:pt x="1004" y="1032"/>
                    <a:pt x="1004" y="1032"/>
                  </a:cubicBezTo>
                  <a:cubicBezTo>
                    <a:pt x="782" y="1032"/>
                    <a:pt x="782" y="1032"/>
                    <a:pt x="782" y="1032"/>
                  </a:cubicBezTo>
                  <a:cubicBezTo>
                    <a:pt x="765" y="1014"/>
                    <a:pt x="749" y="960"/>
                    <a:pt x="744" y="939"/>
                  </a:cubicBezTo>
                  <a:cubicBezTo>
                    <a:pt x="639" y="1009"/>
                    <a:pt x="530" y="1045"/>
                    <a:pt x="387" y="1045"/>
                  </a:cubicBezTo>
                  <a:cubicBezTo>
                    <a:pt x="145" y="1045"/>
                    <a:pt x="71" y="926"/>
                    <a:pt x="71" y="736"/>
                  </a:cubicBezTo>
                  <a:cubicBezTo>
                    <a:pt x="71" y="305"/>
                    <a:pt x="71" y="305"/>
                    <a:pt x="71" y="30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sv-SE"/>
            </a:p>
          </p:txBody>
        </p:sp>
      </p:grpSp>
      <p:sp>
        <p:nvSpPr>
          <p:cNvPr id="13" name="Rektangel 12">
            <a:extLst>
              <a:ext uri="{FF2B5EF4-FFF2-40B4-BE49-F238E27FC236}">
                <a16:creationId xmlns:a16="http://schemas.microsoft.com/office/drawing/2014/main" id="{ABEB415B-90BD-4B90-9A47-EE31D58C43FE}"/>
              </a:ext>
            </a:extLst>
          </p:cNvPr>
          <p:cNvSpPr/>
          <p:nvPr userDrawn="1"/>
        </p:nvSpPr>
        <p:spPr>
          <a:xfrm>
            <a:off x="-2211572" y="24063"/>
            <a:ext cx="2127348" cy="8740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</a:pPr>
            <a:r>
              <a:rPr lang="sv-SE" sz="1200" b="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Dispositionssida</a:t>
            </a:r>
            <a:r>
              <a:rPr lang="sv-SE" sz="1200" b="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här skriver du in de olika punkter (kapitel) som föredraget eller mötet innehåller.</a:t>
            </a:r>
          </a:p>
        </p:txBody>
      </p:sp>
      <p:sp>
        <p:nvSpPr>
          <p:cNvPr id="15" name="Platshållare för text 4">
            <a:extLst>
              <a:ext uri="{FF2B5EF4-FFF2-40B4-BE49-F238E27FC236}">
                <a16:creationId xmlns:a16="http://schemas.microsoft.com/office/drawing/2014/main" id="{99C489A3-F9A8-462F-B8AE-A8B3134F7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2313" y="1960814"/>
            <a:ext cx="8710445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901700" indent="-457200">
              <a:buFont typeface="+mj-lt"/>
              <a:buAutoNum type="alphaLcParenR"/>
              <a:defRPr>
                <a:solidFill>
                  <a:schemeClr val="bg1"/>
                </a:solidFill>
              </a:defRPr>
            </a:lvl2pPr>
            <a:lvl3pPr marL="901700" indent="-457200">
              <a:buFont typeface="+mj-lt"/>
              <a:buAutoNum type="alphaLcParenR"/>
              <a:defRPr>
                <a:solidFill>
                  <a:schemeClr val="bg1"/>
                </a:solidFill>
              </a:defRPr>
            </a:lvl3pPr>
            <a:lvl4pPr marL="901700" indent="-457200">
              <a:buFont typeface="+mj-lt"/>
              <a:buAutoNum type="alphaLcParenR"/>
              <a:defRPr>
                <a:solidFill>
                  <a:schemeClr val="bg1"/>
                </a:solidFill>
              </a:defRPr>
            </a:lvl4pPr>
            <a:lvl5pPr marL="901700" indent="-457200">
              <a:buFont typeface="+mj-lt"/>
              <a:buAutoNum type="alphaLcParenR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144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kil och utbytbar liten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098BC990-E3F0-4969-A62C-2B2DAB821C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74669" y="1014582"/>
            <a:ext cx="1543488" cy="5849336"/>
          </a:xfrm>
          <a:custGeom>
            <a:avLst/>
            <a:gdLst>
              <a:gd name="connsiteX0" fmla="*/ 0 w 1533233"/>
              <a:gd name="connsiteY0" fmla="*/ 6008703 h 6008703"/>
              <a:gd name="connsiteX1" fmla="*/ 1533233 w 1533233"/>
              <a:gd name="connsiteY1" fmla="*/ 0 h 6008703"/>
              <a:gd name="connsiteX2" fmla="*/ 1533233 w 1533233"/>
              <a:gd name="connsiteY2" fmla="*/ 6008703 h 6008703"/>
              <a:gd name="connsiteX3" fmla="*/ 0 w 1533233"/>
              <a:gd name="connsiteY3" fmla="*/ 6008703 h 6008703"/>
              <a:gd name="connsiteX0" fmla="*/ 0 w 1533233"/>
              <a:gd name="connsiteY0" fmla="*/ 6008703 h 6014621"/>
              <a:gd name="connsiteX1" fmla="*/ 1533233 w 1533233"/>
              <a:gd name="connsiteY1" fmla="*/ 0 h 6014621"/>
              <a:gd name="connsiteX2" fmla="*/ 314033 w 1533233"/>
              <a:gd name="connsiteY2" fmla="*/ 6014621 h 6014621"/>
              <a:gd name="connsiteX3" fmla="*/ 0 w 1533233"/>
              <a:gd name="connsiteY3" fmla="*/ 6008703 h 6014621"/>
              <a:gd name="connsiteX0" fmla="*/ 0 w 1538565"/>
              <a:gd name="connsiteY0" fmla="*/ 5843418 h 5849336"/>
              <a:gd name="connsiteX1" fmla="*/ 1538565 w 1538565"/>
              <a:gd name="connsiteY1" fmla="*/ 0 h 5849336"/>
              <a:gd name="connsiteX2" fmla="*/ 314033 w 1538565"/>
              <a:gd name="connsiteY2" fmla="*/ 5849336 h 5849336"/>
              <a:gd name="connsiteX3" fmla="*/ 0 w 1538565"/>
              <a:gd name="connsiteY3" fmla="*/ 5843418 h 5849336"/>
              <a:gd name="connsiteX0" fmla="*/ 0 w 1538565"/>
              <a:gd name="connsiteY0" fmla="*/ 5843418 h 5849336"/>
              <a:gd name="connsiteX1" fmla="*/ 1538565 w 1538565"/>
              <a:gd name="connsiteY1" fmla="*/ 0 h 5849336"/>
              <a:gd name="connsiteX2" fmla="*/ 1492752 w 1538565"/>
              <a:gd name="connsiteY2" fmla="*/ 216524 h 5849336"/>
              <a:gd name="connsiteX3" fmla="*/ 314033 w 1538565"/>
              <a:gd name="connsiteY3" fmla="*/ 5849336 h 5849336"/>
              <a:gd name="connsiteX4" fmla="*/ 0 w 1538565"/>
              <a:gd name="connsiteY4" fmla="*/ 5843418 h 5849336"/>
              <a:gd name="connsiteX0" fmla="*/ 0 w 1542759"/>
              <a:gd name="connsiteY0" fmla="*/ 5843418 h 5849336"/>
              <a:gd name="connsiteX1" fmla="*/ 1538565 w 1542759"/>
              <a:gd name="connsiteY1" fmla="*/ 0 h 5849336"/>
              <a:gd name="connsiteX2" fmla="*/ 1542759 w 1542759"/>
              <a:gd name="connsiteY2" fmla="*/ 54599 h 5849336"/>
              <a:gd name="connsiteX3" fmla="*/ 314033 w 1542759"/>
              <a:gd name="connsiteY3" fmla="*/ 5849336 h 5849336"/>
              <a:gd name="connsiteX4" fmla="*/ 0 w 1542759"/>
              <a:gd name="connsiteY4" fmla="*/ 5843418 h 5849336"/>
              <a:gd name="connsiteX0" fmla="*/ 0 w 1538565"/>
              <a:gd name="connsiteY0" fmla="*/ 5843418 h 5849336"/>
              <a:gd name="connsiteX1" fmla="*/ 1538565 w 1538565"/>
              <a:gd name="connsiteY1" fmla="*/ 0 h 5849336"/>
              <a:gd name="connsiteX2" fmla="*/ 1535615 w 1538565"/>
              <a:gd name="connsiteY2" fmla="*/ 56980 h 5849336"/>
              <a:gd name="connsiteX3" fmla="*/ 314033 w 1538565"/>
              <a:gd name="connsiteY3" fmla="*/ 5849336 h 5849336"/>
              <a:gd name="connsiteX4" fmla="*/ 0 w 1538565"/>
              <a:gd name="connsiteY4" fmla="*/ 5843418 h 5849336"/>
              <a:gd name="connsiteX0" fmla="*/ 0 w 1578477"/>
              <a:gd name="connsiteY0" fmla="*/ 5843418 h 5849336"/>
              <a:gd name="connsiteX1" fmla="*/ 1538565 w 1578477"/>
              <a:gd name="connsiteY1" fmla="*/ 0 h 5849336"/>
              <a:gd name="connsiteX2" fmla="*/ 1578477 w 1578477"/>
              <a:gd name="connsiteY2" fmla="*/ 87937 h 5849336"/>
              <a:gd name="connsiteX3" fmla="*/ 314033 w 1578477"/>
              <a:gd name="connsiteY3" fmla="*/ 5849336 h 5849336"/>
              <a:gd name="connsiteX4" fmla="*/ 0 w 1578477"/>
              <a:gd name="connsiteY4" fmla="*/ 5843418 h 5849336"/>
              <a:gd name="connsiteX0" fmla="*/ 0 w 1578502"/>
              <a:gd name="connsiteY0" fmla="*/ 5843418 h 5849336"/>
              <a:gd name="connsiteX1" fmla="*/ 1538565 w 1578502"/>
              <a:gd name="connsiteY1" fmla="*/ 0 h 5849336"/>
              <a:gd name="connsiteX2" fmla="*/ 1578477 w 1578502"/>
              <a:gd name="connsiteY2" fmla="*/ 87937 h 5849336"/>
              <a:gd name="connsiteX3" fmla="*/ 314033 w 1578502"/>
              <a:gd name="connsiteY3" fmla="*/ 5849336 h 5849336"/>
              <a:gd name="connsiteX4" fmla="*/ 0 w 1578502"/>
              <a:gd name="connsiteY4" fmla="*/ 5843418 h 5849336"/>
              <a:gd name="connsiteX0" fmla="*/ 0 w 1543111"/>
              <a:gd name="connsiteY0" fmla="*/ 5843418 h 5849336"/>
              <a:gd name="connsiteX1" fmla="*/ 1538565 w 1543111"/>
              <a:gd name="connsiteY1" fmla="*/ 0 h 5849336"/>
              <a:gd name="connsiteX2" fmla="*/ 1530852 w 1543111"/>
              <a:gd name="connsiteY2" fmla="*/ 83174 h 5849336"/>
              <a:gd name="connsiteX3" fmla="*/ 314033 w 1543111"/>
              <a:gd name="connsiteY3" fmla="*/ 5849336 h 5849336"/>
              <a:gd name="connsiteX4" fmla="*/ 0 w 1543111"/>
              <a:gd name="connsiteY4" fmla="*/ 5843418 h 5849336"/>
              <a:gd name="connsiteX0" fmla="*/ 0 w 1540225"/>
              <a:gd name="connsiteY0" fmla="*/ 5843418 h 5849336"/>
              <a:gd name="connsiteX1" fmla="*/ 1538565 w 1540225"/>
              <a:gd name="connsiteY1" fmla="*/ 0 h 5849336"/>
              <a:gd name="connsiteX2" fmla="*/ 1530852 w 1540225"/>
              <a:gd name="connsiteY2" fmla="*/ 83174 h 5849336"/>
              <a:gd name="connsiteX3" fmla="*/ 314033 w 1540225"/>
              <a:gd name="connsiteY3" fmla="*/ 5849336 h 5849336"/>
              <a:gd name="connsiteX4" fmla="*/ 0 w 1540225"/>
              <a:gd name="connsiteY4" fmla="*/ 5843418 h 5849336"/>
              <a:gd name="connsiteX0" fmla="*/ 0 w 1545425"/>
              <a:gd name="connsiteY0" fmla="*/ 5843418 h 5849336"/>
              <a:gd name="connsiteX1" fmla="*/ 1538565 w 1545425"/>
              <a:gd name="connsiteY1" fmla="*/ 0 h 5849336"/>
              <a:gd name="connsiteX2" fmla="*/ 1545139 w 1545425"/>
              <a:gd name="connsiteY2" fmla="*/ 80793 h 5849336"/>
              <a:gd name="connsiteX3" fmla="*/ 314033 w 1545425"/>
              <a:gd name="connsiteY3" fmla="*/ 5849336 h 5849336"/>
              <a:gd name="connsiteX4" fmla="*/ 0 w 1545425"/>
              <a:gd name="connsiteY4" fmla="*/ 5843418 h 5849336"/>
              <a:gd name="connsiteX0" fmla="*/ 0 w 1543488"/>
              <a:gd name="connsiteY0" fmla="*/ 5843418 h 5849336"/>
              <a:gd name="connsiteX1" fmla="*/ 1538565 w 1543488"/>
              <a:gd name="connsiteY1" fmla="*/ 0 h 5849336"/>
              <a:gd name="connsiteX2" fmla="*/ 1542758 w 1543488"/>
              <a:gd name="connsiteY2" fmla="*/ 49836 h 5849336"/>
              <a:gd name="connsiteX3" fmla="*/ 314033 w 1543488"/>
              <a:gd name="connsiteY3" fmla="*/ 5849336 h 5849336"/>
              <a:gd name="connsiteX4" fmla="*/ 0 w 1543488"/>
              <a:gd name="connsiteY4" fmla="*/ 5843418 h 5849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488" h="5849336">
                <a:moveTo>
                  <a:pt x="0" y="5843418"/>
                </a:moveTo>
                <a:lnTo>
                  <a:pt x="1538565" y="0"/>
                </a:lnTo>
                <a:cubicBezTo>
                  <a:pt x="1544726" y="26931"/>
                  <a:pt x="1543742" y="13381"/>
                  <a:pt x="1542758" y="49836"/>
                </a:cubicBezTo>
                <a:lnTo>
                  <a:pt x="314033" y="5849336"/>
                </a:lnTo>
                <a:lnTo>
                  <a:pt x="0" y="584341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sv-SE"/>
              <a:t>.</a:t>
            </a:r>
          </a:p>
        </p:txBody>
      </p:sp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2E0A6B9-3A25-4D77-BE60-0156198942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0960963" y="1108695"/>
            <a:ext cx="1233996" cy="5749305"/>
          </a:xfrm>
          <a:custGeom>
            <a:avLst/>
            <a:gdLst>
              <a:gd name="connsiteX0" fmla="*/ 0 w 1233996"/>
              <a:gd name="connsiteY0" fmla="*/ 5825504 h 5825504"/>
              <a:gd name="connsiteX1" fmla="*/ 1233996 w 1233996"/>
              <a:gd name="connsiteY1" fmla="*/ 0 h 5825504"/>
              <a:gd name="connsiteX2" fmla="*/ 1233996 w 1233996"/>
              <a:gd name="connsiteY2" fmla="*/ 5825504 h 5825504"/>
              <a:gd name="connsiteX3" fmla="*/ 0 w 1233996"/>
              <a:gd name="connsiteY3" fmla="*/ 5825504 h 5825504"/>
              <a:gd name="connsiteX0" fmla="*/ 0 w 1260190"/>
              <a:gd name="connsiteY0" fmla="*/ 5715967 h 5715967"/>
              <a:gd name="connsiteX1" fmla="*/ 1260190 w 1260190"/>
              <a:gd name="connsiteY1" fmla="*/ 0 h 5715967"/>
              <a:gd name="connsiteX2" fmla="*/ 1233996 w 1260190"/>
              <a:gd name="connsiteY2" fmla="*/ 5715967 h 5715967"/>
              <a:gd name="connsiteX3" fmla="*/ 0 w 1260190"/>
              <a:gd name="connsiteY3" fmla="*/ 5715967 h 5715967"/>
              <a:gd name="connsiteX0" fmla="*/ 0 w 1233996"/>
              <a:gd name="connsiteY0" fmla="*/ 5749305 h 5749305"/>
              <a:gd name="connsiteX1" fmla="*/ 1231615 w 1233996"/>
              <a:gd name="connsiteY1" fmla="*/ 0 h 5749305"/>
              <a:gd name="connsiteX2" fmla="*/ 1233996 w 1233996"/>
              <a:gd name="connsiteY2" fmla="*/ 5749305 h 5749305"/>
              <a:gd name="connsiteX3" fmla="*/ 0 w 1233996"/>
              <a:gd name="connsiteY3" fmla="*/ 5749305 h 5749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3996" h="5749305">
                <a:moveTo>
                  <a:pt x="0" y="5749305"/>
                </a:moveTo>
                <a:lnTo>
                  <a:pt x="1231615" y="0"/>
                </a:lnTo>
                <a:cubicBezTo>
                  <a:pt x="1232409" y="1916435"/>
                  <a:pt x="1233202" y="3832870"/>
                  <a:pt x="1233996" y="5749305"/>
                </a:cubicBezTo>
                <a:lnTo>
                  <a:pt x="0" y="5749305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720000" bIns="1656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sv-SE"/>
              <a:t>.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22CE84D2-A6B0-47F2-BD7C-842E6783A3CA}"/>
              </a:ext>
            </a:extLst>
          </p:cNvPr>
          <p:cNvSpPr/>
          <p:nvPr userDrawn="1"/>
        </p:nvSpPr>
        <p:spPr>
          <a:xfrm>
            <a:off x="-2074460" y="24063"/>
            <a:ext cx="1990236" cy="37508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</a:pPr>
            <a:r>
              <a:rPr lang="sv-SE" sz="120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Text, kil och utbytbar liten bild: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</a:pP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Byta till egen bild: klicka på ikonen för ”Bilder” i platshållaren och infoga bild, som inte bör vara för detaljerad.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</a:pP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Flytta bilden inom bildytan: markera bilden, välj ”Beskär”, markera bilden igen och flytta/ändra storlek.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</a:pP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Byta färg på kilen: markera kilen, välj annan temafärg med ”Figurfyllning”. Om kilen inte kan markeras, markera bildytan och välj ”Placera längst bak”.</a:t>
            </a:r>
          </a:p>
        </p:txBody>
      </p:sp>
      <p:sp>
        <p:nvSpPr>
          <p:cNvPr id="14" name="Rubrik 1">
            <a:extLst>
              <a:ext uri="{FF2B5EF4-FFF2-40B4-BE49-F238E27FC236}">
                <a16:creationId xmlns:a16="http://schemas.microsoft.com/office/drawing/2014/main" id="{74DDC08D-FA75-4863-947C-517F8BA91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20" y="1250479"/>
            <a:ext cx="9862886" cy="880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15" name="Platshållare för innehåll 2">
            <a:extLst>
              <a:ext uri="{FF2B5EF4-FFF2-40B4-BE49-F238E27FC236}">
                <a16:creationId xmlns:a16="http://schemas.microsoft.com/office/drawing/2014/main" id="{180675CF-18A0-44DC-94A7-B0DBF8A48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720" y="2397440"/>
            <a:ext cx="9862886" cy="3648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2048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kil och utbytbar sto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42E0A6B9-3A25-4D77-BE60-01561989422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06820" y="-34305"/>
            <a:ext cx="6385180" cy="6892305"/>
          </a:xfrm>
          <a:custGeom>
            <a:avLst/>
            <a:gdLst>
              <a:gd name="connsiteX0" fmla="*/ 0 w 1233996"/>
              <a:gd name="connsiteY0" fmla="*/ 5825504 h 5825504"/>
              <a:gd name="connsiteX1" fmla="*/ 1233996 w 1233996"/>
              <a:gd name="connsiteY1" fmla="*/ 0 h 5825504"/>
              <a:gd name="connsiteX2" fmla="*/ 1233996 w 1233996"/>
              <a:gd name="connsiteY2" fmla="*/ 5825504 h 5825504"/>
              <a:gd name="connsiteX3" fmla="*/ 0 w 1233996"/>
              <a:gd name="connsiteY3" fmla="*/ 5825504 h 5825504"/>
              <a:gd name="connsiteX0" fmla="*/ 0 w 1260190"/>
              <a:gd name="connsiteY0" fmla="*/ 5715967 h 5715967"/>
              <a:gd name="connsiteX1" fmla="*/ 1260190 w 1260190"/>
              <a:gd name="connsiteY1" fmla="*/ 0 h 5715967"/>
              <a:gd name="connsiteX2" fmla="*/ 1233996 w 1260190"/>
              <a:gd name="connsiteY2" fmla="*/ 5715967 h 5715967"/>
              <a:gd name="connsiteX3" fmla="*/ 0 w 1260190"/>
              <a:gd name="connsiteY3" fmla="*/ 5715967 h 5715967"/>
              <a:gd name="connsiteX0" fmla="*/ 0 w 1233996"/>
              <a:gd name="connsiteY0" fmla="*/ 5749305 h 5749305"/>
              <a:gd name="connsiteX1" fmla="*/ 1231615 w 1233996"/>
              <a:gd name="connsiteY1" fmla="*/ 0 h 5749305"/>
              <a:gd name="connsiteX2" fmla="*/ 1233996 w 1233996"/>
              <a:gd name="connsiteY2" fmla="*/ 5749305 h 5749305"/>
              <a:gd name="connsiteX3" fmla="*/ 0 w 1233996"/>
              <a:gd name="connsiteY3" fmla="*/ 5749305 h 5749305"/>
              <a:gd name="connsiteX0" fmla="*/ 0 w 1233996"/>
              <a:gd name="connsiteY0" fmla="*/ 5749305 h 5749305"/>
              <a:gd name="connsiteX1" fmla="*/ 1071872 w 1233996"/>
              <a:gd name="connsiteY1" fmla="*/ 772060 h 5749305"/>
              <a:gd name="connsiteX2" fmla="*/ 1231615 w 1233996"/>
              <a:gd name="connsiteY2" fmla="*/ 0 h 5749305"/>
              <a:gd name="connsiteX3" fmla="*/ 1233996 w 1233996"/>
              <a:gd name="connsiteY3" fmla="*/ 5749305 h 5749305"/>
              <a:gd name="connsiteX4" fmla="*/ 0 w 1233996"/>
              <a:gd name="connsiteY4" fmla="*/ 5749305 h 5749305"/>
              <a:gd name="connsiteX0" fmla="*/ 0 w 1233996"/>
              <a:gd name="connsiteY0" fmla="*/ 5749305 h 5749305"/>
              <a:gd name="connsiteX1" fmla="*/ 1071872 w 1233996"/>
              <a:gd name="connsiteY1" fmla="*/ 772060 h 5749305"/>
              <a:gd name="connsiteX2" fmla="*/ 1231615 w 1233996"/>
              <a:gd name="connsiteY2" fmla="*/ 0 h 5749305"/>
              <a:gd name="connsiteX3" fmla="*/ 1233996 w 1233996"/>
              <a:gd name="connsiteY3" fmla="*/ 5749305 h 5749305"/>
              <a:gd name="connsiteX4" fmla="*/ 0 w 1233996"/>
              <a:gd name="connsiteY4" fmla="*/ 5749305 h 5749305"/>
              <a:gd name="connsiteX0" fmla="*/ 0 w 1233996"/>
              <a:gd name="connsiteY0" fmla="*/ 6868391 h 6868391"/>
              <a:gd name="connsiteX1" fmla="*/ 241323 w 1233996"/>
              <a:gd name="connsiteY1" fmla="*/ 0 h 6868391"/>
              <a:gd name="connsiteX2" fmla="*/ 1231615 w 1233996"/>
              <a:gd name="connsiteY2" fmla="*/ 1119086 h 6868391"/>
              <a:gd name="connsiteX3" fmla="*/ 1233996 w 1233996"/>
              <a:gd name="connsiteY3" fmla="*/ 6868391 h 6868391"/>
              <a:gd name="connsiteX4" fmla="*/ 0 w 1233996"/>
              <a:gd name="connsiteY4" fmla="*/ 6868391 h 6868391"/>
              <a:gd name="connsiteX0" fmla="*/ 0 w 1235763"/>
              <a:gd name="connsiteY0" fmla="*/ 6892305 h 6892305"/>
              <a:gd name="connsiteX1" fmla="*/ 241323 w 1235763"/>
              <a:gd name="connsiteY1" fmla="*/ 23914 h 6892305"/>
              <a:gd name="connsiteX2" fmla="*/ 1235637 w 1235763"/>
              <a:gd name="connsiteY2" fmla="*/ 0 h 6892305"/>
              <a:gd name="connsiteX3" fmla="*/ 1233996 w 1235763"/>
              <a:gd name="connsiteY3" fmla="*/ 6892305 h 6892305"/>
              <a:gd name="connsiteX4" fmla="*/ 0 w 1235763"/>
              <a:gd name="connsiteY4" fmla="*/ 6892305 h 6892305"/>
              <a:gd name="connsiteX0" fmla="*/ 0 w 1235763"/>
              <a:gd name="connsiteY0" fmla="*/ 6892305 h 6892305"/>
              <a:gd name="connsiteX1" fmla="*/ 239480 w 1235763"/>
              <a:gd name="connsiteY1" fmla="*/ 21533 h 6892305"/>
              <a:gd name="connsiteX2" fmla="*/ 1235637 w 1235763"/>
              <a:gd name="connsiteY2" fmla="*/ 0 h 6892305"/>
              <a:gd name="connsiteX3" fmla="*/ 1233996 w 1235763"/>
              <a:gd name="connsiteY3" fmla="*/ 6892305 h 6892305"/>
              <a:gd name="connsiteX4" fmla="*/ 0 w 1235763"/>
              <a:gd name="connsiteY4" fmla="*/ 6892305 h 6892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5763" h="6892305">
                <a:moveTo>
                  <a:pt x="0" y="6892305"/>
                </a:moveTo>
                <a:lnTo>
                  <a:pt x="239480" y="21533"/>
                </a:lnTo>
                <a:lnTo>
                  <a:pt x="1235637" y="0"/>
                </a:lnTo>
                <a:cubicBezTo>
                  <a:pt x="1236431" y="1916435"/>
                  <a:pt x="1233202" y="4975870"/>
                  <a:pt x="1233996" y="6892305"/>
                </a:cubicBezTo>
                <a:lnTo>
                  <a:pt x="0" y="6892305"/>
                </a:lnTo>
                <a:close/>
              </a:path>
            </a:pathLst>
          </a:custGeo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lIns="0" tIns="1332000" bIns="0" anchor="t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tx1"/>
                </a:solidFill>
              </a:defRPr>
            </a:lvl1pPr>
          </a:lstStyle>
          <a:p>
            <a:r>
              <a:rPr lang="sv-SE"/>
              <a:t>.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A5E3EC2-7DB2-4C8C-8E35-255720F3AAA6}"/>
              </a:ext>
            </a:extLst>
          </p:cNvPr>
          <p:cNvSpPr/>
          <p:nvPr userDrawn="1"/>
        </p:nvSpPr>
        <p:spPr>
          <a:xfrm>
            <a:off x="-2088107" y="24063"/>
            <a:ext cx="2003883" cy="375089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</a:pPr>
            <a:r>
              <a:rPr lang="sv-SE" sz="1200" i="1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Text, kil och utbytbar stor bild: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</a:pP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Byta till egen bild: klicka på ikonen för ”Bilder” i platshållaren och infoga bild, som inte bör vara för detaljerad.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</a:pP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Flytta bilden inom bildytan: markera bilden, välj ”Beskär”, markera bilden igen och flytta/ändra storlek.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Font typeface="+mj-lt"/>
              <a:buNone/>
            </a:pPr>
            <a:r>
              <a:rPr lang="sv-SE" sz="1200" i="0" u="none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c. Byta färg på kilen: markera kilen, välj annan temafärg med ”Figurfyllning”. Om kilen inte kan markeras, markera bildytan och välj ”Placera längst bak”.</a:t>
            </a:r>
          </a:p>
        </p:txBody>
      </p:sp>
      <p:sp>
        <p:nvSpPr>
          <p:cNvPr id="10" name="Rubrik 1">
            <a:extLst>
              <a:ext uri="{FF2B5EF4-FFF2-40B4-BE49-F238E27FC236}">
                <a16:creationId xmlns:a16="http://schemas.microsoft.com/office/drawing/2014/main" id="{DAD75157-2CF5-43DE-9D1C-3B451B4B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20" y="1250479"/>
            <a:ext cx="5168055" cy="880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11" name="Platshållare för innehåll 2">
            <a:extLst>
              <a:ext uri="{FF2B5EF4-FFF2-40B4-BE49-F238E27FC236}">
                <a16:creationId xmlns:a16="http://schemas.microsoft.com/office/drawing/2014/main" id="{8498AC19-0878-4078-B419-F210CA38C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720" y="2397440"/>
            <a:ext cx="5168055" cy="36485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Platshållare för text 8">
            <a:extLst>
              <a:ext uri="{FF2B5EF4-FFF2-40B4-BE49-F238E27FC236}">
                <a16:creationId xmlns:a16="http://schemas.microsoft.com/office/drawing/2014/main" id="{098BC990-E3F0-4969-A62C-2B2DAB821C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2025" y="-26568"/>
            <a:ext cx="1565663" cy="6887833"/>
          </a:xfrm>
          <a:custGeom>
            <a:avLst/>
            <a:gdLst>
              <a:gd name="connsiteX0" fmla="*/ 0 w 1533233"/>
              <a:gd name="connsiteY0" fmla="*/ 6008703 h 6008703"/>
              <a:gd name="connsiteX1" fmla="*/ 1533233 w 1533233"/>
              <a:gd name="connsiteY1" fmla="*/ 0 h 6008703"/>
              <a:gd name="connsiteX2" fmla="*/ 1533233 w 1533233"/>
              <a:gd name="connsiteY2" fmla="*/ 6008703 h 6008703"/>
              <a:gd name="connsiteX3" fmla="*/ 0 w 1533233"/>
              <a:gd name="connsiteY3" fmla="*/ 6008703 h 6008703"/>
              <a:gd name="connsiteX0" fmla="*/ 0 w 1533233"/>
              <a:gd name="connsiteY0" fmla="*/ 6008703 h 6014621"/>
              <a:gd name="connsiteX1" fmla="*/ 1533233 w 1533233"/>
              <a:gd name="connsiteY1" fmla="*/ 0 h 6014621"/>
              <a:gd name="connsiteX2" fmla="*/ 314033 w 1533233"/>
              <a:gd name="connsiteY2" fmla="*/ 6014621 h 6014621"/>
              <a:gd name="connsiteX3" fmla="*/ 0 w 1533233"/>
              <a:gd name="connsiteY3" fmla="*/ 6008703 h 6014621"/>
              <a:gd name="connsiteX0" fmla="*/ 0 w 1538565"/>
              <a:gd name="connsiteY0" fmla="*/ 5843418 h 5849336"/>
              <a:gd name="connsiteX1" fmla="*/ 1538565 w 1538565"/>
              <a:gd name="connsiteY1" fmla="*/ 0 h 5849336"/>
              <a:gd name="connsiteX2" fmla="*/ 314033 w 1538565"/>
              <a:gd name="connsiteY2" fmla="*/ 5849336 h 5849336"/>
              <a:gd name="connsiteX3" fmla="*/ 0 w 1538565"/>
              <a:gd name="connsiteY3" fmla="*/ 5843418 h 5849336"/>
              <a:gd name="connsiteX0" fmla="*/ 0 w 1538565"/>
              <a:gd name="connsiteY0" fmla="*/ 5843418 h 5849336"/>
              <a:gd name="connsiteX1" fmla="*/ 1538565 w 1538565"/>
              <a:gd name="connsiteY1" fmla="*/ 0 h 5849336"/>
              <a:gd name="connsiteX2" fmla="*/ 1492752 w 1538565"/>
              <a:gd name="connsiteY2" fmla="*/ 216524 h 5849336"/>
              <a:gd name="connsiteX3" fmla="*/ 314033 w 1538565"/>
              <a:gd name="connsiteY3" fmla="*/ 5849336 h 5849336"/>
              <a:gd name="connsiteX4" fmla="*/ 0 w 1538565"/>
              <a:gd name="connsiteY4" fmla="*/ 5843418 h 5849336"/>
              <a:gd name="connsiteX0" fmla="*/ 0 w 1542759"/>
              <a:gd name="connsiteY0" fmla="*/ 5843418 h 5849336"/>
              <a:gd name="connsiteX1" fmla="*/ 1538565 w 1542759"/>
              <a:gd name="connsiteY1" fmla="*/ 0 h 5849336"/>
              <a:gd name="connsiteX2" fmla="*/ 1542759 w 1542759"/>
              <a:gd name="connsiteY2" fmla="*/ 54599 h 5849336"/>
              <a:gd name="connsiteX3" fmla="*/ 314033 w 1542759"/>
              <a:gd name="connsiteY3" fmla="*/ 5849336 h 5849336"/>
              <a:gd name="connsiteX4" fmla="*/ 0 w 1542759"/>
              <a:gd name="connsiteY4" fmla="*/ 5843418 h 5849336"/>
              <a:gd name="connsiteX0" fmla="*/ 0 w 1538565"/>
              <a:gd name="connsiteY0" fmla="*/ 5843418 h 5849336"/>
              <a:gd name="connsiteX1" fmla="*/ 1538565 w 1538565"/>
              <a:gd name="connsiteY1" fmla="*/ 0 h 5849336"/>
              <a:gd name="connsiteX2" fmla="*/ 1535615 w 1538565"/>
              <a:gd name="connsiteY2" fmla="*/ 56980 h 5849336"/>
              <a:gd name="connsiteX3" fmla="*/ 314033 w 1538565"/>
              <a:gd name="connsiteY3" fmla="*/ 5849336 h 5849336"/>
              <a:gd name="connsiteX4" fmla="*/ 0 w 1538565"/>
              <a:gd name="connsiteY4" fmla="*/ 5843418 h 5849336"/>
              <a:gd name="connsiteX0" fmla="*/ 0 w 1578477"/>
              <a:gd name="connsiteY0" fmla="*/ 5843418 h 5849336"/>
              <a:gd name="connsiteX1" fmla="*/ 1538565 w 1578477"/>
              <a:gd name="connsiteY1" fmla="*/ 0 h 5849336"/>
              <a:gd name="connsiteX2" fmla="*/ 1578477 w 1578477"/>
              <a:gd name="connsiteY2" fmla="*/ 87937 h 5849336"/>
              <a:gd name="connsiteX3" fmla="*/ 314033 w 1578477"/>
              <a:gd name="connsiteY3" fmla="*/ 5849336 h 5849336"/>
              <a:gd name="connsiteX4" fmla="*/ 0 w 1578477"/>
              <a:gd name="connsiteY4" fmla="*/ 5843418 h 5849336"/>
              <a:gd name="connsiteX0" fmla="*/ 0 w 1578502"/>
              <a:gd name="connsiteY0" fmla="*/ 5843418 h 5849336"/>
              <a:gd name="connsiteX1" fmla="*/ 1538565 w 1578502"/>
              <a:gd name="connsiteY1" fmla="*/ 0 h 5849336"/>
              <a:gd name="connsiteX2" fmla="*/ 1578477 w 1578502"/>
              <a:gd name="connsiteY2" fmla="*/ 87937 h 5849336"/>
              <a:gd name="connsiteX3" fmla="*/ 314033 w 1578502"/>
              <a:gd name="connsiteY3" fmla="*/ 5849336 h 5849336"/>
              <a:gd name="connsiteX4" fmla="*/ 0 w 1578502"/>
              <a:gd name="connsiteY4" fmla="*/ 5843418 h 5849336"/>
              <a:gd name="connsiteX0" fmla="*/ 0 w 1543111"/>
              <a:gd name="connsiteY0" fmla="*/ 5843418 h 5849336"/>
              <a:gd name="connsiteX1" fmla="*/ 1538565 w 1543111"/>
              <a:gd name="connsiteY1" fmla="*/ 0 h 5849336"/>
              <a:gd name="connsiteX2" fmla="*/ 1530852 w 1543111"/>
              <a:gd name="connsiteY2" fmla="*/ 83174 h 5849336"/>
              <a:gd name="connsiteX3" fmla="*/ 314033 w 1543111"/>
              <a:gd name="connsiteY3" fmla="*/ 5849336 h 5849336"/>
              <a:gd name="connsiteX4" fmla="*/ 0 w 1543111"/>
              <a:gd name="connsiteY4" fmla="*/ 5843418 h 5849336"/>
              <a:gd name="connsiteX0" fmla="*/ 0 w 1540225"/>
              <a:gd name="connsiteY0" fmla="*/ 5843418 h 5849336"/>
              <a:gd name="connsiteX1" fmla="*/ 1538565 w 1540225"/>
              <a:gd name="connsiteY1" fmla="*/ 0 h 5849336"/>
              <a:gd name="connsiteX2" fmla="*/ 1530852 w 1540225"/>
              <a:gd name="connsiteY2" fmla="*/ 83174 h 5849336"/>
              <a:gd name="connsiteX3" fmla="*/ 314033 w 1540225"/>
              <a:gd name="connsiteY3" fmla="*/ 5849336 h 5849336"/>
              <a:gd name="connsiteX4" fmla="*/ 0 w 1540225"/>
              <a:gd name="connsiteY4" fmla="*/ 5843418 h 5849336"/>
              <a:gd name="connsiteX0" fmla="*/ 0 w 1545425"/>
              <a:gd name="connsiteY0" fmla="*/ 5843418 h 5849336"/>
              <a:gd name="connsiteX1" fmla="*/ 1538565 w 1545425"/>
              <a:gd name="connsiteY1" fmla="*/ 0 h 5849336"/>
              <a:gd name="connsiteX2" fmla="*/ 1545139 w 1545425"/>
              <a:gd name="connsiteY2" fmla="*/ 80793 h 5849336"/>
              <a:gd name="connsiteX3" fmla="*/ 314033 w 1545425"/>
              <a:gd name="connsiteY3" fmla="*/ 5849336 h 5849336"/>
              <a:gd name="connsiteX4" fmla="*/ 0 w 1545425"/>
              <a:gd name="connsiteY4" fmla="*/ 5843418 h 5849336"/>
              <a:gd name="connsiteX0" fmla="*/ 0 w 1543488"/>
              <a:gd name="connsiteY0" fmla="*/ 5843418 h 5849336"/>
              <a:gd name="connsiteX1" fmla="*/ 1538565 w 1543488"/>
              <a:gd name="connsiteY1" fmla="*/ 0 h 5849336"/>
              <a:gd name="connsiteX2" fmla="*/ 1542758 w 1543488"/>
              <a:gd name="connsiteY2" fmla="*/ 49836 h 5849336"/>
              <a:gd name="connsiteX3" fmla="*/ 314033 w 1543488"/>
              <a:gd name="connsiteY3" fmla="*/ 5849336 h 5849336"/>
              <a:gd name="connsiteX4" fmla="*/ 0 w 1543488"/>
              <a:gd name="connsiteY4" fmla="*/ 5843418 h 5849336"/>
              <a:gd name="connsiteX0" fmla="*/ 0 w 1547499"/>
              <a:gd name="connsiteY0" fmla="*/ 6878649 h 6884567"/>
              <a:gd name="connsiteX1" fmla="*/ 1545097 w 1547499"/>
              <a:gd name="connsiteY1" fmla="*/ 0 h 6884567"/>
              <a:gd name="connsiteX2" fmla="*/ 1542758 w 1547499"/>
              <a:gd name="connsiteY2" fmla="*/ 1085067 h 6884567"/>
              <a:gd name="connsiteX3" fmla="*/ 314033 w 1547499"/>
              <a:gd name="connsiteY3" fmla="*/ 6884567 h 6884567"/>
              <a:gd name="connsiteX4" fmla="*/ 0 w 1547499"/>
              <a:gd name="connsiteY4" fmla="*/ 6878649 h 6884567"/>
              <a:gd name="connsiteX0" fmla="*/ 0 w 1565663"/>
              <a:gd name="connsiteY0" fmla="*/ 6878649 h 6884567"/>
              <a:gd name="connsiteX1" fmla="*/ 1545097 w 1565663"/>
              <a:gd name="connsiteY1" fmla="*/ 0 h 6884567"/>
              <a:gd name="connsiteX2" fmla="*/ 1565618 w 1565663"/>
              <a:gd name="connsiteY2" fmla="*/ 20444 h 6884567"/>
              <a:gd name="connsiteX3" fmla="*/ 314033 w 1565663"/>
              <a:gd name="connsiteY3" fmla="*/ 6884567 h 6884567"/>
              <a:gd name="connsiteX4" fmla="*/ 0 w 1565663"/>
              <a:gd name="connsiteY4" fmla="*/ 6878649 h 6884567"/>
              <a:gd name="connsiteX0" fmla="*/ 0 w 1565663"/>
              <a:gd name="connsiteY0" fmla="*/ 6878649 h 6887833"/>
              <a:gd name="connsiteX1" fmla="*/ 1545097 w 1565663"/>
              <a:gd name="connsiteY1" fmla="*/ 0 h 6887833"/>
              <a:gd name="connsiteX2" fmla="*/ 1565618 w 1565663"/>
              <a:gd name="connsiteY2" fmla="*/ 20444 h 6887833"/>
              <a:gd name="connsiteX3" fmla="*/ 349955 w 1565663"/>
              <a:gd name="connsiteY3" fmla="*/ 6887833 h 6887833"/>
              <a:gd name="connsiteX4" fmla="*/ 0 w 1565663"/>
              <a:gd name="connsiteY4" fmla="*/ 6878649 h 688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5663" h="6887833">
                <a:moveTo>
                  <a:pt x="0" y="6878649"/>
                </a:moveTo>
                <a:lnTo>
                  <a:pt x="1545097" y="0"/>
                </a:lnTo>
                <a:cubicBezTo>
                  <a:pt x="1551258" y="26931"/>
                  <a:pt x="1566602" y="-16011"/>
                  <a:pt x="1565618" y="20444"/>
                </a:cubicBezTo>
                <a:lnTo>
                  <a:pt x="349955" y="6887833"/>
                </a:lnTo>
                <a:lnTo>
                  <a:pt x="0" y="68786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>
            <a:lvl1pPr marL="0" indent="0">
              <a:buNone/>
              <a:defRPr sz="100"/>
            </a:lvl1pPr>
          </a:lstStyle>
          <a:p>
            <a:pPr lvl="0"/>
            <a:r>
              <a:rPr lang="sv-S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94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5D002A85-B127-475E-ADC4-27F8DC22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2" y="800100"/>
            <a:ext cx="10515600" cy="8801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sv-SE"/>
              <a:t>Alicka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58FD374E-AE23-4243-BB8A-E206234C6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072" y="1960708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6CBB460D-1B7A-4441-A3D9-64BD73112B9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0072" y="258978"/>
            <a:ext cx="503569" cy="50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5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64" r:id="rId2"/>
    <p:sldLayoutId id="2147483665" r:id="rId3"/>
    <p:sldLayoutId id="2147483667" r:id="rId4"/>
    <p:sldLayoutId id="2147483666" r:id="rId5"/>
    <p:sldLayoutId id="2147483652" r:id="rId6"/>
    <p:sldLayoutId id="2147483694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95" r:id="rId14"/>
    <p:sldLayoutId id="2147483684" r:id="rId15"/>
    <p:sldLayoutId id="2147483685" r:id="rId16"/>
    <p:sldLayoutId id="214748369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ts val="3600"/>
        </a:lnSpc>
        <a:spcBef>
          <a:spcPct val="0"/>
        </a:spcBef>
        <a:buNone/>
        <a:defRPr sz="3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3000"/>
        </a:lnSpc>
        <a:spcBef>
          <a:spcPts val="1000"/>
        </a:spcBef>
        <a:buSzPct val="9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8313" indent="-219075" algn="l" defTabSz="914400" rtl="0" eaLnBrk="1" latinLnBrk="0" hangingPunct="1">
        <a:lnSpc>
          <a:spcPct val="90000"/>
        </a:lnSpc>
        <a:spcBef>
          <a:spcPts val="300"/>
        </a:spcBef>
        <a:buSzPct val="90000"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68313" indent="-219075" algn="l" defTabSz="914400" rtl="0" eaLnBrk="1" latinLnBrk="0" hangingPunct="1">
        <a:lnSpc>
          <a:spcPct val="90000"/>
        </a:lnSpc>
        <a:spcBef>
          <a:spcPts val="300"/>
        </a:spcBef>
        <a:buSzPct val="90000"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68313" indent="-219075" algn="l" defTabSz="914400" rtl="0" eaLnBrk="1" latinLnBrk="0" hangingPunct="1">
        <a:lnSpc>
          <a:spcPct val="90000"/>
        </a:lnSpc>
        <a:spcBef>
          <a:spcPts val="300"/>
        </a:spcBef>
        <a:buSzPct val="90000"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68313" indent="-219075" algn="l" defTabSz="914400" rtl="0" eaLnBrk="1" latinLnBrk="0" hangingPunct="1">
        <a:lnSpc>
          <a:spcPct val="90000"/>
        </a:lnSpc>
        <a:spcBef>
          <a:spcPts val="300"/>
        </a:spcBef>
        <a:buSzPct val="90000"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ib-swiss/unix-first-steps-training" TargetMode="External"/><Relationship Id="rId13" Type="http://schemas.openxmlformats.org/officeDocument/2006/relationships/hyperlink" Target="https://github.com/ucdavis-bioinformatics-training/2023-September-Introduction-to-the-Command-Line-for-Bioinformatics" TargetMode="External"/><Relationship Id="rId3" Type="http://schemas.openxmlformats.org/officeDocument/2006/relationships/hyperlink" Target="https://datacarpentry.org/shell-genomics" TargetMode="External"/><Relationship Id="rId7" Type="http://schemas.openxmlformats.org/officeDocument/2006/relationships/hyperlink" Target="https://laderast.github.io/bash_for_bioinformatics/" TargetMode="External"/><Relationship Id="rId12" Type="http://schemas.openxmlformats.org/officeDocument/2006/relationships/hyperlink" Target="https://carpentries-lab.github.io/metagenomics-shell/" TargetMode="External"/><Relationship Id="rId2" Type="http://schemas.openxmlformats.org/officeDocument/2006/relationships/hyperlink" Target="https://github.com/datacarpentry/shell-genomics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laderast/bash_for_bioinformatics" TargetMode="External"/><Relationship Id="rId11" Type="http://schemas.openxmlformats.org/officeDocument/2006/relationships/hyperlink" Target="https://github.com/carpentries-lab/metagenomics-shell" TargetMode="External"/><Relationship Id="rId5" Type="http://schemas.openxmlformats.org/officeDocument/2006/relationships/hyperlink" Target="https://hbctraining.github.io/Intro-to-shell-flipped/" TargetMode="External"/><Relationship Id="rId10" Type="http://schemas.openxmlformats.org/officeDocument/2006/relationships/hyperlink" Target="http://swcarpentry.github.io/shell-novice/" TargetMode="External"/><Relationship Id="rId4" Type="http://schemas.openxmlformats.org/officeDocument/2006/relationships/hyperlink" Target="https://github.com/hbctraining/Intro-to-shell-flipped" TargetMode="External"/><Relationship Id="rId9" Type="http://schemas.openxmlformats.org/officeDocument/2006/relationships/hyperlink" Target="https://github.com/swcarpentry/shell-novic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py.sh/v86/?profile=linux26&amp;ref=itsfoss.com" TargetMode="External"/><Relationship Id="rId2" Type="http://schemas.openxmlformats.org/officeDocument/2006/relationships/hyperlink" Target="https://www.terminaltemple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itsfoss.com/online-linux-terminal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59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06B45-A13E-8579-B9C8-CB765738A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5492D6-2CCF-4E32-B7F3-BBA27635DBC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01D5912-CF8D-3004-899D-BA254EE2E1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0A140E1-BEE8-7489-2514-846B5E13B3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D4431F6-C0F5-D47C-2527-DD411710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2CFCB8-9F3B-F5C1-B53D-A54D94213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2397125"/>
            <a:ext cx="9863138" cy="3648075"/>
          </a:xfrm>
        </p:spPr>
        <p:txBody>
          <a:bodyPr/>
          <a:lstStyle/>
          <a:p>
            <a:r>
              <a:rPr lang="en-US" dirty="0"/>
              <a:t>cd – change working directory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8C4A608-A800-B054-22AE-96E86570EA5C}"/>
              </a:ext>
            </a:extLst>
          </p:cNvPr>
          <p:cNvSpPr txBox="1">
            <a:spLocks/>
          </p:cNvSpPr>
          <p:nvPr/>
        </p:nvSpPr>
        <p:spPr>
          <a:xfrm>
            <a:off x="1006464" y="17427"/>
            <a:ext cx="9862886" cy="8801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Navigating your file system</a:t>
            </a:r>
            <a:endParaRPr lang="en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75FA33-007A-9B76-700D-339735D6A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50" y="2583851"/>
            <a:ext cx="10717121" cy="781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E0861E-1C32-BC22-BAE0-6FB84722D7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6485" b="31275"/>
          <a:stretch/>
        </p:blipFill>
        <p:spPr>
          <a:xfrm>
            <a:off x="254350" y="3679537"/>
            <a:ext cx="11811263" cy="6076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DFBD70-6974-674A-E2CD-26706BE3F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351" y="4528292"/>
            <a:ext cx="11349386" cy="638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958B6A-6632-DA09-5A2E-AC25A1CF31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385" y="5419698"/>
            <a:ext cx="11811263" cy="76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4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4AE2C-4665-1F77-1C6E-69FFD1F3A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A12555A-BA27-9FDB-F2BF-8E256EEAC0A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9539ABFC-E5CC-079A-B4F7-3C8BE55A0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633" y="3752806"/>
            <a:ext cx="7983064" cy="23911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5BEB25-1EBE-81B7-50EA-559D5D55EC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637"/>
          <a:stretch/>
        </p:blipFill>
        <p:spPr>
          <a:xfrm>
            <a:off x="5742848" y="1330931"/>
            <a:ext cx="5579992" cy="218283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F54E55-1ED9-9A37-2C79-9781F7738D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903175A-981A-2204-3395-EADA5491EF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9E32F1-E6E2-CFF5-8472-AD29AFDA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1250950"/>
            <a:ext cx="9863138" cy="879475"/>
          </a:xfrm>
        </p:spPr>
        <p:txBody>
          <a:bodyPr/>
          <a:lstStyle/>
          <a:p>
            <a:r>
              <a:rPr lang="de-DE" dirty="0"/>
              <a:t>Navigating your file system</a:t>
            </a:r>
            <a:endParaRPr lang="en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BD39F-2940-7FAE-2669-3A73F0D0C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5F31B6-BF53-7056-7FDC-E79408BA4C3A}"/>
              </a:ext>
            </a:extLst>
          </p:cNvPr>
          <p:cNvSpPr/>
          <p:nvPr/>
        </p:nvSpPr>
        <p:spPr>
          <a:xfrm>
            <a:off x="5639492" y="1308013"/>
            <a:ext cx="2912607" cy="491986"/>
          </a:xfrm>
          <a:prstGeom prst="ellipse">
            <a:avLst/>
          </a:prstGeom>
          <a:noFill/>
          <a:ln w="571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75DE9C-6ADC-B697-174E-DAC24C518DDF}"/>
              </a:ext>
            </a:extLst>
          </p:cNvPr>
          <p:cNvSpPr/>
          <p:nvPr/>
        </p:nvSpPr>
        <p:spPr>
          <a:xfrm>
            <a:off x="1785830" y="3650298"/>
            <a:ext cx="5579991" cy="624231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E784237-FDAB-4DD4-58E4-8BC19886500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8809"/>
          <a:stretch/>
        </p:blipFill>
        <p:spPr>
          <a:xfrm>
            <a:off x="1707835" y="1358924"/>
            <a:ext cx="3775282" cy="217738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A53D1C5-18C9-0770-0E40-7891D48FB60B}"/>
              </a:ext>
            </a:extLst>
          </p:cNvPr>
          <p:cNvSpPr/>
          <p:nvPr/>
        </p:nvSpPr>
        <p:spPr>
          <a:xfrm>
            <a:off x="1551460" y="1269884"/>
            <a:ext cx="2414056" cy="62423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2400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7693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C32C6-48EF-71BE-D5B4-F3A6230AB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75CEC3-2294-A110-1260-ED153FEC52C1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A0823AA-0833-A760-8621-2016A08D9E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E6C8C2D-0755-AD13-733D-DEE8EE4275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2D0A63-190B-4570-78C0-519AF57D7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13B4A3-40BC-A5B0-144B-D1761B759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2397125"/>
            <a:ext cx="9863138" cy="364807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pwd</a:t>
            </a:r>
            <a:r>
              <a:rPr lang="en-US" dirty="0"/>
              <a:t> – print working directory 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57A388A-6F0B-692A-1611-F3100EF5EF53}"/>
              </a:ext>
            </a:extLst>
          </p:cNvPr>
          <p:cNvSpPr txBox="1">
            <a:spLocks/>
          </p:cNvSpPr>
          <p:nvPr/>
        </p:nvSpPr>
        <p:spPr>
          <a:xfrm>
            <a:off x="1006464" y="17427"/>
            <a:ext cx="9862886" cy="8801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Navigating your file system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7B6A2-4182-37D6-A6CD-591978E9D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43" y="2356130"/>
            <a:ext cx="11516587" cy="4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4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24CD1-15A3-FF81-A044-007E7277E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6C9CB9-A5A8-C05B-2E39-568ECD3CA08E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F7CEAED-3C23-73DD-D456-5BA4B2FF3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07" y="1478496"/>
            <a:ext cx="5808500" cy="251873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834CBDB-C3EE-68AF-2501-0149B41EBC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6A0BB3C-7DAE-35CF-C1E5-96BA05EE1B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5D2A083-101E-CACD-3A3F-7B635510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267C13-AEB7-44D6-6B4F-6CE4733B0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2397125"/>
            <a:ext cx="9863138" cy="3648075"/>
          </a:xfrm>
        </p:spPr>
        <p:txBody>
          <a:bodyPr/>
          <a:lstStyle/>
          <a:p>
            <a:r>
              <a:rPr lang="en-US" dirty="0"/>
              <a:t>Summary</a:t>
            </a:r>
          </a:p>
          <a:p>
            <a:endParaRPr lang="en-SE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81D03792-151B-493D-24C7-4635463C6F75}"/>
              </a:ext>
            </a:extLst>
          </p:cNvPr>
          <p:cNvSpPr txBox="1">
            <a:spLocks/>
          </p:cNvSpPr>
          <p:nvPr/>
        </p:nvSpPr>
        <p:spPr>
          <a:xfrm>
            <a:off x="1006464" y="17427"/>
            <a:ext cx="9862886" cy="8801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Navigating your file system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97DDC6-F207-7BF6-0071-5523B6130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07" y="4124758"/>
            <a:ext cx="9862886" cy="250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28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0FFEA5-1F08-0729-BCD8-0312423BA06F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98A05C-7807-77AB-CC69-0F7A3FBF6A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8FA0166-83A0-6BD4-BF38-C1B911C254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97ABFA5-EFD6-8AA5-1829-D7058528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9AC067-EB7A-2A68-8089-641AAB6D8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2397125"/>
            <a:ext cx="9863138" cy="3648075"/>
          </a:xfrm>
        </p:spPr>
        <p:txBody>
          <a:bodyPr/>
          <a:lstStyle/>
          <a:p>
            <a:r>
              <a:rPr lang="en-US" dirty="0"/>
              <a:t>Absolute paths </a:t>
            </a:r>
          </a:p>
          <a:p>
            <a:pPr lvl="1"/>
            <a:r>
              <a:rPr lang="en-US" dirty="0"/>
              <a:t>Starts with a / </a:t>
            </a:r>
          </a:p>
          <a:p>
            <a:pPr lvl="1"/>
            <a:r>
              <a:rPr lang="en-US" dirty="0"/>
              <a:t>Defined </a:t>
            </a:r>
            <a:r>
              <a:rPr lang="en-US" b="1" dirty="0"/>
              <a:t>from the root</a:t>
            </a:r>
            <a:r>
              <a:rPr lang="en-US" dirty="0"/>
              <a:t> of the file system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/home/</a:t>
            </a:r>
            <a:r>
              <a:rPr lang="en-US" dirty="0" err="1"/>
              <a:t>abuslu</a:t>
            </a:r>
            <a:r>
              <a:rPr lang="en-US" dirty="0"/>
              <a:t>/</a:t>
            </a:r>
            <a:r>
              <a:rPr lang="en-US" dirty="0" err="1"/>
              <a:t>shell_data</a:t>
            </a:r>
            <a:r>
              <a:rPr lang="en-US" dirty="0"/>
              <a:t>/</a:t>
            </a:r>
            <a:r>
              <a:rPr lang="en-US" dirty="0" err="1"/>
              <a:t>sra_metadata</a:t>
            </a:r>
            <a:r>
              <a:rPr lang="en-US" dirty="0"/>
              <a:t>/SraRunTable.txt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/home/</a:t>
            </a:r>
            <a:r>
              <a:rPr lang="en-US" dirty="0" err="1"/>
              <a:t>abuslu</a:t>
            </a:r>
            <a:r>
              <a:rPr lang="en-US" dirty="0"/>
              <a:t>/</a:t>
            </a:r>
            <a:r>
              <a:rPr lang="en-US" dirty="0" err="1"/>
              <a:t>shell_data</a:t>
            </a:r>
            <a:r>
              <a:rPr lang="en-US" dirty="0"/>
              <a:t>/</a:t>
            </a:r>
            <a:r>
              <a:rPr lang="en-US" dirty="0" err="1"/>
              <a:t>untrimmed_fastq</a:t>
            </a:r>
            <a:r>
              <a:rPr lang="en-US" dirty="0"/>
              <a:t>/SRR098026.fastq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Like an </a:t>
            </a:r>
            <a:r>
              <a:rPr lang="en-US" b="1" dirty="0"/>
              <a:t>address</a:t>
            </a:r>
            <a:r>
              <a:rPr lang="en-US" dirty="0"/>
              <a:t>: Sweden, Uppsala, </a:t>
            </a:r>
            <a:r>
              <a:rPr lang="en-US" dirty="0" err="1"/>
              <a:t>Ultuna</a:t>
            </a:r>
            <a:r>
              <a:rPr lang="en-US" dirty="0"/>
              <a:t>, Biocentre, 4</a:t>
            </a:r>
            <a:r>
              <a:rPr lang="en-US" baseline="30000" dirty="0"/>
              <a:t>th</a:t>
            </a:r>
            <a:r>
              <a:rPr lang="en-US" dirty="0"/>
              <a:t> floor, room x</a:t>
            </a:r>
            <a:endParaRPr lang="en-SE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68AC24D2-2189-0E2F-8043-644637B887DC}"/>
              </a:ext>
            </a:extLst>
          </p:cNvPr>
          <p:cNvSpPr txBox="1">
            <a:spLocks/>
          </p:cNvSpPr>
          <p:nvPr/>
        </p:nvSpPr>
        <p:spPr>
          <a:xfrm>
            <a:off x="1006464" y="17427"/>
            <a:ext cx="9862886" cy="8801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Absolute/Relative path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193636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3A3E9-86E6-2FB4-D9B8-57253B1C7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94C4FEE-28A0-71B7-4121-AFC676C39900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CCD310C-66DB-E48A-AC43-09ADDA7B40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EC33CAB-BFDD-FE89-DB24-DB7F336D13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044853D-5172-82A6-35CB-FF7354F6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D01352-9791-9DCC-1915-1A9DE2B5B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2397125"/>
            <a:ext cx="9863138" cy="3648075"/>
          </a:xfrm>
        </p:spPr>
        <p:txBody>
          <a:bodyPr/>
          <a:lstStyle/>
          <a:p>
            <a:r>
              <a:rPr lang="en-US" dirty="0"/>
              <a:t>Relative paths</a:t>
            </a:r>
          </a:p>
          <a:p>
            <a:pPr lvl="1"/>
            <a:r>
              <a:rPr lang="en-US" b="1" dirty="0"/>
              <a:t>Does not start with a / </a:t>
            </a:r>
          </a:p>
          <a:p>
            <a:pPr lvl="1"/>
            <a:r>
              <a:rPr lang="en-US" b="1" dirty="0"/>
              <a:t>Relative</a:t>
            </a:r>
            <a:r>
              <a:rPr lang="en-US" dirty="0"/>
              <a:t> to where you are when using it 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sra_metadata</a:t>
            </a:r>
            <a:r>
              <a:rPr lang="en-US" dirty="0"/>
              <a:t>/SraRunTable.txt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../</a:t>
            </a:r>
            <a:r>
              <a:rPr lang="en-US" dirty="0" err="1"/>
              <a:t>untrimmed_fastq</a:t>
            </a:r>
            <a:r>
              <a:rPr lang="en-US" dirty="0"/>
              <a:t>/SRR098026.fastq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Like a </a:t>
            </a:r>
            <a:r>
              <a:rPr lang="en-US" b="1" dirty="0"/>
              <a:t>direction</a:t>
            </a:r>
            <a:r>
              <a:rPr lang="en-US" dirty="0"/>
              <a:t> ‘straight, then turn left, 2 blocks later’</a:t>
            </a:r>
            <a:endParaRPr lang="en-SE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40807BD-521D-B3EE-F890-80DF36B3C4A8}"/>
              </a:ext>
            </a:extLst>
          </p:cNvPr>
          <p:cNvSpPr txBox="1">
            <a:spLocks/>
          </p:cNvSpPr>
          <p:nvPr/>
        </p:nvSpPr>
        <p:spPr>
          <a:xfrm>
            <a:off x="1006464" y="17427"/>
            <a:ext cx="9862886" cy="8801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Absolute/Relative path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1328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39900BB-9321-A7E3-708E-3882D3C536B4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2345EC-293B-0EB2-92E4-6A6E1092A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856D487-0E48-AE32-BCED-4F7AD28CA5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B8D0B0-02A7-A217-D805-4D6ED1B0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1250950"/>
            <a:ext cx="9863138" cy="879475"/>
          </a:xfrm>
        </p:spPr>
        <p:txBody>
          <a:bodyPr/>
          <a:lstStyle/>
          <a:p>
            <a:r>
              <a:rPr lang="de-DE" dirty="0"/>
              <a:t>Summary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EB6984-8043-3797-C1B4-21C2A9106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2397125"/>
            <a:ext cx="9863138" cy="3648075"/>
          </a:xfrm>
        </p:spPr>
        <p:txBody>
          <a:bodyPr numCol="2"/>
          <a:lstStyle/>
          <a:p>
            <a:r>
              <a:rPr lang="en-US" dirty="0"/>
              <a:t>○ ls – list content of directory </a:t>
            </a:r>
          </a:p>
          <a:p>
            <a:r>
              <a:rPr lang="en-US" dirty="0"/>
              <a:t>○ cd – change working directory </a:t>
            </a:r>
          </a:p>
          <a:p>
            <a:r>
              <a:rPr lang="en-US" dirty="0"/>
              <a:t>○ </a:t>
            </a:r>
            <a:r>
              <a:rPr lang="en-US" dirty="0" err="1"/>
              <a:t>pwd</a:t>
            </a:r>
            <a:r>
              <a:rPr lang="en-US" dirty="0"/>
              <a:t> – print working directory </a:t>
            </a:r>
          </a:p>
          <a:p>
            <a:r>
              <a:rPr lang="en-US" dirty="0"/>
              <a:t>○ absolute/relative paths </a:t>
            </a:r>
          </a:p>
          <a:p>
            <a:pPr marL="0" indent="0">
              <a:buNone/>
            </a:pP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6364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87D4B-76A3-7A18-3015-38792E695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2F0855F-C0E3-502C-AF7B-C5B0CF59007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3066A9-88DB-F609-6EB1-AA7AAA8756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46A16A2-096D-BCDB-F5E4-EA22991A21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ED8524C-1583-1F64-53E8-04D5AF8F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430818"/>
            <a:ext cx="9863138" cy="879475"/>
          </a:xfrm>
        </p:spPr>
        <p:txBody>
          <a:bodyPr/>
          <a:lstStyle/>
          <a:p>
            <a:r>
              <a:rPr lang="de-DE" dirty="0"/>
              <a:t>More practice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3B07C9-3517-7AB0-8F0B-1D33AADE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576993"/>
            <a:ext cx="9863138" cy="5281007"/>
          </a:xfrm>
        </p:spPr>
        <p:txBody>
          <a:bodyPr numCol="2"/>
          <a:lstStyle/>
          <a:p>
            <a:r>
              <a:rPr lang="en-US" dirty="0"/>
              <a:t>○ ls – list content of directory </a:t>
            </a:r>
          </a:p>
          <a:p>
            <a:r>
              <a:rPr lang="en-US" dirty="0"/>
              <a:t>○ cd – change working directory </a:t>
            </a:r>
          </a:p>
          <a:p>
            <a:r>
              <a:rPr lang="en-US" dirty="0"/>
              <a:t>○ </a:t>
            </a:r>
            <a:r>
              <a:rPr lang="en-US" dirty="0" err="1"/>
              <a:t>pwd</a:t>
            </a:r>
            <a:r>
              <a:rPr lang="en-US" dirty="0"/>
              <a:t> – print working directory </a:t>
            </a:r>
          </a:p>
          <a:p>
            <a:r>
              <a:rPr lang="en-US" dirty="0"/>
              <a:t>○ absolute/relative paths </a:t>
            </a:r>
          </a:p>
          <a:p>
            <a:r>
              <a:rPr lang="de-DE" dirty="0"/>
              <a:t>○</a:t>
            </a:r>
            <a:r>
              <a:rPr lang="en-US" dirty="0"/>
              <a:t> </a:t>
            </a:r>
            <a:r>
              <a:rPr lang="en-US" b="1" dirty="0" err="1"/>
              <a:t>mkdir</a:t>
            </a:r>
            <a:r>
              <a:rPr lang="de-DE" b="1" dirty="0"/>
              <a:t> – make a directory</a:t>
            </a:r>
            <a:endParaRPr lang="en-US" b="1" dirty="0"/>
          </a:p>
          <a:p>
            <a:r>
              <a:rPr lang="de-DE" dirty="0"/>
              <a:t>○ </a:t>
            </a:r>
            <a:r>
              <a:rPr lang="de-DE" b="1" dirty="0"/>
              <a:t>cp – copy a file </a:t>
            </a:r>
          </a:p>
          <a:p>
            <a:r>
              <a:rPr lang="de-DE" dirty="0"/>
              <a:t>○ </a:t>
            </a:r>
            <a:r>
              <a:rPr lang="de-DE" b="1" dirty="0"/>
              <a:t>mv – move a file </a:t>
            </a:r>
          </a:p>
          <a:p>
            <a:r>
              <a:rPr lang="de-DE" dirty="0"/>
              <a:t>○ less – view a file </a:t>
            </a:r>
          </a:p>
          <a:p>
            <a:r>
              <a:rPr lang="de-DE" dirty="0"/>
              <a:t>○ nano – view and edit a file </a:t>
            </a:r>
          </a:p>
          <a:p>
            <a:r>
              <a:rPr lang="de-DE" dirty="0"/>
              <a:t>○ rm – remove a file </a:t>
            </a:r>
          </a:p>
          <a:p>
            <a:r>
              <a:rPr lang="de-DE" dirty="0"/>
              <a:t>○ head / tail </a:t>
            </a:r>
          </a:p>
          <a:p>
            <a:r>
              <a:rPr lang="de-DE" dirty="0"/>
              <a:t>○ </a:t>
            </a:r>
            <a:r>
              <a:rPr lang="de-DE" b="1" dirty="0"/>
              <a:t>grep</a:t>
            </a:r>
          </a:p>
          <a:p>
            <a:r>
              <a:rPr lang="de-DE" dirty="0"/>
              <a:t>○ find</a:t>
            </a:r>
          </a:p>
          <a:p>
            <a:r>
              <a:rPr lang="de-DE" dirty="0"/>
              <a:t>○ wildcards </a:t>
            </a:r>
          </a:p>
          <a:p>
            <a:r>
              <a:rPr lang="de-DE" dirty="0"/>
              <a:t>○ tab completion – use it!!! </a:t>
            </a:r>
          </a:p>
          <a:p>
            <a:r>
              <a:rPr lang="de-DE" dirty="0"/>
              <a:t>○ top – see active processes </a:t>
            </a:r>
          </a:p>
          <a:p>
            <a:r>
              <a:rPr lang="de-DE" dirty="0"/>
              <a:t>○ man – manual pages  or anycommand --help</a:t>
            </a:r>
          </a:p>
          <a:p>
            <a:r>
              <a:rPr lang="de-DE" dirty="0"/>
              <a:t>○ exit – Log out current terminal</a:t>
            </a:r>
            <a:endParaRPr lang="en-S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5CAEE-34D6-8FB1-F98F-85B362EA27AD}"/>
              </a:ext>
            </a:extLst>
          </p:cNvPr>
          <p:cNvSpPr txBox="1"/>
          <p:nvPr/>
        </p:nvSpPr>
        <p:spPr>
          <a:xfrm>
            <a:off x="8994710" y="6195526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ts val="3000"/>
              </a:lnSpc>
            </a:pPr>
            <a:r>
              <a:rPr lang="en-GB" sz="2400" b="1" i="1" dirty="0">
                <a:solidFill>
                  <a:srgbClr val="0070C0"/>
                </a:solidFill>
              </a:rPr>
              <a:t>30 minutes…</a:t>
            </a:r>
            <a:endParaRPr lang="en-SE" sz="24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45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2CC5C2-8D3E-391A-4288-F3AB37858A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D8116-46B7-81CC-378C-49FB369AAA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12CB5A-C52F-C80F-6868-38F978A28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cluster</a:t>
            </a:r>
            <a:endParaRPr lang="en-S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8E4846-A5AB-675C-5091-D06F1AF44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85344" y="2403017"/>
            <a:ext cx="6986882" cy="378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08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77612-D156-2B53-5ACC-0F815E669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1B0856-9743-D790-36E0-61AA6D5683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27C2D-89AD-F3D6-B4A4-47F50074A6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61C983-F8E7-8AE4-4B0F-053B7CA7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cluster</a:t>
            </a:r>
            <a:endParaRPr lang="en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95DC6-E35C-53B6-7D10-FA5D55533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52D2DA-BEAB-3D21-9584-75BCCC9E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95" t="6388" r="4314" b="4792"/>
          <a:stretch/>
        </p:blipFill>
        <p:spPr>
          <a:xfrm>
            <a:off x="3450210" y="2158740"/>
            <a:ext cx="8342722" cy="454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5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B3963F-D873-EC7D-3464-E39E35BCCA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D7DB90-B5E9-ACD8-E80E-05EA64BA6D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FF9DEA-C4F8-E317-2680-C776502E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313C8C-1284-D3F0-EA39-A0BF4212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2050" name="Picture 2" descr="macOS Directory Structure | SUNY Potsdam">
            <a:extLst>
              <a:ext uri="{FF2B5EF4-FFF2-40B4-BE49-F238E27FC236}">
                <a16:creationId xmlns:a16="http://schemas.microsoft.com/office/drawing/2014/main" id="{9DDFE9FE-03FB-8C7E-A91F-534B91C0E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305" y="3473372"/>
            <a:ext cx="4533860" cy="315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F88AAB-65A3-C92A-1EB0-4D1A6BCBD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52" y="224665"/>
            <a:ext cx="4887007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9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98F76-2E66-D73D-B067-E7C22AEBD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EAC98D-A1BA-ADB0-6640-4517B40A25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3B365-BAA0-2620-A0E4-B3B1A2186E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0EC251-A567-9282-D97F-9514D5C4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cluster</a:t>
            </a:r>
            <a:endParaRPr lang="en-SE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18CEE69-35E5-20CC-3BC3-761CDBC66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8039" y="2194957"/>
            <a:ext cx="7665457" cy="4566504"/>
          </a:xfrm>
        </p:spPr>
      </p:pic>
    </p:spTree>
    <p:extLst>
      <p:ext uri="{BB962C8B-B14F-4D97-AF65-F5344CB8AC3E}">
        <p14:creationId xmlns:p14="http://schemas.microsoft.com/office/powerpoint/2010/main" val="205045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639C77-B6E8-5CC1-4A2F-DC54A22CE59A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22FEA9F-72F0-9AA9-2369-F3D0097057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EE346F6-FD9B-4EC6-0634-97429C0A63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96B6D8-45F5-B975-2AC9-536B9D44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619351"/>
            <a:ext cx="9863138" cy="879475"/>
          </a:xfrm>
        </p:spPr>
        <p:txBody>
          <a:bodyPr/>
          <a:lstStyle/>
          <a:p>
            <a:r>
              <a:rPr lang="en-GB" dirty="0"/>
              <a:t>Online materials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8EE1AC-9D85-82EE-1ABE-1D5317C44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1765526"/>
            <a:ext cx="9863138" cy="3648075"/>
          </a:xfrm>
        </p:spPr>
        <p:txBody>
          <a:bodyPr/>
          <a:lstStyle/>
          <a:p>
            <a:r>
              <a:rPr lang="de-DE" dirty="0"/>
              <a:t>Unix/Linux</a:t>
            </a:r>
          </a:p>
          <a:p>
            <a:r>
              <a:rPr lang="de-DE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Carpentry datacarpentry/shell-genomics</a:t>
            </a:r>
            <a:r>
              <a:rPr lang="de-DE" dirty="0"/>
              <a:t> | </a:t>
            </a:r>
            <a:r>
              <a:rPr lang="de-DE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lang="de-DE" dirty="0"/>
          </a:p>
          <a:p>
            <a:r>
              <a:rPr lang="de-DE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Teaching materials at the Harvard Chan Bioinformatics Core hbctraining/Intro-to-shell-flipped</a:t>
            </a:r>
            <a:r>
              <a:rPr lang="de-DE" dirty="0"/>
              <a:t> | </a:t>
            </a:r>
            <a:r>
              <a:rPr lang="de-DE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lang="de-DE" dirty="0"/>
          </a:p>
          <a:p>
            <a:r>
              <a:rPr lang="de-DE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Ted Laderas laderast/bash_for_bioinformatics</a:t>
            </a:r>
            <a:r>
              <a:rPr lang="de-DE" dirty="0"/>
              <a:t> | </a:t>
            </a:r>
            <a:r>
              <a:rPr lang="de-DE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lang="de-DE" dirty="0"/>
          </a:p>
          <a:p>
            <a:r>
              <a:rPr lang="de-DE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SIB Swiss Institute of Bioinformatics sib-swiss/unix-first-steps-training</a:t>
            </a:r>
            <a:endParaRPr lang="de-DE" dirty="0"/>
          </a:p>
          <a:p>
            <a:r>
              <a:rPr lang="de-DE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 Carpentry swcarpentry/shell-novice</a:t>
            </a:r>
            <a:r>
              <a:rPr lang="de-DE" dirty="0"/>
              <a:t> | </a:t>
            </a:r>
            <a:r>
              <a:rPr lang="de-DE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lang="de-DE" dirty="0"/>
          </a:p>
          <a:p>
            <a:r>
              <a:rPr lang="de-DE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Carpentries Lab carpentries-lab/metagenomics-shell</a:t>
            </a:r>
            <a:r>
              <a:rPr lang="de-DE" dirty="0"/>
              <a:t> | </a:t>
            </a:r>
            <a:r>
              <a:rPr lang="de-DE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website</a:t>
            </a:r>
            <a:endParaRPr lang="de-DE" dirty="0"/>
          </a:p>
          <a:p>
            <a:r>
              <a:rPr lang="de-DE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UC Davis Bioinformatics Core Training Page ucdavis-bioinformatics-training/2023-September-Introduction-to-the-Command-Line-for-Bioinformatics</a:t>
            </a:r>
            <a:endParaRPr lang="de-DE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3074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C6056-9EE2-AB0F-A446-709E6930F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A03134-A094-7309-41DE-CA02E0F40AF3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AC89A37-F411-EF72-BEA7-B073536F3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6E7B761-9758-A095-1445-65894692A6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6C28F30-C065-5469-7621-45D27FA3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4E355E-D17B-8E18-4DA8-B84F011F7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2397125"/>
            <a:ext cx="9863138" cy="3648075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Online terminal </a:t>
            </a:r>
          </a:p>
          <a:p>
            <a:r>
              <a:rPr lang="de-DE" dirty="0">
                <a:hlinkClick r:id="rId2"/>
              </a:rPr>
              <a:t>https://www.terminaltemple.com/</a:t>
            </a:r>
            <a:r>
              <a:rPr lang="de-DE" dirty="0"/>
              <a:t> </a:t>
            </a:r>
            <a:endParaRPr lang="en-GB" dirty="0"/>
          </a:p>
          <a:p>
            <a:r>
              <a:rPr lang="de-DE" dirty="0">
                <a:hlinkClick r:id="rId3"/>
              </a:rPr>
              <a:t>https://copy.sh/v86/?profile=linux26&amp;ref=itsfoss.com</a:t>
            </a:r>
            <a:r>
              <a:rPr lang="en-GB" dirty="0"/>
              <a:t> </a:t>
            </a:r>
          </a:p>
          <a:p>
            <a:r>
              <a:rPr lang="en-US" dirty="0">
                <a:hlinkClick r:id="rId4"/>
              </a:rPr>
              <a:t>17 Best Online Linux Terminals and Online Bash Editors</a:t>
            </a:r>
            <a:endParaRPr lang="en-GB" dirty="0"/>
          </a:p>
          <a:p>
            <a:endParaRPr lang="en-SE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C6D405CA-E9B8-13C7-6A2D-117B6A63FA79}"/>
              </a:ext>
            </a:extLst>
          </p:cNvPr>
          <p:cNvSpPr txBox="1">
            <a:spLocks/>
          </p:cNvSpPr>
          <p:nvPr/>
        </p:nvSpPr>
        <p:spPr>
          <a:xfrm>
            <a:off x="1006464" y="17427"/>
            <a:ext cx="9862886" cy="8801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Navigating your file system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15357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B20BDAB-53E9-D9EF-42E1-0C5A87D5D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377" y="93030"/>
            <a:ext cx="4725059" cy="139084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2F157-5940-C26A-A083-B6ED0CB171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536F70-3400-98FA-EFE6-9B4EEE27B2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9D8C9B-4DC6-F9A8-52DA-AE4F1678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(Linux)</a:t>
            </a:r>
            <a:endParaRPr lang="en-S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7F39488-5B30-A05A-8FD6-0BB5A97F5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1808" y="2467106"/>
            <a:ext cx="4235365" cy="22602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E35DE9-A589-24CB-64BF-D803A250D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1251" y="2467106"/>
            <a:ext cx="4192798" cy="3813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F87B5E9-1701-B90D-944C-D8AF021AE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7377" y="93030"/>
            <a:ext cx="6306430" cy="2314898"/>
          </a:xfrm>
          <a:prstGeom prst="rect">
            <a:avLst/>
          </a:prstGeom>
        </p:spPr>
      </p:pic>
      <p:pic>
        <p:nvPicPr>
          <p:cNvPr id="15" name="Content Placeholder 7">
            <a:extLst>
              <a:ext uri="{FF2B5EF4-FFF2-40B4-BE49-F238E27FC236}">
                <a16:creationId xmlns:a16="http://schemas.microsoft.com/office/drawing/2014/main" id="{E9BD0C8B-38CF-5FBD-E7FA-07C4FE1F5B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6747"/>
          <a:stretch>
            <a:fillRect/>
          </a:stretch>
        </p:blipFill>
        <p:spPr>
          <a:xfrm>
            <a:off x="526898" y="2467107"/>
            <a:ext cx="4235365" cy="7515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8EB68A-C1B4-9AB0-11F4-229E085AA26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5504" b="80136"/>
          <a:stretch>
            <a:fillRect/>
          </a:stretch>
        </p:blipFill>
        <p:spPr>
          <a:xfrm>
            <a:off x="6972850" y="2461188"/>
            <a:ext cx="3542750" cy="7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5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FE369-2D3E-60DE-D794-8022D422B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FD916D7-E663-31FA-FDC5-C8C08E25F89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DACB7A3-C0BE-B609-8D8A-DB2A7945EB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45E940F-0359-94A7-242E-A0C2564D845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86F590-FC59-0853-3BE3-9672F6A0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1250950"/>
            <a:ext cx="9863138" cy="879475"/>
          </a:xfrm>
        </p:spPr>
        <p:txBody>
          <a:bodyPr/>
          <a:lstStyle/>
          <a:p>
            <a:r>
              <a:rPr lang="en-US" dirty="0"/>
              <a:t>GUI vs Linux</a:t>
            </a:r>
            <a:endParaRPr lang="en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35C624-EC49-4A77-F286-66F24D0A40EB}"/>
              </a:ext>
            </a:extLst>
          </p:cNvPr>
          <p:cNvSpPr txBox="1"/>
          <p:nvPr/>
        </p:nvSpPr>
        <p:spPr>
          <a:xfrm>
            <a:off x="768720" y="2295089"/>
            <a:ext cx="4000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G</a:t>
            </a:r>
            <a:r>
              <a:rPr lang="en-GB" dirty="0"/>
              <a:t>raphical</a:t>
            </a:r>
            <a:r>
              <a:rPr lang="en-GB" b="1" dirty="0"/>
              <a:t> U</a:t>
            </a:r>
            <a:r>
              <a:rPr lang="en-GB" dirty="0"/>
              <a:t>ser</a:t>
            </a:r>
            <a:r>
              <a:rPr lang="en-GB" b="1" dirty="0"/>
              <a:t> I</a:t>
            </a:r>
            <a:r>
              <a:rPr lang="en-GB" dirty="0"/>
              <a:t>nterface (</a:t>
            </a:r>
            <a:r>
              <a:rPr lang="en-GB" b="1" dirty="0"/>
              <a:t>GUI):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visual</a:t>
            </a:r>
            <a:r>
              <a:rPr lang="en-US" dirty="0"/>
              <a:t> representations</a:t>
            </a:r>
            <a:endParaRPr lang="en-SE" b="1" dirty="0">
              <a:solidFill>
                <a:schemeClr val="accent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C06550-7B22-AA0C-4F2E-4961793118A7}"/>
              </a:ext>
            </a:extLst>
          </p:cNvPr>
          <p:cNvSpPr txBox="1"/>
          <p:nvPr/>
        </p:nvSpPr>
        <p:spPr>
          <a:xfrm>
            <a:off x="758133" y="3105834"/>
            <a:ext cx="63607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</a:t>
            </a:r>
            <a:r>
              <a:rPr lang="en-GB" dirty="0"/>
              <a:t>ommand</a:t>
            </a:r>
            <a:r>
              <a:rPr lang="en-GB" b="1" dirty="0"/>
              <a:t> L</a:t>
            </a:r>
            <a:r>
              <a:rPr lang="en-GB" dirty="0"/>
              <a:t>ine</a:t>
            </a:r>
            <a:r>
              <a:rPr lang="en-GB" b="1" dirty="0"/>
              <a:t> I</a:t>
            </a:r>
            <a:r>
              <a:rPr lang="en-GB" dirty="0"/>
              <a:t>nterface (</a:t>
            </a:r>
            <a:r>
              <a:rPr lang="en-GB" b="1" dirty="0">
                <a:solidFill>
                  <a:srgbClr val="00B050"/>
                </a:solidFill>
              </a:rPr>
              <a:t>CLI</a:t>
            </a:r>
            <a:r>
              <a:rPr lang="en-GB" b="1" dirty="0"/>
              <a:t>): WSL, Terminal</a:t>
            </a:r>
            <a:r>
              <a:rPr lang="en-GB" dirty="0"/>
              <a:t>, LINUX, Ubuntu, UNIX etc</a:t>
            </a:r>
            <a:r>
              <a:rPr lang="en-GB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dirty="0"/>
              <a:t>text</a:t>
            </a:r>
            <a:r>
              <a:rPr lang="de-DE" dirty="0"/>
              <a:t> representations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0B0F0"/>
                </a:solidFill>
                <a:latin typeface="Mulish"/>
              </a:rPr>
              <a:t>shell</a:t>
            </a:r>
            <a:r>
              <a:rPr lang="en-US" dirty="0">
                <a:latin typeface="Mulish"/>
              </a:rPr>
              <a:t> (or bash) is a</a:t>
            </a:r>
            <a:r>
              <a:rPr lang="en-US" dirty="0">
                <a:solidFill>
                  <a:srgbClr val="004CB9"/>
                </a:solidFill>
                <a:latin typeface="Mulish"/>
              </a:rPr>
              <a:t> </a:t>
            </a:r>
            <a:r>
              <a:rPr lang="en-US" dirty="0">
                <a:solidFill>
                  <a:srgbClr val="00B0F0"/>
                </a:solidFill>
                <a:latin typeface="Mulish"/>
              </a:rPr>
              <a:t>program</a:t>
            </a:r>
            <a:r>
              <a:rPr lang="en-US" dirty="0">
                <a:solidFill>
                  <a:srgbClr val="004CB9"/>
                </a:solidFill>
                <a:latin typeface="Mulish"/>
              </a:rPr>
              <a:t> </a:t>
            </a:r>
            <a:r>
              <a:rPr lang="en-US" dirty="0">
                <a:latin typeface="Mulish"/>
              </a:rPr>
              <a:t>that allows you </a:t>
            </a:r>
            <a:r>
              <a:rPr lang="en-US" dirty="0">
                <a:solidFill>
                  <a:srgbClr val="00B0F0"/>
                </a:solidFill>
                <a:latin typeface="Mulish"/>
              </a:rPr>
              <a:t>to control</a:t>
            </a:r>
            <a:r>
              <a:rPr lang="en-US" dirty="0">
                <a:solidFill>
                  <a:srgbClr val="004CB9"/>
                </a:solidFill>
                <a:latin typeface="Mulish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Mulish"/>
              </a:rPr>
              <a:t>CLI</a:t>
            </a:r>
            <a:r>
              <a:rPr lang="en-US" dirty="0">
                <a:solidFill>
                  <a:srgbClr val="004CB9"/>
                </a:solidFill>
                <a:latin typeface="Mulish"/>
              </a:rPr>
              <a:t> </a:t>
            </a:r>
            <a:r>
              <a:rPr lang="en-US" dirty="0">
                <a:latin typeface="Mulish"/>
              </a:rPr>
              <a:t>with</a:t>
            </a:r>
            <a:r>
              <a:rPr lang="en-US" dirty="0">
                <a:solidFill>
                  <a:srgbClr val="004CB9"/>
                </a:solidFill>
                <a:latin typeface="Mulish"/>
              </a:rPr>
              <a:t> </a:t>
            </a:r>
            <a:r>
              <a:rPr lang="en-US" dirty="0">
                <a:latin typeface="Mulish"/>
              </a:rPr>
              <a:t>keyboard</a:t>
            </a:r>
            <a:endParaRPr lang="en-S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E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55D008-8B57-84E9-B942-60AF9DC77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352" y="224665"/>
            <a:ext cx="4887007" cy="28197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4F827D-F2BD-379A-5D28-55015DCD8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87" y="4664102"/>
            <a:ext cx="10755226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0ED1E8-A939-AC8F-040A-1DB35A094AB0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744E865-88DE-6672-76FB-21FA87E2C3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EC7196E-9582-42A2-EC74-6A93BAA1F0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1DAE8A-65EF-9456-D7FE-52D06F418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1250950"/>
            <a:ext cx="9863138" cy="879475"/>
          </a:xfrm>
        </p:spPr>
        <p:txBody>
          <a:bodyPr/>
          <a:lstStyle/>
          <a:p>
            <a:r>
              <a:rPr lang="en-US" dirty="0"/>
              <a:t>Why Linux?</a:t>
            </a:r>
            <a:endParaRPr lang="en-S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BF444A-D75F-D0DE-9E2C-3B53B658C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3136392"/>
            <a:ext cx="11027410" cy="2908808"/>
          </a:xfrm>
        </p:spPr>
        <p:txBody>
          <a:bodyPr numCol="2"/>
          <a:lstStyle/>
          <a:p>
            <a:r>
              <a:rPr lang="en-US" sz="1800" dirty="0"/>
              <a:t>A </a:t>
            </a:r>
            <a:r>
              <a:rPr lang="en-US" sz="1800" b="1" dirty="0"/>
              <a:t>powerful</a:t>
            </a:r>
            <a:r>
              <a:rPr lang="en-US" sz="1800" dirty="0"/>
              <a:t> command-line interface (CLI)</a:t>
            </a:r>
          </a:p>
          <a:p>
            <a:r>
              <a:rPr lang="en-US" sz="1800" dirty="0"/>
              <a:t>Built for </a:t>
            </a:r>
            <a:r>
              <a:rPr lang="en-US" sz="1800" b="1" dirty="0"/>
              <a:t>multi-user systems</a:t>
            </a:r>
            <a:r>
              <a:rPr lang="en-US" sz="1800" dirty="0"/>
              <a:t>. </a:t>
            </a:r>
          </a:p>
          <a:p>
            <a:r>
              <a:rPr lang="en-US" sz="1800" dirty="0"/>
              <a:t>An enormous amount of </a:t>
            </a:r>
            <a:r>
              <a:rPr lang="en-US" sz="1800" b="1" dirty="0"/>
              <a:t>software is free</a:t>
            </a:r>
            <a:r>
              <a:rPr lang="en-US" sz="1800" dirty="0"/>
              <a:t>ly available</a:t>
            </a:r>
          </a:p>
          <a:p>
            <a:r>
              <a:rPr lang="en-US" sz="1800" b="1" i="0" dirty="0">
                <a:solidFill>
                  <a:srgbClr val="212529"/>
                </a:solidFill>
                <a:effectLst/>
              </a:rPr>
              <a:t>Bioinformatics tools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 can only be used 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through a CLI</a:t>
            </a:r>
          </a:p>
          <a:p>
            <a:r>
              <a:rPr lang="en-US" sz="1800" b="0" i="1" dirty="0">
                <a:solidFill>
                  <a:srgbClr val="212529"/>
                </a:solidFill>
                <a:effectLst/>
              </a:rPr>
              <a:t>shell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 makes your work 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less boring</a:t>
            </a:r>
          </a:p>
          <a:p>
            <a:r>
              <a:rPr lang="en-US" sz="1800" b="0" i="1" dirty="0">
                <a:solidFill>
                  <a:srgbClr val="212529"/>
                </a:solidFill>
                <a:effectLst/>
              </a:rPr>
              <a:t>shell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 makes your work 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less error-prone</a:t>
            </a:r>
          </a:p>
          <a:p>
            <a:r>
              <a:rPr lang="en-US" sz="1800" b="0" i="1" dirty="0">
                <a:solidFill>
                  <a:srgbClr val="212529"/>
                </a:solidFill>
                <a:effectLst/>
              </a:rPr>
              <a:t>shell</a:t>
            </a:r>
            <a:r>
              <a:rPr lang="en-US" sz="1800" b="0" i="0" dirty="0">
                <a:solidFill>
                  <a:srgbClr val="212529"/>
                </a:solidFill>
                <a:effectLst/>
              </a:rPr>
              <a:t> makes your work more </a:t>
            </a:r>
            <a:r>
              <a:rPr lang="en-US" sz="1800" b="1" i="0" dirty="0">
                <a:solidFill>
                  <a:srgbClr val="212529"/>
                </a:solidFill>
                <a:effectLst/>
              </a:rPr>
              <a:t>reproducible</a:t>
            </a:r>
          </a:p>
          <a:p>
            <a:r>
              <a:rPr lang="en-US" sz="1800" dirty="0">
                <a:solidFill>
                  <a:srgbClr val="212529"/>
                </a:solidFill>
              </a:rPr>
              <a:t>Computationally </a:t>
            </a:r>
            <a:r>
              <a:rPr lang="en-US" sz="1800" b="1" dirty="0">
                <a:solidFill>
                  <a:srgbClr val="212529"/>
                </a:solidFill>
              </a:rPr>
              <a:t>intensive job</a:t>
            </a:r>
          </a:p>
          <a:p>
            <a:r>
              <a:rPr lang="en-US" sz="1800" dirty="0">
                <a:solidFill>
                  <a:srgbClr val="212529"/>
                </a:solidFill>
              </a:rPr>
              <a:t>Remote computer or </a:t>
            </a:r>
            <a:r>
              <a:rPr lang="en-US" sz="1800" b="1" dirty="0">
                <a:solidFill>
                  <a:srgbClr val="212529"/>
                </a:solidFill>
              </a:rPr>
              <a:t>cloud computing</a:t>
            </a:r>
            <a:endParaRPr lang="en-SE" sz="1800" b="1" dirty="0"/>
          </a:p>
          <a:p>
            <a:endParaRPr lang="en-SE" sz="1800" dirty="0"/>
          </a:p>
        </p:txBody>
      </p:sp>
      <p:pic>
        <p:nvPicPr>
          <p:cNvPr id="10244" name="Picture 4" descr="7 Linux Apps I Install on Every New PC">
            <a:extLst>
              <a:ext uri="{FF2B5EF4-FFF2-40B4-BE49-F238E27FC236}">
                <a16:creationId xmlns:a16="http://schemas.microsoft.com/office/drawing/2014/main" id="{11E0872B-4005-E84C-CEE0-BDD3C2298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076" y="492759"/>
            <a:ext cx="4278313" cy="2395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64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661AEF-CF85-1ECF-81D4-2FB8EBDB7958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AC2EDA-746F-898C-1ACE-316AB1BE51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448079B-A5F7-7B37-2131-8AA1CA9856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57BADFA-19C0-92D5-E876-470DAC99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05297543-5D04-DE40-E72D-F00FEF434842}"/>
              </a:ext>
            </a:extLst>
          </p:cNvPr>
          <p:cNvSpPr txBox="1">
            <a:spLocks/>
          </p:cNvSpPr>
          <p:nvPr/>
        </p:nvSpPr>
        <p:spPr>
          <a:xfrm>
            <a:off x="1006464" y="17427"/>
            <a:ext cx="9862886" cy="8801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Navigating your file system</a:t>
            </a:r>
            <a:endParaRPr lang="en-S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44571A3-E6CA-3DB3-3B66-4F7A39148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754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338632-EC0B-345D-8338-6784DB85AF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FF5A5-60FB-7B6D-A693-68E1C6CD29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148682-E707-AF3B-3EDB-3B5879D6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98B2E7-460C-6E89-1AAB-980DDFBA9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86502F-5FE0-A45C-750E-8C054D7BF2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311" r="63550"/>
          <a:stretch>
            <a:fillRect/>
          </a:stretch>
        </p:blipFill>
        <p:spPr>
          <a:xfrm>
            <a:off x="7002429" y="406021"/>
            <a:ext cx="4443984" cy="6045957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AC698DF2-5619-ED98-7FAD-894A7B8D687B}"/>
              </a:ext>
            </a:extLst>
          </p:cNvPr>
          <p:cNvSpPr txBox="1">
            <a:spLocks/>
          </p:cNvSpPr>
          <p:nvPr/>
        </p:nvSpPr>
        <p:spPr>
          <a:xfrm>
            <a:off x="1006464" y="17427"/>
            <a:ext cx="9862886" cy="8801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Navigating your file system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8534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32B817-1D6C-B252-A076-7FB0A279238D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1D4864C-918F-1464-5E2F-9A621C15FD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48DBD83-31CB-256A-9805-0A3809703D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4C60E6-B9E0-6648-F3A7-DD1326F3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1250950"/>
            <a:ext cx="9863138" cy="879475"/>
          </a:xfrm>
        </p:spPr>
        <p:txBody>
          <a:bodyPr/>
          <a:lstStyle/>
          <a:p>
            <a:r>
              <a:rPr lang="de-DE" dirty="0"/>
              <a:t>Navigating your file system</a:t>
            </a:r>
            <a:endParaRPr lang="en-SE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6EBCFC-ED6E-B7BE-51E9-8DCAC2B1AD76}"/>
              </a:ext>
            </a:extLst>
          </p:cNvPr>
          <p:cNvGrpSpPr/>
          <p:nvPr/>
        </p:nvGrpSpPr>
        <p:grpSpPr>
          <a:xfrm>
            <a:off x="1560512" y="2130425"/>
            <a:ext cx="9625076" cy="4727575"/>
            <a:chOff x="1551460" y="1269884"/>
            <a:chExt cx="9625076" cy="472757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DF57C9E-45D2-B8E8-C554-817FE3DF6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7835" y="3606350"/>
              <a:ext cx="7983064" cy="239110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8B86785-4F44-76E4-A109-08D0BEC99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11637"/>
            <a:stretch/>
          </p:blipFill>
          <p:spPr>
            <a:xfrm>
              <a:off x="5596544" y="1330931"/>
              <a:ext cx="5579992" cy="2182830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9BDC23-C8AF-52BE-0218-9B92729CAFD2}"/>
                </a:ext>
              </a:extLst>
            </p:cNvPr>
            <p:cNvSpPr/>
            <p:nvPr/>
          </p:nvSpPr>
          <p:spPr>
            <a:xfrm>
              <a:off x="7000572" y="1308013"/>
              <a:ext cx="1423511" cy="491986"/>
            </a:xfrm>
            <a:prstGeom prst="ellipse">
              <a:avLst/>
            </a:prstGeom>
            <a:noFill/>
            <a:ln w="5715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2400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E768CC3-0C4C-7641-79A9-9BFF9E44FAFB}"/>
                </a:ext>
              </a:extLst>
            </p:cNvPr>
            <p:cNvSpPr/>
            <p:nvPr/>
          </p:nvSpPr>
          <p:spPr>
            <a:xfrm>
              <a:off x="4981896" y="3503842"/>
              <a:ext cx="2233127" cy="624231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2400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74D120E-8918-B6B1-0124-D60C1BC4B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58809"/>
            <a:stretch/>
          </p:blipFill>
          <p:spPr>
            <a:xfrm>
              <a:off x="1707835" y="1358924"/>
              <a:ext cx="3775282" cy="2177380"/>
            </a:xfrm>
            <a:prstGeom prst="rect">
              <a:avLst/>
            </a:prstGeom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CB9C76-E376-1687-0A7C-D106345D2A25}"/>
                </a:ext>
              </a:extLst>
            </p:cNvPr>
            <p:cNvSpPr/>
            <p:nvPr/>
          </p:nvSpPr>
          <p:spPr>
            <a:xfrm>
              <a:off x="1551460" y="1269884"/>
              <a:ext cx="2414056" cy="624231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 sz="2400">
                <a:ln>
                  <a:solidFill>
                    <a:srgbClr val="FF0000"/>
                  </a:solidFill>
                </a:ln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51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90C1AF-D5BE-8FD3-89AD-FAAAA065CA92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0695C8-AD40-B378-5F0C-152571C1AB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3371F71-2405-DC69-97D4-CAAF9F0B43A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014FECA-377D-BEB9-A894-FBC2DB04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AAA304-519E-8A28-9F62-65C8AD070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2397125"/>
            <a:ext cx="9863138" cy="3648075"/>
          </a:xfrm>
        </p:spPr>
        <p:txBody>
          <a:bodyPr/>
          <a:lstStyle/>
          <a:p>
            <a:r>
              <a:rPr lang="en-US" dirty="0"/>
              <a:t> ls – list content of directory </a:t>
            </a:r>
          </a:p>
          <a:p>
            <a:endParaRPr lang="en-SE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295E107-50EB-3DA4-03C1-21ECE607D56E}"/>
              </a:ext>
            </a:extLst>
          </p:cNvPr>
          <p:cNvSpPr txBox="1">
            <a:spLocks/>
          </p:cNvSpPr>
          <p:nvPr/>
        </p:nvSpPr>
        <p:spPr>
          <a:xfrm>
            <a:off x="1006464" y="17427"/>
            <a:ext cx="9862886" cy="88019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Navigating your file system</a:t>
            </a:r>
            <a:endParaRPr lang="en-S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FB6FF3-3555-7BA7-FB9F-6CAEB7555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575" y="3817468"/>
            <a:ext cx="6157705" cy="24528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CACDB6-978D-9BA7-6F34-EBF5B14421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8466"/>
          <a:stretch/>
        </p:blipFill>
        <p:spPr>
          <a:xfrm>
            <a:off x="5265575" y="1621714"/>
            <a:ext cx="5805520" cy="175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6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U mallsidor">
  <a:themeElements>
    <a:clrScheme name="SLU">
      <a:dk1>
        <a:sysClr val="windowText" lastClr="000000"/>
      </a:dk1>
      <a:lt1>
        <a:sysClr val="window" lastClr="FFFFFF"/>
      </a:lt1>
      <a:dk2>
        <a:srgbClr val="FFB81C"/>
      </a:dk2>
      <a:lt2>
        <a:srgbClr val="79863C"/>
      </a:lt2>
      <a:accent1>
        <a:srgbClr val="154734"/>
      </a:accent1>
      <a:accent2>
        <a:srgbClr val="509E2F"/>
      </a:accent2>
      <a:accent3>
        <a:srgbClr val="C4D600"/>
      </a:accent3>
      <a:accent4>
        <a:srgbClr val="007681"/>
      </a:accent4>
      <a:accent5>
        <a:srgbClr val="CE0037"/>
      </a:accent5>
      <a:accent6>
        <a:srgbClr val="672146"/>
      </a:accent6>
      <a:hlink>
        <a:srgbClr val="000000"/>
      </a:hlink>
      <a:folHlink>
        <a:srgbClr val="000000"/>
      </a:folHlink>
    </a:clrScheme>
    <a:fontScheme name="SL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40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ts val="3000"/>
          </a:lnSpc>
          <a:defRPr sz="2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LU Presentation-sv-2020-12-10" id="{1291652D-977C-6D4E-90B5-DE25FBA2D642}" vid="{ACF71025-7699-EC46-87E7-7C5860217352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SLU Presentation-sv-2020-12-11</Template>
  <TotalTime>14077</TotalTime>
  <Words>527</Words>
  <Application>Microsoft Office PowerPoint</Application>
  <PresentationFormat>Widescreen</PresentationFormat>
  <Paragraphs>102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Mulish</vt:lpstr>
      <vt:lpstr>SLU mallsidor</vt:lpstr>
      <vt:lpstr>PowerPoint Presentation</vt:lpstr>
      <vt:lpstr>GUI</vt:lpstr>
      <vt:lpstr>CLI (Linux)</vt:lpstr>
      <vt:lpstr>GUI vs Linux</vt:lpstr>
      <vt:lpstr>Why Linux?</vt:lpstr>
      <vt:lpstr>PowerPoint Presentation</vt:lpstr>
      <vt:lpstr>PowerPoint Presentation</vt:lpstr>
      <vt:lpstr>Navigating your file system</vt:lpstr>
      <vt:lpstr>PowerPoint Presentation</vt:lpstr>
      <vt:lpstr>PowerPoint Presentation</vt:lpstr>
      <vt:lpstr>Navigating your file system</vt:lpstr>
      <vt:lpstr>PowerPoint Presentation</vt:lpstr>
      <vt:lpstr>PowerPoint Presentation</vt:lpstr>
      <vt:lpstr>PowerPoint Presentation</vt:lpstr>
      <vt:lpstr>PowerPoint Presentation</vt:lpstr>
      <vt:lpstr>Summary</vt:lpstr>
      <vt:lpstr>More practice</vt:lpstr>
      <vt:lpstr>Computer cluster</vt:lpstr>
      <vt:lpstr>Computer cluster</vt:lpstr>
      <vt:lpstr>Computer cluster</vt:lpstr>
      <vt:lpstr>Online materials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Dirk-Jan de Koning</dc:creator>
  <cp:lastModifiedBy>Abu Bakar Siddique</cp:lastModifiedBy>
  <cp:revision>120</cp:revision>
  <dcterms:created xsi:type="dcterms:W3CDTF">2023-01-31T09:03:56Z</dcterms:created>
  <dcterms:modified xsi:type="dcterms:W3CDTF">2025-10-03T09:56:22Z</dcterms:modified>
</cp:coreProperties>
</file>