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7" r:id="rId5"/>
    <p:sldId id="261" r:id="rId6"/>
    <p:sldId id="258" r:id="rId7"/>
    <p:sldId id="260" r:id="rId8"/>
    <p:sldId id="259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7FE5-F86B-4174-B00C-D40DB6D42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F8669-3C18-4498-AA0D-8F879F415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ED2B5-9F0A-4D0A-90BD-C04B104C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1FA3-3D53-447A-BBAD-7DCA25FC590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CC1AF-C7A2-4BAE-89A7-4E825B85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3CA6C-712E-4A84-A197-9131D2CC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8D29-1712-4641-BAA6-1F1E121B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8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50B9-573F-4EA5-81F2-18D43157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DF59D-1ADE-4FAA-A2D2-64BAB0240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50D69-2AC8-4652-873C-AEC2905F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1FA3-3D53-447A-BBAD-7DCA25FC590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853C9-3715-4EDB-82BC-88A5C018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C97E-F751-40D4-9347-6888A013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8D29-1712-4641-BAA6-1F1E121B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4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645C0A-DA90-4432-B08A-1781B2FE1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805D8-29E2-4930-808A-ABADD0D71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F0758-E92F-4E7F-BAB7-44ACF734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1FA3-3D53-447A-BBAD-7DCA25FC590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7911F-B5E3-4A7E-833C-E4C438C3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F0BFE-3565-4A56-8AEE-68C8677E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8D29-1712-4641-BAA6-1F1E121B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8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124B-28FD-4C1A-A232-AF7B4D9C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8DE45-06D0-49CC-B4AC-536DF3AF1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A5F1E-1885-4DFB-8551-E9608BFB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1FA3-3D53-447A-BBAD-7DCA25FC590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FFF4F-9F7D-46EF-A65D-DCAB4D98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1826B-F087-4847-ABE7-1A1C5D06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8D29-1712-4641-BAA6-1F1E121B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7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89B3-131B-4F22-93EE-71FD1601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182E6-E0B0-4A89-8AD6-2BA292C5B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DB2EF-06CA-4811-A54D-84D8D08C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1FA3-3D53-447A-BBAD-7DCA25FC590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1564D-A2AC-4BCB-B0C3-FE2C5BEB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AF8E1-CAA2-4F41-AF5B-3B722B4A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8D29-1712-4641-BAA6-1F1E121B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8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0014-A916-4AE4-96AA-C3A20FE9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EF979-BA63-4EA8-AAD7-681A25732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29497-F127-4692-A091-DF652824B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EFC2B-81A5-43D3-8D7F-A8F8287D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1FA3-3D53-447A-BBAD-7DCA25FC590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0F9CC-C671-41A1-8240-D1D589BB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E2348-EFDF-47C8-91EB-28A31ECA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8D29-1712-4641-BAA6-1F1E121B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3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EA4D-464E-4D99-BC99-D63DEB457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47DD1-8620-4B13-BF41-D665D6521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F1BA2-1B81-4CC8-BBBF-CEFEC2F76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90B54-BA20-4314-88B1-0F62EDA49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A3D16-DB17-40AE-8C89-4E66CFE31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895D2-BE88-4A52-AD52-1957A1A8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1FA3-3D53-447A-BBAD-7DCA25FC590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8B950-8ABB-4762-8237-22358F6F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1370F-4CA8-4F4A-9137-961E088E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8D29-1712-4641-BAA6-1F1E121B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9730-80DB-4345-854C-55817E21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C4A67-75E5-4D7C-AAC3-FA1708C3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1FA3-3D53-447A-BBAD-7DCA25FC590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E564D-85AE-4A43-906B-BFF0E199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B52D7-86D7-46EB-8858-232F25C4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8D29-1712-4641-BAA6-1F1E121B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8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55218-8AFE-4843-9A14-8AFE3A1A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1FA3-3D53-447A-BBAD-7DCA25FC590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670B8-5934-4986-8781-5A60D6D1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040AA-1C73-479F-B282-5E31A56F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8D29-1712-4641-BAA6-1F1E121B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5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A8A6-C682-421A-8147-4A0A0EBB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A128-0170-4DFE-BF06-A6626183A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2CB6E-C989-4B5E-82DC-6C39F2DC4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72B61-FB57-4FD4-B71E-1F7DDA3F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1FA3-3D53-447A-BBAD-7DCA25FC590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83E11-84F6-40C7-9961-7F1CBE50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CA33F-E1E6-4E4D-81D6-4A6969FD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8D29-1712-4641-BAA6-1F1E121B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6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1B67-6CBF-45CB-A1DD-DF49427D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8AC62-BFDF-4C48-9A6F-9C536C605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7D73F-051B-4384-B419-FC347FFF6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2F6AA-A16A-4082-9F24-1EE76FA2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1FA3-3D53-447A-BBAD-7DCA25FC590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19DB4-1209-49CF-8C2A-3AE2CAF5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3D285-2BEC-4FD3-BF30-BB2C4655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8D29-1712-4641-BAA6-1F1E121B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8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85D60-21A4-4AB4-BC64-E6FC163D1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E4BBE-4083-4B0D-BCCC-B7AC44E7B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67525-7A3F-4697-8E7E-86DC706D9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E1FA3-3D53-447A-BBAD-7DCA25FC590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4D396-A423-4D45-97EE-4EA274A7B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CC1E4-8F65-4815-9F6E-930196F77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F8D29-1712-4641-BAA6-1F1E121B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6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57FDC4-6649-47A2-8A79-61066089AD3D}"/>
              </a:ext>
            </a:extLst>
          </p:cNvPr>
          <p:cNvSpPr/>
          <p:nvPr/>
        </p:nvSpPr>
        <p:spPr>
          <a:xfrm>
            <a:off x="4717094" y="2331720"/>
            <a:ext cx="247904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588519-A710-4A0C-9628-35C6D2D0FECA}"/>
              </a:ext>
            </a:extLst>
          </p:cNvPr>
          <p:cNvSpPr txBox="1"/>
          <p:nvPr/>
        </p:nvSpPr>
        <p:spPr>
          <a:xfrm>
            <a:off x="5214934" y="1859280"/>
            <a:ext cx="334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PAGE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1F1137-0BB0-49C2-BB5C-8C5123195A09}"/>
              </a:ext>
            </a:extLst>
          </p:cNvPr>
          <p:cNvSpPr/>
          <p:nvPr/>
        </p:nvSpPr>
        <p:spPr>
          <a:xfrm>
            <a:off x="6058214" y="3820220"/>
            <a:ext cx="1656080" cy="49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74518-22E1-4E7E-A6DE-11DF4C527A30}"/>
              </a:ext>
            </a:extLst>
          </p:cNvPr>
          <p:cNvSpPr txBox="1"/>
          <p:nvPr/>
        </p:nvSpPr>
        <p:spPr>
          <a:xfrm>
            <a:off x="6363014" y="3833336"/>
            <a:ext cx="1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5A7C73-B373-43DC-98EA-3E32D694921C}"/>
              </a:ext>
            </a:extLst>
          </p:cNvPr>
          <p:cNvSpPr/>
          <p:nvPr/>
        </p:nvSpPr>
        <p:spPr>
          <a:xfrm>
            <a:off x="4137974" y="3820220"/>
            <a:ext cx="1656080" cy="49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B2D6A9-8D40-4A0F-BF31-FE71F482CDF5}"/>
              </a:ext>
            </a:extLst>
          </p:cNvPr>
          <p:cNvSpPr txBox="1"/>
          <p:nvPr/>
        </p:nvSpPr>
        <p:spPr>
          <a:xfrm>
            <a:off x="4442774" y="3833336"/>
            <a:ext cx="1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03B563-6729-4621-9988-8571CFB1059D}"/>
              </a:ext>
            </a:extLst>
          </p:cNvPr>
          <p:cNvSpPr/>
          <p:nvPr/>
        </p:nvSpPr>
        <p:spPr>
          <a:xfrm>
            <a:off x="4717094" y="2918738"/>
            <a:ext cx="247904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D4D784-83F1-46BF-9803-30B5CA381757}"/>
              </a:ext>
            </a:extLst>
          </p:cNvPr>
          <p:cNvSpPr/>
          <p:nvPr/>
        </p:nvSpPr>
        <p:spPr>
          <a:xfrm>
            <a:off x="2796854" y="1366520"/>
            <a:ext cx="6360160" cy="4124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59627C-55EE-42B3-B9E5-03ABFA0DA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13" t="7931" r="25416" b="6648"/>
          <a:stretch/>
        </p:blipFill>
        <p:spPr>
          <a:xfrm>
            <a:off x="479416" y="267127"/>
            <a:ext cx="11007135" cy="575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91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5209A3-00DC-4AC7-9561-727D8DDA3B12}"/>
              </a:ext>
            </a:extLst>
          </p:cNvPr>
          <p:cNvSpPr/>
          <p:nvPr/>
        </p:nvSpPr>
        <p:spPr>
          <a:xfrm>
            <a:off x="0" y="235974"/>
            <a:ext cx="12192000" cy="845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855DD-9E09-47B8-A834-DEFC87F9AFC3}"/>
              </a:ext>
            </a:extLst>
          </p:cNvPr>
          <p:cNvSpPr txBox="1"/>
          <p:nvPr/>
        </p:nvSpPr>
        <p:spPr>
          <a:xfrm>
            <a:off x="4581211" y="504912"/>
            <a:ext cx="4678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FAQ FREQUENT QUESTIONS</a:t>
            </a:r>
          </a:p>
          <a:p>
            <a:r>
              <a:rPr lang="en-US" dirty="0"/>
              <a:t>Admin can edit the questions  and answers.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CA80AB-9FF9-45A1-BA12-95FE8F2C48C8}"/>
              </a:ext>
            </a:extLst>
          </p:cNvPr>
          <p:cNvCxnSpPr/>
          <p:nvPr/>
        </p:nvCxnSpPr>
        <p:spPr>
          <a:xfrm>
            <a:off x="265470" y="1376516"/>
            <a:ext cx="6400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D9598-3C83-4404-A989-3F8FD73F8F15}"/>
              </a:ext>
            </a:extLst>
          </p:cNvPr>
          <p:cNvCxnSpPr/>
          <p:nvPr/>
        </p:nvCxnSpPr>
        <p:spPr>
          <a:xfrm>
            <a:off x="265470" y="1558413"/>
            <a:ext cx="6400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DC80E7-4387-4A41-B1FB-D697D80B66DB}"/>
              </a:ext>
            </a:extLst>
          </p:cNvPr>
          <p:cNvCxnSpPr/>
          <p:nvPr/>
        </p:nvCxnSpPr>
        <p:spPr>
          <a:xfrm>
            <a:off x="265470" y="1799303"/>
            <a:ext cx="6400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C06B61-8EF3-4521-B871-B8473F05778E}"/>
              </a:ext>
            </a:extLst>
          </p:cNvPr>
          <p:cNvSpPr txBox="1"/>
          <p:nvPr/>
        </p:nvSpPr>
        <p:spPr>
          <a:xfrm>
            <a:off x="1002890" y="1376516"/>
            <a:ext cx="83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D2C4CC-C7B0-4457-BB2A-0FF1440D6A55}"/>
              </a:ext>
            </a:extLst>
          </p:cNvPr>
          <p:cNvSpPr txBox="1"/>
          <p:nvPr/>
        </p:nvSpPr>
        <p:spPr>
          <a:xfrm>
            <a:off x="3102745" y="2354802"/>
            <a:ext cx="5078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COMO CREAR UN PEDIDO?</a:t>
            </a:r>
          </a:p>
          <a:p>
            <a:r>
              <a:rPr lang="en-US" dirty="0"/>
              <a:t>COMO SABER CUANTO DEBO DE DEPOSITAR?</a:t>
            </a:r>
          </a:p>
          <a:p>
            <a:r>
              <a:rPr lang="en-US" dirty="0"/>
              <a:t>CUANDO LLEGA MI ENVIO?</a:t>
            </a:r>
          </a:p>
          <a:p>
            <a:r>
              <a:rPr lang="en-US" dirty="0"/>
              <a:t>QUE PAQUETERIA LLEGARIA MI ENVIO?</a:t>
            </a:r>
          </a:p>
        </p:txBody>
      </p:sp>
    </p:spTree>
    <p:extLst>
      <p:ext uri="{BB962C8B-B14F-4D97-AF65-F5344CB8AC3E}">
        <p14:creationId xmlns:p14="http://schemas.microsoft.com/office/powerpoint/2010/main" val="399876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B3F67E4-092A-43CA-BE04-36CC57FD0682}"/>
              </a:ext>
            </a:extLst>
          </p:cNvPr>
          <p:cNvSpPr/>
          <p:nvPr/>
        </p:nvSpPr>
        <p:spPr>
          <a:xfrm>
            <a:off x="3923930" y="2228295"/>
            <a:ext cx="4340082" cy="234370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BF8891-093B-4AF5-82C1-E9CAD3206006}"/>
              </a:ext>
            </a:extLst>
          </p:cNvPr>
          <p:cNvSpPr/>
          <p:nvPr/>
        </p:nvSpPr>
        <p:spPr>
          <a:xfrm>
            <a:off x="0" y="235974"/>
            <a:ext cx="12192000" cy="845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F1BEF-E1BF-478E-A478-82F391F70D02}"/>
              </a:ext>
            </a:extLst>
          </p:cNvPr>
          <p:cNvSpPr txBox="1"/>
          <p:nvPr/>
        </p:nvSpPr>
        <p:spPr>
          <a:xfrm>
            <a:off x="5520813" y="33559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AYUDA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E4E706-6DE4-41EE-B97C-5A59311A0A30}"/>
              </a:ext>
            </a:extLst>
          </p:cNvPr>
          <p:cNvCxnSpPr/>
          <p:nvPr/>
        </p:nvCxnSpPr>
        <p:spPr>
          <a:xfrm>
            <a:off x="265470" y="1376516"/>
            <a:ext cx="6400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DEA168-4941-4BDF-BEBE-E2341D5D9984}"/>
              </a:ext>
            </a:extLst>
          </p:cNvPr>
          <p:cNvCxnSpPr/>
          <p:nvPr/>
        </p:nvCxnSpPr>
        <p:spPr>
          <a:xfrm>
            <a:off x="265470" y="1558413"/>
            <a:ext cx="6400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D52644-A293-4165-B9BD-E680B489F752}"/>
              </a:ext>
            </a:extLst>
          </p:cNvPr>
          <p:cNvCxnSpPr/>
          <p:nvPr/>
        </p:nvCxnSpPr>
        <p:spPr>
          <a:xfrm>
            <a:off x="265470" y="1799303"/>
            <a:ext cx="6400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7511A8-5DAE-43F7-80C5-55C59B490F2D}"/>
              </a:ext>
            </a:extLst>
          </p:cNvPr>
          <p:cNvSpPr txBox="1"/>
          <p:nvPr/>
        </p:nvSpPr>
        <p:spPr>
          <a:xfrm>
            <a:off x="1002890" y="1376516"/>
            <a:ext cx="83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5B5533-9BE9-4EFE-B238-98CBBA55F071}"/>
              </a:ext>
            </a:extLst>
          </p:cNvPr>
          <p:cNvSpPr txBox="1"/>
          <p:nvPr/>
        </p:nvSpPr>
        <p:spPr>
          <a:xfrm>
            <a:off x="4439217" y="2485470"/>
            <a:ext cx="38869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ayuda</a:t>
            </a:r>
            <a:r>
              <a:rPr lang="en-US" dirty="0"/>
              <a:t> o mas </a:t>
            </a:r>
            <a:r>
              <a:rPr lang="en-US" dirty="0" err="1"/>
              <a:t>Informacion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hablar</a:t>
            </a:r>
            <a:r>
              <a:rPr lang="en-US" dirty="0"/>
              <a:t> al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telefono</a:t>
            </a:r>
            <a:r>
              <a:rPr lang="en-US" dirty="0"/>
              <a:t> 656-660-11-82 o al </a:t>
            </a:r>
            <a:r>
              <a:rPr lang="en-US" dirty="0" err="1"/>
              <a:t>correo</a:t>
            </a:r>
            <a:r>
              <a:rPr lang="en-US" dirty="0"/>
              <a:t> ventas@dropshipeando.com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F83F7-87DD-47C0-AA5E-66C5F1AF3FA3}"/>
              </a:ext>
            </a:extLst>
          </p:cNvPr>
          <p:cNvSpPr txBox="1"/>
          <p:nvPr/>
        </p:nvSpPr>
        <p:spPr>
          <a:xfrm>
            <a:off x="6924583" y="1296140"/>
            <a:ext cx="1411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Modal window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0FB886-BA6B-4EE8-B54A-0E339B2A3BF9}"/>
              </a:ext>
            </a:extLst>
          </p:cNvPr>
          <p:cNvSpPr txBox="1"/>
          <p:nvPr/>
        </p:nvSpPr>
        <p:spPr>
          <a:xfrm>
            <a:off x="4074850" y="2352583"/>
            <a:ext cx="48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1337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899BD9-84C7-4972-B95A-D7CF13156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83"/>
          <a:stretch/>
        </p:blipFill>
        <p:spPr>
          <a:xfrm>
            <a:off x="0" y="739738"/>
            <a:ext cx="10425390" cy="509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92759-EDC0-4225-980B-E0D288A6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004" y="0"/>
            <a:ext cx="10515600" cy="1325563"/>
          </a:xfrm>
        </p:spPr>
        <p:txBody>
          <a:bodyPr/>
          <a:lstStyle/>
          <a:p>
            <a:r>
              <a:rPr lang="en-US" dirty="0"/>
              <a:t>MAIN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6D3C1-028A-429D-9B87-9278A8AAC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76819-FE07-4A45-87A6-C770468EF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5" r="983"/>
          <a:stretch/>
        </p:blipFill>
        <p:spPr>
          <a:xfrm>
            <a:off x="400335" y="942564"/>
            <a:ext cx="11212446" cy="558964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98F701-01FD-43E5-8797-15FAF6AC5FC7}"/>
              </a:ext>
            </a:extLst>
          </p:cNvPr>
          <p:cNvCxnSpPr/>
          <p:nvPr/>
        </p:nvCxnSpPr>
        <p:spPr>
          <a:xfrm flipH="1">
            <a:off x="1209368" y="353961"/>
            <a:ext cx="609600" cy="85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58CAC-17E1-467D-9BBD-F0F334211926}"/>
              </a:ext>
            </a:extLst>
          </p:cNvPr>
          <p:cNvSpPr txBox="1"/>
          <p:nvPr/>
        </p:nvSpPr>
        <p:spPr>
          <a:xfrm>
            <a:off x="1809135" y="255639"/>
            <a:ext cx="170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Sticky Menu</a:t>
            </a:r>
          </a:p>
        </p:txBody>
      </p:sp>
    </p:spTree>
    <p:extLst>
      <p:ext uri="{BB962C8B-B14F-4D97-AF65-F5344CB8AC3E}">
        <p14:creationId xmlns:p14="http://schemas.microsoft.com/office/powerpoint/2010/main" val="338709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453A184-EAB1-47B5-BDF4-73A1440EC8EB}"/>
              </a:ext>
            </a:extLst>
          </p:cNvPr>
          <p:cNvSpPr/>
          <p:nvPr/>
        </p:nvSpPr>
        <p:spPr>
          <a:xfrm>
            <a:off x="2045110" y="1199535"/>
            <a:ext cx="7256207" cy="549622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CE958-49DD-408B-957E-76ABEE20B7E9}"/>
              </a:ext>
            </a:extLst>
          </p:cNvPr>
          <p:cNvSpPr/>
          <p:nvPr/>
        </p:nvSpPr>
        <p:spPr>
          <a:xfrm>
            <a:off x="3628103" y="235974"/>
            <a:ext cx="3972232" cy="845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7D3D-ADEF-467D-9CDC-B044C1519AE7}"/>
              </a:ext>
            </a:extLst>
          </p:cNvPr>
          <p:cNvSpPr txBox="1"/>
          <p:nvPr/>
        </p:nvSpPr>
        <p:spPr>
          <a:xfrm>
            <a:off x="4724400" y="335628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 PROFILE </a:t>
            </a:r>
            <a:r>
              <a:rPr lang="en-US" dirty="0" err="1"/>
              <a:t>PROFILE</a:t>
            </a:r>
            <a:r>
              <a:rPr lang="en-US" dirty="0"/>
              <a:t> /EDIT PROFILE</a:t>
            </a:r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2AED6C-6C2B-4FE2-8006-AC9D907974F9}"/>
              </a:ext>
            </a:extLst>
          </p:cNvPr>
          <p:cNvSpPr/>
          <p:nvPr/>
        </p:nvSpPr>
        <p:spPr>
          <a:xfrm>
            <a:off x="4724400" y="1411551"/>
            <a:ext cx="2408904" cy="4522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22A52D-D8A8-4982-8E17-00A5E4AFBBEB}"/>
              </a:ext>
            </a:extLst>
          </p:cNvPr>
          <p:cNvSpPr/>
          <p:nvPr/>
        </p:nvSpPr>
        <p:spPr>
          <a:xfrm>
            <a:off x="4724400" y="2704493"/>
            <a:ext cx="2408904" cy="4522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1936E7-8B02-4F1B-987D-BCD59C6268D2}"/>
              </a:ext>
            </a:extLst>
          </p:cNvPr>
          <p:cNvSpPr/>
          <p:nvPr/>
        </p:nvSpPr>
        <p:spPr>
          <a:xfrm>
            <a:off x="4724400" y="3319010"/>
            <a:ext cx="2408904" cy="4522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27E8D3-3F8C-4172-92A0-44ACE4D41F6F}"/>
              </a:ext>
            </a:extLst>
          </p:cNvPr>
          <p:cNvSpPr txBox="1"/>
          <p:nvPr/>
        </p:nvSpPr>
        <p:spPr>
          <a:xfrm>
            <a:off x="2890683" y="1456715"/>
            <a:ext cx="164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NOMBRE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FB2EB0-86AF-4CED-8EC9-4170E57025AE}"/>
              </a:ext>
            </a:extLst>
          </p:cNvPr>
          <p:cNvSpPr txBox="1"/>
          <p:nvPr/>
        </p:nvSpPr>
        <p:spPr>
          <a:xfrm>
            <a:off x="2890683" y="2787445"/>
            <a:ext cx="164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01AE8-5A4A-44B5-88AC-2AEA532168FA}"/>
              </a:ext>
            </a:extLst>
          </p:cNvPr>
          <p:cNvSpPr txBox="1"/>
          <p:nvPr/>
        </p:nvSpPr>
        <p:spPr>
          <a:xfrm>
            <a:off x="2866104" y="3401962"/>
            <a:ext cx="185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CELULAR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268B0B2-08B2-4E6E-8714-DEB5C2848488}"/>
              </a:ext>
            </a:extLst>
          </p:cNvPr>
          <p:cNvSpPr/>
          <p:nvPr/>
        </p:nvSpPr>
        <p:spPr>
          <a:xfrm>
            <a:off x="4724400" y="1984591"/>
            <a:ext cx="2408904" cy="4522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5E5252-441C-4B6C-BF4D-27AA6FF2CF79}"/>
              </a:ext>
            </a:extLst>
          </p:cNvPr>
          <p:cNvSpPr txBox="1"/>
          <p:nvPr/>
        </p:nvSpPr>
        <p:spPr>
          <a:xfrm>
            <a:off x="2866104" y="2071232"/>
            <a:ext cx="164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APELLIDO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6C0B23-D08D-449C-B60B-5239E7AD63D0}"/>
              </a:ext>
            </a:extLst>
          </p:cNvPr>
          <p:cNvCxnSpPr/>
          <p:nvPr/>
        </p:nvCxnSpPr>
        <p:spPr>
          <a:xfrm>
            <a:off x="147483" y="491613"/>
            <a:ext cx="640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B6AF5E7-8FEA-4397-98A2-0D4CFABCE782}"/>
              </a:ext>
            </a:extLst>
          </p:cNvPr>
          <p:cNvCxnSpPr/>
          <p:nvPr/>
        </p:nvCxnSpPr>
        <p:spPr>
          <a:xfrm>
            <a:off x="147483" y="673510"/>
            <a:ext cx="640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639943-4BB4-4308-83D2-3ACDA5A172DA}"/>
              </a:ext>
            </a:extLst>
          </p:cNvPr>
          <p:cNvCxnSpPr/>
          <p:nvPr/>
        </p:nvCxnSpPr>
        <p:spPr>
          <a:xfrm>
            <a:off x="147483" y="914400"/>
            <a:ext cx="640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F1CF9C5-5959-4038-859D-FB35522C7FF8}"/>
              </a:ext>
            </a:extLst>
          </p:cNvPr>
          <p:cNvSpPr txBox="1"/>
          <p:nvPr/>
        </p:nvSpPr>
        <p:spPr>
          <a:xfrm>
            <a:off x="884903" y="491613"/>
            <a:ext cx="83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9ACA871-F24F-4603-A7F5-6DB155282F7F}"/>
              </a:ext>
            </a:extLst>
          </p:cNvPr>
          <p:cNvSpPr/>
          <p:nvPr/>
        </p:nvSpPr>
        <p:spPr>
          <a:xfrm>
            <a:off x="4213121" y="4857137"/>
            <a:ext cx="1356852" cy="4522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E5FBEB1-13BE-4B45-83F5-AA67382D778C}"/>
              </a:ext>
            </a:extLst>
          </p:cNvPr>
          <p:cNvSpPr/>
          <p:nvPr/>
        </p:nvSpPr>
        <p:spPr>
          <a:xfrm>
            <a:off x="6096000" y="4857137"/>
            <a:ext cx="1356852" cy="45228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E34D32-F703-4A50-8775-9195B89546CD}"/>
              </a:ext>
            </a:extLst>
          </p:cNvPr>
          <p:cNvSpPr txBox="1"/>
          <p:nvPr/>
        </p:nvSpPr>
        <p:spPr>
          <a:xfrm>
            <a:off x="4367980" y="4940089"/>
            <a:ext cx="135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C79AB9-1F41-486D-9FBE-185959BB259D}"/>
              </a:ext>
            </a:extLst>
          </p:cNvPr>
          <p:cNvSpPr txBox="1"/>
          <p:nvPr/>
        </p:nvSpPr>
        <p:spPr>
          <a:xfrm>
            <a:off x="6280354" y="4933030"/>
            <a:ext cx="135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E2B466-A1CC-4D4E-B42B-CA0B46CDFFA9}"/>
              </a:ext>
            </a:extLst>
          </p:cNvPr>
          <p:cNvSpPr txBox="1"/>
          <p:nvPr/>
        </p:nvSpPr>
        <p:spPr>
          <a:xfrm>
            <a:off x="7285705" y="1480377"/>
            <a:ext cx="1533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TEXT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C09C35-B52B-4C70-A1E4-92E8FB470286}"/>
              </a:ext>
            </a:extLst>
          </p:cNvPr>
          <p:cNvSpPr txBox="1"/>
          <p:nvPr/>
        </p:nvSpPr>
        <p:spPr>
          <a:xfrm>
            <a:off x="7285704" y="2026067"/>
            <a:ext cx="2231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5F8369-FEDF-4893-A60F-B3B1EDE8AA72}"/>
              </a:ext>
            </a:extLst>
          </p:cNvPr>
          <p:cNvSpPr txBox="1"/>
          <p:nvPr/>
        </p:nvSpPr>
        <p:spPr>
          <a:xfrm>
            <a:off x="7325034" y="2770098"/>
            <a:ext cx="1533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EMAIL FIELD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645791-CBA5-412C-883B-1D37B32CB064}"/>
              </a:ext>
            </a:extLst>
          </p:cNvPr>
          <p:cNvSpPr txBox="1"/>
          <p:nvPr/>
        </p:nvSpPr>
        <p:spPr>
          <a:xfrm>
            <a:off x="7403690" y="3355795"/>
            <a:ext cx="1533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MOBILE PHONE</a:t>
            </a:r>
          </a:p>
        </p:txBody>
      </p:sp>
    </p:spTree>
    <p:extLst>
      <p:ext uri="{BB962C8B-B14F-4D97-AF65-F5344CB8AC3E}">
        <p14:creationId xmlns:p14="http://schemas.microsoft.com/office/powerpoint/2010/main" val="412899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3A84F-1DBA-4F19-A7F5-ED23366BEBC0}"/>
              </a:ext>
            </a:extLst>
          </p:cNvPr>
          <p:cNvSpPr/>
          <p:nvPr/>
        </p:nvSpPr>
        <p:spPr>
          <a:xfrm>
            <a:off x="0" y="0"/>
            <a:ext cx="308224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41216D-F20A-4100-87F2-2EBB5FDB3585}"/>
              </a:ext>
            </a:extLst>
          </p:cNvPr>
          <p:cNvCxnSpPr/>
          <p:nvPr/>
        </p:nvCxnSpPr>
        <p:spPr>
          <a:xfrm>
            <a:off x="0" y="698643"/>
            <a:ext cx="3082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F5E3A0-706A-499D-9E30-3D7490734B92}"/>
              </a:ext>
            </a:extLst>
          </p:cNvPr>
          <p:cNvCxnSpPr/>
          <p:nvPr/>
        </p:nvCxnSpPr>
        <p:spPr>
          <a:xfrm>
            <a:off x="0" y="1467492"/>
            <a:ext cx="3082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780998-28F0-4FDB-A20D-0D65F8C9D1B7}"/>
              </a:ext>
            </a:extLst>
          </p:cNvPr>
          <p:cNvCxnSpPr/>
          <p:nvPr/>
        </p:nvCxnSpPr>
        <p:spPr>
          <a:xfrm>
            <a:off x="0" y="2227780"/>
            <a:ext cx="3082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A0AFD1-C139-4056-8D07-D268FD684629}"/>
              </a:ext>
            </a:extLst>
          </p:cNvPr>
          <p:cNvCxnSpPr/>
          <p:nvPr/>
        </p:nvCxnSpPr>
        <p:spPr>
          <a:xfrm>
            <a:off x="0" y="3070261"/>
            <a:ext cx="3082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AB1F98-214E-4B6B-BC58-B0DFF03DA763}"/>
              </a:ext>
            </a:extLst>
          </p:cNvPr>
          <p:cNvCxnSpPr/>
          <p:nvPr/>
        </p:nvCxnSpPr>
        <p:spPr>
          <a:xfrm>
            <a:off x="0" y="3923016"/>
            <a:ext cx="3082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0154AC-CDD5-44B3-BD21-9A63B008544D}"/>
              </a:ext>
            </a:extLst>
          </p:cNvPr>
          <p:cNvSpPr txBox="1"/>
          <p:nvPr/>
        </p:nvSpPr>
        <p:spPr>
          <a:xfrm>
            <a:off x="195209" y="215757"/>
            <a:ext cx="25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PEDIDO NUEVO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DDA75-5FD1-4F8C-95B2-3AA19EC868F0}"/>
              </a:ext>
            </a:extLst>
          </p:cNvPr>
          <p:cNvSpPr txBox="1"/>
          <p:nvPr/>
        </p:nvSpPr>
        <p:spPr>
          <a:xfrm>
            <a:off x="195209" y="966280"/>
            <a:ext cx="25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 PEDIDOS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5C216-08F4-4977-B66B-4C8C9D2B9C8F}"/>
              </a:ext>
            </a:extLst>
          </p:cNvPr>
          <p:cNvSpPr txBox="1"/>
          <p:nvPr/>
        </p:nvSpPr>
        <p:spPr>
          <a:xfrm>
            <a:off x="195209" y="1683248"/>
            <a:ext cx="25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62BC43-3E46-49B0-9C3C-39E289287516}"/>
              </a:ext>
            </a:extLst>
          </p:cNvPr>
          <p:cNvSpPr txBox="1"/>
          <p:nvPr/>
        </p:nvSpPr>
        <p:spPr>
          <a:xfrm>
            <a:off x="195208" y="2483037"/>
            <a:ext cx="25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GRAFICOS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5AB8E2-5D75-4F15-8082-8BF9A57AF1F5}"/>
              </a:ext>
            </a:extLst>
          </p:cNvPr>
          <p:cNvSpPr txBox="1"/>
          <p:nvPr/>
        </p:nvSpPr>
        <p:spPr>
          <a:xfrm>
            <a:off x="282538" y="3311973"/>
            <a:ext cx="25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 PERFIL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BCFBA4-0609-4EC6-B14B-362D3B4A62AE}"/>
              </a:ext>
            </a:extLst>
          </p:cNvPr>
          <p:cNvSpPr txBox="1"/>
          <p:nvPr/>
        </p:nvSpPr>
        <p:spPr>
          <a:xfrm>
            <a:off x="80976" y="-168588"/>
            <a:ext cx="403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46245A-415C-47A1-BF66-AC6ADFE53B97}"/>
              </a:ext>
            </a:extLst>
          </p:cNvPr>
          <p:cNvCxnSpPr/>
          <p:nvPr/>
        </p:nvCxnSpPr>
        <p:spPr>
          <a:xfrm>
            <a:off x="0" y="4655519"/>
            <a:ext cx="3082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07DA9B0-957C-4E18-9D2B-960F554720AC}"/>
              </a:ext>
            </a:extLst>
          </p:cNvPr>
          <p:cNvSpPr txBox="1"/>
          <p:nvPr/>
        </p:nvSpPr>
        <p:spPr>
          <a:xfrm>
            <a:off x="282538" y="4060723"/>
            <a:ext cx="137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FAQ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F71944-B26E-4CE7-9B80-16BFBFDFEA98}"/>
              </a:ext>
            </a:extLst>
          </p:cNvPr>
          <p:cNvCxnSpPr/>
          <p:nvPr/>
        </p:nvCxnSpPr>
        <p:spPr>
          <a:xfrm>
            <a:off x="-2" y="5380621"/>
            <a:ext cx="3082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335A28-D69D-4912-B3BE-35D5DA0C3308}"/>
              </a:ext>
            </a:extLst>
          </p:cNvPr>
          <p:cNvSpPr txBox="1"/>
          <p:nvPr/>
        </p:nvSpPr>
        <p:spPr>
          <a:xfrm>
            <a:off x="282537" y="4879408"/>
            <a:ext cx="137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AYUDA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AF7191-913E-4BBA-8890-E5710BE5E1C9}"/>
              </a:ext>
            </a:extLst>
          </p:cNvPr>
          <p:cNvSpPr txBox="1"/>
          <p:nvPr/>
        </p:nvSpPr>
        <p:spPr>
          <a:xfrm>
            <a:off x="5270090" y="215757"/>
            <a:ext cx="19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SHIPPING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C74E70-CE43-4244-A29F-658B5C98697F}"/>
              </a:ext>
            </a:extLst>
          </p:cNvPr>
          <p:cNvCxnSpPr>
            <a:stCxn id="21" idx="1"/>
          </p:cNvCxnSpPr>
          <p:nvPr/>
        </p:nvCxnSpPr>
        <p:spPr>
          <a:xfrm flipH="1">
            <a:off x="2907587" y="400423"/>
            <a:ext cx="2362503" cy="1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067E39-5844-41D5-9C98-B5A20EF8BBE6}"/>
              </a:ext>
            </a:extLst>
          </p:cNvPr>
          <p:cNvCxnSpPr/>
          <p:nvPr/>
        </p:nvCxnSpPr>
        <p:spPr>
          <a:xfrm flipH="1">
            <a:off x="2994917" y="1153361"/>
            <a:ext cx="2362503" cy="1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C33A3B-A56E-4E26-BAF4-21AEF6A2A446}"/>
              </a:ext>
            </a:extLst>
          </p:cNvPr>
          <p:cNvCxnSpPr/>
          <p:nvPr/>
        </p:nvCxnSpPr>
        <p:spPr>
          <a:xfrm flipH="1">
            <a:off x="3038582" y="1887315"/>
            <a:ext cx="2362503" cy="1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286999-55FC-4F79-855E-B8499E40F420}"/>
              </a:ext>
            </a:extLst>
          </p:cNvPr>
          <p:cNvCxnSpPr/>
          <p:nvPr/>
        </p:nvCxnSpPr>
        <p:spPr>
          <a:xfrm flipH="1">
            <a:off x="3082245" y="2726181"/>
            <a:ext cx="2362503" cy="1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BB161A-E048-4A02-A59A-6C6947B9F01C}"/>
              </a:ext>
            </a:extLst>
          </p:cNvPr>
          <p:cNvCxnSpPr/>
          <p:nvPr/>
        </p:nvCxnSpPr>
        <p:spPr>
          <a:xfrm flipH="1">
            <a:off x="3082245" y="3520934"/>
            <a:ext cx="2362503" cy="1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2119E9-9B83-4505-BF7A-37B6682B27B9}"/>
              </a:ext>
            </a:extLst>
          </p:cNvPr>
          <p:cNvCxnSpPr/>
          <p:nvPr/>
        </p:nvCxnSpPr>
        <p:spPr>
          <a:xfrm flipH="1">
            <a:off x="3082245" y="4309335"/>
            <a:ext cx="2362503" cy="1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E7D6E8-3D16-44B5-9C6F-B986BECCFD66}"/>
              </a:ext>
            </a:extLst>
          </p:cNvPr>
          <p:cNvCxnSpPr/>
          <p:nvPr/>
        </p:nvCxnSpPr>
        <p:spPr>
          <a:xfrm flipH="1">
            <a:off x="3082245" y="5056192"/>
            <a:ext cx="2362503" cy="1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7EED62-E314-4EBF-8E65-516CA7C60716}"/>
              </a:ext>
            </a:extLst>
          </p:cNvPr>
          <p:cNvSpPr txBox="1"/>
          <p:nvPr/>
        </p:nvSpPr>
        <p:spPr>
          <a:xfrm>
            <a:off x="5401085" y="976577"/>
            <a:ext cx="19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SHIPMENTS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B193D-AEF1-4DF8-A916-ED3D712C5F81}"/>
              </a:ext>
            </a:extLst>
          </p:cNvPr>
          <p:cNvSpPr txBox="1"/>
          <p:nvPr/>
        </p:nvSpPr>
        <p:spPr>
          <a:xfrm>
            <a:off x="5454583" y="1718413"/>
            <a:ext cx="19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FCC7A8-530E-4B47-996F-A91BE3A27334}"/>
              </a:ext>
            </a:extLst>
          </p:cNvPr>
          <p:cNvSpPr txBox="1"/>
          <p:nvPr/>
        </p:nvSpPr>
        <p:spPr>
          <a:xfrm>
            <a:off x="5454583" y="2557279"/>
            <a:ext cx="19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E0A26B-3103-454D-A579-EC472E077F72}"/>
              </a:ext>
            </a:extLst>
          </p:cNvPr>
          <p:cNvSpPr txBox="1"/>
          <p:nvPr/>
        </p:nvSpPr>
        <p:spPr>
          <a:xfrm>
            <a:off x="5454583" y="3396145"/>
            <a:ext cx="19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PROFILE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3E7721-661C-4337-AD20-206A46511BDB}"/>
              </a:ext>
            </a:extLst>
          </p:cNvPr>
          <p:cNvSpPr txBox="1"/>
          <p:nvPr/>
        </p:nvSpPr>
        <p:spPr>
          <a:xfrm>
            <a:off x="5454583" y="4124669"/>
            <a:ext cx="19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FAQ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538722-FF5E-4ADE-A9C9-986654034BFE}"/>
              </a:ext>
            </a:extLst>
          </p:cNvPr>
          <p:cNvSpPr txBox="1"/>
          <p:nvPr/>
        </p:nvSpPr>
        <p:spPr>
          <a:xfrm>
            <a:off x="5540477" y="4887290"/>
            <a:ext cx="19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120875-AB16-486B-9AB8-7DB03F3BE98A}"/>
              </a:ext>
            </a:extLst>
          </p:cNvPr>
          <p:cNvSpPr txBox="1"/>
          <p:nvPr/>
        </p:nvSpPr>
        <p:spPr>
          <a:xfrm>
            <a:off x="5270090" y="41231"/>
            <a:ext cx="198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TRADUCTION</a:t>
            </a:r>
          </a:p>
        </p:txBody>
      </p:sp>
    </p:spTree>
    <p:extLst>
      <p:ext uri="{BB962C8B-B14F-4D97-AF65-F5344CB8AC3E}">
        <p14:creationId xmlns:p14="http://schemas.microsoft.com/office/powerpoint/2010/main" val="103894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453A184-EAB1-47B5-BDF4-73A1440EC8EB}"/>
              </a:ext>
            </a:extLst>
          </p:cNvPr>
          <p:cNvSpPr/>
          <p:nvPr/>
        </p:nvSpPr>
        <p:spPr>
          <a:xfrm>
            <a:off x="2045110" y="1199535"/>
            <a:ext cx="7256207" cy="549622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CE958-49DD-408B-957E-76ABEE20B7E9}"/>
              </a:ext>
            </a:extLst>
          </p:cNvPr>
          <p:cNvSpPr/>
          <p:nvPr/>
        </p:nvSpPr>
        <p:spPr>
          <a:xfrm>
            <a:off x="3628103" y="235974"/>
            <a:ext cx="3972232" cy="845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7D3D-ADEF-467D-9CDC-B044C1519AE7}"/>
              </a:ext>
            </a:extLst>
          </p:cNvPr>
          <p:cNvSpPr txBox="1"/>
          <p:nvPr/>
        </p:nvSpPr>
        <p:spPr>
          <a:xfrm>
            <a:off x="4724400" y="33562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PEDIDO NUEVO</a:t>
            </a:r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2AED6C-6C2B-4FE2-8006-AC9D907974F9}"/>
              </a:ext>
            </a:extLst>
          </p:cNvPr>
          <p:cNvSpPr/>
          <p:nvPr/>
        </p:nvSpPr>
        <p:spPr>
          <a:xfrm>
            <a:off x="4724400" y="1411551"/>
            <a:ext cx="2408904" cy="4522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22A52D-D8A8-4982-8E17-00A5E4AFBBEB}"/>
              </a:ext>
            </a:extLst>
          </p:cNvPr>
          <p:cNvSpPr/>
          <p:nvPr/>
        </p:nvSpPr>
        <p:spPr>
          <a:xfrm>
            <a:off x="4724400" y="2549323"/>
            <a:ext cx="2408904" cy="4522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1936E7-8B02-4F1B-987D-BCD59C6268D2}"/>
              </a:ext>
            </a:extLst>
          </p:cNvPr>
          <p:cNvSpPr/>
          <p:nvPr/>
        </p:nvSpPr>
        <p:spPr>
          <a:xfrm>
            <a:off x="4724401" y="3657859"/>
            <a:ext cx="2408904" cy="4522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A76FA8-77D2-46F7-A606-397AC0EA3079}"/>
              </a:ext>
            </a:extLst>
          </p:cNvPr>
          <p:cNvSpPr/>
          <p:nvPr/>
        </p:nvSpPr>
        <p:spPr>
          <a:xfrm>
            <a:off x="4724400" y="4159611"/>
            <a:ext cx="2408904" cy="4522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C46E82E-57E5-4DFF-83C3-DE994561EA86}"/>
              </a:ext>
            </a:extLst>
          </p:cNvPr>
          <p:cNvSpPr/>
          <p:nvPr/>
        </p:nvSpPr>
        <p:spPr>
          <a:xfrm>
            <a:off x="4724400" y="4683950"/>
            <a:ext cx="2408904" cy="4522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7BF67BE-B626-4CC5-9106-A23C5EBFC2BE}"/>
              </a:ext>
            </a:extLst>
          </p:cNvPr>
          <p:cNvSpPr/>
          <p:nvPr/>
        </p:nvSpPr>
        <p:spPr>
          <a:xfrm>
            <a:off x="4724400" y="5168708"/>
            <a:ext cx="2408904" cy="4522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27E8D3-3F8C-4172-92A0-44ACE4D41F6F}"/>
              </a:ext>
            </a:extLst>
          </p:cNvPr>
          <p:cNvSpPr txBox="1"/>
          <p:nvPr/>
        </p:nvSpPr>
        <p:spPr>
          <a:xfrm>
            <a:off x="2556387" y="1456715"/>
            <a:ext cx="1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Costo</a:t>
            </a:r>
            <a:r>
              <a:rPr lang="en-US" dirty="0"/>
              <a:t> </a:t>
            </a:r>
            <a:r>
              <a:rPr lang="en-US" dirty="0" err="1" smtClean="0"/>
              <a:t>Producto</a:t>
            </a:r>
            <a:r>
              <a:rPr lang="en-US" dirty="0" smtClean="0"/>
              <a:t> $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FB2EB0-86AF-4CED-8EC9-4170E57025AE}"/>
              </a:ext>
            </a:extLst>
          </p:cNvPr>
          <p:cNvSpPr txBox="1"/>
          <p:nvPr/>
        </p:nvSpPr>
        <p:spPr>
          <a:xfrm>
            <a:off x="2890683" y="2632275"/>
            <a:ext cx="164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Fecha</a:t>
            </a:r>
            <a:r>
              <a:rPr lang="en-US" dirty="0"/>
              <a:t> </a:t>
            </a:r>
            <a:r>
              <a:rPr lang="en-US" dirty="0" err="1"/>
              <a:t>llegada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01AE8-5A4A-44B5-88AC-2AEA532168FA}"/>
              </a:ext>
            </a:extLst>
          </p:cNvPr>
          <p:cNvSpPr txBox="1"/>
          <p:nvPr/>
        </p:nvSpPr>
        <p:spPr>
          <a:xfrm>
            <a:off x="2866105" y="3740811"/>
            <a:ext cx="185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Guia</a:t>
            </a:r>
            <a:r>
              <a:rPr lang="en-US" dirty="0"/>
              <a:t> de </a:t>
            </a:r>
            <a:r>
              <a:rPr lang="en-US" dirty="0" err="1"/>
              <a:t>compra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9600AF-382A-43BE-B0CE-CD02E72EDD88}"/>
              </a:ext>
            </a:extLst>
          </p:cNvPr>
          <p:cNvSpPr txBox="1"/>
          <p:nvPr/>
        </p:nvSpPr>
        <p:spPr>
          <a:xfrm>
            <a:off x="2866104" y="4272059"/>
            <a:ext cx="185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Pago </a:t>
            </a:r>
            <a:r>
              <a:rPr lang="en-US" dirty="0" err="1"/>
              <a:t>Depositado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268B0B2-08B2-4E6E-8714-DEB5C2848488}"/>
              </a:ext>
            </a:extLst>
          </p:cNvPr>
          <p:cNvSpPr/>
          <p:nvPr/>
        </p:nvSpPr>
        <p:spPr>
          <a:xfrm>
            <a:off x="4724400" y="1984591"/>
            <a:ext cx="2408904" cy="4522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5E5252-441C-4B6C-BF4D-27AA6FF2CF79}"/>
              </a:ext>
            </a:extLst>
          </p:cNvPr>
          <p:cNvSpPr txBox="1"/>
          <p:nvPr/>
        </p:nvSpPr>
        <p:spPr>
          <a:xfrm>
            <a:off x="2866104" y="2071232"/>
            <a:ext cx="164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Soporte</a:t>
            </a:r>
            <a:r>
              <a:rPr lang="en-US" dirty="0"/>
              <a:t> </a:t>
            </a:r>
            <a:r>
              <a:rPr lang="en-US" dirty="0" err="1"/>
              <a:t>Costo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3CA64A6-A1B4-4FDD-A4FE-628A62606CC3}"/>
              </a:ext>
            </a:extLst>
          </p:cNvPr>
          <p:cNvSpPr/>
          <p:nvPr/>
        </p:nvSpPr>
        <p:spPr>
          <a:xfrm>
            <a:off x="10618839" y="68826"/>
            <a:ext cx="1052051" cy="845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99BCD1-7F12-494D-86DF-B5830CE3EA1B}"/>
              </a:ext>
            </a:extLst>
          </p:cNvPr>
          <p:cNvSpPr txBox="1"/>
          <p:nvPr/>
        </p:nvSpPr>
        <p:spPr>
          <a:xfrm>
            <a:off x="10461523" y="1042219"/>
            <a:ext cx="173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NAME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27180B-DBBD-476F-85A5-CC32D33E9273}"/>
              </a:ext>
            </a:extLst>
          </p:cNvPr>
          <p:cNvCxnSpPr/>
          <p:nvPr/>
        </p:nvCxnSpPr>
        <p:spPr>
          <a:xfrm>
            <a:off x="9134168" y="560439"/>
            <a:ext cx="1484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3FDCB91-8D8C-44A3-A8EF-6987101AED9F}"/>
              </a:ext>
            </a:extLst>
          </p:cNvPr>
          <p:cNvSpPr txBox="1"/>
          <p:nvPr/>
        </p:nvSpPr>
        <p:spPr>
          <a:xfrm>
            <a:off x="8342670" y="211845"/>
            <a:ext cx="83574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 Profile photo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6C0B23-D08D-449C-B60B-5239E7AD63D0}"/>
              </a:ext>
            </a:extLst>
          </p:cNvPr>
          <p:cNvCxnSpPr/>
          <p:nvPr/>
        </p:nvCxnSpPr>
        <p:spPr>
          <a:xfrm>
            <a:off x="147483" y="491613"/>
            <a:ext cx="640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B6AF5E7-8FEA-4397-98A2-0D4CFABCE782}"/>
              </a:ext>
            </a:extLst>
          </p:cNvPr>
          <p:cNvCxnSpPr/>
          <p:nvPr/>
        </p:nvCxnSpPr>
        <p:spPr>
          <a:xfrm>
            <a:off x="147483" y="673510"/>
            <a:ext cx="640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639943-4BB4-4308-83D2-3ACDA5A172DA}"/>
              </a:ext>
            </a:extLst>
          </p:cNvPr>
          <p:cNvCxnSpPr/>
          <p:nvPr/>
        </p:nvCxnSpPr>
        <p:spPr>
          <a:xfrm>
            <a:off x="147483" y="914400"/>
            <a:ext cx="640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F1CF9C5-5959-4038-859D-FB35522C7FF8}"/>
              </a:ext>
            </a:extLst>
          </p:cNvPr>
          <p:cNvSpPr txBox="1"/>
          <p:nvPr/>
        </p:nvSpPr>
        <p:spPr>
          <a:xfrm>
            <a:off x="884903" y="491613"/>
            <a:ext cx="83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FA572A-ED81-444E-8A17-A33E2880C286}"/>
              </a:ext>
            </a:extLst>
          </p:cNvPr>
          <p:cNvSpPr txBox="1"/>
          <p:nvPr/>
        </p:nvSpPr>
        <p:spPr>
          <a:xfrm>
            <a:off x="2866104" y="4753385"/>
            <a:ext cx="185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Referencia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C39994-09FF-4092-B577-F2AE6B269F9E}"/>
              </a:ext>
            </a:extLst>
          </p:cNvPr>
          <p:cNvSpPr txBox="1"/>
          <p:nvPr/>
        </p:nvSpPr>
        <p:spPr>
          <a:xfrm>
            <a:off x="2890683" y="5251656"/>
            <a:ext cx="185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Soporte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9ACA871-F24F-4603-A7F5-6DB155282F7F}"/>
              </a:ext>
            </a:extLst>
          </p:cNvPr>
          <p:cNvSpPr/>
          <p:nvPr/>
        </p:nvSpPr>
        <p:spPr>
          <a:xfrm>
            <a:off x="4045974" y="5999528"/>
            <a:ext cx="1356852" cy="4522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E5FBEB1-13BE-4B45-83F5-AA67382D778C}"/>
              </a:ext>
            </a:extLst>
          </p:cNvPr>
          <p:cNvSpPr/>
          <p:nvPr/>
        </p:nvSpPr>
        <p:spPr>
          <a:xfrm>
            <a:off x="5928853" y="5999528"/>
            <a:ext cx="1356852" cy="45228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E34D32-F703-4A50-8775-9195B89546CD}"/>
              </a:ext>
            </a:extLst>
          </p:cNvPr>
          <p:cNvSpPr txBox="1"/>
          <p:nvPr/>
        </p:nvSpPr>
        <p:spPr>
          <a:xfrm>
            <a:off x="4200833" y="6082480"/>
            <a:ext cx="135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C79AB9-1F41-486D-9FBE-185959BB259D}"/>
              </a:ext>
            </a:extLst>
          </p:cNvPr>
          <p:cNvSpPr txBox="1"/>
          <p:nvPr/>
        </p:nvSpPr>
        <p:spPr>
          <a:xfrm>
            <a:off x="6113207" y="6075421"/>
            <a:ext cx="135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E2B466-A1CC-4D4E-B42B-CA0B46CDFFA9}"/>
              </a:ext>
            </a:extLst>
          </p:cNvPr>
          <p:cNvSpPr txBox="1"/>
          <p:nvPr/>
        </p:nvSpPr>
        <p:spPr>
          <a:xfrm>
            <a:off x="7285705" y="1480377"/>
            <a:ext cx="1533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Amount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C09C35-B52B-4C70-A1E4-92E8FB470286}"/>
              </a:ext>
            </a:extLst>
          </p:cNvPr>
          <p:cNvSpPr txBox="1"/>
          <p:nvPr/>
        </p:nvSpPr>
        <p:spPr>
          <a:xfrm>
            <a:off x="7285704" y="2026067"/>
            <a:ext cx="2231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Image field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5F8369-FEDF-4893-A60F-B3B1EDE8AA72}"/>
              </a:ext>
            </a:extLst>
          </p:cNvPr>
          <p:cNvSpPr txBox="1"/>
          <p:nvPr/>
        </p:nvSpPr>
        <p:spPr>
          <a:xfrm>
            <a:off x="7325034" y="2500492"/>
            <a:ext cx="1533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Date Field Calendar picker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645791-CBA5-412C-883B-1D37B32CB064}"/>
              </a:ext>
            </a:extLst>
          </p:cNvPr>
          <p:cNvSpPr txBox="1"/>
          <p:nvPr/>
        </p:nvSpPr>
        <p:spPr>
          <a:xfrm>
            <a:off x="7403692" y="3786977"/>
            <a:ext cx="1533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Text Field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9D239B-D2F8-4AF4-8B49-BFB1CEA6114E}"/>
              </a:ext>
            </a:extLst>
          </p:cNvPr>
          <p:cNvSpPr txBox="1"/>
          <p:nvPr/>
        </p:nvSpPr>
        <p:spPr>
          <a:xfrm>
            <a:off x="7450394" y="4273038"/>
            <a:ext cx="1533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Amount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19300C-DE14-443F-B472-3C04E8F647B0}"/>
              </a:ext>
            </a:extLst>
          </p:cNvPr>
          <p:cNvSpPr txBox="1"/>
          <p:nvPr/>
        </p:nvSpPr>
        <p:spPr>
          <a:xfrm>
            <a:off x="7467600" y="4869585"/>
            <a:ext cx="1533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Text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A240BF-7819-40FA-95F1-D33665F0BCD4}"/>
              </a:ext>
            </a:extLst>
          </p:cNvPr>
          <p:cNvSpPr txBox="1"/>
          <p:nvPr/>
        </p:nvSpPr>
        <p:spPr>
          <a:xfrm>
            <a:off x="7467600" y="5259355"/>
            <a:ext cx="1533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Image field</a:t>
            </a:r>
          </a:p>
        </p:txBody>
      </p:sp>
      <p:sp>
        <p:nvSpPr>
          <p:cNvPr id="38" name="Rectangle: Rounded Corners 7">
            <a:extLst>
              <a:ext uri="{FF2B5EF4-FFF2-40B4-BE49-F238E27FC236}">
                <a16:creationId xmlns:a16="http://schemas.microsoft.com/office/drawing/2014/main" id="{9122A52D-D8A8-4982-8E17-00A5E4AFBBEB}"/>
              </a:ext>
            </a:extLst>
          </p:cNvPr>
          <p:cNvSpPr/>
          <p:nvPr/>
        </p:nvSpPr>
        <p:spPr>
          <a:xfrm>
            <a:off x="4738926" y="3101294"/>
            <a:ext cx="2408904" cy="4522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FB2EB0-86AF-4CED-8EC9-4170E57025AE}"/>
              </a:ext>
            </a:extLst>
          </p:cNvPr>
          <p:cNvSpPr txBox="1"/>
          <p:nvPr/>
        </p:nvSpPr>
        <p:spPr>
          <a:xfrm>
            <a:off x="2916606" y="3152096"/>
            <a:ext cx="164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Peso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645791-CBA5-412C-883B-1D37B32CB064}"/>
              </a:ext>
            </a:extLst>
          </p:cNvPr>
          <p:cNvSpPr txBox="1"/>
          <p:nvPr/>
        </p:nvSpPr>
        <p:spPr>
          <a:xfrm>
            <a:off x="7403692" y="3178337"/>
            <a:ext cx="1533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Wheight</a:t>
            </a:r>
            <a:r>
              <a:rPr lang="en-US" sz="1200" dirty="0" smtClean="0"/>
              <a:t> (Text Field)</a:t>
            </a:r>
          </a:p>
          <a:p>
            <a:r>
              <a:rPr lang="en-US" sz="1200" dirty="0" smtClean="0"/>
              <a:t>Kg system metric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679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B9720D-F81C-4BA2-AD2D-4BDC4FCB1E3A}"/>
              </a:ext>
            </a:extLst>
          </p:cNvPr>
          <p:cNvSpPr/>
          <p:nvPr/>
        </p:nvSpPr>
        <p:spPr>
          <a:xfrm>
            <a:off x="0" y="57682"/>
            <a:ext cx="12191999" cy="85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66689-4D79-47BD-B344-8450EE639B35}"/>
              </a:ext>
            </a:extLst>
          </p:cNvPr>
          <p:cNvSpPr txBox="1"/>
          <p:nvPr/>
        </p:nvSpPr>
        <p:spPr>
          <a:xfrm>
            <a:off x="3390221" y="335628"/>
            <a:ext cx="6907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 PEDIDOS (USER VIEW) Only DISPLAY ITS Shipments.(ADMIN VIEW CAN SEE ALL Shipments  and can edit all fields)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AFEB69-746B-45C6-A060-1642C04602C9}"/>
              </a:ext>
            </a:extLst>
          </p:cNvPr>
          <p:cNvCxnSpPr/>
          <p:nvPr/>
        </p:nvCxnSpPr>
        <p:spPr>
          <a:xfrm>
            <a:off x="147483" y="1209368"/>
            <a:ext cx="640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307B54-1A04-4E35-A4E7-A76F2FA447C8}"/>
              </a:ext>
            </a:extLst>
          </p:cNvPr>
          <p:cNvCxnSpPr/>
          <p:nvPr/>
        </p:nvCxnSpPr>
        <p:spPr>
          <a:xfrm>
            <a:off x="147483" y="1391265"/>
            <a:ext cx="640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30D5A5-1682-4ACE-8B6B-DA9E54214A69}"/>
              </a:ext>
            </a:extLst>
          </p:cNvPr>
          <p:cNvCxnSpPr/>
          <p:nvPr/>
        </p:nvCxnSpPr>
        <p:spPr>
          <a:xfrm>
            <a:off x="147483" y="1632155"/>
            <a:ext cx="640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FF2B1F-A8C3-4A3C-B89A-5F142F8E4568}"/>
              </a:ext>
            </a:extLst>
          </p:cNvPr>
          <p:cNvSpPr txBox="1"/>
          <p:nvPr/>
        </p:nvSpPr>
        <p:spPr>
          <a:xfrm>
            <a:off x="884903" y="1209368"/>
            <a:ext cx="83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38339DF-3A13-4E49-92B9-F6F8E94A6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571913"/>
              </p:ext>
            </p:extLst>
          </p:nvPr>
        </p:nvGraphicFramePr>
        <p:xfrm>
          <a:off x="983225" y="3057406"/>
          <a:ext cx="10007330" cy="2928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137">
                  <a:extLst>
                    <a:ext uri="{9D8B030D-6E8A-4147-A177-3AD203B41FA5}">
                      <a16:colId xmlns:a16="http://schemas.microsoft.com/office/drawing/2014/main" val="3994266820"/>
                    </a:ext>
                  </a:extLst>
                </a:gridCol>
                <a:gridCol w="678473">
                  <a:extLst>
                    <a:ext uri="{9D8B030D-6E8A-4147-A177-3AD203B41FA5}">
                      <a16:colId xmlns:a16="http://schemas.microsoft.com/office/drawing/2014/main" val="3688730323"/>
                    </a:ext>
                  </a:extLst>
                </a:gridCol>
                <a:gridCol w="795745">
                  <a:extLst>
                    <a:ext uri="{9D8B030D-6E8A-4147-A177-3AD203B41FA5}">
                      <a16:colId xmlns:a16="http://schemas.microsoft.com/office/drawing/2014/main" val="4287846950"/>
                    </a:ext>
                  </a:extLst>
                </a:gridCol>
                <a:gridCol w="658465">
                  <a:extLst>
                    <a:ext uri="{9D8B030D-6E8A-4147-A177-3AD203B41FA5}">
                      <a16:colId xmlns:a16="http://schemas.microsoft.com/office/drawing/2014/main" val="797906400"/>
                    </a:ext>
                  </a:extLst>
                </a:gridCol>
                <a:gridCol w="770547">
                  <a:extLst>
                    <a:ext uri="{9D8B030D-6E8A-4147-A177-3AD203B41FA5}">
                      <a16:colId xmlns:a16="http://schemas.microsoft.com/office/drawing/2014/main" val="1443165876"/>
                    </a:ext>
                  </a:extLst>
                </a:gridCol>
                <a:gridCol w="628691">
                  <a:extLst>
                    <a:ext uri="{9D8B030D-6E8A-4147-A177-3AD203B41FA5}">
                      <a16:colId xmlns:a16="http://schemas.microsoft.com/office/drawing/2014/main" val="2762584965"/>
                    </a:ext>
                  </a:extLst>
                </a:gridCol>
                <a:gridCol w="781928">
                  <a:extLst>
                    <a:ext uri="{9D8B030D-6E8A-4147-A177-3AD203B41FA5}">
                      <a16:colId xmlns:a16="http://schemas.microsoft.com/office/drawing/2014/main" val="2174612203"/>
                    </a:ext>
                  </a:extLst>
                </a:gridCol>
                <a:gridCol w="737400">
                  <a:extLst>
                    <a:ext uri="{9D8B030D-6E8A-4147-A177-3AD203B41FA5}">
                      <a16:colId xmlns:a16="http://schemas.microsoft.com/office/drawing/2014/main" val="853554868"/>
                    </a:ext>
                  </a:extLst>
                </a:gridCol>
                <a:gridCol w="737400">
                  <a:extLst>
                    <a:ext uri="{9D8B030D-6E8A-4147-A177-3AD203B41FA5}">
                      <a16:colId xmlns:a16="http://schemas.microsoft.com/office/drawing/2014/main" val="3365889352"/>
                    </a:ext>
                  </a:extLst>
                </a:gridCol>
                <a:gridCol w="1191848">
                  <a:extLst>
                    <a:ext uri="{9D8B030D-6E8A-4147-A177-3AD203B41FA5}">
                      <a16:colId xmlns:a16="http://schemas.microsoft.com/office/drawing/2014/main" val="1957636988"/>
                    </a:ext>
                  </a:extLst>
                </a:gridCol>
                <a:gridCol w="1191848">
                  <a:extLst>
                    <a:ext uri="{9D8B030D-6E8A-4147-A177-3AD203B41FA5}">
                      <a16:colId xmlns:a16="http://schemas.microsoft.com/office/drawing/2014/main" val="3074374737"/>
                    </a:ext>
                  </a:extLst>
                </a:gridCol>
                <a:gridCol w="1191848">
                  <a:extLst>
                    <a:ext uri="{9D8B030D-6E8A-4147-A177-3AD203B41FA5}">
                      <a16:colId xmlns:a16="http://schemas.microsoft.com/office/drawing/2014/main" val="1055765037"/>
                    </a:ext>
                  </a:extLst>
                </a:gridCol>
              </a:tblGrid>
              <a:tr h="754029">
                <a:tc>
                  <a:txBody>
                    <a:bodyPr/>
                    <a:lstStyle/>
                    <a:p>
                      <a:r>
                        <a:rPr lang="en-US" sz="1000" dirty="0" err="1"/>
                        <a:t>Costo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Producto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Soporte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Producto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Fecha</a:t>
                      </a:r>
                      <a:r>
                        <a:rPr lang="en-US" sz="1000" dirty="0"/>
                        <a:t> de </a:t>
                      </a:r>
                      <a:r>
                        <a:rPr lang="en-US" sz="1000" dirty="0" err="1"/>
                        <a:t>Recibido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Guia</a:t>
                      </a:r>
                      <a:r>
                        <a:rPr lang="en-US" sz="1000" dirty="0"/>
                        <a:t> de </a:t>
                      </a:r>
                      <a:r>
                        <a:rPr lang="en-US" sz="1000" dirty="0" err="1"/>
                        <a:t>compra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Pago </a:t>
                      </a:r>
                      <a:r>
                        <a:rPr lang="en-US" sz="1000" dirty="0" err="1"/>
                        <a:t>depositado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Referencia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Soporte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Peso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GUIA DE ENVIO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PAQUETERIA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FECHA DE ENVIADO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772033"/>
                  </a:ext>
                </a:extLst>
              </a:tr>
              <a:tr h="1400339">
                <a:tc>
                  <a:txBody>
                    <a:bodyPr/>
                    <a:lstStyle/>
                    <a:p>
                      <a:r>
                        <a:rPr lang="en-US" sz="1200" dirty="0"/>
                        <a:t>Amount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Image If double click image should be displayed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No. shipment(Numeric Field)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Amount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Reference number (Numeric Field)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Image if double click image should be displayed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SHIPPED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10kg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 FIELD</a:t>
                      </a:r>
                    </a:p>
                    <a:p>
                      <a:r>
                        <a:rPr lang="en-US" sz="1200" dirty="0"/>
                        <a:t>DHL</a:t>
                      </a:r>
                    </a:p>
                    <a:p>
                      <a:r>
                        <a:rPr lang="en-US" sz="1200" dirty="0"/>
                        <a:t>ESTAFETA</a:t>
                      </a:r>
                    </a:p>
                    <a:p>
                      <a:r>
                        <a:rPr lang="en-US" sz="1200" dirty="0"/>
                        <a:t>FEDEX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SENT DATE (Date Field)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95096"/>
                  </a:ext>
                </a:extLst>
              </a:tr>
              <a:tr h="4368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18148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F0687F-776C-4142-B046-BC990149DBCB}"/>
              </a:ext>
            </a:extLst>
          </p:cNvPr>
          <p:cNvSpPr txBox="1"/>
          <p:nvPr/>
        </p:nvSpPr>
        <p:spPr>
          <a:xfrm>
            <a:off x="2039727" y="2002616"/>
            <a:ext cx="13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 CAMINO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2477FC-A451-4F1E-A236-476A85F69FC8}"/>
              </a:ext>
            </a:extLst>
          </p:cNvPr>
          <p:cNvSpPr txBox="1"/>
          <p:nvPr/>
        </p:nvSpPr>
        <p:spPr>
          <a:xfrm>
            <a:off x="5074985" y="1996627"/>
            <a:ext cx="147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PENDIENTES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106C48-296D-4508-A298-FE95DB3CBF04}"/>
              </a:ext>
            </a:extLst>
          </p:cNvPr>
          <p:cNvSpPr txBox="1"/>
          <p:nvPr/>
        </p:nvSpPr>
        <p:spPr>
          <a:xfrm>
            <a:off x="7940421" y="1892080"/>
            <a:ext cx="147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RECIBIDOS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8DD80F-B302-48D8-969F-335C66C0E8E5}"/>
              </a:ext>
            </a:extLst>
          </p:cNvPr>
          <p:cNvSpPr txBox="1"/>
          <p:nvPr/>
        </p:nvSpPr>
        <p:spPr>
          <a:xfrm>
            <a:off x="2312570" y="1011918"/>
            <a:ext cx="1209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964ABB-3FC0-499A-AF3C-9B51426127E9}"/>
              </a:ext>
            </a:extLst>
          </p:cNvPr>
          <p:cNvSpPr txBox="1"/>
          <p:nvPr/>
        </p:nvSpPr>
        <p:spPr>
          <a:xfrm>
            <a:off x="5345372" y="993950"/>
            <a:ext cx="1209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67D3A6-45D8-490A-AF85-0CE8FE18636B}"/>
              </a:ext>
            </a:extLst>
          </p:cNvPr>
          <p:cNvSpPr txBox="1"/>
          <p:nvPr/>
        </p:nvSpPr>
        <p:spPr>
          <a:xfrm>
            <a:off x="7940421" y="909360"/>
            <a:ext cx="1209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Black" panose="020B0A04020102020204" pitchFamily="34" charset="0"/>
              </a:rPr>
              <a:t>10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7ACA60-E7E6-4C68-8518-E6E1A1207DE4}"/>
              </a:ext>
            </a:extLst>
          </p:cNvPr>
          <p:cNvSpPr/>
          <p:nvPr/>
        </p:nvSpPr>
        <p:spPr>
          <a:xfrm>
            <a:off x="147483" y="3994951"/>
            <a:ext cx="835742" cy="479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E46898-C11E-4600-8FA1-B4A5B47E2624}"/>
              </a:ext>
            </a:extLst>
          </p:cNvPr>
          <p:cNvSpPr txBox="1"/>
          <p:nvPr/>
        </p:nvSpPr>
        <p:spPr>
          <a:xfrm>
            <a:off x="145241" y="4105285"/>
            <a:ext cx="11575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Modificar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FC179A-20D5-4172-ACE4-E218F911638C}"/>
              </a:ext>
            </a:extLst>
          </p:cNvPr>
          <p:cNvSpPr txBox="1"/>
          <p:nvPr/>
        </p:nvSpPr>
        <p:spPr>
          <a:xfrm>
            <a:off x="467523" y="6010183"/>
            <a:ext cx="3997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 button allows you to modify input fields. Or delete the shipment. Ask to confirm to delete a shipment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B70FC5-03B1-4E2B-B769-D3CFE28F33FF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565354" y="4474612"/>
            <a:ext cx="1059702" cy="153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0FD821-7D80-4139-9A09-318E74E5EC9E}"/>
              </a:ext>
            </a:extLst>
          </p:cNvPr>
          <p:cNvCxnSpPr>
            <a:cxnSpLocks/>
          </p:cNvCxnSpPr>
          <p:nvPr/>
        </p:nvCxnSpPr>
        <p:spPr>
          <a:xfrm flipH="1">
            <a:off x="8593584" y="1899821"/>
            <a:ext cx="1704514" cy="1146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3B2644-2D3D-4B35-8F4E-39E56A05E48F}"/>
              </a:ext>
            </a:extLst>
          </p:cNvPr>
          <p:cNvCxnSpPr>
            <a:cxnSpLocks/>
          </p:cNvCxnSpPr>
          <p:nvPr/>
        </p:nvCxnSpPr>
        <p:spPr>
          <a:xfrm>
            <a:off x="10298097" y="1899821"/>
            <a:ext cx="168676" cy="115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7B8C38B-4586-4CE8-A45E-4A603BE9F3A2}"/>
              </a:ext>
            </a:extLst>
          </p:cNvPr>
          <p:cNvSpPr txBox="1"/>
          <p:nvPr/>
        </p:nvSpPr>
        <p:spPr>
          <a:xfrm>
            <a:off x="9608953" y="1500326"/>
            <a:ext cx="1497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Only Admin can Modify this fields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3AEA76-7A7C-4AAE-8263-D8A6459A4688}"/>
              </a:ext>
            </a:extLst>
          </p:cNvPr>
          <p:cNvCxnSpPr>
            <a:cxnSpLocks/>
          </p:cNvCxnSpPr>
          <p:nvPr/>
        </p:nvCxnSpPr>
        <p:spPr>
          <a:xfrm flipH="1" flipV="1">
            <a:off x="4724401" y="4784399"/>
            <a:ext cx="1713386" cy="116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CF7D2C9-AD2D-4D0D-8BBD-E5A1263228EE}"/>
              </a:ext>
            </a:extLst>
          </p:cNvPr>
          <p:cNvSpPr txBox="1"/>
          <p:nvPr/>
        </p:nvSpPr>
        <p:spPr>
          <a:xfrm>
            <a:off x="5824225" y="5876041"/>
            <a:ext cx="515745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Row should be green or red (not intense red) if actual date is 3 days greater than Arrival Date or green if is less than 3 days should be green (use pastel colors)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E822324-D432-45E8-8482-CF369B81AFA4}"/>
              </a:ext>
            </a:extLst>
          </p:cNvPr>
          <p:cNvCxnSpPr/>
          <p:nvPr/>
        </p:nvCxnSpPr>
        <p:spPr>
          <a:xfrm flipH="1">
            <a:off x="3390221" y="1578178"/>
            <a:ext cx="542587" cy="141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EDEC2DE-2C02-4DD4-93DA-C1896047D8CC}"/>
              </a:ext>
            </a:extLst>
          </p:cNvPr>
          <p:cNvSpPr txBox="1"/>
          <p:nvPr/>
        </p:nvSpPr>
        <p:spPr>
          <a:xfrm>
            <a:off x="3217355" y="1282758"/>
            <a:ext cx="143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Arribal</a:t>
            </a:r>
            <a:r>
              <a:rPr lang="en-US" dirty="0"/>
              <a:t> Date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84EE393-9C3A-41F6-B317-40C63563F6D9}"/>
              </a:ext>
            </a:extLst>
          </p:cNvPr>
          <p:cNvSpPr/>
          <p:nvPr/>
        </p:nvSpPr>
        <p:spPr>
          <a:xfrm>
            <a:off x="390617" y="2372562"/>
            <a:ext cx="1596691" cy="435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7F5B9D-13B9-4CCB-AB90-F2D6B5091C49}"/>
              </a:ext>
            </a:extLst>
          </p:cNvPr>
          <p:cNvSpPr txBox="1"/>
          <p:nvPr/>
        </p:nvSpPr>
        <p:spPr>
          <a:xfrm>
            <a:off x="531336" y="2446742"/>
            <a:ext cx="1376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SHIPMENT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37EBB4C-FDDC-4C36-AA87-03C381C3B9E8}"/>
              </a:ext>
            </a:extLst>
          </p:cNvPr>
          <p:cNvSpPr/>
          <p:nvPr/>
        </p:nvSpPr>
        <p:spPr>
          <a:xfrm>
            <a:off x="142377" y="3442667"/>
            <a:ext cx="835742" cy="479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140A16-04D4-4705-95A9-C05111E03A8B}"/>
              </a:ext>
            </a:extLst>
          </p:cNvPr>
          <p:cNvSpPr txBox="1"/>
          <p:nvPr/>
        </p:nvSpPr>
        <p:spPr>
          <a:xfrm>
            <a:off x="194877" y="3590932"/>
            <a:ext cx="11575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Borrar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7137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7CAD4A-3C42-4B68-A47F-07B39CEC76D5}"/>
              </a:ext>
            </a:extLst>
          </p:cNvPr>
          <p:cNvSpPr/>
          <p:nvPr/>
        </p:nvSpPr>
        <p:spPr>
          <a:xfrm>
            <a:off x="0" y="235974"/>
            <a:ext cx="12192000" cy="845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541D36-9CD1-4C0B-A3DD-55311D0D8122}"/>
              </a:ext>
            </a:extLst>
          </p:cNvPr>
          <p:cNvSpPr txBox="1"/>
          <p:nvPr/>
        </p:nvSpPr>
        <p:spPr>
          <a:xfrm>
            <a:off x="4857135" y="33559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REPORTES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408D8D-C92B-486F-B746-07B2DD2AE6EC}"/>
              </a:ext>
            </a:extLst>
          </p:cNvPr>
          <p:cNvCxnSpPr/>
          <p:nvPr/>
        </p:nvCxnSpPr>
        <p:spPr>
          <a:xfrm>
            <a:off x="265470" y="1376516"/>
            <a:ext cx="6400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2E6AD1-EF1C-4A55-B4F9-26CD0C59CE14}"/>
              </a:ext>
            </a:extLst>
          </p:cNvPr>
          <p:cNvCxnSpPr/>
          <p:nvPr/>
        </p:nvCxnSpPr>
        <p:spPr>
          <a:xfrm>
            <a:off x="265470" y="1558413"/>
            <a:ext cx="6400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697CB1-E157-4D75-8685-F5CFA6977FFD}"/>
              </a:ext>
            </a:extLst>
          </p:cNvPr>
          <p:cNvCxnSpPr/>
          <p:nvPr/>
        </p:nvCxnSpPr>
        <p:spPr>
          <a:xfrm>
            <a:off x="265470" y="1799303"/>
            <a:ext cx="6400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078E4D-5C6F-4916-BDC3-1E43180C3EF5}"/>
              </a:ext>
            </a:extLst>
          </p:cNvPr>
          <p:cNvSpPr txBox="1"/>
          <p:nvPr/>
        </p:nvSpPr>
        <p:spPr>
          <a:xfrm>
            <a:off x="1002890" y="1376516"/>
            <a:ext cx="83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7D638A-F01F-4BE1-B0E8-0DEDB4D2E54C}"/>
              </a:ext>
            </a:extLst>
          </p:cNvPr>
          <p:cNvSpPr/>
          <p:nvPr/>
        </p:nvSpPr>
        <p:spPr>
          <a:xfrm>
            <a:off x="3098307" y="2965142"/>
            <a:ext cx="1758828" cy="390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87784CA-C04D-4D0B-8C96-EDD18DB1F65C}"/>
              </a:ext>
            </a:extLst>
          </p:cNvPr>
          <p:cNvSpPr/>
          <p:nvPr/>
        </p:nvSpPr>
        <p:spPr>
          <a:xfrm>
            <a:off x="6579833" y="2922233"/>
            <a:ext cx="1758828" cy="390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3DF9A6-9FE1-4068-BB61-DDF0AB037DF9}"/>
              </a:ext>
            </a:extLst>
          </p:cNvPr>
          <p:cNvSpPr txBox="1"/>
          <p:nvPr/>
        </p:nvSpPr>
        <p:spPr>
          <a:xfrm>
            <a:off x="1713390" y="2986427"/>
            <a:ext cx="113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440767-49A8-4FE6-A071-4DAD3E3E3C01}"/>
              </a:ext>
            </a:extLst>
          </p:cNvPr>
          <p:cNvSpPr txBox="1"/>
          <p:nvPr/>
        </p:nvSpPr>
        <p:spPr>
          <a:xfrm>
            <a:off x="5328081" y="2965713"/>
            <a:ext cx="113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9E9F87-CA8E-43E9-BE95-5A8454C9CD8C}"/>
              </a:ext>
            </a:extLst>
          </p:cNvPr>
          <p:cNvCxnSpPr/>
          <p:nvPr/>
        </p:nvCxnSpPr>
        <p:spPr>
          <a:xfrm flipH="1">
            <a:off x="4163627" y="1651247"/>
            <a:ext cx="1164454" cy="127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28AA28-D4A0-49DB-A536-771AC3D4FE0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328081" y="1651247"/>
            <a:ext cx="2131166" cy="127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E52EBA-26A0-4605-AF96-ED4C77107C38}"/>
              </a:ext>
            </a:extLst>
          </p:cNvPr>
          <p:cNvSpPr txBox="1"/>
          <p:nvPr/>
        </p:nvSpPr>
        <p:spPr>
          <a:xfrm>
            <a:off x="4474346" y="1278384"/>
            <a:ext cx="1899821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PICKERS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F3D8F-1AC8-450C-A8C4-04D467809D4E}"/>
              </a:ext>
            </a:extLst>
          </p:cNvPr>
          <p:cNvSpPr txBox="1"/>
          <p:nvPr/>
        </p:nvSpPr>
        <p:spPr>
          <a:xfrm>
            <a:off x="1839104" y="3429000"/>
            <a:ext cx="186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7CC2A4F-9479-4700-B493-13822776BF09}"/>
              </a:ext>
            </a:extLst>
          </p:cNvPr>
          <p:cNvSpPr/>
          <p:nvPr/>
        </p:nvSpPr>
        <p:spPr>
          <a:xfrm>
            <a:off x="4163627" y="3764132"/>
            <a:ext cx="1356852" cy="4522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BF3178-7D3F-43F8-A325-894DF9EB40B5}"/>
              </a:ext>
            </a:extLst>
          </p:cNvPr>
          <p:cNvSpPr txBox="1"/>
          <p:nvPr/>
        </p:nvSpPr>
        <p:spPr>
          <a:xfrm>
            <a:off x="4318486" y="3847084"/>
            <a:ext cx="135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FA8464D-A0BB-41C9-B518-B55B283871F1}"/>
              </a:ext>
            </a:extLst>
          </p:cNvPr>
          <p:cNvSpPr/>
          <p:nvPr/>
        </p:nvSpPr>
        <p:spPr>
          <a:xfrm>
            <a:off x="6171460" y="3752773"/>
            <a:ext cx="1356852" cy="45228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87A443-064A-4BC8-922E-CC03EF75F6D3}"/>
              </a:ext>
            </a:extLst>
          </p:cNvPr>
          <p:cNvSpPr txBox="1"/>
          <p:nvPr/>
        </p:nvSpPr>
        <p:spPr>
          <a:xfrm>
            <a:off x="6355814" y="3828666"/>
            <a:ext cx="135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AEB830-AE44-4C26-B6D2-0A811E455103}"/>
              </a:ext>
            </a:extLst>
          </p:cNvPr>
          <p:cNvSpPr/>
          <p:nvPr/>
        </p:nvSpPr>
        <p:spPr>
          <a:xfrm>
            <a:off x="1828277" y="3828666"/>
            <a:ext cx="158230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A8B0AA-D202-42BE-B715-3F0F7CBF0430}"/>
              </a:ext>
            </a:extLst>
          </p:cNvPr>
          <p:cNvSpPr txBox="1"/>
          <p:nvPr/>
        </p:nvSpPr>
        <p:spPr>
          <a:xfrm>
            <a:off x="218017" y="2142545"/>
            <a:ext cx="284085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DROP DOWN TO FILTER BY STATUS (ENVIADO/PENDIENTE</a:t>
            </a:r>
            <a:r>
              <a:rPr lang="en-US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5CD909-3BBC-4E40-B319-E51108435433}"/>
              </a:ext>
            </a:extLst>
          </p:cNvPr>
          <p:cNvSpPr txBox="1"/>
          <p:nvPr/>
        </p:nvSpPr>
        <p:spPr>
          <a:xfrm>
            <a:off x="706290" y="3859000"/>
            <a:ext cx="186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EA37C5-CEA6-4C1B-8775-B154FEBCA6DA}"/>
              </a:ext>
            </a:extLst>
          </p:cNvPr>
          <p:cNvSpPr txBox="1"/>
          <p:nvPr/>
        </p:nvSpPr>
        <p:spPr>
          <a:xfrm>
            <a:off x="706290" y="4377801"/>
            <a:ext cx="186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0417C5-3E77-4F5F-85E2-C47769E31B84}"/>
              </a:ext>
            </a:extLst>
          </p:cNvPr>
          <p:cNvSpPr/>
          <p:nvPr/>
        </p:nvSpPr>
        <p:spPr>
          <a:xfrm>
            <a:off x="1779450" y="4392968"/>
            <a:ext cx="158230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BDE394-0331-4175-9F5B-BDAF7CAD6E8D}"/>
              </a:ext>
            </a:extLst>
          </p:cNvPr>
          <p:cNvCxnSpPr>
            <a:cxnSpLocks/>
          </p:cNvCxnSpPr>
          <p:nvPr/>
        </p:nvCxnSpPr>
        <p:spPr>
          <a:xfrm>
            <a:off x="1217268" y="2696099"/>
            <a:ext cx="621364" cy="116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75DFFC-1E2D-4EA9-9C64-269D6186C11A}"/>
              </a:ext>
            </a:extLst>
          </p:cNvPr>
          <p:cNvSpPr txBox="1"/>
          <p:nvPr/>
        </p:nvSpPr>
        <p:spPr>
          <a:xfrm>
            <a:off x="569724" y="5622564"/>
            <a:ext cx="284085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LIST ALL USERS WITH EXISITING RECORDS.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5C1AA2-4BB2-4A50-BF0E-42773DE0E98A}"/>
              </a:ext>
            </a:extLst>
          </p:cNvPr>
          <p:cNvCxnSpPr>
            <a:cxnSpLocks/>
          </p:cNvCxnSpPr>
          <p:nvPr/>
        </p:nvCxnSpPr>
        <p:spPr>
          <a:xfrm flipV="1">
            <a:off x="1527950" y="4762300"/>
            <a:ext cx="682590" cy="87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E293DD9-89AB-41E0-BEE2-C0DAECE52935}"/>
              </a:ext>
            </a:extLst>
          </p:cNvPr>
          <p:cNvSpPr txBox="1"/>
          <p:nvPr/>
        </p:nvSpPr>
        <p:spPr>
          <a:xfrm>
            <a:off x="9628529" y="1819279"/>
            <a:ext cx="147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A5AFA1-2986-4461-A37A-EBDBDDB1EDE2}"/>
              </a:ext>
            </a:extLst>
          </p:cNvPr>
          <p:cNvSpPr txBox="1"/>
          <p:nvPr/>
        </p:nvSpPr>
        <p:spPr>
          <a:xfrm>
            <a:off x="9358516" y="1386101"/>
            <a:ext cx="2308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15,00.00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692D36-373F-4748-87D6-8320BBC97F8E}"/>
              </a:ext>
            </a:extLst>
          </p:cNvPr>
          <p:cNvSpPr txBox="1"/>
          <p:nvPr/>
        </p:nvSpPr>
        <p:spPr>
          <a:xfrm>
            <a:off x="9628529" y="2201597"/>
            <a:ext cx="156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If the status is </a:t>
            </a:r>
            <a:r>
              <a:rPr lang="en-US" sz="900" dirty="0" err="1"/>
              <a:t>Entregado</a:t>
            </a:r>
            <a:r>
              <a:rPr lang="en-US" sz="900" dirty="0"/>
              <a:t> the profits should sum up the </a:t>
            </a:r>
            <a:r>
              <a:rPr lang="en-US" sz="900" dirty="0" err="1"/>
              <a:t>pago</a:t>
            </a:r>
            <a:r>
              <a:rPr lang="en-US" sz="900" dirty="0"/>
              <a:t> </a:t>
            </a:r>
            <a:r>
              <a:rPr lang="en-US" sz="900" dirty="0" err="1"/>
              <a:t>depositado</a:t>
            </a:r>
            <a:r>
              <a:rPr lang="en-US" sz="900" dirty="0"/>
              <a:t> in order to know the Earnings. </a:t>
            </a:r>
          </a:p>
        </p:txBody>
      </p:sp>
    </p:spTree>
    <p:extLst>
      <p:ext uri="{BB962C8B-B14F-4D97-AF65-F5344CB8AC3E}">
        <p14:creationId xmlns:p14="http://schemas.microsoft.com/office/powerpoint/2010/main" val="38881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95A86-DE26-4677-95F7-471519D3AED1}"/>
              </a:ext>
            </a:extLst>
          </p:cNvPr>
          <p:cNvSpPr/>
          <p:nvPr/>
        </p:nvSpPr>
        <p:spPr>
          <a:xfrm>
            <a:off x="0" y="235974"/>
            <a:ext cx="12192000" cy="845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15578-3F9B-4DA4-B801-F67B14608F93}"/>
              </a:ext>
            </a:extLst>
          </p:cNvPr>
          <p:cNvSpPr txBox="1"/>
          <p:nvPr/>
        </p:nvSpPr>
        <p:spPr>
          <a:xfrm>
            <a:off x="4950542" y="33559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DASHBOARD</a:t>
            </a:r>
          </a:p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0E6568-1709-48BA-BAAA-AD961B5DABC1}"/>
              </a:ext>
            </a:extLst>
          </p:cNvPr>
          <p:cNvCxnSpPr/>
          <p:nvPr/>
        </p:nvCxnSpPr>
        <p:spPr>
          <a:xfrm>
            <a:off x="265470" y="1376516"/>
            <a:ext cx="6400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1CBEE6-FD9E-4E9A-ADDA-5A23CB1E582A}"/>
              </a:ext>
            </a:extLst>
          </p:cNvPr>
          <p:cNvCxnSpPr/>
          <p:nvPr/>
        </p:nvCxnSpPr>
        <p:spPr>
          <a:xfrm>
            <a:off x="265470" y="1558413"/>
            <a:ext cx="6400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9B74CD-615C-428D-83F8-6BB42BE08460}"/>
              </a:ext>
            </a:extLst>
          </p:cNvPr>
          <p:cNvCxnSpPr/>
          <p:nvPr/>
        </p:nvCxnSpPr>
        <p:spPr>
          <a:xfrm>
            <a:off x="265470" y="1799303"/>
            <a:ext cx="6400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FC89D3-5E2F-412B-8D0B-32B40125499B}"/>
              </a:ext>
            </a:extLst>
          </p:cNvPr>
          <p:cNvCxnSpPr/>
          <p:nvPr/>
        </p:nvCxnSpPr>
        <p:spPr>
          <a:xfrm>
            <a:off x="265470" y="1376516"/>
            <a:ext cx="6400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7CA920-5158-4320-B479-0B416DAED5B2}"/>
              </a:ext>
            </a:extLst>
          </p:cNvPr>
          <p:cNvCxnSpPr/>
          <p:nvPr/>
        </p:nvCxnSpPr>
        <p:spPr>
          <a:xfrm>
            <a:off x="265470" y="1558413"/>
            <a:ext cx="6400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916593-4899-4626-BA59-8462C4E33124}"/>
              </a:ext>
            </a:extLst>
          </p:cNvPr>
          <p:cNvCxnSpPr/>
          <p:nvPr/>
        </p:nvCxnSpPr>
        <p:spPr>
          <a:xfrm>
            <a:off x="265470" y="1799303"/>
            <a:ext cx="6400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6CF718-9F61-4F10-922C-EA1202529B8F}"/>
              </a:ext>
            </a:extLst>
          </p:cNvPr>
          <p:cNvSpPr txBox="1"/>
          <p:nvPr/>
        </p:nvSpPr>
        <p:spPr>
          <a:xfrm>
            <a:off x="1002890" y="1376516"/>
            <a:ext cx="83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0CDF55-01AD-495F-BE5C-341E4932F216}"/>
              </a:ext>
            </a:extLst>
          </p:cNvPr>
          <p:cNvSpPr/>
          <p:nvPr/>
        </p:nvSpPr>
        <p:spPr>
          <a:xfrm>
            <a:off x="265470" y="3799643"/>
            <a:ext cx="3240350" cy="237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36D34F-3972-4612-A545-818D6BC7116D}"/>
              </a:ext>
            </a:extLst>
          </p:cNvPr>
          <p:cNvSpPr/>
          <p:nvPr/>
        </p:nvSpPr>
        <p:spPr>
          <a:xfrm>
            <a:off x="4204817" y="3799643"/>
            <a:ext cx="3240350" cy="237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CCEDFB-116C-4774-A4C1-B32BB395BA03}"/>
              </a:ext>
            </a:extLst>
          </p:cNvPr>
          <p:cNvSpPr/>
          <p:nvPr/>
        </p:nvSpPr>
        <p:spPr>
          <a:xfrm>
            <a:off x="8337612" y="3826276"/>
            <a:ext cx="3240350" cy="237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4FE13B-FC87-4651-AD10-54A302B43BEA}"/>
              </a:ext>
            </a:extLst>
          </p:cNvPr>
          <p:cNvSpPr txBox="1"/>
          <p:nvPr/>
        </p:nvSpPr>
        <p:spPr>
          <a:xfrm>
            <a:off x="905550" y="4589755"/>
            <a:ext cx="1961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DAILY VOLUME CHART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54664-805B-4C85-A8DB-41196406D76C}"/>
              </a:ext>
            </a:extLst>
          </p:cNvPr>
          <p:cNvSpPr txBox="1"/>
          <p:nvPr/>
        </p:nvSpPr>
        <p:spPr>
          <a:xfrm>
            <a:off x="5060272" y="4557489"/>
            <a:ext cx="1945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MONTLY VOLUME CHART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457C40-D87A-433C-B569-2FAC842C0BE4}"/>
              </a:ext>
            </a:extLst>
          </p:cNvPr>
          <p:cNvSpPr txBox="1"/>
          <p:nvPr/>
        </p:nvSpPr>
        <p:spPr>
          <a:xfrm>
            <a:off x="8861395" y="4549805"/>
            <a:ext cx="2324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MONTLY EARNINGS CHART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636836-FD20-44E5-AE6B-E6FB5E43B80F}"/>
              </a:ext>
            </a:extLst>
          </p:cNvPr>
          <p:cNvSpPr txBox="1"/>
          <p:nvPr/>
        </p:nvSpPr>
        <p:spPr>
          <a:xfrm>
            <a:off x="8780016" y="5220070"/>
            <a:ext cx="245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SUM ALL THE AMOUNTS IN FIELD “PAGO DEPOSITADO” CURRENT MONTH/YEAR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71DBBD-5B57-4EDA-B5A8-59648847965D}"/>
              </a:ext>
            </a:extLst>
          </p:cNvPr>
          <p:cNvSpPr txBox="1"/>
          <p:nvPr/>
        </p:nvSpPr>
        <p:spPr>
          <a:xfrm>
            <a:off x="4803559" y="5322002"/>
            <a:ext cx="2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COUNT ALL THE SHIPMENTS GROUPED BY MONTH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E80435-D71A-422D-8E07-FEA13E49F642}"/>
              </a:ext>
            </a:extLst>
          </p:cNvPr>
          <p:cNvSpPr txBox="1"/>
          <p:nvPr/>
        </p:nvSpPr>
        <p:spPr>
          <a:xfrm>
            <a:off x="853258" y="5338135"/>
            <a:ext cx="2459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COUNT ALL SHIPMENTS BY DAY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04A9E9-2094-4165-AB3A-A8E93A658991}"/>
              </a:ext>
            </a:extLst>
          </p:cNvPr>
          <p:cNvSpPr txBox="1"/>
          <p:nvPr/>
        </p:nvSpPr>
        <p:spPr>
          <a:xfrm>
            <a:off x="1838632" y="2521237"/>
            <a:ext cx="147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 CAMINO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B9B58C-EB23-47D8-BE86-6C70E36AEC48}"/>
              </a:ext>
            </a:extLst>
          </p:cNvPr>
          <p:cNvSpPr txBox="1"/>
          <p:nvPr/>
        </p:nvSpPr>
        <p:spPr>
          <a:xfrm>
            <a:off x="2206359" y="1715906"/>
            <a:ext cx="1209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42FB59-0E2B-4448-BF64-5A35546C32F1}"/>
              </a:ext>
            </a:extLst>
          </p:cNvPr>
          <p:cNvSpPr txBox="1"/>
          <p:nvPr/>
        </p:nvSpPr>
        <p:spPr>
          <a:xfrm>
            <a:off x="1838632" y="2903555"/>
            <a:ext cx="15698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Should be calculated taking into account the open </a:t>
            </a:r>
            <a:r>
              <a:rPr lang="en-US" sz="900" dirty="0" err="1"/>
              <a:t>shiments</a:t>
            </a:r>
            <a:r>
              <a:rPr lang="en-US" sz="900" dirty="0"/>
              <a:t> that arrival date (</a:t>
            </a:r>
            <a:r>
              <a:rPr lang="en-US" sz="900" dirty="0" err="1"/>
              <a:t>fecha</a:t>
            </a:r>
            <a:r>
              <a:rPr lang="en-US" sz="900" dirty="0"/>
              <a:t> de </a:t>
            </a:r>
            <a:r>
              <a:rPr lang="en-US" sz="900" dirty="0" err="1"/>
              <a:t>recibido</a:t>
            </a:r>
            <a:r>
              <a:rPr lang="en-US" sz="900" dirty="0"/>
              <a:t>) is less than today’s date.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D7C0FB8-F1E5-4880-8C2F-C16264218E45}"/>
              </a:ext>
            </a:extLst>
          </p:cNvPr>
          <p:cNvGrpSpPr/>
          <p:nvPr/>
        </p:nvGrpSpPr>
        <p:grpSpPr>
          <a:xfrm>
            <a:off x="4159800" y="1715906"/>
            <a:ext cx="1569848" cy="1914135"/>
            <a:chOff x="5311075" y="1658224"/>
            <a:chExt cx="1569848" cy="191413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536DF80-1D36-452C-88D8-35F84B363C3F}"/>
                </a:ext>
              </a:extLst>
            </p:cNvPr>
            <p:cNvSpPr txBox="1"/>
            <p:nvPr/>
          </p:nvSpPr>
          <p:spPr>
            <a:xfrm>
              <a:off x="5356122" y="2504285"/>
              <a:ext cx="1479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PENDIENTES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54CCCC-6854-477F-A674-3DA5BCA61057}"/>
                </a:ext>
              </a:extLst>
            </p:cNvPr>
            <p:cNvSpPr txBox="1"/>
            <p:nvPr/>
          </p:nvSpPr>
          <p:spPr>
            <a:xfrm>
              <a:off x="5626509" y="1658224"/>
              <a:ext cx="1209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8CEA99-05B3-40CF-A5D1-D0211D18437B}"/>
                </a:ext>
              </a:extLst>
            </p:cNvPr>
            <p:cNvSpPr txBox="1"/>
            <p:nvPr/>
          </p:nvSpPr>
          <p:spPr>
            <a:xfrm>
              <a:off x="5311075" y="2787529"/>
              <a:ext cx="156984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Should be calculated taking into account the open </a:t>
              </a:r>
              <a:r>
                <a:rPr lang="en-US" sz="900" dirty="0" err="1"/>
                <a:t>shiments</a:t>
              </a:r>
              <a:r>
                <a:rPr lang="en-US" sz="900" dirty="0"/>
                <a:t> that arrival date(</a:t>
              </a:r>
              <a:r>
                <a:rPr lang="en-US" sz="900" dirty="0" err="1"/>
                <a:t>fecha</a:t>
              </a:r>
              <a:r>
                <a:rPr lang="en-US" sz="900" dirty="0"/>
                <a:t> de </a:t>
              </a:r>
              <a:r>
                <a:rPr lang="en-US" sz="900" dirty="0" err="1"/>
                <a:t>recibido</a:t>
              </a:r>
              <a:r>
                <a:rPr lang="en-US" sz="900" dirty="0"/>
                <a:t> is greater than </a:t>
              </a:r>
              <a:r>
                <a:rPr lang="en-US" sz="900" dirty="0" err="1"/>
                <a:t>today;s</a:t>
              </a:r>
              <a:r>
                <a:rPr lang="en-US" sz="900" dirty="0"/>
                <a:t> date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7782DAB-8437-4E18-B24D-D6C205FE7E4E}"/>
              </a:ext>
            </a:extLst>
          </p:cNvPr>
          <p:cNvGrpSpPr/>
          <p:nvPr/>
        </p:nvGrpSpPr>
        <p:grpSpPr>
          <a:xfrm>
            <a:off x="6316275" y="1648415"/>
            <a:ext cx="1575715" cy="1812248"/>
            <a:chOff x="7007887" y="1571351"/>
            <a:chExt cx="1575715" cy="181224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B350A6-463D-4EDA-8192-D0E381A5EB1A}"/>
                </a:ext>
              </a:extLst>
            </p:cNvPr>
            <p:cNvSpPr txBox="1"/>
            <p:nvPr/>
          </p:nvSpPr>
          <p:spPr>
            <a:xfrm>
              <a:off x="7007887" y="2553839"/>
              <a:ext cx="1479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 CLIENTS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83FF87D-D11D-4805-8E4C-161114F66AAD}"/>
                </a:ext>
              </a:extLst>
            </p:cNvPr>
            <p:cNvSpPr txBox="1"/>
            <p:nvPr/>
          </p:nvSpPr>
          <p:spPr>
            <a:xfrm>
              <a:off x="7040228" y="1571351"/>
              <a:ext cx="1209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65D55C-75D9-47E8-B392-3FA78C1258A0}"/>
                </a:ext>
              </a:extLst>
            </p:cNvPr>
            <p:cNvSpPr txBox="1"/>
            <p:nvPr/>
          </p:nvSpPr>
          <p:spPr>
            <a:xfrm>
              <a:off x="7013754" y="2875768"/>
              <a:ext cx="156984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Count New </a:t>
              </a:r>
              <a:r>
                <a:rPr lang="en-US" sz="900" dirty="0" err="1"/>
                <a:t>Cients</a:t>
              </a:r>
              <a:r>
                <a:rPr lang="en-US" sz="900" dirty="0"/>
                <a:t>  that created their profile in the current month.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0A1EBF1-6233-44DC-8C54-D911F0942906}"/>
              </a:ext>
            </a:extLst>
          </p:cNvPr>
          <p:cNvSpPr txBox="1"/>
          <p:nvPr/>
        </p:nvSpPr>
        <p:spPr>
          <a:xfrm>
            <a:off x="8576906" y="1670452"/>
            <a:ext cx="1209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ABFB3F-0A66-4146-987A-8FECD835485B}"/>
              </a:ext>
            </a:extLst>
          </p:cNvPr>
          <p:cNvSpPr txBox="1"/>
          <p:nvPr/>
        </p:nvSpPr>
        <p:spPr>
          <a:xfrm>
            <a:off x="8362754" y="2946309"/>
            <a:ext cx="15698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Monthly Average TAT time Average between </a:t>
            </a:r>
            <a:r>
              <a:rPr lang="en-US" sz="900" dirty="0" err="1"/>
              <a:t>Fecha</a:t>
            </a:r>
            <a:r>
              <a:rPr lang="en-US" sz="900" dirty="0"/>
              <a:t> </a:t>
            </a:r>
            <a:r>
              <a:rPr lang="en-US" sz="900" dirty="0" err="1"/>
              <a:t>Recibido</a:t>
            </a:r>
            <a:r>
              <a:rPr lang="en-US" sz="900" dirty="0"/>
              <a:t> – </a:t>
            </a:r>
            <a:r>
              <a:rPr lang="en-US" sz="900" dirty="0" err="1"/>
              <a:t>Fecha</a:t>
            </a:r>
            <a:r>
              <a:rPr lang="en-US" sz="900" dirty="0"/>
              <a:t> de </a:t>
            </a:r>
            <a:r>
              <a:rPr lang="en-US" sz="900" dirty="0" err="1"/>
              <a:t>Envio</a:t>
            </a:r>
            <a:r>
              <a:rPr lang="en-US" sz="900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68E65F-CC2B-4C1E-AEC3-0E579A0FC6E4}"/>
              </a:ext>
            </a:extLst>
          </p:cNvPr>
          <p:cNvSpPr txBox="1"/>
          <p:nvPr/>
        </p:nvSpPr>
        <p:spPr>
          <a:xfrm>
            <a:off x="8055725" y="2597435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SHIPPING 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3ABD5C-5640-43F5-A089-390AEF410866}"/>
              </a:ext>
            </a:extLst>
          </p:cNvPr>
          <p:cNvSpPr txBox="1"/>
          <p:nvPr/>
        </p:nvSpPr>
        <p:spPr>
          <a:xfrm>
            <a:off x="10653870" y="1661864"/>
            <a:ext cx="1209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5B6C80-7D3F-4967-A2B3-76A66C9406FA}"/>
              </a:ext>
            </a:extLst>
          </p:cNvPr>
          <p:cNvSpPr txBox="1"/>
          <p:nvPr/>
        </p:nvSpPr>
        <p:spPr>
          <a:xfrm>
            <a:off x="10340970" y="2602633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TAT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F83462-C6C8-4748-AE5D-2F642FA09387}"/>
              </a:ext>
            </a:extLst>
          </p:cNvPr>
          <p:cNvSpPr txBox="1"/>
          <p:nvPr/>
        </p:nvSpPr>
        <p:spPr>
          <a:xfrm>
            <a:off x="10293390" y="2931299"/>
            <a:ext cx="15698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Monthly Average TAT time Average all the Shipments with output of </a:t>
            </a:r>
            <a:r>
              <a:rPr lang="en-US" sz="900" dirty="0" err="1"/>
              <a:t>Substract</a:t>
            </a:r>
            <a:r>
              <a:rPr lang="en-US" sz="900" dirty="0"/>
              <a:t> </a:t>
            </a:r>
            <a:r>
              <a:rPr lang="en-US" sz="900" dirty="0" err="1"/>
              <a:t>Fecha</a:t>
            </a:r>
            <a:r>
              <a:rPr lang="en-US" sz="900" dirty="0"/>
              <a:t> de </a:t>
            </a:r>
            <a:r>
              <a:rPr lang="en-US" sz="900" dirty="0" err="1"/>
              <a:t>Recibido-Fecha</a:t>
            </a:r>
            <a:r>
              <a:rPr lang="en-US" sz="900" dirty="0"/>
              <a:t> de </a:t>
            </a:r>
            <a:r>
              <a:rPr lang="en-US" sz="900" dirty="0" err="1"/>
              <a:t>Envio</a:t>
            </a:r>
            <a:r>
              <a:rPr lang="en-US" sz="900" dirty="0"/>
              <a:t> Greater than 3 days</a:t>
            </a:r>
          </a:p>
        </p:txBody>
      </p:sp>
    </p:spTree>
    <p:extLst>
      <p:ext uri="{BB962C8B-B14F-4D97-AF65-F5344CB8AC3E}">
        <p14:creationId xmlns:p14="http://schemas.microsoft.com/office/powerpoint/2010/main" val="81768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513</Words>
  <Application>Microsoft Office PowerPoint</Application>
  <PresentationFormat>Widescreen</PresentationFormat>
  <Paragraphs>148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MAIN MENU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Carrasco, Jonathan</dc:creator>
  <cp:lastModifiedBy>Carrasco, Jonathan</cp:lastModifiedBy>
  <cp:revision>13</cp:revision>
  <dcterms:created xsi:type="dcterms:W3CDTF">2018-11-27T18:32:07Z</dcterms:created>
  <dcterms:modified xsi:type="dcterms:W3CDTF">2018-11-28T19:40:54Z</dcterms:modified>
</cp:coreProperties>
</file>