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7A69-BE06-8D7F-F5BF-75D32B261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 err="1"/>
              <a:t>Ict</a:t>
            </a:r>
            <a:r>
              <a:rPr lang="en-US" dirty="0"/>
              <a:t> 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55744-BF61-F78E-9184-61BD4E66E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                                Eng. Shahin sir</a:t>
            </a:r>
          </a:p>
        </p:txBody>
      </p:sp>
    </p:spTree>
    <p:extLst>
      <p:ext uri="{BB962C8B-B14F-4D97-AF65-F5344CB8AC3E}">
        <p14:creationId xmlns:p14="http://schemas.microsoft.com/office/powerpoint/2010/main" val="289155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0E1CF-2A18-7870-C234-7319E649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62057"/>
          </a:xfrm>
        </p:spPr>
      </p:pic>
    </p:spTree>
    <p:extLst>
      <p:ext uri="{BB962C8B-B14F-4D97-AF65-F5344CB8AC3E}">
        <p14:creationId xmlns:p14="http://schemas.microsoft.com/office/powerpoint/2010/main" val="33295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CCAE2-2120-F834-EC13-F2F94CAB3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57" y="188687"/>
            <a:ext cx="10653486" cy="6154056"/>
          </a:xfrm>
        </p:spPr>
      </p:pic>
    </p:spTree>
    <p:extLst>
      <p:ext uri="{BB962C8B-B14F-4D97-AF65-F5344CB8AC3E}">
        <p14:creationId xmlns:p14="http://schemas.microsoft.com/office/powerpoint/2010/main" val="20050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2CB49-F0A3-93B4-4968-4CD5DF7D3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57" y="304801"/>
            <a:ext cx="10247086" cy="6110514"/>
          </a:xfrm>
        </p:spPr>
      </p:pic>
    </p:spTree>
    <p:extLst>
      <p:ext uri="{BB962C8B-B14F-4D97-AF65-F5344CB8AC3E}">
        <p14:creationId xmlns:p14="http://schemas.microsoft.com/office/powerpoint/2010/main" val="23968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26CC-9D34-5544-DEF3-90F9DD211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20914"/>
            <a:ext cx="9905999" cy="5370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CC0E2C-1766-3B92-7079-60589FC3187D}"/>
              </a:ext>
            </a:extLst>
          </p:cNvPr>
          <p:cNvSpPr/>
          <p:nvPr/>
        </p:nvSpPr>
        <p:spPr>
          <a:xfrm>
            <a:off x="2670629" y="2293257"/>
            <a:ext cx="1727200" cy="2801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1010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E5741F-7FA8-57F8-3D99-42BF77410EC6}"/>
              </a:ext>
            </a:extLst>
          </p:cNvPr>
          <p:cNvSpPr/>
          <p:nvPr/>
        </p:nvSpPr>
        <p:spPr>
          <a:xfrm>
            <a:off x="8098971" y="2293256"/>
            <a:ext cx="1727200" cy="2801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96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44584 0.01111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55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0E52B-1C7A-985A-274F-432296BD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3" y="188686"/>
            <a:ext cx="9535886" cy="6226628"/>
          </a:xfrm>
        </p:spPr>
      </p:pic>
    </p:spTree>
    <p:extLst>
      <p:ext uri="{BB962C8B-B14F-4D97-AF65-F5344CB8AC3E}">
        <p14:creationId xmlns:p14="http://schemas.microsoft.com/office/powerpoint/2010/main" val="1515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6736-7187-7AD8-25EF-40ED00E5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9943"/>
            <a:ext cx="9905999" cy="53412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1CD6E-45BE-4764-F342-F45AC5B364B6}"/>
              </a:ext>
            </a:extLst>
          </p:cNvPr>
          <p:cNvSpPr/>
          <p:nvPr/>
        </p:nvSpPr>
        <p:spPr>
          <a:xfrm>
            <a:off x="2569029" y="2104571"/>
            <a:ext cx="1669142" cy="2772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1111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2C3EF-433E-9BDB-4ED7-95F817AEADE1}"/>
              </a:ext>
            </a:extLst>
          </p:cNvPr>
          <p:cNvSpPr/>
          <p:nvPr/>
        </p:nvSpPr>
        <p:spPr>
          <a:xfrm>
            <a:off x="7779657" y="1944914"/>
            <a:ext cx="2017486" cy="2772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3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48 -0.11296 C 0.33737 -0.11296 0.44688 -0.05694 0.44688 0.01204 C 0.44688 0.08102 0.33737 0.13704 0.20248 0.13704 C 0.06745 0.13704 -0.04193 0.08102 -0.04193 0.01204 C -0.04193 -0.05694 0.06745 -0.11296 0.20248 -0.11296 Z " pathEditMode="relative" rAng="0" ptsTypes="AAAAA">
                                      <p:cBhvr>
                                        <p:cTn id="6" dur="10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2062-5746-B94C-ACF5-87CA2266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330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FA698E-08A4-8725-CB14-8AEAAFB4969C}"/>
              </a:ext>
            </a:extLst>
          </p:cNvPr>
          <p:cNvSpPr/>
          <p:nvPr/>
        </p:nvSpPr>
        <p:spPr>
          <a:xfrm>
            <a:off x="2743200" y="1959429"/>
            <a:ext cx="1770743" cy="3367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5555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4B6BB-0089-BAA4-D5FB-B7E6C9238CE4}"/>
              </a:ext>
            </a:extLst>
          </p:cNvPr>
          <p:cNvSpPr txBox="1"/>
          <p:nvPr/>
        </p:nvSpPr>
        <p:spPr>
          <a:xfrm>
            <a:off x="48260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8F9A2-6E48-2FF3-9700-B830014D1134}"/>
              </a:ext>
            </a:extLst>
          </p:cNvPr>
          <p:cNvSpPr/>
          <p:nvPr/>
        </p:nvSpPr>
        <p:spPr>
          <a:xfrm>
            <a:off x="7692575" y="1959429"/>
            <a:ext cx="1770743" cy="3178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66666</a:t>
            </a:r>
          </a:p>
        </p:txBody>
      </p:sp>
    </p:spTree>
    <p:extLst>
      <p:ext uri="{BB962C8B-B14F-4D97-AF65-F5344CB8AC3E}">
        <p14:creationId xmlns:p14="http://schemas.microsoft.com/office/powerpoint/2010/main" val="413329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469 0.01458 C -0.45469 0.04768 -0.40586 0.07454 -0.3457 0.07454 C -0.27474 0.07454 -0.24922 0.04468 -0.23828 0.02662 L -0.22747 0.00255 C -0.21653 -0.01551 -0.18932 -0.04537 -0.10924 -0.04537 C -0.05833 -0.04537 0.00013 -0.01852 0.00013 0.01458 C 0.00013 0.04768 -0.05833 0.07454 -0.10924 0.07454 C -0.18932 0.07454 -0.21653 0.04468 -0.22747 0.02662 L -0.23828 0.00255 C -0.24922 -0.01551 -0.27474 -0.04537 -0.3457 -0.04537 C -0.40586 -0.04537 -0.45469 -0.01852 -0.45469 0.01458 Z " pathEditMode="relative" rAng="0" ptsTypes="AAAAAAAAAAA">
                                      <p:cBhvr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7 0.0007 C -0.03477 0.0338 0.00872 0.06065 0.06224 0.06065 C 0.12526 0.06065 0.14805 0.03079 0.15768 0.01274 L 0.16745 -0.01134 C 0.17708 -0.02939 0.2013 -0.05926 0.27253 -0.05926 C 0.31784 -0.05926 0.36966 -0.0324 0.36966 0.0007 C 0.36966 0.0338 0.31784 0.06065 0.27253 0.06065 C 0.2013 0.06065 0.17708 0.03079 0.16745 0.01274 L 0.15768 -0.01134 C 0.14805 -0.02939 0.12526 -0.05926 0.06224 -0.05926 C 0.00872 -0.05926 -0.03477 -0.0324 -0.03477 0.0007 Z " pathEditMode="relative" rAng="0" ptsTypes="AAAAAAAAAAA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F0FD45-F80D-7991-CC1D-B121E84D0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57" y="464457"/>
            <a:ext cx="10392229" cy="6037943"/>
          </a:xfrm>
        </p:spPr>
      </p:pic>
    </p:spTree>
    <p:extLst>
      <p:ext uri="{BB962C8B-B14F-4D97-AF65-F5344CB8AC3E}">
        <p14:creationId xmlns:p14="http://schemas.microsoft.com/office/powerpoint/2010/main" val="24277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9F3D5-FE6A-0F62-1005-C1A55C5E9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71" y="434975"/>
            <a:ext cx="10827657" cy="6052911"/>
          </a:xfrm>
        </p:spPr>
      </p:pic>
    </p:spTree>
    <p:extLst>
      <p:ext uri="{BB962C8B-B14F-4D97-AF65-F5344CB8AC3E}">
        <p14:creationId xmlns:p14="http://schemas.microsoft.com/office/powerpoint/2010/main" val="34024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13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                Ict 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Ict chapter 2</dc:title>
  <dc:creator>MD SHAHIN</dc:creator>
  <cp:lastModifiedBy>MD SHAHIN</cp:lastModifiedBy>
  <cp:revision>3</cp:revision>
  <dcterms:created xsi:type="dcterms:W3CDTF">2024-03-17T13:39:56Z</dcterms:created>
  <dcterms:modified xsi:type="dcterms:W3CDTF">2024-03-17T15:35:20Z</dcterms:modified>
</cp:coreProperties>
</file>