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5" r:id="rId6"/>
    <p:sldId id="276" r:id="rId7"/>
    <p:sldId id="277" r:id="rId8"/>
    <p:sldId id="282" r:id="rId9"/>
    <p:sldId id="278" r:id="rId10"/>
    <p:sldId id="279" r:id="rId11"/>
    <p:sldId id="280" r:id="rId12"/>
    <p:sldId id="28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28"/>
  </p:normalViewPr>
  <p:slideViewPr>
    <p:cSldViewPr snapToGrid="0" snapToObjects="1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Travel Design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8565"/>
            <a:ext cx="9364436" cy="229247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better way to enjoy your journey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sv-SE" sz="1200" dirty="0">
                <a:solidFill>
                  <a:schemeClr val="bg2"/>
                </a:solidFill>
              </a:rPr>
              <a:t>Team Members:  </a:t>
            </a:r>
          </a:p>
          <a:p>
            <a:r>
              <a:rPr lang="sv-SE" sz="1200" dirty="0">
                <a:solidFill>
                  <a:schemeClr val="bg2"/>
                </a:solidFill>
              </a:rPr>
              <a:t>  1. Md. Abu Ammar - 1821944642 </a:t>
            </a:r>
          </a:p>
          <a:p>
            <a:r>
              <a:rPr lang="sv-SE" sz="1200" dirty="0">
                <a:solidFill>
                  <a:schemeClr val="bg2"/>
                </a:solidFill>
              </a:rPr>
              <a:t>   2. Sadia Afrin Tamanna- 1812030042    </a:t>
            </a:r>
          </a:p>
          <a:p>
            <a:r>
              <a:rPr lang="sv-SE" sz="1200" dirty="0">
                <a:solidFill>
                  <a:schemeClr val="bg2"/>
                </a:solidFill>
              </a:rPr>
              <a:t>3. Tamalika Bakshi- 1812469042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79F31-15C2-4A97-853D-D7347F93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28" y="1294077"/>
            <a:ext cx="8028215" cy="33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Any question ??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4AC-BDD8-4446-9A18-28A4CF55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2" y="685800"/>
            <a:ext cx="9176657" cy="6776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vehicle subscription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243-D512-4322-AD98-8D00FDEE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881992"/>
            <a:ext cx="96012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Vehicle subscription services are services that allow </a:t>
            </a:r>
            <a:r>
              <a:rPr lang="en-US" sz="1800" dirty="0" err="1"/>
              <a:t>subcribers</a:t>
            </a:r>
            <a:r>
              <a:rPr lang="en-US" sz="1800" dirty="0"/>
              <a:t> to pay a monthly subscription fee to use a variety of vehicles without having to actually own any of them. It’s similar to the idea of leasing a car, except usually subscription-service users aren’t limited to just one particular vehicle, and many services also cover costs like insurance and maintenance. Vehicles are usually delivered to subscribers and can be kept for a set period of time, or indefinitely, depending on the service.</a:t>
            </a:r>
          </a:p>
        </p:txBody>
      </p:sp>
    </p:spTree>
    <p:extLst>
      <p:ext uri="{BB962C8B-B14F-4D97-AF65-F5344CB8AC3E}">
        <p14:creationId xmlns:p14="http://schemas.microsoft.com/office/powerpoint/2010/main" val="94528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2F36-162F-47C5-A819-8C4B7BE4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36814"/>
            <a:ext cx="10567307" cy="422093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Create table and data population into table :</a:t>
            </a:r>
            <a:br>
              <a:rPr lang="en-US" sz="3200" dirty="0"/>
            </a:br>
            <a:r>
              <a:rPr lang="en-US" sz="3200" dirty="0"/>
              <a:t>                            </a:t>
            </a:r>
            <a:r>
              <a:rPr lang="en-US" sz="1600" dirty="0"/>
              <a:t>Required Tables:1.subscribers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2.vehicles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3.employees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       4.warehouse Locations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5.insurance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6.exporters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        7.subscription_package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8.emp_salary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    9.emp_salary_log</a:t>
            </a:r>
            <a:br>
              <a:rPr lang="en-US" sz="1600" dirty="0"/>
            </a:br>
            <a:r>
              <a:rPr lang="en-US" sz="1600" dirty="0"/>
              <a:t>                                                                                             10.payment_log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0EBEC-CEFD-426E-A545-755E55AF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5077"/>
            <a:ext cx="3880244" cy="34126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D6781-740B-47A8-921F-1FF1EAF6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91125"/>
            <a:ext cx="10629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528-9B7C-4B36-BE1C-7079290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83770"/>
            <a:ext cx="9372600" cy="1387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this project our goals are :</a:t>
            </a:r>
            <a:br>
              <a:rPr lang="en-US" sz="2000" dirty="0"/>
            </a:br>
            <a:r>
              <a:rPr lang="en-US" sz="2000" dirty="0"/>
              <a:t> 1) When any subscriber subscribed any vehicle his transaction info will be automatically recorded by using    trigger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E2547-ED58-43D4-ABB9-9D67F732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09" y="2400300"/>
            <a:ext cx="6869625" cy="3842657"/>
          </a:xfrm>
        </p:spPr>
      </p:pic>
    </p:spTree>
    <p:extLst>
      <p:ext uri="{BB962C8B-B14F-4D97-AF65-F5344CB8AC3E}">
        <p14:creationId xmlns:p14="http://schemas.microsoft.com/office/powerpoint/2010/main" val="21207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D23-9BD6-4820-AF49-019E8F7D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2) When any customer renew his/her subscription period then their new transaction will also be recorded automatically by after updating trigger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7BC14-8664-4C64-874E-4B2D7C28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22" y="1902278"/>
            <a:ext cx="8243355" cy="45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6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0F8-F4C7-483B-9FBB-68BB8358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/>
              <a:t> 3)We can give the salary to any of our employee by the following function and its also will be automatically recorded in our database: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D2F4B-5E5D-42CA-A94F-29923D87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48025"/>
            <a:ext cx="10086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477-5801-4C9B-8487-D424936E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3) If client wants to extend the subscription period with discount packages using function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B57EC-A5FD-482A-A05E-80BB8641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2" y="1706336"/>
            <a:ext cx="6893379" cy="46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271-F108-4C9D-8EFA-BFFFAC0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9" y="114299"/>
            <a:ext cx="11732078" cy="6425293"/>
          </a:xfrm>
        </p:spPr>
        <p:txBody>
          <a:bodyPr>
            <a:normAutofit/>
          </a:bodyPr>
          <a:lstStyle/>
          <a:p>
            <a:r>
              <a:rPr lang="en-US" sz="1800" dirty="0"/>
              <a:t>                 -- Delete test</a:t>
            </a:r>
            <a:br>
              <a:rPr lang="en-US" sz="1800" dirty="0"/>
            </a:br>
            <a:r>
              <a:rPr lang="en-US" sz="1800" dirty="0"/>
              <a:t>                 -- If a vehicle is no longer available for our </a:t>
            </a:r>
            <a:r>
              <a:rPr lang="en-US" sz="1800" dirty="0" err="1"/>
              <a:t>campany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                ---If subscription period ends.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   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-- updating subscription fees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     -- Most demanding Cars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DC3C0-7BFC-4015-8EA7-0E56FF65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4835780"/>
            <a:ext cx="5888491" cy="202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16F50-8F94-4440-8794-FF06BD15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12" y="1061236"/>
            <a:ext cx="7423376" cy="1224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03E28-9BA1-45C5-A1A0-615FE7897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2957513"/>
            <a:ext cx="4542745" cy="10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CE44-857D-4256-89CA-B8E058E6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799"/>
            <a:ext cx="10327821" cy="597625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Conclusion :</a:t>
            </a:r>
            <a:br>
              <a:rPr lang="en-US" sz="2400" dirty="0"/>
            </a:br>
            <a:r>
              <a:rPr lang="en-US" sz="2400" dirty="0"/>
              <a:t>The process of creating a design of project for a database that will support</a:t>
            </a:r>
            <a:br>
              <a:rPr lang="en-US" sz="2400" dirty="0"/>
            </a:br>
            <a:r>
              <a:rPr lang="en-US" sz="2400" dirty="0"/>
              <a:t>the enterprise operations and objectives. In this project, our goal was to implement such a service by DBMS that we can provide their desired vehicles of customers for a certain period so that they can easily afford a desired vehicle and enjoy their rides. So, we created this “vehicle subscription service” by DBMS in MySQL.</a:t>
            </a:r>
          </a:p>
        </p:txBody>
      </p:sp>
    </p:spTree>
    <p:extLst>
      <p:ext uri="{BB962C8B-B14F-4D97-AF65-F5344CB8AC3E}">
        <p14:creationId xmlns:p14="http://schemas.microsoft.com/office/powerpoint/2010/main" val="12185301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287</TotalTime>
  <Words>438</Words>
  <Application>Microsoft Office PowerPoint</Application>
  <PresentationFormat>Widescreen</PresentationFormat>
  <Paragraphs>21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Travel Design</vt:lpstr>
      <vt:lpstr>What is vehicle subscription service?</vt:lpstr>
      <vt:lpstr>Create table and data population into table :                             Required Tables:1.subscribers                                                                                  2.vehicles                                                                                        3.employees                                                                                                         4.warehouse Locations                                                                                      5.insurance                                                                                     6.exporters                                                                                                          7.subscription_package                                                                                           8.emp_salary                                                                                                  9.emp_salary_log                                                                                              10.payment_log   </vt:lpstr>
      <vt:lpstr>In this project our goals are :  1) When any subscriber subscribed any vehicle his transaction info will be automatically recorded by using    trigger .</vt:lpstr>
      <vt:lpstr> 2) When any customer renew his/her subscription period then their new transaction will also be recorded automatically by after updating trigger.</vt:lpstr>
      <vt:lpstr> 3)We can give the salary to any of our employee by the following function and its also will be automatically recorded in our database:</vt:lpstr>
      <vt:lpstr>3) If client wants to extend the subscription period with discount packages using function .</vt:lpstr>
      <vt:lpstr>                 -- Delete test                  -- If a vehicle is no longer available for our campany.                 ---If subscription period ends.                                                  -- updating subscription fees                               -- Most demanding Cars</vt:lpstr>
      <vt:lpstr>Conclusion : The process of creating a design of project for a database that will support the enterprise operations and objectives. In this project, our goal was to implement such a service by DBMS that we can provide their desired vehicles of customers for a certain period so that they can easily afford a desired vehicle and enjoy their rides. So, we created this “vehicle subscription service” by DBMS in MySQL.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Design</dc:title>
  <dc:creator>User</dc:creator>
  <cp:lastModifiedBy>User</cp:lastModifiedBy>
  <cp:revision>17</cp:revision>
  <dcterms:created xsi:type="dcterms:W3CDTF">2021-01-13T16:03:33Z</dcterms:created>
  <dcterms:modified xsi:type="dcterms:W3CDTF">2021-01-13T20:53:01Z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