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0" r:id="rId1"/>
  </p:sldMasterIdLst>
  <p:notesMasterIdLst>
    <p:notesMasterId r:id="rId27"/>
  </p:notesMasterIdLst>
  <p:sldIdLst>
    <p:sldId id="746" r:id="rId2"/>
    <p:sldId id="747" r:id="rId3"/>
    <p:sldId id="743" r:id="rId4"/>
    <p:sldId id="767" r:id="rId5"/>
    <p:sldId id="793" r:id="rId6"/>
    <p:sldId id="806" r:id="rId7"/>
    <p:sldId id="810" r:id="rId8"/>
    <p:sldId id="821" r:id="rId9"/>
    <p:sldId id="750" r:id="rId10"/>
    <p:sldId id="794" r:id="rId11"/>
    <p:sldId id="763" r:id="rId12"/>
    <p:sldId id="828" r:id="rId13"/>
    <p:sldId id="829" r:id="rId14"/>
    <p:sldId id="783" r:id="rId15"/>
    <p:sldId id="755" r:id="rId16"/>
    <p:sldId id="823" r:id="rId17"/>
    <p:sldId id="827" r:id="rId18"/>
    <p:sldId id="825" r:id="rId19"/>
    <p:sldId id="826" r:id="rId20"/>
    <p:sldId id="822" r:id="rId21"/>
    <p:sldId id="756" r:id="rId22"/>
    <p:sldId id="824" r:id="rId23"/>
    <p:sldId id="779" r:id="rId24"/>
    <p:sldId id="760" r:id="rId25"/>
    <p:sldId id="766" r:id="rId26"/>
  </p:sldIdLst>
  <p:sldSz cx="9144000" cy="5143500" type="screen16x9"/>
  <p:notesSz cx="6805613" cy="99441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75"/>
    <a:srgbClr val="008000"/>
    <a:srgbClr val="080808"/>
    <a:srgbClr val="C38A23"/>
    <a:srgbClr val="FFCC66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74" autoAdjust="0"/>
    <p:restoredTop sz="87966" autoAdjust="0"/>
  </p:normalViewPr>
  <p:slideViewPr>
    <p:cSldViewPr>
      <p:cViewPr varScale="1">
        <p:scale>
          <a:sx n="53" d="100"/>
          <a:sy n="53" d="100"/>
        </p:scale>
        <p:origin x="22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510"/>
    </p:cViewPr>
  </p:sorterViewPr>
  <p:notesViewPr>
    <p:cSldViewPr>
      <p:cViewPr varScale="1">
        <p:scale>
          <a:sx n="63" d="100"/>
          <a:sy n="63" d="100"/>
        </p:scale>
        <p:origin x="-3125" y="-6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/>
      <dgm:t>
        <a:bodyPr/>
        <a:lstStyle/>
        <a:p>
          <a:r>
            <a:rPr lang="fr-FR" dirty="0" smtClean="0"/>
            <a:t>Release1</a:t>
          </a:r>
          <a:endParaRPr lang="fr-FR" dirty="0"/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 smtClean="0"/>
            <a:t>18 novembre</a:t>
          </a:r>
          <a:endParaRPr lang="fr-FR" b="1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dirty="0" smtClean="0"/>
            <a:t>Release 2</a:t>
          </a:r>
          <a:endParaRPr lang="fr-FR" dirty="0"/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b="1" dirty="0" smtClean="0"/>
            <a:t>16 décembre ??</a:t>
          </a:r>
          <a:endParaRPr lang="fr-FR" b="1" dirty="0"/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 smtClean="0"/>
            <a:t>Release 3</a:t>
          </a:r>
          <a:endParaRPr lang="fr-FR" dirty="0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8B63734A-9BD5-4CF6-8247-B3E30A62164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97BA3DE9-C276-41DE-8331-F35B2FEF3F8A}" type="parTrans" cxnId="{59B2FBA5-08CC-44DD-9253-C8B7CF7CA205}">
      <dgm:prSet/>
      <dgm:spPr/>
      <dgm:t>
        <a:bodyPr/>
        <a:lstStyle/>
        <a:p>
          <a:endParaRPr lang="fr-FR"/>
        </a:p>
      </dgm:t>
    </dgm:pt>
    <dgm:pt modelId="{55A9792B-3D54-491A-9F44-B248953BB98D}" type="sibTrans" cxnId="{59B2FBA5-08CC-44DD-9253-C8B7CF7CA205}">
      <dgm:prSet/>
      <dgm:spPr/>
      <dgm:t>
        <a:bodyPr/>
        <a:lstStyle/>
        <a:p>
          <a:endParaRPr lang="fr-FR"/>
        </a:p>
      </dgm:t>
    </dgm:pt>
    <dgm:pt modelId="{58D801B0-4764-4E71-93E4-598BDD3A52DF}">
      <dgm:prSet/>
      <dgm:spPr/>
      <dgm:t>
        <a:bodyPr/>
        <a:lstStyle/>
        <a:p>
          <a:r>
            <a:rPr lang="fr-FR" b="1" dirty="0" smtClean="0"/>
            <a:t>20 janvier</a:t>
          </a:r>
          <a:endParaRPr lang="fr-FR" b="1" dirty="0"/>
        </a:p>
      </dgm:t>
    </dgm:pt>
    <dgm:pt modelId="{C293F768-0EFA-48A1-AE8D-A84A259D4AF3}" type="parTrans" cxnId="{6C9DC41F-8AE8-484B-84B6-21572FA8BC72}">
      <dgm:prSet/>
      <dgm:spPr/>
      <dgm:t>
        <a:bodyPr/>
        <a:lstStyle/>
        <a:p>
          <a:endParaRPr lang="fr-FR"/>
        </a:p>
      </dgm:t>
    </dgm:pt>
    <dgm:pt modelId="{D9215B78-2062-427F-8410-C9894F31A452}" type="sibTrans" cxnId="{6C9DC41F-8AE8-484B-84B6-21572FA8BC72}">
      <dgm:prSet/>
      <dgm:spPr/>
      <dgm:t>
        <a:bodyPr/>
        <a:lstStyle/>
        <a:p>
          <a:endParaRPr lang="fr-FR"/>
        </a:p>
      </dgm:t>
    </dgm:pt>
    <dgm:pt modelId="{ACB506F7-01B8-44AF-B6E1-5C36ECD5A09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C0A280D5-4B38-4A21-B2CA-1AB62A59F98B}" type="sibTrans" cxnId="{DE1C2D1C-6D36-4EC1-BE79-C1AE0162E423}">
      <dgm:prSet/>
      <dgm:spPr/>
      <dgm:t>
        <a:bodyPr/>
        <a:lstStyle/>
        <a:p>
          <a:endParaRPr lang="fr-FR"/>
        </a:p>
      </dgm:t>
    </dgm:pt>
    <dgm:pt modelId="{C9889A6D-9782-450D-8A79-01F47F55434E}" type="parTrans" cxnId="{DE1C2D1C-6D36-4EC1-BE79-C1AE0162E423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83F2B-2B42-4A6B-A746-DA89A3ED9BC0}" type="pres">
      <dgm:prSet presAssocID="{F75DC425-94FC-4DBA-A4D0-823682249EEA}" presName="descendantText" presStyleLbl="alignAcc1" presStyleIdx="1" presStyleCnt="3" custScaleY="99646" custLinFactNeighborX="-9" custLinFactNeighborY="15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0" custLinFactNeighborY="-1155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A625EC-835F-4FEA-8A5C-74C0E4C51958}" type="pres">
      <dgm:prSet presAssocID="{8F964BA6-8713-4D4A-8CBE-1B5F2A6668BA}" presName="descendantText" presStyleLbl="alignAcc1" presStyleIdx="2" presStyleCnt="3" custScaleY="91197" custLinFactNeighborX="-9" custLinFactNeighborY="-243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4BE9CB-139C-46D3-AA4F-92AB72A62B68}" type="presOf" srcId="{027F7FED-613E-4828-BA36-999F285007D9}" destId="{1F7B13A4-61E5-4453-B58E-72A6B11899FA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6C9DC41F-8AE8-484B-84B6-21572FA8BC72}" srcId="{8F964BA6-8713-4D4A-8CBE-1B5F2A6668BA}" destId="{58D801B0-4764-4E71-93E4-598BDD3A52DF}" srcOrd="1" destOrd="0" parTransId="{C293F768-0EFA-48A1-AE8D-A84A259D4AF3}" sibTransId="{D9215B78-2062-427F-8410-C9894F31A452}"/>
    <dgm:cxn modelId="{2B8E90F1-DAB1-4403-BF0B-1B8095F26EA9}" type="presOf" srcId="{8B63734A-9BD5-4CF6-8247-B3E30A621647}" destId="{26A625EC-835F-4FEA-8A5C-74C0E4C51958}" srcOrd="0" destOrd="0" presId="urn:microsoft.com/office/officeart/2005/8/layout/chevron2"/>
    <dgm:cxn modelId="{59B2FBA5-08CC-44DD-9253-C8B7CF7CA205}" srcId="{8F964BA6-8713-4D4A-8CBE-1B5F2A6668BA}" destId="{8B63734A-9BD5-4CF6-8247-B3E30A621647}" srcOrd="0" destOrd="0" parTransId="{97BA3DE9-C276-41DE-8331-F35B2FEF3F8A}" sibTransId="{55A9792B-3D54-491A-9F44-B248953BB98D}"/>
    <dgm:cxn modelId="{9B3C5BC9-B3D4-432F-AEFB-40025952D207}" type="presOf" srcId="{F75DC425-94FC-4DBA-A4D0-823682249EEA}" destId="{3D285F50-0BB5-48C5-A795-32B4AF6A899E}" srcOrd="0" destOrd="0" presId="urn:microsoft.com/office/officeart/2005/8/layout/chevron2"/>
    <dgm:cxn modelId="{049EA5AE-DC73-45CF-AEC4-BDC8051DDE32}" type="presOf" srcId="{58D801B0-4764-4E71-93E4-598BDD3A52DF}" destId="{26A625EC-835F-4FEA-8A5C-74C0E4C51958}" srcOrd="0" destOrd="1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15EC54E4-D5E2-46FC-9524-2AC6ADF0CD60}" type="presOf" srcId="{4D9F3A90-927A-4AF0-8DBA-72AC027F1E58}" destId="{1F6C7647-E7EA-44A5-A8AC-CFA3F5E5C547}" srcOrd="0" destOrd="0" presId="urn:microsoft.com/office/officeart/2005/8/layout/chevron2"/>
    <dgm:cxn modelId="{E9178323-0084-4A51-AFAA-3B14CAC05D99}" type="presOf" srcId="{ACB506F7-01B8-44AF-B6E1-5C36ECD5A098}" destId="{26A625EC-835F-4FEA-8A5C-74C0E4C51958}" srcOrd="0" destOrd="2" presId="urn:microsoft.com/office/officeart/2005/8/layout/chevron2"/>
    <dgm:cxn modelId="{489015C3-7183-4983-BD4E-5F513AB98BD9}" type="presOf" srcId="{F32AFF6B-BB81-4513-9B4F-B1D0DA52C4D2}" destId="{77432FE1-307D-4E8A-9A33-9570ADE78CBE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6A07F52F-E482-40BD-A644-CBADDB2E0B21}" type="presOf" srcId="{9E45AD56-9DC8-480B-8AB5-8A1A4CF5AD49}" destId="{F8783F2B-2B42-4A6B-A746-DA89A3ED9BC0}" srcOrd="0" destOrd="0" presId="urn:microsoft.com/office/officeart/2005/8/layout/chevron2"/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DE1C2D1C-6D36-4EC1-BE79-C1AE0162E423}" srcId="{8F964BA6-8713-4D4A-8CBE-1B5F2A6668BA}" destId="{ACB506F7-01B8-44AF-B6E1-5C36ECD5A098}" srcOrd="2" destOrd="0" parTransId="{C9889A6D-9782-450D-8A79-01F47F55434E}" sibTransId="{C0A280D5-4B38-4A21-B2CA-1AB62A59F98B}"/>
    <dgm:cxn modelId="{59105BE0-34C5-42B2-9380-A1B1F5CDADC1}" type="presOf" srcId="{8F964BA6-8713-4D4A-8CBE-1B5F2A6668BA}" destId="{A5A806F3-1A99-4B51-AF94-693DFA30C682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E510F2D2-26BB-4767-B4D0-B70F1A7F2205}" type="presParOf" srcId="{77432FE1-307D-4E8A-9A33-9570ADE78CBE}" destId="{F8CE2A79-D64B-4668-B55C-BB15B11CF685}" srcOrd="0" destOrd="0" presId="urn:microsoft.com/office/officeart/2005/8/layout/chevron2"/>
    <dgm:cxn modelId="{286A9F5D-7722-4168-AE52-7EC9F86A36CA}" type="presParOf" srcId="{F8CE2A79-D64B-4668-B55C-BB15B11CF685}" destId="{1F6C7647-E7EA-44A5-A8AC-CFA3F5E5C547}" srcOrd="0" destOrd="0" presId="urn:microsoft.com/office/officeart/2005/8/layout/chevron2"/>
    <dgm:cxn modelId="{0CB16C0E-8426-44CF-87A7-2D8CA8F994DD}" type="presParOf" srcId="{F8CE2A79-D64B-4668-B55C-BB15B11CF685}" destId="{1F7B13A4-61E5-4453-B58E-72A6B11899FA}" srcOrd="1" destOrd="0" presId="urn:microsoft.com/office/officeart/2005/8/layout/chevron2"/>
    <dgm:cxn modelId="{B5170D44-1C06-423D-96E4-807BC84BF36B}" type="presParOf" srcId="{77432FE1-307D-4E8A-9A33-9570ADE78CBE}" destId="{0BAB4456-E47C-477A-BBE6-95874BB960CD}" srcOrd="1" destOrd="0" presId="urn:microsoft.com/office/officeart/2005/8/layout/chevron2"/>
    <dgm:cxn modelId="{ED6CCD6F-04AD-4C9E-BB2E-7A2ABA90C5C8}" type="presParOf" srcId="{77432FE1-307D-4E8A-9A33-9570ADE78CBE}" destId="{D85B8BD9-A55D-4D59-8E72-858B547D0578}" srcOrd="2" destOrd="0" presId="urn:microsoft.com/office/officeart/2005/8/layout/chevron2"/>
    <dgm:cxn modelId="{F3219870-BEE4-4EEF-B475-8B2A702FBB11}" type="presParOf" srcId="{D85B8BD9-A55D-4D59-8E72-858B547D0578}" destId="{3D285F50-0BB5-48C5-A795-32B4AF6A899E}" srcOrd="0" destOrd="0" presId="urn:microsoft.com/office/officeart/2005/8/layout/chevron2"/>
    <dgm:cxn modelId="{A3E60821-A8B5-4BB9-96A9-F5D8B1DC73A4}" type="presParOf" srcId="{D85B8BD9-A55D-4D59-8E72-858B547D0578}" destId="{F8783F2B-2B42-4A6B-A746-DA89A3ED9BC0}" srcOrd="1" destOrd="0" presId="urn:microsoft.com/office/officeart/2005/8/layout/chevron2"/>
    <dgm:cxn modelId="{D5F825E3-B019-4597-AC34-B0EAF11124CE}" type="presParOf" srcId="{77432FE1-307D-4E8A-9A33-9570ADE78CBE}" destId="{F687BA7F-9A39-4FAE-92E2-19BEC922B7F1}" srcOrd="3" destOrd="0" presId="urn:microsoft.com/office/officeart/2005/8/layout/chevron2"/>
    <dgm:cxn modelId="{1ADCDED0-36DC-460C-9F5F-05CB5AC22F01}" type="presParOf" srcId="{77432FE1-307D-4E8A-9A33-9570ADE78CBE}" destId="{8B9A5FF7-B191-4463-9C74-9941F7976EA4}" srcOrd="4" destOrd="0" presId="urn:microsoft.com/office/officeart/2005/8/layout/chevron2"/>
    <dgm:cxn modelId="{D481BA13-702D-4458-A4E7-4CE2A4FC440C}" type="presParOf" srcId="{8B9A5FF7-B191-4463-9C74-9941F7976EA4}" destId="{A5A806F3-1A99-4B51-AF94-693DFA30C682}" srcOrd="0" destOrd="0" presId="urn:microsoft.com/office/officeart/2005/8/layout/chevron2"/>
    <dgm:cxn modelId="{FFF3C2D6-EC13-4076-A9B3-999A2F4CD8A1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4</a:t>
          </a:r>
          <a:endParaRPr lang="fr-FR" dirty="0"/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 custT="1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sz="1300" b="1" dirty="0" smtClean="0"/>
            <a:t>A définir</a:t>
          </a:r>
          <a:endParaRPr lang="fr-FR" sz="1300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5</a:t>
          </a:r>
          <a:endParaRPr lang="fr-FR" dirty="0"/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sz="1300" b="1" dirty="0" smtClean="0"/>
            <a:t>A définir</a:t>
          </a:r>
          <a:endParaRPr lang="fr-FR" sz="1300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Release 6</a:t>
          </a:r>
          <a:endParaRPr lang="fr-FR" dirty="0"/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sz="1300" b="1" strike="noStrike" dirty="0" smtClean="0"/>
            <a:t>A définir</a:t>
          </a:r>
          <a:endParaRPr lang="fr-FR" sz="1300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47EDDD-D11C-42ED-8E1E-DF73EC6DBD83}" type="pres">
      <dgm:prSet presAssocID="{AD51F736-7E92-47DD-81F3-5896BCEE0A8E}" presName="descendantText" presStyleLbl="alignAcc1" presStyleIdx="1" presStyleCnt="3" custScaleY="98121" custLinFactNeighborX="-9" custLinFactNeighborY="-24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16B64E-A93B-4599-B00A-5AA6BED4F0CE}" type="presOf" srcId="{A843C9EC-0CF1-449D-ACF2-073CE777D710}" destId="{8254FA7F-9E25-43D6-B66B-02CDDA32266B}" srcOrd="0" destOrd="0" presId="urn:microsoft.com/office/officeart/2005/8/layout/chevron2"/>
    <dgm:cxn modelId="{57B386DA-2A73-473E-8A56-33BEE63E44B5}" type="presOf" srcId="{4A364083-29D8-4D11-A5CB-994B1EB4A838}" destId="{3F47EDDD-D11C-42ED-8E1E-DF73EC6DBD83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B4A73E0E-C4D4-46CA-AFB6-1DC227E97A5A}" type="presOf" srcId="{F32AFF6B-BB81-4513-9B4F-B1D0DA52C4D2}" destId="{77432FE1-307D-4E8A-9A33-9570ADE78CBE}" srcOrd="0" destOrd="0" presId="urn:microsoft.com/office/officeart/2005/8/layout/chevron2"/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62517E5D-953B-4C16-8150-D1EBE1B2D2D6}" type="presOf" srcId="{AD51F736-7E92-47DD-81F3-5896BCEE0A8E}" destId="{5016ACD5-A364-4C3F-A62C-C993756909D3}" srcOrd="0" destOrd="0" presId="urn:microsoft.com/office/officeart/2005/8/layout/chevron2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DE542E11-09DE-4EF4-81EC-4415A8144CB2}" type="presOf" srcId="{3479EA86-3B0F-4680-8E2C-7245106A3229}" destId="{BA21C368-1D72-4110-A9F9-AA75F9AFA96E}" srcOrd="0" destOrd="0" presId="urn:microsoft.com/office/officeart/2005/8/layout/chevron2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3AF757F5-4C4E-4BC7-98C8-AFBBD56BC76D}" type="presOf" srcId="{50D8DFBF-8402-4F32-AAB5-4DBCFDEAA287}" destId="{1408ECA2-96EA-447E-A924-4275A024343A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1476CF8F-9E6A-46B6-AEED-6A32C686B5CC}" type="presOf" srcId="{77B5EC4F-24D0-492F-BB97-F4D2F20C5EEB}" destId="{0D415852-54C7-4C1D-BF53-259E5DB287C3}" srcOrd="0" destOrd="0" presId="urn:microsoft.com/office/officeart/2005/8/layout/chevron2"/>
    <dgm:cxn modelId="{D3BFC2CA-EB03-47BF-B274-10AFE917DA13}" type="presParOf" srcId="{77432FE1-307D-4E8A-9A33-9570ADE78CBE}" destId="{D6CD7045-D1EA-4314-81C2-4A6394EF15A9}" srcOrd="0" destOrd="0" presId="urn:microsoft.com/office/officeart/2005/8/layout/chevron2"/>
    <dgm:cxn modelId="{EDC12529-ECC6-49A2-97DA-32305B2415CB}" type="presParOf" srcId="{D6CD7045-D1EA-4314-81C2-4A6394EF15A9}" destId="{0D415852-54C7-4C1D-BF53-259E5DB287C3}" srcOrd="0" destOrd="0" presId="urn:microsoft.com/office/officeart/2005/8/layout/chevron2"/>
    <dgm:cxn modelId="{A94617C1-CC65-4C38-BEE3-5F0C3ACC81BC}" type="presParOf" srcId="{D6CD7045-D1EA-4314-81C2-4A6394EF15A9}" destId="{8254FA7F-9E25-43D6-B66B-02CDDA32266B}" srcOrd="1" destOrd="0" presId="urn:microsoft.com/office/officeart/2005/8/layout/chevron2"/>
    <dgm:cxn modelId="{E6856D54-2585-450F-B506-9C55F1A17ED5}" type="presParOf" srcId="{77432FE1-307D-4E8A-9A33-9570ADE78CBE}" destId="{64BB2DA2-CA5C-49F0-9C8B-41AE0A247F5B}" srcOrd="1" destOrd="0" presId="urn:microsoft.com/office/officeart/2005/8/layout/chevron2"/>
    <dgm:cxn modelId="{16312976-7B11-4B11-8EED-CD8DD14C7D09}" type="presParOf" srcId="{77432FE1-307D-4E8A-9A33-9570ADE78CBE}" destId="{9D989750-FCEF-4247-B900-48D9575C3452}" srcOrd="2" destOrd="0" presId="urn:microsoft.com/office/officeart/2005/8/layout/chevron2"/>
    <dgm:cxn modelId="{E4DCAFF7-0375-4C0C-B105-0B775EFD1872}" type="presParOf" srcId="{9D989750-FCEF-4247-B900-48D9575C3452}" destId="{5016ACD5-A364-4C3F-A62C-C993756909D3}" srcOrd="0" destOrd="0" presId="urn:microsoft.com/office/officeart/2005/8/layout/chevron2"/>
    <dgm:cxn modelId="{2B9B8D54-7640-4E56-84A9-3E3A9C15CC80}" type="presParOf" srcId="{9D989750-FCEF-4247-B900-48D9575C3452}" destId="{3F47EDDD-D11C-42ED-8E1E-DF73EC6DBD83}" srcOrd="1" destOrd="0" presId="urn:microsoft.com/office/officeart/2005/8/layout/chevron2"/>
    <dgm:cxn modelId="{AB824D6C-0CD6-4453-BCEC-FB706AE97CB0}" type="presParOf" srcId="{77432FE1-307D-4E8A-9A33-9570ADE78CBE}" destId="{9F91A377-2C9A-475A-9D7E-1BA9B239A19D}" srcOrd="3" destOrd="0" presId="urn:microsoft.com/office/officeart/2005/8/layout/chevron2"/>
    <dgm:cxn modelId="{7198448E-3E4A-40D2-B5E1-B2D74642FA77}" type="presParOf" srcId="{77432FE1-307D-4E8A-9A33-9570ADE78CBE}" destId="{261354C9-04D0-4E70-9FE6-D2FB675A989C}" srcOrd="4" destOrd="0" presId="urn:microsoft.com/office/officeart/2005/8/layout/chevron2"/>
    <dgm:cxn modelId="{3BE1A6FC-6AC0-4624-A592-A47EC46BB468}" type="presParOf" srcId="{261354C9-04D0-4E70-9FE6-D2FB675A989C}" destId="{BA21C368-1D72-4110-A9F9-AA75F9AFA96E}" srcOrd="0" destOrd="0" presId="urn:microsoft.com/office/officeart/2005/8/layout/chevron2"/>
    <dgm:cxn modelId="{74265C48-D2C4-4DAB-9D3D-580D15932F89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9F3A90-927A-4AF0-8DBA-72AC027F1E58}">
      <dgm:prSet phldrT="[Texte]"/>
      <dgm:spPr>
        <a:solidFill>
          <a:schemeClr val="bg1"/>
        </a:solidFill>
      </dgm:spPr>
      <dgm:t>
        <a:bodyPr/>
        <a:lstStyle/>
        <a:p>
          <a:r>
            <a:rPr lang="fr-FR" dirty="0" smtClean="0"/>
            <a:t>Release1</a:t>
          </a:r>
          <a:endParaRPr lang="fr-FR" dirty="0"/>
        </a:p>
      </dgm:t>
    </dgm:pt>
    <dgm:pt modelId="{73A4580E-2C2C-4128-A505-58257BA0C3B6}" type="parTrans" cxnId="{0BD12016-BDC7-441B-A6CA-1555BD00C370}">
      <dgm:prSet/>
      <dgm:spPr/>
      <dgm:t>
        <a:bodyPr/>
        <a:lstStyle/>
        <a:p>
          <a:endParaRPr lang="fr-FR"/>
        </a:p>
      </dgm:t>
    </dgm:pt>
    <dgm:pt modelId="{A66EA8AC-2D1F-44E7-8F23-BBF6A0DF2EF1}" type="sibTrans" cxnId="{0BD12016-BDC7-441B-A6CA-1555BD00C370}">
      <dgm:prSet/>
      <dgm:spPr/>
      <dgm:t>
        <a:bodyPr/>
        <a:lstStyle/>
        <a:p>
          <a:endParaRPr lang="fr-FR"/>
        </a:p>
      </dgm:t>
    </dgm:pt>
    <dgm:pt modelId="{027F7FED-613E-4828-BA36-999F285007D9}">
      <dgm:prSet phldrT="[Texte]"/>
      <dgm:spPr/>
      <dgm:t>
        <a:bodyPr/>
        <a:lstStyle/>
        <a:p>
          <a:r>
            <a:rPr lang="fr-FR" b="1" dirty="0" smtClean="0"/>
            <a:t>Proposer une première version du logiciel avec fonctions basiques (CLI)</a:t>
          </a:r>
          <a:endParaRPr lang="fr-FR" dirty="0"/>
        </a:p>
      </dgm:t>
    </dgm:pt>
    <dgm:pt modelId="{4EF799C2-ADA8-429B-A1E3-E0138A4D7E90}" type="parTrans" cxnId="{B87C984B-390E-477E-85F3-C5C72AB4AC7B}">
      <dgm:prSet/>
      <dgm:spPr/>
      <dgm:t>
        <a:bodyPr/>
        <a:lstStyle/>
        <a:p>
          <a:endParaRPr lang="fr-FR"/>
        </a:p>
      </dgm:t>
    </dgm:pt>
    <dgm:pt modelId="{B1FF3715-371E-4AF1-887D-5A2BFB9B0F24}" type="sibTrans" cxnId="{B87C984B-390E-477E-85F3-C5C72AB4AC7B}">
      <dgm:prSet/>
      <dgm:spPr/>
      <dgm:t>
        <a:bodyPr/>
        <a:lstStyle/>
        <a:p>
          <a:endParaRPr lang="fr-FR"/>
        </a:p>
      </dgm:t>
    </dgm:pt>
    <dgm:pt modelId="{F75DC425-94FC-4DBA-A4D0-823682249EEA}">
      <dgm:prSet phldrT="[Texte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fr-FR" dirty="0" smtClean="0"/>
            <a:t>Release 2</a:t>
          </a:r>
          <a:endParaRPr lang="fr-FR" dirty="0"/>
        </a:p>
      </dgm:t>
    </dgm:pt>
    <dgm:pt modelId="{E5C34F84-BCDB-46EC-BD26-557710E9E31C}" type="parTrans" cxnId="{AAD6D97A-4F56-441C-97BE-F54C27A87173}">
      <dgm:prSet/>
      <dgm:spPr/>
      <dgm:t>
        <a:bodyPr/>
        <a:lstStyle/>
        <a:p>
          <a:endParaRPr lang="fr-FR"/>
        </a:p>
      </dgm:t>
    </dgm:pt>
    <dgm:pt modelId="{EEF48A0F-596B-4229-BD10-3459D7B973A4}" type="sibTrans" cxnId="{AAD6D97A-4F56-441C-97BE-F54C27A87173}">
      <dgm:prSet/>
      <dgm:spPr/>
      <dgm:t>
        <a:bodyPr/>
        <a:lstStyle/>
        <a:p>
          <a:endParaRPr lang="fr-FR"/>
        </a:p>
      </dgm:t>
    </dgm:pt>
    <dgm:pt modelId="{9E45AD56-9DC8-480B-8AB5-8A1A4CF5AD4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endParaRPr lang="fr-FR" b="1" dirty="0"/>
        </a:p>
      </dgm:t>
    </dgm:pt>
    <dgm:pt modelId="{EE4B3229-2E71-46F2-A84D-DF38653DDB55}" type="parTrans" cxnId="{CA3CC603-2225-4C03-A605-E934B63E0BB3}">
      <dgm:prSet/>
      <dgm:spPr/>
      <dgm:t>
        <a:bodyPr/>
        <a:lstStyle/>
        <a:p>
          <a:endParaRPr lang="fr-FR"/>
        </a:p>
      </dgm:t>
    </dgm:pt>
    <dgm:pt modelId="{DEE4DAFC-36EE-42E2-A744-610363D1F345}" type="sibTrans" cxnId="{CA3CC603-2225-4C03-A605-E934B63E0BB3}">
      <dgm:prSet/>
      <dgm:spPr/>
      <dgm:t>
        <a:bodyPr/>
        <a:lstStyle/>
        <a:p>
          <a:endParaRPr lang="fr-FR"/>
        </a:p>
      </dgm:t>
    </dgm:pt>
    <dgm:pt modelId="{42ECDE9C-2764-4527-96FF-C42282C175E1}">
      <dgm:prSet phldrT="[Texte]" custT="1"/>
      <dgm:spPr>
        <a:ln>
          <a:solidFill>
            <a:schemeClr val="accent3"/>
          </a:solidFill>
        </a:ln>
      </dgm:spPr>
      <dgm:t>
        <a:bodyPr/>
        <a:lstStyle/>
        <a:p>
          <a:endParaRPr lang="fr-FR" sz="1200" b="1" dirty="0"/>
        </a:p>
      </dgm:t>
    </dgm:pt>
    <dgm:pt modelId="{371666E0-5BEE-46B8-91F1-D75AB0F71AD9}" type="sibTrans" cxnId="{AA9EB23C-EF1D-45C4-BC5D-E2C0B47AC56E}">
      <dgm:prSet/>
      <dgm:spPr/>
      <dgm:t>
        <a:bodyPr/>
        <a:lstStyle/>
        <a:p>
          <a:endParaRPr lang="fr-FR"/>
        </a:p>
      </dgm:t>
    </dgm:pt>
    <dgm:pt modelId="{0905D776-A791-4C66-B26E-C057F8EF85D9}" type="parTrans" cxnId="{AA9EB23C-EF1D-45C4-BC5D-E2C0B47AC56E}">
      <dgm:prSet/>
      <dgm:spPr/>
      <dgm:t>
        <a:bodyPr/>
        <a:lstStyle/>
        <a:p>
          <a:endParaRPr lang="fr-FR"/>
        </a:p>
      </dgm:t>
    </dgm:pt>
    <dgm:pt modelId="{8F964BA6-8713-4D4A-8CBE-1B5F2A6668BA}">
      <dgm:prSet phldrT="[Texte]"/>
      <dgm:spPr>
        <a:noFill/>
        <a:ln>
          <a:solidFill>
            <a:schemeClr val="accent3"/>
          </a:solidFill>
        </a:ln>
      </dgm:spPr>
      <dgm:t>
        <a:bodyPr/>
        <a:lstStyle/>
        <a:p>
          <a:endParaRPr lang="fr-FR" dirty="0"/>
        </a:p>
      </dgm:t>
    </dgm:pt>
    <dgm:pt modelId="{B507BC3F-3CED-4E64-AA7A-1A0F17D2E74C}" type="sibTrans" cxnId="{F95C8543-56C9-41FE-A0D8-4D50AE73BCF9}">
      <dgm:prSet/>
      <dgm:spPr/>
      <dgm:t>
        <a:bodyPr/>
        <a:lstStyle/>
        <a:p>
          <a:endParaRPr lang="fr-FR"/>
        </a:p>
      </dgm:t>
    </dgm:pt>
    <dgm:pt modelId="{566A1F63-6598-4CD1-B73E-2E8721087898}" type="parTrans" cxnId="{F95C8543-56C9-41FE-A0D8-4D50AE73BCF9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CE2A79-D64B-4668-B55C-BB15B11CF685}" type="pres">
      <dgm:prSet presAssocID="{4D9F3A90-927A-4AF0-8DBA-72AC027F1E58}" presName="composite" presStyleCnt="0"/>
      <dgm:spPr/>
    </dgm:pt>
    <dgm:pt modelId="{1F6C7647-E7EA-44A5-A8AC-CFA3F5E5C547}" type="pres">
      <dgm:prSet presAssocID="{4D9F3A90-927A-4AF0-8DBA-72AC027F1E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7B13A4-61E5-4453-B58E-72A6B11899FA}" type="pres">
      <dgm:prSet presAssocID="{4D9F3A90-927A-4AF0-8DBA-72AC027F1E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AB4456-E47C-477A-BBE6-95874BB960CD}" type="pres">
      <dgm:prSet presAssocID="{A66EA8AC-2D1F-44E7-8F23-BBF6A0DF2EF1}" presName="sp" presStyleCnt="0"/>
      <dgm:spPr/>
    </dgm:pt>
    <dgm:pt modelId="{D85B8BD9-A55D-4D59-8E72-858B547D0578}" type="pres">
      <dgm:prSet presAssocID="{F75DC425-94FC-4DBA-A4D0-823682249EEA}" presName="composite" presStyleCnt="0"/>
      <dgm:spPr/>
    </dgm:pt>
    <dgm:pt modelId="{3D285F50-0BB5-48C5-A795-32B4AF6A899E}" type="pres">
      <dgm:prSet presAssocID="{F75DC425-94FC-4DBA-A4D0-823682249EE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783F2B-2B42-4A6B-A746-DA89A3ED9BC0}" type="pres">
      <dgm:prSet presAssocID="{F75DC425-94FC-4DBA-A4D0-823682249EEA}" presName="descendantText" presStyleLbl="alignAcc1" presStyleIdx="1" presStyleCnt="3" custScaleY="92442" custLinFactNeighborX="-9" custLinFactNeighborY="15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7BA7F-9A39-4FAE-92E2-19BEC922B7F1}" type="pres">
      <dgm:prSet presAssocID="{EEF48A0F-596B-4229-BD10-3459D7B973A4}" presName="sp" presStyleCnt="0"/>
      <dgm:spPr/>
    </dgm:pt>
    <dgm:pt modelId="{8B9A5FF7-B191-4463-9C74-9941F7976EA4}" type="pres">
      <dgm:prSet presAssocID="{8F964BA6-8713-4D4A-8CBE-1B5F2A6668BA}" presName="composite" presStyleCnt="0"/>
      <dgm:spPr/>
    </dgm:pt>
    <dgm:pt modelId="{A5A806F3-1A99-4B51-AF94-693DFA30C682}" type="pres">
      <dgm:prSet presAssocID="{8F964BA6-8713-4D4A-8CBE-1B5F2A6668BA}" presName="parentText" presStyleLbl="alignNode1" presStyleIdx="2" presStyleCnt="3" custLinFactNeighborX="194" custLinFactNeighborY="-922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A625EC-835F-4FEA-8A5C-74C0E4C51958}" type="pres">
      <dgm:prSet presAssocID="{8F964BA6-8713-4D4A-8CBE-1B5F2A6668BA}" presName="descendantText" presStyleLbl="alignAcc1" presStyleIdx="2" presStyleCnt="3" custScaleY="119668" custLinFactNeighborX="733" custLinFactNeighborY="-61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866357-965D-40B3-9486-DAC59CAC702A}" type="presOf" srcId="{F75DC425-94FC-4DBA-A4D0-823682249EEA}" destId="{3D285F50-0BB5-48C5-A795-32B4AF6A899E}" srcOrd="0" destOrd="0" presId="urn:microsoft.com/office/officeart/2005/8/layout/chevron2"/>
    <dgm:cxn modelId="{AAD6D97A-4F56-441C-97BE-F54C27A87173}" srcId="{F32AFF6B-BB81-4513-9B4F-B1D0DA52C4D2}" destId="{F75DC425-94FC-4DBA-A4D0-823682249EEA}" srcOrd="1" destOrd="0" parTransId="{E5C34F84-BCDB-46EC-BD26-557710E9E31C}" sibTransId="{EEF48A0F-596B-4229-BD10-3459D7B973A4}"/>
    <dgm:cxn modelId="{80D998CC-2354-4C1B-BC3A-99FEFA6821D5}" type="presOf" srcId="{8F964BA6-8713-4D4A-8CBE-1B5F2A6668BA}" destId="{A5A806F3-1A99-4B51-AF94-693DFA30C682}" srcOrd="0" destOrd="0" presId="urn:microsoft.com/office/officeart/2005/8/layout/chevron2"/>
    <dgm:cxn modelId="{AA9EB23C-EF1D-45C4-BC5D-E2C0B47AC56E}" srcId="{8F964BA6-8713-4D4A-8CBE-1B5F2A6668BA}" destId="{42ECDE9C-2764-4527-96FF-C42282C175E1}" srcOrd="0" destOrd="0" parTransId="{0905D776-A791-4C66-B26E-C057F8EF85D9}" sibTransId="{371666E0-5BEE-46B8-91F1-D75AB0F71AD9}"/>
    <dgm:cxn modelId="{0C213D0A-1CD6-4A4E-A031-493F61854E2E}" type="presOf" srcId="{4D9F3A90-927A-4AF0-8DBA-72AC027F1E58}" destId="{1F6C7647-E7EA-44A5-A8AC-CFA3F5E5C547}" srcOrd="0" destOrd="0" presId="urn:microsoft.com/office/officeart/2005/8/layout/chevron2"/>
    <dgm:cxn modelId="{E2D99B63-8C2F-43E9-8AC8-11EFD962F730}" type="presOf" srcId="{027F7FED-613E-4828-BA36-999F285007D9}" destId="{1F7B13A4-61E5-4453-B58E-72A6B11899FA}" srcOrd="0" destOrd="0" presId="urn:microsoft.com/office/officeart/2005/8/layout/chevron2"/>
    <dgm:cxn modelId="{31F43D43-3FE4-4E86-BB5D-734E1AD12920}" type="presOf" srcId="{F32AFF6B-BB81-4513-9B4F-B1D0DA52C4D2}" destId="{77432FE1-307D-4E8A-9A33-9570ADE78CBE}" srcOrd="0" destOrd="0" presId="urn:microsoft.com/office/officeart/2005/8/layout/chevron2"/>
    <dgm:cxn modelId="{0BD12016-BDC7-441B-A6CA-1555BD00C370}" srcId="{F32AFF6B-BB81-4513-9B4F-B1D0DA52C4D2}" destId="{4D9F3A90-927A-4AF0-8DBA-72AC027F1E58}" srcOrd="0" destOrd="0" parTransId="{73A4580E-2C2C-4128-A505-58257BA0C3B6}" sibTransId="{A66EA8AC-2D1F-44E7-8F23-BBF6A0DF2EF1}"/>
    <dgm:cxn modelId="{1A3CECF6-239D-4F00-B7E2-0A40BA5471B4}" type="presOf" srcId="{9E45AD56-9DC8-480B-8AB5-8A1A4CF5AD49}" destId="{F8783F2B-2B42-4A6B-A746-DA89A3ED9BC0}" srcOrd="0" destOrd="0" presId="urn:microsoft.com/office/officeart/2005/8/layout/chevron2"/>
    <dgm:cxn modelId="{F95C8543-56C9-41FE-A0D8-4D50AE73BCF9}" srcId="{F32AFF6B-BB81-4513-9B4F-B1D0DA52C4D2}" destId="{8F964BA6-8713-4D4A-8CBE-1B5F2A6668BA}" srcOrd="2" destOrd="0" parTransId="{566A1F63-6598-4CD1-B73E-2E8721087898}" sibTransId="{B507BC3F-3CED-4E64-AA7A-1A0F17D2E74C}"/>
    <dgm:cxn modelId="{CA3CC603-2225-4C03-A605-E934B63E0BB3}" srcId="{F75DC425-94FC-4DBA-A4D0-823682249EEA}" destId="{9E45AD56-9DC8-480B-8AB5-8A1A4CF5AD49}" srcOrd="0" destOrd="0" parTransId="{EE4B3229-2E71-46F2-A84D-DF38653DDB55}" sibTransId="{DEE4DAFC-36EE-42E2-A744-610363D1F345}"/>
    <dgm:cxn modelId="{9EBE673B-DD95-4E7A-A896-A87BE4B2224E}" type="presOf" srcId="{42ECDE9C-2764-4527-96FF-C42282C175E1}" destId="{26A625EC-835F-4FEA-8A5C-74C0E4C51958}" srcOrd="0" destOrd="0" presId="urn:microsoft.com/office/officeart/2005/8/layout/chevron2"/>
    <dgm:cxn modelId="{B87C984B-390E-477E-85F3-C5C72AB4AC7B}" srcId="{4D9F3A90-927A-4AF0-8DBA-72AC027F1E58}" destId="{027F7FED-613E-4828-BA36-999F285007D9}" srcOrd="0" destOrd="0" parTransId="{4EF799C2-ADA8-429B-A1E3-E0138A4D7E90}" sibTransId="{B1FF3715-371E-4AF1-887D-5A2BFB9B0F24}"/>
    <dgm:cxn modelId="{08F3D71F-8A4B-4D16-BC5C-7C9CEE95DF79}" type="presParOf" srcId="{77432FE1-307D-4E8A-9A33-9570ADE78CBE}" destId="{F8CE2A79-D64B-4668-B55C-BB15B11CF685}" srcOrd="0" destOrd="0" presId="urn:microsoft.com/office/officeart/2005/8/layout/chevron2"/>
    <dgm:cxn modelId="{23223917-1526-4A70-82B8-3A86C493253A}" type="presParOf" srcId="{F8CE2A79-D64B-4668-B55C-BB15B11CF685}" destId="{1F6C7647-E7EA-44A5-A8AC-CFA3F5E5C547}" srcOrd="0" destOrd="0" presId="urn:microsoft.com/office/officeart/2005/8/layout/chevron2"/>
    <dgm:cxn modelId="{224D03EC-10D3-4F49-92F7-E99682C3DC82}" type="presParOf" srcId="{F8CE2A79-D64B-4668-B55C-BB15B11CF685}" destId="{1F7B13A4-61E5-4453-B58E-72A6B11899FA}" srcOrd="1" destOrd="0" presId="urn:microsoft.com/office/officeart/2005/8/layout/chevron2"/>
    <dgm:cxn modelId="{8687B5EC-659E-4514-8288-9DC202388EF9}" type="presParOf" srcId="{77432FE1-307D-4E8A-9A33-9570ADE78CBE}" destId="{0BAB4456-E47C-477A-BBE6-95874BB960CD}" srcOrd="1" destOrd="0" presId="urn:microsoft.com/office/officeart/2005/8/layout/chevron2"/>
    <dgm:cxn modelId="{11A0423D-B657-46ED-89A6-BAE00E7B9437}" type="presParOf" srcId="{77432FE1-307D-4E8A-9A33-9570ADE78CBE}" destId="{D85B8BD9-A55D-4D59-8E72-858B547D0578}" srcOrd="2" destOrd="0" presId="urn:microsoft.com/office/officeart/2005/8/layout/chevron2"/>
    <dgm:cxn modelId="{114A5DF5-C382-415A-8984-DD953EFA2738}" type="presParOf" srcId="{D85B8BD9-A55D-4D59-8E72-858B547D0578}" destId="{3D285F50-0BB5-48C5-A795-32B4AF6A899E}" srcOrd="0" destOrd="0" presId="urn:microsoft.com/office/officeart/2005/8/layout/chevron2"/>
    <dgm:cxn modelId="{E4EF0379-9344-4FD8-B064-F93E5BB03846}" type="presParOf" srcId="{D85B8BD9-A55D-4D59-8E72-858B547D0578}" destId="{F8783F2B-2B42-4A6B-A746-DA89A3ED9BC0}" srcOrd="1" destOrd="0" presId="urn:microsoft.com/office/officeart/2005/8/layout/chevron2"/>
    <dgm:cxn modelId="{CFEDB1E5-9866-4207-8945-F84060A34E9A}" type="presParOf" srcId="{77432FE1-307D-4E8A-9A33-9570ADE78CBE}" destId="{F687BA7F-9A39-4FAE-92E2-19BEC922B7F1}" srcOrd="3" destOrd="0" presId="urn:microsoft.com/office/officeart/2005/8/layout/chevron2"/>
    <dgm:cxn modelId="{5F8FD9A6-AF43-445A-B01C-6C059267C32A}" type="presParOf" srcId="{77432FE1-307D-4E8A-9A33-9570ADE78CBE}" destId="{8B9A5FF7-B191-4463-9C74-9941F7976EA4}" srcOrd="4" destOrd="0" presId="urn:microsoft.com/office/officeart/2005/8/layout/chevron2"/>
    <dgm:cxn modelId="{E3518EF2-F244-4158-8053-3D44F0C43CE2}" type="presParOf" srcId="{8B9A5FF7-B191-4463-9C74-9941F7976EA4}" destId="{A5A806F3-1A99-4B51-AF94-693DFA30C682}" srcOrd="0" destOrd="0" presId="urn:microsoft.com/office/officeart/2005/8/layout/chevron2"/>
    <dgm:cxn modelId="{A93D685B-14ED-464E-974B-41C0936321F0}" type="presParOf" srcId="{8B9A5FF7-B191-4463-9C74-9941F7976EA4}" destId="{26A625EC-835F-4FEA-8A5C-74C0E4C51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AFF6B-BB81-4513-9B4F-B1D0DA52C4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7B5EC4F-24D0-492F-BB97-F4D2F20C5EEB}">
      <dgm:prSet phldrT="[Texte]"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4</a:t>
          </a:r>
          <a:endParaRPr lang="fr-FR" dirty="0"/>
        </a:p>
      </dgm:t>
    </dgm:pt>
    <dgm:pt modelId="{9D9F6571-81F2-414B-BB41-7BF676A786EF}" type="parTrans" cxnId="{400F1460-AEB0-4147-B592-49F0D8BAE990}">
      <dgm:prSet/>
      <dgm:spPr/>
      <dgm:t>
        <a:bodyPr/>
        <a:lstStyle/>
        <a:p>
          <a:endParaRPr lang="fr-FR"/>
        </a:p>
      </dgm:t>
    </dgm:pt>
    <dgm:pt modelId="{F59E2F31-0773-4328-AC43-37DF6B790FEE}" type="sibTrans" cxnId="{400F1460-AEB0-4147-B592-49F0D8BAE990}">
      <dgm:prSet/>
      <dgm:spPr/>
      <dgm:t>
        <a:bodyPr/>
        <a:lstStyle/>
        <a:p>
          <a:endParaRPr lang="fr-FR"/>
        </a:p>
      </dgm:t>
    </dgm:pt>
    <dgm:pt modelId="{A843C9EC-0CF1-449D-ACF2-073CE777D710}">
      <dgm:prSet phldrT="[Texte]"/>
      <dgm:spPr>
        <a:solidFill>
          <a:schemeClr val="bg1">
            <a:alpha val="9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59D5796E-70E9-4ADF-993F-D87CBDEA0781}" type="parTrans" cxnId="{9BAB6537-2CB1-48D4-9196-8B6DBE695BE5}">
      <dgm:prSet/>
      <dgm:spPr/>
      <dgm:t>
        <a:bodyPr/>
        <a:lstStyle/>
        <a:p>
          <a:endParaRPr lang="fr-FR"/>
        </a:p>
      </dgm:t>
    </dgm:pt>
    <dgm:pt modelId="{6FA8111E-27A0-4416-96EC-9EF212826E15}" type="sibTrans" cxnId="{9BAB6537-2CB1-48D4-9196-8B6DBE695BE5}">
      <dgm:prSet/>
      <dgm:spPr/>
      <dgm:t>
        <a:bodyPr/>
        <a:lstStyle/>
        <a:p>
          <a:endParaRPr lang="fr-FR"/>
        </a:p>
      </dgm:t>
    </dgm:pt>
    <dgm:pt modelId="{AD51F736-7E92-47DD-81F3-5896BCEE0A8E}">
      <dgm:prSet phldrT="[Texte]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Release 5</a:t>
          </a:r>
          <a:endParaRPr lang="fr-FR" dirty="0"/>
        </a:p>
      </dgm:t>
    </dgm:pt>
    <dgm:pt modelId="{52B85351-2C9A-43F4-9BA8-6807605759F4}" type="parTrans" cxnId="{C8D93794-153B-4046-9982-7F35D2604BC5}">
      <dgm:prSet/>
      <dgm:spPr/>
      <dgm:t>
        <a:bodyPr/>
        <a:lstStyle/>
        <a:p>
          <a:endParaRPr lang="fr-FR"/>
        </a:p>
      </dgm:t>
    </dgm:pt>
    <dgm:pt modelId="{F689DDC1-82D1-4366-B4D5-5F8635594FAE}" type="sibTrans" cxnId="{C8D93794-153B-4046-9982-7F35D2604BC5}">
      <dgm:prSet/>
      <dgm:spPr/>
      <dgm:t>
        <a:bodyPr/>
        <a:lstStyle/>
        <a:p>
          <a:endParaRPr lang="fr-FR"/>
        </a:p>
      </dgm:t>
    </dgm:pt>
    <dgm:pt modelId="{4A364083-29D8-4D11-A5CB-994B1EB4A838}">
      <dgm:prSet phldrT="[Texte]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 dirty="0"/>
        </a:p>
      </dgm:t>
    </dgm:pt>
    <dgm:pt modelId="{B15EE7AC-CD13-437B-A850-8EDC679624DF}" type="parTrans" cxnId="{EAF3B6CF-85C3-4EA9-848E-9F517ECC4B8E}">
      <dgm:prSet/>
      <dgm:spPr/>
      <dgm:t>
        <a:bodyPr/>
        <a:lstStyle/>
        <a:p>
          <a:endParaRPr lang="fr-FR"/>
        </a:p>
      </dgm:t>
    </dgm:pt>
    <dgm:pt modelId="{09AEC5F3-F338-4F2A-B14C-0D1E4B1E118A}" type="sibTrans" cxnId="{EAF3B6CF-85C3-4EA9-848E-9F517ECC4B8E}">
      <dgm:prSet/>
      <dgm:spPr/>
      <dgm:t>
        <a:bodyPr/>
        <a:lstStyle/>
        <a:p>
          <a:endParaRPr lang="fr-FR"/>
        </a:p>
      </dgm:t>
    </dgm:pt>
    <dgm:pt modelId="{3479EA86-3B0F-4680-8E2C-7245106A3229}">
      <dgm:prSet phldrT="[Texte]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fr-FR" dirty="0" smtClean="0"/>
            <a:t>Release 6</a:t>
          </a:r>
          <a:endParaRPr lang="fr-FR" dirty="0"/>
        </a:p>
      </dgm:t>
    </dgm:pt>
    <dgm:pt modelId="{A1667D87-C006-4CD8-92C3-D3C91A197C9A}" type="parTrans" cxnId="{3444302E-143F-40CF-9A24-7B595BC7232D}">
      <dgm:prSet/>
      <dgm:spPr/>
      <dgm:t>
        <a:bodyPr/>
        <a:lstStyle/>
        <a:p>
          <a:endParaRPr lang="fr-FR"/>
        </a:p>
      </dgm:t>
    </dgm:pt>
    <dgm:pt modelId="{689F61A3-9FE9-4BB6-AF70-DA17AEE311F6}" type="sibTrans" cxnId="{3444302E-143F-40CF-9A24-7B595BC7232D}">
      <dgm:prSet/>
      <dgm:spPr/>
      <dgm:t>
        <a:bodyPr/>
        <a:lstStyle/>
        <a:p>
          <a:endParaRPr lang="fr-FR"/>
        </a:p>
      </dgm:t>
    </dgm:pt>
    <dgm:pt modelId="{50D8DFBF-8402-4F32-AAB5-4DBCFDEAA287}">
      <dgm:prSet phldrT="[Texte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fr-FR" dirty="0"/>
        </a:p>
      </dgm:t>
    </dgm:pt>
    <dgm:pt modelId="{C17D2A73-52DB-4CEF-A52C-FB3BAD79C9B1}" type="parTrans" cxnId="{DFD55508-0D4D-481E-9AC1-2509DD4A8BE6}">
      <dgm:prSet/>
      <dgm:spPr/>
      <dgm:t>
        <a:bodyPr/>
        <a:lstStyle/>
        <a:p>
          <a:endParaRPr lang="fr-FR"/>
        </a:p>
      </dgm:t>
    </dgm:pt>
    <dgm:pt modelId="{626D24D9-57A6-4FE0-9979-39BF98773B34}" type="sibTrans" cxnId="{DFD55508-0D4D-481E-9AC1-2509DD4A8BE6}">
      <dgm:prSet/>
      <dgm:spPr/>
      <dgm:t>
        <a:bodyPr/>
        <a:lstStyle/>
        <a:p>
          <a:endParaRPr lang="fr-FR"/>
        </a:p>
      </dgm:t>
    </dgm:pt>
    <dgm:pt modelId="{77432FE1-307D-4E8A-9A33-9570ADE78CBE}" type="pres">
      <dgm:prSet presAssocID="{F32AFF6B-BB81-4513-9B4F-B1D0DA52C4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CD7045-D1EA-4314-81C2-4A6394EF15A9}" type="pres">
      <dgm:prSet presAssocID="{77B5EC4F-24D0-492F-BB97-F4D2F20C5EEB}" presName="composite" presStyleCnt="0"/>
      <dgm:spPr/>
    </dgm:pt>
    <dgm:pt modelId="{0D415852-54C7-4C1D-BF53-259E5DB287C3}" type="pres">
      <dgm:prSet presAssocID="{77B5EC4F-24D0-492F-BB97-F4D2F20C5E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4FA7F-9E25-43D6-B66B-02CDDA32266B}" type="pres">
      <dgm:prSet presAssocID="{77B5EC4F-24D0-492F-BB97-F4D2F20C5E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BB2DA2-CA5C-49F0-9C8B-41AE0A247F5B}" type="pres">
      <dgm:prSet presAssocID="{F59E2F31-0773-4328-AC43-37DF6B790FEE}" presName="sp" presStyleCnt="0"/>
      <dgm:spPr/>
    </dgm:pt>
    <dgm:pt modelId="{9D989750-FCEF-4247-B900-48D9575C3452}" type="pres">
      <dgm:prSet presAssocID="{AD51F736-7E92-47DD-81F3-5896BCEE0A8E}" presName="composite" presStyleCnt="0"/>
      <dgm:spPr/>
    </dgm:pt>
    <dgm:pt modelId="{5016ACD5-A364-4C3F-A62C-C993756909D3}" type="pres">
      <dgm:prSet presAssocID="{AD51F736-7E92-47DD-81F3-5896BCEE0A8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47EDDD-D11C-42ED-8E1E-DF73EC6DBD83}" type="pres">
      <dgm:prSet presAssocID="{AD51F736-7E92-47DD-81F3-5896BCEE0A8E}" presName="descendantText" presStyleLbl="alignAcc1" presStyleIdx="1" presStyleCnt="3" custScaleY="84619" custLinFactNeighborX="-9" custLinFactNeighborY="-24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91A377-2C9A-475A-9D7E-1BA9B239A19D}" type="pres">
      <dgm:prSet presAssocID="{F689DDC1-82D1-4366-B4D5-5F8635594FAE}" presName="sp" presStyleCnt="0"/>
      <dgm:spPr/>
    </dgm:pt>
    <dgm:pt modelId="{261354C9-04D0-4E70-9FE6-D2FB675A989C}" type="pres">
      <dgm:prSet presAssocID="{3479EA86-3B0F-4680-8E2C-7245106A3229}" presName="composite" presStyleCnt="0"/>
      <dgm:spPr/>
    </dgm:pt>
    <dgm:pt modelId="{BA21C368-1D72-4110-A9F9-AA75F9AFA96E}" type="pres">
      <dgm:prSet presAssocID="{3479EA86-3B0F-4680-8E2C-7245106A322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08ECA2-96EA-447E-A924-4275A024343A}" type="pres">
      <dgm:prSet presAssocID="{3479EA86-3B0F-4680-8E2C-7245106A322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730745-7016-4BA4-87E6-25A7EC80C36A}" type="presOf" srcId="{A843C9EC-0CF1-449D-ACF2-073CE777D710}" destId="{8254FA7F-9E25-43D6-B66B-02CDDA32266B}" srcOrd="0" destOrd="0" presId="urn:microsoft.com/office/officeart/2005/8/layout/chevron2"/>
    <dgm:cxn modelId="{F574D328-1700-4685-8679-8A8F9550402A}" type="presOf" srcId="{3479EA86-3B0F-4680-8E2C-7245106A3229}" destId="{BA21C368-1D72-4110-A9F9-AA75F9AFA96E}" srcOrd="0" destOrd="0" presId="urn:microsoft.com/office/officeart/2005/8/layout/chevron2"/>
    <dgm:cxn modelId="{EAF3B6CF-85C3-4EA9-848E-9F517ECC4B8E}" srcId="{AD51F736-7E92-47DD-81F3-5896BCEE0A8E}" destId="{4A364083-29D8-4D11-A5CB-994B1EB4A838}" srcOrd="0" destOrd="0" parTransId="{B15EE7AC-CD13-437B-A850-8EDC679624DF}" sibTransId="{09AEC5F3-F338-4F2A-B14C-0D1E4B1E118A}"/>
    <dgm:cxn modelId="{C8D602D0-99E7-4677-8D6D-61076CB5DC37}" type="presOf" srcId="{50D8DFBF-8402-4F32-AAB5-4DBCFDEAA287}" destId="{1408ECA2-96EA-447E-A924-4275A024343A}" srcOrd="0" destOrd="0" presId="urn:microsoft.com/office/officeart/2005/8/layout/chevron2"/>
    <dgm:cxn modelId="{2EC169D6-A6EF-405F-B342-FA91B4591CE1}" type="presOf" srcId="{F32AFF6B-BB81-4513-9B4F-B1D0DA52C4D2}" destId="{77432FE1-307D-4E8A-9A33-9570ADE78CBE}" srcOrd="0" destOrd="0" presId="urn:microsoft.com/office/officeart/2005/8/layout/chevron2"/>
    <dgm:cxn modelId="{3444302E-143F-40CF-9A24-7B595BC7232D}" srcId="{F32AFF6B-BB81-4513-9B4F-B1D0DA52C4D2}" destId="{3479EA86-3B0F-4680-8E2C-7245106A3229}" srcOrd="2" destOrd="0" parTransId="{A1667D87-C006-4CD8-92C3-D3C91A197C9A}" sibTransId="{689F61A3-9FE9-4BB6-AF70-DA17AEE311F6}"/>
    <dgm:cxn modelId="{DFD55508-0D4D-481E-9AC1-2509DD4A8BE6}" srcId="{3479EA86-3B0F-4680-8E2C-7245106A3229}" destId="{50D8DFBF-8402-4F32-AAB5-4DBCFDEAA287}" srcOrd="0" destOrd="0" parTransId="{C17D2A73-52DB-4CEF-A52C-FB3BAD79C9B1}" sibTransId="{626D24D9-57A6-4FE0-9979-39BF98773B34}"/>
    <dgm:cxn modelId="{9BAB6537-2CB1-48D4-9196-8B6DBE695BE5}" srcId="{77B5EC4F-24D0-492F-BB97-F4D2F20C5EEB}" destId="{A843C9EC-0CF1-449D-ACF2-073CE777D710}" srcOrd="0" destOrd="0" parTransId="{59D5796E-70E9-4ADF-993F-D87CBDEA0781}" sibTransId="{6FA8111E-27A0-4416-96EC-9EF212826E15}"/>
    <dgm:cxn modelId="{81A25446-DBB8-4632-93DD-F051137C3DEA}" type="presOf" srcId="{77B5EC4F-24D0-492F-BB97-F4D2F20C5EEB}" destId="{0D415852-54C7-4C1D-BF53-259E5DB287C3}" srcOrd="0" destOrd="0" presId="urn:microsoft.com/office/officeart/2005/8/layout/chevron2"/>
    <dgm:cxn modelId="{400F1460-AEB0-4147-B592-49F0D8BAE990}" srcId="{F32AFF6B-BB81-4513-9B4F-B1D0DA52C4D2}" destId="{77B5EC4F-24D0-492F-BB97-F4D2F20C5EEB}" srcOrd="0" destOrd="0" parTransId="{9D9F6571-81F2-414B-BB41-7BF676A786EF}" sibTransId="{F59E2F31-0773-4328-AC43-37DF6B790FEE}"/>
    <dgm:cxn modelId="{1C4EFA12-3678-4E8C-A88B-DAEB5C32DF59}" type="presOf" srcId="{AD51F736-7E92-47DD-81F3-5896BCEE0A8E}" destId="{5016ACD5-A364-4C3F-A62C-C993756909D3}" srcOrd="0" destOrd="0" presId="urn:microsoft.com/office/officeart/2005/8/layout/chevron2"/>
    <dgm:cxn modelId="{5A8FBCAD-F3B8-4F69-B8B4-1DF0C73E0D25}" type="presOf" srcId="{4A364083-29D8-4D11-A5CB-994B1EB4A838}" destId="{3F47EDDD-D11C-42ED-8E1E-DF73EC6DBD83}" srcOrd="0" destOrd="0" presId="urn:microsoft.com/office/officeart/2005/8/layout/chevron2"/>
    <dgm:cxn modelId="{C8D93794-153B-4046-9982-7F35D2604BC5}" srcId="{F32AFF6B-BB81-4513-9B4F-B1D0DA52C4D2}" destId="{AD51F736-7E92-47DD-81F3-5896BCEE0A8E}" srcOrd="1" destOrd="0" parTransId="{52B85351-2C9A-43F4-9BA8-6807605759F4}" sibTransId="{F689DDC1-82D1-4366-B4D5-5F8635594FAE}"/>
    <dgm:cxn modelId="{7C9590FC-95F1-48D2-99B5-280D621171C4}" type="presParOf" srcId="{77432FE1-307D-4E8A-9A33-9570ADE78CBE}" destId="{D6CD7045-D1EA-4314-81C2-4A6394EF15A9}" srcOrd="0" destOrd="0" presId="urn:microsoft.com/office/officeart/2005/8/layout/chevron2"/>
    <dgm:cxn modelId="{BEDB36E5-9126-4046-8B1F-321CC7D65819}" type="presParOf" srcId="{D6CD7045-D1EA-4314-81C2-4A6394EF15A9}" destId="{0D415852-54C7-4C1D-BF53-259E5DB287C3}" srcOrd="0" destOrd="0" presId="urn:microsoft.com/office/officeart/2005/8/layout/chevron2"/>
    <dgm:cxn modelId="{9083FACC-2538-4EF7-B1D2-7A6A0637A26A}" type="presParOf" srcId="{D6CD7045-D1EA-4314-81C2-4A6394EF15A9}" destId="{8254FA7F-9E25-43D6-B66B-02CDDA32266B}" srcOrd="1" destOrd="0" presId="urn:microsoft.com/office/officeart/2005/8/layout/chevron2"/>
    <dgm:cxn modelId="{BA2A6831-CF02-461E-85CA-CC070920B070}" type="presParOf" srcId="{77432FE1-307D-4E8A-9A33-9570ADE78CBE}" destId="{64BB2DA2-CA5C-49F0-9C8B-41AE0A247F5B}" srcOrd="1" destOrd="0" presId="urn:microsoft.com/office/officeart/2005/8/layout/chevron2"/>
    <dgm:cxn modelId="{C0705D21-40F7-416B-B7B7-4773F5B11A56}" type="presParOf" srcId="{77432FE1-307D-4E8A-9A33-9570ADE78CBE}" destId="{9D989750-FCEF-4247-B900-48D9575C3452}" srcOrd="2" destOrd="0" presId="urn:microsoft.com/office/officeart/2005/8/layout/chevron2"/>
    <dgm:cxn modelId="{5A8D2E84-A0E1-41F9-8C1B-74E5E74BADE8}" type="presParOf" srcId="{9D989750-FCEF-4247-B900-48D9575C3452}" destId="{5016ACD5-A364-4C3F-A62C-C993756909D3}" srcOrd="0" destOrd="0" presId="urn:microsoft.com/office/officeart/2005/8/layout/chevron2"/>
    <dgm:cxn modelId="{081F55E0-AE64-4DFD-82F0-C104DF1C01B7}" type="presParOf" srcId="{9D989750-FCEF-4247-B900-48D9575C3452}" destId="{3F47EDDD-D11C-42ED-8E1E-DF73EC6DBD83}" srcOrd="1" destOrd="0" presId="urn:microsoft.com/office/officeart/2005/8/layout/chevron2"/>
    <dgm:cxn modelId="{B811CA8F-AFED-4451-85D5-6BC2CD241F8C}" type="presParOf" srcId="{77432FE1-307D-4E8A-9A33-9570ADE78CBE}" destId="{9F91A377-2C9A-475A-9D7E-1BA9B239A19D}" srcOrd="3" destOrd="0" presId="urn:microsoft.com/office/officeart/2005/8/layout/chevron2"/>
    <dgm:cxn modelId="{282560FD-DA1B-4C51-A935-3B7A5865EFCC}" type="presParOf" srcId="{77432FE1-307D-4E8A-9A33-9570ADE78CBE}" destId="{261354C9-04D0-4E70-9FE6-D2FB675A989C}" srcOrd="4" destOrd="0" presId="urn:microsoft.com/office/officeart/2005/8/layout/chevron2"/>
    <dgm:cxn modelId="{A6B5D7EB-C556-45CC-BC73-77612F57F4A9}" type="presParOf" srcId="{261354C9-04D0-4E70-9FE6-D2FB675A989C}" destId="{BA21C368-1D72-4110-A9F9-AA75F9AFA96E}" srcOrd="0" destOrd="0" presId="urn:microsoft.com/office/officeart/2005/8/layout/chevron2"/>
    <dgm:cxn modelId="{94F20BEB-02FF-4820-8C73-7AFA29D0FF2F}" type="presParOf" srcId="{261354C9-04D0-4E70-9FE6-D2FB675A989C}" destId="{1408ECA2-96EA-447E-A924-4275A024343A}" srcOrd="1" destOrd="0" presId="urn:microsoft.com/office/officeart/2005/8/layout/chevro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6091" y="218261"/>
          <a:ext cx="1440609" cy="100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Release1</a:t>
          </a:r>
          <a:endParaRPr lang="fr-FR" sz="1600" kern="1200" dirty="0"/>
        </a:p>
      </dsp:txBody>
      <dsp:txXfrm rot="-5400000">
        <a:off x="1" y="506382"/>
        <a:ext cx="1008426" cy="432183"/>
      </dsp:txXfrm>
    </dsp:sp>
    <dsp:sp modelId="{1F7B13A4-61E5-4453-B58E-72A6B11899FA}">
      <dsp:nvSpPr>
        <dsp:cNvPr id="0" name=""/>
        <dsp:cNvSpPr/>
      </dsp:nvSpPr>
      <dsp:spPr>
        <a:xfrm rot="5400000">
          <a:off x="2340271" y="-1329674"/>
          <a:ext cx="936396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18 novembre</a:t>
          </a:r>
          <a:endParaRPr lang="fr-FR" sz="1600" b="1" kern="1200" dirty="0"/>
        </a:p>
      </dsp:txBody>
      <dsp:txXfrm rot="-5400000">
        <a:off x="1008427" y="47881"/>
        <a:ext cx="3554374" cy="844974"/>
      </dsp:txXfrm>
    </dsp:sp>
    <dsp:sp modelId="{3D285F50-0BB5-48C5-A795-32B4AF6A899E}">
      <dsp:nvSpPr>
        <dsp:cNvPr id="0" name=""/>
        <dsp:cNvSpPr/>
      </dsp:nvSpPr>
      <dsp:spPr>
        <a:xfrm rot="5400000">
          <a:off x="-216091" y="1462699"/>
          <a:ext cx="1440609" cy="1008426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2</a:t>
          </a:r>
          <a:endParaRPr lang="fr-FR" sz="1600" kern="1200" dirty="0"/>
        </a:p>
      </dsp:txBody>
      <dsp:txXfrm rot="-5400000">
        <a:off x="1" y="1750820"/>
        <a:ext cx="1008426" cy="432183"/>
      </dsp:txXfrm>
    </dsp:sp>
    <dsp:sp modelId="{F8783F2B-2B42-4A6B-A746-DA89A3ED9BC0}">
      <dsp:nvSpPr>
        <dsp:cNvPr id="0" name=""/>
        <dsp:cNvSpPr/>
      </dsp:nvSpPr>
      <dsp:spPr>
        <a:xfrm rot="5400000">
          <a:off x="2341604" y="-71087"/>
          <a:ext cx="933081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16 décembre ??</a:t>
          </a:r>
          <a:endParaRPr lang="fr-FR" sz="1600" b="1" kern="1200" dirty="0"/>
        </a:p>
      </dsp:txBody>
      <dsp:txXfrm rot="-5400000">
        <a:off x="1008103" y="1307963"/>
        <a:ext cx="3554536" cy="841983"/>
      </dsp:txXfrm>
    </dsp:sp>
    <dsp:sp modelId="{A5A806F3-1A99-4B51-AF94-693DFA30C682}">
      <dsp:nvSpPr>
        <dsp:cNvPr id="0" name=""/>
        <dsp:cNvSpPr/>
      </dsp:nvSpPr>
      <dsp:spPr>
        <a:xfrm rot="5400000">
          <a:off x="-216091" y="2540674"/>
          <a:ext cx="1440609" cy="100842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3</a:t>
          </a:r>
          <a:endParaRPr lang="fr-FR" sz="1600" kern="1200" dirty="0"/>
        </a:p>
      </dsp:txBody>
      <dsp:txXfrm rot="-5400000">
        <a:off x="1" y="2828795"/>
        <a:ext cx="1008426" cy="432183"/>
      </dsp:txXfrm>
    </dsp:sp>
    <dsp:sp modelId="{26A625EC-835F-4FEA-8A5C-74C0E4C51958}">
      <dsp:nvSpPr>
        <dsp:cNvPr id="0" name=""/>
        <dsp:cNvSpPr/>
      </dsp:nvSpPr>
      <dsp:spPr>
        <a:xfrm rot="5400000">
          <a:off x="2381162" y="931197"/>
          <a:ext cx="853965" cy="3600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kern="1200" dirty="0" smtClean="0"/>
            <a:t>20 janvier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600" kern="1200" dirty="0"/>
        </a:p>
      </dsp:txBody>
      <dsp:txXfrm rot="-5400000">
        <a:off x="1008103" y="2345944"/>
        <a:ext cx="3558398" cy="77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0" y="210839"/>
          <a:ext cx="1403206" cy="982244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4</a:t>
          </a:r>
          <a:endParaRPr lang="fr-FR" sz="1600" kern="1200" dirty="0"/>
        </a:p>
      </dsp:txBody>
      <dsp:txXfrm rot="-5400000">
        <a:off x="1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9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1" kern="1200" dirty="0" smtClean="0"/>
            <a:t>A définir</a:t>
          </a:r>
          <a:endParaRPr lang="fr-FR" sz="1300" kern="1200" dirty="0"/>
        </a:p>
      </dsp:txBody>
      <dsp:txXfrm rot="-5400000">
        <a:off x="982245" y="44882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0" y="1417089"/>
          <a:ext cx="1403206" cy="982244"/>
        </a:xfrm>
        <a:prstGeom prst="chevron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5</a:t>
          </a:r>
          <a:endParaRPr lang="fr-FR" sz="1600" kern="1200" dirty="0"/>
        </a:p>
      </dsp:txBody>
      <dsp:txXfrm rot="-5400000">
        <a:off x="1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31593" y="43650"/>
          <a:ext cx="89494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1" kern="1200" dirty="0" smtClean="0"/>
            <a:t>A définir</a:t>
          </a:r>
          <a:endParaRPr lang="fr-FR" sz="1300" kern="1200" dirty="0"/>
        </a:p>
      </dsp:txBody>
      <dsp:txXfrm rot="-5400000">
        <a:off x="981957" y="1236974"/>
        <a:ext cx="3150531" cy="807570"/>
      </dsp:txXfrm>
    </dsp:sp>
    <dsp:sp modelId="{BA21C368-1D72-4110-A9F9-AA75F9AFA96E}">
      <dsp:nvSpPr>
        <dsp:cNvPr id="0" name=""/>
        <dsp:cNvSpPr/>
      </dsp:nvSpPr>
      <dsp:spPr>
        <a:xfrm rot="5400000">
          <a:off x="-210480" y="2623339"/>
          <a:ext cx="1403206" cy="982244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6</a:t>
          </a:r>
          <a:endParaRPr lang="fr-FR" sz="1600" kern="1200" dirty="0"/>
        </a:p>
      </dsp:txBody>
      <dsp:txXfrm rot="-5400000">
        <a:off x="1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0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1" strike="noStrike" kern="1200" dirty="0" smtClean="0"/>
            <a:t>A définir</a:t>
          </a:r>
          <a:endParaRPr lang="fr-FR" sz="1300" kern="1200" dirty="0"/>
        </a:p>
      </dsp:txBody>
      <dsp:txXfrm rot="-5400000">
        <a:off x="982245" y="2457381"/>
        <a:ext cx="3149695" cy="823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7647-E7EA-44A5-A8AC-CFA3F5E5C547}">
      <dsp:nvSpPr>
        <dsp:cNvPr id="0" name=""/>
        <dsp:cNvSpPr/>
      </dsp:nvSpPr>
      <dsp:spPr>
        <a:xfrm rot="5400000">
          <a:off x="-210329" y="220077"/>
          <a:ext cx="1402193" cy="981535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Release1</a:t>
          </a:r>
          <a:endParaRPr lang="fr-FR" sz="1600" kern="1200" dirty="0"/>
        </a:p>
      </dsp:txBody>
      <dsp:txXfrm rot="-5400000">
        <a:off x="1" y="500516"/>
        <a:ext cx="981535" cy="420658"/>
      </dsp:txXfrm>
    </dsp:sp>
    <dsp:sp modelId="{1F7B13A4-61E5-4453-B58E-72A6B11899FA}">
      <dsp:nvSpPr>
        <dsp:cNvPr id="0" name=""/>
        <dsp:cNvSpPr/>
      </dsp:nvSpPr>
      <dsp:spPr>
        <a:xfrm rot="5400000">
          <a:off x="2339310" y="-1348027"/>
          <a:ext cx="911425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b="1" kern="1200" dirty="0" smtClean="0"/>
            <a:t>Proposer une première version du logiciel avec fonctions basiques (CLI)</a:t>
          </a:r>
          <a:endParaRPr lang="fr-FR" sz="1800" kern="1200" dirty="0"/>
        </a:p>
      </dsp:txBody>
      <dsp:txXfrm rot="-5400000">
        <a:off x="981535" y="54240"/>
        <a:ext cx="3582484" cy="822441"/>
      </dsp:txXfrm>
    </dsp:sp>
    <dsp:sp modelId="{3D285F50-0BB5-48C5-A795-32B4AF6A899E}">
      <dsp:nvSpPr>
        <dsp:cNvPr id="0" name=""/>
        <dsp:cNvSpPr/>
      </dsp:nvSpPr>
      <dsp:spPr>
        <a:xfrm rot="5400000">
          <a:off x="-210329" y="1431329"/>
          <a:ext cx="1402193" cy="981535"/>
        </a:xfrm>
        <a:prstGeom prst="chevron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2</a:t>
          </a:r>
          <a:endParaRPr lang="fr-FR" sz="1600" kern="1200" dirty="0"/>
        </a:p>
      </dsp:txBody>
      <dsp:txXfrm rot="-5400000">
        <a:off x="1" y="1711768"/>
        <a:ext cx="981535" cy="420658"/>
      </dsp:txXfrm>
    </dsp:sp>
    <dsp:sp modelId="{F8783F2B-2B42-4A6B-A746-DA89A3ED9BC0}">
      <dsp:nvSpPr>
        <dsp:cNvPr id="0" name=""/>
        <dsp:cNvSpPr/>
      </dsp:nvSpPr>
      <dsp:spPr>
        <a:xfrm rot="5400000">
          <a:off x="2373427" y="-123002"/>
          <a:ext cx="842540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b="1" kern="1200" dirty="0"/>
        </a:p>
      </dsp:txBody>
      <dsp:txXfrm rot="-5400000">
        <a:off x="981210" y="1310344"/>
        <a:ext cx="3585847" cy="760282"/>
      </dsp:txXfrm>
    </dsp:sp>
    <dsp:sp modelId="{A5A806F3-1A99-4B51-AF94-693DFA30C682}">
      <dsp:nvSpPr>
        <dsp:cNvPr id="0" name=""/>
        <dsp:cNvSpPr/>
      </dsp:nvSpPr>
      <dsp:spPr>
        <a:xfrm rot="5400000">
          <a:off x="-208424" y="2602930"/>
          <a:ext cx="1402193" cy="981535"/>
        </a:xfrm>
        <a:prstGeom prst="chevron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 dirty="0"/>
        </a:p>
      </dsp:txBody>
      <dsp:txXfrm rot="-5400000">
        <a:off x="1906" y="2883369"/>
        <a:ext cx="981535" cy="420658"/>
      </dsp:txXfrm>
    </dsp:sp>
    <dsp:sp modelId="{26A625EC-835F-4FEA-8A5C-74C0E4C51958}">
      <dsp:nvSpPr>
        <dsp:cNvPr id="0" name=""/>
        <dsp:cNvSpPr/>
      </dsp:nvSpPr>
      <dsp:spPr>
        <a:xfrm rot="5400000">
          <a:off x="2249681" y="1108119"/>
          <a:ext cx="1090684" cy="36269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b="1" kern="1200" dirty="0"/>
        </a:p>
      </dsp:txBody>
      <dsp:txXfrm rot="-5400000">
        <a:off x="981536" y="2429508"/>
        <a:ext cx="3573733" cy="98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5852-54C7-4C1D-BF53-259E5DB287C3}">
      <dsp:nvSpPr>
        <dsp:cNvPr id="0" name=""/>
        <dsp:cNvSpPr/>
      </dsp:nvSpPr>
      <dsp:spPr>
        <a:xfrm rot="5400000">
          <a:off x="-210481" y="2108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4</a:t>
          </a:r>
          <a:endParaRPr lang="fr-FR" sz="1600" kern="1200" dirty="0"/>
        </a:p>
      </dsp:txBody>
      <dsp:txXfrm rot="-5400000">
        <a:off x="0" y="491480"/>
        <a:ext cx="982244" cy="420962"/>
      </dsp:txXfrm>
    </dsp:sp>
    <dsp:sp modelId="{8254FA7F-9E25-43D6-B66B-02CDDA32266B}">
      <dsp:nvSpPr>
        <dsp:cNvPr id="0" name=""/>
        <dsp:cNvSpPr/>
      </dsp:nvSpPr>
      <dsp:spPr>
        <a:xfrm rot="5400000">
          <a:off x="2123312" y="-1140708"/>
          <a:ext cx="912084" cy="3194219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300" kern="1200" dirty="0"/>
        </a:p>
      </dsp:txBody>
      <dsp:txXfrm rot="-5400000">
        <a:off x="982245" y="44883"/>
        <a:ext cx="3149695" cy="823036"/>
      </dsp:txXfrm>
    </dsp:sp>
    <dsp:sp modelId="{5016ACD5-A364-4C3F-A62C-C993756909D3}">
      <dsp:nvSpPr>
        <dsp:cNvPr id="0" name=""/>
        <dsp:cNvSpPr/>
      </dsp:nvSpPr>
      <dsp:spPr>
        <a:xfrm rot="5400000">
          <a:off x="-210481" y="141708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5</a:t>
          </a:r>
          <a:endParaRPr lang="fr-FR" sz="1600" kern="1200" dirty="0"/>
        </a:p>
      </dsp:txBody>
      <dsp:txXfrm rot="-5400000">
        <a:off x="0" y="1697730"/>
        <a:ext cx="982244" cy="420962"/>
      </dsp:txXfrm>
    </dsp:sp>
    <dsp:sp modelId="{3F47EDDD-D11C-42ED-8E1E-DF73EC6DBD83}">
      <dsp:nvSpPr>
        <dsp:cNvPr id="0" name=""/>
        <dsp:cNvSpPr/>
      </dsp:nvSpPr>
      <dsp:spPr>
        <a:xfrm rot="5400000">
          <a:off x="2193168" y="43651"/>
          <a:ext cx="771796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4500" kern="1200" dirty="0"/>
        </a:p>
      </dsp:txBody>
      <dsp:txXfrm rot="-5400000">
        <a:off x="981957" y="1292538"/>
        <a:ext cx="3156543" cy="696444"/>
      </dsp:txXfrm>
    </dsp:sp>
    <dsp:sp modelId="{BA21C368-1D72-4110-A9F9-AA75F9AFA96E}">
      <dsp:nvSpPr>
        <dsp:cNvPr id="0" name=""/>
        <dsp:cNvSpPr/>
      </dsp:nvSpPr>
      <dsp:spPr>
        <a:xfrm rot="5400000">
          <a:off x="-210481" y="2623339"/>
          <a:ext cx="1403206" cy="982244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Release 6</a:t>
          </a:r>
          <a:endParaRPr lang="fr-FR" sz="1600" kern="1200" dirty="0"/>
        </a:p>
      </dsp:txBody>
      <dsp:txXfrm rot="-5400000">
        <a:off x="0" y="2903980"/>
        <a:ext cx="982244" cy="420962"/>
      </dsp:txXfrm>
    </dsp:sp>
    <dsp:sp modelId="{1408ECA2-96EA-447E-A924-4275A024343A}">
      <dsp:nvSpPr>
        <dsp:cNvPr id="0" name=""/>
        <dsp:cNvSpPr/>
      </dsp:nvSpPr>
      <dsp:spPr>
        <a:xfrm rot="5400000">
          <a:off x="2123312" y="1271791"/>
          <a:ext cx="912084" cy="3194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300" kern="1200" dirty="0"/>
        </a:p>
      </dsp:txBody>
      <dsp:txXfrm rot="-5400000">
        <a:off x="982245" y="2457382"/>
        <a:ext cx="3149695" cy="82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E005150F-492C-4A70-8D16-A7DF79340EA9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E0356903-A611-4A14-BE6B-A85F8FB3C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6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2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41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8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56903-A611-4A14-BE6B-A85F8FB3C31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0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La Ruch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-1488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0" name="Espace réservé pour une image  1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766" y="-6626"/>
            <a:ext cx="3717234" cy="51783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/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endParaRPr lang="fr-FR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704131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60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7935" y="-45917"/>
            <a:ext cx="1783204" cy="18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448486"/>
            <a:ext cx="4918023" cy="1987360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420818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none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pic>
        <p:nvPicPr>
          <p:cNvPr id="10" name="Espace réservé pour une image  5" descr="5.jpg"/>
          <p:cNvPicPr>
            <a:picLocks noGrp="1" noChangeAspect="1"/>
          </p:cNvPicPr>
          <p:nvPr userDrawn="1"/>
        </p:nvPicPr>
        <p:blipFill>
          <a:blip r:embed="rId4"/>
          <a:srcRect t="2414" b="2414"/>
          <a:stretch>
            <a:fillRect/>
          </a:stretch>
        </p:blipFill>
        <p:spPr bwMode="auto">
          <a:xfrm>
            <a:off x="5509308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4399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6539" y="11712"/>
            <a:ext cx="690540" cy="7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17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Gitus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3507854"/>
            <a:ext cx="4918023" cy="307777"/>
          </a:xfrm>
        </p:spPr>
        <p:txBody>
          <a:bodyPr/>
          <a:lstStyle/>
          <a:p>
            <a:r>
              <a:rPr lang="fr-FR" i="0" dirty="0" smtClean="0">
                <a:solidFill>
                  <a:schemeClr val="bg2"/>
                </a:solidFill>
              </a:rPr>
              <a:t>18/11 - Rennes</a:t>
            </a:r>
            <a:endParaRPr lang="fr-FR" i="0" dirty="0">
              <a:solidFill>
                <a:schemeClr val="bg2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302049" y="2675428"/>
            <a:ext cx="4918023" cy="5232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739379" algn="l"/>
              </a:tabLst>
              <a:defRPr lang="fr-FR" sz="1400" b="1" i="1" kern="1200" cap="none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00" rtl="0" eaLnBrk="1" latinLnBrk="0" hangingPunct="1">
              <a:spcBef>
                <a:spcPts val="225"/>
              </a:spcBef>
              <a:spcAft>
                <a:spcPts val="450"/>
              </a:spcAft>
              <a:buSzPct val="100000"/>
              <a:buFontTx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00" rtl="0" eaLnBrk="1" latinLnBrk="0" hangingPunct="1">
              <a:spcBef>
                <a:spcPts val="0"/>
              </a:spcBef>
              <a:spcAft>
                <a:spcPts val="150"/>
              </a:spcAft>
              <a:buSzPct val="100000"/>
              <a:buFont typeface="Lucida Grande"/>
              <a:buNone/>
              <a:tabLst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dirty="0" smtClean="0"/>
              <a:t>Fin sprint 18/11 / Fin release 18/11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Lancement sprint 14/10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Nous nous étions engagé sur 39 points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2077"/>
              </p:ext>
            </p:extLst>
          </p:nvPr>
        </p:nvGraphicFramePr>
        <p:xfrm>
          <a:off x="251520" y="850873"/>
          <a:ext cx="8784976" cy="2499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smtClean="0">
                          <a:effectLst/>
                        </a:rPr>
                        <a:t>Story</a:t>
                      </a:r>
                      <a:r>
                        <a:rPr lang="fr-FR" sz="1400" b="1" baseline="0" smtClean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Spécification de l'architecture d'un projet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Création de la base de données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Gestion de l'affichage des données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Implémentation des fonctions d’interaction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1"/>
            <a:ext cx="8674683" cy="560831"/>
          </a:xfrm>
        </p:spPr>
        <p:txBody>
          <a:bodyPr>
            <a:normAutofit/>
          </a:bodyPr>
          <a:lstStyle/>
          <a:p>
            <a:r>
              <a:rPr lang="fr-FR" dirty="0" smtClean="0"/>
              <a:t>Bilan - Nous avons réalisé…  31 points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57327"/>
              </p:ext>
            </p:extLst>
          </p:nvPr>
        </p:nvGraphicFramePr>
        <p:xfrm>
          <a:off x="251520" y="850873"/>
          <a:ext cx="8784976" cy="21183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smtClean="0">
                          <a:effectLst/>
                        </a:rPr>
                        <a:t>Story</a:t>
                      </a:r>
                      <a:r>
                        <a:rPr lang="fr-FR" sz="1400" b="1" baseline="0" smtClean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Spécification de l'architecture d'un projet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Création de la base de données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85359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Gestion de l'affichage des données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Implémentation des fonctions d’interaction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#1: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Spécification de l'architecture d'un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fr-FR" dirty="0" smtClean="0"/>
              <a:t>Objectifs </a:t>
            </a:r>
            <a:r>
              <a:rPr lang="fr-FR" dirty="0"/>
              <a:t>:</a:t>
            </a:r>
          </a:p>
          <a:p>
            <a:pPr lvl="1"/>
            <a:r>
              <a:rPr lang="fr-FR" dirty="0" smtClean="0"/>
              <a:t>Définition de l’architecture de </a:t>
            </a:r>
            <a:r>
              <a:rPr lang="fr-FR" dirty="0" err="1" smtClean="0"/>
              <a:t>Gitus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Réflexion d’une architecture correspondant aux exigences client</a:t>
            </a:r>
          </a:p>
          <a:p>
            <a:pPr lvl="2"/>
            <a:r>
              <a:rPr lang="fr-FR" dirty="0" smtClean="0"/>
              <a:t>Réalisation d’un diagramme type UML</a:t>
            </a:r>
          </a:p>
          <a:p>
            <a:pPr lvl="2"/>
            <a:r>
              <a:rPr lang="fr-FR" dirty="0" smtClean="0"/>
              <a:t>Implémentation de l’architecture en GO</a:t>
            </a:r>
          </a:p>
          <a:p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Architecture basique qui répond aux exigences du projet</a:t>
            </a: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Evolution probable de l’architecture lors des prochains sprints pour répondre à de nouvelles </a:t>
            </a:r>
            <a:r>
              <a:rPr lang="fr-FR" dirty="0" smtClean="0"/>
              <a:t>problématiques</a:t>
            </a:r>
          </a:p>
          <a:p>
            <a:pPr lvl="1"/>
            <a:r>
              <a:rPr lang="fr-FR" dirty="0" smtClean="0"/>
              <a:t>Mise à jour régulière de la spécification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16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#2: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Création de la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Objectifs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Création des classes </a:t>
            </a:r>
            <a:r>
              <a:rPr lang="fr-FR" dirty="0" err="1" smtClean="0"/>
              <a:t>project</a:t>
            </a:r>
            <a:r>
              <a:rPr lang="fr-FR" dirty="0" smtClean="0"/>
              <a:t>, user story, </a:t>
            </a:r>
            <a:r>
              <a:rPr lang="fr-FR" dirty="0" err="1" smtClean="0"/>
              <a:t>task</a:t>
            </a:r>
            <a:r>
              <a:rPr lang="fr-FR" dirty="0" smtClean="0"/>
              <a:t> dans Go</a:t>
            </a:r>
          </a:p>
          <a:p>
            <a:pPr marL="268288" lvl="1" indent="0">
              <a:buNone/>
            </a:pPr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</a:t>
            </a: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Construction du modèle avec des paramètres minimaux</a:t>
            </a:r>
            <a:endParaRPr lang="fr-FR" dirty="0" smtClean="0">
              <a:solidFill>
                <a:srgbClr val="008000"/>
              </a:solidFill>
            </a:endParaRP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Ajout de paramètres pour approfondir le modèle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768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"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US </a:t>
            </a:r>
            <a:r>
              <a:rPr lang="fr-FR" dirty="0" smtClean="0"/>
              <a:t>#3: </a:t>
            </a:r>
            <a:r>
              <a:rPr lang="fr-FR" b="0" dirty="0">
                <a:solidFill>
                  <a:srgbClr val="000000"/>
                </a:solidFill>
                <a:latin typeface="Arial"/>
              </a:rPr>
              <a:t>Implémentation des fonctions d’interaction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Objectifs :</a:t>
            </a:r>
          </a:p>
          <a:p>
            <a:pPr lvl="1"/>
            <a:r>
              <a:rPr lang="fr-FR" dirty="0" smtClean="0">
                <a:solidFill>
                  <a:srgbClr val="242A75"/>
                </a:solidFill>
              </a:rPr>
              <a:t>Création de lignes de commandes (</a:t>
            </a:r>
            <a:r>
              <a:rPr lang="fr-FR" dirty="0" err="1" smtClean="0">
                <a:solidFill>
                  <a:srgbClr val="242A75"/>
                </a:solidFill>
              </a:rPr>
              <a:t>create</a:t>
            </a:r>
            <a:r>
              <a:rPr lang="fr-FR" dirty="0" smtClean="0">
                <a:solidFill>
                  <a:srgbClr val="242A75"/>
                </a:solidFill>
              </a:rPr>
              <a:t>, </a:t>
            </a:r>
            <a:r>
              <a:rPr lang="fr-FR" dirty="0" err="1" smtClean="0">
                <a:solidFill>
                  <a:srgbClr val="242A75"/>
                </a:solidFill>
              </a:rPr>
              <a:t>delete</a:t>
            </a:r>
            <a:r>
              <a:rPr lang="fr-FR" dirty="0" smtClean="0">
                <a:solidFill>
                  <a:srgbClr val="242A75"/>
                </a:solidFill>
              </a:rPr>
              <a:t>, </a:t>
            </a:r>
            <a:r>
              <a:rPr lang="fr-FR" dirty="0" err="1" smtClean="0">
                <a:solidFill>
                  <a:srgbClr val="242A75"/>
                </a:solidFill>
              </a:rPr>
              <a:t>modify</a:t>
            </a:r>
            <a:r>
              <a:rPr lang="fr-FR" dirty="0" smtClean="0">
                <a:solidFill>
                  <a:srgbClr val="242A75"/>
                </a:solidFill>
              </a:rPr>
              <a:t>, </a:t>
            </a:r>
            <a:r>
              <a:rPr lang="fr-FR" dirty="0" err="1" smtClean="0">
                <a:solidFill>
                  <a:srgbClr val="242A75"/>
                </a:solidFill>
              </a:rPr>
              <a:t>list</a:t>
            </a:r>
            <a:r>
              <a:rPr lang="fr-FR" dirty="0" smtClean="0">
                <a:solidFill>
                  <a:srgbClr val="242A75"/>
                </a:solidFill>
              </a:rPr>
              <a:t>, display) pour modèle </a:t>
            </a:r>
            <a:r>
              <a:rPr lang="fr-FR" dirty="0" err="1" smtClean="0">
                <a:solidFill>
                  <a:srgbClr val="242A75"/>
                </a:solidFill>
              </a:rPr>
              <a:t>project</a:t>
            </a:r>
            <a:r>
              <a:rPr lang="fr-FR" dirty="0" smtClean="0">
                <a:solidFill>
                  <a:srgbClr val="242A75"/>
                </a:solidFill>
              </a:rPr>
              <a:t> et user story</a:t>
            </a:r>
          </a:p>
          <a:p>
            <a:pPr marL="268288" lvl="1" indent="0">
              <a:buNone/>
            </a:pPr>
            <a:endParaRPr lang="fr-FR" dirty="0" smtClean="0"/>
          </a:p>
          <a:p>
            <a:r>
              <a:rPr lang="fr-FR" dirty="0" smtClean="0"/>
              <a:t>Résultat </a:t>
            </a:r>
            <a:r>
              <a:rPr lang="fr-FR" dirty="0"/>
              <a:t>à la fin du sprint : </a:t>
            </a:r>
            <a:r>
              <a:rPr lang="fr-FR" dirty="0" smtClean="0">
                <a:solidFill>
                  <a:srgbClr val="008000"/>
                </a:solidFill>
              </a:rPr>
              <a:t>OK</a:t>
            </a:r>
            <a:endParaRPr lang="fr-FR" dirty="0" smtClean="0">
              <a:solidFill>
                <a:srgbClr val="008000"/>
              </a:solidFill>
            </a:endParaRPr>
          </a:p>
          <a:p>
            <a:pPr lvl="1"/>
            <a:r>
              <a:rPr lang="fr-FR" dirty="0" smtClean="0">
                <a:solidFill>
                  <a:srgbClr val="008000"/>
                </a:solidFill>
              </a:rPr>
              <a:t>9/10 lignes de commandes créées</a:t>
            </a:r>
            <a:endParaRPr lang="fr-FR" dirty="0" smtClean="0">
              <a:solidFill>
                <a:srgbClr val="008000"/>
              </a:solidFill>
            </a:endParaRPr>
          </a:p>
          <a:p>
            <a:pPr lvl="1"/>
            <a:endParaRPr lang="fr-FR" dirty="0" smtClean="0">
              <a:solidFill>
                <a:srgbClr val="008000"/>
              </a:solidFill>
            </a:endParaRP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Modifier la méthode d’appel d’un projet (ID, </a:t>
            </a:r>
            <a:r>
              <a:rPr lang="fr-FR" dirty="0" err="1" smtClean="0"/>
              <a:t>name</a:t>
            </a:r>
            <a:r>
              <a:rPr lang="fr-FR" dirty="0" smtClean="0"/>
              <a:t> ?)</a:t>
            </a:r>
          </a:p>
          <a:p>
            <a:pPr lvl="1"/>
            <a:r>
              <a:rPr lang="fr-FR" dirty="0" smtClean="0"/>
              <a:t>Ligne de commande de « </a:t>
            </a:r>
            <a:r>
              <a:rPr lang="fr-FR" dirty="0" err="1" smtClean="0"/>
              <a:t>gitus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modify</a:t>
            </a:r>
            <a:r>
              <a:rPr lang="fr-FR" dirty="0" smtClean="0"/>
              <a:t> » à implémenter</a:t>
            </a:r>
          </a:p>
          <a:p>
            <a:pPr lvl="1"/>
            <a:r>
              <a:rPr lang="fr-FR" dirty="0" smtClean="0"/>
              <a:t>Lier une user story à un projet à partir d’une user story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364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Contribution du Sprint à la Release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1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Contribution du sprint à la release/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F</a:t>
            </a:r>
            <a:r>
              <a:rPr lang="fr-FR" dirty="0" smtClean="0"/>
              <a:t>onctionnalités de la release qui ont été développées dans le sprint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2" y="411510"/>
            <a:ext cx="7975648" cy="5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SWOT / Métriques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7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SWOT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25834"/>
              </p:ext>
            </p:extLst>
          </p:nvPr>
        </p:nvGraphicFramePr>
        <p:xfrm>
          <a:off x="467544" y="606425"/>
          <a:ext cx="7992888" cy="4193593"/>
        </p:xfrm>
        <a:graphic>
          <a:graphicData uri="http://schemas.openxmlformats.org/drawingml/2006/table">
            <a:tbl>
              <a:tblPr/>
              <a:tblGrid>
                <a:gridCol w="38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Faits marquants de la période écoulée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Alertes et difficultés 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943">
                <a:tc>
                  <a:txBody>
                    <a:bodyPr/>
                    <a:lstStyle/>
                    <a:p>
                      <a:pPr marL="287338" marR="0" lvl="1" indent="-28575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Manque de temps pour coder le software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1588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pitchFamily="34" charset="0"/>
                        <a:buNone/>
                        <a:tabLst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Antoine a codé quasiment l’intégralité du soft seul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Difficultés à redéfinir les user stories et à donner des limites à ces </a:t>
                      </a: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tâches</a:t>
                      </a: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Emploi du temps différents, difficile de programmer des réunions entre nous</a:t>
                      </a: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287338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Opportunités</a:t>
                      </a:r>
                    </a:p>
                  </a:txBody>
                  <a:tcPr marL="91444" marR="9144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fr-F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 Black" pitchFamily="34" charset="0"/>
                          <a:ea typeface="+mn-ea"/>
                          <a:cs typeface="Arial" charset="0"/>
                        </a:rPr>
                        <a:t>Ressources et dépendances critiques</a:t>
                      </a:r>
                    </a:p>
                  </a:txBody>
                  <a:tcPr marL="91444" marR="9144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27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123E6E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Trouver du temps dans la semaine pour se réunir et/ou travailler en </a:t>
                      </a: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équipe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20000"/>
                        </a:spcAft>
                        <a:buClr>
                          <a:srgbClr val="FF6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Se former au niveau d’Antoine pour que chaque membre soit indépendant</a:t>
                      </a:r>
                      <a:endParaRPr kumimoji="0" lang="fr-F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44" marR="91444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Métriques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07504" y="858956"/>
            <a:ext cx="8928992" cy="3657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242A75"/>
                </a:solidFill>
              </a:rPr>
              <a:t>Vélocité prévue et réalisée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242A75"/>
                </a:solidFill>
              </a:rPr>
              <a:t>Indice de focalisation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242A75"/>
                </a:solidFill>
              </a:rPr>
              <a:t>Burnup</a:t>
            </a:r>
            <a:r>
              <a:rPr lang="fr-FR" dirty="0" smtClean="0">
                <a:solidFill>
                  <a:srgbClr val="242A75"/>
                </a:solidFill>
              </a:rPr>
              <a:t> du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242A75"/>
                </a:solidFill>
              </a:rPr>
              <a:t>Burnup</a:t>
            </a:r>
            <a:r>
              <a:rPr lang="fr-FR" dirty="0" smtClean="0">
                <a:solidFill>
                  <a:srgbClr val="242A75"/>
                </a:solidFill>
              </a:rPr>
              <a:t> de business value (facultatif, BV à la granularité de l’EPIC)</a:t>
            </a:r>
            <a:endParaRPr lang="fr-FR" dirty="0">
              <a:solidFill>
                <a:srgbClr val="242A75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 rot="19932771">
            <a:off x="251520" y="2499742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FF0000"/>
                </a:solidFill>
              </a:rPr>
              <a:t>A </a:t>
            </a:r>
            <a:r>
              <a:rPr lang="fr-FR" dirty="0" smtClean="0">
                <a:solidFill>
                  <a:srgbClr val="FF0000"/>
                </a:solidFill>
              </a:rPr>
              <a:t>mettre à jour pour les sprints à venir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Planification générale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objectifs du prochain sprint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049" y="4208189"/>
            <a:ext cx="4918023" cy="52322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6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Objectifs fonctionnels abordés au prochain sprint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987574"/>
            <a:ext cx="6480720" cy="156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lvl="0" indent="-135731" defTabSz="342900">
              <a:spcBef>
                <a:spcPts val="450"/>
              </a:spcBef>
              <a:spcAft>
                <a:spcPts val="525"/>
              </a:spcAft>
              <a:buClr>
                <a:srgbClr val="309DB5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</a:pPr>
            <a:r>
              <a:rPr lang="fr-FR" b="1" dirty="0" smtClean="0">
                <a:solidFill>
                  <a:srgbClr val="309DB5"/>
                </a:solidFill>
              </a:rPr>
              <a:t>Piste de nouvelles fonctionnalités à implémenter pour le prochain sprint :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 smtClean="0">
                <a:solidFill>
                  <a:srgbClr val="242A75"/>
                </a:solidFill>
              </a:rPr>
              <a:t>Connexion à la base de données via un fichier de configuration (Librairie </a:t>
            </a:r>
            <a:r>
              <a:rPr lang="fr-FR" sz="1600" dirty="0" err="1" smtClean="0">
                <a:solidFill>
                  <a:srgbClr val="242A75"/>
                </a:solidFill>
              </a:rPr>
              <a:t>golang</a:t>
            </a:r>
            <a:r>
              <a:rPr lang="fr-FR" sz="1600" dirty="0" smtClean="0">
                <a:solidFill>
                  <a:srgbClr val="242A75"/>
                </a:solidFill>
              </a:rPr>
              <a:t> </a:t>
            </a:r>
            <a:r>
              <a:rPr lang="fr-FR" sz="1600" dirty="0" err="1" smtClean="0">
                <a:solidFill>
                  <a:srgbClr val="242A75"/>
                </a:solidFill>
              </a:rPr>
              <a:t>Viper</a:t>
            </a:r>
            <a:r>
              <a:rPr lang="fr-FR" sz="1600" dirty="0" smtClean="0">
                <a:solidFill>
                  <a:srgbClr val="242A75"/>
                </a:solidFill>
              </a:rPr>
              <a:t>)</a:t>
            </a:r>
          </a:p>
          <a:p>
            <a:pPr marL="452438" lvl="1" indent="-184150" defTabSz="342900">
              <a:spcBef>
                <a:spcPts val="225"/>
              </a:spcBef>
              <a:spcAft>
                <a:spcPts val="450"/>
              </a:spcAft>
              <a:buSzPct val="100000"/>
              <a:buBlip>
                <a:blip r:embed="rId2"/>
              </a:buBlip>
            </a:pPr>
            <a:r>
              <a:rPr lang="fr-FR" sz="1600" dirty="0" smtClean="0">
                <a:solidFill>
                  <a:srgbClr val="242A75"/>
                </a:solidFill>
              </a:rPr>
              <a:t>Intégrer tâche dans le modèle (fonctions CLI)</a:t>
            </a:r>
            <a:endParaRPr lang="fr-FR" sz="1600" dirty="0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74683" cy="561836"/>
          </a:xfrm>
        </p:spPr>
        <p:txBody>
          <a:bodyPr>
            <a:normAutofit/>
          </a:bodyPr>
          <a:lstStyle/>
          <a:p>
            <a:r>
              <a:rPr lang="fr-FR" dirty="0" smtClean="0"/>
              <a:t>Engagement de l’équipe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606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98570"/>
              </p:ext>
            </p:extLst>
          </p:nvPr>
        </p:nvGraphicFramePr>
        <p:xfrm>
          <a:off x="251520" y="850873"/>
          <a:ext cx="8784976" cy="30708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/>
                        </a:rPr>
                        <a:t>Intitulé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smtClean="0">
                          <a:effectLst/>
                        </a:rPr>
                        <a:t>Story</a:t>
                      </a:r>
                      <a:r>
                        <a:rPr lang="fr-FR" sz="1400" b="1" baseline="0" smtClean="0">
                          <a:effectLst/>
                        </a:rPr>
                        <a:t> points</a:t>
                      </a:r>
                      <a:endParaRPr lang="fr-F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386" marR="573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9329">
                <a:tc>
                  <a:txBody>
                    <a:bodyPr/>
                    <a:lstStyle/>
                    <a:p>
                      <a:pPr marL="0" marR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 rot="19932771">
            <a:off x="251520" y="2499742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FF0000"/>
                </a:solidFill>
              </a:rPr>
              <a:t>A compléter avant la diffusion des planches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/>
          </a:p>
          <a:p>
            <a:pPr marL="134269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0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2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time (si </a:t>
            </a:r>
            <a:r>
              <a:rPr lang="fr-FR" dirty="0" err="1" smtClean="0"/>
              <a:t>demo</a:t>
            </a:r>
            <a:r>
              <a:rPr lang="fr-FR" dirty="0" smtClean="0"/>
              <a:t> après …)!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8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du projet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" y="1131590"/>
            <a:ext cx="8978596" cy="2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942691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280428"/>
              </p:ext>
            </p:extLst>
          </p:nvPr>
        </p:nvGraphicFramePr>
        <p:xfrm>
          <a:off x="4860032" y="771550"/>
          <a:ext cx="4176464" cy="38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92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Thèmes – focus Release en cours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011000"/>
              </p:ext>
            </p:extLst>
          </p:nvPr>
        </p:nvGraphicFramePr>
        <p:xfrm>
          <a:off x="107504" y="771550"/>
          <a:ext cx="4608512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13673"/>
              </p:ext>
            </p:extLst>
          </p:nvPr>
        </p:nvGraphicFramePr>
        <p:xfrm>
          <a:off x="4860032" y="771551"/>
          <a:ext cx="41764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109404" y="771550"/>
            <a:ext cx="4966809" cy="2016291"/>
            <a:chOff x="-3958382" y="-1077726"/>
            <a:chExt cx="4966809" cy="2016291"/>
          </a:xfrm>
        </p:grpSpPr>
        <p:sp>
          <p:nvSpPr>
            <p:cNvPr id="7" name="Chevron 6"/>
            <p:cNvSpPr/>
            <p:nvPr/>
          </p:nvSpPr>
          <p:spPr>
            <a:xfrm rot="5400000">
              <a:off x="-4174474" y="-861634"/>
              <a:ext cx="1440609" cy="1008426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 txBox="1"/>
            <p:nvPr/>
          </p:nvSpPr>
          <p:spPr>
            <a:xfrm>
              <a:off x="1" y="506382"/>
              <a:ext cx="1008426" cy="432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Release1</a:t>
              </a:r>
              <a:endParaRPr lang="fr-FR" sz="16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7344" y="123489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/>
              <a:t>Release1</a:t>
            </a:r>
          </a:p>
        </p:txBody>
      </p:sp>
    </p:spTree>
    <p:extLst>
      <p:ext uri="{BB962C8B-B14F-4D97-AF65-F5344CB8AC3E}">
        <p14:creationId xmlns:p14="http://schemas.microsoft.com/office/powerpoint/2010/main" val="38030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Périmètre de la release en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1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release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7504" y="699542"/>
            <a:ext cx="81369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Schéma de fonctionnement à la fin de la release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2" y="411510"/>
            <a:ext cx="7975648" cy="59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démo de release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5" y="1145024"/>
            <a:ext cx="8761933" cy="3934455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Description de la démo attendue :</a:t>
            </a:r>
          </a:p>
          <a:p>
            <a:pPr marL="134269" indent="0">
              <a:buNone/>
            </a:pPr>
            <a:endParaRPr lang="fr-FR" dirty="0"/>
          </a:p>
          <a:p>
            <a:pPr lvl="1"/>
            <a:r>
              <a:rPr lang="fr-FR" dirty="0" smtClean="0"/>
              <a:t>Vérification des différents fonctionnalités du logiciel </a:t>
            </a:r>
            <a:r>
              <a:rPr lang="fr-FR" dirty="0" err="1" smtClean="0"/>
              <a:t>Gitus</a:t>
            </a:r>
            <a:r>
              <a:rPr lang="fr-FR" dirty="0" smtClean="0"/>
              <a:t> grâce à l’interface CLI</a:t>
            </a:r>
          </a:p>
          <a:p>
            <a:pPr lvl="2"/>
            <a:r>
              <a:rPr lang="fr-FR" dirty="0" smtClean="0"/>
              <a:t>Test de chaque commande une par une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>
                <a:solidFill>
                  <a:srgbClr val="242A75"/>
                </a:solidFill>
              </a:rPr>
              <a:t>Vérification </a:t>
            </a:r>
            <a:r>
              <a:rPr lang="fr-FR" dirty="0" smtClean="0">
                <a:solidFill>
                  <a:srgbClr val="242A75"/>
                </a:solidFill>
              </a:rPr>
              <a:t>de l’implémentation de la base de données avec logiciel de visualisation de BDD.</a:t>
            </a:r>
          </a:p>
          <a:p>
            <a:pPr marL="268288" lvl="1" indent="0">
              <a:buNone/>
            </a:pPr>
            <a:endParaRPr lang="fr-FR" dirty="0">
              <a:solidFill>
                <a:srgbClr val="242A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 du sprint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55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5" id="{9A08FACF-BD2F-D541-876A-53578789CF23}" vid="{B104D5E9-03DF-EB4C-B1FF-B8672E8F5B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612</Words>
  <Application>Microsoft Office PowerPoint</Application>
  <PresentationFormat>Affichage à l'écran (16:9)</PresentationFormat>
  <Paragraphs>134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Century Gothic</vt:lpstr>
      <vt:lpstr>Lucida Grande</vt:lpstr>
      <vt:lpstr>Times New Roman</vt:lpstr>
      <vt:lpstr>Wingdings 2</vt:lpstr>
      <vt:lpstr>Thales_global_4.3_VF</vt:lpstr>
      <vt:lpstr>Gitus</vt:lpstr>
      <vt:lpstr>Planification générale</vt:lpstr>
      <vt:lpstr>Planning du projet</vt:lpstr>
      <vt:lpstr>Thèmes</vt:lpstr>
      <vt:lpstr>Thèmes – focus Release en cours</vt:lpstr>
      <vt:lpstr>Périmètre de la release en cours</vt:lpstr>
      <vt:lpstr>Objectif de la release</vt:lpstr>
      <vt:lpstr>Objectif de la démo de release</vt:lpstr>
      <vt:lpstr>Bilan du sprint</vt:lpstr>
      <vt:lpstr>Nous nous étions engagé sur 39 points</vt:lpstr>
      <vt:lpstr>Bilan - Nous avons réalisé…  31 points</vt:lpstr>
      <vt:lpstr>US #1: Spécification de l'architecture d'un projet</vt:lpstr>
      <vt:lpstr>US #2: Création de la base de données</vt:lpstr>
      <vt:lpstr>US #3: Implémentation des fonctions d’interaction</vt:lpstr>
      <vt:lpstr>Contribution du Sprint à la Release</vt:lpstr>
      <vt:lpstr>Contribution du sprint à la release/demo</vt:lpstr>
      <vt:lpstr>SWOT / Métriques</vt:lpstr>
      <vt:lpstr>SWOT</vt:lpstr>
      <vt:lpstr>Métriques</vt:lpstr>
      <vt:lpstr>Les objectifs du prochain sprint</vt:lpstr>
      <vt:lpstr>Objectifs fonctionnels abordés au prochain sprint</vt:lpstr>
      <vt:lpstr>Engagement de l’équipe</vt:lpstr>
      <vt:lpstr>Sujets libres</vt:lpstr>
      <vt:lpstr>Merci !</vt:lpstr>
      <vt:lpstr>Demo time (si demo après …)!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2018-08-02T06:03:22Z</dcterms:created>
  <dcterms:modified xsi:type="dcterms:W3CDTF">2019-11-18T14:55:26Z</dcterms:modified>
</cp:coreProperties>
</file>