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21"/>
  </p:notesMasterIdLst>
  <p:sldIdLst>
    <p:sldId id="746" r:id="rId2"/>
    <p:sldId id="747" r:id="rId3"/>
    <p:sldId id="767" r:id="rId4"/>
    <p:sldId id="793" r:id="rId5"/>
    <p:sldId id="806" r:id="rId6"/>
    <p:sldId id="750" r:id="rId7"/>
    <p:sldId id="763" r:id="rId8"/>
    <p:sldId id="828" r:id="rId9"/>
    <p:sldId id="834" r:id="rId10"/>
    <p:sldId id="831" r:id="rId11"/>
    <p:sldId id="829" r:id="rId12"/>
    <p:sldId id="836" r:id="rId13"/>
    <p:sldId id="838" r:id="rId14"/>
    <p:sldId id="837" r:id="rId15"/>
    <p:sldId id="783" r:id="rId16"/>
    <p:sldId id="835" r:id="rId17"/>
    <p:sldId id="822" r:id="rId18"/>
    <p:sldId id="756" r:id="rId19"/>
    <p:sldId id="760" r:id="rId20"/>
  </p:sldIdLst>
  <p:sldSz cx="9144000" cy="5143500" type="screen16x9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75"/>
    <a:srgbClr val="008000"/>
    <a:srgbClr val="080808"/>
    <a:srgbClr val="C38A23"/>
    <a:srgbClr val="FFCC66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12" autoAdjust="0"/>
    <p:restoredTop sz="87966" autoAdjust="0"/>
  </p:normalViewPr>
  <p:slideViewPr>
    <p:cSldViewPr>
      <p:cViewPr>
        <p:scale>
          <a:sx n="75" d="100"/>
          <a:sy n="75" d="100"/>
        </p:scale>
        <p:origin x="408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510"/>
    </p:cViewPr>
  </p:sorterViewPr>
  <p:notesViewPr>
    <p:cSldViewPr>
      <p:cViewPr varScale="1">
        <p:scale>
          <a:sx n="63" d="100"/>
          <a:sy n="63" d="100"/>
        </p:scale>
        <p:origin x="-3125" y="-6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18 novembre</a:t>
          </a:r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b="1" dirty="0"/>
            <a:t>9 décembre 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Release 3</a:t>
          </a:r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8B63734A-9BD5-4CF6-8247-B3E30A62164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97BA3DE9-C276-41DE-8331-F35B2FEF3F8A}" type="parTrans" cxnId="{59B2FBA5-08CC-44DD-9253-C8B7CF7CA205}">
      <dgm:prSet/>
      <dgm:spPr/>
      <dgm:t>
        <a:bodyPr/>
        <a:lstStyle/>
        <a:p>
          <a:endParaRPr lang="fr-FR"/>
        </a:p>
      </dgm:t>
    </dgm:pt>
    <dgm:pt modelId="{55A9792B-3D54-491A-9F44-B248953BB98D}" type="sibTrans" cxnId="{59B2FBA5-08CC-44DD-9253-C8B7CF7CA205}">
      <dgm:prSet/>
      <dgm:spPr/>
      <dgm:t>
        <a:bodyPr/>
        <a:lstStyle/>
        <a:p>
          <a:endParaRPr lang="fr-FR"/>
        </a:p>
      </dgm:t>
    </dgm:pt>
    <dgm:pt modelId="{58D801B0-4764-4E71-93E4-598BDD3A52DF}">
      <dgm:prSet/>
      <dgm:spPr/>
      <dgm:t>
        <a:bodyPr/>
        <a:lstStyle/>
        <a:p>
          <a:r>
            <a:rPr lang="fr-FR" b="1" dirty="0"/>
            <a:t>13 janvier</a:t>
          </a:r>
        </a:p>
      </dgm:t>
    </dgm:pt>
    <dgm:pt modelId="{C293F768-0EFA-48A1-AE8D-A84A259D4AF3}" type="parTrans" cxnId="{6C9DC41F-8AE8-484B-84B6-21572FA8BC72}">
      <dgm:prSet/>
      <dgm:spPr/>
      <dgm:t>
        <a:bodyPr/>
        <a:lstStyle/>
        <a:p>
          <a:endParaRPr lang="fr-FR"/>
        </a:p>
      </dgm:t>
    </dgm:pt>
    <dgm:pt modelId="{D9215B78-2062-427F-8410-C9894F31A452}" type="sibTrans" cxnId="{6C9DC41F-8AE8-484B-84B6-21572FA8BC72}">
      <dgm:prSet/>
      <dgm:spPr/>
      <dgm:t>
        <a:bodyPr/>
        <a:lstStyle/>
        <a:p>
          <a:endParaRPr lang="fr-FR"/>
        </a:p>
      </dgm:t>
    </dgm:pt>
    <dgm:pt modelId="{ACB506F7-01B8-44AF-B6E1-5C36ECD5A09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C0A280D5-4B38-4A21-B2CA-1AB62A59F98B}" type="sibTrans" cxnId="{DE1C2D1C-6D36-4EC1-BE79-C1AE0162E423}">
      <dgm:prSet/>
      <dgm:spPr/>
      <dgm:t>
        <a:bodyPr/>
        <a:lstStyle/>
        <a:p>
          <a:endParaRPr lang="fr-FR"/>
        </a:p>
      </dgm:t>
    </dgm:pt>
    <dgm:pt modelId="{C9889A6D-9782-450D-8A79-01F47F55434E}" type="parTrans" cxnId="{DE1C2D1C-6D36-4EC1-BE79-C1AE0162E423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9646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0" custLinFactNeighborY="-1155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91197" custLinFactNeighborX="-9" custLinFactNeighborY="-243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4BE9CB-139C-46D3-AA4F-92AB72A62B68}" type="presOf" srcId="{027F7FED-613E-4828-BA36-999F285007D9}" destId="{1F7B13A4-61E5-4453-B58E-72A6B11899FA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6C9DC41F-8AE8-484B-84B6-21572FA8BC72}" srcId="{8F964BA6-8713-4D4A-8CBE-1B5F2A6668BA}" destId="{58D801B0-4764-4E71-93E4-598BDD3A52DF}" srcOrd="1" destOrd="0" parTransId="{C293F768-0EFA-48A1-AE8D-A84A259D4AF3}" sibTransId="{D9215B78-2062-427F-8410-C9894F31A452}"/>
    <dgm:cxn modelId="{2B8E90F1-DAB1-4403-BF0B-1B8095F26EA9}" type="presOf" srcId="{8B63734A-9BD5-4CF6-8247-B3E30A621647}" destId="{26A625EC-835F-4FEA-8A5C-74C0E4C51958}" srcOrd="0" destOrd="0" presId="urn:microsoft.com/office/officeart/2005/8/layout/chevron2"/>
    <dgm:cxn modelId="{59B2FBA5-08CC-44DD-9253-C8B7CF7CA205}" srcId="{8F964BA6-8713-4D4A-8CBE-1B5F2A6668BA}" destId="{8B63734A-9BD5-4CF6-8247-B3E30A621647}" srcOrd="0" destOrd="0" parTransId="{97BA3DE9-C276-41DE-8331-F35B2FEF3F8A}" sibTransId="{55A9792B-3D54-491A-9F44-B248953BB98D}"/>
    <dgm:cxn modelId="{9B3C5BC9-B3D4-432F-AEFB-40025952D207}" type="presOf" srcId="{F75DC425-94FC-4DBA-A4D0-823682249EEA}" destId="{3D285F50-0BB5-48C5-A795-32B4AF6A899E}" srcOrd="0" destOrd="0" presId="urn:microsoft.com/office/officeart/2005/8/layout/chevron2"/>
    <dgm:cxn modelId="{049EA5AE-DC73-45CF-AEC4-BDC8051DDE32}" type="presOf" srcId="{58D801B0-4764-4E71-93E4-598BDD3A52DF}" destId="{26A625EC-835F-4FEA-8A5C-74C0E4C51958}" srcOrd="0" destOrd="1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5EC54E4-D5E2-46FC-9524-2AC6ADF0CD60}" type="presOf" srcId="{4D9F3A90-927A-4AF0-8DBA-72AC027F1E58}" destId="{1F6C7647-E7EA-44A5-A8AC-CFA3F5E5C547}" srcOrd="0" destOrd="0" presId="urn:microsoft.com/office/officeart/2005/8/layout/chevron2"/>
    <dgm:cxn modelId="{E9178323-0084-4A51-AFAA-3B14CAC05D99}" type="presOf" srcId="{ACB506F7-01B8-44AF-B6E1-5C36ECD5A098}" destId="{26A625EC-835F-4FEA-8A5C-74C0E4C51958}" srcOrd="0" destOrd="2" presId="urn:microsoft.com/office/officeart/2005/8/layout/chevron2"/>
    <dgm:cxn modelId="{489015C3-7183-4983-BD4E-5F513AB98BD9}" type="presOf" srcId="{F32AFF6B-BB81-4513-9B4F-B1D0DA52C4D2}" destId="{77432FE1-307D-4E8A-9A33-9570ADE78CBE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6A07F52F-E482-40BD-A644-CBADDB2E0B21}" type="presOf" srcId="{9E45AD56-9DC8-480B-8AB5-8A1A4CF5AD49}" destId="{F8783F2B-2B42-4A6B-A746-DA89A3ED9BC0}" srcOrd="0" destOrd="0" presId="urn:microsoft.com/office/officeart/2005/8/layout/chevron2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DE1C2D1C-6D36-4EC1-BE79-C1AE0162E423}" srcId="{8F964BA6-8713-4D4A-8CBE-1B5F2A6668BA}" destId="{ACB506F7-01B8-44AF-B6E1-5C36ECD5A098}" srcOrd="2" destOrd="0" parTransId="{C9889A6D-9782-450D-8A79-01F47F55434E}" sibTransId="{C0A280D5-4B38-4A21-B2CA-1AB62A59F98B}"/>
    <dgm:cxn modelId="{59105BE0-34C5-42B2-9380-A1B1F5CDADC1}" type="presOf" srcId="{8F964BA6-8713-4D4A-8CBE-1B5F2A6668BA}" destId="{A5A806F3-1A99-4B51-AF94-693DFA30C682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E510F2D2-26BB-4767-B4D0-B70F1A7F2205}" type="presParOf" srcId="{77432FE1-307D-4E8A-9A33-9570ADE78CBE}" destId="{F8CE2A79-D64B-4668-B55C-BB15B11CF685}" srcOrd="0" destOrd="0" presId="urn:microsoft.com/office/officeart/2005/8/layout/chevron2"/>
    <dgm:cxn modelId="{286A9F5D-7722-4168-AE52-7EC9F86A36CA}" type="presParOf" srcId="{F8CE2A79-D64B-4668-B55C-BB15B11CF685}" destId="{1F6C7647-E7EA-44A5-A8AC-CFA3F5E5C547}" srcOrd="0" destOrd="0" presId="urn:microsoft.com/office/officeart/2005/8/layout/chevron2"/>
    <dgm:cxn modelId="{0CB16C0E-8426-44CF-87A7-2D8CA8F994DD}" type="presParOf" srcId="{F8CE2A79-D64B-4668-B55C-BB15B11CF685}" destId="{1F7B13A4-61E5-4453-B58E-72A6B11899FA}" srcOrd="1" destOrd="0" presId="urn:microsoft.com/office/officeart/2005/8/layout/chevron2"/>
    <dgm:cxn modelId="{B5170D44-1C06-423D-96E4-807BC84BF36B}" type="presParOf" srcId="{77432FE1-307D-4E8A-9A33-9570ADE78CBE}" destId="{0BAB4456-E47C-477A-BBE6-95874BB960CD}" srcOrd="1" destOrd="0" presId="urn:microsoft.com/office/officeart/2005/8/layout/chevron2"/>
    <dgm:cxn modelId="{ED6CCD6F-04AD-4C9E-BB2E-7A2ABA90C5C8}" type="presParOf" srcId="{77432FE1-307D-4E8A-9A33-9570ADE78CBE}" destId="{D85B8BD9-A55D-4D59-8E72-858B547D0578}" srcOrd="2" destOrd="0" presId="urn:microsoft.com/office/officeart/2005/8/layout/chevron2"/>
    <dgm:cxn modelId="{F3219870-BEE4-4EEF-B475-8B2A702FBB11}" type="presParOf" srcId="{D85B8BD9-A55D-4D59-8E72-858B547D0578}" destId="{3D285F50-0BB5-48C5-A795-32B4AF6A899E}" srcOrd="0" destOrd="0" presId="urn:microsoft.com/office/officeart/2005/8/layout/chevron2"/>
    <dgm:cxn modelId="{A3E60821-A8B5-4BB9-96A9-F5D8B1DC73A4}" type="presParOf" srcId="{D85B8BD9-A55D-4D59-8E72-858B547D0578}" destId="{F8783F2B-2B42-4A6B-A746-DA89A3ED9BC0}" srcOrd="1" destOrd="0" presId="urn:microsoft.com/office/officeart/2005/8/layout/chevron2"/>
    <dgm:cxn modelId="{D5F825E3-B019-4597-AC34-B0EAF11124CE}" type="presParOf" srcId="{77432FE1-307D-4E8A-9A33-9570ADE78CBE}" destId="{F687BA7F-9A39-4FAE-92E2-19BEC922B7F1}" srcOrd="3" destOrd="0" presId="urn:microsoft.com/office/officeart/2005/8/layout/chevron2"/>
    <dgm:cxn modelId="{1ADCDED0-36DC-460C-9F5F-05CB5AC22F01}" type="presParOf" srcId="{77432FE1-307D-4E8A-9A33-9570ADE78CBE}" destId="{8B9A5FF7-B191-4463-9C74-9941F7976EA4}" srcOrd="4" destOrd="0" presId="urn:microsoft.com/office/officeart/2005/8/layout/chevron2"/>
    <dgm:cxn modelId="{D481BA13-702D-4458-A4E7-4CE2A4FC440C}" type="presParOf" srcId="{8B9A5FF7-B191-4463-9C74-9941F7976EA4}" destId="{A5A806F3-1A99-4B51-AF94-693DFA30C682}" srcOrd="0" destOrd="0" presId="urn:microsoft.com/office/officeart/2005/8/layout/chevron2"/>
    <dgm:cxn modelId="{FFF3C2D6-EC13-4076-A9B3-999A2F4CD8A1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 custT="1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sz="1600" b="1" dirty="0"/>
            <a:t>3 février</a:t>
          </a:r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16B64E-A93B-4599-B00A-5AA6BED4F0CE}" type="presOf" srcId="{A843C9EC-0CF1-449D-ACF2-073CE777D710}" destId="{8254FA7F-9E25-43D6-B66B-02CDDA32266B}" srcOrd="0" destOrd="0" presId="urn:microsoft.com/office/officeart/2005/8/layout/chevron2"/>
    <dgm:cxn modelId="{1476CF8F-9E6A-46B6-AEED-6A32C686B5CC}" type="presOf" srcId="{77B5EC4F-24D0-492F-BB97-F4D2F20C5EEB}" destId="{0D415852-54C7-4C1D-BF53-259E5DB287C3}" srcOrd="0" destOrd="0" presId="urn:microsoft.com/office/officeart/2005/8/layout/chevron2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B4A73E0E-C4D4-46CA-AFB6-1DC227E97A5A}" type="presOf" srcId="{F32AFF6B-BB81-4513-9B4F-B1D0DA52C4D2}" destId="{77432FE1-307D-4E8A-9A33-9570ADE78CBE}" srcOrd="0" destOrd="0" presId="urn:microsoft.com/office/officeart/2005/8/layout/chevron2"/>
    <dgm:cxn modelId="{D3BFC2CA-EB03-47BF-B274-10AFE917DA13}" type="presParOf" srcId="{77432FE1-307D-4E8A-9A33-9570ADE78CBE}" destId="{D6CD7045-D1EA-4314-81C2-4A6394EF15A9}" srcOrd="0" destOrd="0" presId="urn:microsoft.com/office/officeart/2005/8/layout/chevron2"/>
    <dgm:cxn modelId="{EDC12529-ECC6-49A2-97DA-32305B2415CB}" type="presParOf" srcId="{D6CD7045-D1EA-4314-81C2-4A6394EF15A9}" destId="{0D415852-54C7-4C1D-BF53-259E5DB287C3}" srcOrd="0" destOrd="0" presId="urn:microsoft.com/office/officeart/2005/8/layout/chevron2"/>
    <dgm:cxn modelId="{A94617C1-CC65-4C38-BEE3-5F0C3ACC81BC}" type="presParOf" srcId="{D6CD7045-D1EA-4314-81C2-4A6394EF15A9}" destId="{8254FA7F-9E25-43D6-B66B-02CDDA32266B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Proposer une première version du logiciel avec fonctions basiques (CLI)</a:t>
          </a:r>
          <a:endParaRPr lang="fr-FR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/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/>
      <dgm:t>
        <a:bodyPr/>
        <a:lstStyle/>
        <a:p>
          <a:r>
            <a:rPr lang="fr-FR" b="1" dirty="0"/>
            <a:t>Correction apportée à la release et réflexion sur le stockage/partage de données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42ECDE9C-2764-4527-96FF-C42282C175E1}">
      <dgm:prSet phldrT="[Texte]" custT="1"/>
      <dgm:spPr/>
      <dgm:t>
        <a:bodyPr/>
        <a:lstStyle/>
        <a:p>
          <a:r>
            <a:rPr lang="fr-FR" sz="1700" b="1" dirty="0" smtClean="0"/>
            <a:t>Etat de l’art d’une architecture « </a:t>
          </a:r>
          <a:r>
            <a:rPr lang="fr-FR" sz="1700" b="1" dirty="0" err="1" smtClean="0"/>
            <a:t>distributed</a:t>
          </a:r>
          <a:r>
            <a:rPr lang="fr-FR" sz="1700" b="1" dirty="0" smtClean="0"/>
            <a:t> workflow »</a:t>
          </a:r>
          <a:endParaRPr lang="fr-FR" sz="1700" b="1" dirty="0"/>
        </a:p>
      </dgm:t>
    </dgm:pt>
    <dgm:pt modelId="{371666E0-5BEE-46B8-91F1-D75AB0F71AD9}" type="sibTrans" cxnId="{AA9EB23C-EF1D-45C4-BC5D-E2C0B47AC56E}">
      <dgm:prSet/>
      <dgm:spPr/>
      <dgm:t>
        <a:bodyPr/>
        <a:lstStyle/>
        <a:p>
          <a:endParaRPr lang="fr-FR"/>
        </a:p>
      </dgm:t>
    </dgm:pt>
    <dgm:pt modelId="{0905D776-A791-4C66-B26E-C057F8EF85D9}" type="parTrans" cxnId="{AA9EB23C-EF1D-45C4-BC5D-E2C0B47AC56E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/>
      <dgm:t>
        <a:bodyPr/>
        <a:lstStyle/>
        <a:p>
          <a:r>
            <a:rPr lang="fr-FR" dirty="0" smtClean="0"/>
            <a:t>Release 3</a:t>
          </a:r>
          <a:endParaRPr lang="fr-FR" dirty="0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2442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194" custLinFactNeighborY="-922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98840" custLinFactNeighborX="53" custLinFactNeighborY="-128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866357-965D-40B3-9486-DAC59CAC702A}" type="presOf" srcId="{F75DC425-94FC-4DBA-A4D0-823682249EEA}" destId="{3D285F50-0BB5-48C5-A795-32B4AF6A899E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80D998CC-2354-4C1B-BC3A-99FEFA6821D5}" type="presOf" srcId="{8F964BA6-8713-4D4A-8CBE-1B5F2A6668BA}" destId="{A5A806F3-1A99-4B51-AF94-693DFA30C682}" srcOrd="0" destOrd="0" presId="urn:microsoft.com/office/officeart/2005/8/layout/chevron2"/>
    <dgm:cxn modelId="{AA9EB23C-EF1D-45C4-BC5D-E2C0B47AC56E}" srcId="{8F964BA6-8713-4D4A-8CBE-1B5F2A6668BA}" destId="{42ECDE9C-2764-4527-96FF-C42282C175E1}" srcOrd="0" destOrd="0" parTransId="{0905D776-A791-4C66-B26E-C057F8EF85D9}" sibTransId="{371666E0-5BEE-46B8-91F1-D75AB0F71AD9}"/>
    <dgm:cxn modelId="{0C213D0A-1CD6-4A4E-A031-493F61854E2E}" type="presOf" srcId="{4D9F3A90-927A-4AF0-8DBA-72AC027F1E58}" destId="{1F6C7647-E7EA-44A5-A8AC-CFA3F5E5C547}" srcOrd="0" destOrd="0" presId="urn:microsoft.com/office/officeart/2005/8/layout/chevron2"/>
    <dgm:cxn modelId="{E2D99B63-8C2F-43E9-8AC8-11EFD962F730}" type="presOf" srcId="{027F7FED-613E-4828-BA36-999F285007D9}" destId="{1F7B13A4-61E5-4453-B58E-72A6B11899FA}" srcOrd="0" destOrd="0" presId="urn:microsoft.com/office/officeart/2005/8/layout/chevron2"/>
    <dgm:cxn modelId="{31F43D43-3FE4-4E86-BB5D-734E1AD12920}" type="presOf" srcId="{F32AFF6B-BB81-4513-9B4F-B1D0DA52C4D2}" destId="{77432FE1-307D-4E8A-9A33-9570ADE78CBE}" srcOrd="0" destOrd="0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A3CECF6-239D-4F00-B7E2-0A40BA5471B4}" type="presOf" srcId="{9E45AD56-9DC8-480B-8AB5-8A1A4CF5AD49}" destId="{F8783F2B-2B42-4A6B-A746-DA89A3ED9BC0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9EBE673B-DD95-4E7A-A896-A87BE4B2224E}" type="presOf" srcId="{42ECDE9C-2764-4527-96FF-C42282C175E1}" destId="{26A625EC-835F-4FEA-8A5C-74C0E4C51958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08F3D71F-8A4B-4D16-BC5C-7C9CEE95DF79}" type="presParOf" srcId="{77432FE1-307D-4E8A-9A33-9570ADE78CBE}" destId="{F8CE2A79-D64B-4668-B55C-BB15B11CF685}" srcOrd="0" destOrd="0" presId="urn:microsoft.com/office/officeart/2005/8/layout/chevron2"/>
    <dgm:cxn modelId="{23223917-1526-4A70-82B8-3A86C493253A}" type="presParOf" srcId="{F8CE2A79-D64B-4668-B55C-BB15B11CF685}" destId="{1F6C7647-E7EA-44A5-A8AC-CFA3F5E5C547}" srcOrd="0" destOrd="0" presId="urn:microsoft.com/office/officeart/2005/8/layout/chevron2"/>
    <dgm:cxn modelId="{224D03EC-10D3-4F49-92F7-E99682C3DC82}" type="presParOf" srcId="{F8CE2A79-D64B-4668-B55C-BB15B11CF685}" destId="{1F7B13A4-61E5-4453-B58E-72A6B11899FA}" srcOrd="1" destOrd="0" presId="urn:microsoft.com/office/officeart/2005/8/layout/chevron2"/>
    <dgm:cxn modelId="{8687B5EC-659E-4514-8288-9DC202388EF9}" type="presParOf" srcId="{77432FE1-307D-4E8A-9A33-9570ADE78CBE}" destId="{0BAB4456-E47C-477A-BBE6-95874BB960CD}" srcOrd="1" destOrd="0" presId="urn:microsoft.com/office/officeart/2005/8/layout/chevron2"/>
    <dgm:cxn modelId="{11A0423D-B657-46ED-89A6-BAE00E7B9437}" type="presParOf" srcId="{77432FE1-307D-4E8A-9A33-9570ADE78CBE}" destId="{D85B8BD9-A55D-4D59-8E72-858B547D0578}" srcOrd="2" destOrd="0" presId="urn:microsoft.com/office/officeart/2005/8/layout/chevron2"/>
    <dgm:cxn modelId="{114A5DF5-C382-415A-8984-DD953EFA2738}" type="presParOf" srcId="{D85B8BD9-A55D-4D59-8E72-858B547D0578}" destId="{3D285F50-0BB5-48C5-A795-32B4AF6A899E}" srcOrd="0" destOrd="0" presId="urn:microsoft.com/office/officeart/2005/8/layout/chevron2"/>
    <dgm:cxn modelId="{E4EF0379-9344-4FD8-B064-F93E5BB03846}" type="presParOf" srcId="{D85B8BD9-A55D-4D59-8E72-858B547D0578}" destId="{F8783F2B-2B42-4A6B-A746-DA89A3ED9BC0}" srcOrd="1" destOrd="0" presId="urn:microsoft.com/office/officeart/2005/8/layout/chevron2"/>
    <dgm:cxn modelId="{CFEDB1E5-9866-4207-8945-F84060A34E9A}" type="presParOf" srcId="{77432FE1-307D-4E8A-9A33-9570ADE78CBE}" destId="{F687BA7F-9A39-4FAE-92E2-19BEC922B7F1}" srcOrd="3" destOrd="0" presId="urn:microsoft.com/office/officeart/2005/8/layout/chevron2"/>
    <dgm:cxn modelId="{5F8FD9A6-AF43-445A-B01C-6C059267C32A}" type="presParOf" srcId="{77432FE1-307D-4E8A-9A33-9570ADE78CBE}" destId="{8B9A5FF7-B191-4463-9C74-9941F7976EA4}" srcOrd="4" destOrd="0" presId="urn:microsoft.com/office/officeart/2005/8/layout/chevron2"/>
    <dgm:cxn modelId="{E3518EF2-F244-4158-8053-3D44F0C43CE2}" type="presParOf" srcId="{8B9A5FF7-B191-4463-9C74-9941F7976EA4}" destId="{A5A806F3-1A99-4B51-AF94-693DFA30C682}" srcOrd="0" destOrd="0" presId="urn:microsoft.com/office/officeart/2005/8/layout/chevron2"/>
    <dgm:cxn modelId="{A93D685B-14ED-464E-974B-41C0936321F0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5</a:t>
          </a:r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/>
            <a:t>Release 6</a:t>
          </a:r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7EDDD-D11C-42ED-8E1E-DF73EC6DBD83}" type="pres">
      <dgm:prSet presAssocID="{AD51F736-7E92-47DD-81F3-5896BCEE0A8E}" presName="descendantText" presStyleLbl="alignAcc1" presStyleIdx="1" presStyleCnt="3" custScaleY="84619" custLinFactNeighborX="-9" custLinFactNeighborY="-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730745-7016-4BA4-87E6-25A7EC80C36A}" type="presOf" srcId="{A843C9EC-0CF1-449D-ACF2-073CE777D710}" destId="{8254FA7F-9E25-43D6-B66B-02CDDA32266B}" srcOrd="0" destOrd="0" presId="urn:microsoft.com/office/officeart/2005/8/layout/chevron2"/>
    <dgm:cxn modelId="{F574D328-1700-4685-8679-8A8F9550402A}" type="presOf" srcId="{3479EA86-3B0F-4680-8E2C-7245106A3229}" destId="{BA21C368-1D72-4110-A9F9-AA75F9AFA96E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C8D602D0-99E7-4677-8D6D-61076CB5DC37}" type="presOf" srcId="{50D8DFBF-8402-4F32-AAB5-4DBCFDEAA287}" destId="{1408ECA2-96EA-447E-A924-4275A024343A}" srcOrd="0" destOrd="0" presId="urn:microsoft.com/office/officeart/2005/8/layout/chevron2"/>
    <dgm:cxn modelId="{2EC169D6-A6EF-405F-B342-FA91B4591CE1}" type="presOf" srcId="{F32AFF6B-BB81-4513-9B4F-B1D0DA52C4D2}" destId="{77432FE1-307D-4E8A-9A33-9570ADE78CBE}" srcOrd="0" destOrd="0" presId="urn:microsoft.com/office/officeart/2005/8/layout/chevron2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81A25446-DBB8-4632-93DD-F051137C3DEA}" type="presOf" srcId="{77B5EC4F-24D0-492F-BB97-F4D2F20C5EEB}" destId="{0D415852-54C7-4C1D-BF53-259E5DB287C3}" srcOrd="0" destOrd="0" presId="urn:microsoft.com/office/officeart/2005/8/layout/chevron2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1C4EFA12-3678-4E8C-A88B-DAEB5C32DF59}" type="presOf" srcId="{AD51F736-7E92-47DD-81F3-5896BCEE0A8E}" destId="{5016ACD5-A364-4C3F-A62C-C993756909D3}" srcOrd="0" destOrd="0" presId="urn:microsoft.com/office/officeart/2005/8/layout/chevron2"/>
    <dgm:cxn modelId="{5A8FBCAD-F3B8-4F69-B8B4-1DF0C73E0D25}" type="presOf" srcId="{4A364083-29D8-4D11-A5CB-994B1EB4A838}" destId="{3F47EDDD-D11C-42ED-8E1E-DF73EC6DBD83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7C9590FC-95F1-48D2-99B5-280D621171C4}" type="presParOf" srcId="{77432FE1-307D-4E8A-9A33-9570ADE78CBE}" destId="{D6CD7045-D1EA-4314-81C2-4A6394EF15A9}" srcOrd="0" destOrd="0" presId="urn:microsoft.com/office/officeart/2005/8/layout/chevron2"/>
    <dgm:cxn modelId="{BEDB36E5-9126-4046-8B1F-321CC7D65819}" type="presParOf" srcId="{D6CD7045-D1EA-4314-81C2-4A6394EF15A9}" destId="{0D415852-54C7-4C1D-BF53-259E5DB287C3}" srcOrd="0" destOrd="0" presId="urn:microsoft.com/office/officeart/2005/8/layout/chevron2"/>
    <dgm:cxn modelId="{9083FACC-2538-4EF7-B1D2-7A6A0637A26A}" type="presParOf" srcId="{D6CD7045-D1EA-4314-81C2-4A6394EF15A9}" destId="{8254FA7F-9E25-43D6-B66B-02CDDA32266B}" srcOrd="1" destOrd="0" presId="urn:microsoft.com/office/officeart/2005/8/layout/chevron2"/>
    <dgm:cxn modelId="{BA2A6831-CF02-461E-85CA-CC070920B070}" type="presParOf" srcId="{77432FE1-307D-4E8A-9A33-9570ADE78CBE}" destId="{64BB2DA2-CA5C-49F0-9C8B-41AE0A247F5B}" srcOrd="1" destOrd="0" presId="urn:microsoft.com/office/officeart/2005/8/layout/chevron2"/>
    <dgm:cxn modelId="{C0705D21-40F7-416B-B7B7-4773F5B11A56}" type="presParOf" srcId="{77432FE1-307D-4E8A-9A33-9570ADE78CBE}" destId="{9D989750-FCEF-4247-B900-48D9575C3452}" srcOrd="2" destOrd="0" presId="urn:microsoft.com/office/officeart/2005/8/layout/chevron2"/>
    <dgm:cxn modelId="{5A8D2E84-A0E1-41F9-8C1B-74E5E74BADE8}" type="presParOf" srcId="{9D989750-FCEF-4247-B900-48D9575C3452}" destId="{5016ACD5-A364-4C3F-A62C-C993756909D3}" srcOrd="0" destOrd="0" presId="urn:microsoft.com/office/officeart/2005/8/layout/chevron2"/>
    <dgm:cxn modelId="{081F55E0-AE64-4DFD-82F0-C104DF1C01B7}" type="presParOf" srcId="{9D989750-FCEF-4247-B900-48D9575C3452}" destId="{3F47EDDD-D11C-42ED-8E1E-DF73EC6DBD83}" srcOrd="1" destOrd="0" presId="urn:microsoft.com/office/officeart/2005/8/layout/chevron2"/>
    <dgm:cxn modelId="{B811CA8F-AFED-4451-85D5-6BC2CD241F8C}" type="presParOf" srcId="{77432FE1-307D-4E8A-9A33-9570ADE78CBE}" destId="{9F91A377-2C9A-475A-9D7E-1BA9B239A19D}" srcOrd="3" destOrd="0" presId="urn:microsoft.com/office/officeart/2005/8/layout/chevron2"/>
    <dgm:cxn modelId="{282560FD-DA1B-4C51-A935-3B7A5865EFCC}" type="presParOf" srcId="{77432FE1-307D-4E8A-9A33-9570ADE78CBE}" destId="{261354C9-04D0-4E70-9FE6-D2FB675A989C}" srcOrd="4" destOrd="0" presId="urn:microsoft.com/office/officeart/2005/8/layout/chevron2"/>
    <dgm:cxn modelId="{A6B5D7EB-C556-45CC-BC73-77612F57F4A9}" type="presParOf" srcId="{261354C9-04D0-4E70-9FE6-D2FB675A989C}" destId="{BA21C368-1D72-4110-A9F9-AA75F9AFA96E}" srcOrd="0" destOrd="0" presId="urn:microsoft.com/office/officeart/2005/8/layout/chevron2"/>
    <dgm:cxn modelId="{94F20BEB-02FF-4820-8C73-7AFA29D0FF2F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Release1</a:t>
          </a:r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/>
            <a:t>18 novembre</a:t>
          </a:r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2</a:t>
          </a:r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41604" y="-71087"/>
          <a:ext cx="933081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/>
            <a:t>9 décembre </a:t>
          </a:r>
        </a:p>
      </dsp:txBody>
      <dsp:txXfrm rot="-5400000">
        <a:off x="1008103" y="1307963"/>
        <a:ext cx="3554536" cy="841983"/>
      </dsp:txXfrm>
    </dsp:sp>
    <dsp:sp modelId="{A5A806F3-1A99-4B51-AF94-693DFA30C682}">
      <dsp:nvSpPr>
        <dsp:cNvPr id="0" name=""/>
        <dsp:cNvSpPr/>
      </dsp:nvSpPr>
      <dsp:spPr>
        <a:xfrm rot="5400000">
          <a:off x="-216091" y="2540674"/>
          <a:ext cx="1440609" cy="100842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3</a:t>
          </a:r>
        </a:p>
      </dsp:txBody>
      <dsp:txXfrm rot="-5400000">
        <a:off x="1" y="2828795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81162" y="931197"/>
          <a:ext cx="853965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/>
            <a:t>13 janvier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</dsp:txBody>
      <dsp:txXfrm rot="-5400000">
        <a:off x="1008103" y="2345944"/>
        <a:ext cx="3558398" cy="77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37626" y="237626"/>
          <a:ext cx="1584175" cy="1108922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Release 4</a:t>
          </a:r>
        </a:p>
      </dsp:txBody>
      <dsp:txXfrm rot="-5400000">
        <a:off x="1" y="554460"/>
        <a:ext cx="1108922" cy="475253"/>
      </dsp:txXfrm>
    </dsp:sp>
    <dsp:sp modelId="{8254FA7F-9E25-43D6-B66B-02CDDA32266B}">
      <dsp:nvSpPr>
        <dsp:cNvPr id="0" name=""/>
        <dsp:cNvSpPr/>
      </dsp:nvSpPr>
      <dsp:spPr>
        <a:xfrm rot="5400000">
          <a:off x="2127836" y="-1018913"/>
          <a:ext cx="1029713" cy="306754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/>
            <a:t>3 février</a:t>
          </a:r>
        </a:p>
      </dsp:txBody>
      <dsp:txXfrm rot="-5400000">
        <a:off x="1108922" y="50267"/>
        <a:ext cx="3017275" cy="929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Release1</a:t>
          </a:r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b="1" kern="1200" dirty="0"/>
            <a:t>Proposer une première version du logiciel avec fonctions basiques (CLI)</a:t>
          </a:r>
          <a:endParaRPr lang="fr-FR" sz="1700" kern="1200" dirty="0"/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2</a:t>
          </a:r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75333" y="-71087"/>
          <a:ext cx="865623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b="1" kern="1200" dirty="0"/>
            <a:t>Correction apportée à la release et réflexion sur le stockage/partage de données</a:t>
          </a:r>
        </a:p>
      </dsp:txBody>
      <dsp:txXfrm rot="-5400000">
        <a:off x="1008102" y="1338400"/>
        <a:ext cx="3557829" cy="781111"/>
      </dsp:txXfrm>
    </dsp:sp>
    <dsp:sp modelId="{A5A806F3-1A99-4B51-AF94-693DFA30C682}">
      <dsp:nvSpPr>
        <dsp:cNvPr id="0" name=""/>
        <dsp:cNvSpPr/>
      </dsp:nvSpPr>
      <dsp:spPr>
        <a:xfrm rot="5400000">
          <a:off x="-214135" y="2574312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3</a:t>
          </a:r>
          <a:endParaRPr lang="fr-FR" sz="1600" kern="1200" dirty="0"/>
        </a:p>
      </dsp:txBody>
      <dsp:txXfrm rot="-5400000">
        <a:off x="1957" y="2862433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45702" y="1038986"/>
          <a:ext cx="925534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b="1" kern="1200" dirty="0" smtClean="0"/>
            <a:t>Etat de l’art d’une architecture « </a:t>
          </a:r>
          <a:r>
            <a:rPr lang="fr-FR" sz="1700" b="1" kern="1200" dirty="0" err="1" smtClean="0"/>
            <a:t>distributed</a:t>
          </a:r>
          <a:r>
            <a:rPr lang="fr-FR" sz="1700" b="1" kern="1200" dirty="0" smtClean="0"/>
            <a:t> workflow »</a:t>
          </a:r>
          <a:endParaRPr lang="fr-FR" sz="1700" b="1" kern="1200" dirty="0"/>
        </a:p>
      </dsp:txBody>
      <dsp:txXfrm rot="-5400000">
        <a:off x="1008427" y="2421443"/>
        <a:ext cx="3554904" cy="835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1" y="2108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4</a:t>
          </a:r>
        </a:p>
      </dsp:txBody>
      <dsp:txXfrm rot="-5400000">
        <a:off x="0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8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44883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1" y="141708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5</a:t>
          </a:r>
        </a:p>
      </dsp:txBody>
      <dsp:txXfrm rot="-5400000">
        <a:off x="0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93168" y="43651"/>
          <a:ext cx="77179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500" kern="1200" dirty="0"/>
        </a:p>
      </dsp:txBody>
      <dsp:txXfrm rot="-5400000">
        <a:off x="981957" y="1292538"/>
        <a:ext cx="3156543" cy="696444"/>
      </dsp:txXfrm>
    </dsp:sp>
    <dsp:sp modelId="{BA21C368-1D72-4110-A9F9-AA75F9AFA96E}">
      <dsp:nvSpPr>
        <dsp:cNvPr id="0" name=""/>
        <dsp:cNvSpPr/>
      </dsp:nvSpPr>
      <dsp:spPr>
        <a:xfrm rot="5400000">
          <a:off x="-210481" y="26233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Release 6</a:t>
          </a:r>
        </a:p>
      </dsp:txBody>
      <dsp:txXfrm rot="-5400000">
        <a:off x="0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1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2457382"/>
        <a:ext cx="3149695" cy="82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E005150F-492C-4A70-8D16-A7DF79340EA9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E0356903-A611-4A14-BE6B-A85F8FB3C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6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2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10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La Ruch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-1488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66" y="-6626"/>
            <a:ext cx="3717234" cy="51783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defTabSz="457200"/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endParaRPr lang="fr-FR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704131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60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6539" y="11712"/>
            <a:ext cx="690540" cy="7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17" r:id="rId4"/>
  </p:sldLayoutIdLst>
  <p:hf sldNum="0" hd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Gitus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3507854"/>
            <a:ext cx="4918023" cy="307777"/>
          </a:xfrm>
        </p:spPr>
        <p:txBody>
          <a:bodyPr/>
          <a:lstStyle/>
          <a:p>
            <a:r>
              <a:rPr lang="fr-FR" i="0" dirty="0" smtClean="0">
                <a:solidFill>
                  <a:schemeClr val="bg2"/>
                </a:solidFill>
              </a:rPr>
              <a:t>13/01 </a:t>
            </a:r>
            <a:r>
              <a:rPr lang="fr-FR" i="0" dirty="0">
                <a:solidFill>
                  <a:schemeClr val="bg2"/>
                </a:solidFill>
              </a:rPr>
              <a:t>- Rennes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02049" y="2675428"/>
            <a:ext cx="4918023" cy="5232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739379" algn="l"/>
              </a:tabLst>
              <a:defRPr lang="fr-FR" sz="1400" b="1" i="1" kern="1200" cap="none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None/>
              <a:tabLst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Fin sprint </a:t>
            </a:r>
            <a:r>
              <a:rPr lang="fr-FR" dirty="0" smtClean="0"/>
              <a:t>13/01 </a:t>
            </a:r>
            <a:r>
              <a:rPr lang="fr-FR" dirty="0"/>
              <a:t>/ Fin release </a:t>
            </a:r>
            <a:r>
              <a:rPr lang="fr-FR" dirty="0" smtClean="0"/>
              <a:t>13/01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Lancement sprint </a:t>
            </a:r>
            <a:r>
              <a:rPr lang="fr-FR" dirty="0" smtClean="0"/>
              <a:t>9/12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8" y="771550"/>
            <a:ext cx="6233616" cy="4675212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74" y="609532"/>
            <a:ext cx="6665664" cy="49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#2: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Etudes des possibilités de git bug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 </a:t>
            </a:r>
            <a:endParaRPr lang="fr-FR" dirty="0" smtClean="0"/>
          </a:p>
          <a:p>
            <a:pPr lvl="1"/>
            <a:r>
              <a:rPr lang="fr-FR" dirty="0" smtClean="0"/>
              <a:t>Etudier fonctionnement du logiciel </a:t>
            </a:r>
            <a:r>
              <a:rPr lang="fr-FR" dirty="0" err="1" smtClean="0"/>
              <a:t>GitBug</a:t>
            </a:r>
            <a:r>
              <a:rPr lang="fr-FR" dirty="0" smtClean="0"/>
              <a:t> :</a:t>
            </a:r>
          </a:p>
          <a:p>
            <a:pPr lvl="2"/>
            <a:r>
              <a:rPr lang="fr-FR" dirty="0"/>
              <a:t>Gestion du stockage de données</a:t>
            </a:r>
          </a:p>
          <a:p>
            <a:pPr lvl="2"/>
            <a:r>
              <a:rPr lang="fr-FR" dirty="0"/>
              <a:t>Intégration de Git dans la solution</a:t>
            </a:r>
          </a:p>
          <a:p>
            <a:pPr lvl="2"/>
            <a:r>
              <a:rPr lang="fr-FR" dirty="0"/>
              <a:t>Gestion des conflits</a:t>
            </a:r>
          </a:p>
          <a:p>
            <a:pPr lvl="2"/>
            <a:r>
              <a:rPr lang="fr-FR" dirty="0"/>
              <a:t>Gestion des ID pour </a:t>
            </a:r>
            <a:r>
              <a:rPr lang="fr-FR" dirty="0" smtClean="0"/>
              <a:t>manipulations</a:t>
            </a:r>
          </a:p>
          <a:p>
            <a:pPr lvl="1"/>
            <a:r>
              <a:rPr lang="fr-FR" dirty="0" smtClean="0"/>
              <a:t>Test de git bug avec notre workflow distribué</a:t>
            </a:r>
          </a:p>
          <a:p>
            <a:pPr lvl="1"/>
            <a:r>
              <a:rPr lang="fr-FR" dirty="0" smtClean="0"/>
              <a:t>Etude quantitative travail à fournir pour Fork</a:t>
            </a: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 smtClean="0">
                <a:solidFill>
                  <a:srgbClr val="008000"/>
                </a:solidFill>
              </a:rPr>
              <a:t>FAIT</a:t>
            </a:r>
            <a:endParaRPr lang="fr-FR" dirty="0">
              <a:solidFill>
                <a:srgbClr val="008000"/>
              </a:solidFill>
            </a:endParaRP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Compréhension des tâches </a:t>
            </a:r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attente des </a:t>
            </a:r>
            <a:r>
              <a:rPr lang="fr-FR" dirty="0" err="1"/>
              <a:t>usecases</a:t>
            </a:r>
            <a:r>
              <a:rPr lang="fr-FR" dirty="0"/>
              <a:t>/spécifications clients pour déterminer la solution finale</a:t>
            </a:r>
          </a:p>
        </p:txBody>
      </p:sp>
    </p:spTree>
    <p:extLst>
      <p:ext uri="{BB962C8B-B14F-4D97-AF65-F5344CB8AC3E}">
        <p14:creationId xmlns:p14="http://schemas.microsoft.com/office/powerpoint/2010/main" val="27768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18" y="699542"/>
            <a:ext cx="6098176" cy="4315172"/>
          </a:xfrm>
        </p:spPr>
      </p:pic>
    </p:spTree>
    <p:extLst>
      <p:ext uri="{BB962C8B-B14F-4D97-AF65-F5344CB8AC3E}">
        <p14:creationId xmlns:p14="http://schemas.microsoft.com/office/powerpoint/2010/main" val="38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9838"/>
            <a:ext cx="7830642" cy="41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46" y="1490560"/>
            <a:ext cx="7338696" cy="2362405"/>
          </a:xfrm>
        </p:spPr>
      </p:pic>
    </p:spTree>
    <p:extLst>
      <p:ext uri="{BB962C8B-B14F-4D97-AF65-F5344CB8AC3E}">
        <p14:creationId xmlns:p14="http://schemas.microsoft.com/office/powerpoint/2010/main" val="5310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#3: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Recherche solution format transfert de données pour </a:t>
            </a:r>
            <a:r>
              <a:rPr lang="fr-FR" b="0" dirty="0" err="1">
                <a:solidFill>
                  <a:srgbClr val="000000"/>
                </a:solidFill>
                <a:latin typeface="Arial"/>
              </a:rPr>
              <a:t>Gitus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 smtClean="0">
                <a:solidFill>
                  <a:srgbClr val="242A75"/>
                </a:solidFill>
              </a:rPr>
              <a:t>Base de données sous un format JSON : comment échanger ce fichier ?</a:t>
            </a:r>
            <a:endParaRPr lang="fr-FR" dirty="0">
              <a:solidFill>
                <a:srgbClr val="242A75"/>
              </a:solidFill>
            </a:endParaRP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Possibilité du format JSON pour le projet </a:t>
            </a:r>
            <a:r>
              <a:rPr lang="fr-FR" dirty="0" err="1" smtClean="0">
                <a:solidFill>
                  <a:srgbClr val="008000"/>
                </a:solidFill>
              </a:rPr>
              <a:t>Gitus</a:t>
            </a:r>
            <a:endParaRPr lang="fr-FR" dirty="0" smtClean="0">
              <a:solidFill>
                <a:srgbClr val="008000"/>
              </a:solidFill>
            </a:endParaRP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Avantages et inconvénients</a:t>
            </a:r>
            <a:endParaRPr lang="fr-FR" dirty="0">
              <a:solidFill>
                <a:srgbClr val="008000"/>
              </a:solidFill>
            </a:endParaRP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Réflexion sur le contenu de ce fichier : champs obligatoires par rapport au 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#4: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Recherche d’intégration de Git dans le prototype </a:t>
            </a:r>
            <a:r>
              <a:rPr lang="fr-FR" b="0" dirty="0" err="1">
                <a:solidFill>
                  <a:srgbClr val="000000"/>
                </a:solidFill>
                <a:latin typeface="Arial"/>
              </a:rPr>
              <a:t>Gitus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 smtClean="0">
                <a:solidFill>
                  <a:srgbClr val="242A75"/>
                </a:solidFill>
              </a:rPr>
              <a:t>Etat de l’art des API existantes</a:t>
            </a:r>
            <a:endParaRPr lang="fr-FR" dirty="0">
              <a:solidFill>
                <a:srgbClr val="242A75"/>
              </a:solidFill>
            </a:endParaRP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Go </a:t>
            </a:r>
            <a:r>
              <a:rPr lang="fr-FR" dirty="0" smtClean="0">
                <a:solidFill>
                  <a:srgbClr val="008000"/>
                </a:solidFill>
              </a:rPr>
              <a:t>git : manque de certaines fonctionnalités</a:t>
            </a:r>
            <a:endParaRPr lang="fr-FR" dirty="0">
              <a:solidFill>
                <a:srgbClr val="008000"/>
              </a:solidFill>
            </a:endParaRPr>
          </a:p>
          <a:p>
            <a:pPr lvl="1"/>
            <a:r>
              <a:rPr lang="fr-FR" dirty="0">
                <a:solidFill>
                  <a:srgbClr val="008000"/>
                </a:solidFill>
              </a:rPr>
              <a:t>Go </a:t>
            </a:r>
            <a:r>
              <a:rPr lang="fr-FR" dirty="0" err="1" smtClean="0">
                <a:solidFill>
                  <a:srgbClr val="008000"/>
                </a:solidFill>
              </a:rPr>
              <a:t>github</a:t>
            </a:r>
            <a:endParaRPr lang="fr-FR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objectifs du prochain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Objectifs fonctionnels abordés au prochain sprint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87574"/>
            <a:ext cx="648072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lvl="0" indent="-135731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</a:pPr>
            <a:r>
              <a:rPr lang="fr-FR" b="1" dirty="0">
                <a:solidFill>
                  <a:srgbClr val="309DB5"/>
                </a:solidFill>
              </a:rPr>
              <a:t>Piste de nouvelles fonctionnalités à implémenter pour le prochain sprint :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Implémenter le </a:t>
            </a:r>
            <a:r>
              <a:rPr lang="fr-FR" sz="1600" dirty="0" err="1" smtClean="0">
                <a:solidFill>
                  <a:srgbClr val="242A75"/>
                </a:solidFill>
              </a:rPr>
              <a:t>distributed</a:t>
            </a:r>
            <a:r>
              <a:rPr lang="fr-FR" sz="1600" dirty="0" smtClean="0">
                <a:solidFill>
                  <a:srgbClr val="242A75"/>
                </a:solidFill>
              </a:rPr>
              <a:t> workflow avec git bug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Réalisation de la documentation technique pour Thales expliquant l’état de l’art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Documentation nécessaire à la clôture du projet pour l’INSA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Finalisation du code réalisé lors du sprint 1</a:t>
            </a:r>
          </a:p>
        </p:txBody>
      </p:sp>
    </p:spTree>
    <p:extLst>
      <p:ext uri="{BB962C8B-B14F-4D97-AF65-F5344CB8AC3E}">
        <p14:creationId xmlns:p14="http://schemas.microsoft.com/office/powerpoint/2010/main" val="3944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Planification générale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85516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133943"/>
              </p:ext>
            </p:extLst>
          </p:nvPr>
        </p:nvGraphicFramePr>
        <p:xfrm>
          <a:off x="4860032" y="771550"/>
          <a:ext cx="4176464" cy="158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 </a:t>
            </a:r>
            <a:r>
              <a:rPr lang="fr-FR" dirty="0" smtClean="0"/>
              <a:t>des </a:t>
            </a:r>
            <a:r>
              <a:rPr lang="fr-FR" dirty="0" err="1" smtClean="0"/>
              <a:t>realeases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84566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13673"/>
              </p:ext>
            </p:extLst>
          </p:nvPr>
        </p:nvGraphicFramePr>
        <p:xfrm>
          <a:off x="4860032" y="771551"/>
          <a:ext cx="41764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hevron 6"/>
          <p:cNvSpPr/>
          <p:nvPr/>
        </p:nvSpPr>
        <p:spPr>
          <a:xfrm rot="5400000">
            <a:off x="-106688" y="987642"/>
            <a:ext cx="1440609" cy="1008426"/>
          </a:xfrm>
          <a:prstGeom prst="chevron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7344" y="12348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</a:rPr>
              <a:t>Release1</a:t>
            </a:r>
          </a:p>
        </p:txBody>
      </p:sp>
    </p:spTree>
    <p:extLst>
      <p:ext uri="{BB962C8B-B14F-4D97-AF65-F5344CB8AC3E}">
        <p14:creationId xmlns:p14="http://schemas.microsoft.com/office/powerpoint/2010/main" val="38030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Périmètre de la release en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1"/>
            <a:ext cx="8674683" cy="560831"/>
          </a:xfrm>
        </p:spPr>
        <p:txBody>
          <a:bodyPr>
            <a:normAutofit/>
          </a:bodyPr>
          <a:lstStyle/>
          <a:p>
            <a:r>
              <a:rPr lang="fr-FR" dirty="0"/>
              <a:t>Bilan - Nous avons réalisé…  </a:t>
            </a:r>
            <a:r>
              <a:rPr lang="fr-FR" dirty="0" smtClean="0"/>
              <a:t>25 </a:t>
            </a:r>
            <a:r>
              <a:rPr lang="fr-FR" dirty="0"/>
              <a:t>points sur  </a:t>
            </a:r>
            <a:r>
              <a:rPr lang="fr-FR" dirty="0" smtClean="0"/>
              <a:t>28 </a:t>
            </a:r>
            <a:r>
              <a:rPr lang="fr-FR" dirty="0"/>
              <a:t>points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36963"/>
              </p:ext>
            </p:extLst>
          </p:nvPr>
        </p:nvGraphicFramePr>
        <p:xfrm>
          <a:off x="251520" y="850873"/>
          <a:ext cx="8784976" cy="1737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Mise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à jour de la spécification et des autres documentation pour redéfinition du besoin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Elaboration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d’un </a:t>
                      </a:r>
                      <a:r>
                        <a:rPr lang="fr-FR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distributed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workflow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85359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Etudes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des possibilités de git bug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Recherche solution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format transfert de données pour </a:t>
                      </a:r>
                      <a:r>
                        <a:rPr lang="fr-FR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Recherche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d’intégration de Git dans le prototype </a:t>
                      </a:r>
                      <a:r>
                        <a:rPr lang="fr-FR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de l’architecture choisie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#1: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Elaboration d’un </a:t>
            </a:r>
            <a:r>
              <a:rPr lang="fr-FR" b="0" dirty="0" err="1">
                <a:solidFill>
                  <a:srgbClr val="000000"/>
                </a:solidFill>
                <a:latin typeface="Arial"/>
              </a:rPr>
              <a:t>distributed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 workflow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 smtClean="0"/>
              <a:t>Comment le logiciel sera mise en place dans l’architecture de l’entreprise ?</a:t>
            </a:r>
          </a:p>
          <a:p>
            <a:pPr marL="134269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2 solutions trouvées</a:t>
            </a:r>
            <a:endParaRPr lang="fr-FR" dirty="0">
              <a:solidFill>
                <a:srgbClr val="008000"/>
              </a:solidFill>
            </a:endParaRP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Solution retenue 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16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06" y="703312"/>
            <a:ext cx="5918200" cy="4438650"/>
          </a:xfrm>
        </p:spPr>
      </p:pic>
    </p:spTree>
    <p:extLst>
      <p:ext uri="{BB962C8B-B14F-4D97-AF65-F5344CB8AC3E}">
        <p14:creationId xmlns:p14="http://schemas.microsoft.com/office/powerpoint/2010/main" val="24449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432</Words>
  <Application>Microsoft Office PowerPoint</Application>
  <PresentationFormat>Affichage à l'écran (16:9)</PresentationFormat>
  <Paragraphs>97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Lucida Grande</vt:lpstr>
      <vt:lpstr>Times New Roman</vt:lpstr>
      <vt:lpstr>Thales_global_4.3_VF</vt:lpstr>
      <vt:lpstr>Gitus</vt:lpstr>
      <vt:lpstr>Planification générale</vt:lpstr>
      <vt:lpstr>Thèmes</vt:lpstr>
      <vt:lpstr>Thèmes des realeases</vt:lpstr>
      <vt:lpstr>Périmètre de la release en cours</vt:lpstr>
      <vt:lpstr>Bilan du sprint</vt:lpstr>
      <vt:lpstr>Bilan - Nous avons réalisé…  25 points sur  28 points</vt:lpstr>
      <vt:lpstr>US #1: Elaboration d’un distributed workflow</vt:lpstr>
      <vt:lpstr>Présentation PowerPoint</vt:lpstr>
      <vt:lpstr>Présentation PowerPoint</vt:lpstr>
      <vt:lpstr>US #2: Etudes des possibilités de git bug</vt:lpstr>
      <vt:lpstr>Présentation PowerPoint</vt:lpstr>
      <vt:lpstr>Présentation PowerPoint</vt:lpstr>
      <vt:lpstr>Présentation PowerPoint</vt:lpstr>
      <vt:lpstr>US #3: Recherche solution format transfert de données pour Gitus</vt:lpstr>
      <vt:lpstr>US #4: Recherche d’intégration de Git dans le prototype Gitus</vt:lpstr>
      <vt:lpstr>Les objectifs du prochain sprint</vt:lpstr>
      <vt:lpstr>Objectifs fonctionnels abordés au prochain sprint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2018-08-02T06:03:22Z</dcterms:created>
  <dcterms:modified xsi:type="dcterms:W3CDTF">2020-01-13T16:34:29Z</dcterms:modified>
</cp:coreProperties>
</file>