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25"/>
  </p:notesMasterIdLst>
  <p:sldIdLst>
    <p:sldId id="746" r:id="rId2"/>
    <p:sldId id="747" r:id="rId3"/>
    <p:sldId id="767" r:id="rId4"/>
    <p:sldId id="793" r:id="rId5"/>
    <p:sldId id="806" r:id="rId6"/>
    <p:sldId id="810" r:id="rId7"/>
    <p:sldId id="821" r:id="rId8"/>
    <p:sldId id="750" r:id="rId9"/>
    <p:sldId id="794" r:id="rId10"/>
    <p:sldId id="763" r:id="rId11"/>
    <p:sldId id="828" r:id="rId12"/>
    <p:sldId id="829" r:id="rId13"/>
    <p:sldId id="783" r:id="rId14"/>
    <p:sldId id="830" r:id="rId15"/>
    <p:sldId id="755" r:id="rId16"/>
    <p:sldId id="827" r:id="rId17"/>
    <p:sldId id="825" r:id="rId18"/>
    <p:sldId id="826" r:id="rId19"/>
    <p:sldId id="822" r:id="rId20"/>
    <p:sldId id="756" r:id="rId21"/>
    <p:sldId id="824" r:id="rId22"/>
    <p:sldId id="760" r:id="rId23"/>
    <p:sldId id="766" r:id="rId24"/>
  </p:sldIdLst>
  <p:sldSz cx="9144000" cy="5143500" type="screen16x9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75"/>
    <a:srgbClr val="008000"/>
    <a:srgbClr val="080808"/>
    <a:srgbClr val="C38A23"/>
    <a:srgbClr val="FFCC66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74" autoAdjust="0"/>
    <p:restoredTop sz="87966" autoAdjust="0"/>
  </p:normalViewPr>
  <p:slideViewPr>
    <p:cSldViewPr>
      <p:cViewPr varScale="1">
        <p:scale>
          <a:sx n="79" d="100"/>
          <a:sy n="79" d="100"/>
        </p:scale>
        <p:origin x="4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510"/>
    </p:cViewPr>
  </p:sorterViewPr>
  <p:notesViewPr>
    <p:cSldViewPr>
      <p:cViewPr varScale="1">
        <p:scale>
          <a:sx n="63" d="100"/>
          <a:sy n="63" d="100"/>
        </p:scale>
        <p:origin x="-3125" y="-6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18 novembre</a:t>
          </a:r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b="1" dirty="0"/>
            <a:t>9 décembre 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Release 3</a:t>
          </a:r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8B63734A-9BD5-4CF6-8247-B3E30A62164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97BA3DE9-C276-41DE-8331-F35B2FEF3F8A}" type="parTrans" cxnId="{59B2FBA5-08CC-44DD-9253-C8B7CF7CA205}">
      <dgm:prSet/>
      <dgm:spPr/>
      <dgm:t>
        <a:bodyPr/>
        <a:lstStyle/>
        <a:p>
          <a:endParaRPr lang="fr-FR"/>
        </a:p>
      </dgm:t>
    </dgm:pt>
    <dgm:pt modelId="{55A9792B-3D54-491A-9F44-B248953BB98D}" type="sibTrans" cxnId="{59B2FBA5-08CC-44DD-9253-C8B7CF7CA205}">
      <dgm:prSet/>
      <dgm:spPr/>
      <dgm:t>
        <a:bodyPr/>
        <a:lstStyle/>
        <a:p>
          <a:endParaRPr lang="fr-FR"/>
        </a:p>
      </dgm:t>
    </dgm:pt>
    <dgm:pt modelId="{58D801B0-4764-4E71-93E4-598BDD3A52DF}">
      <dgm:prSet/>
      <dgm:spPr/>
      <dgm:t>
        <a:bodyPr/>
        <a:lstStyle/>
        <a:p>
          <a:r>
            <a:rPr lang="fr-FR" b="1" dirty="0"/>
            <a:t>13 janvier</a:t>
          </a:r>
        </a:p>
      </dgm:t>
    </dgm:pt>
    <dgm:pt modelId="{C293F768-0EFA-48A1-AE8D-A84A259D4AF3}" type="parTrans" cxnId="{6C9DC41F-8AE8-484B-84B6-21572FA8BC72}">
      <dgm:prSet/>
      <dgm:spPr/>
      <dgm:t>
        <a:bodyPr/>
        <a:lstStyle/>
        <a:p>
          <a:endParaRPr lang="fr-FR"/>
        </a:p>
      </dgm:t>
    </dgm:pt>
    <dgm:pt modelId="{D9215B78-2062-427F-8410-C9894F31A452}" type="sibTrans" cxnId="{6C9DC41F-8AE8-484B-84B6-21572FA8BC72}">
      <dgm:prSet/>
      <dgm:spPr/>
      <dgm:t>
        <a:bodyPr/>
        <a:lstStyle/>
        <a:p>
          <a:endParaRPr lang="fr-FR"/>
        </a:p>
      </dgm:t>
    </dgm:pt>
    <dgm:pt modelId="{ACB506F7-01B8-44AF-B6E1-5C36ECD5A09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C0A280D5-4B38-4A21-B2CA-1AB62A59F98B}" type="sibTrans" cxnId="{DE1C2D1C-6D36-4EC1-BE79-C1AE0162E423}">
      <dgm:prSet/>
      <dgm:spPr/>
      <dgm:t>
        <a:bodyPr/>
        <a:lstStyle/>
        <a:p>
          <a:endParaRPr lang="fr-FR"/>
        </a:p>
      </dgm:t>
    </dgm:pt>
    <dgm:pt modelId="{C9889A6D-9782-450D-8A79-01F47F55434E}" type="parTrans" cxnId="{DE1C2D1C-6D36-4EC1-BE79-C1AE0162E423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783F2B-2B42-4A6B-A746-DA89A3ED9BC0}" type="pres">
      <dgm:prSet presAssocID="{F75DC425-94FC-4DBA-A4D0-823682249EEA}" presName="descendantText" presStyleLbl="alignAcc1" presStyleIdx="1" presStyleCnt="3" custScaleY="99646" custLinFactNeighborX="-9" custLinFactNeighborY="1511">
        <dgm:presLayoutVars>
          <dgm:bulletEnabled val="1"/>
        </dgm:presLayoutVars>
      </dgm:prSet>
      <dgm:spPr/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0" custLinFactNeighborY="-11555">
        <dgm:presLayoutVars>
          <dgm:chMax val="1"/>
          <dgm:bulletEnabled val="1"/>
        </dgm:presLayoutVars>
      </dgm:prSet>
      <dgm:spPr/>
    </dgm:pt>
    <dgm:pt modelId="{26A625EC-835F-4FEA-8A5C-74C0E4C51958}" type="pres">
      <dgm:prSet presAssocID="{8F964BA6-8713-4D4A-8CBE-1B5F2A6668BA}" presName="descendantText" presStyleLbl="alignAcc1" presStyleIdx="2" presStyleCnt="3" custScaleY="91197" custLinFactNeighborX="-9" custLinFactNeighborY="-24349">
        <dgm:presLayoutVars>
          <dgm:bulletEnabled val="1"/>
        </dgm:presLayoutVars>
      </dgm:prSet>
      <dgm:spPr/>
    </dgm:pt>
  </dgm:ptLst>
  <dgm:cxnLst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DE1C2D1C-6D36-4EC1-BE79-C1AE0162E423}" srcId="{8F964BA6-8713-4D4A-8CBE-1B5F2A6668BA}" destId="{ACB506F7-01B8-44AF-B6E1-5C36ECD5A098}" srcOrd="2" destOrd="0" parTransId="{C9889A6D-9782-450D-8A79-01F47F55434E}" sibTransId="{C0A280D5-4B38-4A21-B2CA-1AB62A59F98B}"/>
    <dgm:cxn modelId="{6C9DC41F-8AE8-484B-84B6-21572FA8BC72}" srcId="{8F964BA6-8713-4D4A-8CBE-1B5F2A6668BA}" destId="{58D801B0-4764-4E71-93E4-598BDD3A52DF}" srcOrd="1" destOrd="0" parTransId="{C293F768-0EFA-48A1-AE8D-A84A259D4AF3}" sibTransId="{D9215B78-2062-427F-8410-C9894F31A452}"/>
    <dgm:cxn modelId="{E9178323-0084-4A51-AFAA-3B14CAC05D99}" type="presOf" srcId="{ACB506F7-01B8-44AF-B6E1-5C36ECD5A098}" destId="{26A625EC-835F-4FEA-8A5C-74C0E4C51958}" srcOrd="0" destOrd="2" presId="urn:microsoft.com/office/officeart/2005/8/layout/chevron2"/>
    <dgm:cxn modelId="{6A07F52F-E482-40BD-A644-CBADDB2E0B21}" type="presOf" srcId="{9E45AD56-9DC8-480B-8AB5-8A1A4CF5AD49}" destId="{F8783F2B-2B42-4A6B-A746-DA89A3ED9BC0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59B2FBA5-08CC-44DD-9253-C8B7CF7CA205}" srcId="{8F964BA6-8713-4D4A-8CBE-1B5F2A6668BA}" destId="{8B63734A-9BD5-4CF6-8247-B3E30A621647}" srcOrd="0" destOrd="0" parTransId="{97BA3DE9-C276-41DE-8331-F35B2FEF3F8A}" sibTransId="{55A9792B-3D54-491A-9F44-B248953BB98D}"/>
    <dgm:cxn modelId="{049EA5AE-DC73-45CF-AEC4-BDC8051DDE32}" type="presOf" srcId="{58D801B0-4764-4E71-93E4-598BDD3A52DF}" destId="{26A625EC-835F-4FEA-8A5C-74C0E4C51958}" srcOrd="0" destOrd="1" presId="urn:microsoft.com/office/officeart/2005/8/layout/chevron2"/>
    <dgm:cxn modelId="{489015C3-7183-4983-BD4E-5F513AB98BD9}" type="presOf" srcId="{F32AFF6B-BB81-4513-9B4F-B1D0DA52C4D2}" destId="{77432FE1-307D-4E8A-9A33-9570ADE78CBE}" srcOrd="0" destOrd="0" presId="urn:microsoft.com/office/officeart/2005/8/layout/chevron2"/>
    <dgm:cxn modelId="{9B3C5BC9-B3D4-432F-AEFB-40025952D207}" type="presOf" srcId="{F75DC425-94FC-4DBA-A4D0-823682249EEA}" destId="{3D285F50-0BB5-48C5-A795-32B4AF6A899E}" srcOrd="0" destOrd="0" presId="urn:microsoft.com/office/officeart/2005/8/layout/chevron2"/>
    <dgm:cxn modelId="{0A4BE9CB-139C-46D3-AA4F-92AB72A62B68}" type="presOf" srcId="{027F7FED-613E-4828-BA36-999F285007D9}" destId="{1F7B13A4-61E5-4453-B58E-72A6B11899FA}" srcOrd="0" destOrd="0" presId="urn:microsoft.com/office/officeart/2005/8/layout/chevron2"/>
    <dgm:cxn modelId="{59105BE0-34C5-42B2-9380-A1B1F5CDADC1}" type="presOf" srcId="{8F964BA6-8713-4D4A-8CBE-1B5F2A6668BA}" destId="{A5A806F3-1A99-4B51-AF94-693DFA30C682}" srcOrd="0" destOrd="0" presId="urn:microsoft.com/office/officeart/2005/8/layout/chevron2"/>
    <dgm:cxn modelId="{15EC54E4-D5E2-46FC-9524-2AC6ADF0CD60}" type="presOf" srcId="{4D9F3A90-927A-4AF0-8DBA-72AC027F1E58}" destId="{1F6C7647-E7EA-44A5-A8AC-CFA3F5E5C547}" srcOrd="0" destOrd="0" presId="urn:microsoft.com/office/officeart/2005/8/layout/chevron2"/>
    <dgm:cxn modelId="{2B8E90F1-DAB1-4403-BF0B-1B8095F26EA9}" type="presOf" srcId="{8B63734A-9BD5-4CF6-8247-B3E30A621647}" destId="{26A625EC-835F-4FEA-8A5C-74C0E4C51958}" srcOrd="0" destOrd="0" presId="urn:microsoft.com/office/officeart/2005/8/layout/chevron2"/>
    <dgm:cxn modelId="{E510F2D2-26BB-4767-B4D0-B70F1A7F2205}" type="presParOf" srcId="{77432FE1-307D-4E8A-9A33-9570ADE78CBE}" destId="{F8CE2A79-D64B-4668-B55C-BB15B11CF685}" srcOrd="0" destOrd="0" presId="urn:microsoft.com/office/officeart/2005/8/layout/chevron2"/>
    <dgm:cxn modelId="{286A9F5D-7722-4168-AE52-7EC9F86A36CA}" type="presParOf" srcId="{F8CE2A79-D64B-4668-B55C-BB15B11CF685}" destId="{1F6C7647-E7EA-44A5-A8AC-CFA3F5E5C547}" srcOrd="0" destOrd="0" presId="urn:microsoft.com/office/officeart/2005/8/layout/chevron2"/>
    <dgm:cxn modelId="{0CB16C0E-8426-44CF-87A7-2D8CA8F994DD}" type="presParOf" srcId="{F8CE2A79-D64B-4668-B55C-BB15B11CF685}" destId="{1F7B13A4-61E5-4453-B58E-72A6B11899FA}" srcOrd="1" destOrd="0" presId="urn:microsoft.com/office/officeart/2005/8/layout/chevron2"/>
    <dgm:cxn modelId="{B5170D44-1C06-423D-96E4-807BC84BF36B}" type="presParOf" srcId="{77432FE1-307D-4E8A-9A33-9570ADE78CBE}" destId="{0BAB4456-E47C-477A-BBE6-95874BB960CD}" srcOrd="1" destOrd="0" presId="urn:microsoft.com/office/officeart/2005/8/layout/chevron2"/>
    <dgm:cxn modelId="{ED6CCD6F-04AD-4C9E-BB2E-7A2ABA90C5C8}" type="presParOf" srcId="{77432FE1-307D-4E8A-9A33-9570ADE78CBE}" destId="{D85B8BD9-A55D-4D59-8E72-858B547D0578}" srcOrd="2" destOrd="0" presId="urn:microsoft.com/office/officeart/2005/8/layout/chevron2"/>
    <dgm:cxn modelId="{F3219870-BEE4-4EEF-B475-8B2A702FBB11}" type="presParOf" srcId="{D85B8BD9-A55D-4D59-8E72-858B547D0578}" destId="{3D285F50-0BB5-48C5-A795-32B4AF6A899E}" srcOrd="0" destOrd="0" presId="urn:microsoft.com/office/officeart/2005/8/layout/chevron2"/>
    <dgm:cxn modelId="{A3E60821-A8B5-4BB9-96A9-F5D8B1DC73A4}" type="presParOf" srcId="{D85B8BD9-A55D-4D59-8E72-858B547D0578}" destId="{F8783F2B-2B42-4A6B-A746-DA89A3ED9BC0}" srcOrd="1" destOrd="0" presId="urn:microsoft.com/office/officeart/2005/8/layout/chevron2"/>
    <dgm:cxn modelId="{D5F825E3-B019-4597-AC34-B0EAF11124CE}" type="presParOf" srcId="{77432FE1-307D-4E8A-9A33-9570ADE78CBE}" destId="{F687BA7F-9A39-4FAE-92E2-19BEC922B7F1}" srcOrd="3" destOrd="0" presId="urn:microsoft.com/office/officeart/2005/8/layout/chevron2"/>
    <dgm:cxn modelId="{1ADCDED0-36DC-460C-9F5F-05CB5AC22F01}" type="presParOf" srcId="{77432FE1-307D-4E8A-9A33-9570ADE78CBE}" destId="{8B9A5FF7-B191-4463-9C74-9941F7976EA4}" srcOrd="4" destOrd="0" presId="urn:microsoft.com/office/officeart/2005/8/layout/chevron2"/>
    <dgm:cxn modelId="{D481BA13-702D-4458-A4E7-4CE2A4FC440C}" type="presParOf" srcId="{8B9A5FF7-B191-4463-9C74-9941F7976EA4}" destId="{A5A806F3-1A99-4B51-AF94-693DFA30C682}" srcOrd="0" destOrd="0" presId="urn:microsoft.com/office/officeart/2005/8/layout/chevron2"/>
    <dgm:cxn modelId="{FFF3C2D6-EC13-4076-A9B3-999A2F4CD8A1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 custT="1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sz="1300" dirty="0"/>
            <a:t>3 février</a:t>
          </a:r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254FA7F-9E25-43D6-B66B-02CDDA32266B}" type="pres">
      <dgm:prSet presAssocID="{77B5EC4F-24D0-492F-BB97-F4D2F20C5EE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B4A73E0E-C4D4-46CA-AFB6-1DC227E97A5A}" type="presOf" srcId="{F32AFF6B-BB81-4513-9B4F-B1D0DA52C4D2}" destId="{77432FE1-307D-4E8A-9A33-9570ADE78CBE}" srcOrd="0" destOrd="0" presId="urn:microsoft.com/office/officeart/2005/8/layout/chevron2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C316B64E-A93B-4599-B00A-5AA6BED4F0CE}" type="presOf" srcId="{A843C9EC-0CF1-449D-ACF2-073CE777D710}" destId="{8254FA7F-9E25-43D6-B66B-02CDDA32266B}" srcOrd="0" destOrd="0" presId="urn:microsoft.com/office/officeart/2005/8/layout/chevron2"/>
    <dgm:cxn modelId="{1476CF8F-9E6A-46B6-AEED-6A32C686B5CC}" type="presOf" srcId="{77B5EC4F-24D0-492F-BB97-F4D2F20C5EEB}" destId="{0D415852-54C7-4C1D-BF53-259E5DB287C3}" srcOrd="0" destOrd="0" presId="urn:microsoft.com/office/officeart/2005/8/layout/chevron2"/>
    <dgm:cxn modelId="{D3BFC2CA-EB03-47BF-B274-10AFE917DA13}" type="presParOf" srcId="{77432FE1-307D-4E8A-9A33-9570ADE78CBE}" destId="{D6CD7045-D1EA-4314-81C2-4A6394EF15A9}" srcOrd="0" destOrd="0" presId="urn:microsoft.com/office/officeart/2005/8/layout/chevron2"/>
    <dgm:cxn modelId="{EDC12529-ECC6-49A2-97DA-32305B2415CB}" type="presParOf" srcId="{D6CD7045-D1EA-4314-81C2-4A6394EF15A9}" destId="{0D415852-54C7-4C1D-BF53-259E5DB287C3}" srcOrd="0" destOrd="0" presId="urn:microsoft.com/office/officeart/2005/8/layout/chevron2"/>
    <dgm:cxn modelId="{A94617C1-CC65-4C38-BEE3-5F0C3ACC81BC}" type="presParOf" srcId="{D6CD7045-D1EA-4314-81C2-4A6394EF15A9}" destId="{8254FA7F-9E25-43D6-B66B-02CDDA32266B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Proposer une première version du logiciel avec fonctions basiques (CLI)</a:t>
          </a:r>
          <a:endParaRPr lang="fr-FR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/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/>
      <dgm:t>
        <a:bodyPr/>
        <a:lstStyle/>
        <a:p>
          <a:r>
            <a:rPr lang="fr-FR" b="1" dirty="0"/>
            <a:t>Correction apportée à la release et réflexion sur le stockage/partage de données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42ECDE9C-2764-4527-96FF-C42282C175E1}">
      <dgm:prSet phldrT="[Texte]" custT="1"/>
      <dgm:spPr/>
      <dgm:t>
        <a:bodyPr/>
        <a:lstStyle/>
        <a:p>
          <a:endParaRPr lang="fr-FR" sz="1200" b="1" dirty="0"/>
        </a:p>
      </dgm:t>
    </dgm:pt>
    <dgm:pt modelId="{371666E0-5BEE-46B8-91F1-D75AB0F71AD9}" type="sibTrans" cxnId="{AA9EB23C-EF1D-45C4-BC5D-E2C0B47AC56E}">
      <dgm:prSet/>
      <dgm:spPr/>
      <dgm:t>
        <a:bodyPr/>
        <a:lstStyle/>
        <a:p>
          <a:endParaRPr lang="fr-FR"/>
        </a:p>
      </dgm:t>
    </dgm:pt>
    <dgm:pt modelId="{0905D776-A791-4C66-B26E-C057F8EF85D9}" type="parTrans" cxnId="{AA9EB23C-EF1D-45C4-BC5D-E2C0B47AC56E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/>
      <dgm:t>
        <a:bodyPr/>
        <a:lstStyle/>
        <a:p>
          <a:endParaRPr lang="fr-FR" dirty="0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783F2B-2B42-4A6B-A746-DA89A3ED9BC0}" type="pres">
      <dgm:prSet presAssocID="{F75DC425-94FC-4DBA-A4D0-823682249EEA}" presName="descendantText" presStyleLbl="alignAcc1" presStyleIdx="1" presStyleCnt="3" custScaleY="92442" custLinFactNeighborX="-9" custLinFactNeighborY="1511">
        <dgm:presLayoutVars>
          <dgm:bulletEnabled val="1"/>
        </dgm:presLayoutVars>
      </dgm:prSet>
      <dgm:spPr/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194" custLinFactNeighborY="-9220">
        <dgm:presLayoutVars>
          <dgm:chMax val="1"/>
          <dgm:bulletEnabled val="1"/>
        </dgm:presLayoutVars>
      </dgm:prSet>
      <dgm:spPr/>
    </dgm:pt>
    <dgm:pt modelId="{26A625EC-835F-4FEA-8A5C-74C0E4C51958}" type="pres">
      <dgm:prSet presAssocID="{8F964BA6-8713-4D4A-8CBE-1B5F2A6668BA}" presName="descendantText" presStyleLbl="alignAcc1" presStyleIdx="2" presStyleCnt="3" custScaleY="119668" custLinFactNeighborX="733" custLinFactNeighborY="-6143">
        <dgm:presLayoutVars>
          <dgm:bulletEnabled val="1"/>
        </dgm:presLayoutVars>
      </dgm:prSet>
      <dgm:spPr/>
    </dgm:pt>
  </dgm:ptLst>
  <dgm:cxnLst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0C213D0A-1CD6-4A4E-A031-493F61854E2E}" type="presOf" srcId="{4D9F3A90-927A-4AF0-8DBA-72AC027F1E58}" destId="{1F6C7647-E7EA-44A5-A8AC-CFA3F5E5C547}" srcOrd="0" destOrd="0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9EBE673B-DD95-4E7A-A896-A87BE4B2224E}" type="presOf" srcId="{42ECDE9C-2764-4527-96FF-C42282C175E1}" destId="{26A625EC-835F-4FEA-8A5C-74C0E4C51958}" srcOrd="0" destOrd="0" presId="urn:microsoft.com/office/officeart/2005/8/layout/chevron2"/>
    <dgm:cxn modelId="{AA9EB23C-EF1D-45C4-BC5D-E2C0B47AC56E}" srcId="{8F964BA6-8713-4D4A-8CBE-1B5F2A6668BA}" destId="{42ECDE9C-2764-4527-96FF-C42282C175E1}" srcOrd="0" destOrd="0" parTransId="{0905D776-A791-4C66-B26E-C057F8EF85D9}" sibTransId="{371666E0-5BEE-46B8-91F1-D75AB0F71AD9}"/>
    <dgm:cxn modelId="{31F43D43-3FE4-4E86-BB5D-734E1AD12920}" type="presOf" srcId="{F32AFF6B-BB81-4513-9B4F-B1D0DA52C4D2}" destId="{77432FE1-307D-4E8A-9A33-9570ADE78CBE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E2D99B63-8C2F-43E9-8AC8-11EFD962F730}" type="presOf" srcId="{027F7FED-613E-4828-BA36-999F285007D9}" destId="{1F7B13A4-61E5-4453-B58E-72A6B11899FA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FC866357-965D-40B3-9486-DAC59CAC702A}" type="presOf" srcId="{F75DC425-94FC-4DBA-A4D0-823682249EEA}" destId="{3D285F50-0BB5-48C5-A795-32B4AF6A899E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80D998CC-2354-4C1B-BC3A-99FEFA6821D5}" type="presOf" srcId="{8F964BA6-8713-4D4A-8CBE-1B5F2A6668BA}" destId="{A5A806F3-1A99-4B51-AF94-693DFA30C682}" srcOrd="0" destOrd="0" presId="urn:microsoft.com/office/officeart/2005/8/layout/chevron2"/>
    <dgm:cxn modelId="{1A3CECF6-239D-4F00-B7E2-0A40BA5471B4}" type="presOf" srcId="{9E45AD56-9DC8-480B-8AB5-8A1A4CF5AD49}" destId="{F8783F2B-2B42-4A6B-A746-DA89A3ED9BC0}" srcOrd="0" destOrd="0" presId="urn:microsoft.com/office/officeart/2005/8/layout/chevron2"/>
    <dgm:cxn modelId="{08F3D71F-8A4B-4D16-BC5C-7C9CEE95DF79}" type="presParOf" srcId="{77432FE1-307D-4E8A-9A33-9570ADE78CBE}" destId="{F8CE2A79-D64B-4668-B55C-BB15B11CF685}" srcOrd="0" destOrd="0" presId="urn:microsoft.com/office/officeart/2005/8/layout/chevron2"/>
    <dgm:cxn modelId="{23223917-1526-4A70-82B8-3A86C493253A}" type="presParOf" srcId="{F8CE2A79-D64B-4668-B55C-BB15B11CF685}" destId="{1F6C7647-E7EA-44A5-A8AC-CFA3F5E5C547}" srcOrd="0" destOrd="0" presId="urn:microsoft.com/office/officeart/2005/8/layout/chevron2"/>
    <dgm:cxn modelId="{224D03EC-10D3-4F49-92F7-E99682C3DC82}" type="presParOf" srcId="{F8CE2A79-D64B-4668-B55C-BB15B11CF685}" destId="{1F7B13A4-61E5-4453-B58E-72A6B11899FA}" srcOrd="1" destOrd="0" presId="urn:microsoft.com/office/officeart/2005/8/layout/chevron2"/>
    <dgm:cxn modelId="{8687B5EC-659E-4514-8288-9DC202388EF9}" type="presParOf" srcId="{77432FE1-307D-4E8A-9A33-9570ADE78CBE}" destId="{0BAB4456-E47C-477A-BBE6-95874BB960CD}" srcOrd="1" destOrd="0" presId="urn:microsoft.com/office/officeart/2005/8/layout/chevron2"/>
    <dgm:cxn modelId="{11A0423D-B657-46ED-89A6-BAE00E7B9437}" type="presParOf" srcId="{77432FE1-307D-4E8A-9A33-9570ADE78CBE}" destId="{D85B8BD9-A55D-4D59-8E72-858B547D0578}" srcOrd="2" destOrd="0" presId="urn:microsoft.com/office/officeart/2005/8/layout/chevron2"/>
    <dgm:cxn modelId="{114A5DF5-C382-415A-8984-DD953EFA2738}" type="presParOf" srcId="{D85B8BD9-A55D-4D59-8E72-858B547D0578}" destId="{3D285F50-0BB5-48C5-A795-32B4AF6A899E}" srcOrd="0" destOrd="0" presId="urn:microsoft.com/office/officeart/2005/8/layout/chevron2"/>
    <dgm:cxn modelId="{E4EF0379-9344-4FD8-B064-F93E5BB03846}" type="presParOf" srcId="{D85B8BD9-A55D-4D59-8E72-858B547D0578}" destId="{F8783F2B-2B42-4A6B-A746-DA89A3ED9BC0}" srcOrd="1" destOrd="0" presId="urn:microsoft.com/office/officeart/2005/8/layout/chevron2"/>
    <dgm:cxn modelId="{CFEDB1E5-9866-4207-8945-F84060A34E9A}" type="presParOf" srcId="{77432FE1-307D-4E8A-9A33-9570ADE78CBE}" destId="{F687BA7F-9A39-4FAE-92E2-19BEC922B7F1}" srcOrd="3" destOrd="0" presId="urn:microsoft.com/office/officeart/2005/8/layout/chevron2"/>
    <dgm:cxn modelId="{5F8FD9A6-AF43-445A-B01C-6C059267C32A}" type="presParOf" srcId="{77432FE1-307D-4E8A-9A33-9570ADE78CBE}" destId="{8B9A5FF7-B191-4463-9C74-9941F7976EA4}" srcOrd="4" destOrd="0" presId="urn:microsoft.com/office/officeart/2005/8/layout/chevron2"/>
    <dgm:cxn modelId="{E3518EF2-F244-4158-8053-3D44F0C43CE2}" type="presParOf" srcId="{8B9A5FF7-B191-4463-9C74-9941F7976EA4}" destId="{A5A806F3-1A99-4B51-AF94-693DFA30C682}" srcOrd="0" destOrd="0" presId="urn:microsoft.com/office/officeart/2005/8/layout/chevron2"/>
    <dgm:cxn modelId="{A93D685B-14ED-464E-974B-41C0936321F0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5</a:t>
          </a:r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/>
            <a:t>Release 6</a:t>
          </a:r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F47EDDD-D11C-42ED-8E1E-DF73EC6DBD83}" type="pres">
      <dgm:prSet presAssocID="{AD51F736-7E92-47DD-81F3-5896BCEE0A8E}" presName="descendantText" presStyleLbl="alignAcc1" presStyleIdx="1" presStyleCnt="3" custScaleY="84619" custLinFactNeighborX="-9" custLinFactNeighborY="-2400">
        <dgm:presLayoutVars>
          <dgm:bulletEnabled val="1"/>
        </dgm:presLayoutVars>
      </dgm:prSet>
      <dgm:spPr/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1C4EFA12-3678-4E8C-A88B-DAEB5C32DF59}" type="presOf" srcId="{AD51F736-7E92-47DD-81F3-5896BCEE0A8E}" destId="{5016ACD5-A364-4C3F-A62C-C993756909D3}" srcOrd="0" destOrd="0" presId="urn:microsoft.com/office/officeart/2005/8/layout/chevron2"/>
    <dgm:cxn modelId="{F574D328-1700-4685-8679-8A8F9550402A}" type="presOf" srcId="{3479EA86-3B0F-4680-8E2C-7245106A3229}" destId="{BA21C368-1D72-4110-A9F9-AA75F9AFA96E}" srcOrd="0" destOrd="0" presId="urn:microsoft.com/office/officeart/2005/8/layout/chevron2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66730745-7016-4BA4-87E6-25A7EC80C36A}" type="presOf" srcId="{A843C9EC-0CF1-449D-ACF2-073CE777D710}" destId="{8254FA7F-9E25-43D6-B66B-02CDDA32266B}" srcOrd="0" destOrd="0" presId="urn:microsoft.com/office/officeart/2005/8/layout/chevron2"/>
    <dgm:cxn modelId="{81A25446-DBB8-4632-93DD-F051137C3DEA}" type="presOf" srcId="{77B5EC4F-24D0-492F-BB97-F4D2F20C5EEB}" destId="{0D415852-54C7-4C1D-BF53-259E5DB287C3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5A8FBCAD-F3B8-4F69-B8B4-1DF0C73E0D25}" type="presOf" srcId="{4A364083-29D8-4D11-A5CB-994B1EB4A838}" destId="{3F47EDDD-D11C-42ED-8E1E-DF73EC6DBD83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C8D602D0-99E7-4677-8D6D-61076CB5DC37}" type="presOf" srcId="{50D8DFBF-8402-4F32-AAB5-4DBCFDEAA287}" destId="{1408ECA2-96EA-447E-A924-4275A024343A}" srcOrd="0" destOrd="0" presId="urn:microsoft.com/office/officeart/2005/8/layout/chevron2"/>
    <dgm:cxn modelId="{2EC169D6-A6EF-405F-B342-FA91B4591CE1}" type="presOf" srcId="{F32AFF6B-BB81-4513-9B4F-B1D0DA52C4D2}" destId="{77432FE1-307D-4E8A-9A33-9570ADE78CBE}" srcOrd="0" destOrd="0" presId="urn:microsoft.com/office/officeart/2005/8/layout/chevron2"/>
    <dgm:cxn modelId="{7C9590FC-95F1-48D2-99B5-280D621171C4}" type="presParOf" srcId="{77432FE1-307D-4E8A-9A33-9570ADE78CBE}" destId="{D6CD7045-D1EA-4314-81C2-4A6394EF15A9}" srcOrd="0" destOrd="0" presId="urn:microsoft.com/office/officeart/2005/8/layout/chevron2"/>
    <dgm:cxn modelId="{BEDB36E5-9126-4046-8B1F-321CC7D65819}" type="presParOf" srcId="{D6CD7045-D1EA-4314-81C2-4A6394EF15A9}" destId="{0D415852-54C7-4C1D-BF53-259E5DB287C3}" srcOrd="0" destOrd="0" presId="urn:microsoft.com/office/officeart/2005/8/layout/chevron2"/>
    <dgm:cxn modelId="{9083FACC-2538-4EF7-B1D2-7A6A0637A26A}" type="presParOf" srcId="{D6CD7045-D1EA-4314-81C2-4A6394EF15A9}" destId="{8254FA7F-9E25-43D6-B66B-02CDDA32266B}" srcOrd="1" destOrd="0" presId="urn:microsoft.com/office/officeart/2005/8/layout/chevron2"/>
    <dgm:cxn modelId="{BA2A6831-CF02-461E-85CA-CC070920B070}" type="presParOf" srcId="{77432FE1-307D-4E8A-9A33-9570ADE78CBE}" destId="{64BB2DA2-CA5C-49F0-9C8B-41AE0A247F5B}" srcOrd="1" destOrd="0" presId="urn:microsoft.com/office/officeart/2005/8/layout/chevron2"/>
    <dgm:cxn modelId="{C0705D21-40F7-416B-B7B7-4773F5B11A56}" type="presParOf" srcId="{77432FE1-307D-4E8A-9A33-9570ADE78CBE}" destId="{9D989750-FCEF-4247-B900-48D9575C3452}" srcOrd="2" destOrd="0" presId="urn:microsoft.com/office/officeart/2005/8/layout/chevron2"/>
    <dgm:cxn modelId="{5A8D2E84-A0E1-41F9-8C1B-74E5E74BADE8}" type="presParOf" srcId="{9D989750-FCEF-4247-B900-48D9575C3452}" destId="{5016ACD5-A364-4C3F-A62C-C993756909D3}" srcOrd="0" destOrd="0" presId="urn:microsoft.com/office/officeart/2005/8/layout/chevron2"/>
    <dgm:cxn modelId="{081F55E0-AE64-4DFD-82F0-C104DF1C01B7}" type="presParOf" srcId="{9D989750-FCEF-4247-B900-48D9575C3452}" destId="{3F47EDDD-D11C-42ED-8E1E-DF73EC6DBD83}" srcOrd="1" destOrd="0" presId="urn:microsoft.com/office/officeart/2005/8/layout/chevron2"/>
    <dgm:cxn modelId="{B811CA8F-AFED-4451-85D5-6BC2CD241F8C}" type="presParOf" srcId="{77432FE1-307D-4E8A-9A33-9570ADE78CBE}" destId="{9F91A377-2C9A-475A-9D7E-1BA9B239A19D}" srcOrd="3" destOrd="0" presId="urn:microsoft.com/office/officeart/2005/8/layout/chevron2"/>
    <dgm:cxn modelId="{282560FD-DA1B-4C51-A935-3B7A5865EFCC}" type="presParOf" srcId="{77432FE1-307D-4E8A-9A33-9570ADE78CBE}" destId="{261354C9-04D0-4E70-9FE6-D2FB675A989C}" srcOrd="4" destOrd="0" presId="urn:microsoft.com/office/officeart/2005/8/layout/chevron2"/>
    <dgm:cxn modelId="{A6B5D7EB-C556-45CC-BC73-77612F57F4A9}" type="presParOf" srcId="{261354C9-04D0-4E70-9FE6-D2FB675A989C}" destId="{BA21C368-1D72-4110-A9F9-AA75F9AFA96E}" srcOrd="0" destOrd="0" presId="urn:microsoft.com/office/officeart/2005/8/layout/chevron2"/>
    <dgm:cxn modelId="{94F20BEB-02FF-4820-8C73-7AFA29D0FF2F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Release1</a:t>
          </a:r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18 novembre</a:t>
          </a:r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2</a:t>
          </a:r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41604" y="-71087"/>
          <a:ext cx="933081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9 décembre </a:t>
          </a:r>
        </a:p>
      </dsp:txBody>
      <dsp:txXfrm rot="-5400000">
        <a:off x="1008103" y="1307963"/>
        <a:ext cx="3554536" cy="841983"/>
      </dsp:txXfrm>
    </dsp:sp>
    <dsp:sp modelId="{A5A806F3-1A99-4B51-AF94-693DFA30C682}">
      <dsp:nvSpPr>
        <dsp:cNvPr id="0" name=""/>
        <dsp:cNvSpPr/>
      </dsp:nvSpPr>
      <dsp:spPr>
        <a:xfrm rot="5400000">
          <a:off x="-216091" y="2540674"/>
          <a:ext cx="1440609" cy="100842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3</a:t>
          </a:r>
        </a:p>
      </dsp:txBody>
      <dsp:txXfrm rot="-5400000">
        <a:off x="1" y="2828795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81162" y="931197"/>
          <a:ext cx="853965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13 janvier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</dsp:txBody>
      <dsp:txXfrm rot="-5400000">
        <a:off x="1008103" y="2345944"/>
        <a:ext cx="3558398" cy="77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37626" y="237626"/>
          <a:ext cx="1584175" cy="1108922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Release 4</a:t>
          </a:r>
        </a:p>
      </dsp:txBody>
      <dsp:txXfrm rot="-5400000">
        <a:off x="1" y="554460"/>
        <a:ext cx="1108922" cy="475253"/>
      </dsp:txXfrm>
    </dsp:sp>
    <dsp:sp modelId="{8254FA7F-9E25-43D6-B66B-02CDDA32266B}">
      <dsp:nvSpPr>
        <dsp:cNvPr id="0" name=""/>
        <dsp:cNvSpPr/>
      </dsp:nvSpPr>
      <dsp:spPr>
        <a:xfrm rot="5400000">
          <a:off x="2127836" y="-1018913"/>
          <a:ext cx="1029713" cy="306754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3 février</a:t>
          </a:r>
        </a:p>
      </dsp:txBody>
      <dsp:txXfrm rot="-5400000">
        <a:off x="1108922" y="50267"/>
        <a:ext cx="3017275" cy="929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0329" y="220077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Release1</a:t>
          </a:r>
        </a:p>
      </dsp:txBody>
      <dsp:txXfrm rot="-5400000">
        <a:off x="1" y="500516"/>
        <a:ext cx="981535" cy="420658"/>
      </dsp:txXfrm>
    </dsp:sp>
    <dsp:sp modelId="{1F7B13A4-61E5-4453-B58E-72A6B11899FA}">
      <dsp:nvSpPr>
        <dsp:cNvPr id="0" name=""/>
        <dsp:cNvSpPr/>
      </dsp:nvSpPr>
      <dsp:spPr>
        <a:xfrm rot="5400000">
          <a:off x="2339310" y="-1348027"/>
          <a:ext cx="911425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Proposer une première version du logiciel avec fonctions basiques (CLI)</a:t>
          </a:r>
          <a:endParaRPr lang="fr-FR" sz="1700" kern="1200" dirty="0"/>
        </a:p>
      </dsp:txBody>
      <dsp:txXfrm rot="-5400000">
        <a:off x="981535" y="54240"/>
        <a:ext cx="3582484" cy="822441"/>
      </dsp:txXfrm>
    </dsp:sp>
    <dsp:sp modelId="{3D285F50-0BB5-48C5-A795-32B4AF6A899E}">
      <dsp:nvSpPr>
        <dsp:cNvPr id="0" name=""/>
        <dsp:cNvSpPr/>
      </dsp:nvSpPr>
      <dsp:spPr>
        <a:xfrm rot="5400000">
          <a:off x="-210329" y="1431329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2</a:t>
          </a:r>
        </a:p>
      </dsp:txBody>
      <dsp:txXfrm rot="-5400000">
        <a:off x="1" y="1711768"/>
        <a:ext cx="981535" cy="420658"/>
      </dsp:txXfrm>
    </dsp:sp>
    <dsp:sp modelId="{F8783F2B-2B42-4A6B-A746-DA89A3ED9BC0}">
      <dsp:nvSpPr>
        <dsp:cNvPr id="0" name=""/>
        <dsp:cNvSpPr/>
      </dsp:nvSpPr>
      <dsp:spPr>
        <a:xfrm rot="5400000">
          <a:off x="2373427" y="-123002"/>
          <a:ext cx="842540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Correction apportée à la release et réflexion sur le stockage/partage de données</a:t>
          </a:r>
        </a:p>
      </dsp:txBody>
      <dsp:txXfrm rot="-5400000">
        <a:off x="981210" y="1310344"/>
        <a:ext cx="3585847" cy="760282"/>
      </dsp:txXfrm>
    </dsp:sp>
    <dsp:sp modelId="{A5A806F3-1A99-4B51-AF94-693DFA30C682}">
      <dsp:nvSpPr>
        <dsp:cNvPr id="0" name=""/>
        <dsp:cNvSpPr/>
      </dsp:nvSpPr>
      <dsp:spPr>
        <a:xfrm rot="5400000">
          <a:off x="-208424" y="2602930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-5400000">
        <a:off x="1906" y="2883369"/>
        <a:ext cx="981535" cy="420658"/>
      </dsp:txXfrm>
    </dsp:sp>
    <dsp:sp modelId="{26A625EC-835F-4FEA-8A5C-74C0E4C51958}">
      <dsp:nvSpPr>
        <dsp:cNvPr id="0" name=""/>
        <dsp:cNvSpPr/>
      </dsp:nvSpPr>
      <dsp:spPr>
        <a:xfrm rot="5400000">
          <a:off x="2249681" y="1108119"/>
          <a:ext cx="1090684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b="1" kern="1200" dirty="0"/>
        </a:p>
      </dsp:txBody>
      <dsp:txXfrm rot="-5400000">
        <a:off x="981536" y="2429508"/>
        <a:ext cx="3573733" cy="98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1" y="2108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4</a:t>
          </a:r>
        </a:p>
      </dsp:txBody>
      <dsp:txXfrm rot="-5400000">
        <a:off x="0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8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5300" kern="1200" dirty="0"/>
        </a:p>
      </dsp:txBody>
      <dsp:txXfrm rot="-5400000">
        <a:off x="982245" y="44883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1" y="141708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5</a:t>
          </a:r>
        </a:p>
      </dsp:txBody>
      <dsp:txXfrm rot="-5400000">
        <a:off x="0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93168" y="43651"/>
          <a:ext cx="77179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4500" kern="1200" dirty="0"/>
        </a:p>
      </dsp:txBody>
      <dsp:txXfrm rot="-5400000">
        <a:off x="981957" y="1292538"/>
        <a:ext cx="3156543" cy="696444"/>
      </dsp:txXfrm>
    </dsp:sp>
    <dsp:sp modelId="{BA21C368-1D72-4110-A9F9-AA75F9AFA96E}">
      <dsp:nvSpPr>
        <dsp:cNvPr id="0" name=""/>
        <dsp:cNvSpPr/>
      </dsp:nvSpPr>
      <dsp:spPr>
        <a:xfrm rot="5400000">
          <a:off x="-210481" y="26233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6</a:t>
          </a:r>
        </a:p>
      </dsp:txBody>
      <dsp:txXfrm rot="-5400000">
        <a:off x="0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1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5300" kern="1200" dirty="0"/>
        </a:p>
      </dsp:txBody>
      <dsp:txXfrm rot="-5400000">
        <a:off x="982245" y="2457382"/>
        <a:ext cx="3149695" cy="82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E005150F-492C-4A70-8D16-A7DF79340EA9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E0356903-A611-4A14-BE6B-A85F8FB3C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6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2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9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La Ruch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-1488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66" y="-6626"/>
            <a:ext cx="3717234" cy="51783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defTabSz="457200"/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endParaRPr lang="fr-FR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704131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60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6539" y="11712"/>
            <a:ext cx="690540" cy="7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17" r:id="rId4"/>
  </p:sldLayoutIdLst>
  <p:hf sldNum="0" hd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Gitus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3507854"/>
            <a:ext cx="4918023" cy="307777"/>
          </a:xfrm>
        </p:spPr>
        <p:txBody>
          <a:bodyPr/>
          <a:lstStyle/>
          <a:p>
            <a:r>
              <a:rPr lang="fr-FR" i="0" dirty="0">
                <a:solidFill>
                  <a:schemeClr val="bg2"/>
                </a:solidFill>
              </a:rPr>
              <a:t>9/12 - Rennes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02049" y="2675428"/>
            <a:ext cx="4918023" cy="5232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739379" algn="l"/>
              </a:tabLst>
              <a:defRPr lang="fr-FR" sz="1400" b="1" i="1" kern="1200" cap="none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None/>
              <a:tabLst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Fin sprint 9/12 / Fin release 9/12</a:t>
            </a:r>
          </a:p>
          <a:p>
            <a:pPr marL="285750" indent="-285750">
              <a:buFontTx/>
              <a:buChar char="-"/>
            </a:pPr>
            <a:r>
              <a:rPr lang="fr-FR" dirty="0"/>
              <a:t>Lancement sprint 18/11</a:t>
            </a:r>
          </a:p>
        </p:txBody>
      </p:sp>
    </p:spTree>
    <p:extLst>
      <p:ext uri="{BB962C8B-B14F-4D97-AF65-F5344CB8AC3E}">
        <p14:creationId xmlns:p14="http://schemas.microsoft.com/office/powerpoint/2010/main" val="1325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1"/>
            <a:ext cx="8674683" cy="560831"/>
          </a:xfrm>
        </p:spPr>
        <p:txBody>
          <a:bodyPr>
            <a:normAutofit/>
          </a:bodyPr>
          <a:lstStyle/>
          <a:p>
            <a:r>
              <a:rPr lang="fr-FR" dirty="0"/>
              <a:t>Bilan - Nous avons réalisé…  31 points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7042"/>
              </p:ext>
            </p:extLst>
          </p:nvPr>
        </p:nvGraphicFramePr>
        <p:xfrm>
          <a:off x="251520" y="850873"/>
          <a:ext cx="8784976" cy="2118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Ajouter un auteur lors de la création d’un élément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Passage de base de données en SQLite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85359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Renommage des commandes de façon ergonomique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Génération d’un titre aléatoire pour les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Userstory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Génération d’un ID unique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Réflexion sur le partage/stockage des données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 la commande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story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link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 la commande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modify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des commandes cobra liées au modèle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Affinage des paramètres des fonctions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#1: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Passage de base de données en 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Utilisation d’une base de données plus souple que </a:t>
            </a:r>
            <a:r>
              <a:rPr lang="fr-FR" dirty="0" err="1"/>
              <a:t>mySQL</a:t>
            </a:r>
            <a:r>
              <a:rPr lang="fr-FR" dirty="0"/>
              <a:t> :</a:t>
            </a:r>
          </a:p>
          <a:p>
            <a:pPr marL="134269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Driver SQLite pour </a:t>
            </a:r>
            <a:r>
              <a:rPr lang="fr-FR" dirty="0" err="1">
                <a:solidFill>
                  <a:srgbClr val="008000"/>
                </a:solidFill>
              </a:rPr>
              <a:t>Golang</a:t>
            </a:r>
            <a:r>
              <a:rPr lang="fr-FR" dirty="0">
                <a:solidFill>
                  <a:srgbClr val="008000"/>
                </a:solidFill>
              </a:rPr>
              <a:t> décrit en C compilé</a:t>
            </a: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Répond aux besoins du client ?</a:t>
            </a:r>
          </a:p>
        </p:txBody>
      </p:sp>
    </p:spTree>
    <p:extLst>
      <p:ext uri="{BB962C8B-B14F-4D97-AF65-F5344CB8AC3E}">
        <p14:creationId xmlns:p14="http://schemas.microsoft.com/office/powerpoint/2010/main" val="404165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#2: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Réflexion sur le partage/stockage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 </a:t>
            </a:r>
          </a:p>
          <a:p>
            <a:pPr lvl="1"/>
            <a:r>
              <a:rPr lang="fr-FR" dirty="0"/>
              <a:t>Spike Git Bug</a:t>
            </a:r>
          </a:p>
          <a:p>
            <a:pPr lvl="1"/>
            <a:r>
              <a:rPr lang="fr-FR" dirty="0"/>
              <a:t>Recherche d’une gestion de l’historique des actions réalisées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4 solutions possibles</a:t>
            </a:r>
          </a:p>
          <a:p>
            <a:pPr marL="268288" lvl="1" indent="0">
              <a:buNone/>
            </a:pPr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attente des </a:t>
            </a:r>
            <a:r>
              <a:rPr lang="fr-FR" dirty="0" err="1"/>
              <a:t>usecases</a:t>
            </a:r>
            <a:r>
              <a:rPr lang="fr-FR" dirty="0"/>
              <a:t>/spécifications clients pour déterminer la solution finale</a:t>
            </a:r>
          </a:p>
        </p:txBody>
      </p:sp>
    </p:spTree>
    <p:extLst>
      <p:ext uri="{BB962C8B-B14F-4D97-AF65-F5344CB8AC3E}">
        <p14:creationId xmlns:p14="http://schemas.microsoft.com/office/powerpoint/2010/main" val="277689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#3: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Génération d’un ID unique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>
                <a:solidFill>
                  <a:srgbClr val="242A75"/>
                </a:solidFill>
              </a:rPr>
              <a:t>Générer un ID unique pour gérer la décentralisation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ID long</a:t>
            </a: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Manipulation des US par leur ID (complet ou 3</a:t>
            </a:r>
            <a:r>
              <a:rPr lang="fr-FR" baseline="30000" dirty="0"/>
              <a:t>e</a:t>
            </a:r>
            <a:r>
              <a:rPr lang="fr-FR" dirty="0"/>
              <a:t> caractères cf. Docker)</a:t>
            </a:r>
          </a:p>
          <a:p>
            <a:pPr lvl="1"/>
            <a:r>
              <a:rPr lang="fr-FR" dirty="0"/>
              <a:t>Manipulation des US par leur nom</a:t>
            </a:r>
          </a:p>
        </p:txBody>
      </p:sp>
    </p:spTree>
    <p:extLst>
      <p:ext uri="{BB962C8B-B14F-4D97-AF65-F5344CB8AC3E}">
        <p14:creationId xmlns:p14="http://schemas.microsoft.com/office/powerpoint/2010/main" val="373645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#4: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Génération d’un titre aléatoire pour les </a:t>
            </a:r>
            <a:r>
              <a:rPr lang="fr-FR" b="0" dirty="0" err="1">
                <a:solidFill>
                  <a:srgbClr val="000000"/>
                </a:solidFill>
                <a:latin typeface="Arial"/>
              </a:rPr>
              <a:t>Userstory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>
                <a:solidFill>
                  <a:srgbClr val="242A75"/>
                </a:solidFill>
              </a:rPr>
              <a:t>Générer un titre aléatoire pour les US en s’inspirant de ce qui est fait pour Docker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Nom rigolo</a:t>
            </a:r>
          </a:p>
        </p:txBody>
      </p:sp>
    </p:spTree>
    <p:extLst>
      <p:ext uri="{BB962C8B-B14F-4D97-AF65-F5344CB8AC3E}">
        <p14:creationId xmlns:p14="http://schemas.microsoft.com/office/powerpoint/2010/main" val="122905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Contribution du Sprint à la Release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17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SWOT / Métriques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79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SWOT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76511"/>
              </p:ext>
            </p:extLst>
          </p:nvPr>
        </p:nvGraphicFramePr>
        <p:xfrm>
          <a:off x="467544" y="606425"/>
          <a:ext cx="7992888" cy="4136868"/>
        </p:xfrm>
        <a:graphic>
          <a:graphicData uri="http://schemas.openxmlformats.org/drawingml/2006/table">
            <a:tbl>
              <a:tblPr/>
              <a:tblGrid>
                <a:gridCol w="38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Faits marquants de la période écoulée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Alertes et difficultés 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943">
                <a:tc>
                  <a:txBody>
                    <a:bodyPr/>
                    <a:lstStyle/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1588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None/>
                        <a:tabLst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Manque de spécifications pour déterminer les limites du projet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Difficulté de se projeter à l’avenir et établir le contenu du sprint suivant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Opportunités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Ressources et dépendances critiques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27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123E6E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Usecases</a:t>
                      </a: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/spécifications</a:t>
                      </a: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Métriques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7504" y="858956"/>
            <a:ext cx="8928992" cy="365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A75"/>
                </a:solidFill>
              </a:rPr>
              <a:t>Vélocité prévue et réalisée : 23 / 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A75"/>
                </a:solidFill>
              </a:rPr>
              <a:t>Indice de focalisation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42A75"/>
                </a:solidFill>
              </a:rPr>
              <a:t>Burnup</a:t>
            </a:r>
            <a:r>
              <a:rPr lang="fr-FR" dirty="0">
                <a:solidFill>
                  <a:srgbClr val="242A75"/>
                </a:solidFill>
              </a:rPr>
              <a:t> du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42A75"/>
                </a:solidFill>
              </a:rPr>
              <a:t>Burnup</a:t>
            </a:r>
            <a:r>
              <a:rPr lang="fr-FR" dirty="0">
                <a:solidFill>
                  <a:srgbClr val="242A75"/>
                </a:solidFill>
              </a:rPr>
              <a:t> de business value (facultatif, BV à la granularité de l’EPIC)</a:t>
            </a:r>
          </a:p>
        </p:txBody>
      </p:sp>
    </p:spTree>
    <p:extLst>
      <p:ext uri="{BB962C8B-B14F-4D97-AF65-F5344CB8AC3E}">
        <p14:creationId xmlns:p14="http://schemas.microsoft.com/office/powerpoint/2010/main" val="25316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objectifs du prochain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Planification générale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6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Objectifs fonctionnels abordés au prochain sprint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87574"/>
            <a:ext cx="6480720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lvl="0" indent="-135731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</a:pPr>
            <a:r>
              <a:rPr lang="fr-FR" b="1" dirty="0">
                <a:solidFill>
                  <a:srgbClr val="309DB5"/>
                </a:solidFill>
              </a:rPr>
              <a:t>Piste de nouvelles fonctionnalités à implémenter pour le prochain sprint :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>
                <a:solidFill>
                  <a:srgbClr val="242A75"/>
                </a:solidFill>
              </a:rPr>
              <a:t>Configuration utilisateur avec un fichier d’initialisation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>
                <a:solidFill>
                  <a:srgbClr val="242A75"/>
                </a:solidFill>
              </a:rPr>
              <a:t>Stockage et partage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9447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Engagement de l’équipe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98570"/>
              </p:ext>
            </p:extLst>
          </p:nvPr>
        </p:nvGraphicFramePr>
        <p:xfrm>
          <a:off x="251520" y="850873"/>
          <a:ext cx="8784976" cy="30708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rot="19932771">
            <a:off x="251520" y="2499742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FF0000"/>
                </a:solidFill>
              </a:rPr>
              <a:t>A compléter avant la diffusion des planches</a:t>
            </a:r>
          </a:p>
        </p:txBody>
      </p:sp>
    </p:spTree>
    <p:extLst>
      <p:ext uri="{BB962C8B-B14F-4D97-AF65-F5344CB8AC3E}">
        <p14:creationId xmlns:p14="http://schemas.microsoft.com/office/powerpoint/2010/main" val="252699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time (si </a:t>
            </a:r>
            <a:r>
              <a:rPr lang="fr-FR" dirty="0" err="1"/>
              <a:t>demo</a:t>
            </a:r>
            <a:r>
              <a:rPr lang="fr-FR" dirty="0"/>
              <a:t> après …)!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85516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725393"/>
              </p:ext>
            </p:extLst>
          </p:nvPr>
        </p:nvGraphicFramePr>
        <p:xfrm>
          <a:off x="4860032" y="771550"/>
          <a:ext cx="4176464" cy="158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8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 – focus Release en cours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76381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13673"/>
              </p:ext>
            </p:extLst>
          </p:nvPr>
        </p:nvGraphicFramePr>
        <p:xfrm>
          <a:off x="4860032" y="771551"/>
          <a:ext cx="41764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09404" y="771550"/>
            <a:ext cx="4966809" cy="2016291"/>
            <a:chOff x="-3958382" y="-1077726"/>
            <a:chExt cx="4966809" cy="2016291"/>
          </a:xfrm>
        </p:grpSpPr>
        <p:sp>
          <p:nvSpPr>
            <p:cNvPr id="7" name="Chevron 6"/>
            <p:cNvSpPr/>
            <p:nvPr/>
          </p:nvSpPr>
          <p:spPr>
            <a:xfrm rot="5400000">
              <a:off x="-4174474" y="-861634"/>
              <a:ext cx="1440609" cy="1008426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1" y="506382"/>
              <a:ext cx="1008426" cy="432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/>
                <a:t>Release1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344" y="12348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Release1</a:t>
            </a:r>
          </a:p>
        </p:txBody>
      </p:sp>
    </p:spTree>
    <p:extLst>
      <p:ext uri="{BB962C8B-B14F-4D97-AF65-F5344CB8AC3E}">
        <p14:creationId xmlns:p14="http://schemas.microsoft.com/office/powerpoint/2010/main" val="38030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Périmètre de la release en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94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la release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7504" y="699542"/>
            <a:ext cx="81369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Schéma de fonctionnement à la fin de la release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la démo de release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5" y="1145024"/>
            <a:ext cx="8761933" cy="3934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Description de la démo attendue :</a:t>
            </a:r>
          </a:p>
          <a:p>
            <a:pPr marL="134269" indent="0">
              <a:buNone/>
            </a:pPr>
            <a:endParaRPr lang="fr-FR" dirty="0"/>
          </a:p>
          <a:p>
            <a:pPr lvl="1"/>
            <a:r>
              <a:rPr lang="fr-FR" dirty="0"/>
              <a:t>Vérification des nouvelles fonctionnalités du logiciel </a:t>
            </a:r>
            <a:r>
              <a:rPr lang="fr-FR" dirty="0" err="1"/>
              <a:t>Gitus</a:t>
            </a:r>
            <a:r>
              <a:rPr lang="fr-FR" dirty="0"/>
              <a:t> grâce à l’interface CLI</a:t>
            </a:r>
          </a:p>
          <a:p>
            <a:pPr lvl="2"/>
            <a:r>
              <a:rPr lang="fr-FR" dirty="0"/>
              <a:t>Titre des stories</a:t>
            </a:r>
          </a:p>
          <a:p>
            <a:pPr lvl="2"/>
            <a:r>
              <a:rPr lang="fr-FR" dirty="0"/>
              <a:t>Ergonomie des commandes</a:t>
            </a:r>
          </a:p>
          <a:p>
            <a:pPr lvl="2">
              <a:buFontTx/>
              <a:buChar char="-"/>
            </a:pPr>
            <a:r>
              <a:rPr lang="fr-FR" dirty="0"/>
              <a:t>Ajout d’un auteur pour une user story et un projet</a:t>
            </a: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6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2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Nous nous étions engagé sur 39 points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2077"/>
              </p:ext>
            </p:extLst>
          </p:nvPr>
        </p:nvGraphicFramePr>
        <p:xfrm>
          <a:off x="251520" y="850873"/>
          <a:ext cx="8784976" cy="2499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Spécification de l'architecture d'un projet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Création de la base de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Gestion de l'affichage des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Implémentation des fonctions d’interaction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7044"/>
      </p:ext>
    </p:extLst>
  </p:cSld>
  <p:clrMapOvr>
    <a:masterClrMapping/>
  </p:clrMapOvr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Affichage à l'écran (16:9)</PresentationFormat>
  <Paragraphs>137</Paragraphs>
  <Slides>23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Lucida Grande</vt:lpstr>
      <vt:lpstr>Wingdings 2</vt:lpstr>
      <vt:lpstr>Thales_global_4.3_VF</vt:lpstr>
      <vt:lpstr>Gitus</vt:lpstr>
      <vt:lpstr>Planification générale</vt:lpstr>
      <vt:lpstr>Thèmes</vt:lpstr>
      <vt:lpstr>Thèmes – focus Release en cours</vt:lpstr>
      <vt:lpstr>Périmètre de la release en cours</vt:lpstr>
      <vt:lpstr>Objectif de la release</vt:lpstr>
      <vt:lpstr>Objectif de la démo de release</vt:lpstr>
      <vt:lpstr>Bilan du sprint</vt:lpstr>
      <vt:lpstr>Nous nous étions engagé sur 39 points</vt:lpstr>
      <vt:lpstr>Bilan - Nous avons réalisé…  31 points</vt:lpstr>
      <vt:lpstr>US #1: Passage de base de données en SQLite</vt:lpstr>
      <vt:lpstr>US #2: Réflexion sur le partage/stockage des données </vt:lpstr>
      <vt:lpstr>US #3: Génération d’un ID unique</vt:lpstr>
      <vt:lpstr>US #4: Génération d’un titre aléatoire pour les Userstory</vt:lpstr>
      <vt:lpstr>Contribution du Sprint à la Release</vt:lpstr>
      <vt:lpstr>SWOT / Métriques</vt:lpstr>
      <vt:lpstr>SWOT</vt:lpstr>
      <vt:lpstr>Métriques</vt:lpstr>
      <vt:lpstr>Les objectifs du prochain sprint</vt:lpstr>
      <vt:lpstr>Objectifs fonctionnels abordés au prochain sprint</vt:lpstr>
      <vt:lpstr>Engagement de l’équipe</vt:lpstr>
      <vt:lpstr>Merci !</vt:lpstr>
      <vt:lpstr>Demo time (si demo après …)!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2018-08-02T06:03:22Z</dcterms:created>
  <dcterms:modified xsi:type="dcterms:W3CDTF">2019-12-09T13:55:14Z</dcterms:modified>
</cp:coreProperties>
</file>