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197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5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50513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5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5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8290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6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66254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86373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36882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00617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9037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137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84622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06753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31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3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3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693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3421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46672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42483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648307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3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4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5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6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9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0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71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302742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282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18573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865257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90893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22360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116163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1782449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05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9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106873" y="2971254"/>
            <a:ext cx="8610599" cy="22631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ARSHATH 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31924U09004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.C.A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Mazharul uloom college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[Autonomous]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Thiruvallu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var 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56209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3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9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0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41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242" name="Rectangle"/>
          <p:cNvSpPr>
            <a:spLocks/>
          </p:cNvSpPr>
          <p:nvPr/>
        </p:nvSpPr>
        <p:spPr>
          <a:xfrm rot="0">
            <a:off x="2743156" y="1647799"/>
            <a:ext cx="5791112" cy="35585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Displays the project’s final output clearly.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Includes relevant screenshots for proof.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Shows correct and expected results.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Easy to understand and well-organized.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Highlights key features visually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pic>
        <p:nvPicPr>
          <p:cNvPr id="243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686558" y="285745"/>
            <a:ext cx="3340378" cy="6286403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72" name="Imag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705607" y="285745"/>
            <a:ext cx="3298988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69719734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5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59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60" name="Rectangle"/>
          <p:cNvSpPr>
            <a:spLocks/>
          </p:cNvSpPr>
          <p:nvPr/>
        </p:nvSpPr>
        <p:spPr>
          <a:xfrm rot="0">
            <a:off x="2616047" y="1800197"/>
            <a:ext cx="6071913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Summarizes key findings or results.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Highlights the main purpose achieved.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Provides clarity on the outcome.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Suggests future scope or improvements.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Ends with a clear closing statement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1668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72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7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8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9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0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8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5" name="Text box"/>
          <p:cNvSpPr>
            <a:spLocks noGrp="1"/>
          </p:cNvSpPr>
          <p:nvPr>
            <p:ph type="title"/>
          </p:nvPr>
        </p:nvSpPr>
        <p:spPr>
          <a:xfrm rot="0">
            <a:off x="444503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8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7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0" name="Rectangle"/>
          <p:cNvSpPr>
            <a:spLocks/>
          </p:cNvSpPr>
          <p:nvPr/>
        </p:nvSpPr>
        <p:spPr>
          <a:xfrm rot="59007">
            <a:off x="3714693" y="1543024"/>
            <a:ext cx="4762427" cy="8915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3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Digital </a:t>
            </a:r>
            <a:r>
              <a:rPr lang="en-US" altLang="zh-CN" sz="53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Portfolio </a:t>
            </a:r>
            <a:endParaRPr lang="zh-CN" altLang="en-US" sz="53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91" name="Rectangle"/>
          <p:cNvSpPr>
            <a:spLocks/>
          </p:cNvSpPr>
          <p:nvPr/>
        </p:nvSpPr>
        <p:spPr>
          <a:xfrm rot="0">
            <a:off x="1990693" y="2371689"/>
            <a:ext cx="7391286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A digital portfolio showcases a person’s skills, projects, and achievements online.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It helps students and professionals present their work in an organized way.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It includes sections like about me, skills, projects, and contact info.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It can be shared easily with employers, teachers, or clients.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It improves career opportunities by highlighting talents effectively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2134061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12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10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4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1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20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18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19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787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3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6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8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Rectangle"/>
          <p:cNvSpPr>
            <a:spLocks/>
          </p:cNvSpPr>
          <p:nvPr/>
        </p:nvSpPr>
        <p:spPr>
          <a:xfrm rot="0">
            <a:off x="1752572" y="1562076"/>
            <a:ext cx="5762658" cy="4625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Clear Definition – Clearly explain the problem in simple terms.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Relevance – Show why the problem is important and needs solving.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Scope – Define the boundaries of the problem (what is included/excluded).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Impact – Highlight the consequences if the problem is not solved.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Objectives – Mention the main goal or desired outcome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331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52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53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54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5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 rot="0">
            <a:off x="1749741" y="2257390"/>
            <a:ext cx="6413060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Project Title – Name of the project.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Objective – Main goal or purpose of the project.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Scope – Key areas and features covered.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Technology Used – Tools, languages, and platforms used.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Outcome – Expected result or benefits of the project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160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74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7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1812215" y="1800197"/>
            <a:ext cx="6341058" cy="35585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People who directly use the product or service.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They are the final consumers, not intermediaries.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Can be individuals or organizations.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Their needs drive product design and features.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5. Provide feedback for improvement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0820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92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9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0">
            <a:off x="3057478" y="1695424"/>
            <a:ext cx="6076854" cy="4892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Project Management Tools – Used for planning and tracking (e.g., MS Project, Trello).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Data Collection Tools – Surveys, interviews, questionnaires for gathering information.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Analytical Techniques – SWOT, PESTLE, and Root Cause Analysis for problem-solving.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Modeling Techniques – Flowcharts, diagrams, and prototypes for visualization.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Software Tools – MS Excel, SPSS, or coding software for analysis and implementation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39056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07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8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9" name="Rectangle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11" name="Rectangle"/>
          <p:cNvSpPr>
            <a:spLocks/>
          </p:cNvSpPr>
          <p:nvPr/>
        </p:nvSpPr>
        <p:spPr>
          <a:xfrm rot="0">
            <a:off x="2114517" y="1381104"/>
            <a:ext cx="6045262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Simple &amp; Clean Design – Avoid clutter, use minimalistic elements.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Consistent Layout – Maintain uniform fonts, colors, and spacing.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Clear Navigation – Easy-to-use menu and well-structured sections.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Responsive Design – Works smoothly on all devices.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Visual Balance – Use images, text, and white space effectively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72405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23" name="Rectangle"/>
          <p:cNvSpPr>
            <a:spLocks/>
          </p:cNvSpPr>
          <p:nvPr/>
        </p:nvSpPr>
        <p:spPr>
          <a:xfrm rot="0">
            <a:off x="2562186" y="1533499"/>
            <a:ext cx="5333787" cy="46253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1. User-Friendly Interface – Easy navigation and simple design.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Responsive Design – Works on all devices and screen sizes.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Core Features – Provides main tools/services as per purpose.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Interactivity – Allows users to perform actions easily.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5. Performance – Fast loading and smooth functionality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084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588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22</cp:revision>
  <dcterms:created xsi:type="dcterms:W3CDTF">2024-03-29T15:07:22Z</dcterms:created>
  <dcterms:modified xsi:type="dcterms:W3CDTF">2025-09-04T09:41:56Z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