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73666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8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5902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8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8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8855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0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0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0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0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1669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0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8438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4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99318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4714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8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3009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5319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2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8231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4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4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276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8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5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6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41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9656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616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03312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3212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3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4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6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8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1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72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3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4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692640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3453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647350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892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57252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66077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9509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13271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6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2106873" y="2971254"/>
            <a:ext cx="8610599" cy="22631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ARSHATH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31924U09004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.C.A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Mazharul uloom 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[Autonomous]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Thiruvallu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var 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1068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6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6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65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66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67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68" name="Rectangle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69" name="Rectangle"/>
          <p:cNvSpPr>
            <a:spLocks/>
          </p:cNvSpPr>
          <p:nvPr/>
        </p:nvSpPr>
        <p:spPr>
          <a:xfrm rot="0">
            <a:off x="2524084" y="1647798"/>
            <a:ext cx="5791112" cy="39300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Displays the project’s final output clearly.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Includes relevant screenshots for proof.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Shows correct and expected results.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Easy to understand and well-organized.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Highlights key features visually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270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748468" y="-19048"/>
            <a:ext cx="2943459" cy="689599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0742631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8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8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87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88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89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90" name="Rectangle"/>
          <p:cNvSpPr>
            <a:spLocks/>
          </p:cNvSpPr>
          <p:nvPr/>
        </p:nvSpPr>
        <p:spPr>
          <a:xfrm rot="0">
            <a:off x="2616047" y="1800197"/>
            <a:ext cx="6071913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Summarizes key findings or results.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Highlights the main purpose achieved.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Provides clarity on the outcome.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Suggests future scope or improvements.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Ends with a clear closing statement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825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7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2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8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8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8" name="Text box"/>
          <p:cNvSpPr>
            <a:spLocks noGrp="1"/>
          </p:cNvSpPr>
          <p:nvPr>
            <p:ph type="title"/>
          </p:nvPr>
        </p:nvSpPr>
        <p:spPr>
          <a:xfrm rot="0">
            <a:off x="444503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91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9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0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3" name="Rectangle"/>
          <p:cNvSpPr>
            <a:spLocks/>
          </p:cNvSpPr>
          <p:nvPr/>
        </p:nvSpPr>
        <p:spPr>
          <a:xfrm rot="59007">
            <a:off x="3714693" y="1543024"/>
            <a:ext cx="4762427" cy="8915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3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Digital </a:t>
            </a:r>
            <a:r>
              <a:rPr lang="en-US" altLang="zh-CN" sz="53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Portfolio </a:t>
            </a:r>
            <a:endParaRPr lang="zh-CN" altLang="en-US" sz="53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94" name="Rectangle"/>
          <p:cNvSpPr>
            <a:spLocks/>
          </p:cNvSpPr>
          <p:nvPr/>
        </p:nvSpPr>
        <p:spPr>
          <a:xfrm rot="0">
            <a:off x="1990693" y="2371689"/>
            <a:ext cx="7391286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A digital portfolio showcases a person’s skills, projects, and achievements online.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It helps students and professionals present their work in an organized way.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It includes sections like about me, skills, projects, and contact info.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It can be shared easily with employers, teachers, or clients.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It improves career opportunities by highlighting talents effectively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9192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18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3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19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0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1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23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26" name="Combination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24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25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7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9381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4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4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45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7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8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Rectangle"/>
          <p:cNvSpPr>
            <a:spLocks/>
          </p:cNvSpPr>
          <p:nvPr/>
        </p:nvSpPr>
        <p:spPr>
          <a:xfrm rot="0">
            <a:off x="1752572" y="1562076"/>
            <a:ext cx="6238902" cy="5111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Clear Definition – Clearly explain the problem in simple terms.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Relevance – Show why the problem is important and needs solving.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Scope – Define the boundaries of the problem (what is included/excluded).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Impact – Highlight the consequences if the problem is not solved.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Objectives – Mention the main goal or desired outcome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4194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6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66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6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9" name="Text box"/>
          <p:cNvSpPr>
            <a:spLocks noGrp="1"/>
          </p:cNvSpPr>
          <p:nvPr>
            <p:ph type="title"/>
          </p:nvPr>
        </p:nvSpPr>
        <p:spPr>
          <a:xfrm rot="0">
            <a:off x="835022" y="334333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0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1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Rectangle"/>
          <p:cNvSpPr>
            <a:spLocks/>
          </p:cNvSpPr>
          <p:nvPr/>
        </p:nvSpPr>
        <p:spPr>
          <a:xfrm rot="0">
            <a:off x="2245033" y="1295379"/>
            <a:ext cx="7108516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Project Title – Name of the project.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Objective – Main goal or purpose of the project.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Scope – Key areas and features covered.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Technology Used – Tools, languages, and platforms used.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Outcome – Expected result or benefits of the project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7279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89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9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1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2" name="Rectangle"/>
          <p:cNvSpPr>
            <a:spLocks/>
          </p:cNvSpPr>
          <p:nvPr/>
        </p:nvSpPr>
        <p:spPr>
          <a:xfrm rot="0">
            <a:off x="1812215" y="1800197"/>
            <a:ext cx="7019742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People who directly use the product or service.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They are the final consumers, not intermediaries.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Can be individuals or organizations.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Their needs drive product design and features.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Provide feedback for improvement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6520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0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0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210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11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1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13" name="Rectangle"/>
          <p:cNvSpPr>
            <a:spLocks/>
          </p:cNvSpPr>
          <p:nvPr/>
        </p:nvSpPr>
        <p:spPr>
          <a:xfrm rot="0">
            <a:off x="3057478" y="1476352"/>
            <a:ext cx="7591516" cy="5406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Project Management Tools – Used for planning and tracking (e.g., MS Project, Trello).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Data Collection Tools – Surveys, interviews, questionnaires for gathering information.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Analytical Techniques – SWOT, PESTLE, and Root Cause Analysis for problem-solving.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Modeling Techniques – Flowcharts, diagrams, and prototypes for visualization.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Software Tools – MS Excel, SPSS, or coding software for analysis and implementation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614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28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29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30" name="Rectangle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3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32" name="Rectangle"/>
          <p:cNvSpPr>
            <a:spLocks/>
          </p:cNvSpPr>
          <p:nvPr/>
        </p:nvSpPr>
        <p:spPr>
          <a:xfrm rot="0">
            <a:off x="1971644" y="1304905"/>
            <a:ext cx="8248686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Simple &amp; Clean Design – Avoid clutter, use minimalistic elements.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Consistent Layout – Maintain uniform fonts, colors, and spacing.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Clear Navigation – Easy-to-use menu and well-structured sections.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Responsive Design – Works smoothly on all devices.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Visual Balance – Use images, text, and white space effectively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72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47" name="Rectangle"/>
          <p:cNvSpPr>
            <a:spLocks/>
          </p:cNvSpPr>
          <p:nvPr/>
        </p:nvSpPr>
        <p:spPr>
          <a:xfrm rot="0">
            <a:off x="2124042" y="1476349"/>
            <a:ext cx="8807807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User-Friendly Interface – Easy navigation and simple design.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Responsive Design – Works on all devices and screen sizes.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Core Features – Provides main tools/services as per purpose.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Interactivity – Allows users to perform actions easily.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Performance – Fast loading and smooth functionality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0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595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cp:revision>22</cp:revision>
  <dcterms:created xsi:type="dcterms:W3CDTF">2024-03-29T15:07:22Z</dcterms:created>
  <dcterms:modified xsi:type="dcterms:W3CDTF">2025-09-09T09:07:21Z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