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6" r:id="rId6"/>
    <p:sldId id="267" r:id="rId7"/>
    <p:sldId id="257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Ayub\UTA%20MS%20CS\Semester%202\Adv%20DB\Project\Experiments\SequentialP8\Chart_P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Ayub\UTA%20MS%20CS\Semester%202\Adv%20DB\Project\Experiments\SequentialP8\Chart_P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Ayub\UTA%20MS%20CS\Semester%202\Adv%20DB\Project\Experiments\SequentialP8\Chart_P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Ayub\UTA%20MS%20CS\Semester%202\Adv%20DB\Project\Experiments\SequentialP8\Chart_P3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Ayub\UTA%20MS%20CS\Semester%202\Adv%20DB\Project\Experiments\RandomP8\Chart_P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Ayub\UTA%20MS%20CS\Semester%202\Adv%20DB\Project\Experiments\RandomP8\Chart_P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Ayub\UTA%20MS%20CS\Semester%202\Adv%20DB\Project\Experiments\RandomP8\Chart_P2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Ayub\UTA%20MS%20CS\Semester%202\Adv%20DB\Project\Experiments\RandomP8\Chart_P2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Chart_P2!$B$1</c:f>
              <c:strCache>
                <c:ptCount val="1"/>
                <c:pt idx="0">
                  <c:v>Individual Contribution1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Chart_P2!$B$2:$B$9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Chart_P2!$C$1</c:f>
              <c:strCache>
                <c:ptCount val="1"/>
                <c:pt idx="0">
                  <c:v>Individual Contribution3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Chart_P2!$C$2:$C$9</c:f>
              <c:numCache>
                <c:formatCode>General</c:formatCode>
                <c:ptCount val="8"/>
                <c:pt idx="0">
                  <c:v>86.075950000000006</c:v>
                </c:pt>
                <c:pt idx="1">
                  <c:v>86.553604000000007</c:v>
                </c:pt>
                <c:pt idx="2">
                  <c:v>86.894515999999996</c:v>
                </c:pt>
                <c:pt idx="3">
                  <c:v>86.894515999999996</c:v>
                </c:pt>
                <c:pt idx="4">
                  <c:v>86.894515999999996</c:v>
                </c:pt>
                <c:pt idx="5">
                  <c:v>86.894515999999996</c:v>
                </c:pt>
                <c:pt idx="6">
                  <c:v>86.894515999999996</c:v>
                </c:pt>
                <c:pt idx="7">
                  <c:v>87.079160000000002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Chart_P2!$D$1</c:f>
              <c:strCache>
                <c:ptCount val="1"/>
                <c:pt idx="0">
                  <c:v>Individual Contribution4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Chart_P2!$D$2:$D$9</c:f>
              <c:numCache>
                <c:formatCode>General</c:formatCode>
                <c:ptCount val="8"/>
                <c:pt idx="0">
                  <c:v>87.049660000000003</c:v>
                </c:pt>
                <c:pt idx="1">
                  <c:v>86.765600000000006</c:v>
                </c:pt>
                <c:pt idx="2">
                  <c:v>87.055980000000005</c:v>
                </c:pt>
                <c:pt idx="3">
                  <c:v>87.055980000000005</c:v>
                </c:pt>
                <c:pt idx="4">
                  <c:v>87.055980000000005</c:v>
                </c:pt>
                <c:pt idx="5">
                  <c:v>87.055980000000005</c:v>
                </c:pt>
                <c:pt idx="6">
                  <c:v>87.055980000000005</c:v>
                </c:pt>
                <c:pt idx="7">
                  <c:v>87.59478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Chart_P2!$E$1</c:f>
              <c:strCache>
                <c:ptCount val="1"/>
                <c:pt idx="0">
                  <c:v>Individual Contribution5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Chart_P2!$E$2:$E$9</c:f>
              <c:numCache>
                <c:formatCode>General</c:formatCode>
                <c:ptCount val="8"/>
                <c:pt idx="0">
                  <c:v>87.049660000000003</c:v>
                </c:pt>
                <c:pt idx="1">
                  <c:v>86.644454999999994</c:v>
                </c:pt>
                <c:pt idx="2">
                  <c:v>86.517759999999996</c:v>
                </c:pt>
                <c:pt idx="3">
                  <c:v>86.517759999999996</c:v>
                </c:pt>
                <c:pt idx="4">
                  <c:v>86.517759999999996</c:v>
                </c:pt>
                <c:pt idx="5">
                  <c:v>86.517759999999996</c:v>
                </c:pt>
                <c:pt idx="6">
                  <c:v>86.517759999999996</c:v>
                </c:pt>
                <c:pt idx="7">
                  <c:v>86.563545000000005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Chart_P2!$F$1</c:f>
              <c:strCache>
                <c:ptCount val="1"/>
                <c:pt idx="0">
                  <c:v>Individual Contribution6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Chart_P2!$F$2:$F$9</c:f>
              <c:numCache>
                <c:formatCode>General</c:formatCode>
                <c:ptCount val="8"/>
                <c:pt idx="0">
                  <c:v>86.854920000000007</c:v>
                </c:pt>
                <c:pt idx="1">
                  <c:v>86.402175999999997</c:v>
                </c:pt>
                <c:pt idx="2">
                  <c:v>86.840689999999995</c:v>
                </c:pt>
                <c:pt idx="3">
                  <c:v>86.840689999999995</c:v>
                </c:pt>
                <c:pt idx="4">
                  <c:v>86.840689999999995</c:v>
                </c:pt>
                <c:pt idx="5">
                  <c:v>86.840689999999995</c:v>
                </c:pt>
                <c:pt idx="6">
                  <c:v>86.840689999999995</c:v>
                </c:pt>
                <c:pt idx="7">
                  <c:v>86.836519999999993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Chart_P2!$G$1</c:f>
              <c:strCache>
                <c:ptCount val="1"/>
                <c:pt idx="0">
                  <c:v>Individual Contribution7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Chart_P2!$G$2:$G$9</c:f>
              <c:numCache>
                <c:formatCode>General</c:formatCode>
                <c:ptCount val="8"/>
                <c:pt idx="0">
                  <c:v>86.075950000000006</c:v>
                </c:pt>
                <c:pt idx="1">
                  <c:v>86.038764999999998</c:v>
                </c:pt>
                <c:pt idx="2">
                  <c:v>86.275565999999998</c:v>
                </c:pt>
                <c:pt idx="3">
                  <c:v>86.275565999999998</c:v>
                </c:pt>
                <c:pt idx="4">
                  <c:v>86.275565999999998</c:v>
                </c:pt>
                <c:pt idx="5">
                  <c:v>86.275565999999998</c:v>
                </c:pt>
                <c:pt idx="6">
                  <c:v>86.275565999999998</c:v>
                </c:pt>
                <c:pt idx="7">
                  <c:v>86.290565000000001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Chart_P2!$H$1</c:f>
              <c:strCache>
                <c:ptCount val="1"/>
                <c:pt idx="0">
                  <c:v>Individual Contribution8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Chart_P2!$H$2:$H$9</c:f>
              <c:numCache>
                <c:formatCode>General</c:formatCode>
                <c:ptCount val="8"/>
                <c:pt idx="0">
                  <c:v>87.341774000000001</c:v>
                </c:pt>
                <c:pt idx="1">
                  <c:v>86.614174000000006</c:v>
                </c:pt>
                <c:pt idx="2">
                  <c:v>86.356290000000001</c:v>
                </c:pt>
                <c:pt idx="3">
                  <c:v>86.356290000000001</c:v>
                </c:pt>
                <c:pt idx="4">
                  <c:v>86.356290000000001</c:v>
                </c:pt>
                <c:pt idx="5">
                  <c:v>86.356290000000001</c:v>
                </c:pt>
                <c:pt idx="6">
                  <c:v>86.356290000000001</c:v>
                </c:pt>
                <c:pt idx="7">
                  <c:v>86.290565000000001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3940312"/>
        <c:axId val="273940704"/>
      </c:scatterChart>
      <c:valAx>
        <c:axId val="273940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940704"/>
        <c:crosses val="autoZero"/>
        <c:crossBetween val="midCat"/>
      </c:valAx>
      <c:valAx>
        <c:axId val="27394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940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Chart_P2!$B$1</c:f>
              <c:strCache>
                <c:ptCount val="1"/>
                <c:pt idx="0">
                  <c:v>Cumulative Partition1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Chart_P2!$B$2:$B$9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Chart_P2!$C$1</c:f>
              <c:strCache>
                <c:ptCount val="1"/>
                <c:pt idx="0">
                  <c:v>Cumulative Partition3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Chart_P2!$D$1</c:f>
              <c:strCache>
                <c:ptCount val="1"/>
                <c:pt idx="0">
                  <c:v>Cumulative Partition4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Chart_P2!$E$1</c:f>
              <c:strCache>
                <c:ptCount val="1"/>
                <c:pt idx="0">
                  <c:v>Cumulative Partition5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Chart_P2!$E$2:$E$9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Chart_P2!$F$1</c:f>
              <c:strCache>
                <c:ptCount val="1"/>
                <c:pt idx="0">
                  <c:v>Cumulative Partition6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Chart_P2!$F$2:$F$9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Chart_P2!$G$1</c:f>
              <c:strCache>
                <c:ptCount val="1"/>
                <c:pt idx="0">
                  <c:v>Cumulative Partition7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Chart_P2!$G$2:$G$9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Chart_P2!$H$1</c:f>
              <c:strCache>
                <c:ptCount val="1"/>
                <c:pt idx="0">
                  <c:v>Cumulative Partition8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Chart_P2!$H$2:$H$9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3937176"/>
        <c:axId val="273939528"/>
      </c:scatterChart>
      <c:valAx>
        <c:axId val="273937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939528"/>
        <c:crosses val="autoZero"/>
        <c:crossBetween val="midCat"/>
      </c:valAx>
      <c:valAx>
        <c:axId val="27393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937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Chart_P3!$B$1</c:f>
              <c:strCache>
                <c:ptCount val="1"/>
                <c:pt idx="0">
                  <c:v>Individual Contribution1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Chart_P3!$B$2:$B$9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Chart_P3!$C$1</c:f>
              <c:strCache>
                <c:ptCount val="1"/>
                <c:pt idx="0">
                  <c:v>Individual Contribution2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Chart_P3!$C$2:$C$9</c:f>
              <c:numCache>
                <c:formatCode>General</c:formatCode>
                <c:ptCount val="8"/>
                <c:pt idx="0">
                  <c:v>86.096029999999999</c:v>
                </c:pt>
                <c:pt idx="1">
                  <c:v>86.258125000000007</c:v>
                </c:pt>
                <c:pt idx="2">
                  <c:v>86.258125000000007</c:v>
                </c:pt>
                <c:pt idx="3">
                  <c:v>86.546970000000002</c:v>
                </c:pt>
                <c:pt idx="4">
                  <c:v>86.546970000000002</c:v>
                </c:pt>
                <c:pt idx="5">
                  <c:v>86.546970000000002</c:v>
                </c:pt>
                <c:pt idx="6">
                  <c:v>86.546970000000002</c:v>
                </c:pt>
                <c:pt idx="7">
                  <c:v>86.546970000000002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Chart_P3!$D$1</c:f>
              <c:strCache>
                <c:ptCount val="1"/>
                <c:pt idx="0">
                  <c:v>Individual Contribution4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Chart_P3!$D$2:$D$9</c:f>
              <c:numCache>
                <c:formatCode>General</c:formatCode>
                <c:ptCount val="8"/>
                <c:pt idx="0">
                  <c:v>86.3048</c:v>
                </c:pt>
                <c:pt idx="1">
                  <c:v>86.412880000000001</c:v>
                </c:pt>
                <c:pt idx="2">
                  <c:v>86.412880000000001</c:v>
                </c:pt>
                <c:pt idx="3">
                  <c:v>86.767949999999999</c:v>
                </c:pt>
                <c:pt idx="4">
                  <c:v>86.767949999999999</c:v>
                </c:pt>
                <c:pt idx="5">
                  <c:v>86.767949999999999</c:v>
                </c:pt>
                <c:pt idx="6">
                  <c:v>86.767949999999999</c:v>
                </c:pt>
                <c:pt idx="7">
                  <c:v>86.767949999999999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Chart_P3!$E$1</c:f>
              <c:strCache>
                <c:ptCount val="1"/>
                <c:pt idx="0">
                  <c:v>Individual Contribution5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Chart_P3!$E$2:$E$9</c:f>
              <c:numCache>
                <c:formatCode>General</c:formatCode>
                <c:ptCount val="8"/>
                <c:pt idx="0">
                  <c:v>87.014619999999994</c:v>
                </c:pt>
                <c:pt idx="1">
                  <c:v>87.403279999999995</c:v>
                </c:pt>
                <c:pt idx="2">
                  <c:v>87.403279999999995</c:v>
                </c:pt>
                <c:pt idx="3">
                  <c:v>87.430940000000007</c:v>
                </c:pt>
                <c:pt idx="4">
                  <c:v>87.430940000000007</c:v>
                </c:pt>
                <c:pt idx="5">
                  <c:v>87.430940000000007</c:v>
                </c:pt>
                <c:pt idx="6">
                  <c:v>87.430940000000007</c:v>
                </c:pt>
                <c:pt idx="7">
                  <c:v>87.430940000000007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Chart_P3!$F$1</c:f>
              <c:strCache>
                <c:ptCount val="1"/>
                <c:pt idx="0">
                  <c:v>Individual Contribution6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Chart_P3!$F$2:$F$9</c:f>
              <c:numCache>
                <c:formatCode>General</c:formatCode>
                <c:ptCount val="8"/>
                <c:pt idx="0">
                  <c:v>86.972859999999997</c:v>
                </c:pt>
                <c:pt idx="1">
                  <c:v>87.000929999999997</c:v>
                </c:pt>
                <c:pt idx="2">
                  <c:v>87.000929999999997</c:v>
                </c:pt>
                <c:pt idx="3">
                  <c:v>86.850830000000002</c:v>
                </c:pt>
                <c:pt idx="4">
                  <c:v>86.850830000000002</c:v>
                </c:pt>
                <c:pt idx="5">
                  <c:v>86.850830000000002</c:v>
                </c:pt>
                <c:pt idx="6">
                  <c:v>86.850830000000002</c:v>
                </c:pt>
                <c:pt idx="7">
                  <c:v>86.850830000000002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Chart_P3!$G$1</c:f>
              <c:strCache>
                <c:ptCount val="1"/>
                <c:pt idx="0">
                  <c:v>Individual Contribution7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Chart_P3!$G$2:$G$9</c:f>
              <c:numCache>
                <c:formatCode>General</c:formatCode>
                <c:ptCount val="8"/>
                <c:pt idx="0">
                  <c:v>86.597080000000005</c:v>
                </c:pt>
                <c:pt idx="1">
                  <c:v>86.474779999999996</c:v>
                </c:pt>
                <c:pt idx="2">
                  <c:v>86.474779999999996</c:v>
                </c:pt>
                <c:pt idx="3">
                  <c:v>86.077349999999996</c:v>
                </c:pt>
                <c:pt idx="4">
                  <c:v>86.077349999999996</c:v>
                </c:pt>
                <c:pt idx="5">
                  <c:v>86.077349999999996</c:v>
                </c:pt>
                <c:pt idx="6">
                  <c:v>86.077349999999996</c:v>
                </c:pt>
                <c:pt idx="7">
                  <c:v>86.077349999999996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Chart_P3!$H$1</c:f>
              <c:strCache>
                <c:ptCount val="1"/>
                <c:pt idx="0">
                  <c:v>Individual Contribution8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Chart_P3!$H$2:$H$9</c:f>
              <c:numCache>
                <c:formatCode>General</c:formatCode>
                <c:ptCount val="8"/>
                <c:pt idx="0">
                  <c:v>86.096029999999999</c:v>
                </c:pt>
                <c:pt idx="1">
                  <c:v>86.629524000000004</c:v>
                </c:pt>
                <c:pt idx="2">
                  <c:v>86.629524000000004</c:v>
                </c:pt>
                <c:pt idx="3">
                  <c:v>86.491709999999998</c:v>
                </c:pt>
                <c:pt idx="4">
                  <c:v>86.491709999999998</c:v>
                </c:pt>
                <c:pt idx="5">
                  <c:v>86.491709999999998</c:v>
                </c:pt>
                <c:pt idx="6">
                  <c:v>86.491709999999998</c:v>
                </c:pt>
                <c:pt idx="7">
                  <c:v>86.491709999999998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3938352"/>
        <c:axId val="273942272"/>
      </c:scatterChart>
      <c:valAx>
        <c:axId val="27393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942272"/>
        <c:crosses val="autoZero"/>
        <c:crossBetween val="midCat"/>
      </c:valAx>
      <c:valAx>
        <c:axId val="27394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938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Chart_P3!$B$1</c:f>
              <c:strCache>
                <c:ptCount val="1"/>
                <c:pt idx="0">
                  <c:v>Cumulative Partition1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Chart_P3!$B$2:$B$9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Chart_P3!$C$1</c:f>
              <c:strCache>
                <c:ptCount val="1"/>
                <c:pt idx="0">
                  <c:v>Cumulative Partition2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Chart_P3!$D$1</c:f>
              <c:strCache>
                <c:ptCount val="1"/>
                <c:pt idx="0">
                  <c:v>Cumulative Partition4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Chart_P3!$E$1</c:f>
              <c:strCache>
                <c:ptCount val="1"/>
                <c:pt idx="0">
                  <c:v>Cumulative Partition5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Chart_P3!$E$2:$E$9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Chart_P3!$F$1</c:f>
              <c:strCache>
                <c:ptCount val="1"/>
                <c:pt idx="0">
                  <c:v>Cumulative Partition6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Chart_P3!$F$2:$F$9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Chart_P3!$G$1</c:f>
              <c:strCache>
                <c:ptCount val="1"/>
                <c:pt idx="0">
                  <c:v>Cumulative Partition7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Chart_P3!$G$2:$G$9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Chart_P3!$H$1</c:f>
              <c:strCache>
                <c:ptCount val="1"/>
                <c:pt idx="0">
                  <c:v>Cumulative Partition8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Chart_P3!$A$2:$A$9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Chart_P3!$H$2:$H$9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580864"/>
        <c:axId val="317581256"/>
      </c:scatterChart>
      <c:valAx>
        <c:axId val="317580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81256"/>
        <c:crosses val="autoZero"/>
        <c:crossBetween val="midCat"/>
      </c:valAx>
      <c:valAx>
        <c:axId val="31758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80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Chart_P1!$B$1</c:f>
              <c:strCache>
                <c:ptCount val="1"/>
                <c:pt idx="0">
                  <c:v>Individual Contribution2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Chart_P1!$B$2:$B$9</c:f>
              <c:numCache>
                <c:formatCode>General</c:formatCode>
                <c:ptCount val="8"/>
                <c:pt idx="0">
                  <c:v>88.323043999999996</c:v>
                </c:pt>
                <c:pt idx="1">
                  <c:v>89.231544</c:v>
                </c:pt>
                <c:pt idx="2">
                  <c:v>89.289349999999999</c:v>
                </c:pt>
                <c:pt idx="3">
                  <c:v>89.516760000000005</c:v>
                </c:pt>
                <c:pt idx="4">
                  <c:v>89.289349999999999</c:v>
                </c:pt>
                <c:pt idx="5">
                  <c:v>89.289349999999999</c:v>
                </c:pt>
                <c:pt idx="6">
                  <c:v>89.289349999999999</c:v>
                </c:pt>
                <c:pt idx="7">
                  <c:v>89.289349999999999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Chart_P1!$C$1</c:f>
              <c:strCache>
                <c:ptCount val="1"/>
                <c:pt idx="0">
                  <c:v>Individual Contribution3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Chart_P1!$C$2:$C$9</c:f>
              <c:numCache>
                <c:formatCode>General</c:formatCode>
                <c:ptCount val="8"/>
                <c:pt idx="0">
                  <c:v>88.734566000000001</c:v>
                </c:pt>
                <c:pt idx="1">
                  <c:v>90.040440000000004</c:v>
                </c:pt>
                <c:pt idx="2">
                  <c:v>88.847335999999999</c:v>
                </c:pt>
                <c:pt idx="3">
                  <c:v>88.971159999999998</c:v>
                </c:pt>
                <c:pt idx="4">
                  <c:v>88.847335999999999</c:v>
                </c:pt>
                <c:pt idx="5">
                  <c:v>88.847335999999999</c:v>
                </c:pt>
                <c:pt idx="6">
                  <c:v>88.847335999999999</c:v>
                </c:pt>
                <c:pt idx="7">
                  <c:v>88.847335999999999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Chart_P1!$D$1</c:f>
              <c:strCache>
                <c:ptCount val="1"/>
                <c:pt idx="0">
                  <c:v>Individual Contribution4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Chart_P1!$D$2:$D$9</c:f>
              <c:numCache>
                <c:formatCode>General</c:formatCode>
                <c:ptCount val="8"/>
                <c:pt idx="0">
                  <c:v>90.380650000000003</c:v>
                </c:pt>
                <c:pt idx="1">
                  <c:v>90.141555999999994</c:v>
                </c:pt>
                <c:pt idx="2">
                  <c:v>90.343419999999995</c:v>
                </c:pt>
                <c:pt idx="3">
                  <c:v>90.179270000000002</c:v>
                </c:pt>
                <c:pt idx="4">
                  <c:v>90.343419999999995</c:v>
                </c:pt>
                <c:pt idx="5">
                  <c:v>90.343419999999995</c:v>
                </c:pt>
                <c:pt idx="6">
                  <c:v>90.343419999999995</c:v>
                </c:pt>
                <c:pt idx="7">
                  <c:v>90.343419999999995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Chart_P1!$E$1</c:f>
              <c:strCache>
                <c:ptCount val="1"/>
                <c:pt idx="0">
                  <c:v>Individual Contribution5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Chart_P1!$E$2:$E$9</c:f>
              <c:numCache>
                <c:formatCode>General</c:formatCode>
                <c:ptCount val="8"/>
                <c:pt idx="0">
                  <c:v>89.351849999999999</c:v>
                </c:pt>
                <c:pt idx="1">
                  <c:v>89.534880000000001</c:v>
                </c:pt>
                <c:pt idx="2">
                  <c:v>89.493369999999999</c:v>
                </c:pt>
                <c:pt idx="3">
                  <c:v>89.594695999999999</c:v>
                </c:pt>
                <c:pt idx="4">
                  <c:v>89.493369999999999</c:v>
                </c:pt>
                <c:pt idx="5">
                  <c:v>89.493369999999999</c:v>
                </c:pt>
                <c:pt idx="6">
                  <c:v>89.493369999999999</c:v>
                </c:pt>
                <c:pt idx="7">
                  <c:v>89.493369999999999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Chart_P1!$F$1</c:f>
              <c:strCache>
                <c:ptCount val="1"/>
                <c:pt idx="0">
                  <c:v>Individual Contribution6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Chart_P1!$F$2:$F$9</c:f>
              <c:numCache>
                <c:formatCode>General</c:formatCode>
                <c:ptCount val="8"/>
                <c:pt idx="0">
                  <c:v>89.351849999999999</c:v>
                </c:pt>
                <c:pt idx="1">
                  <c:v>89.989890000000003</c:v>
                </c:pt>
                <c:pt idx="2">
                  <c:v>89.425370000000001</c:v>
                </c:pt>
                <c:pt idx="3">
                  <c:v>89.477789999999999</c:v>
                </c:pt>
                <c:pt idx="4">
                  <c:v>89.425370000000001</c:v>
                </c:pt>
                <c:pt idx="5">
                  <c:v>89.425370000000001</c:v>
                </c:pt>
                <c:pt idx="6">
                  <c:v>89.425370000000001</c:v>
                </c:pt>
                <c:pt idx="7">
                  <c:v>89.425370000000001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Chart_P1!$G$1</c:f>
              <c:strCache>
                <c:ptCount val="1"/>
                <c:pt idx="0">
                  <c:v>Individual Contribution7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Chart_P1!$G$2:$G$9</c:f>
              <c:numCache>
                <c:formatCode>General</c:formatCode>
                <c:ptCount val="8"/>
                <c:pt idx="0">
                  <c:v>89.969130000000007</c:v>
                </c:pt>
                <c:pt idx="1">
                  <c:v>90.293220000000005</c:v>
                </c:pt>
                <c:pt idx="2">
                  <c:v>90.037400000000005</c:v>
                </c:pt>
                <c:pt idx="3">
                  <c:v>90.296180000000007</c:v>
                </c:pt>
                <c:pt idx="4">
                  <c:v>90.037400000000005</c:v>
                </c:pt>
                <c:pt idx="5">
                  <c:v>90.037400000000005</c:v>
                </c:pt>
                <c:pt idx="6">
                  <c:v>90.037400000000005</c:v>
                </c:pt>
                <c:pt idx="7">
                  <c:v>90.037400000000005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Chart_P1!$H$1</c:f>
              <c:strCache>
                <c:ptCount val="1"/>
                <c:pt idx="0">
                  <c:v>Individual Contribution8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Chart_P1!$H$2:$H$9</c:f>
              <c:numCache>
                <c:formatCode>General</c:formatCode>
                <c:ptCount val="8"/>
                <c:pt idx="0">
                  <c:v>88.837450000000004</c:v>
                </c:pt>
                <c:pt idx="1">
                  <c:v>88.068755999999993</c:v>
                </c:pt>
                <c:pt idx="2">
                  <c:v>88.881330000000005</c:v>
                </c:pt>
                <c:pt idx="3">
                  <c:v>89.360879999999995</c:v>
                </c:pt>
                <c:pt idx="4">
                  <c:v>88.881330000000005</c:v>
                </c:pt>
                <c:pt idx="5">
                  <c:v>88.881330000000005</c:v>
                </c:pt>
                <c:pt idx="6">
                  <c:v>88.881330000000005</c:v>
                </c:pt>
                <c:pt idx="7">
                  <c:v>88.881330000000005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3937568"/>
        <c:axId val="273937960"/>
      </c:scatterChart>
      <c:valAx>
        <c:axId val="273937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937960"/>
        <c:crosses val="autoZero"/>
        <c:crossBetween val="midCat"/>
      </c:valAx>
      <c:valAx>
        <c:axId val="273937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937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Chart_P1!$B$1</c:f>
              <c:strCache>
                <c:ptCount val="1"/>
                <c:pt idx="0">
                  <c:v>Cumulative Partition2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Chart_P1!$B$2:$B$9</c:f>
              <c:numCache>
                <c:formatCode>General</c:formatCode>
                <c:ptCount val="8"/>
                <c:pt idx="0">
                  <c:v>88.323043999999996</c:v>
                </c:pt>
                <c:pt idx="1">
                  <c:v>89.231544</c:v>
                </c:pt>
                <c:pt idx="2">
                  <c:v>89.289349999999999</c:v>
                </c:pt>
                <c:pt idx="3">
                  <c:v>89.516760000000005</c:v>
                </c:pt>
                <c:pt idx="4">
                  <c:v>89.289349999999999</c:v>
                </c:pt>
                <c:pt idx="5">
                  <c:v>89.289349999999999</c:v>
                </c:pt>
                <c:pt idx="6">
                  <c:v>89.289349999999999</c:v>
                </c:pt>
                <c:pt idx="7">
                  <c:v>89.289349999999999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Chart_P1!$D$1</c:f>
              <c:strCache>
                <c:ptCount val="1"/>
                <c:pt idx="0">
                  <c:v>Cumulative Partition3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Chart_P1!$D$2:$D$9</c:f>
              <c:numCache>
                <c:formatCode>General</c:formatCode>
                <c:ptCount val="8"/>
                <c:pt idx="0">
                  <c:v>10.699589</c:v>
                </c:pt>
                <c:pt idx="1">
                  <c:v>10.060667</c:v>
                </c:pt>
                <c:pt idx="2">
                  <c:v>9.8265899999999995</c:v>
                </c:pt>
                <c:pt idx="3">
                  <c:v>9.5869055000000003</c:v>
                </c:pt>
                <c:pt idx="4">
                  <c:v>9.8265899999999995</c:v>
                </c:pt>
                <c:pt idx="5">
                  <c:v>9.8265899999999995</c:v>
                </c:pt>
                <c:pt idx="6">
                  <c:v>9.8265899999999995</c:v>
                </c:pt>
                <c:pt idx="7">
                  <c:v>9.8265899999999995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Chart_P1!$F$1</c:f>
              <c:strCache>
                <c:ptCount val="1"/>
                <c:pt idx="0">
                  <c:v>Cumulative Partition4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Chart_P1!$F$2:$F$9</c:f>
              <c:numCache>
                <c:formatCode>General</c:formatCode>
                <c:ptCount val="8"/>
                <c:pt idx="0">
                  <c:v>0.87448559999999997</c:v>
                </c:pt>
                <c:pt idx="1">
                  <c:v>0.60667340000000003</c:v>
                </c:pt>
                <c:pt idx="2">
                  <c:v>0.81604900000000002</c:v>
                </c:pt>
                <c:pt idx="3">
                  <c:v>0.81839439999999997</c:v>
                </c:pt>
                <c:pt idx="4">
                  <c:v>0.81604900000000002</c:v>
                </c:pt>
                <c:pt idx="5">
                  <c:v>0.81604900000000002</c:v>
                </c:pt>
                <c:pt idx="6">
                  <c:v>0.81604900000000002</c:v>
                </c:pt>
                <c:pt idx="7">
                  <c:v>0.81604900000000002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Chart_P1!$H$1</c:f>
              <c:strCache>
                <c:ptCount val="1"/>
                <c:pt idx="0">
                  <c:v>Cumulative Partition5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Chart_P1!$H$2:$H$9</c:f>
              <c:numCache>
                <c:formatCode>General</c:formatCode>
                <c:ptCount val="8"/>
                <c:pt idx="0">
                  <c:v>0.10288066</c:v>
                </c:pt>
                <c:pt idx="1">
                  <c:v>0.10111224000000001</c:v>
                </c:pt>
                <c:pt idx="2">
                  <c:v>6.8004079999999995E-2</c:v>
                </c:pt>
                <c:pt idx="3">
                  <c:v>7.7942319999999995E-2</c:v>
                </c:pt>
                <c:pt idx="4">
                  <c:v>6.8004079999999995E-2</c:v>
                </c:pt>
                <c:pt idx="5">
                  <c:v>6.8004079999999995E-2</c:v>
                </c:pt>
                <c:pt idx="6">
                  <c:v>6.8004079999999995E-2</c:v>
                </c:pt>
                <c:pt idx="7">
                  <c:v>6.8004079999999995E-2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Chart_P1!$J$1</c:f>
              <c:strCache>
                <c:ptCount val="1"/>
                <c:pt idx="0">
                  <c:v>Cumulative Partition6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Chart_P1!$J$2:$J$9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Chart_P1!$L$1</c:f>
              <c:strCache>
                <c:ptCount val="1"/>
                <c:pt idx="0">
                  <c:v>Cumulative Partition7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Chart_P1!$L$2:$L$9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Chart_P1!$N$1</c:f>
              <c:strCache>
                <c:ptCount val="1"/>
                <c:pt idx="0">
                  <c:v>Cumulative Partition8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Chart_P1!$A$2:$A$9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Chart_P1!$N$2:$N$9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956832"/>
        <c:axId val="275957224"/>
      </c:scatterChart>
      <c:valAx>
        <c:axId val="275956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57224"/>
        <c:crosses val="autoZero"/>
        <c:crossBetween val="midCat"/>
      </c:valAx>
      <c:valAx>
        <c:axId val="275957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56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[Chart_P2.csv]Chart_P2!$B$1</c:f>
              <c:strCache>
                <c:ptCount val="1"/>
                <c:pt idx="0">
                  <c:v>Individual Contribution1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[Chart_P2.csv]Chart_P2!$A$2:$A$9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[Chart_P2.csv]Chart_P2!$B$2:$B$9</c:f>
              <c:numCache>
                <c:formatCode>General</c:formatCode>
                <c:ptCount val="8"/>
                <c:pt idx="0">
                  <c:v>89.681529999999995</c:v>
                </c:pt>
                <c:pt idx="1">
                  <c:v>89.864360000000005</c:v>
                </c:pt>
                <c:pt idx="2">
                  <c:v>89.634739999999994</c:v>
                </c:pt>
                <c:pt idx="3">
                  <c:v>89.634739999999994</c:v>
                </c:pt>
                <c:pt idx="4">
                  <c:v>89.634739999999994</c:v>
                </c:pt>
                <c:pt idx="5">
                  <c:v>89.634739999999994</c:v>
                </c:pt>
                <c:pt idx="6">
                  <c:v>89.634739999999994</c:v>
                </c:pt>
                <c:pt idx="7">
                  <c:v>90.022760000000005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[Chart_P2.csv]Chart_P2!$C$1</c:f>
              <c:strCache>
                <c:ptCount val="1"/>
                <c:pt idx="0">
                  <c:v>Individual Contribution3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[Chart_P2.csv]Chart_P2!$A$2:$A$9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[Chart_P2.csv]Chart_P2!$C$2:$C$9</c:f>
              <c:numCache>
                <c:formatCode>General</c:formatCode>
                <c:ptCount val="8"/>
                <c:pt idx="0">
                  <c:v>90.955414000000005</c:v>
                </c:pt>
                <c:pt idx="1">
                  <c:v>90.354179999999999</c:v>
                </c:pt>
                <c:pt idx="2">
                  <c:v>90.062520000000006</c:v>
                </c:pt>
                <c:pt idx="3">
                  <c:v>90.062520000000006</c:v>
                </c:pt>
                <c:pt idx="4">
                  <c:v>90.062520000000006</c:v>
                </c:pt>
                <c:pt idx="5">
                  <c:v>90.062520000000006</c:v>
                </c:pt>
                <c:pt idx="6">
                  <c:v>90.062520000000006</c:v>
                </c:pt>
                <c:pt idx="7">
                  <c:v>90.250380000000007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[Chart_P2.csv]Chart_P2!$D$1</c:f>
              <c:strCache>
                <c:ptCount val="1"/>
                <c:pt idx="0">
                  <c:v>Individual Contribution4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[Chart_P2.csv]Chart_P2!$A$2:$A$9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[Chart_P2.csv]Chart_P2!$D$2:$D$9</c:f>
              <c:numCache>
                <c:formatCode>General</c:formatCode>
                <c:ptCount val="8"/>
                <c:pt idx="0">
                  <c:v>89.108283999999998</c:v>
                </c:pt>
                <c:pt idx="1">
                  <c:v>89.525245999999996</c:v>
                </c:pt>
                <c:pt idx="2">
                  <c:v>89.174064999999999</c:v>
                </c:pt>
                <c:pt idx="3">
                  <c:v>89.174064999999999</c:v>
                </c:pt>
                <c:pt idx="4">
                  <c:v>89.174064999999999</c:v>
                </c:pt>
                <c:pt idx="5">
                  <c:v>89.174064999999999</c:v>
                </c:pt>
                <c:pt idx="6">
                  <c:v>89.174064999999999</c:v>
                </c:pt>
                <c:pt idx="7">
                  <c:v>89.226105000000004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[Chart_P2.csv]Chart_P2!$E$1</c:f>
              <c:strCache>
                <c:ptCount val="1"/>
                <c:pt idx="0">
                  <c:v>Individual Contribution5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[Chart_P2.csv]Chart_P2!$A$2:$A$9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[Chart_P2.csv]Chart_P2!$E$2:$E$9</c:f>
              <c:numCache>
                <c:formatCode>General</c:formatCode>
                <c:ptCount val="8"/>
                <c:pt idx="0">
                  <c:v>89.299359999999993</c:v>
                </c:pt>
                <c:pt idx="1">
                  <c:v>88.922380000000004</c:v>
                </c:pt>
                <c:pt idx="2">
                  <c:v>88.417243999999997</c:v>
                </c:pt>
                <c:pt idx="3">
                  <c:v>88.417243999999997</c:v>
                </c:pt>
                <c:pt idx="4">
                  <c:v>88.417243999999997</c:v>
                </c:pt>
                <c:pt idx="5">
                  <c:v>88.417243999999997</c:v>
                </c:pt>
                <c:pt idx="6">
                  <c:v>88.417243999999997</c:v>
                </c:pt>
                <c:pt idx="7">
                  <c:v>89.036415000000005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[Chart_P2.csv]Chart_P2!$F$1</c:f>
              <c:strCache>
                <c:ptCount val="1"/>
                <c:pt idx="0">
                  <c:v>Individual Contribution6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[Chart_P2.csv]Chart_P2!$A$2:$A$9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[Chart_P2.csv]Chart_P2!$F$2:$F$9</c:f>
              <c:numCache>
                <c:formatCode>General</c:formatCode>
                <c:ptCount val="8"/>
                <c:pt idx="0">
                  <c:v>90.573250000000002</c:v>
                </c:pt>
                <c:pt idx="1">
                  <c:v>89.977394000000004</c:v>
                </c:pt>
                <c:pt idx="2">
                  <c:v>89.568939999999998</c:v>
                </c:pt>
                <c:pt idx="3">
                  <c:v>89.568939999999998</c:v>
                </c:pt>
                <c:pt idx="4">
                  <c:v>89.568939999999998</c:v>
                </c:pt>
                <c:pt idx="5">
                  <c:v>89.568939999999998</c:v>
                </c:pt>
                <c:pt idx="6">
                  <c:v>89.568939999999998</c:v>
                </c:pt>
                <c:pt idx="7">
                  <c:v>89.567530000000005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[Chart_P2.csv]Chart_P2!$G$1</c:f>
              <c:strCache>
                <c:ptCount val="1"/>
                <c:pt idx="0">
                  <c:v>Individual Contribution7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[Chart_P2.csv]Chart_P2!$A$2:$A$9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[Chart_P2.csv]Chart_P2!$G$2:$G$9</c:f>
              <c:numCache>
                <c:formatCode>General</c:formatCode>
                <c:ptCount val="8"/>
                <c:pt idx="0">
                  <c:v>90.445859999999996</c:v>
                </c:pt>
                <c:pt idx="1">
                  <c:v>89.977394000000004</c:v>
                </c:pt>
                <c:pt idx="2">
                  <c:v>89.634739999999994</c:v>
                </c:pt>
                <c:pt idx="3">
                  <c:v>89.634739999999994</c:v>
                </c:pt>
                <c:pt idx="4">
                  <c:v>89.634739999999994</c:v>
                </c:pt>
                <c:pt idx="5">
                  <c:v>89.634739999999994</c:v>
                </c:pt>
                <c:pt idx="6">
                  <c:v>89.634739999999994</c:v>
                </c:pt>
                <c:pt idx="7">
                  <c:v>89.795140000000004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[Chart_P2.csv]Chart_P2!$H$1</c:f>
              <c:strCache>
                <c:ptCount val="1"/>
                <c:pt idx="0">
                  <c:v>Individual Contribution8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[Chart_P2.csv]Chart_P2!$A$2:$A$9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[Chart_P2.csv]Chart_P2!$H$2:$H$9</c:f>
              <c:numCache>
                <c:formatCode>General</c:formatCode>
                <c:ptCount val="8"/>
                <c:pt idx="0">
                  <c:v>91.464966000000004</c:v>
                </c:pt>
                <c:pt idx="1">
                  <c:v>90.278824</c:v>
                </c:pt>
                <c:pt idx="2">
                  <c:v>89.996703999999994</c:v>
                </c:pt>
                <c:pt idx="3">
                  <c:v>89.996703999999994</c:v>
                </c:pt>
                <c:pt idx="4">
                  <c:v>89.996703999999994</c:v>
                </c:pt>
                <c:pt idx="5">
                  <c:v>89.996703999999994</c:v>
                </c:pt>
                <c:pt idx="6">
                  <c:v>89.996703999999994</c:v>
                </c:pt>
                <c:pt idx="7">
                  <c:v>89.908950000000004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962712"/>
        <c:axId val="275955264"/>
      </c:scatterChart>
      <c:valAx>
        <c:axId val="275962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55264"/>
        <c:crosses val="autoZero"/>
        <c:crossBetween val="midCat"/>
      </c:valAx>
      <c:valAx>
        <c:axId val="27595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62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Chart_P2!$B$2:$B$9</c:f>
              <c:numCache>
                <c:formatCode>General</c:formatCode>
                <c:ptCount val="8"/>
                <c:pt idx="0">
                  <c:v>89.681529999999995</c:v>
                </c:pt>
                <c:pt idx="1">
                  <c:v>89.864360000000005</c:v>
                </c:pt>
                <c:pt idx="2">
                  <c:v>89.634739999999994</c:v>
                </c:pt>
                <c:pt idx="3">
                  <c:v>89.634739999999994</c:v>
                </c:pt>
                <c:pt idx="4">
                  <c:v>89.634739999999994</c:v>
                </c:pt>
                <c:pt idx="5">
                  <c:v>89.634739999999994</c:v>
                </c:pt>
                <c:pt idx="6">
                  <c:v>89.634739999999994</c:v>
                </c:pt>
                <c:pt idx="7">
                  <c:v>90.022760000000005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Chart_P2!$C$2:$C$9</c:f>
              <c:numCache>
                <c:formatCode>General</c:formatCode>
                <c:ptCount val="8"/>
                <c:pt idx="0">
                  <c:v>9.3630569999999995</c:v>
                </c:pt>
                <c:pt idx="1">
                  <c:v>9.2690280000000005</c:v>
                </c:pt>
                <c:pt idx="2">
                  <c:v>9.5097070000000006</c:v>
                </c:pt>
                <c:pt idx="3">
                  <c:v>9.5097070000000006</c:v>
                </c:pt>
                <c:pt idx="4">
                  <c:v>9.5097070000000006</c:v>
                </c:pt>
                <c:pt idx="5">
                  <c:v>9.5097070000000006</c:v>
                </c:pt>
                <c:pt idx="6">
                  <c:v>9.5097070000000006</c:v>
                </c:pt>
                <c:pt idx="7">
                  <c:v>9.1805760000000003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Chart_P2!$D$2:$D$9</c:f>
              <c:numCache>
                <c:formatCode>General</c:formatCode>
                <c:ptCount val="8"/>
                <c:pt idx="0">
                  <c:v>0.82802545999999999</c:v>
                </c:pt>
                <c:pt idx="1">
                  <c:v>0.79125844999999995</c:v>
                </c:pt>
                <c:pt idx="2">
                  <c:v>0.78973349999999998</c:v>
                </c:pt>
                <c:pt idx="3">
                  <c:v>0.78973349999999998</c:v>
                </c:pt>
                <c:pt idx="4">
                  <c:v>0.78973349999999998</c:v>
                </c:pt>
                <c:pt idx="5">
                  <c:v>0.78973349999999998</c:v>
                </c:pt>
                <c:pt idx="6">
                  <c:v>0.78973349999999998</c:v>
                </c:pt>
                <c:pt idx="7">
                  <c:v>0.72078909999999996</c:v>
                </c:pt>
              </c:numCache>
            </c:numRef>
          </c:yVal>
          <c:smooth val="1"/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Chart_P2!$E$2:$E$9</c:f>
              <c:numCache>
                <c:formatCode>General</c:formatCode>
                <c:ptCount val="8"/>
                <c:pt idx="0">
                  <c:v>0.12738853999999999</c:v>
                </c:pt>
                <c:pt idx="1">
                  <c:v>7.5357950000000007E-2</c:v>
                </c:pt>
                <c:pt idx="2">
                  <c:v>6.5811129999999995E-2</c:v>
                </c:pt>
                <c:pt idx="3">
                  <c:v>6.5811129999999995E-2</c:v>
                </c:pt>
                <c:pt idx="4">
                  <c:v>6.5811129999999995E-2</c:v>
                </c:pt>
                <c:pt idx="5">
                  <c:v>6.5811129999999995E-2</c:v>
                </c:pt>
                <c:pt idx="6">
                  <c:v>6.5811129999999995E-2</c:v>
                </c:pt>
                <c:pt idx="7">
                  <c:v>7.5872529999999994E-2</c:v>
                </c:pt>
              </c:numCache>
            </c:numRef>
          </c:yVal>
          <c:smooth val="1"/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Chart_P2!$F$2:$F$9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Chart_P2!$G$2:$G$9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Chart_P2!$A$2:$A$9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Chart_P2!$H$2:$H$9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961928"/>
        <c:axId val="275958792"/>
      </c:scatterChart>
      <c:valAx>
        <c:axId val="275961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58792"/>
        <c:crosses val="autoZero"/>
        <c:crossBetween val="midCat"/>
      </c:valAx>
      <c:valAx>
        <c:axId val="27595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61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7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0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C79F-4739-4E3F-A7CD-2963EF4315F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BCD3-5153-488C-81EE-33EF11A0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Sample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P2-Individual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70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P2 - Cumulative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216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21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6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P2 - Individual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416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844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P2 - Cumulative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105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527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P3- Individual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156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56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P3 - Cumulative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7870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616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1 - Individual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915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316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1 </a:t>
            </a:r>
            <a:r>
              <a:rPr lang="en-US" dirty="0" smtClean="0"/>
              <a:t>– Cumulative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050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0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Experimental Sample Graph</vt:lpstr>
      <vt:lpstr>Sequential</vt:lpstr>
      <vt:lpstr>P2 - Individual</vt:lpstr>
      <vt:lpstr>P2 - Cumulative</vt:lpstr>
      <vt:lpstr>P3- Individual</vt:lpstr>
      <vt:lpstr>P3 - Cumulative</vt:lpstr>
      <vt:lpstr>Random</vt:lpstr>
      <vt:lpstr>P 1 - Individual</vt:lpstr>
      <vt:lpstr>P 1 – Cumulative </vt:lpstr>
      <vt:lpstr>P2-Individual</vt:lpstr>
      <vt:lpstr>P2 - Cumulative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P 4</dc:title>
  <dc:creator>Syed Abu Ayub Ansari</dc:creator>
  <cp:lastModifiedBy>Syed Abu Ayub Ansari</cp:lastModifiedBy>
  <cp:revision>12</cp:revision>
  <dcterms:created xsi:type="dcterms:W3CDTF">2016-05-07T02:06:24Z</dcterms:created>
  <dcterms:modified xsi:type="dcterms:W3CDTF">2016-05-07T03:01:00Z</dcterms:modified>
</cp:coreProperties>
</file>