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6882-8C8A-45DD-8286-54310B42C18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D220-CEB1-434E-8CE1-4A93F10D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pk/download/details.aspx?id=3043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2008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by Step Installation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547285"/>
            <a:ext cx="763059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561575"/>
            <a:ext cx="764964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547285"/>
            <a:ext cx="7640116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542522"/>
            <a:ext cx="7649643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319111"/>
            <a:ext cx="10515600" cy="4351338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ownload SQL </a:t>
            </a:r>
            <a:r>
              <a:rPr lang="en-US" dirty="0"/>
              <a:t>S</a:t>
            </a:r>
            <a:r>
              <a:rPr lang="en-US" dirty="0" smtClean="0"/>
              <a:t>erver 2008 r2 express</a:t>
            </a:r>
          </a:p>
          <a:p>
            <a:r>
              <a:rPr lang="en-US" dirty="0" smtClean="0">
                <a:hlinkClick r:id="rId2"/>
              </a:rPr>
              <a:t>https://www.microsoft.com/en-pk/download/details.aspx?id=30438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42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833" t="7674" r="5714"/>
          <a:stretch/>
        </p:blipFill>
        <p:spPr>
          <a:xfrm>
            <a:off x="711200" y="2540000"/>
            <a:ext cx="10784114" cy="431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441" y="3933372"/>
            <a:ext cx="5505216" cy="20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39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0"/>
            <a:ext cx="10515600" cy="1325563"/>
          </a:xfrm>
        </p:spPr>
        <p:txBody>
          <a:bodyPr/>
          <a:lstStyle/>
          <a:p>
            <a:r>
              <a:rPr lang="en-US" dirty="0" smtClean="0"/>
              <a:t>Click on new installation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52" y="1208887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2"/>
            <a:ext cx="10515600" cy="1325563"/>
          </a:xfrm>
        </p:spPr>
        <p:txBody>
          <a:bodyPr/>
          <a:lstStyle/>
          <a:p>
            <a:r>
              <a:rPr lang="en-US" dirty="0" smtClean="0"/>
              <a:t>Click on I accept license terms &amp; Next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87903"/>
            <a:ext cx="10856686" cy="57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8"/>
            <a:ext cx="12192000" cy="64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</a:t>
            </a:r>
            <a:r>
              <a:rPr lang="en-US" dirty="0"/>
              <a:t> </a:t>
            </a:r>
            <a:r>
              <a:rPr lang="en-US" b="1" dirty="0"/>
              <a:t>Select All </a:t>
            </a:r>
            <a:r>
              <a:rPr lang="en-US" dirty="0"/>
              <a:t>button &amp;</a:t>
            </a:r>
            <a:r>
              <a:rPr lang="en-US" dirty="0" smtClean="0"/>
              <a:t> </a:t>
            </a:r>
            <a:r>
              <a:rPr lang="en-US" dirty="0"/>
              <a:t>then the </a:t>
            </a:r>
            <a:r>
              <a:rPr lang="en-US" b="1" dirty="0"/>
              <a:t>Next </a:t>
            </a:r>
            <a:r>
              <a:rPr lang="en-US" dirty="0"/>
              <a:t>button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085044"/>
            <a:ext cx="7630590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71" y="0"/>
            <a:ext cx="10515600" cy="1325563"/>
          </a:xfrm>
        </p:spPr>
        <p:txBody>
          <a:bodyPr/>
          <a:lstStyle/>
          <a:p>
            <a:r>
              <a:rPr lang="en-US" dirty="0" smtClean="0"/>
              <a:t>C:\Program Files\Microsoft SQL Server\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92" y="1027906"/>
            <a:ext cx="7697274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542522"/>
            <a:ext cx="7649643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SQL Server 2008</vt:lpstr>
      <vt:lpstr>PowerPoint Presentation</vt:lpstr>
      <vt:lpstr>PowerPoint Presentation</vt:lpstr>
      <vt:lpstr>Click on new installation </vt:lpstr>
      <vt:lpstr>Click on I accept license terms &amp; Next  </vt:lpstr>
      <vt:lpstr>PowerPoint Presentation</vt:lpstr>
      <vt:lpstr>Click Select All button &amp; then the Next button </vt:lpstr>
      <vt:lpstr>C:\Program Files\Microsoft SQL Server\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2008</dc:title>
  <dc:creator>Microsoft account</dc:creator>
  <cp:lastModifiedBy>Microsoft account</cp:lastModifiedBy>
  <cp:revision>10</cp:revision>
  <dcterms:created xsi:type="dcterms:W3CDTF">2023-02-02T10:53:41Z</dcterms:created>
  <dcterms:modified xsi:type="dcterms:W3CDTF">2023-02-03T02:08:16Z</dcterms:modified>
</cp:coreProperties>
</file>