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83EE-8436-49B0-B352-EA026E6574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1090-AA12-4F9D-B888-2F1A8616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 LAB - 03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 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3" y="1097874"/>
            <a:ext cx="10764898" cy="46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1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85" y="1161144"/>
            <a:ext cx="10672599" cy="4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8" y="1039818"/>
            <a:ext cx="10958347" cy="47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7" y="1395664"/>
            <a:ext cx="10999417" cy="41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0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2" y="1216953"/>
            <a:ext cx="11376564" cy="43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99" y="1337607"/>
            <a:ext cx="11154087" cy="42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43" y="1179746"/>
            <a:ext cx="10585513" cy="44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5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4" y="1136653"/>
            <a:ext cx="10842233" cy="46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3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9" y="1247554"/>
            <a:ext cx="10483690" cy="44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7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6" y="1068395"/>
            <a:ext cx="10832706" cy="46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1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08" y="841829"/>
            <a:ext cx="11284522" cy="50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2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70" y="1146180"/>
            <a:ext cx="10590502" cy="45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0" y="958618"/>
            <a:ext cx="10928869" cy="48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31" y="1338056"/>
            <a:ext cx="10544711" cy="40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60" y="1245982"/>
            <a:ext cx="11226882" cy="43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6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0" y="957719"/>
            <a:ext cx="11016343" cy="47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7" y="1034828"/>
            <a:ext cx="10958123" cy="46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6" y="1204012"/>
            <a:ext cx="11083763" cy="46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3" y="1136205"/>
            <a:ext cx="10861510" cy="46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13" y="1208774"/>
            <a:ext cx="10681902" cy="44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59" y="1127353"/>
            <a:ext cx="10725669" cy="46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0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86" y="928915"/>
            <a:ext cx="10687113" cy="46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3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Database Systems LAB - 03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2023-02-16T21:06:41Z</dcterms:created>
  <dcterms:modified xsi:type="dcterms:W3CDTF">2023-02-16T21:38:06Z</dcterms:modified>
</cp:coreProperties>
</file>