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7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C73-83A5-4AD6-96D9-12A50725FB7B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virtual table that represents the data in one or more tables in an alternative way</a:t>
            </a:r>
          </a:p>
          <a:p>
            <a:r>
              <a:rPr lang="en-US" dirty="0"/>
              <a:t>NO physical existence in database</a:t>
            </a:r>
          </a:p>
          <a:p>
            <a:r>
              <a:rPr lang="en-US" dirty="0"/>
              <a:t>It contains data at run time only </a:t>
            </a:r>
          </a:p>
          <a:p>
            <a:r>
              <a:rPr lang="en-US" dirty="0"/>
              <a:t>It can be used to</a:t>
            </a:r>
          </a:p>
          <a:p>
            <a:pPr lvl="1">
              <a:buFontTx/>
              <a:buChar char="-"/>
            </a:pPr>
            <a:r>
              <a:rPr lang="en-US" dirty="0"/>
              <a:t>Select </a:t>
            </a:r>
          </a:p>
          <a:p>
            <a:pPr lvl="1">
              <a:buFontTx/>
              <a:buChar char="-"/>
            </a:pPr>
            <a:r>
              <a:rPr lang="en-US" dirty="0"/>
              <a:t>Insert</a:t>
            </a:r>
          </a:p>
          <a:p>
            <a:pPr lvl="1">
              <a:buFontTx/>
              <a:buChar char="-"/>
            </a:pPr>
            <a:r>
              <a:rPr lang="en-US" dirty="0"/>
              <a:t>Update </a:t>
            </a:r>
          </a:p>
          <a:p>
            <a:pPr lvl="1">
              <a:buFontTx/>
              <a:buChar char="-"/>
            </a:pPr>
            <a:r>
              <a:rPr lang="en-US" dirty="0"/>
              <a:t>Delete data from the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Continued….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View we can join multiple tables and present the data as coming from a single table</a:t>
            </a:r>
          </a:p>
          <a:p>
            <a:r>
              <a:rPr lang="en-US" dirty="0"/>
              <a:t>It is used for security purposes i.e. when you want to hide the actual tables or column of tables participating in the query</a:t>
            </a:r>
          </a:p>
          <a:p>
            <a:r>
              <a:rPr lang="en-US" dirty="0"/>
              <a:t>View can be used in other Views and Stored Procedures</a:t>
            </a:r>
          </a:p>
          <a:p>
            <a:r>
              <a:rPr lang="en-US" dirty="0"/>
              <a:t>View does not accept any parameter</a:t>
            </a:r>
          </a:p>
          <a:p>
            <a:r>
              <a:rPr lang="en-US" dirty="0"/>
              <a:t>View cannot use Stored Procedure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772" y="1811110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sz="2000" dirty="0"/>
              <a:t>Can Only select query in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87276" y="1672998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C:\Users\Sana Batool\Pictures\New folder\SPs\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2" y="2713150"/>
            <a:ext cx="3560823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ana Batool\Pictures\New folder\SPs\calling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0" y="4960939"/>
            <a:ext cx="3209925" cy="4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ana Batool\Pictures\New folder\SPs\calling 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97" y="2282938"/>
            <a:ext cx="362283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27" y="3649753"/>
            <a:ext cx="3835610" cy="22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7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Insert Data Through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/>
          <a:lstStyle/>
          <a:p>
            <a:r>
              <a:rPr lang="en-US" sz="2400" dirty="0"/>
              <a:t>The data will be inserted in tables from which view is created</a:t>
            </a:r>
          </a:p>
          <a:p>
            <a:r>
              <a:rPr lang="en-US" sz="2400" dirty="0"/>
              <a:t>Data will only be inserted if not constraints on underlying tables in violated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317"/>
            <a:ext cx="5038273" cy="4137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67" y="2329317"/>
            <a:ext cx="4930775" cy="36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Update through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update work similarly a Insert </a:t>
            </a:r>
          </a:p>
          <a:p>
            <a:r>
              <a:rPr lang="en-US" dirty="0"/>
              <a:t>If Deletion and Update does not violate and constraints on underlying table</a:t>
            </a:r>
          </a:p>
        </p:txBody>
      </p:sp>
    </p:spTree>
    <p:extLst>
      <p:ext uri="{BB962C8B-B14F-4D97-AF65-F5344CB8AC3E}">
        <p14:creationId xmlns:p14="http://schemas.microsoft.com/office/powerpoint/2010/main" val="22556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Views WITH CHECK Option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To restrict the changes that users can make</a:t>
            </a:r>
          </a:p>
          <a:p>
            <a:r>
              <a:rPr lang="en-US" dirty="0"/>
              <a:t>Use the CREATE VIEW command’s WITH CHECK OPTION clause when defining the view</a:t>
            </a:r>
          </a:p>
          <a:p>
            <a:r>
              <a:rPr lang="en-US" dirty="0"/>
              <a:t>Note that any data can be added directly in the tables, but not through 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Views WITH CHECK Option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510"/>
            <a:ext cx="10515600" cy="5402490"/>
          </a:xfrm>
        </p:spPr>
        <p:txBody>
          <a:bodyPr/>
          <a:lstStyle/>
          <a:p>
            <a:r>
              <a:rPr lang="en-US" sz="2400" dirty="0"/>
              <a:t>Create a view </a:t>
            </a:r>
            <a:r>
              <a:rPr lang="en-US" sz="2400" dirty="0" err="1"/>
              <a:t>withCheck</a:t>
            </a:r>
            <a:r>
              <a:rPr lang="en-US" sz="2400" dirty="0"/>
              <a:t>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any data via this view that does not fulfill where clause will not be inserted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--</a:t>
            </a:r>
            <a:r>
              <a:rPr lang="en-US" sz="2000" dirty="0">
                <a:sym typeface="Wingdings" panose="05000000000000000000" pitchFamily="2" charset="2"/>
              </a:rPr>
              <a:t>&gt;&gt;</a:t>
            </a:r>
            <a:r>
              <a:rPr lang="en-US" sz="2000" dirty="0"/>
              <a:t>This will not be inserted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</a:t>
            </a:r>
            <a:r>
              <a:rPr lang="en-US" sz="2000" dirty="0">
                <a:sym typeface="Wingdings" panose="05000000000000000000" pitchFamily="2" charset="2"/>
              </a:rPr>
              <a:t>&gt;&gt;</a:t>
            </a:r>
            <a:r>
              <a:rPr lang="en-US" sz="2000" dirty="0"/>
              <a:t>This </a:t>
            </a:r>
            <a:r>
              <a:rPr lang="en-US" sz="2000"/>
              <a:t>will be </a:t>
            </a:r>
            <a:r>
              <a:rPr lang="en-US" sz="2000" dirty="0"/>
              <a:t>inserted Correctly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8" y="1690688"/>
            <a:ext cx="6429149" cy="1125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994944"/>
            <a:ext cx="9631499" cy="591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08" y="4996655"/>
            <a:ext cx="9070749" cy="5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Views</vt:lpstr>
      <vt:lpstr>View</vt:lpstr>
      <vt:lpstr>Views Continued….</vt:lpstr>
      <vt:lpstr>Operations</vt:lpstr>
      <vt:lpstr>Insert Data Through View</vt:lpstr>
      <vt:lpstr>Delete and Update through View</vt:lpstr>
      <vt:lpstr>Views WITH CHECK Option </vt:lpstr>
      <vt:lpstr>Views WITH CHECK Option Example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Admin</dc:creator>
  <cp:lastModifiedBy>muzammal abbas</cp:lastModifiedBy>
  <cp:revision>6</cp:revision>
  <dcterms:created xsi:type="dcterms:W3CDTF">2015-04-17T18:47:47Z</dcterms:created>
  <dcterms:modified xsi:type="dcterms:W3CDTF">2023-03-12T10:24:07Z</dcterms:modified>
</cp:coreProperties>
</file>