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625" y="709647"/>
            <a:ext cx="787114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AF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AF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00AF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103" y="192023"/>
            <a:ext cx="9915525" cy="7362825"/>
          </a:xfrm>
          <a:custGeom>
            <a:avLst/>
            <a:gdLst/>
            <a:ahLst/>
            <a:cxnLst/>
            <a:rect l="l" t="t" r="r" b="b"/>
            <a:pathLst>
              <a:path w="9915525" h="7362825">
                <a:moveTo>
                  <a:pt x="0" y="362711"/>
                </a:moveTo>
                <a:lnTo>
                  <a:pt x="3324" y="313316"/>
                </a:lnTo>
                <a:lnTo>
                  <a:pt x="13003" y="265994"/>
                </a:lnTo>
                <a:lnTo>
                  <a:pt x="28598" y="221170"/>
                </a:lnTo>
                <a:lnTo>
                  <a:pt x="49671" y="179267"/>
                </a:lnTo>
                <a:lnTo>
                  <a:pt x="75781" y="140708"/>
                </a:lnTo>
                <a:lnTo>
                  <a:pt x="106489" y="105917"/>
                </a:lnTo>
                <a:lnTo>
                  <a:pt x="141357" y="75318"/>
                </a:lnTo>
                <a:lnTo>
                  <a:pt x="179944" y="49332"/>
                </a:lnTo>
                <a:lnTo>
                  <a:pt x="221813" y="28384"/>
                </a:lnTo>
                <a:lnTo>
                  <a:pt x="266523" y="12897"/>
                </a:lnTo>
                <a:lnTo>
                  <a:pt x="313636" y="3294"/>
                </a:lnTo>
                <a:lnTo>
                  <a:pt x="362712" y="0"/>
                </a:lnTo>
                <a:lnTo>
                  <a:pt x="9552432" y="0"/>
                </a:lnTo>
                <a:lnTo>
                  <a:pt x="9601827" y="3294"/>
                </a:lnTo>
                <a:lnTo>
                  <a:pt x="9649149" y="12897"/>
                </a:lnTo>
                <a:lnTo>
                  <a:pt x="9693973" y="28384"/>
                </a:lnTo>
                <a:lnTo>
                  <a:pt x="9735876" y="49332"/>
                </a:lnTo>
                <a:lnTo>
                  <a:pt x="9774435" y="75318"/>
                </a:lnTo>
                <a:lnTo>
                  <a:pt x="9809226" y="105917"/>
                </a:lnTo>
                <a:lnTo>
                  <a:pt x="9839825" y="140708"/>
                </a:lnTo>
                <a:lnTo>
                  <a:pt x="9865811" y="179267"/>
                </a:lnTo>
                <a:lnTo>
                  <a:pt x="9886759" y="221170"/>
                </a:lnTo>
                <a:lnTo>
                  <a:pt x="9902246" y="265994"/>
                </a:lnTo>
                <a:lnTo>
                  <a:pt x="9911849" y="313316"/>
                </a:lnTo>
                <a:lnTo>
                  <a:pt x="9915144" y="362711"/>
                </a:lnTo>
                <a:lnTo>
                  <a:pt x="9915144" y="6999731"/>
                </a:lnTo>
                <a:lnTo>
                  <a:pt x="9911849" y="7048807"/>
                </a:lnTo>
                <a:lnTo>
                  <a:pt x="9902246" y="7095920"/>
                </a:lnTo>
                <a:lnTo>
                  <a:pt x="9886759" y="7140630"/>
                </a:lnTo>
                <a:lnTo>
                  <a:pt x="9865811" y="7182499"/>
                </a:lnTo>
                <a:lnTo>
                  <a:pt x="9839825" y="7221086"/>
                </a:lnTo>
                <a:lnTo>
                  <a:pt x="9809225" y="7255954"/>
                </a:lnTo>
                <a:lnTo>
                  <a:pt x="9774435" y="7286662"/>
                </a:lnTo>
                <a:lnTo>
                  <a:pt x="9735876" y="7312772"/>
                </a:lnTo>
                <a:lnTo>
                  <a:pt x="9693973" y="7333845"/>
                </a:lnTo>
                <a:lnTo>
                  <a:pt x="9649149" y="7349440"/>
                </a:lnTo>
                <a:lnTo>
                  <a:pt x="9601827" y="7359119"/>
                </a:lnTo>
                <a:lnTo>
                  <a:pt x="9552432" y="7362443"/>
                </a:lnTo>
                <a:lnTo>
                  <a:pt x="362712" y="7362443"/>
                </a:lnTo>
                <a:lnTo>
                  <a:pt x="313636" y="7359119"/>
                </a:lnTo>
                <a:lnTo>
                  <a:pt x="266523" y="7349440"/>
                </a:lnTo>
                <a:lnTo>
                  <a:pt x="221813" y="7333845"/>
                </a:lnTo>
                <a:lnTo>
                  <a:pt x="179944" y="7312772"/>
                </a:lnTo>
                <a:lnTo>
                  <a:pt x="141357" y="7286662"/>
                </a:lnTo>
                <a:lnTo>
                  <a:pt x="106489" y="7255954"/>
                </a:lnTo>
                <a:lnTo>
                  <a:pt x="75781" y="7221086"/>
                </a:lnTo>
                <a:lnTo>
                  <a:pt x="49671" y="7182499"/>
                </a:lnTo>
                <a:lnTo>
                  <a:pt x="28598" y="7140630"/>
                </a:lnTo>
                <a:lnTo>
                  <a:pt x="13003" y="7095920"/>
                </a:lnTo>
                <a:lnTo>
                  <a:pt x="3324" y="7048807"/>
                </a:lnTo>
                <a:lnTo>
                  <a:pt x="0" y="6999731"/>
                </a:lnTo>
                <a:lnTo>
                  <a:pt x="0" y="36271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0533" y="590902"/>
            <a:ext cx="7257333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00AF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951" y="1602168"/>
            <a:ext cx="9044305" cy="495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1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3724" y="7039050"/>
            <a:ext cx="250317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4479" y="7077995"/>
            <a:ext cx="280670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44.png"/><Relationship Id="rId43" Type="http://schemas.openxmlformats.org/officeDocument/2006/relationships/image" Target="../media/image43.png"/><Relationship Id="rId42" Type="http://schemas.openxmlformats.org/officeDocument/2006/relationships/image" Target="../media/image42.png"/><Relationship Id="rId41" Type="http://schemas.openxmlformats.org/officeDocument/2006/relationships/image" Target="../media/image41.png"/><Relationship Id="rId40" Type="http://schemas.openxmlformats.org/officeDocument/2006/relationships/image" Target="../media/image40.png"/><Relationship Id="rId4" Type="http://schemas.openxmlformats.org/officeDocument/2006/relationships/image" Target="../media/image4.png"/><Relationship Id="rId39" Type="http://schemas.openxmlformats.org/officeDocument/2006/relationships/image" Target="../media/image39.png"/><Relationship Id="rId38" Type="http://schemas.openxmlformats.org/officeDocument/2006/relationships/image" Target="../media/image38.png"/><Relationship Id="rId37" Type="http://schemas.openxmlformats.org/officeDocument/2006/relationships/image" Target="../media/image37.png"/><Relationship Id="rId36" Type="http://schemas.openxmlformats.org/officeDocument/2006/relationships/image" Target="../media/image36.png"/><Relationship Id="rId35" Type="http://schemas.openxmlformats.org/officeDocument/2006/relationships/image" Target="../media/image35.png"/><Relationship Id="rId34" Type="http://schemas.openxmlformats.org/officeDocument/2006/relationships/image" Target="../media/image34.png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444" y="1035288"/>
            <a:ext cx="4203700" cy="166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200" marR="5080" indent="-1207135">
              <a:lnSpc>
                <a:spcPct val="112000"/>
              </a:lnSpc>
              <a:spcBef>
                <a:spcPts val="90"/>
              </a:spcBef>
            </a:pPr>
            <a:r>
              <a:rPr sz="4800" b="0" spc="-1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4800" b="0" spc="-30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Systems  </a:t>
            </a:r>
            <a:r>
              <a:rPr sz="4800" b="0" spc="-27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CS2006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6951" y="1602168"/>
            <a:ext cx="9044305" cy="4169410"/>
          </a:xfrm>
          <a:prstGeom prst="rect">
            <a:avLst/>
          </a:prstGeom>
        </p:spPr>
        <p:txBody>
          <a:bodyPr vert="horz" wrap="square" lIns="0" tIns="1752412" rIns="0" bIns="0" rtlCol="0">
            <a:spAutoFit/>
          </a:bodyPr>
          <a:lstStyle/>
          <a:p>
            <a:pPr marL="312420" algn="ctr">
              <a:lnSpc>
                <a:spcPct val="100000"/>
              </a:lnSpc>
              <a:spcBef>
                <a:spcPts val="685"/>
              </a:spcBef>
            </a:pPr>
            <a:r>
              <a:rPr lang="en-US" sz="3500" b="0" i="0" spc="-130" dirty="0">
                <a:latin typeface="Times New Roman" panose="02020603050405020304"/>
                <a:cs typeface="Times New Roman" panose="02020603050405020304"/>
              </a:rPr>
              <a:t>Chapter:3</a:t>
            </a:r>
            <a:endParaRPr lang="en-US" sz="3500" b="0" i="0" spc="-130" dirty="0">
              <a:latin typeface="Times New Roman" panose="02020603050405020304"/>
              <a:cs typeface="Times New Roman" panose="02020603050405020304"/>
            </a:endParaRPr>
          </a:p>
          <a:p>
            <a:pPr marL="312420" algn="ctr">
              <a:lnSpc>
                <a:spcPct val="100000"/>
              </a:lnSpc>
              <a:spcBef>
                <a:spcPts val="685"/>
              </a:spcBef>
            </a:pPr>
            <a:r>
              <a:rPr sz="3500" i="0" spc="-1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Inter-Process </a:t>
            </a:r>
            <a:r>
              <a:rPr sz="3500" i="0" spc="-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Communication</a:t>
            </a:r>
            <a:r>
              <a:rPr sz="3500" i="0" spc="-3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i="0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(IPC)</a:t>
            </a:r>
            <a:endParaRPr sz="3500" i="0" spc="25" dirty="0">
              <a:solidFill>
                <a:srgbClr val="FF0000"/>
              </a:solidFill>
              <a:latin typeface="Trebuchet MS" panose="020B0603020202020204"/>
              <a:cs typeface="Trebuchet MS" panose="020B0603020202020204"/>
            </a:endParaRPr>
          </a:p>
          <a:p>
            <a:pPr marL="312420" algn="ctr">
              <a:lnSpc>
                <a:spcPct val="100000"/>
              </a:lnSpc>
              <a:spcBef>
                <a:spcPts val="685"/>
              </a:spcBef>
            </a:pPr>
            <a:r>
              <a:rPr lang="en-US" sz="3500" i="0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Part:2</a:t>
            </a:r>
            <a:endParaRPr sz="3500">
              <a:latin typeface="Trebuchet MS" panose="020B0603020202020204"/>
              <a:cs typeface="Trebuchet MS" panose="020B0603020202020204"/>
            </a:endParaRPr>
          </a:p>
          <a:p>
            <a:pPr marL="317500" algn="ctr">
              <a:lnSpc>
                <a:spcPct val="100000"/>
              </a:lnSpc>
              <a:spcBef>
                <a:spcPts val="68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316991" y="7077995"/>
            <a:ext cx="19113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416" y="353149"/>
            <a:ext cx="71431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95" dirty="0"/>
              <a:t>Bounded-Buffer </a:t>
            </a:r>
            <a:r>
              <a:rPr sz="3050" spc="110" dirty="0"/>
              <a:t>– </a:t>
            </a:r>
            <a:r>
              <a:rPr sz="3050" spc="-185" dirty="0"/>
              <a:t>Shared-Memory</a:t>
            </a:r>
            <a:r>
              <a:rPr sz="3050" spc="-215" dirty="0"/>
              <a:t> </a:t>
            </a:r>
            <a:r>
              <a:rPr sz="3050" spc="-190" dirty="0"/>
              <a:t>Solution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1403116" y="1444282"/>
            <a:ext cx="6822440" cy="4126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100"/>
              </a:spcBef>
              <a:buClr>
                <a:srgbClr val="D34816"/>
              </a:buClr>
              <a:buSzPct val="86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95" dirty="0">
                <a:latin typeface="Times New Roman" panose="02020603050405020304"/>
                <a:cs typeface="Times New Roman" panose="02020603050405020304"/>
              </a:rPr>
              <a:t>following variables 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reside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750" spc="-13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750" spc="-65" dirty="0">
                <a:latin typeface="Times New Roman" panose="02020603050405020304"/>
                <a:cs typeface="Times New Roman" panose="02020603050405020304"/>
              </a:rPr>
              <a:t>region 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shared </a:t>
            </a:r>
            <a:r>
              <a:rPr sz="1750" spc="-1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the producer </a:t>
            </a:r>
            <a:r>
              <a:rPr sz="1750" spc="-9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consumer</a:t>
            </a:r>
            <a:r>
              <a:rPr sz="17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processes: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6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519555" marR="2336800">
              <a:lnSpc>
                <a:spcPct val="122000"/>
              </a:lnSpc>
              <a:spcBef>
                <a:spcPts val="40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#define BUFFER_SIZE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10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typedef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struct</a:t>
            </a:r>
            <a:r>
              <a:rPr sz="175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{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R="4372610" algn="r">
              <a:lnSpc>
                <a:spcPct val="100000"/>
              </a:lnSpc>
              <a:spcBef>
                <a:spcPts val="44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. .</a:t>
            </a:r>
            <a:r>
              <a:rPr sz="175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.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R="4352925" algn="r">
              <a:lnSpc>
                <a:spcPct val="100000"/>
              </a:lnSpc>
              <a:spcBef>
                <a:spcPts val="45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75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item;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19555" marR="1931035">
              <a:lnSpc>
                <a:spcPct val="122000"/>
              </a:lnSpc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item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buffer[BUFFER_SIZE];  int in =</a:t>
            </a:r>
            <a:r>
              <a:rPr sz="17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0;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519555">
              <a:lnSpc>
                <a:spcPct val="100000"/>
              </a:lnSpc>
              <a:spcBef>
                <a:spcPts val="45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750" spc="10" dirty="0">
                <a:latin typeface="Courier New" panose="02070309020205020404"/>
                <a:cs typeface="Courier New" panose="02070309020205020404"/>
              </a:rPr>
              <a:t>out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7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0;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519555">
              <a:lnSpc>
                <a:spcPct val="100000"/>
              </a:lnSpc>
            </a:pPr>
            <a:r>
              <a:rPr sz="1500" b="1" i="1" spc="-30" dirty="0">
                <a:latin typeface="Times New Roman" panose="02020603050405020304"/>
                <a:cs typeface="Times New Roman" panose="02020603050405020304"/>
              </a:rPr>
              <a:t>Lets </a:t>
            </a:r>
            <a:r>
              <a:rPr sz="1500" b="1" i="1" spc="-7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5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spc="5" dirty="0">
                <a:latin typeface="Times New Roman" panose="02020603050405020304"/>
                <a:cs typeface="Times New Roman" panose="02020603050405020304"/>
              </a:rPr>
              <a:t>this….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839" y="171641"/>
            <a:ext cx="6480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Bounded-Buffer </a:t>
            </a:r>
            <a:r>
              <a:rPr sz="4400" spc="135" dirty="0"/>
              <a:t>–</a:t>
            </a:r>
            <a:r>
              <a:rPr sz="4400" spc="-15" dirty="0"/>
              <a:t> </a:t>
            </a:r>
            <a:r>
              <a:rPr sz="4400" spc="-330" dirty="0"/>
              <a:t>Producer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51164" y="1508736"/>
            <a:ext cx="674624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71315">
              <a:lnSpc>
                <a:spcPct val="132000"/>
              </a:lnSpc>
              <a:spcBef>
                <a:spcPts val="95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item</a:t>
            </a:r>
            <a:r>
              <a:rPr sz="175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next_produced;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while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(true)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{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7905" marR="474980">
              <a:lnSpc>
                <a:spcPct val="132000"/>
              </a:lnSpc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produce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an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item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in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next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produced 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while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(((in + 1) % BUFFER_SIZE)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7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out)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7905" marR="5080" indent="1005205">
              <a:lnSpc>
                <a:spcPct val="132000"/>
              </a:lnSpc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; /* buffer is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full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- do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nothing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buffer[in]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75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next_produced;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7905">
              <a:lnSpc>
                <a:spcPct val="100000"/>
              </a:lnSpc>
              <a:spcBef>
                <a:spcPts val="67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in = </a:t>
            </a:r>
            <a:r>
              <a:rPr sz="1750" spc="10" dirty="0">
                <a:latin typeface="Courier New" panose="02070309020205020404"/>
                <a:cs typeface="Courier New" panose="02070309020205020404"/>
              </a:rPr>
              <a:t>(in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1)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%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BUFFER_SIZE;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}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49" y="171641"/>
            <a:ext cx="6771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Bounded </a:t>
            </a:r>
            <a:r>
              <a:rPr sz="4400" spc="-254" dirty="0"/>
              <a:t>Buffer </a:t>
            </a:r>
            <a:r>
              <a:rPr sz="4400" spc="135" dirty="0"/>
              <a:t>–</a:t>
            </a:r>
            <a:r>
              <a:rPr sz="4400" spc="80" dirty="0"/>
              <a:t> </a:t>
            </a:r>
            <a:r>
              <a:rPr sz="4400" spc="-345" dirty="0"/>
              <a:t>Consumer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2905" y="1382392"/>
            <a:ext cx="6475730" cy="2942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0805">
              <a:lnSpc>
                <a:spcPct val="132000"/>
              </a:lnSpc>
              <a:spcBef>
                <a:spcPts val="95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item</a:t>
            </a:r>
            <a:r>
              <a:rPr sz="175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next_consumed;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while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(true)</a:t>
            </a:r>
            <a:r>
              <a:rPr sz="17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{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ct val="100000"/>
              </a:lnSpc>
              <a:spcBef>
                <a:spcPts val="10"/>
              </a:spcBef>
            </a:pPr>
            <a:r>
              <a:rPr sz="1750" dirty="0">
                <a:latin typeface="Courier New" panose="02070309020205020404"/>
                <a:cs typeface="Courier New" panose="02070309020205020404"/>
              </a:rPr>
              <a:t>while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(in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out)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8540" marR="5080" indent="1005205">
              <a:lnSpc>
                <a:spcPct val="101000"/>
              </a:lnSpc>
              <a:spcBef>
                <a:spcPts val="66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; /* buffer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empty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-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do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nothing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 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next_consumed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7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buffer[out];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ct val="100000"/>
              </a:lnSpc>
              <a:spcBef>
                <a:spcPts val="67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out =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(out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+ 1) % BUFFER_SIZE;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1018540">
              <a:lnSpc>
                <a:spcPct val="100000"/>
              </a:lnSpc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consume the item </a:t>
            </a:r>
            <a:r>
              <a:rPr sz="1750" spc="15" dirty="0">
                <a:latin typeface="Courier New" panose="02070309020205020404"/>
                <a:cs typeface="Courier New" panose="02070309020205020404"/>
              </a:rPr>
              <a:t>in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next consumed</a:t>
            </a:r>
            <a:r>
              <a:rPr sz="1750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}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2992" y="5083585"/>
            <a:ext cx="704024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2420" algn="l"/>
              </a:tabLst>
            </a:pPr>
            <a:r>
              <a:rPr sz="1500" spc="-26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	</a:t>
            </a:r>
            <a:r>
              <a:rPr sz="1750" spc="-1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750" spc="-85" dirty="0">
                <a:latin typeface="Times New Roman" panose="02020603050405020304"/>
                <a:cs typeface="Times New Roman" panose="02020603050405020304"/>
              </a:rPr>
              <a:t>scheme </a:t>
            </a:r>
            <a:r>
              <a:rPr sz="1750" spc="-10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1750" spc="-165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1750" spc="-16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1750" spc="18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750" spc="-70" dirty="0">
                <a:latin typeface="Times New Roman" panose="02020603050405020304"/>
                <a:cs typeface="Times New Roman" panose="02020603050405020304"/>
              </a:rPr>
              <a:t>1 items </a:t>
            </a:r>
            <a:r>
              <a:rPr sz="1750" spc="-7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750" spc="-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80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1750" spc="-6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750" spc="-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50" spc="-10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750" spc="-35" dirty="0">
                <a:latin typeface="Times New Roman" panose="02020603050405020304"/>
                <a:cs typeface="Times New Roman" panose="02020603050405020304"/>
              </a:rPr>
              <a:t> time.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472051"/>
            <a:ext cx="5368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Message </a:t>
            </a:r>
            <a:r>
              <a:rPr sz="4400" spc="-350" dirty="0"/>
              <a:t>Passing</a:t>
            </a:r>
            <a:r>
              <a:rPr sz="4400" spc="-75" dirty="0"/>
              <a:t> </a:t>
            </a:r>
            <a:r>
              <a:rPr sz="4400" spc="-320" dirty="0"/>
              <a:t>(IPC)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6946" y="1253705"/>
            <a:ext cx="8374380" cy="519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687195" algn="l"/>
                <a:tab pos="2854960" algn="l"/>
                <a:tab pos="3254375" algn="l"/>
                <a:tab pos="4785360" algn="l"/>
                <a:tab pos="6889115" algn="l"/>
                <a:tab pos="7726680" algn="l"/>
              </a:tabLst>
            </a:pPr>
            <a:r>
              <a:rPr sz="3050" spc="-3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0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h  </a:t>
            </a:r>
            <a:r>
              <a:rPr sz="3050" spc="-6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resorting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3050" spc="-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IPC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facility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provides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30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operations: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75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50" dirty="0">
                <a:latin typeface="Trebuchet MS" panose="020B0603020202020204"/>
                <a:cs typeface="Trebuchet MS" panose="020B0603020202020204"/>
              </a:rPr>
              <a:t>send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(message)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5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variable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5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65" dirty="0">
                <a:latin typeface="Trebuchet MS" panose="020B0603020202020204"/>
                <a:cs typeface="Trebuchet MS" panose="020B0603020202020204"/>
              </a:rPr>
              <a:t>receive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(message)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64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Q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wish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communicate,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 to: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75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establish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6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them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5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exchange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6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send/receive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64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Implementation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30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75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physical 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(i.e.,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shared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bus)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1460">
              <a:lnSpc>
                <a:spcPts val="3170"/>
              </a:lnSpc>
              <a:spcBef>
                <a:spcPts val="1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  <a:tab pos="1645285" algn="l"/>
                <a:tab pos="3884295" algn="l"/>
                <a:tab pos="7002780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58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spc="58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27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540" dirty="0">
                <a:latin typeface="Times New Roman" panose="02020603050405020304"/>
                <a:cs typeface="Times New Roman" panose="02020603050405020304"/>
              </a:rPr>
              <a:t>/ 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explicit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buffering)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6" y="487071"/>
            <a:ext cx="6236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45" dirty="0">
                <a:latin typeface="Trebuchet MS" panose="020B0603020202020204"/>
                <a:cs typeface="Trebuchet MS" panose="020B0603020202020204"/>
              </a:rPr>
              <a:t>Implementation</a:t>
            </a:r>
            <a:r>
              <a:rPr sz="4400" b="0" spc="-3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65" dirty="0">
                <a:latin typeface="Trebuchet MS" panose="020B0603020202020204"/>
                <a:cs typeface="Trebuchet MS" panose="020B0603020202020204"/>
              </a:rPr>
              <a:t>Questions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356" y="1496000"/>
            <a:ext cx="8960485" cy="33451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5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established?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4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than two</a:t>
            </a:r>
            <a:r>
              <a:rPr sz="2650" spc="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processes?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513080" indent="-300355">
              <a:lnSpc>
                <a:spcPts val="3170"/>
              </a:lnSpc>
              <a:spcBef>
                <a:spcPts val="76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links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communicating 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processes?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4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capacity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link?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5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that the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accommodate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5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variable?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5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unidirectional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5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bi-directional?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709647"/>
            <a:ext cx="6230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100" dirty="0">
                <a:latin typeface="Trebuchet MS" panose="020B0603020202020204"/>
                <a:cs typeface="Trebuchet MS" panose="020B0603020202020204"/>
              </a:rPr>
              <a:t>Message </a:t>
            </a:r>
            <a:r>
              <a:rPr sz="4400" b="0" spc="25" dirty="0">
                <a:latin typeface="Trebuchet MS" panose="020B0603020202020204"/>
                <a:cs typeface="Trebuchet MS" panose="020B0603020202020204"/>
              </a:rPr>
              <a:t>Passing</a:t>
            </a:r>
            <a:r>
              <a:rPr sz="4400" b="0" spc="-6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15" dirty="0">
                <a:latin typeface="Trebuchet MS" panose="020B0603020202020204"/>
                <a:cs typeface="Trebuchet MS" panose="020B0603020202020204"/>
              </a:rPr>
              <a:t>Systems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73" y="1650961"/>
            <a:ext cx="8136255" cy="34118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83260" indent="-670560">
              <a:lnSpc>
                <a:spcPct val="100000"/>
              </a:lnSpc>
              <a:spcBef>
                <a:spcPts val="77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682625" algn="l"/>
                <a:tab pos="683260" algn="l"/>
              </a:tabLst>
            </a:pP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Exchange </a:t>
            </a:r>
            <a:r>
              <a:rPr sz="2850" spc="-190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85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82625" marR="194945" indent="-670560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682625" algn="l"/>
                <a:tab pos="683260" algn="l"/>
              </a:tabLst>
            </a:pP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implementing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primitives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 (send/receive):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101725" lvl="1" indent="-58737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AutoNum type="arabicPeriod"/>
              <a:tabLst>
                <a:tab pos="1101725" algn="l"/>
                <a:tab pos="1102360" algn="l"/>
              </a:tabLst>
            </a:pPr>
            <a:r>
              <a:rPr sz="2850" spc="-8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2850" spc="-5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50" spc="-10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Indirect </a:t>
            </a:r>
            <a:r>
              <a:rPr sz="2850" spc="-14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communications</a:t>
            </a:r>
            <a:r>
              <a:rPr sz="2850" spc="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(Naming)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101725" marR="5080" lvl="1" indent="-586740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AutoNum type="arabicPeriod"/>
              <a:tabLst>
                <a:tab pos="1101725" algn="l"/>
                <a:tab pos="1102360" algn="l"/>
              </a:tabLst>
            </a:pPr>
            <a:r>
              <a:rPr sz="2850" spc="-14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Symmetric </a:t>
            </a:r>
            <a:r>
              <a:rPr sz="2850" spc="-4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50" spc="-14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Asymmetric communications (blocking  versus</a:t>
            </a:r>
            <a:r>
              <a:rPr sz="2850" spc="-7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non-blocking)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101725" lvl="1" indent="-587375">
              <a:lnSpc>
                <a:spcPct val="100000"/>
              </a:lnSpc>
              <a:spcBef>
                <a:spcPts val="455"/>
              </a:spcBef>
              <a:buClr>
                <a:srgbClr val="9A2D1F"/>
              </a:buClr>
              <a:buSzPct val="84000"/>
              <a:buAutoNum type="arabicPeriod"/>
              <a:tabLst>
                <a:tab pos="1101725" algn="l"/>
                <a:tab pos="1102360" algn="l"/>
              </a:tabLst>
            </a:pPr>
            <a:r>
              <a:rPr sz="2850" spc="-16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Buffering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154983"/>
            <a:ext cx="5278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Direct</a:t>
            </a:r>
            <a:r>
              <a:rPr sz="4400" spc="-210" dirty="0"/>
              <a:t> </a:t>
            </a:r>
            <a:r>
              <a:rPr sz="4400" spc="-3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5951" y="781778"/>
            <a:ext cx="9058910" cy="56597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3050" spc="-15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name each </a:t>
            </a:r>
            <a:r>
              <a:rPr sz="3050" spc="-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3050" spc="2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explicitly: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45" dirty="0">
                <a:latin typeface="Trebuchet MS" panose="020B0603020202020204"/>
                <a:cs typeface="Trebuchet MS" panose="020B0603020202020204"/>
              </a:rPr>
              <a:t>send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(P,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message)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P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35" dirty="0">
                <a:latin typeface="Trebuchet MS" panose="020B0603020202020204"/>
                <a:cs typeface="Trebuchet MS" panose="020B0603020202020204"/>
              </a:rPr>
              <a:t>receive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(Q,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message)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receive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65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Q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Properties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Links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established</a:t>
            </a:r>
            <a:r>
              <a:rPr sz="26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automatically.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exactly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communicating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exists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exactly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6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link.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other’s</a:t>
            </a:r>
            <a:r>
              <a:rPr sz="265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identity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2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unidirectional,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bi-directional.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64490" marR="86995">
              <a:lnSpc>
                <a:spcPts val="3170"/>
              </a:lnSpc>
              <a:spcBef>
                <a:spcPts val="5"/>
              </a:spcBef>
            </a:pPr>
            <a:r>
              <a:rPr sz="2650" spc="-15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Disadvantage: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process(es)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wishes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with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5664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Indirect</a:t>
            </a:r>
            <a:r>
              <a:rPr sz="4400" spc="-220" dirty="0"/>
              <a:t> </a:t>
            </a:r>
            <a:r>
              <a:rPr sz="4400" spc="-3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6946" y="1333032"/>
            <a:ext cx="8272145" cy="4276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directed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received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mailboxes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(also 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referred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5" dirty="0">
                <a:latin typeface="Times New Roman" panose="02020603050405020304"/>
                <a:cs typeface="Times New Roman" panose="02020603050405020304"/>
              </a:rPr>
              <a:t>ports).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id.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mailbox.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Properties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established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23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23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several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6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links.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23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unidirectional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bi-directional.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7366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Indirect </a:t>
            </a:r>
            <a:r>
              <a:rPr sz="4400" spc="-310" dirty="0"/>
              <a:t>Communication</a:t>
            </a:r>
            <a:r>
              <a:rPr sz="4400" spc="-150" dirty="0"/>
              <a:t> </a:t>
            </a:r>
            <a:r>
              <a:rPr sz="4400" spc="-265" dirty="0"/>
              <a:t>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7599680" cy="34239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Operations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mailbox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receive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6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destroy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Primitives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30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as: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25" dirty="0">
                <a:latin typeface="Trebuchet MS" panose="020B0603020202020204"/>
                <a:cs typeface="Trebuchet MS" panose="020B0603020202020204"/>
              </a:rPr>
              <a:t>send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(A,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message)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55" dirty="0">
                <a:latin typeface="Trebuchet MS" panose="020B0603020202020204"/>
                <a:cs typeface="Trebuchet MS" panose="020B0603020202020204"/>
              </a:rPr>
              <a:t>receive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(A,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message)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receive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r>
              <a:rPr sz="26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7366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Indirect </a:t>
            </a:r>
            <a:r>
              <a:rPr sz="4400" spc="-310" dirty="0"/>
              <a:t>Communication</a:t>
            </a:r>
            <a:r>
              <a:rPr sz="4400" spc="-150" dirty="0"/>
              <a:t> </a:t>
            </a:r>
            <a:r>
              <a:rPr sz="4400" spc="-265" dirty="0"/>
              <a:t>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8361680" cy="42849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Mailbox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P1, P2,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P3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share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mailbox</a:t>
            </a:r>
            <a:r>
              <a:rPr sz="265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A.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P1,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sends;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P2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P3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receive.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Who gets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message?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Solutions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with at most two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receive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operation.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57530" lvl="1" indent="-252095">
              <a:lnSpc>
                <a:spcPts val="3170"/>
              </a:lnSpc>
              <a:spcBef>
                <a:spcPts val="55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select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arbitrarily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receiver.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notified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was.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416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5798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4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What’s </a:t>
            </a:r>
            <a:r>
              <a:rPr sz="4400" b="0" spc="-1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4400" b="0" spc="-1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today’s</a:t>
            </a:r>
            <a:r>
              <a:rPr sz="4400" b="0" spc="-4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18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lecture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5582285" cy="33451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Concept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77850" indent="-56578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Manager</a:t>
            </a:r>
            <a:r>
              <a:rPr sz="30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Responsibilities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77850" indent="-56578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77850" indent="-56578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Operations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77850" indent="-56578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b="1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Cooperating</a:t>
            </a:r>
            <a:r>
              <a:rPr sz="3050" b="1" spc="-2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b="1" spc="-1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Processes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 marL="577850" indent="-56578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AutoNum type="arabicPeriod"/>
              <a:tabLst>
                <a:tab pos="577850" algn="l"/>
                <a:tab pos="578485" algn="l"/>
              </a:tabLst>
            </a:pPr>
            <a:r>
              <a:rPr sz="3050" b="1" spc="-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Inter-process</a:t>
            </a:r>
            <a:r>
              <a:rPr sz="3050" b="1" spc="-28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b="1" spc="-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Communication</a:t>
            </a: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316991" y="7077995"/>
            <a:ext cx="19113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3774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Synchronization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6946" y="1328869"/>
            <a:ext cx="7415530" cy="42595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9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passing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blocking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305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non-blocking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Four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synchronization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27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Blocking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send: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220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blocked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received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mailbox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Nonblocking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send: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225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resumes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immediately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sending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Blocking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receive: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220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receiver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blocks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available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7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Nonblocking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receive: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220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receiver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immediately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either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valid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message.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4479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49" y="171641"/>
            <a:ext cx="4762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0" dirty="0">
                <a:latin typeface="Trebuchet MS" panose="020B0603020202020204"/>
                <a:cs typeface="Trebuchet MS" panose="020B0603020202020204"/>
              </a:rPr>
              <a:t>Produces</a:t>
            </a:r>
            <a:r>
              <a:rPr sz="4400" b="0" spc="-3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50" dirty="0">
                <a:latin typeface="Trebuchet MS" panose="020B0603020202020204"/>
                <a:cs typeface="Trebuchet MS" panose="020B0603020202020204"/>
              </a:rPr>
              <a:t>Consumer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090" y="1368072"/>
            <a:ext cx="53822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43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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Producer-consumer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30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trivial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56" y="2341879"/>
            <a:ext cx="298513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message</a:t>
            </a:r>
            <a:r>
              <a:rPr sz="175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next_produced;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56" y="2666434"/>
            <a:ext cx="190753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while (true)</a:t>
            </a:r>
            <a:r>
              <a:rPr sz="175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{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456" y="3177561"/>
            <a:ext cx="2716530" cy="6750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send(next_produced);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}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8641" y="4560861"/>
            <a:ext cx="3521710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4670" indent="-635">
              <a:lnSpc>
                <a:spcPct val="101000"/>
              </a:lnSpc>
              <a:spcBef>
                <a:spcPts val="95"/>
              </a:spcBef>
            </a:pPr>
            <a:r>
              <a:rPr sz="1850" dirty="0">
                <a:latin typeface="Courier New" panose="02070309020205020404"/>
                <a:cs typeface="Courier New" panose="02070309020205020404"/>
              </a:rPr>
              <a:t>m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essage next_consumed;  while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(true)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{</a:t>
            </a:r>
            <a:endParaRPr sz="1750">
              <a:latin typeface="Courier New" panose="02070309020205020404"/>
              <a:cs typeface="Courier New" panose="02070309020205020404"/>
            </a:endParaRPr>
          </a:p>
          <a:p>
            <a:pPr marL="41465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receive(next_consumed);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0998" y="5651965"/>
            <a:ext cx="52724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/* consume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the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item in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next consumed</a:t>
            </a:r>
            <a:r>
              <a:rPr sz="175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*/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8641" y="5918720"/>
            <a:ext cx="1682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Courier New" panose="02070309020205020404"/>
                <a:cs typeface="Courier New" panose="02070309020205020404"/>
              </a:rPr>
              <a:t>}</a:t>
            </a:r>
            <a:endParaRPr sz="18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1976" y="2043171"/>
            <a:ext cx="21304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sz="1950" spc="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producer</a:t>
            </a:r>
            <a:r>
              <a:rPr sz="19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merely 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invokes </a:t>
            </a:r>
            <a:r>
              <a:rPr sz="19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blocking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1976" y="2646648"/>
            <a:ext cx="20999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0" dirty="0">
                <a:latin typeface="Times New Roman" panose="02020603050405020304"/>
                <a:cs typeface="Times New Roman" panose="02020603050405020304"/>
              </a:rPr>
              <a:t>send() call </a:t>
            </a:r>
            <a:r>
              <a:rPr sz="1950" spc="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waits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1449" y="2879875"/>
            <a:ext cx="726820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750" spc="5" dirty="0">
                <a:latin typeface="Courier New" panose="02070309020205020404"/>
                <a:cs typeface="Courier New" panose="02070309020205020404"/>
              </a:rPr>
              <a:t>/*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produce </a:t>
            </a:r>
            <a:r>
              <a:rPr sz="1750" spc="-5" dirty="0">
                <a:latin typeface="Courier New" panose="02070309020205020404"/>
                <a:cs typeface="Courier New" panose="02070309020205020404"/>
              </a:rPr>
              <a:t>an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item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in </a:t>
            </a:r>
            <a:r>
              <a:rPr sz="1750" dirty="0">
                <a:latin typeface="Courier New" panose="02070309020205020404"/>
                <a:cs typeface="Courier New" panose="02070309020205020404"/>
              </a:rPr>
              <a:t>next </a:t>
            </a:r>
            <a:r>
              <a:rPr sz="1750" spc="5" dirty="0">
                <a:latin typeface="Courier New" panose="02070309020205020404"/>
                <a:cs typeface="Courier New" panose="02070309020205020404"/>
              </a:rPr>
              <a:t>produced */ </a:t>
            </a:r>
            <a:r>
              <a:rPr sz="2925" spc="15" baseline="-16000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925" spc="22" baseline="-16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925" spc="7" baseline="-16000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925" spc="-262" baseline="-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15" baseline="-1600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925" baseline="-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1976" y="3250124"/>
            <a:ext cx="1857375" cy="932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85"/>
              </a:spcBef>
            </a:pPr>
            <a:r>
              <a:rPr sz="1950" spc="5" dirty="0">
                <a:latin typeface="Times New Roman" panose="02020603050405020304"/>
                <a:cs typeface="Times New Roman" panose="02020603050405020304"/>
              </a:rPr>
              <a:t>delivered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either  the receiver or the 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mailbox.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4022" y="4612642"/>
            <a:ext cx="198818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950" spc="10" dirty="0">
                <a:latin typeface="Times New Roman" panose="02020603050405020304"/>
                <a:cs typeface="Times New Roman" panose="02020603050405020304"/>
              </a:rPr>
              <a:t>Likewise, </a:t>
            </a:r>
            <a:r>
              <a:rPr sz="1950" spc="1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the  consumer invokes 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receive(), it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blocks  until a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950" spc="5" dirty="0">
                <a:latin typeface="Times New Roman" panose="02020603050405020304"/>
                <a:cs typeface="Times New Roman" panose="02020603050405020304"/>
              </a:rPr>
              <a:t>available.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67" y="218887"/>
            <a:ext cx="219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5" dirty="0"/>
              <a:t>Buffering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5277" y="932873"/>
            <a:ext cx="9190355" cy="50971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exchanged 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reside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temporary</a:t>
            </a:r>
            <a:r>
              <a:rPr sz="305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queue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Three 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ways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implement</a:t>
            </a:r>
            <a:r>
              <a:rPr sz="30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queues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97890" lvl="1" indent="-375920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AutoNum type="arabicPeriod"/>
              <a:tabLst>
                <a:tab pos="897890" algn="l"/>
                <a:tab pos="898525" algn="l"/>
              </a:tabLst>
            </a:pPr>
            <a:r>
              <a:rPr sz="2650" spc="-9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2650" spc="-5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731645" marR="343535" indent="-502920">
              <a:lnSpc>
                <a:spcPts val="3170"/>
              </a:lnSpc>
              <a:spcBef>
                <a:spcPts val="535"/>
              </a:spcBef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messages </a:t>
            </a:r>
            <a:r>
              <a:rPr sz="2650" spc="-23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queued within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link,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receiver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retrieves</a:t>
            </a:r>
            <a:r>
              <a:rPr sz="26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message.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97890" lvl="1" indent="-375920">
              <a:lnSpc>
                <a:spcPct val="100000"/>
              </a:lnSpc>
              <a:spcBef>
                <a:spcPts val="325"/>
              </a:spcBef>
              <a:buClr>
                <a:srgbClr val="9A2D1F"/>
              </a:buClr>
              <a:buSzPct val="85000"/>
              <a:buAutoNum type="arabicPeriod" startAt="2"/>
              <a:tabLst>
                <a:tab pos="897890" algn="l"/>
                <a:tab pos="898525" algn="l"/>
              </a:tabLst>
            </a:pPr>
            <a:r>
              <a:rPr sz="2650" spc="-160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Bounded</a:t>
            </a:r>
            <a:r>
              <a:rPr sz="2650" spc="-8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731645" marR="873760" indent="-502920">
              <a:lnSpc>
                <a:spcPts val="3170"/>
              </a:lnSpc>
              <a:spcBef>
                <a:spcPts val="545"/>
              </a:spcBef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finite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buffers.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buffers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sender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freed</a:t>
            </a:r>
            <a:r>
              <a:rPr sz="26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up.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97890" lvl="1" indent="-375920">
              <a:lnSpc>
                <a:spcPct val="100000"/>
              </a:lnSpc>
              <a:spcBef>
                <a:spcPts val="315"/>
              </a:spcBef>
              <a:buClr>
                <a:srgbClr val="9A2D1F"/>
              </a:buClr>
              <a:buSzPct val="85000"/>
              <a:buAutoNum type="arabicPeriod" startAt="3"/>
              <a:tabLst>
                <a:tab pos="897890" algn="l"/>
                <a:tab pos="898525" algn="l"/>
              </a:tabLst>
            </a:pPr>
            <a:r>
              <a:rPr sz="2650" spc="-12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Unbounded</a:t>
            </a:r>
            <a:r>
              <a:rPr sz="2650" spc="-8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731645" marR="5080" indent="-502920">
              <a:lnSpc>
                <a:spcPts val="3170"/>
              </a:lnSpc>
              <a:spcBef>
                <a:spcPts val="545"/>
              </a:spcBef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unlimited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space,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consequently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never needs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block.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r>
              <a:rPr spc="114" dirty="0"/>
              <a:t>2</a:t>
            </a:r>
            <a:endParaRPr spc="114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202229"/>
            <a:ext cx="758761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310" dirty="0"/>
              <a:t>Communication </a:t>
            </a:r>
            <a:r>
              <a:rPr sz="4400" spc="-260" dirty="0"/>
              <a:t>in </a:t>
            </a:r>
            <a:r>
              <a:rPr sz="4400" spc="-190" dirty="0"/>
              <a:t>Client/Server  </a:t>
            </a:r>
            <a:r>
              <a:rPr sz="4400" spc="-360" dirty="0"/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6946" y="1962821"/>
            <a:ext cx="8369934" cy="27082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9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Sockets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0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Remote </a:t>
            </a:r>
            <a:r>
              <a:rPr sz="3050" spc="-9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procedure</a:t>
            </a:r>
            <a:r>
              <a:rPr sz="3050" spc="-5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calls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Pipes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Inter-Process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might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each 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use?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r>
              <a:rPr spc="114" dirty="0"/>
              <a:t>3</a:t>
            </a:r>
            <a:endParaRPr spc="114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709647"/>
            <a:ext cx="2488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1.</a:t>
            </a:r>
            <a:r>
              <a:rPr sz="4400" spc="-195" dirty="0"/>
              <a:t> </a:t>
            </a:r>
            <a:r>
              <a:rPr sz="4400" spc="-325" dirty="0"/>
              <a:t>Sockets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8373745" cy="40913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point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805815" algn="l"/>
                <a:tab pos="1616710" algn="l"/>
                <a:tab pos="2157095" algn="l"/>
                <a:tab pos="3461385" algn="l"/>
                <a:tab pos="5894070" algn="l"/>
                <a:tab pos="6771005" algn="l"/>
                <a:tab pos="717867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3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26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k 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sockets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Socket </a:t>
            </a:r>
            <a:r>
              <a:rPr sz="3050" spc="33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05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Port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ports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below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are considered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30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known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FTP: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21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1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Telnet: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23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server:</a:t>
            </a:r>
            <a:r>
              <a:rPr sz="2650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80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9052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1884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Sockets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176895" cy="400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Client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initiates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connection,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assigned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3050" spc="-5" dirty="0">
                <a:latin typeface="Times New Roman" panose="02020603050405020304"/>
                <a:cs typeface="Times New Roman" panose="02020603050405020304"/>
              </a:rPr>
              <a:t>port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computer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Connection on one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host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30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unique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Sockets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3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Connection-oriented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(TCP)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socket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Connectionless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(UDP)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socket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Low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Shares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unstructured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stream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bytes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r>
              <a:rPr spc="114" dirty="0"/>
              <a:t>5</a:t>
            </a:r>
            <a:endParaRPr spc="114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1884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Sockets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8636" y="1786127"/>
            <a:ext cx="8005571" cy="48722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2</a:t>
            </a:r>
            <a:r>
              <a:rPr spc="114" dirty="0"/>
              <a:t>6</a:t>
            </a:r>
            <a:endParaRPr spc="114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544" y="239268"/>
            <a:ext cx="9706610" cy="7295515"/>
            <a:chOff x="161544" y="239268"/>
            <a:chExt cx="9706610" cy="7295515"/>
          </a:xfrm>
        </p:grpSpPr>
        <p:sp>
          <p:nvSpPr>
            <p:cNvPr id="3" name="object 3"/>
            <p:cNvSpPr/>
            <p:nvPr/>
          </p:nvSpPr>
          <p:spPr>
            <a:xfrm>
              <a:off x="350520" y="239268"/>
              <a:ext cx="9517380" cy="729538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1544" y="694639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251459" y="502919"/>
                  </a:moveTo>
                  <a:lnTo>
                    <a:pt x="206310" y="498862"/>
                  </a:lnTo>
                  <a:lnTo>
                    <a:pt x="163795" y="487165"/>
                  </a:lnTo>
                  <a:lnTo>
                    <a:pt x="124629" y="468545"/>
                  </a:lnTo>
                  <a:lnTo>
                    <a:pt x="89527" y="443716"/>
                  </a:lnTo>
                  <a:lnTo>
                    <a:pt x="59203" y="413392"/>
                  </a:lnTo>
                  <a:lnTo>
                    <a:pt x="34374" y="378290"/>
                  </a:lnTo>
                  <a:lnTo>
                    <a:pt x="15754" y="339124"/>
                  </a:lnTo>
                  <a:lnTo>
                    <a:pt x="4057" y="296609"/>
                  </a:lnTo>
                  <a:lnTo>
                    <a:pt x="0" y="251459"/>
                  </a:lnTo>
                  <a:lnTo>
                    <a:pt x="4057" y="206310"/>
                  </a:lnTo>
                  <a:lnTo>
                    <a:pt x="15754" y="163795"/>
                  </a:lnTo>
                  <a:lnTo>
                    <a:pt x="34374" y="124629"/>
                  </a:lnTo>
                  <a:lnTo>
                    <a:pt x="59203" y="89527"/>
                  </a:lnTo>
                  <a:lnTo>
                    <a:pt x="89527" y="59203"/>
                  </a:lnTo>
                  <a:lnTo>
                    <a:pt x="124629" y="34374"/>
                  </a:lnTo>
                  <a:lnTo>
                    <a:pt x="163795" y="15754"/>
                  </a:lnTo>
                  <a:lnTo>
                    <a:pt x="206310" y="4057"/>
                  </a:lnTo>
                  <a:lnTo>
                    <a:pt x="251459" y="0"/>
                  </a:lnTo>
                  <a:lnTo>
                    <a:pt x="296609" y="4057"/>
                  </a:lnTo>
                  <a:lnTo>
                    <a:pt x="339124" y="15754"/>
                  </a:lnTo>
                  <a:lnTo>
                    <a:pt x="378290" y="34374"/>
                  </a:lnTo>
                  <a:lnTo>
                    <a:pt x="413392" y="59203"/>
                  </a:lnTo>
                  <a:lnTo>
                    <a:pt x="443716" y="89527"/>
                  </a:lnTo>
                  <a:lnTo>
                    <a:pt x="468545" y="124629"/>
                  </a:lnTo>
                  <a:lnTo>
                    <a:pt x="487165" y="163795"/>
                  </a:lnTo>
                  <a:lnTo>
                    <a:pt x="498862" y="206310"/>
                  </a:lnTo>
                  <a:lnTo>
                    <a:pt x="502919" y="251459"/>
                  </a:lnTo>
                  <a:lnTo>
                    <a:pt x="498862" y="296609"/>
                  </a:lnTo>
                  <a:lnTo>
                    <a:pt x="487165" y="339124"/>
                  </a:lnTo>
                  <a:lnTo>
                    <a:pt x="468545" y="378290"/>
                  </a:lnTo>
                  <a:lnTo>
                    <a:pt x="443716" y="413392"/>
                  </a:lnTo>
                  <a:lnTo>
                    <a:pt x="413392" y="443716"/>
                  </a:lnTo>
                  <a:lnTo>
                    <a:pt x="378290" y="468545"/>
                  </a:lnTo>
                  <a:lnTo>
                    <a:pt x="339124" y="487165"/>
                  </a:lnTo>
                  <a:lnTo>
                    <a:pt x="296609" y="498862"/>
                  </a:lnTo>
                  <a:lnTo>
                    <a:pt x="251459" y="502919"/>
                  </a:lnTo>
                  <a:close/>
                </a:path>
              </a:pathLst>
            </a:custGeom>
            <a:solidFill>
              <a:srgbClr val="D348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19297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" dirty="0"/>
              <a:t>3.</a:t>
            </a:r>
            <a:r>
              <a:rPr sz="4400" spc="-195" dirty="0"/>
              <a:t> </a:t>
            </a:r>
            <a:r>
              <a:rPr sz="4400" spc="-315" dirty="0"/>
              <a:t>Pipes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7653655" cy="33762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IPC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mechanism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early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30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systems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Four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issues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30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considered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Unidirectional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bi-directional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bidirectional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half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duplex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6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duplex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3170"/>
              </a:lnSpc>
              <a:spcBef>
                <a:spcPts val="54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relationship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(such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i="1" spc="-210" dirty="0">
                <a:latin typeface="Times New Roman" panose="02020603050405020304"/>
                <a:cs typeface="Times New Roman" panose="02020603050405020304"/>
              </a:rPr>
              <a:t>parent-child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exist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communicating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650" i="1" spc="-175" dirty="0">
                <a:latin typeface="Times New Roman" panose="02020603050405020304"/>
                <a:cs typeface="Times New Roman" panose="02020603050405020304"/>
              </a:rPr>
              <a:t>?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3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pipe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network?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6" y="1052660"/>
            <a:ext cx="8937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20" dirty="0">
                <a:latin typeface="Trebuchet MS" panose="020B0603020202020204"/>
                <a:cs typeface="Trebuchet MS" panose="020B0603020202020204"/>
              </a:rPr>
              <a:t>Pipes: </a:t>
            </a:r>
            <a:r>
              <a:rPr sz="4400" b="0" spc="-15" dirty="0">
                <a:latin typeface="Trebuchet MS" panose="020B0603020202020204"/>
                <a:cs typeface="Trebuchet MS" panose="020B0603020202020204"/>
              </a:rPr>
              <a:t>Shared </a:t>
            </a:r>
            <a:r>
              <a:rPr sz="4400" b="0" spc="-190" dirty="0">
                <a:latin typeface="Trebuchet MS" panose="020B0603020202020204"/>
                <a:cs typeface="Trebuchet MS" panose="020B0603020202020204"/>
              </a:rPr>
              <a:t>info </a:t>
            </a:r>
            <a:r>
              <a:rPr sz="4400" b="0" spc="-135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4400" b="0" spc="-130" dirty="0">
                <a:latin typeface="Trebuchet MS" panose="020B0603020202020204"/>
                <a:cs typeface="Trebuchet MS" panose="020B0603020202020204"/>
              </a:rPr>
              <a:t>kernel</a:t>
            </a:r>
            <a:r>
              <a:rPr sz="4400" b="0" spc="-130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4400" b="0" spc="-13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4400" b="0" spc="-7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135" dirty="0">
                <a:latin typeface="Trebuchet MS" panose="020B0603020202020204"/>
                <a:cs typeface="Trebuchet MS" panose="020B0603020202020204"/>
              </a:rPr>
              <a:t>memory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6620" y="4149852"/>
            <a:ext cx="3352800" cy="670560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278765" algn="ctr">
              <a:lnSpc>
                <a:spcPct val="100000"/>
              </a:lnSpc>
              <a:spcBef>
                <a:spcPts val="610"/>
              </a:spcBef>
            </a:pPr>
            <a:r>
              <a:rPr sz="3050" i="1" spc="10" dirty="0">
                <a:latin typeface="Arial" panose="020B0604020202020204"/>
                <a:cs typeface="Arial" panose="020B0604020202020204"/>
              </a:rPr>
              <a:t>Pipe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032" y="4233671"/>
            <a:ext cx="894715" cy="954405"/>
          </a:xfrm>
          <a:custGeom>
            <a:avLst/>
            <a:gdLst/>
            <a:ahLst/>
            <a:cxnLst/>
            <a:rect l="l" t="t" r="r" b="b"/>
            <a:pathLst>
              <a:path w="894714" h="954404">
                <a:moveTo>
                  <a:pt x="894588" y="269748"/>
                </a:moveTo>
                <a:lnTo>
                  <a:pt x="626363" y="0"/>
                </a:lnTo>
                <a:lnTo>
                  <a:pt x="626363" y="129540"/>
                </a:lnTo>
                <a:lnTo>
                  <a:pt x="515111" y="129540"/>
                </a:lnTo>
                <a:lnTo>
                  <a:pt x="462362" y="131648"/>
                </a:lnTo>
                <a:lnTo>
                  <a:pt x="411155" y="137838"/>
                </a:lnTo>
                <a:lnTo>
                  <a:pt x="361747" y="147903"/>
                </a:lnTo>
                <a:lnTo>
                  <a:pt x="314396" y="161639"/>
                </a:lnTo>
                <a:lnTo>
                  <a:pt x="269357" y="178839"/>
                </a:lnTo>
                <a:lnTo>
                  <a:pt x="226888" y="199298"/>
                </a:lnTo>
                <a:lnTo>
                  <a:pt x="187245" y="222812"/>
                </a:lnTo>
                <a:lnTo>
                  <a:pt x="150685" y="249174"/>
                </a:lnTo>
                <a:lnTo>
                  <a:pt x="117465" y="278179"/>
                </a:lnTo>
                <a:lnTo>
                  <a:pt x="87841" y="309622"/>
                </a:lnTo>
                <a:lnTo>
                  <a:pt x="62070" y="343297"/>
                </a:lnTo>
                <a:lnTo>
                  <a:pt x="40409" y="378999"/>
                </a:lnTo>
                <a:lnTo>
                  <a:pt x="23115" y="416523"/>
                </a:lnTo>
                <a:lnTo>
                  <a:pt x="10444" y="455664"/>
                </a:lnTo>
                <a:lnTo>
                  <a:pt x="2653" y="496215"/>
                </a:lnTo>
                <a:lnTo>
                  <a:pt x="0" y="537972"/>
                </a:lnTo>
                <a:lnTo>
                  <a:pt x="0" y="954024"/>
                </a:lnTo>
                <a:lnTo>
                  <a:pt x="268223" y="954024"/>
                </a:lnTo>
                <a:lnTo>
                  <a:pt x="268223" y="537972"/>
                </a:lnTo>
                <a:lnTo>
                  <a:pt x="274702" y="508242"/>
                </a:lnTo>
                <a:lnTo>
                  <a:pt x="322208" y="456915"/>
                </a:lnTo>
                <a:lnTo>
                  <a:pt x="360357" y="436863"/>
                </a:lnTo>
                <a:lnTo>
                  <a:pt x="406183" y="421583"/>
                </a:lnTo>
                <a:lnTo>
                  <a:pt x="458248" y="411848"/>
                </a:lnTo>
                <a:lnTo>
                  <a:pt x="515111" y="408432"/>
                </a:lnTo>
                <a:lnTo>
                  <a:pt x="626363" y="408432"/>
                </a:lnTo>
                <a:lnTo>
                  <a:pt x="626363" y="537972"/>
                </a:lnTo>
                <a:lnTo>
                  <a:pt x="894588" y="269748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98564" y="4322064"/>
            <a:ext cx="942340" cy="914400"/>
          </a:xfrm>
          <a:custGeom>
            <a:avLst/>
            <a:gdLst/>
            <a:ahLst/>
            <a:cxnLst/>
            <a:rect l="l" t="t" r="r" b="b"/>
            <a:pathLst>
              <a:path w="942340" h="914400">
                <a:moveTo>
                  <a:pt x="665988" y="914400"/>
                </a:moveTo>
                <a:lnTo>
                  <a:pt x="941832" y="653796"/>
                </a:lnTo>
                <a:lnTo>
                  <a:pt x="813816" y="649224"/>
                </a:lnTo>
                <a:lnTo>
                  <a:pt x="816864" y="537972"/>
                </a:lnTo>
                <a:lnTo>
                  <a:pt x="816181" y="485169"/>
                </a:lnTo>
                <a:lnTo>
                  <a:pt x="811407" y="433804"/>
                </a:lnTo>
                <a:lnTo>
                  <a:pt x="802736" y="384135"/>
                </a:lnTo>
                <a:lnTo>
                  <a:pt x="790360" y="336422"/>
                </a:lnTo>
                <a:lnTo>
                  <a:pt x="774475" y="290924"/>
                </a:lnTo>
                <a:lnTo>
                  <a:pt x="755275" y="247900"/>
                </a:lnTo>
                <a:lnTo>
                  <a:pt x="732955" y="207607"/>
                </a:lnTo>
                <a:lnTo>
                  <a:pt x="707707" y="170306"/>
                </a:lnTo>
                <a:lnTo>
                  <a:pt x="679727" y="136256"/>
                </a:lnTo>
                <a:lnTo>
                  <a:pt x="649209" y="105715"/>
                </a:lnTo>
                <a:lnTo>
                  <a:pt x="616346" y="78942"/>
                </a:lnTo>
                <a:lnTo>
                  <a:pt x="581334" y="56197"/>
                </a:lnTo>
                <a:lnTo>
                  <a:pt x="544366" y="37738"/>
                </a:lnTo>
                <a:lnTo>
                  <a:pt x="505637" y="23824"/>
                </a:lnTo>
                <a:lnTo>
                  <a:pt x="465341" y="14714"/>
                </a:lnTo>
                <a:lnTo>
                  <a:pt x="423672" y="10668"/>
                </a:lnTo>
                <a:lnTo>
                  <a:pt x="7620" y="0"/>
                </a:lnTo>
                <a:lnTo>
                  <a:pt x="0" y="268223"/>
                </a:lnTo>
                <a:lnTo>
                  <a:pt x="416052" y="278892"/>
                </a:lnTo>
                <a:lnTo>
                  <a:pt x="445518" y="286583"/>
                </a:lnTo>
                <a:lnTo>
                  <a:pt x="495068" y="335955"/>
                </a:lnTo>
                <a:lnTo>
                  <a:pt x="513819" y="374757"/>
                </a:lnTo>
                <a:lnTo>
                  <a:pt x="527663" y="421050"/>
                </a:lnTo>
                <a:lnTo>
                  <a:pt x="535937" y="473395"/>
                </a:lnTo>
                <a:lnTo>
                  <a:pt x="537972" y="530352"/>
                </a:lnTo>
                <a:lnTo>
                  <a:pt x="534924" y="641604"/>
                </a:lnTo>
                <a:lnTo>
                  <a:pt x="405384" y="638556"/>
                </a:lnTo>
                <a:lnTo>
                  <a:pt x="665988" y="91440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9586" y="5203854"/>
            <a:ext cx="11156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10" dirty="0">
                <a:latin typeface="Arial" panose="020B0604020202020204"/>
                <a:cs typeface="Arial" panose="020B0604020202020204"/>
              </a:rPr>
              <a:t>write()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7237" y="5182626"/>
            <a:ext cx="10725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Arial" panose="020B0604020202020204"/>
                <a:cs typeface="Arial" panose="020B0604020202020204"/>
              </a:rPr>
              <a:t>r</a:t>
            </a:r>
            <a:r>
              <a:rPr sz="3050" i="1" spc="25" dirty="0">
                <a:latin typeface="Arial" panose="020B0604020202020204"/>
                <a:cs typeface="Arial" panose="020B0604020202020204"/>
              </a:rPr>
              <a:t>ea</a:t>
            </a:r>
            <a:r>
              <a:rPr sz="3050" i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3050" i="1" spc="30" dirty="0">
                <a:latin typeface="Arial" panose="020B0604020202020204"/>
                <a:cs typeface="Arial" panose="020B0604020202020204"/>
              </a:rPr>
              <a:t>(</a:t>
            </a:r>
            <a:r>
              <a:rPr sz="3050" i="1" spc="10" dirty="0">
                <a:latin typeface="Arial" panose="020B0604020202020204"/>
                <a:cs typeface="Arial" panose="020B0604020202020204"/>
              </a:rPr>
              <a:t>)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2965" y="3506184"/>
            <a:ext cx="7886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10" dirty="0">
                <a:latin typeface="Arial" panose="020B0604020202020204"/>
                <a:cs typeface="Arial" panose="020B0604020202020204"/>
              </a:rPr>
              <a:t>f</a:t>
            </a:r>
            <a:r>
              <a:rPr sz="3050" i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3050" i="1" spc="10" dirty="0">
                <a:latin typeface="Arial" panose="020B0604020202020204"/>
                <a:cs typeface="Arial" panose="020B0604020202020204"/>
              </a:rPr>
              <a:t>[</a:t>
            </a:r>
            <a:r>
              <a:rPr sz="3050" i="1" spc="25" dirty="0">
                <a:latin typeface="Arial" panose="020B0604020202020204"/>
                <a:cs typeface="Arial" panose="020B0604020202020204"/>
              </a:rPr>
              <a:t>1</a:t>
            </a:r>
            <a:r>
              <a:rPr sz="3050" i="1" spc="5" dirty="0">
                <a:latin typeface="Arial" panose="020B0604020202020204"/>
                <a:cs typeface="Arial" panose="020B0604020202020204"/>
              </a:rPr>
              <a:t>]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9045" y="2492735"/>
            <a:ext cx="2607310" cy="15214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225"/>
              </a:spcBef>
            </a:pPr>
            <a:r>
              <a:rPr sz="2650" spc="-20" dirty="0">
                <a:latin typeface="Arial" panose="020B0604020202020204"/>
                <a:cs typeface="Arial" panose="020B0604020202020204"/>
              </a:rPr>
              <a:t>Buffer </a:t>
            </a:r>
            <a:r>
              <a:rPr sz="2650" spc="5" dirty="0">
                <a:latin typeface="Arial" panose="020B0604020202020204"/>
                <a:cs typeface="Arial" panose="020B0604020202020204"/>
              </a:rPr>
              <a:t>in</a:t>
            </a:r>
            <a:r>
              <a:rPr sz="26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180" dirty="0">
                <a:latin typeface="Arial" panose="020B0604020202020204"/>
                <a:cs typeface="Arial" panose="020B0604020202020204"/>
              </a:rPr>
              <a:t>kernel</a:t>
            </a:r>
            <a:r>
              <a:rPr sz="2650" spc="-180" dirty="0">
                <a:latin typeface="AoyagiKouzanFontT"/>
                <a:cs typeface="AoyagiKouzanFontT"/>
              </a:rPr>
              <a:t>’</a:t>
            </a:r>
            <a:r>
              <a:rPr sz="2650" spc="-180" dirty="0">
                <a:latin typeface="Arial" panose="020B0604020202020204"/>
                <a:cs typeface="Arial" panose="020B0604020202020204"/>
              </a:rPr>
              <a:t>s  </a:t>
            </a:r>
            <a:r>
              <a:rPr sz="2650" spc="-15" dirty="0">
                <a:latin typeface="Arial" panose="020B0604020202020204"/>
                <a:cs typeface="Arial" panose="020B0604020202020204"/>
              </a:rPr>
              <a:t>memory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462280">
              <a:lnSpc>
                <a:spcPct val="100000"/>
              </a:lnSpc>
              <a:spcBef>
                <a:spcPts val="1705"/>
              </a:spcBef>
            </a:pPr>
            <a:r>
              <a:rPr sz="3050" i="1" spc="10" dirty="0">
                <a:latin typeface="Arial" panose="020B0604020202020204"/>
                <a:cs typeface="Arial" panose="020B0604020202020204"/>
              </a:rPr>
              <a:t>fd[0]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0659" y="2878835"/>
            <a:ext cx="676910" cy="1259205"/>
          </a:xfrm>
          <a:custGeom>
            <a:avLst/>
            <a:gdLst/>
            <a:ahLst/>
            <a:cxnLst/>
            <a:rect l="l" t="t" r="r" b="b"/>
            <a:pathLst>
              <a:path w="676910" h="1259204">
                <a:moveTo>
                  <a:pt x="44943" y="1188090"/>
                </a:moveTo>
                <a:lnTo>
                  <a:pt x="35276" y="1182960"/>
                </a:lnTo>
                <a:lnTo>
                  <a:pt x="665988" y="0"/>
                </a:lnTo>
                <a:lnTo>
                  <a:pt x="676656" y="4572"/>
                </a:lnTo>
                <a:lnTo>
                  <a:pt x="44943" y="1188090"/>
                </a:lnTo>
                <a:close/>
              </a:path>
              <a:path w="676910" h="1259204">
                <a:moveTo>
                  <a:pt x="0" y="1258824"/>
                </a:moveTo>
                <a:lnTo>
                  <a:pt x="3048" y="1165860"/>
                </a:lnTo>
                <a:lnTo>
                  <a:pt x="35276" y="1182960"/>
                </a:lnTo>
                <a:lnTo>
                  <a:pt x="28956" y="1194816"/>
                </a:lnTo>
                <a:lnTo>
                  <a:pt x="38100" y="1200912"/>
                </a:lnTo>
                <a:lnTo>
                  <a:pt x="69107" y="1200912"/>
                </a:lnTo>
                <a:lnTo>
                  <a:pt x="77724" y="1205484"/>
                </a:lnTo>
                <a:lnTo>
                  <a:pt x="0" y="1258824"/>
                </a:lnTo>
                <a:close/>
              </a:path>
              <a:path w="676910" h="1259204">
                <a:moveTo>
                  <a:pt x="38100" y="1200912"/>
                </a:moveTo>
                <a:lnTo>
                  <a:pt x="28956" y="1194816"/>
                </a:lnTo>
                <a:lnTo>
                  <a:pt x="35276" y="1182960"/>
                </a:lnTo>
                <a:lnTo>
                  <a:pt x="44943" y="1188090"/>
                </a:lnTo>
                <a:lnTo>
                  <a:pt x="38100" y="1200912"/>
                </a:lnTo>
                <a:close/>
              </a:path>
              <a:path w="676910" h="1259204">
                <a:moveTo>
                  <a:pt x="69107" y="1200912"/>
                </a:moveTo>
                <a:lnTo>
                  <a:pt x="38100" y="1200912"/>
                </a:lnTo>
                <a:lnTo>
                  <a:pt x="44943" y="1188090"/>
                </a:lnTo>
                <a:lnTo>
                  <a:pt x="69107" y="120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12" name="object 12"/>
          <p:cNvSpPr txBox="1"/>
          <p:nvPr/>
        </p:nvSpPr>
        <p:spPr>
          <a:xfrm>
            <a:off x="305800" y="7095872"/>
            <a:ext cx="211454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dirty="0">
                <a:latin typeface="Arial" panose="020B0604020202020204"/>
                <a:cs typeface="Arial" panose="020B0604020202020204"/>
              </a:rPr>
              <a:t>3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4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096" y="535956"/>
            <a:ext cx="2874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Introduction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316991" y="7077995"/>
            <a:ext cx="19113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511" y="1576892"/>
            <a:ext cx="8864600" cy="3818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715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spc="-190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constitutes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own 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space.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6985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75" dirty="0">
                <a:latin typeface="Times New Roman" panose="02020603050405020304"/>
                <a:cs typeface="Times New Roman" panose="02020603050405020304"/>
              </a:rPr>
              <a:t>created,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850" spc="-2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communicate 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child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is: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64490">
              <a:lnSpc>
                <a:spcPct val="100000"/>
              </a:lnSpc>
              <a:spcBef>
                <a:spcPts val="445"/>
              </a:spcBef>
            </a:pPr>
            <a:r>
              <a:rPr sz="2400" spc="-1050" dirty="0">
                <a:solidFill>
                  <a:srgbClr val="9A2D1F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400" spc="25" dirty="0">
                <a:solidFill>
                  <a:srgbClr val="9A2D1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parent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receives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exit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ts val="3370"/>
              </a:lnSpc>
              <a:spcBef>
                <a:spcPts val="88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254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far, 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we’ve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discussed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mechanisms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during 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60" dirty="0">
                <a:latin typeface="Times New Roman" panose="02020603050405020304"/>
                <a:cs typeface="Times New Roman" panose="02020603050405020304"/>
              </a:rPr>
              <a:t>creation/termination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7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850" spc="-24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communicate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4653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20" dirty="0">
                <a:latin typeface="Trebuchet MS" panose="020B0603020202020204"/>
                <a:cs typeface="Trebuchet MS" panose="020B0603020202020204"/>
              </a:rPr>
              <a:t>Pipe </a:t>
            </a:r>
            <a:r>
              <a:rPr sz="4400" b="0" spc="-145" dirty="0">
                <a:latin typeface="Trebuchet MS" panose="020B0603020202020204"/>
                <a:cs typeface="Trebuchet MS" panose="020B0603020202020204"/>
              </a:rPr>
              <a:t>Creation</a:t>
            </a:r>
            <a:r>
              <a:rPr sz="4400" b="0" spc="-4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245" dirty="0">
                <a:latin typeface="Trebuchet MS" panose="020B0603020202020204"/>
                <a:cs typeface="Trebuchet MS" panose="020B0603020202020204"/>
              </a:rPr>
              <a:t>(Unix)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90575" y="7081734"/>
            <a:ext cx="24130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0" dirty="0">
                <a:latin typeface="Arial" panose="020B0604020202020204"/>
                <a:cs typeface="Arial" panose="020B0604020202020204"/>
              </a:rPr>
              <a:t>3</a:t>
            </a:r>
            <a:r>
              <a:rPr sz="1500" spc="20" dirty="0">
                <a:latin typeface="Arial" panose="020B0604020202020204"/>
                <a:cs typeface="Arial" panose="020B0604020202020204"/>
              </a:rPr>
              <a:t>5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659" y="1662140"/>
            <a:ext cx="8246109" cy="401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i="1" spc="-5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2200" i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&lt;unistd.h&gt;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170"/>
              </a:lnSpc>
            </a:pPr>
            <a:r>
              <a:rPr sz="2650" b="1" i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650" b="1" i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pipe(int</a:t>
            </a:r>
            <a:r>
              <a:rPr sz="2650" b="1" i="1" spc="-2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i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filedes[2]);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50">
              <a:latin typeface="Courier New" panose="02070309020205020404"/>
              <a:cs typeface="Courier New" panose="02070309020205020404"/>
            </a:endParaRPr>
          </a:p>
          <a:p>
            <a:pPr marL="312420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2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Creates</a:t>
            </a:r>
            <a:r>
              <a:rPr sz="2650" spc="-1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18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650" spc="-3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pair</a:t>
            </a:r>
            <a:r>
              <a:rPr sz="2650" spc="-16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7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50" spc="-1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2650" spc="-13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descriptors</a:t>
            </a:r>
            <a:r>
              <a:rPr sz="2650" spc="-1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pointing</a:t>
            </a:r>
            <a:r>
              <a:rPr sz="2650" spc="-12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10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650" spc="-18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a</a:t>
            </a:r>
            <a:r>
              <a:rPr sz="2650" spc="-1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4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2650" spc="-13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inode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12420" indent="-300355">
              <a:lnSpc>
                <a:spcPts val="3080"/>
              </a:lnSpc>
              <a:spcBef>
                <a:spcPts val="1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6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Places</a:t>
            </a:r>
            <a:r>
              <a:rPr sz="2650" spc="-18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2650" spc="-1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3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650" spc="-16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650" spc="-16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7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2650" spc="-17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pointed</a:t>
            </a:r>
            <a:r>
              <a:rPr sz="2650" spc="-16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10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650" spc="-1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6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650" spc="-1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filedes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688975" lvl="1" indent="-325120">
              <a:lnSpc>
                <a:spcPts val="297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88975" algn="l"/>
                <a:tab pos="689610" algn="l"/>
              </a:tabLst>
            </a:pPr>
            <a:r>
              <a:rPr sz="26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filedes[0] </a:t>
            </a:r>
            <a:r>
              <a:rPr sz="2650" spc="-114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50" spc="7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650" spc="-40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reading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688975" lvl="1" indent="-325120">
              <a:lnSpc>
                <a:spcPts val="308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88975" algn="l"/>
                <a:tab pos="689610" algn="l"/>
              </a:tabLst>
            </a:pPr>
            <a:r>
              <a:rPr sz="2650" spc="-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filedes[1] </a:t>
            </a:r>
            <a:r>
              <a:rPr sz="2650" spc="-114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650" spc="7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650" spc="-33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2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writing.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A2D1F"/>
              </a:buClr>
              <a:buFont typeface="Webdings" panose="05030102010509060703"/>
              <a:buChar char=""/>
            </a:pPr>
            <a:endParaRPr sz="2750">
              <a:latin typeface="Arial" panose="020B0604020202020204"/>
              <a:cs typeface="Arial" panose="020B0604020202020204"/>
            </a:endParaRPr>
          </a:p>
          <a:p>
            <a:pPr marL="312420" indent="-300355">
              <a:lnSpc>
                <a:spcPct val="100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3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650" spc="-15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success, </a:t>
            </a:r>
            <a:r>
              <a:rPr sz="2650" spc="-5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zero </a:t>
            </a:r>
            <a:r>
              <a:rPr sz="2650" spc="-114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650" spc="-36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2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returned.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312420" indent="-300355">
              <a:lnSpc>
                <a:spcPct val="100000"/>
              </a:lnSpc>
              <a:spcBef>
                <a:spcPts val="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3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650" spc="-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error, </a:t>
            </a:r>
            <a:r>
              <a:rPr sz="2650" spc="-39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-1 </a:t>
            </a:r>
            <a:r>
              <a:rPr sz="2650" spc="-114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650" spc="-509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50" spc="-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returned</a:t>
            </a:r>
            <a:endParaRPr sz="26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1253" y="7128798"/>
            <a:ext cx="21145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" panose="020B0604020202020204"/>
                <a:cs typeface="Arial" panose="020B0604020202020204"/>
              </a:rPr>
              <a:t>3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6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2800" y="3613403"/>
            <a:ext cx="5280660" cy="2541270"/>
            <a:chOff x="3352800" y="3613403"/>
            <a:chExt cx="5280660" cy="2541270"/>
          </a:xfrm>
        </p:grpSpPr>
        <p:sp>
          <p:nvSpPr>
            <p:cNvPr id="4" name="object 4"/>
            <p:cNvSpPr/>
            <p:nvPr/>
          </p:nvSpPr>
          <p:spPr>
            <a:xfrm>
              <a:off x="4693919" y="5562600"/>
              <a:ext cx="2682240" cy="586740"/>
            </a:xfrm>
            <a:custGeom>
              <a:avLst/>
              <a:gdLst/>
              <a:ahLst/>
              <a:cxnLst/>
              <a:rect l="l" t="t" r="r" b="b"/>
              <a:pathLst>
                <a:path w="2682240" h="586739">
                  <a:moveTo>
                    <a:pt x="0" y="0"/>
                  </a:moveTo>
                  <a:lnTo>
                    <a:pt x="2682239" y="0"/>
                  </a:lnTo>
                  <a:lnTo>
                    <a:pt x="2682239" y="586740"/>
                  </a:lnTo>
                  <a:lnTo>
                    <a:pt x="0" y="58674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52800" y="4808219"/>
              <a:ext cx="5280660" cy="0"/>
            </a:xfrm>
            <a:custGeom>
              <a:avLst/>
              <a:gdLst/>
              <a:ahLst/>
              <a:cxnLst/>
              <a:rect l="l" t="t" r="r" b="b"/>
              <a:pathLst>
                <a:path w="5280659">
                  <a:moveTo>
                    <a:pt x="0" y="0"/>
                  </a:moveTo>
                  <a:lnTo>
                    <a:pt x="5280659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7875" y="3613403"/>
              <a:ext cx="3195955" cy="2248535"/>
            </a:xfrm>
            <a:custGeom>
              <a:avLst/>
              <a:gdLst/>
              <a:ahLst/>
              <a:cxnLst/>
              <a:rect l="l" t="t" r="r" b="b"/>
              <a:pathLst>
                <a:path w="3195954" h="2248535">
                  <a:moveTo>
                    <a:pt x="676668" y="27444"/>
                  </a:moveTo>
                  <a:lnTo>
                    <a:pt x="675132" y="16776"/>
                  </a:lnTo>
                  <a:lnTo>
                    <a:pt x="659892" y="16776"/>
                  </a:lnTo>
                  <a:lnTo>
                    <a:pt x="627888" y="19824"/>
                  </a:lnTo>
                  <a:lnTo>
                    <a:pt x="612648" y="22872"/>
                  </a:lnTo>
                  <a:lnTo>
                    <a:pt x="595884" y="27444"/>
                  </a:lnTo>
                  <a:lnTo>
                    <a:pt x="580644" y="30492"/>
                  </a:lnTo>
                  <a:lnTo>
                    <a:pt x="565404" y="36588"/>
                  </a:lnTo>
                  <a:lnTo>
                    <a:pt x="548640" y="42684"/>
                  </a:lnTo>
                  <a:lnTo>
                    <a:pt x="533400" y="48780"/>
                  </a:lnTo>
                  <a:lnTo>
                    <a:pt x="502920" y="64020"/>
                  </a:lnTo>
                  <a:lnTo>
                    <a:pt x="486156" y="71640"/>
                  </a:lnTo>
                  <a:lnTo>
                    <a:pt x="470916" y="82308"/>
                  </a:lnTo>
                  <a:lnTo>
                    <a:pt x="426720" y="112788"/>
                  </a:lnTo>
                  <a:lnTo>
                    <a:pt x="382524" y="150888"/>
                  </a:lnTo>
                  <a:lnTo>
                    <a:pt x="368808" y="164604"/>
                  </a:lnTo>
                  <a:lnTo>
                    <a:pt x="339852" y="192036"/>
                  </a:lnTo>
                  <a:lnTo>
                    <a:pt x="284988" y="256044"/>
                  </a:lnTo>
                  <a:lnTo>
                    <a:pt x="259080" y="291096"/>
                  </a:lnTo>
                  <a:lnTo>
                    <a:pt x="234696" y="327672"/>
                  </a:lnTo>
                  <a:lnTo>
                    <a:pt x="210312" y="365772"/>
                  </a:lnTo>
                  <a:lnTo>
                    <a:pt x="164592" y="448068"/>
                  </a:lnTo>
                  <a:lnTo>
                    <a:pt x="144780" y="490740"/>
                  </a:lnTo>
                  <a:lnTo>
                    <a:pt x="124968" y="534936"/>
                  </a:lnTo>
                  <a:lnTo>
                    <a:pt x="105156" y="580656"/>
                  </a:lnTo>
                  <a:lnTo>
                    <a:pt x="88392" y="626376"/>
                  </a:lnTo>
                  <a:lnTo>
                    <a:pt x="57912" y="723912"/>
                  </a:lnTo>
                  <a:lnTo>
                    <a:pt x="44196" y="772680"/>
                  </a:lnTo>
                  <a:lnTo>
                    <a:pt x="22860" y="873264"/>
                  </a:lnTo>
                  <a:lnTo>
                    <a:pt x="15240" y="925080"/>
                  </a:lnTo>
                  <a:lnTo>
                    <a:pt x="9144" y="975372"/>
                  </a:lnTo>
                  <a:lnTo>
                    <a:pt x="4572" y="1027188"/>
                  </a:lnTo>
                  <a:lnTo>
                    <a:pt x="1524" y="1080528"/>
                  </a:lnTo>
                  <a:lnTo>
                    <a:pt x="0" y="1132344"/>
                  </a:lnTo>
                  <a:lnTo>
                    <a:pt x="0" y="1184160"/>
                  </a:lnTo>
                  <a:lnTo>
                    <a:pt x="1524" y="1237500"/>
                  </a:lnTo>
                  <a:lnTo>
                    <a:pt x="3048" y="1289316"/>
                  </a:lnTo>
                  <a:lnTo>
                    <a:pt x="6096" y="1339608"/>
                  </a:lnTo>
                  <a:lnTo>
                    <a:pt x="9055" y="1389900"/>
                  </a:lnTo>
                  <a:lnTo>
                    <a:pt x="12192" y="1441716"/>
                  </a:lnTo>
                  <a:lnTo>
                    <a:pt x="16764" y="1492008"/>
                  </a:lnTo>
                  <a:lnTo>
                    <a:pt x="21336" y="1540776"/>
                  </a:lnTo>
                  <a:lnTo>
                    <a:pt x="27432" y="1589544"/>
                  </a:lnTo>
                  <a:lnTo>
                    <a:pt x="39624" y="1684032"/>
                  </a:lnTo>
                  <a:lnTo>
                    <a:pt x="47244" y="1728228"/>
                  </a:lnTo>
                  <a:lnTo>
                    <a:pt x="53340" y="1772424"/>
                  </a:lnTo>
                  <a:lnTo>
                    <a:pt x="62484" y="1816620"/>
                  </a:lnTo>
                  <a:lnTo>
                    <a:pt x="70104" y="1857768"/>
                  </a:lnTo>
                  <a:lnTo>
                    <a:pt x="79248" y="1897392"/>
                  </a:lnTo>
                  <a:lnTo>
                    <a:pt x="88392" y="1935492"/>
                  </a:lnTo>
                  <a:lnTo>
                    <a:pt x="97536" y="1972068"/>
                  </a:lnTo>
                  <a:lnTo>
                    <a:pt x="106680" y="2007120"/>
                  </a:lnTo>
                  <a:lnTo>
                    <a:pt x="117348" y="2039124"/>
                  </a:lnTo>
                  <a:lnTo>
                    <a:pt x="126492" y="2071128"/>
                  </a:lnTo>
                  <a:lnTo>
                    <a:pt x="137160" y="2100084"/>
                  </a:lnTo>
                  <a:lnTo>
                    <a:pt x="143256" y="2112276"/>
                  </a:lnTo>
                  <a:lnTo>
                    <a:pt x="149352" y="2125992"/>
                  </a:lnTo>
                  <a:lnTo>
                    <a:pt x="153924" y="2138184"/>
                  </a:lnTo>
                  <a:lnTo>
                    <a:pt x="160020" y="2150376"/>
                  </a:lnTo>
                  <a:lnTo>
                    <a:pt x="164592" y="2161044"/>
                  </a:lnTo>
                  <a:lnTo>
                    <a:pt x="176784" y="2182380"/>
                  </a:lnTo>
                  <a:lnTo>
                    <a:pt x="182880" y="2191524"/>
                  </a:lnTo>
                  <a:lnTo>
                    <a:pt x="182880" y="2193048"/>
                  </a:lnTo>
                  <a:lnTo>
                    <a:pt x="187172" y="2196477"/>
                  </a:lnTo>
                  <a:lnTo>
                    <a:pt x="164592" y="2226576"/>
                  </a:lnTo>
                  <a:lnTo>
                    <a:pt x="256032" y="2243340"/>
                  </a:lnTo>
                  <a:lnTo>
                    <a:pt x="237337" y="2205240"/>
                  </a:lnTo>
                  <a:lnTo>
                    <a:pt x="214884" y="2159520"/>
                  </a:lnTo>
                  <a:lnTo>
                    <a:pt x="193992" y="2187384"/>
                  </a:lnTo>
                  <a:lnTo>
                    <a:pt x="192024" y="2185428"/>
                  </a:lnTo>
                  <a:lnTo>
                    <a:pt x="191008" y="2183904"/>
                  </a:lnTo>
                  <a:lnTo>
                    <a:pt x="179832" y="2167140"/>
                  </a:lnTo>
                  <a:lnTo>
                    <a:pt x="175260" y="2156472"/>
                  </a:lnTo>
                  <a:lnTo>
                    <a:pt x="169164" y="2145804"/>
                  </a:lnTo>
                  <a:lnTo>
                    <a:pt x="163068" y="2133612"/>
                  </a:lnTo>
                  <a:lnTo>
                    <a:pt x="158496" y="2121420"/>
                  </a:lnTo>
                  <a:lnTo>
                    <a:pt x="152400" y="2109228"/>
                  </a:lnTo>
                  <a:lnTo>
                    <a:pt x="147828" y="2095512"/>
                  </a:lnTo>
                  <a:lnTo>
                    <a:pt x="137160" y="2068080"/>
                  </a:lnTo>
                  <a:lnTo>
                    <a:pt x="126492" y="2036076"/>
                  </a:lnTo>
                  <a:lnTo>
                    <a:pt x="117348" y="2004072"/>
                  </a:lnTo>
                  <a:lnTo>
                    <a:pt x="106680" y="1969020"/>
                  </a:lnTo>
                  <a:lnTo>
                    <a:pt x="97536" y="1932444"/>
                  </a:lnTo>
                  <a:lnTo>
                    <a:pt x="88392" y="1894344"/>
                  </a:lnTo>
                  <a:lnTo>
                    <a:pt x="80772" y="1854720"/>
                  </a:lnTo>
                  <a:lnTo>
                    <a:pt x="71628" y="1813572"/>
                  </a:lnTo>
                  <a:lnTo>
                    <a:pt x="64008" y="1770900"/>
                  </a:lnTo>
                  <a:lnTo>
                    <a:pt x="56388" y="1726704"/>
                  </a:lnTo>
                  <a:lnTo>
                    <a:pt x="50292" y="1682508"/>
                  </a:lnTo>
                  <a:lnTo>
                    <a:pt x="38100" y="1588020"/>
                  </a:lnTo>
                  <a:lnTo>
                    <a:pt x="32004" y="1539252"/>
                  </a:lnTo>
                  <a:lnTo>
                    <a:pt x="22860" y="1441716"/>
                  </a:lnTo>
                  <a:lnTo>
                    <a:pt x="19913" y="1391424"/>
                  </a:lnTo>
                  <a:lnTo>
                    <a:pt x="16764" y="1339608"/>
                  </a:lnTo>
                  <a:lnTo>
                    <a:pt x="13716" y="1287792"/>
                  </a:lnTo>
                  <a:lnTo>
                    <a:pt x="10668" y="1184160"/>
                  </a:lnTo>
                  <a:lnTo>
                    <a:pt x="10668" y="1132344"/>
                  </a:lnTo>
                  <a:lnTo>
                    <a:pt x="13716" y="1028712"/>
                  </a:lnTo>
                  <a:lnTo>
                    <a:pt x="19812" y="976896"/>
                  </a:lnTo>
                  <a:lnTo>
                    <a:pt x="25908" y="926604"/>
                  </a:lnTo>
                  <a:lnTo>
                    <a:pt x="33528" y="874788"/>
                  </a:lnTo>
                  <a:lnTo>
                    <a:pt x="44196" y="824496"/>
                  </a:lnTo>
                  <a:lnTo>
                    <a:pt x="54864" y="775728"/>
                  </a:lnTo>
                  <a:lnTo>
                    <a:pt x="82296" y="678192"/>
                  </a:lnTo>
                  <a:lnTo>
                    <a:pt x="97536" y="630948"/>
                  </a:lnTo>
                  <a:lnTo>
                    <a:pt x="115824" y="583704"/>
                  </a:lnTo>
                  <a:lnTo>
                    <a:pt x="134112" y="539508"/>
                  </a:lnTo>
                  <a:lnTo>
                    <a:pt x="153924" y="495312"/>
                  </a:lnTo>
                  <a:lnTo>
                    <a:pt x="173736" y="452640"/>
                  </a:lnTo>
                  <a:lnTo>
                    <a:pt x="196596" y="411492"/>
                  </a:lnTo>
                  <a:lnTo>
                    <a:pt x="219456" y="371868"/>
                  </a:lnTo>
                  <a:lnTo>
                    <a:pt x="243840" y="333768"/>
                  </a:lnTo>
                  <a:lnTo>
                    <a:pt x="268224" y="297192"/>
                  </a:lnTo>
                  <a:lnTo>
                    <a:pt x="320040" y="230136"/>
                  </a:lnTo>
                  <a:lnTo>
                    <a:pt x="347472" y="199656"/>
                  </a:lnTo>
                  <a:lnTo>
                    <a:pt x="374904" y="172224"/>
                  </a:lnTo>
                  <a:lnTo>
                    <a:pt x="390144" y="158508"/>
                  </a:lnTo>
                  <a:lnTo>
                    <a:pt x="403860" y="144792"/>
                  </a:lnTo>
                  <a:lnTo>
                    <a:pt x="417576" y="132600"/>
                  </a:lnTo>
                  <a:lnTo>
                    <a:pt x="448056" y="111264"/>
                  </a:lnTo>
                  <a:lnTo>
                    <a:pt x="461772" y="100596"/>
                  </a:lnTo>
                  <a:lnTo>
                    <a:pt x="537972" y="57924"/>
                  </a:lnTo>
                  <a:lnTo>
                    <a:pt x="598932" y="36588"/>
                  </a:lnTo>
                  <a:lnTo>
                    <a:pt x="659892" y="27444"/>
                  </a:lnTo>
                  <a:lnTo>
                    <a:pt x="676668" y="27444"/>
                  </a:lnTo>
                  <a:close/>
                </a:path>
                <a:path w="3195954" h="2248535">
                  <a:moveTo>
                    <a:pt x="3195840" y="1132332"/>
                  </a:moveTo>
                  <a:lnTo>
                    <a:pt x="3192792" y="1028700"/>
                  </a:lnTo>
                  <a:lnTo>
                    <a:pt x="3189744" y="976884"/>
                  </a:lnTo>
                  <a:lnTo>
                    <a:pt x="3177552" y="873252"/>
                  </a:lnTo>
                  <a:lnTo>
                    <a:pt x="3171456" y="822960"/>
                  </a:lnTo>
                  <a:lnTo>
                    <a:pt x="3162312" y="772668"/>
                  </a:lnTo>
                  <a:lnTo>
                    <a:pt x="3140976" y="675132"/>
                  </a:lnTo>
                  <a:lnTo>
                    <a:pt x="3116592" y="580644"/>
                  </a:lnTo>
                  <a:lnTo>
                    <a:pt x="3102876" y="536448"/>
                  </a:lnTo>
                  <a:lnTo>
                    <a:pt x="3072396" y="448056"/>
                  </a:lnTo>
                  <a:lnTo>
                    <a:pt x="3055632" y="406908"/>
                  </a:lnTo>
                  <a:lnTo>
                    <a:pt x="3037344" y="367284"/>
                  </a:lnTo>
                  <a:lnTo>
                    <a:pt x="3020580" y="329184"/>
                  </a:lnTo>
                  <a:lnTo>
                    <a:pt x="3000768" y="292608"/>
                  </a:lnTo>
                  <a:lnTo>
                    <a:pt x="2980956" y="257556"/>
                  </a:lnTo>
                  <a:lnTo>
                    <a:pt x="2961144" y="224028"/>
                  </a:lnTo>
                  <a:lnTo>
                    <a:pt x="2919984" y="164592"/>
                  </a:lnTo>
                  <a:lnTo>
                    <a:pt x="2886456" y="124968"/>
                  </a:lnTo>
                  <a:lnTo>
                    <a:pt x="2875788" y="114300"/>
                  </a:lnTo>
                  <a:lnTo>
                    <a:pt x="2865120" y="102108"/>
                  </a:lnTo>
                  <a:lnTo>
                    <a:pt x="2852928" y="91440"/>
                  </a:lnTo>
                  <a:lnTo>
                    <a:pt x="2842260" y="82296"/>
                  </a:lnTo>
                  <a:lnTo>
                    <a:pt x="2830068" y="73152"/>
                  </a:lnTo>
                  <a:lnTo>
                    <a:pt x="2819400" y="64008"/>
                  </a:lnTo>
                  <a:lnTo>
                    <a:pt x="2795016" y="48768"/>
                  </a:lnTo>
                  <a:lnTo>
                    <a:pt x="2784348" y="42672"/>
                  </a:lnTo>
                  <a:lnTo>
                    <a:pt x="2772156" y="36576"/>
                  </a:lnTo>
                  <a:lnTo>
                    <a:pt x="2770632" y="36576"/>
                  </a:lnTo>
                  <a:lnTo>
                    <a:pt x="2770149" y="36474"/>
                  </a:lnTo>
                  <a:lnTo>
                    <a:pt x="2770809" y="33528"/>
                  </a:lnTo>
                  <a:lnTo>
                    <a:pt x="2778252" y="0"/>
                  </a:lnTo>
                  <a:lnTo>
                    <a:pt x="2769108" y="2133"/>
                  </a:lnTo>
                  <a:lnTo>
                    <a:pt x="2769108" y="45720"/>
                  </a:lnTo>
                  <a:lnTo>
                    <a:pt x="2768092" y="45720"/>
                  </a:lnTo>
                  <a:lnTo>
                    <a:pt x="2768142" y="45529"/>
                  </a:lnTo>
                  <a:lnTo>
                    <a:pt x="2769108" y="45720"/>
                  </a:lnTo>
                  <a:lnTo>
                    <a:pt x="2769108" y="2133"/>
                  </a:lnTo>
                  <a:lnTo>
                    <a:pt x="2686812" y="21336"/>
                  </a:lnTo>
                  <a:lnTo>
                    <a:pt x="2759964" y="82296"/>
                  </a:lnTo>
                  <a:lnTo>
                    <a:pt x="2768041" y="45986"/>
                  </a:lnTo>
                  <a:lnTo>
                    <a:pt x="2778252" y="51816"/>
                  </a:lnTo>
                  <a:lnTo>
                    <a:pt x="2790444" y="57912"/>
                  </a:lnTo>
                  <a:lnTo>
                    <a:pt x="2801112" y="65532"/>
                  </a:lnTo>
                  <a:lnTo>
                    <a:pt x="2813304" y="73152"/>
                  </a:lnTo>
                  <a:lnTo>
                    <a:pt x="2823972" y="80772"/>
                  </a:lnTo>
                  <a:lnTo>
                    <a:pt x="2834640" y="89916"/>
                  </a:lnTo>
                  <a:lnTo>
                    <a:pt x="2846832" y="99060"/>
                  </a:lnTo>
                  <a:lnTo>
                    <a:pt x="2900172" y="156972"/>
                  </a:lnTo>
                  <a:lnTo>
                    <a:pt x="2932176" y="199644"/>
                  </a:lnTo>
                  <a:lnTo>
                    <a:pt x="2971812" y="262128"/>
                  </a:lnTo>
                  <a:lnTo>
                    <a:pt x="2991624" y="297180"/>
                  </a:lnTo>
                  <a:lnTo>
                    <a:pt x="3009912" y="333756"/>
                  </a:lnTo>
                  <a:lnTo>
                    <a:pt x="3028200" y="371856"/>
                  </a:lnTo>
                  <a:lnTo>
                    <a:pt x="3046488" y="411480"/>
                  </a:lnTo>
                  <a:lnTo>
                    <a:pt x="3061728" y="452628"/>
                  </a:lnTo>
                  <a:lnTo>
                    <a:pt x="3078492" y="495300"/>
                  </a:lnTo>
                  <a:lnTo>
                    <a:pt x="3105924" y="583692"/>
                  </a:lnTo>
                  <a:lnTo>
                    <a:pt x="3119640" y="630936"/>
                  </a:lnTo>
                  <a:lnTo>
                    <a:pt x="3131832" y="678180"/>
                  </a:lnTo>
                  <a:lnTo>
                    <a:pt x="3142500" y="725424"/>
                  </a:lnTo>
                  <a:lnTo>
                    <a:pt x="3151644" y="774192"/>
                  </a:lnTo>
                  <a:lnTo>
                    <a:pt x="3160788" y="824484"/>
                  </a:lnTo>
                  <a:lnTo>
                    <a:pt x="3168408" y="874776"/>
                  </a:lnTo>
                  <a:lnTo>
                    <a:pt x="3174504" y="926592"/>
                  </a:lnTo>
                  <a:lnTo>
                    <a:pt x="3179076" y="976884"/>
                  </a:lnTo>
                  <a:lnTo>
                    <a:pt x="3185172" y="1080516"/>
                  </a:lnTo>
                  <a:lnTo>
                    <a:pt x="3185172" y="1184148"/>
                  </a:lnTo>
                  <a:lnTo>
                    <a:pt x="3182124" y="1287780"/>
                  </a:lnTo>
                  <a:lnTo>
                    <a:pt x="3179076" y="1339596"/>
                  </a:lnTo>
                  <a:lnTo>
                    <a:pt x="3172980" y="1440180"/>
                  </a:lnTo>
                  <a:lnTo>
                    <a:pt x="3168408" y="1490472"/>
                  </a:lnTo>
                  <a:lnTo>
                    <a:pt x="3163836" y="1539240"/>
                  </a:lnTo>
                  <a:lnTo>
                    <a:pt x="3157740" y="1588008"/>
                  </a:lnTo>
                  <a:lnTo>
                    <a:pt x="3145548" y="1682496"/>
                  </a:lnTo>
                  <a:lnTo>
                    <a:pt x="3139452" y="1726692"/>
                  </a:lnTo>
                  <a:lnTo>
                    <a:pt x="3131832" y="1770888"/>
                  </a:lnTo>
                  <a:lnTo>
                    <a:pt x="3124212" y="1813560"/>
                  </a:lnTo>
                  <a:lnTo>
                    <a:pt x="3115068" y="1854708"/>
                  </a:lnTo>
                  <a:lnTo>
                    <a:pt x="3107448" y="1894332"/>
                  </a:lnTo>
                  <a:lnTo>
                    <a:pt x="3098304" y="1932432"/>
                  </a:lnTo>
                  <a:lnTo>
                    <a:pt x="3089160" y="1969008"/>
                  </a:lnTo>
                  <a:lnTo>
                    <a:pt x="3078492" y="2004060"/>
                  </a:lnTo>
                  <a:lnTo>
                    <a:pt x="3069348" y="2036064"/>
                  </a:lnTo>
                  <a:lnTo>
                    <a:pt x="3058680" y="2066544"/>
                  </a:lnTo>
                  <a:lnTo>
                    <a:pt x="3048012" y="2095500"/>
                  </a:lnTo>
                  <a:lnTo>
                    <a:pt x="3043440" y="2109216"/>
                  </a:lnTo>
                  <a:lnTo>
                    <a:pt x="3037344" y="2121408"/>
                  </a:lnTo>
                  <a:lnTo>
                    <a:pt x="3032772" y="2133600"/>
                  </a:lnTo>
                  <a:lnTo>
                    <a:pt x="3026676" y="2145792"/>
                  </a:lnTo>
                  <a:lnTo>
                    <a:pt x="3020580" y="2156460"/>
                  </a:lnTo>
                  <a:lnTo>
                    <a:pt x="3016008" y="2167128"/>
                  </a:lnTo>
                  <a:lnTo>
                    <a:pt x="3003816" y="2185416"/>
                  </a:lnTo>
                  <a:lnTo>
                    <a:pt x="2999244" y="2194560"/>
                  </a:lnTo>
                  <a:lnTo>
                    <a:pt x="2993148" y="2200656"/>
                  </a:lnTo>
                  <a:lnTo>
                    <a:pt x="2987052" y="2208276"/>
                  </a:lnTo>
                  <a:lnTo>
                    <a:pt x="2955048" y="2234184"/>
                  </a:lnTo>
                  <a:lnTo>
                    <a:pt x="2950476" y="2237232"/>
                  </a:lnTo>
                  <a:lnTo>
                    <a:pt x="2944380" y="2237232"/>
                  </a:lnTo>
                  <a:lnTo>
                    <a:pt x="2938284" y="2238756"/>
                  </a:lnTo>
                  <a:lnTo>
                    <a:pt x="2939808" y="2247912"/>
                  </a:lnTo>
                  <a:lnTo>
                    <a:pt x="2945904" y="2247912"/>
                  </a:lnTo>
                  <a:lnTo>
                    <a:pt x="2958096" y="2244864"/>
                  </a:lnTo>
                  <a:lnTo>
                    <a:pt x="2996196" y="2215896"/>
                  </a:lnTo>
                  <a:lnTo>
                    <a:pt x="3006864" y="2200656"/>
                  </a:lnTo>
                  <a:lnTo>
                    <a:pt x="3019056" y="2182368"/>
                  </a:lnTo>
                  <a:lnTo>
                    <a:pt x="3025152" y="2171700"/>
                  </a:lnTo>
                  <a:lnTo>
                    <a:pt x="3029724" y="2161032"/>
                  </a:lnTo>
                  <a:lnTo>
                    <a:pt x="3035820" y="2150364"/>
                  </a:lnTo>
                  <a:lnTo>
                    <a:pt x="3041916" y="2138172"/>
                  </a:lnTo>
                  <a:lnTo>
                    <a:pt x="3046488" y="2125980"/>
                  </a:lnTo>
                  <a:lnTo>
                    <a:pt x="3052584" y="2112264"/>
                  </a:lnTo>
                  <a:lnTo>
                    <a:pt x="3067824" y="2071116"/>
                  </a:lnTo>
                  <a:lnTo>
                    <a:pt x="3089160" y="2007108"/>
                  </a:lnTo>
                  <a:lnTo>
                    <a:pt x="3107448" y="1935480"/>
                  </a:lnTo>
                  <a:lnTo>
                    <a:pt x="3116592" y="1897380"/>
                  </a:lnTo>
                  <a:lnTo>
                    <a:pt x="3125736" y="1857756"/>
                  </a:lnTo>
                  <a:lnTo>
                    <a:pt x="3133356" y="1816608"/>
                  </a:lnTo>
                  <a:lnTo>
                    <a:pt x="3156216" y="1684020"/>
                  </a:lnTo>
                  <a:lnTo>
                    <a:pt x="3168408" y="1589532"/>
                  </a:lnTo>
                  <a:lnTo>
                    <a:pt x="3174504" y="1540764"/>
                  </a:lnTo>
                  <a:lnTo>
                    <a:pt x="3179076" y="1491996"/>
                  </a:lnTo>
                  <a:lnTo>
                    <a:pt x="3183648" y="1441704"/>
                  </a:lnTo>
                  <a:lnTo>
                    <a:pt x="3186696" y="1391412"/>
                  </a:lnTo>
                  <a:lnTo>
                    <a:pt x="3189744" y="1339596"/>
                  </a:lnTo>
                  <a:lnTo>
                    <a:pt x="3192792" y="1289304"/>
                  </a:lnTo>
                  <a:lnTo>
                    <a:pt x="3194316" y="1237488"/>
                  </a:lnTo>
                  <a:lnTo>
                    <a:pt x="3195840" y="1184148"/>
                  </a:lnTo>
                  <a:lnTo>
                    <a:pt x="3195840" y="1132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526279" y="6359652"/>
            <a:ext cx="502920" cy="83820"/>
          </a:xfrm>
          <a:custGeom>
            <a:avLst/>
            <a:gdLst/>
            <a:ahLst/>
            <a:cxnLst/>
            <a:rect l="l" t="t" r="r" b="b"/>
            <a:pathLst>
              <a:path w="502920" h="83820">
                <a:moveTo>
                  <a:pt x="419100" y="83820"/>
                </a:moveTo>
                <a:lnTo>
                  <a:pt x="419100" y="0"/>
                </a:lnTo>
                <a:lnTo>
                  <a:pt x="493606" y="36576"/>
                </a:lnTo>
                <a:lnTo>
                  <a:pt x="434340" y="36576"/>
                </a:lnTo>
                <a:lnTo>
                  <a:pt x="434340" y="47244"/>
                </a:lnTo>
                <a:lnTo>
                  <a:pt x="490945" y="47244"/>
                </a:lnTo>
                <a:lnTo>
                  <a:pt x="419100" y="83820"/>
                </a:lnTo>
                <a:close/>
              </a:path>
              <a:path w="502920" h="83820">
                <a:moveTo>
                  <a:pt x="41910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419100" y="36576"/>
                </a:lnTo>
                <a:lnTo>
                  <a:pt x="419100" y="47244"/>
                </a:lnTo>
                <a:close/>
              </a:path>
              <a:path w="502920" h="83820">
                <a:moveTo>
                  <a:pt x="490945" y="47244"/>
                </a:moveTo>
                <a:lnTo>
                  <a:pt x="434340" y="47244"/>
                </a:lnTo>
                <a:lnTo>
                  <a:pt x="434340" y="36576"/>
                </a:lnTo>
                <a:lnTo>
                  <a:pt x="493606" y="36576"/>
                </a:lnTo>
                <a:lnTo>
                  <a:pt x="502920" y="41148"/>
                </a:lnTo>
                <a:lnTo>
                  <a:pt x="49094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0880" y="6359652"/>
            <a:ext cx="335280" cy="83820"/>
          </a:xfrm>
          <a:custGeom>
            <a:avLst/>
            <a:gdLst/>
            <a:ahLst/>
            <a:cxnLst/>
            <a:rect l="l" t="t" r="r" b="b"/>
            <a:pathLst>
              <a:path w="335279" h="83820">
                <a:moveTo>
                  <a:pt x="251460" y="83820"/>
                </a:moveTo>
                <a:lnTo>
                  <a:pt x="251460" y="0"/>
                </a:lnTo>
                <a:lnTo>
                  <a:pt x="325966" y="36576"/>
                </a:lnTo>
                <a:lnTo>
                  <a:pt x="266700" y="36576"/>
                </a:lnTo>
                <a:lnTo>
                  <a:pt x="266700" y="47244"/>
                </a:lnTo>
                <a:lnTo>
                  <a:pt x="323305" y="47244"/>
                </a:lnTo>
                <a:lnTo>
                  <a:pt x="251460" y="83820"/>
                </a:lnTo>
                <a:close/>
              </a:path>
              <a:path w="335279" h="83820">
                <a:moveTo>
                  <a:pt x="25146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251460" y="36576"/>
                </a:lnTo>
                <a:lnTo>
                  <a:pt x="251460" y="47244"/>
                </a:lnTo>
                <a:close/>
              </a:path>
              <a:path w="335279" h="83820">
                <a:moveTo>
                  <a:pt x="323305" y="47244"/>
                </a:moveTo>
                <a:lnTo>
                  <a:pt x="266700" y="47244"/>
                </a:lnTo>
                <a:lnTo>
                  <a:pt x="266700" y="36576"/>
                </a:lnTo>
                <a:lnTo>
                  <a:pt x="325966" y="36576"/>
                </a:lnTo>
                <a:lnTo>
                  <a:pt x="335280" y="41148"/>
                </a:lnTo>
                <a:lnTo>
                  <a:pt x="32330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13020" y="3048000"/>
            <a:ext cx="2011680" cy="1173480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118235">
              <a:lnSpc>
                <a:spcPts val="2490"/>
              </a:lnSpc>
              <a:spcBef>
                <a:spcPts val="990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pfds[0]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6510">
              <a:lnSpc>
                <a:spcPts val="2490"/>
              </a:lnSpc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pfds[1]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3204" y="4233246"/>
            <a:ext cx="3834765" cy="236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0" marR="5080" indent="6985">
              <a:lnSpc>
                <a:spcPct val="125000"/>
              </a:lnSpc>
              <a:spcBef>
                <a:spcPts val="100"/>
              </a:spcBef>
            </a:pPr>
            <a:r>
              <a:rPr sz="2650" i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650" i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650" i="1" spc="-30" dirty="0">
                <a:latin typeface="Arial" panose="020B0604020202020204"/>
                <a:cs typeface="Arial" panose="020B0604020202020204"/>
              </a:rPr>
              <a:t>o</a:t>
            </a:r>
            <a:r>
              <a:rPr sz="2650" i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650" i="1" dirty="0">
                <a:latin typeface="Arial" panose="020B0604020202020204"/>
                <a:cs typeface="Arial" panose="020B0604020202020204"/>
              </a:rPr>
              <a:t>e</a:t>
            </a:r>
            <a:r>
              <a:rPr sz="2650" i="1" spc="-5" dirty="0">
                <a:latin typeface="Arial" panose="020B0604020202020204"/>
                <a:cs typeface="Arial" panose="020B0604020202020204"/>
              </a:rPr>
              <a:t>ss </a:t>
            </a:r>
            <a:r>
              <a:rPr sz="2650" i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50" i="1" spc="-15" dirty="0">
                <a:latin typeface="Arial" panose="020B0604020202020204"/>
                <a:cs typeface="Arial" panose="020B0604020202020204"/>
              </a:rPr>
              <a:t>Kernel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L="12700" marR="2101850" indent="514985">
              <a:lnSpc>
                <a:spcPct val="122000"/>
              </a:lnSpc>
              <a:spcBef>
                <a:spcPts val="5"/>
              </a:spcBef>
            </a:pPr>
            <a:r>
              <a:rPr sz="2650" i="1" spc="-5" dirty="0">
                <a:latin typeface="Arial" panose="020B0604020202020204"/>
                <a:cs typeface="Arial" panose="020B0604020202020204"/>
              </a:rPr>
              <a:t>Pipe  </a:t>
            </a:r>
            <a:r>
              <a:rPr sz="2650" i="1" spc="-15" dirty="0">
                <a:latin typeface="Arial" panose="020B0604020202020204"/>
                <a:cs typeface="Arial" panose="020B0604020202020204"/>
              </a:rPr>
              <a:t>flow of</a:t>
            </a:r>
            <a:r>
              <a:rPr sz="265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650" i="1" spc="-15" dirty="0">
                <a:latin typeface="Arial" panose="020B0604020202020204"/>
                <a:cs typeface="Arial" panose="020B0604020202020204"/>
              </a:rPr>
              <a:t>data</a:t>
            </a:r>
            <a:endParaRPr sz="2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0902" y="414094"/>
            <a:ext cx="28733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Pipe</a:t>
            </a:r>
            <a:r>
              <a:rPr spc="-204" dirty="0"/>
              <a:t> </a:t>
            </a:r>
            <a:r>
              <a:rPr spc="-240" dirty="0"/>
              <a:t>Creation</a:t>
            </a:r>
            <a:endParaRPr spc="-240" dirty="0"/>
          </a:p>
        </p:txBody>
      </p:sp>
      <p:sp>
        <p:nvSpPr>
          <p:cNvPr id="12" name="object 12"/>
          <p:cNvSpPr txBox="1"/>
          <p:nvPr/>
        </p:nvSpPr>
        <p:spPr>
          <a:xfrm>
            <a:off x="255579" y="1063194"/>
            <a:ext cx="4578985" cy="13208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9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5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main()</a:t>
            </a:r>
            <a:endParaRPr sz="1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9255" algn="l"/>
              </a:tabLst>
            </a:pPr>
            <a:r>
              <a:rPr sz="1950" b="1" spc="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	</a:t>
            </a:r>
            <a:r>
              <a:rPr sz="1950" b="1" spc="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95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pfds[2];</a:t>
            </a:r>
            <a:endParaRPr sz="1950">
              <a:latin typeface="Courier New" panose="02070309020205020404"/>
              <a:cs typeface="Courier New" panose="02070309020205020404"/>
            </a:endParaRPr>
          </a:p>
          <a:p>
            <a:pPr marL="347345">
              <a:lnSpc>
                <a:spcPct val="100000"/>
              </a:lnSpc>
              <a:spcBef>
                <a:spcPts val="1340"/>
              </a:spcBef>
            </a:pP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65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(pipe(pfds) </a:t>
            </a: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650" b="1" spc="-1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-1)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1" y="2358590"/>
            <a:ext cx="363982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2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65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perror</a:t>
            </a:r>
            <a:r>
              <a:rPr sz="2650" b="1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5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"pipe"</a:t>
            </a:r>
            <a:r>
              <a:rPr sz="2650" b="1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2650" b="1" spc="-1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exit(1);</a:t>
            </a:r>
            <a:r>
              <a:rPr sz="2650" b="1" spc="-2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739" y="3404115"/>
            <a:ext cx="2266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575" y="7063255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Arial" panose="020B0604020202020204"/>
                <a:cs typeface="Arial" panose="020B0604020202020204"/>
              </a:rPr>
              <a:t>3</a:t>
            </a:r>
            <a:r>
              <a:rPr sz="1500" spc="20" dirty="0">
                <a:latin typeface="Arial" panose="020B0604020202020204"/>
                <a:cs typeface="Arial" panose="020B0604020202020204"/>
              </a:rPr>
              <a:t>7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059" y="1915227"/>
            <a:ext cx="8048625" cy="96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spc="254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i="1" spc="1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(int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filedescriptor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050" i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50" i="1" spc="15" dirty="0">
                <a:latin typeface="Courier New" panose="02070309020205020404"/>
                <a:cs typeface="Courier New" panose="02070309020205020404"/>
              </a:rPr>
              <a:t>char</a:t>
            </a:r>
            <a:endParaRPr sz="3050">
              <a:latin typeface="Courier New" panose="02070309020205020404"/>
              <a:cs typeface="Courier New" panose="02070309020205020404"/>
            </a:endParaRPr>
          </a:p>
          <a:p>
            <a:pPr marL="312420">
              <a:lnSpc>
                <a:spcPct val="100000"/>
              </a:lnSpc>
              <a:spcBef>
                <a:spcPts val="40"/>
              </a:spcBef>
            </a:pPr>
            <a:r>
              <a:rPr sz="3050" i="1" spc="1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3050" i="1" spc="1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3050" i="1" spc="1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50" i="1" spc="1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305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bytetoread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);</a:t>
            </a:r>
            <a:endParaRPr sz="30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59" y="4044251"/>
            <a:ext cx="8048625" cy="96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spc="254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i="1" spc="1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(int</a:t>
            </a:r>
            <a:r>
              <a:rPr sz="3050" i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filedescriptor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,char</a:t>
            </a:r>
            <a:endParaRPr sz="3050">
              <a:latin typeface="Courier New" panose="02070309020205020404"/>
              <a:cs typeface="Courier New" panose="02070309020205020404"/>
            </a:endParaRPr>
          </a:p>
          <a:p>
            <a:pPr marL="312420">
              <a:lnSpc>
                <a:spcPct val="100000"/>
              </a:lnSpc>
              <a:spcBef>
                <a:spcPts val="40"/>
              </a:spcBef>
            </a:pPr>
            <a:r>
              <a:rPr sz="3050" i="1" spc="5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,int</a:t>
            </a:r>
            <a:r>
              <a:rPr sz="305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50" i="1" spc="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bytetowrite</a:t>
            </a:r>
            <a:r>
              <a:rPr sz="3050" i="1" spc="5" dirty="0">
                <a:latin typeface="Courier New" panose="02070309020205020404"/>
                <a:cs typeface="Courier New" panose="02070309020205020404"/>
              </a:rPr>
              <a:t>);</a:t>
            </a:r>
            <a:endParaRPr sz="30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7364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5" dirty="0">
                <a:latin typeface="Trebuchet MS" panose="020B0603020202020204"/>
                <a:cs typeface="Trebuchet MS" panose="020B0603020202020204"/>
              </a:rPr>
              <a:t>Reading/Writing </a:t>
            </a:r>
            <a:r>
              <a:rPr sz="4400" b="0" spc="-229" dirty="0">
                <a:latin typeface="Trebuchet MS" panose="020B0603020202020204"/>
                <a:cs typeface="Trebuchet MS" panose="020B0603020202020204"/>
              </a:rPr>
              <a:t>from/to </a:t>
            </a:r>
            <a:r>
              <a:rPr sz="4400" b="0" spc="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4400" b="0" spc="-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120" dirty="0">
                <a:latin typeface="Trebuchet MS" panose="020B0603020202020204"/>
                <a:cs typeface="Trebuchet MS" panose="020B0603020202020204"/>
              </a:rPr>
              <a:t>Pipe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24" y="7020572"/>
            <a:ext cx="250317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553" y="4411454"/>
            <a:ext cx="43592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200" b="1" i="1" spc="-1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write(pfds[1], "test",</a:t>
            </a:r>
            <a:r>
              <a:rPr sz="2200" b="1" i="1" spc="4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b="1" i="1" spc="-1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5);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55" y="381197"/>
            <a:ext cx="2033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400" b="0" spc="-36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4400" b="0" spc="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4400" b="0" spc="-9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400" b="0" spc="-1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4400" b="0" spc="-28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4400" b="0" spc="-110" dirty="0">
                <a:latin typeface="Trebuchet MS" panose="020B0603020202020204"/>
                <a:cs typeface="Trebuchet MS" panose="020B0603020202020204"/>
              </a:rPr>
              <a:t>e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2019" y="4216908"/>
            <a:ext cx="5364480" cy="508000"/>
          </a:xfrm>
          <a:custGeom>
            <a:avLst/>
            <a:gdLst/>
            <a:ahLst/>
            <a:cxnLst/>
            <a:rect l="l" t="t" r="r" b="b"/>
            <a:pathLst>
              <a:path w="5364480" h="508000">
                <a:moveTo>
                  <a:pt x="5364480" y="507491"/>
                </a:moveTo>
                <a:lnTo>
                  <a:pt x="0" y="507491"/>
                </a:lnTo>
                <a:lnTo>
                  <a:pt x="0" y="0"/>
                </a:lnTo>
                <a:lnTo>
                  <a:pt x="5364480" y="0"/>
                </a:lnTo>
                <a:lnTo>
                  <a:pt x="5364480" y="507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799" y="3902075"/>
            <a:ext cx="5364480" cy="509270"/>
          </a:xfrm>
          <a:custGeom>
            <a:avLst/>
            <a:gdLst/>
            <a:ahLst/>
            <a:cxnLst/>
            <a:rect l="l" t="t" r="r" b="b"/>
            <a:pathLst>
              <a:path w="5364480" h="509270">
                <a:moveTo>
                  <a:pt x="5364480" y="509016"/>
                </a:moveTo>
                <a:lnTo>
                  <a:pt x="0" y="509016"/>
                </a:lnTo>
                <a:lnTo>
                  <a:pt x="0" y="0"/>
                </a:lnTo>
                <a:lnTo>
                  <a:pt x="5364480" y="0"/>
                </a:lnTo>
                <a:lnTo>
                  <a:pt x="5364480" y="509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4800" y="1111250"/>
            <a:ext cx="9217025" cy="55987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pc="-10" dirty="0"/>
              <a:t>int </a:t>
            </a:r>
            <a:r>
              <a:rPr spc="-5" dirty="0"/>
              <a:t>main()</a:t>
            </a:r>
            <a:endParaRPr spc="-5" dirty="0"/>
          </a:p>
          <a:p>
            <a:pPr marL="312420" marR="6544945" indent="-300355">
              <a:lnSpc>
                <a:spcPct val="115000"/>
              </a:lnSpc>
            </a:pPr>
            <a:r>
              <a:rPr spc="-5" dirty="0"/>
              <a:t>{ </a:t>
            </a:r>
            <a:r>
              <a:rPr spc="-10" dirty="0">
                <a:solidFill>
                  <a:srgbClr val="CC3300"/>
                </a:solidFill>
              </a:rPr>
              <a:t>int </a:t>
            </a:r>
            <a:r>
              <a:rPr spc="-5" dirty="0">
                <a:solidFill>
                  <a:srgbClr val="CC3300"/>
                </a:solidFill>
              </a:rPr>
              <a:t>pfds[2];  </a:t>
            </a:r>
            <a:r>
              <a:rPr i="1" spc="-10" dirty="0"/>
              <a:t>char</a:t>
            </a:r>
            <a:r>
              <a:rPr i="1" spc="-45" dirty="0"/>
              <a:t> </a:t>
            </a:r>
            <a:r>
              <a:rPr i="1" spc="-10" dirty="0"/>
              <a:t>buf[30];</a:t>
            </a:r>
            <a:endParaRPr i="1" spc="-10" dirty="0"/>
          </a:p>
          <a:p>
            <a:pPr marL="31242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if (</a:t>
            </a:r>
            <a:r>
              <a:rPr spc="-5" dirty="0">
                <a:solidFill>
                  <a:srgbClr val="CC3300"/>
                </a:solidFill>
              </a:rPr>
              <a:t>pipe(pfds) </a:t>
            </a:r>
            <a:r>
              <a:rPr spc="-5" dirty="0"/>
              <a:t>== </a:t>
            </a:r>
            <a:r>
              <a:rPr dirty="0"/>
              <a:t>-1)</a:t>
            </a:r>
            <a:r>
              <a:rPr spc="-10" dirty="0"/>
              <a:t> </a:t>
            </a:r>
            <a:endParaRPr spc="-10" dirty="0"/>
          </a:p>
          <a:p>
            <a:pPr marL="31242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{</a:t>
            </a:r>
            <a:endParaRPr spc="-5" dirty="0"/>
          </a:p>
          <a:p>
            <a:pPr marL="202438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perror("pipe");</a:t>
            </a:r>
            <a:endParaRPr spc="-5" dirty="0"/>
          </a:p>
          <a:p>
            <a:pPr marL="202438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exit(1);</a:t>
            </a:r>
            <a:r>
              <a:rPr spc="-10" dirty="0"/>
              <a:t> </a:t>
            </a:r>
            <a:r>
              <a:rPr spc="-5" dirty="0"/>
              <a:t>}</a:t>
            </a:r>
            <a:endParaRPr spc="-5" dirty="0"/>
          </a:p>
          <a:p>
            <a:pPr marL="312420">
              <a:lnSpc>
                <a:spcPts val="2295"/>
              </a:lnSpc>
              <a:spcBef>
                <a:spcPts val="400"/>
              </a:spcBef>
            </a:pPr>
            <a:r>
              <a:rPr spc="-5" dirty="0"/>
              <a:t>printf("writing to </a:t>
            </a:r>
            <a:r>
              <a:rPr spc="-10" dirty="0"/>
              <a:t>file </a:t>
            </a:r>
            <a:r>
              <a:rPr spc="-5" dirty="0"/>
              <a:t>descriptor </a:t>
            </a:r>
            <a:r>
              <a:rPr spc="-10" dirty="0"/>
              <a:t>#%d\n",</a:t>
            </a:r>
            <a:r>
              <a:rPr spc="10" dirty="0"/>
              <a:t> </a:t>
            </a:r>
            <a:r>
              <a:rPr spc="-5" dirty="0"/>
              <a:t>pfds[1]);</a:t>
            </a:r>
            <a:endParaRPr spc="-5" dirty="0"/>
          </a:p>
          <a:p>
            <a:pPr marL="514985">
              <a:lnSpc>
                <a:spcPts val="2835"/>
              </a:lnSpc>
            </a:pPr>
            <a:r>
              <a:rPr sz="2650" b="0" i="0" spc="-1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write(1, "test", </a:t>
            </a:r>
            <a:r>
              <a:rPr sz="2650" b="0" i="0" spc="-1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5);?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2270"/>
              </a:lnSpc>
            </a:pPr>
            <a:r>
              <a:rPr spc="-5" dirty="0"/>
              <a:t>printf("reading </a:t>
            </a:r>
            <a:r>
              <a:rPr spc="-10" dirty="0"/>
              <a:t>from </a:t>
            </a:r>
            <a:r>
              <a:rPr dirty="0"/>
              <a:t>file</a:t>
            </a:r>
            <a:r>
              <a:rPr spc="-10" dirty="0"/>
              <a:t> </a:t>
            </a:r>
            <a:r>
              <a:rPr spc="-5" dirty="0"/>
              <a:t>descriptor</a:t>
            </a:r>
            <a:r>
              <a:rPr lang="en-US" spc="-5" dirty="0"/>
              <a:t> </a:t>
            </a:r>
            <a:r>
              <a:rPr spc="-5" dirty="0">
                <a:sym typeface="+mn-ea"/>
              </a:rPr>
              <a:t>#%d\n",pfds[0]);</a:t>
            </a:r>
            <a:endParaRPr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lang="en-US" spc="-10" dirty="0">
                <a:solidFill>
                  <a:srgbClr val="CC3300"/>
                </a:solidFill>
                <a:sym typeface="+mn-ea"/>
              </a:rPr>
              <a:t>   </a:t>
            </a:r>
            <a:r>
              <a:rPr spc="-10" dirty="0">
                <a:solidFill>
                  <a:srgbClr val="CC3300"/>
                </a:solidFill>
                <a:sym typeface="+mn-ea"/>
              </a:rPr>
              <a:t>read(pfds[0], buf,</a:t>
            </a:r>
            <a:r>
              <a:rPr spc="10" dirty="0">
                <a:solidFill>
                  <a:srgbClr val="CC3300"/>
                </a:solidFill>
                <a:sym typeface="+mn-ea"/>
              </a:rPr>
              <a:t> </a:t>
            </a:r>
            <a:r>
              <a:rPr spc="-10" dirty="0">
                <a:solidFill>
                  <a:srgbClr val="CC3300"/>
                </a:solidFill>
                <a:sym typeface="+mn-ea"/>
              </a:rPr>
              <a:t>5);</a:t>
            </a:r>
            <a:endParaRPr sz="2650" b="0" i="0" spc="-15" dirty="0">
              <a:solidFill>
                <a:srgbClr val="CC3300"/>
              </a:solidFill>
              <a:latin typeface="Courier New" panose="02070309020205020404"/>
              <a:cs typeface="Courier New" panose="02070309020205020404"/>
            </a:endParaRPr>
          </a:p>
          <a:p>
            <a:pPr marL="514985">
              <a:lnSpc>
                <a:spcPct val="100000"/>
              </a:lnSpc>
              <a:spcBef>
                <a:spcPts val="1195"/>
              </a:spcBef>
            </a:pPr>
            <a:r>
              <a:rPr sz="2650" b="0" i="0" spc="-1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read(0, </a:t>
            </a:r>
            <a:r>
              <a:rPr sz="2650" b="0" i="0" spc="-1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buf,</a:t>
            </a:r>
            <a:r>
              <a:rPr sz="2650" b="0" i="0" spc="-35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50" b="0" i="0" spc="-20" dirty="0">
                <a:solidFill>
                  <a:srgbClr val="CC3300"/>
                </a:solidFill>
                <a:latin typeface="Courier New" panose="02070309020205020404"/>
                <a:cs typeface="Courier New" panose="02070309020205020404"/>
              </a:rPr>
              <a:t>5);?</a:t>
            </a:r>
            <a:endParaRPr sz="2650">
              <a:latin typeface="Courier New" panose="02070309020205020404"/>
              <a:cs typeface="Courier New" panose="02070309020205020404"/>
            </a:endParaRPr>
          </a:p>
          <a:p>
            <a:pPr marL="312420">
              <a:lnSpc>
                <a:spcPct val="100000"/>
              </a:lnSpc>
              <a:spcBef>
                <a:spcPts val="1435"/>
              </a:spcBef>
            </a:pPr>
            <a:r>
              <a:rPr spc="-5" dirty="0"/>
              <a:t>printf("read %s\n",</a:t>
            </a:r>
            <a:r>
              <a:rPr spc="-10" dirty="0"/>
              <a:t> </a:t>
            </a:r>
            <a:r>
              <a:rPr spc="-5" dirty="0"/>
              <a:t>buf);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}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280400" y="7095872"/>
            <a:ext cx="26225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 panose="020B0604020202020204"/>
                <a:cs typeface="Arial" panose="020B0604020202020204"/>
              </a:rPr>
            </a:fld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979" y="5562600"/>
            <a:ext cx="2682240" cy="586740"/>
          </a:xfrm>
          <a:custGeom>
            <a:avLst/>
            <a:gdLst/>
            <a:ahLst/>
            <a:cxnLst/>
            <a:rect l="l" t="t" r="r" b="b"/>
            <a:pathLst>
              <a:path w="2682240" h="586739">
                <a:moveTo>
                  <a:pt x="0" y="0"/>
                </a:moveTo>
                <a:lnTo>
                  <a:pt x="2682240" y="0"/>
                </a:lnTo>
                <a:lnTo>
                  <a:pt x="2682240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622" y="3630167"/>
            <a:ext cx="7889875" cy="2268220"/>
            <a:chOff x="916622" y="3630167"/>
            <a:chExt cx="7889875" cy="2268220"/>
          </a:xfrm>
        </p:grpSpPr>
        <p:sp>
          <p:nvSpPr>
            <p:cNvPr id="4" name="object 4"/>
            <p:cNvSpPr/>
            <p:nvPr/>
          </p:nvSpPr>
          <p:spPr>
            <a:xfrm>
              <a:off x="922020" y="4808981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5088" y="3630167"/>
              <a:ext cx="2184400" cy="2268220"/>
            </a:xfrm>
            <a:custGeom>
              <a:avLst/>
              <a:gdLst/>
              <a:ahLst/>
              <a:cxnLst/>
              <a:rect l="l" t="t" r="r" b="b"/>
              <a:pathLst>
                <a:path w="2184400" h="2268220">
                  <a:moveTo>
                    <a:pt x="2100749" y="2230474"/>
                  </a:moveTo>
                  <a:lnTo>
                    <a:pt x="1979676" y="2225040"/>
                  </a:lnTo>
                  <a:lnTo>
                    <a:pt x="1879092" y="2217420"/>
                  </a:lnTo>
                  <a:lnTo>
                    <a:pt x="1776984" y="2206752"/>
                  </a:lnTo>
                  <a:lnTo>
                    <a:pt x="1677924" y="2193036"/>
                  </a:lnTo>
                  <a:lnTo>
                    <a:pt x="1577340" y="2176272"/>
                  </a:lnTo>
                  <a:lnTo>
                    <a:pt x="1479804" y="2157984"/>
                  </a:lnTo>
                  <a:lnTo>
                    <a:pt x="1383792" y="2136648"/>
                  </a:lnTo>
                  <a:lnTo>
                    <a:pt x="1287780" y="2112264"/>
                  </a:lnTo>
                  <a:lnTo>
                    <a:pt x="1194816" y="2086356"/>
                  </a:lnTo>
                  <a:lnTo>
                    <a:pt x="1103376" y="2057400"/>
                  </a:lnTo>
                  <a:lnTo>
                    <a:pt x="1014984" y="2026920"/>
                  </a:lnTo>
                  <a:lnTo>
                    <a:pt x="928116" y="1993392"/>
                  </a:lnTo>
                  <a:lnTo>
                    <a:pt x="844296" y="1958340"/>
                  </a:lnTo>
                  <a:lnTo>
                    <a:pt x="762000" y="1921764"/>
                  </a:lnTo>
                  <a:lnTo>
                    <a:pt x="684276" y="1883664"/>
                  </a:lnTo>
                  <a:lnTo>
                    <a:pt x="609600" y="1844040"/>
                  </a:lnTo>
                  <a:lnTo>
                    <a:pt x="536448" y="1802892"/>
                  </a:lnTo>
                  <a:lnTo>
                    <a:pt x="469392" y="1760220"/>
                  </a:lnTo>
                  <a:lnTo>
                    <a:pt x="403860" y="1716024"/>
                  </a:lnTo>
                  <a:lnTo>
                    <a:pt x="344424" y="1670304"/>
                  </a:lnTo>
                  <a:lnTo>
                    <a:pt x="288036" y="1623060"/>
                  </a:lnTo>
                  <a:lnTo>
                    <a:pt x="236220" y="1575816"/>
                  </a:lnTo>
                  <a:lnTo>
                    <a:pt x="188976" y="1527048"/>
                  </a:lnTo>
                  <a:lnTo>
                    <a:pt x="146304" y="1478280"/>
                  </a:lnTo>
                  <a:lnTo>
                    <a:pt x="108204" y="1427988"/>
                  </a:lnTo>
                  <a:lnTo>
                    <a:pt x="76200" y="1376172"/>
                  </a:lnTo>
                  <a:lnTo>
                    <a:pt x="48768" y="1324356"/>
                  </a:lnTo>
                  <a:lnTo>
                    <a:pt x="27432" y="1272540"/>
                  </a:lnTo>
                  <a:lnTo>
                    <a:pt x="12192" y="1220724"/>
                  </a:lnTo>
                  <a:lnTo>
                    <a:pt x="3048" y="1168908"/>
                  </a:lnTo>
                  <a:lnTo>
                    <a:pt x="1524" y="1141476"/>
                  </a:lnTo>
                  <a:lnTo>
                    <a:pt x="0" y="1115568"/>
                  </a:lnTo>
                  <a:lnTo>
                    <a:pt x="0" y="1063752"/>
                  </a:lnTo>
                  <a:lnTo>
                    <a:pt x="3048" y="960120"/>
                  </a:lnTo>
                  <a:lnTo>
                    <a:pt x="9144" y="856488"/>
                  </a:lnTo>
                  <a:lnTo>
                    <a:pt x="12192" y="806196"/>
                  </a:lnTo>
                  <a:lnTo>
                    <a:pt x="16764" y="755904"/>
                  </a:lnTo>
                  <a:lnTo>
                    <a:pt x="21336" y="707136"/>
                  </a:lnTo>
                  <a:lnTo>
                    <a:pt x="27432" y="658368"/>
                  </a:lnTo>
                  <a:lnTo>
                    <a:pt x="33528" y="611124"/>
                  </a:lnTo>
                  <a:lnTo>
                    <a:pt x="39624" y="565404"/>
                  </a:lnTo>
                  <a:lnTo>
                    <a:pt x="47244" y="519684"/>
                  </a:lnTo>
                  <a:lnTo>
                    <a:pt x="53340" y="475488"/>
                  </a:lnTo>
                  <a:lnTo>
                    <a:pt x="62484" y="432816"/>
                  </a:lnTo>
                  <a:lnTo>
                    <a:pt x="70104" y="391668"/>
                  </a:lnTo>
                  <a:lnTo>
                    <a:pt x="79248" y="350520"/>
                  </a:lnTo>
                  <a:lnTo>
                    <a:pt x="88392" y="312420"/>
                  </a:lnTo>
                  <a:lnTo>
                    <a:pt x="106680" y="240792"/>
                  </a:lnTo>
                  <a:lnTo>
                    <a:pt x="128016" y="178308"/>
                  </a:lnTo>
                  <a:lnTo>
                    <a:pt x="137160" y="149352"/>
                  </a:lnTo>
                  <a:lnTo>
                    <a:pt x="149352" y="121920"/>
                  </a:lnTo>
                  <a:lnTo>
                    <a:pt x="153924" y="109728"/>
                  </a:lnTo>
                  <a:lnTo>
                    <a:pt x="160020" y="99060"/>
                  </a:lnTo>
                  <a:lnTo>
                    <a:pt x="166116" y="86868"/>
                  </a:lnTo>
                  <a:lnTo>
                    <a:pt x="170688" y="76200"/>
                  </a:lnTo>
                  <a:lnTo>
                    <a:pt x="188976" y="48768"/>
                  </a:lnTo>
                  <a:lnTo>
                    <a:pt x="224028" y="10668"/>
                  </a:lnTo>
                  <a:lnTo>
                    <a:pt x="231648" y="7620"/>
                  </a:lnTo>
                  <a:lnTo>
                    <a:pt x="243840" y="1524"/>
                  </a:lnTo>
                  <a:lnTo>
                    <a:pt x="249936" y="0"/>
                  </a:lnTo>
                  <a:lnTo>
                    <a:pt x="256032" y="0"/>
                  </a:lnTo>
                  <a:lnTo>
                    <a:pt x="257556" y="10668"/>
                  </a:lnTo>
                  <a:lnTo>
                    <a:pt x="251460" y="10668"/>
                  </a:lnTo>
                  <a:lnTo>
                    <a:pt x="245364" y="12192"/>
                  </a:lnTo>
                  <a:lnTo>
                    <a:pt x="219456" y="28956"/>
                  </a:lnTo>
                  <a:lnTo>
                    <a:pt x="213360" y="33528"/>
                  </a:lnTo>
                  <a:lnTo>
                    <a:pt x="207264" y="39624"/>
                  </a:lnTo>
                  <a:lnTo>
                    <a:pt x="202692" y="47244"/>
                  </a:lnTo>
                  <a:lnTo>
                    <a:pt x="196596" y="54864"/>
                  </a:lnTo>
                  <a:lnTo>
                    <a:pt x="192024" y="62484"/>
                  </a:lnTo>
                  <a:lnTo>
                    <a:pt x="185928" y="71628"/>
                  </a:lnTo>
                  <a:lnTo>
                    <a:pt x="179832" y="82296"/>
                  </a:lnTo>
                  <a:lnTo>
                    <a:pt x="169164" y="103632"/>
                  </a:lnTo>
                  <a:lnTo>
                    <a:pt x="163068" y="114300"/>
                  </a:lnTo>
                  <a:lnTo>
                    <a:pt x="158496" y="126492"/>
                  </a:lnTo>
                  <a:lnTo>
                    <a:pt x="137160" y="181356"/>
                  </a:lnTo>
                  <a:lnTo>
                    <a:pt x="117348" y="243840"/>
                  </a:lnTo>
                  <a:lnTo>
                    <a:pt x="106680" y="278892"/>
                  </a:lnTo>
                  <a:lnTo>
                    <a:pt x="97536" y="315468"/>
                  </a:lnTo>
                  <a:lnTo>
                    <a:pt x="88392" y="353568"/>
                  </a:lnTo>
                  <a:lnTo>
                    <a:pt x="80772" y="393192"/>
                  </a:lnTo>
                  <a:lnTo>
                    <a:pt x="71628" y="434340"/>
                  </a:lnTo>
                  <a:lnTo>
                    <a:pt x="64008" y="477012"/>
                  </a:lnTo>
                  <a:lnTo>
                    <a:pt x="56388" y="521208"/>
                  </a:lnTo>
                  <a:lnTo>
                    <a:pt x="50292" y="566928"/>
                  </a:lnTo>
                  <a:lnTo>
                    <a:pt x="42672" y="612648"/>
                  </a:lnTo>
                  <a:lnTo>
                    <a:pt x="38100" y="659892"/>
                  </a:lnTo>
                  <a:lnTo>
                    <a:pt x="32004" y="708660"/>
                  </a:lnTo>
                  <a:lnTo>
                    <a:pt x="27432" y="757428"/>
                  </a:lnTo>
                  <a:lnTo>
                    <a:pt x="22860" y="807720"/>
                  </a:lnTo>
                  <a:lnTo>
                    <a:pt x="16764" y="908304"/>
                  </a:lnTo>
                  <a:lnTo>
                    <a:pt x="13716" y="960120"/>
                  </a:lnTo>
                  <a:lnTo>
                    <a:pt x="10668" y="1063752"/>
                  </a:lnTo>
                  <a:lnTo>
                    <a:pt x="10668" y="1141476"/>
                  </a:lnTo>
                  <a:lnTo>
                    <a:pt x="22860" y="1219200"/>
                  </a:lnTo>
                  <a:lnTo>
                    <a:pt x="38100" y="1269492"/>
                  </a:lnTo>
                  <a:lnTo>
                    <a:pt x="59436" y="1321308"/>
                  </a:lnTo>
                  <a:lnTo>
                    <a:pt x="85344" y="1371600"/>
                  </a:lnTo>
                  <a:lnTo>
                    <a:pt x="117348" y="1421892"/>
                  </a:lnTo>
                  <a:lnTo>
                    <a:pt x="153924" y="1470660"/>
                  </a:lnTo>
                  <a:lnTo>
                    <a:pt x="196596" y="1520952"/>
                  </a:lnTo>
                  <a:lnTo>
                    <a:pt x="243840" y="1568196"/>
                  </a:lnTo>
                  <a:lnTo>
                    <a:pt x="294132" y="1615440"/>
                  </a:lnTo>
                  <a:lnTo>
                    <a:pt x="350520" y="1662684"/>
                  </a:lnTo>
                  <a:lnTo>
                    <a:pt x="411480" y="1706880"/>
                  </a:lnTo>
                  <a:lnTo>
                    <a:pt x="475488" y="1751076"/>
                  </a:lnTo>
                  <a:lnTo>
                    <a:pt x="542544" y="1793748"/>
                  </a:lnTo>
                  <a:lnTo>
                    <a:pt x="614172" y="1834896"/>
                  </a:lnTo>
                  <a:lnTo>
                    <a:pt x="688848" y="1874520"/>
                  </a:lnTo>
                  <a:lnTo>
                    <a:pt x="766572" y="1912620"/>
                  </a:lnTo>
                  <a:lnTo>
                    <a:pt x="847344" y="1949196"/>
                  </a:lnTo>
                  <a:lnTo>
                    <a:pt x="931164" y="1984248"/>
                  </a:lnTo>
                  <a:lnTo>
                    <a:pt x="1018032" y="2016252"/>
                  </a:lnTo>
                  <a:lnTo>
                    <a:pt x="1106424" y="2046732"/>
                  </a:lnTo>
                  <a:lnTo>
                    <a:pt x="1197864" y="2075688"/>
                  </a:lnTo>
                  <a:lnTo>
                    <a:pt x="1290828" y="2101596"/>
                  </a:lnTo>
                  <a:lnTo>
                    <a:pt x="1385316" y="2125980"/>
                  </a:lnTo>
                  <a:lnTo>
                    <a:pt x="1482852" y="2147316"/>
                  </a:lnTo>
                  <a:lnTo>
                    <a:pt x="1580388" y="2167128"/>
                  </a:lnTo>
                  <a:lnTo>
                    <a:pt x="1679448" y="2182368"/>
                  </a:lnTo>
                  <a:lnTo>
                    <a:pt x="1778508" y="2196084"/>
                  </a:lnTo>
                  <a:lnTo>
                    <a:pt x="1879092" y="2206752"/>
                  </a:lnTo>
                  <a:lnTo>
                    <a:pt x="1981200" y="2214372"/>
                  </a:lnTo>
                  <a:lnTo>
                    <a:pt x="2100943" y="2219783"/>
                  </a:lnTo>
                  <a:lnTo>
                    <a:pt x="2100749" y="2230474"/>
                  </a:lnTo>
                  <a:close/>
                </a:path>
                <a:path w="2184400" h="2268220">
                  <a:moveTo>
                    <a:pt x="2174578" y="2231136"/>
                  </a:moveTo>
                  <a:lnTo>
                    <a:pt x="2115312" y="2231136"/>
                  </a:lnTo>
                  <a:lnTo>
                    <a:pt x="2115312" y="2220468"/>
                  </a:lnTo>
                  <a:lnTo>
                    <a:pt x="2100943" y="2219783"/>
                  </a:lnTo>
                  <a:lnTo>
                    <a:pt x="2101596" y="2183892"/>
                  </a:lnTo>
                  <a:lnTo>
                    <a:pt x="2183892" y="2226564"/>
                  </a:lnTo>
                  <a:lnTo>
                    <a:pt x="2174578" y="2231136"/>
                  </a:lnTo>
                  <a:close/>
                </a:path>
                <a:path w="2184400" h="2268220">
                  <a:moveTo>
                    <a:pt x="2115312" y="2231136"/>
                  </a:moveTo>
                  <a:lnTo>
                    <a:pt x="2100749" y="2230474"/>
                  </a:lnTo>
                  <a:lnTo>
                    <a:pt x="2100943" y="2219783"/>
                  </a:lnTo>
                  <a:lnTo>
                    <a:pt x="2115312" y="2220468"/>
                  </a:lnTo>
                  <a:lnTo>
                    <a:pt x="2115312" y="2231136"/>
                  </a:lnTo>
                  <a:close/>
                </a:path>
                <a:path w="2184400" h="2268220">
                  <a:moveTo>
                    <a:pt x="2100072" y="2267712"/>
                  </a:moveTo>
                  <a:lnTo>
                    <a:pt x="2100749" y="2230474"/>
                  </a:lnTo>
                  <a:lnTo>
                    <a:pt x="2115312" y="2231136"/>
                  </a:lnTo>
                  <a:lnTo>
                    <a:pt x="2174578" y="2231136"/>
                  </a:lnTo>
                  <a:lnTo>
                    <a:pt x="2100072" y="2267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101339" y="6359652"/>
            <a:ext cx="502920" cy="83820"/>
          </a:xfrm>
          <a:custGeom>
            <a:avLst/>
            <a:gdLst/>
            <a:ahLst/>
            <a:cxnLst/>
            <a:rect l="l" t="t" r="r" b="b"/>
            <a:pathLst>
              <a:path w="502920" h="83820">
                <a:moveTo>
                  <a:pt x="419100" y="83820"/>
                </a:moveTo>
                <a:lnTo>
                  <a:pt x="419100" y="0"/>
                </a:lnTo>
                <a:lnTo>
                  <a:pt x="493606" y="36576"/>
                </a:lnTo>
                <a:lnTo>
                  <a:pt x="434340" y="36576"/>
                </a:lnTo>
                <a:lnTo>
                  <a:pt x="434340" y="47244"/>
                </a:lnTo>
                <a:lnTo>
                  <a:pt x="490945" y="47244"/>
                </a:lnTo>
                <a:lnTo>
                  <a:pt x="419100" y="83820"/>
                </a:lnTo>
                <a:close/>
              </a:path>
              <a:path w="502920" h="83820">
                <a:moveTo>
                  <a:pt x="41910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419100" y="36576"/>
                </a:lnTo>
                <a:lnTo>
                  <a:pt x="419100" y="47244"/>
                </a:lnTo>
                <a:close/>
              </a:path>
              <a:path w="502920" h="83820">
                <a:moveTo>
                  <a:pt x="490945" y="47244"/>
                </a:moveTo>
                <a:lnTo>
                  <a:pt x="434340" y="47244"/>
                </a:lnTo>
                <a:lnTo>
                  <a:pt x="434340" y="36576"/>
                </a:lnTo>
                <a:lnTo>
                  <a:pt x="493606" y="36576"/>
                </a:lnTo>
                <a:lnTo>
                  <a:pt x="502920" y="41148"/>
                </a:lnTo>
                <a:lnTo>
                  <a:pt x="49094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5940" y="6359652"/>
            <a:ext cx="335280" cy="83820"/>
          </a:xfrm>
          <a:custGeom>
            <a:avLst/>
            <a:gdLst/>
            <a:ahLst/>
            <a:cxnLst/>
            <a:rect l="l" t="t" r="r" b="b"/>
            <a:pathLst>
              <a:path w="335279" h="83820">
                <a:moveTo>
                  <a:pt x="251460" y="83820"/>
                </a:moveTo>
                <a:lnTo>
                  <a:pt x="251460" y="0"/>
                </a:lnTo>
                <a:lnTo>
                  <a:pt x="325966" y="36576"/>
                </a:lnTo>
                <a:lnTo>
                  <a:pt x="266700" y="36576"/>
                </a:lnTo>
                <a:lnTo>
                  <a:pt x="266700" y="47244"/>
                </a:lnTo>
                <a:lnTo>
                  <a:pt x="323305" y="47244"/>
                </a:lnTo>
                <a:lnTo>
                  <a:pt x="251460" y="83820"/>
                </a:lnTo>
                <a:close/>
              </a:path>
              <a:path w="335279" h="83820">
                <a:moveTo>
                  <a:pt x="25146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251460" y="36576"/>
                </a:lnTo>
                <a:lnTo>
                  <a:pt x="251460" y="47244"/>
                </a:lnTo>
                <a:close/>
              </a:path>
              <a:path w="335279" h="83820">
                <a:moveTo>
                  <a:pt x="323305" y="47244"/>
                </a:moveTo>
                <a:lnTo>
                  <a:pt x="266700" y="47244"/>
                </a:lnTo>
                <a:lnTo>
                  <a:pt x="266700" y="36576"/>
                </a:lnTo>
                <a:lnTo>
                  <a:pt x="325966" y="36576"/>
                </a:lnTo>
                <a:lnTo>
                  <a:pt x="335280" y="41148"/>
                </a:lnTo>
                <a:lnTo>
                  <a:pt x="32330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08246" y="5518755"/>
            <a:ext cx="145224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985">
              <a:lnSpc>
                <a:spcPct val="147000"/>
              </a:lnSpc>
              <a:spcBef>
                <a:spcPts val="100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Pipe 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flow </a:t>
            </a:r>
            <a:r>
              <a:rPr sz="2200" i="1" dirty="0">
                <a:latin typeface="Arial" panose="020B0604020202020204"/>
                <a:cs typeface="Arial" panose="020B0604020202020204"/>
              </a:rPr>
              <a:t>of</a:t>
            </a:r>
            <a:r>
              <a:rPr sz="2200" i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data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009" y="4335295"/>
            <a:ext cx="1035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Process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0881" y="4838197"/>
            <a:ext cx="832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K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2200" i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n</a:t>
            </a:r>
            <a:r>
              <a:rPr sz="2200" i="1" dirty="0">
                <a:latin typeface="Arial" panose="020B0604020202020204"/>
                <a:cs typeface="Arial" panose="020B0604020202020204"/>
              </a:rPr>
              <a:t>e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l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52800" y="3042602"/>
            <a:ext cx="4615815" cy="2818765"/>
            <a:chOff x="3352800" y="3042602"/>
            <a:chExt cx="4615815" cy="2818765"/>
          </a:xfrm>
        </p:grpSpPr>
        <p:sp>
          <p:nvSpPr>
            <p:cNvPr id="12" name="object 12"/>
            <p:cNvSpPr/>
            <p:nvPr/>
          </p:nvSpPr>
          <p:spPr>
            <a:xfrm>
              <a:off x="3352800" y="3595115"/>
              <a:ext cx="2856230" cy="2266315"/>
            </a:xfrm>
            <a:custGeom>
              <a:avLst/>
              <a:gdLst/>
              <a:ahLst/>
              <a:cxnLst/>
              <a:rect l="l" t="t" r="r" b="b"/>
              <a:pathLst>
                <a:path w="2856229" h="2266315">
                  <a:moveTo>
                    <a:pt x="83820" y="83820"/>
                  </a:moveTo>
                  <a:lnTo>
                    <a:pt x="0" y="39624"/>
                  </a:lnTo>
                  <a:lnTo>
                    <a:pt x="85344" y="0"/>
                  </a:lnTo>
                  <a:lnTo>
                    <a:pt x="84678" y="36576"/>
                  </a:lnTo>
                  <a:lnTo>
                    <a:pt x="70104" y="36576"/>
                  </a:lnTo>
                  <a:lnTo>
                    <a:pt x="70104" y="45720"/>
                  </a:lnTo>
                  <a:lnTo>
                    <a:pt x="84506" y="46062"/>
                  </a:lnTo>
                  <a:lnTo>
                    <a:pt x="83820" y="83820"/>
                  </a:lnTo>
                  <a:close/>
                </a:path>
                <a:path w="2856229" h="2266315">
                  <a:moveTo>
                    <a:pt x="84506" y="46062"/>
                  </a:moveTo>
                  <a:lnTo>
                    <a:pt x="70104" y="45720"/>
                  </a:lnTo>
                  <a:lnTo>
                    <a:pt x="70104" y="36576"/>
                  </a:lnTo>
                  <a:lnTo>
                    <a:pt x="84678" y="36576"/>
                  </a:lnTo>
                  <a:lnTo>
                    <a:pt x="84506" y="46062"/>
                  </a:lnTo>
                  <a:close/>
                </a:path>
                <a:path w="2856229" h="2266315">
                  <a:moveTo>
                    <a:pt x="2606040" y="2266188"/>
                  </a:moveTo>
                  <a:lnTo>
                    <a:pt x="2599944" y="2266188"/>
                  </a:lnTo>
                  <a:lnTo>
                    <a:pt x="2598420" y="2257044"/>
                  </a:lnTo>
                  <a:lnTo>
                    <a:pt x="2604516" y="2255520"/>
                  </a:lnTo>
                  <a:lnTo>
                    <a:pt x="2610612" y="2255520"/>
                  </a:lnTo>
                  <a:lnTo>
                    <a:pt x="2615184" y="2252472"/>
                  </a:lnTo>
                  <a:lnTo>
                    <a:pt x="2647188" y="2226564"/>
                  </a:lnTo>
                  <a:lnTo>
                    <a:pt x="2653284" y="2218944"/>
                  </a:lnTo>
                  <a:lnTo>
                    <a:pt x="2659380" y="2212848"/>
                  </a:lnTo>
                  <a:lnTo>
                    <a:pt x="2663952" y="2203704"/>
                  </a:lnTo>
                  <a:lnTo>
                    <a:pt x="2676144" y="2185416"/>
                  </a:lnTo>
                  <a:lnTo>
                    <a:pt x="2680716" y="2174748"/>
                  </a:lnTo>
                  <a:lnTo>
                    <a:pt x="2686812" y="2164080"/>
                  </a:lnTo>
                  <a:lnTo>
                    <a:pt x="2692908" y="2151888"/>
                  </a:lnTo>
                  <a:lnTo>
                    <a:pt x="2697480" y="2139696"/>
                  </a:lnTo>
                  <a:lnTo>
                    <a:pt x="2703576" y="2127504"/>
                  </a:lnTo>
                  <a:lnTo>
                    <a:pt x="2708148" y="2113788"/>
                  </a:lnTo>
                  <a:lnTo>
                    <a:pt x="2718816" y="2084832"/>
                  </a:lnTo>
                  <a:lnTo>
                    <a:pt x="2729484" y="2054352"/>
                  </a:lnTo>
                  <a:lnTo>
                    <a:pt x="2738628" y="2022348"/>
                  </a:lnTo>
                  <a:lnTo>
                    <a:pt x="2749296" y="1987296"/>
                  </a:lnTo>
                  <a:lnTo>
                    <a:pt x="2758440" y="1950720"/>
                  </a:lnTo>
                  <a:lnTo>
                    <a:pt x="2767584" y="1912620"/>
                  </a:lnTo>
                  <a:lnTo>
                    <a:pt x="2775204" y="1872996"/>
                  </a:lnTo>
                  <a:lnTo>
                    <a:pt x="2784348" y="1831848"/>
                  </a:lnTo>
                  <a:lnTo>
                    <a:pt x="2791968" y="1789176"/>
                  </a:lnTo>
                  <a:lnTo>
                    <a:pt x="2799588" y="1744980"/>
                  </a:lnTo>
                  <a:lnTo>
                    <a:pt x="2805684" y="1700784"/>
                  </a:lnTo>
                  <a:lnTo>
                    <a:pt x="2817876" y="1606296"/>
                  </a:lnTo>
                  <a:lnTo>
                    <a:pt x="2823972" y="1557528"/>
                  </a:lnTo>
                  <a:lnTo>
                    <a:pt x="2828544" y="1508760"/>
                  </a:lnTo>
                  <a:lnTo>
                    <a:pt x="2833116" y="1458468"/>
                  </a:lnTo>
                  <a:lnTo>
                    <a:pt x="2839212" y="1357884"/>
                  </a:lnTo>
                  <a:lnTo>
                    <a:pt x="2842260" y="1306068"/>
                  </a:lnTo>
                  <a:lnTo>
                    <a:pt x="2845308" y="1202436"/>
                  </a:lnTo>
                  <a:lnTo>
                    <a:pt x="2845308" y="1150620"/>
                  </a:lnTo>
                  <a:lnTo>
                    <a:pt x="2840736" y="1098804"/>
                  </a:lnTo>
                  <a:lnTo>
                    <a:pt x="2820924" y="1022604"/>
                  </a:lnTo>
                  <a:lnTo>
                    <a:pt x="2796540" y="972312"/>
                  </a:lnTo>
                  <a:lnTo>
                    <a:pt x="2766060" y="920496"/>
                  </a:lnTo>
                  <a:lnTo>
                    <a:pt x="2727960" y="870204"/>
                  </a:lnTo>
                  <a:lnTo>
                    <a:pt x="2657856" y="795528"/>
                  </a:lnTo>
                  <a:lnTo>
                    <a:pt x="2602992" y="746760"/>
                  </a:lnTo>
                  <a:lnTo>
                    <a:pt x="2572512" y="722376"/>
                  </a:lnTo>
                  <a:lnTo>
                    <a:pt x="2473452" y="652272"/>
                  </a:lnTo>
                  <a:lnTo>
                    <a:pt x="2400300" y="605028"/>
                  </a:lnTo>
                  <a:lnTo>
                    <a:pt x="2322576" y="560832"/>
                  </a:lnTo>
                  <a:lnTo>
                    <a:pt x="2238756" y="516636"/>
                  </a:lnTo>
                  <a:lnTo>
                    <a:pt x="2148840" y="473964"/>
                  </a:lnTo>
                  <a:lnTo>
                    <a:pt x="2055876" y="431292"/>
                  </a:lnTo>
                  <a:lnTo>
                    <a:pt x="1958340" y="391668"/>
                  </a:lnTo>
                  <a:lnTo>
                    <a:pt x="1856232" y="353568"/>
                  </a:lnTo>
                  <a:lnTo>
                    <a:pt x="1749552" y="316992"/>
                  </a:lnTo>
                  <a:lnTo>
                    <a:pt x="1527048" y="249936"/>
                  </a:lnTo>
                  <a:lnTo>
                    <a:pt x="1411224" y="219456"/>
                  </a:lnTo>
                  <a:lnTo>
                    <a:pt x="1292352" y="190500"/>
                  </a:lnTo>
                  <a:lnTo>
                    <a:pt x="1170432" y="164592"/>
                  </a:lnTo>
                  <a:lnTo>
                    <a:pt x="1045464" y="140208"/>
                  </a:lnTo>
                  <a:lnTo>
                    <a:pt x="920496" y="118872"/>
                  </a:lnTo>
                  <a:lnTo>
                    <a:pt x="792480" y="100584"/>
                  </a:lnTo>
                  <a:lnTo>
                    <a:pt x="662940" y="83820"/>
                  </a:lnTo>
                  <a:lnTo>
                    <a:pt x="531876" y="70104"/>
                  </a:lnTo>
                  <a:lnTo>
                    <a:pt x="399288" y="59436"/>
                  </a:lnTo>
                  <a:lnTo>
                    <a:pt x="266700" y="51816"/>
                  </a:lnTo>
                  <a:lnTo>
                    <a:pt x="134112" y="47244"/>
                  </a:lnTo>
                  <a:lnTo>
                    <a:pt x="84506" y="46062"/>
                  </a:lnTo>
                  <a:lnTo>
                    <a:pt x="84678" y="36576"/>
                  </a:lnTo>
                  <a:lnTo>
                    <a:pt x="134112" y="36576"/>
                  </a:lnTo>
                  <a:lnTo>
                    <a:pt x="268224" y="41148"/>
                  </a:lnTo>
                  <a:lnTo>
                    <a:pt x="400812" y="48768"/>
                  </a:lnTo>
                  <a:lnTo>
                    <a:pt x="533400" y="59436"/>
                  </a:lnTo>
                  <a:lnTo>
                    <a:pt x="664464" y="73152"/>
                  </a:lnTo>
                  <a:lnTo>
                    <a:pt x="794004" y="89916"/>
                  </a:lnTo>
                  <a:lnTo>
                    <a:pt x="922020" y="109728"/>
                  </a:lnTo>
                  <a:lnTo>
                    <a:pt x="1048512" y="131064"/>
                  </a:lnTo>
                  <a:lnTo>
                    <a:pt x="1171956" y="153924"/>
                  </a:lnTo>
                  <a:lnTo>
                    <a:pt x="1293876" y="181356"/>
                  </a:lnTo>
                  <a:lnTo>
                    <a:pt x="1414272" y="210312"/>
                  </a:lnTo>
                  <a:lnTo>
                    <a:pt x="1530096" y="240792"/>
                  </a:lnTo>
                  <a:lnTo>
                    <a:pt x="1642872" y="272796"/>
                  </a:lnTo>
                  <a:lnTo>
                    <a:pt x="1752600" y="307848"/>
                  </a:lnTo>
                  <a:lnTo>
                    <a:pt x="1859280" y="344424"/>
                  </a:lnTo>
                  <a:lnTo>
                    <a:pt x="1961388" y="382524"/>
                  </a:lnTo>
                  <a:lnTo>
                    <a:pt x="2060448" y="422148"/>
                  </a:lnTo>
                  <a:lnTo>
                    <a:pt x="2153412" y="463296"/>
                  </a:lnTo>
                  <a:lnTo>
                    <a:pt x="2243328" y="507492"/>
                  </a:lnTo>
                  <a:lnTo>
                    <a:pt x="2327148" y="551688"/>
                  </a:lnTo>
                  <a:lnTo>
                    <a:pt x="2406396" y="595884"/>
                  </a:lnTo>
                  <a:lnTo>
                    <a:pt x="2479548" y="643128"/>
                  </a:lnTo>
                  <a:lnTo>
                    <a:pt x="2546604" y="690372"/>
                  </a:lnTo>
                  <a:lnTo>
                    <a:pt x="2578608" y="714756"/>
                  </a:lnTo>
                  <a:lnTo>
                    <a:pt x="2609088" y="739140"/>
                  </a:lnTo>
                  <a:lnTo>
                    <a:pt x="2663952" y="787908"/>
                  </a:lnTo>
                  <a:lnTo>
                    <a:pt x="2714244" y="838200"/>
                  </a:lnTo>
                  <a:lnTo>
                    <a:pt x="2755392" y="890016"/>
                  </a:lnTo>
                  <a:lnTo>
                    <a:pt x="2790444" y="941832"/>
                  </a:lnTo>
                  <a:lnTo>
                    <a:pt x="2819400" y="993648"/>
                  </a:lnTo>
                  <a:lnTo>
                    <a:pt x="2839212" y="1045464"/>
                  </a:lnTo>
                  <a:lnTo>
                    <a:pt x="2851404" y="1098804"/>
                  </a:lnTo>
                  <a:lnTo>
                    <a:pt x="2855976" y="1150620"/>
                  </a:lnTo>
                  <a:lnTo>
                    <a:pt x="2855976" y="1202436"/>
                  </a:lnTo>
                  <a:lnTo>
                    <a:pt x="2854452" y="1255776"/>
                  </a:lnTo>
                  <a:lnTo>
                    <a:pt x="2852928" y="1307592"/>
                  </a:lnTo>
                  <a:lnTo>
                    <a:pt x="2849880" y="1357884"/>
                  </a:lnTo>
                  <a:lnTo>
                    <a:pt x="2846832" y="1409700"/>
                  </a:lnTo>
                  <a:lnTo>
                    <a:pt x="2843784" y="1459992"/>
                  </a:lnTo>
                  <a:lnTo>
                    <a:pt x="2839212" y="1510284"/>
                  </a:lnTo>
                  <a:lnTo>
                    <a:pt x="2834640" y="1559052"/>
                  </a:lnTo>
                  <a:lnTo>
                    <a:pt x="2828544" y="1607820"/>
                  </a:lnTo>
                  <a:lnTo>
                    <a:pt x="2816352" y="1702308"/>
                  </a:lnTo>
                  <a:lnTo>
                    <a:pt x="2793492" y="1834896"/>
                  </a:lnTo>
                  <a:lnTo>
                    <a:pt x="2785872" y="1876044"/>
                  </a:lnTo>
                  <a:lnTo>
                    <a:pt x="2776728" y="1915668"/>
                  </a:lnTo>
                  <a:lnTo>
                    <a:pt x="2767584" y="1953768"/>
                  </a:lnTo>
                  <a:lnTo>
                    <a:pt x="2749296" y="2025396"/>
                  </a:lnTo>
                  <a:lnTo>
                    <a:pt x="2727960" y="2089404"/>
                  </a:lnTo>
                  <a:lnTo>
                    <a:pt x="2712720" y="2130552"/>
                  </a:lnTo>
                  <a:lnTo>
                    <a:pt x="2706624" y="2144268"/>
                  </a:lnTo>
                  <a:lnTo>
                    <a:pt x="2702052" y="2156460"/>
                  </a:lnTo>
                  <a:lnTo>
                    <a:pt x="2695956" y="2168652"/>
                  </a:lnTo>
                  <a:lnTo>
                    <a:pt x="2689860" y="2179320"/>
                  </a:lnTo>
                  <a:lnTo>
                    <a:pt x="2685288" y="2189988"/>
                  </a:lnTo>
                  <a:lnTo>
                    <a:pt x="2679192" y="2200656"/>
                  </a:lnTo>
                  <a:lnTo>
                    <a:pt x="2667000" y="2218944"/>
                  </a:lnTo>
                  <a:lnTo>
                    <a:pt x="2662428" y="2226564"/>
                  </a:lnTo>
                  <a:lnTo>
                    <a:pt x="2631948" y="2255520"/>
                  </a:lnTo>
                  <a:lnTo>
                    <a:pt x="2618232" y="2263140"/>
                  </a:lnTo>
                  <a:lnTo>
                    <a:pt x="2606040" y="2266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51220" y="3047999"/>
              <a:ext cx="2011680" cy="1173480"/>
            </a:xfrm>
            <a:custGeom>
              <a:avLst/>
              <a:gdLst/>
              <a:ahLst/>
              <a:cxnLst/>
              <a:rect l="l" t="t" r="r" b="b"/>
              <a:pathLst>
                <a:path w="2011679" h="1173479">
                  <a:moveTo>
                    <a:pt x="0" y="0"/>
                  </a:moveTo>
                  <a:lnTo>
                    <a:pt x="2011680" y="0"/>
                  </a:lnTo>
                  <a:lnTo>
                    <a:pt x="2011680" y="1173479"/>
                  </a:lnTo>
                  <a:lnTo>
                    <a:pt x="0" y="117347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55257" y="3458996"/>
            <a:ext cx="864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2200" i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2200" i="1" spc="-25" dirty="0">
                <a:latin typeface="Arial" panose="020B0604020202020204"/>
                <a:cs typeface="Arial" panose="020B0604020202020204"/>
              </a:rPr>
              <a:t>[</a:t>
            </a:r>
            <a:r>
              <a:rPr sz="2200" i="1" dirty="0">
                <a:latin typeface="Arial" panose="020B0604020202020204"/>
                <a:cs typeface="Arial" panose="020B0604020202020204"/>
              </a:rPr>
              <a:t>1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7066" y="3161722"/>
            <a:ext cx="864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2200" i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2200" i="1" spc="-25" dirty="0">
                <a:latin typeface="Arial" panose="020B0604020202020204"/>
                <a:cs typeface="Arial" panose="020B0604020202020204"/>
              </a:rPr>
              <a:t>[</a:t>
            </a:r>
            <a:r>
              <a:rPr sz="2200" i="1" dirty="0">
                <a:latin typeface="Arial" panose="020B0604020202020204"/>
                <a:cs typeface="Arial" panose="020B0604020202020204"/>
              </a:rPr>
              <a:t>0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2935" y="3630180"/>
            <a:ext cx="5207635" cy="2231390"/>
          </a:xfrm>
          <a:custGeom>
            <a:avLst/>
            <a:gdLst/>
            <a:ahLst/>
            <a:cxnLst/>
            <a:rect l="l" t="t" r="r" b="b"/>
            <a:pathLst>
              <a:path w="5207634" h="2231390">
                <a:moveTo>
                  <a:pt x="2939808" y="10668"/>
                </a:moveTo>
                <a:lnTo>
                  <a:pt x="2938272" y="0"/>
                </a:lnTo>
                <a:lnTo>
                  <a:pt x="2801112" y="1524"/>
                </a:lnTo>
                <a:lnTo>
                  <a:pt x="2663952" y="6096"/>
                </a:lnTo>
                <a:lnTo>
                  <a:pt x="2526792" y="13716"/>
                </a:lnTo>
                <a:lnTo>
                  <a:pt x="2391156" y="24384"/>
                </a:lnTo>
                <a:lnTo>
                  <a:pt x="2257044" y="38100"/>
                </a:lnTo>
                <a:lnTo>
                  <a:pt x="2122932" y="54864"/>
                </a:lnTo>
                <a:lnTo>
                  <a:pt x="1990344" y="74676"/>
                </a:lnTo>
                <a:lnTo>
                  <a:pt x="1860804" y="96012"/>
                </a:lnTo>
                <a:lnTo>
                  <a:pt x="1732788" y="118872"/>
                </a:lnTo>
                <a:lnTo>
                  <a:pt x="1484376" y="173736"/>
                </a:lnTo>
                <a:lnTo>
                  <a:pt x="1248156" y="237744"/>
                </a:lnTo>
                <a:lnTo>
                  <a:pt x="1135380" y="272796"/>
                </a:lnTo>
                <a:lnTo>
                  <a:pt x="1025652" y="309372"/>
                </a:lnTo>
                <a:lnTo>
                  <a:pt x="920496" y="347472"/>
                </a:lnTo>
                <a:lnTo>
                  <a:pt x="819912" y="387096"/>
                </a:lnTo>
                <a:lnTo>
                  <a:pt x="722376" y="428244"/>
                </a:lnTo>
                <a:lnTo>
                  <a:pt x="630936" y="470916"/>
                </a:lnTo>
                <a:lnTo>
                  <a:pt x="544068" y="515112"/>
                </a:lnTo>
                <a:lnTo>
                  <a:pt x="463296" y="560832"/>
                </a:lnTo>
                <a:lnTo>
                  <a:pt x="387096" y="608076"/>
                </a:lnTo>
                <a:lnTo>
                  <a:pt x="352044" y="630936"/>
                </a:lnTo>
                <a:lnTo>
                  <a:pt x="316992" y="655320"/>
                </a:lnTo>
                <a:lnTo>
                  <a:pt x="284988" y="679704"/>
                </a:lnTo>
                <a:lnTo>
                  <a:pt x="254508" y="704088"/>
                </a:lnTo>
                <a:lnTo>
                  <a:pt x="196596" y="752856"/>
                </a:lnTo>
                <a:lnTo>
                  <a:pt x="146304" y="803148"/>
                </a:lnTo>
                <a:lnTo>
                  <a:pt x="103632" y="854964"/>
                </a:lnTo>
                <a:lnTo>
                  <a:pt x="83820" y="879348"/>
                </a:lnTo>
                <a:lnTo>
                  <a:pt x="67056" y="905256"/>
                </a:lnTo>
                <a:lnTo>
                  <a:pt x="51816" y="931164"/>
                </a:lnTo>
                <a:lnTo>
                  <a:pt x="38100" y="957072"/>
                </a:lnTo>
                <a:lnTo>
                  <a:pt x="27432" y="984504"/>
                </a:lnTo>
                <a:lnTo>
                  <a:pt x="16764" y="1010412"/>
                </a:lnTo>
                <a:lnTo>
                  <a:pt x="9144" y="1036320"/>
                </a:lnTo>
                <a:lnTo>
                  <a:pt x="4572" y="1062228"/>
                </a:lnTo>
                <a:lnTo>
                  <a:pt x="1524" y="1089660"/>
                </a:lnTo>
                <a:lnTo>
                  <a:pt x="0" y="1115568"/>
                </a:lnTo>
                <a:lnTo>
                  <a:pt x="0" y="1167384"/>
                </a:lnTo>
                <a:lnTo>
                  <a:pt x="1524" y="1220724"/>
                </a:lnTo>
                <a:lnTo>
                  <a:pt x="3048" y="1272540"/>
                </a:lnTo>
                <a:lnTo>
                  <a:pt x="6096" y="1322832"/>
                </a:lnTo>
                <a:lnTo>
                  <a:pt x="9055" y="1373124"/>
                </a:lnTo>
                <a:lnTo>
                  <a:pt x="12192" y="1424940"/>
                </a:lnTo>
                <a:lnTo>
                  <a:pt x="16764" y="1475232"/>
                </a:lnTo>
                <a:lnTo>
                  <a:pt x="21336" y="1524000"/>
                </a:lnTo>
                <a:lnTo>
                  <a:pt x="27432" y="1572768"/>
                </a:lnTo>
                <a:lnTo>
                  <a:pt x="39624" y="1667256"/>
                </a:lnTo>
                <a:lnTo>
                  <a:pt x="47244" y="1711452"/>
                </a:lnTo>
                <a:lnTo>
                  <a:pt x="53340" y="1755648"/>
                </a:lnTo>
                <a:lnTo>
                  <a:pt x="62484" y="1799844"/>
                </a:lnTo>
                <a:lnTo>
                  <a:pt x="70104" y="1840992"/>
                </a:lnTo>
                <a:lnTo>
                  <a:pt x="79248" y="1880616"/>
                </a:lnTo>
                <a:lnTo>
                  <a:pt x="88392" y="1918716"/>
                </a:lnTo>
                <a:lnTo>
                  <a:pt x="97536" y="1955292"/>
                </a:lnTo>
                <a:lnTo>
                  <a:pt x="106680" y="1990344"/>
                </a:lnTo>
                <a:lnTo>
                  <a:pt x="117348" y="2022348"/>
                </a:lnTo>
                <a:lnTo>
                  <a:pt x="126492" y="2054352"/>
                </a:lnTo>
                <a:lnTo>
                  <a:pt x="137160" y="2083308"/>
                </a:lnTo>
                <a:lnTo>
                  <a:pt x="143256" y="2095500"/>
                </a:lnTo>
                <a:lnTo>
                  <a:pt x="149352" y="2109216"/>
                </a:lnTo>
                <a:lnTo>
                  <a:pt x="153924" y="2121408"/>
                </a:lnTo>
                <a:lnTo>
                  <a:pt x="160020" y="2133600"/>
                </a:lnTo>
                <a:lnTo>
                  <a:pt x="164592" y="2144268"/>
                </a:lnTo>
                <a:lnTo>
                  <a:pt x="176784" y="2165604"/>
                </a:lnTo>
                <a:lnTo>
                  <a:pt x="182880" y="2174748"/>
                </a:lnTo>
                <a:lnTo>
                  <a:pt x="182880" y="2176272"/>
                </a:lnTo>
                <a:lnTo>
                  <a:pt x="187172" y="2179701"/>
                </a:lnTo>
                <a:lnTo>
                  <a:pt x="164592" y="2209800"/>
                </a:lnTo>
                <a:lnTo>
                  <a:pt x="256032" y="2226564"/>
                </a:lnTo>
                <a:lnTo>
                  <a:pt x="237337" y="2188464"/>
                </a:lnTo>
                <a:lnTo>
                  <a:pt x="214884" y="2142744"/>
                </a:lnTo>
                <a:lnTo>
                  <a:pt x="193992" y="2170607"/>
                </a:lnTo>
                <a:lnTo>
                  <a:pt x="192024" y="2168652"/>
                </a:lnTo>
                <a:lnTo>
                  <a:pt x="191008" y="2167128"/>
                </a:lnTo>
                <a:lnTo>
                  <a:pt x="179832" y="2150364"/>
                </a:lnTo>
                <a:lnTo>
                  <a:pt x="175260" y="2139696"/>
                </a:lnTo>
                <a:lnTo>
                  <a:pt x="169164" y="2129028"/>
                </a:lnTo>
                <a:lnTo>
                  <a:pt x="163068" y="2116836"/>
                </a:lnTo>
                <a:lnTo>
                  <a:pt x="158496" y="2104644"/>
                </a:lnTo>
                <a:lnTo>
                  <a:pt x="152400" y="2092452"/>
                </a:lnTo>
                <a:lnTo>
                  <a:pt x="147828" y="2078736"/>
                </a:lnTo>
                <a:lnTo>
                  <a:pt x="137160" y="2051304"/>
                </a:lnTo>
                <a:lnTo>
                  <a:pt x="126492" y="2019300"/>
                </a:lnTo>
                <a:lnTo>
                  <a:pt x="117348" y="1987296"/>
                </a:lnTo>
                <a:lnTo>
                  <a:pt x="106680" y="1952244"/>
                </a:lnTo>
                <a:lnTo>
                  <a:pt x="97536" y="1915668"/>
                </a:lnTo>
                <a:lnTo>
                  <a:pt x="88392" y="1877568"/>
                </a:lnTo>
                <a:lnTo>
                  <a:pt x="80772" y="1837944"/>
                </a:lnTo>
                <a:lnTo>
                  <a:pt x="71628" y="1796796"/>
                </a:lnTo>
                <a:lnTo>
                  <a:pt x="64008" y="1754124"/>
                </a:lnTo>
                <a:lnTo>
                  <a:pt x="56388" y="1709928"/>
                </a:lnTo>
                <a:lnTo>
                  <a:pt x="50292" y="1665732"/>
                </a:lnTo>
                <a:lnTo>
                  <a:pt x="38100" y="1571244"/>
                </a:lnTo>
                <a:lnTo>
                  <a:pt x="32004" y="1522476"/>
                </a:lnTo>
                <a:lnTo>
                  <a:pt x="22860" y="1424940"/>
                </a:lnTo>
                <a:lnTo>
                  <a:pt x="19913" y="1374648"/>
                </a:lnTo>
                <a:lnTo>
                  <a:pt x="16764" y="1322832"/>
                </a:lnTo>
                <a:lnTo>
                  <a:pt x="13716" y="1271016"/>
                </a:lnTo>
                <a:lnTo>
                  <a:pt x="10668" y="1167384"/>
                </a:lnTo>
                <a:lnTo>
                  <a:pt x="10668" y="1115568"/>
                </a:lnTo>
                <a:lnTo>
                  <a:pt x="15240" y="1065276"/>
                </a:lnTo>
                <a:lnTo>
                  <a:pt x="27432" y="1013460"/>
                </a:lnTo>
                <a:lnTo>
                  <a:pt x="47244" y="963168"/>
                </a:lnTo>
                <a:lnTo>
                  <a:pt x="76200" y="911352"/>
                </a:lnTo>
                <a:lnTo>
                  <a:pt x="111252" y="861060"/>
                </a:lnTo>
                <a:lnTo>
                  <a:pt x="153924" y="810768"/>
                </a:lnTo>
                <a:lnTo>
                  <a:pt x="204216" y="760476"/>
                </a:lnTo>
                <a:lnTo>
                  <a:pt x="260604" y="711708"/>
                </a:lnTo>
                <a:lnTo>
                  <a:pt x="291084" y="687324"/>
                </a:lnTo>
                <a:lnTo>
                  <a:pt x="323088" y="664464"/>
                </a:lnTo>
                <a:lnTo>
                  <a:pt x="358140" y="640080"/>
                </a:lnTo>
                <a:lnTo>
                  <a:pt x="393192" y="617220"/>
                </a:lnTo>
                <a:lnTo>
                  <a:pt x="467868" y="569976"/>
                </a:lnTo>
                <a:lnTo>
                  <a:pt x="548640" y="525780"/>
                </a:lnTo>
                <a:lnTo>
                  <a:pt x="635508" y="481584"/>
                </a:lnTo>
                <a:lnTo>
                  <a:pt x="726948" y="438912"/>
                </a:lnTo>
                <a:lnTo>
                  <a:pt x="822960" y="397764"/>
                </a:lnTo>
                <a:lnTo>
                  <a:pt x="923544" y="356616"/>
                </a:lnTo>
                <a:lnTo>
                  <a:pt x="1028700" y="318516"/>
                </a:lnTo>
                <a:lnTo>
                  <a:pt x="1138428" y="281940"/>
                </a:lnTo>
                <a:lnTo>
                  <a:pt x="1367028" y="214884"/>
                </a:lnTo>
                <a:lnTo>
                  <a:pt x="1487424" y="184404"/>
                </a:lnTo>
                <a:lnTo>
                  <a:pt x="1609344" y="155448"/>
                </a:lnTo>
                <a:lnTo>
                  <a:pt x="1734312" y="129540"/>
                </a:lnTo>
                <a:lnTo>
                  <a:pt x="1862328" y="105156"/>
                </a:lnTo>
                <a:lnTo>
                  <a:pt x="1991868" y="83820"/>
                </a:lnTo>
                <a:lnTo>
                  <a:pt x="2124456" y="65532"/>
                </a:lnTo>
                <a:lnTo>
                  <a:pt x="2257044" y="48768"/>
                </a:lnTo>
                <a:lnTo>
                  <a:pt x="2392680" y="35052"/>
                </a:lnTo>
                <a:lnTo>
                  <a:pt x="2528316" y="24384"/>
                </a:lnTo>
                <a:lnTo>
                  <a:pt x="2663952" y="16764"/>
                </a:lnTo>
                <a:lnTo>
                  <a:pt x="2801112" y="12192"/>
                </a:lnTo>
                <a:lnTo>
                  <a:pt x="2939808" y="10668"/>
                </a:lnTo>
                <a:close/>
              </a:path>
              <a:path w="5207634" h="2231390">
                <a:moveTo>
                  <a:pt x="5207520" y="1063739"/>
                </a:moveTo>
                <a:lnTo>
                  <a:pt x="5204472" y="960107"/>
                </a:lnTo>
                <a:lnTo>
                  <a:pt x="5201424" y="908291"/>
                </a:lnTo>
                <a:lnTo>
                  <a:pt x="5198376" y="857999"/>
                </a:lnTo>
                <a:lnTo>
                  <a:pt x="5195328" y="806183"/>
                </a:lnTo>
                <a:lnTo>
                  <a:pt x="5190756" y="757415"/>
                </a:lnTo>
                <a:lnTo>
                  <a:pt x="5186184" y="707123"/>
                </a:lnTo>
                <a:lnTo>
                  <a:pt x="5180088" y="659879"/>
                </a:lnTo>
                <a:lnTo>
                  <a:pt x="5173992" y="611111"/>
                </a:lnTo>
                <a:lnTo>
                  <a:pt x="5167896" y="565391"/>
                </a:lnTo>
                <a:lnTo>
                  <a:pt x="5160276" y="519671"/>
                </a:lnTo>
                <a:lnTo>
                  <a:pt x="5154180" y="475475"/>
                </a:lnTo>
                <a:lnTo>
                  <a:pt x="5145036" y="432803"/>
                </a:lnTo>
                <a:lnTo>
                  <a:pt x="5137416" y="391655"/>
                </a:lnTo>
                <a:lnTo>
                  <a:pt x="5128272" y="350507"/>
                </a:lnTo>
                <a:lnTo>
                  <a:pt x="5119128" y="312407"/>
                </a:lnTo>
                <a:lnTo>
                  <a:pt x="5100840" y="242303"/>
                </a:lnTo>
                <a:lnTo>
                  <a:pt x="5079504" y="178295"/>
                </a:lnTo>
                <a:lnTo>
                  <a:pt x="5070360" y="149339"/>
                </a:lnTo>
                <a:lnTo>
                  <a:pt x="5064264" y="135623"/>
                </a:lnTo>
                <a:lnTo>
                  <a:pt x="5058168" y="123431"/>
                </a:lnTo>
                <a:lnTo>
                  <a:pt x="5053596" y="109715"/>
                </a:lnTo>
                <a:lnTo>
                  <a:pt x="5047500" y="99047"/>
                </a:lnTo>
                <a:lnTo>
                  <a:pt x="5041404" y="86855"/>
                </a:lnTo>
                <a:lnTo>
                  <a:pt x="5036832" y="76187"/>
                </a:lnTo>
                <a:lnTo>
                  <a:pt x="5028704" y="63995"/>
                </a:lnTo>
                <a:lnTo>
                  <a:pt x="5027688" y="62471"/>
                </a:lnTo>
                <a:lnTo>
                  <a:pt x="5024640" y="57899"/>
                </a:lnTo>
                <a:lnTo>
                  <a:pt x="5024640" y="56375"/>
                </a:lnTo>
                <a:lnTo>
                  <a:pt x="5020348" y="52946"/>
                </a:lnTo>
                <a:lnTo>
                  <a:pt x="5026926" y="44183"/>
                </a:lnTo>
                <a:lnTo>
                  <a:pt x="5042928" y="22847"/>
                </a:lnTo>
                <a:lnTo>
                  <a:pt x="4949964" y="4559"/>
                </a:lnTo>
                <a:lnTo>
                  <a:pt x="4992636" y="89903"/>
                </a:lnTo>
                <a:lnTo>
                  <a:pt x="5014049" y="61353"/>
                </a:lnTo>
                <a:lnTo>
                  <a:pt x="5015763" y="62890"/>
                </a:lnTo>
                <a:lnTo>
                  <a:pt x="5021592" y="71615"/>
                </a:lnTo>
                <a:lnTo>
                  <a:pt x="5027688" y="82283"/>
                </a:lnTo>
                <a:lnTo>
                  <a:pt x="5038356" y="103619"/>
                </a:lnTo>
                <a:lnTo>
                  <a:pt x="5044452" y="114287"/>
                </a:lnTo>
                <a:lnTo>
                  <a:pt x="5049024" y="126479"/>
                </a:lnTo>
                <a:lnTo>
                  <a:pt x="5055120" y="140195"/>
                </a:lnTo>
                <a:lnTo>
                  <a:pt x="5059692" y="152387"/>
                </a:lnTo>
                <a:lnTo>
                  <a:pt x="5070360" y="181343"/>
                </a:lnTo>
                <a:lnTo>
                  <a:pt x="5081028" y="211823"/>
                </a:lnTo>
                <a:lnTo>
                  <a:pt x="5090172" y="243827"/>
                </a:lnTo>
                <a:lnTo>
                  <a:pt x="5100840" y="278879"/>
                </a:lnTo>
                <a:lnTo>
                  <a:pt x="5109984" y="315455"/>
                </a:lnTo>
                <a:lnTo>
                  <a:pt x="5119128" y="353555"/>
                </a:lnTo>
                <a:lnTo>
                  <a:pt x="5126748" y="393179"/>
                </a:lnTo>
                <a:lnTo>
                  <a:pt x="5135892" y="434327"/>
                </a:lnTo>
                <a:lnTo>
                  <a:pt x="5143512" y="476999"/>
                </a:lnTo>
                <a:lnTo>
                  <a:pt x="5151132" y="521195"/>
                </a:lnTo>
                <a:lnTo>
                  <a:pt x="5163324" y="612635"/>
                </a:lnTo>
                <a:lnTo>
                  <a:pt x="5169420" y="659879"/>
                </a:lnTo>
                <a:lnTo>
                  <a:pt x="5175516" y="708647"/>
                </a:lnTo>
                <a:lnTo>
                  <a:pt x="5180088" y="757415"/>
                </a:lnTo>
                <a:lnTo>
                  <a:pt x="5184660" y="807707"/>
                </a:lnTo>
                <a:lnTo>
                  <a:pt x="5190756" y="908291"/>
                </a:lnTo>
                <a:lnTo>
                  <a:pt x="5193804" y="960107"/>
                </a:lnTo>
                <a:lnTo>
                  <a:pt x="5196852" y="1063739"/>
                </a:lnTo>
                <a:lnTo>
                  <a:pt x="5196852" y="1115555"/>
                </a:lnTo>
                <a:lnTo>
                  <a:pt x="5193804" y="1167371"/>
                </a:lnTo>
                <a:lnTo>
                  <a:pt x="5184660" y="1219187"/>
                </a:lnTo>
                <a:lnTo>
                  <a:pt x="5167896" y="1269479"/>
                </a:lnTo>
                <a:lnTo>
                  <a:pt x="5146560" y="1321295"/>
                </a:lnTo>
                <a:lnTo>
                  <a:pt x="5119128" y="1371587"/>
                </a:lnTo>
                <a:lnTo>
                  <a:pt x="5085600" y="1421879"/>
                </a:lnTo>
                <a:lnTo>
                  <a:pt x="5047500" y="1470647"/>
                </a:lnTo>
                <a:lnTo>
                  <a:pt x="5003304" y="1519415"/>
                </a:lnTo>
                <a:lnTo>
                  <a:pt x="4956060" y="1568183"/>
                </a:lnTo>
                <a:lnTo>
                  <a:pt x="4901196" y="1615427"/>
                </a:lnTo>
                <a:lnTo>
                  <a:pt x="4843284" y="1661147"/>
                </a:lnTo>
                <a:lnTo>
                  <a:pt x="4782324" y="1706867"/>
                </a:lnTo>
                <a:lnTo>
                  <a:pt x="4715268" y="1751063"/>
                </a:lnTo>
                <a:lnTo>
                  <a:pt x="4645164" y="1793735"/>
                </a:lnTo>
                <a:lnTo>
                  <a:pt x="4570488" y="1834883"/>
                </a:lnTo>
                <a:lnTo>
                  <a:pt x="4492764" y="1874507"/>
                </a:lnTo>
                <a:lnTo>
                  <a:pt x="4411992" y="1912607"/>
                </a:lnTo>
                <a:lnTo>
                  <a:pt x="4328172" y="1949183"/>
                </a:lnTo>
                <a:lnTo>
                  <a:pt x="4239780" y="1984235"/>
                </a:lnTo>
                <a:lnTo>
                  <a:pt x="4151388" y="2016239"/>
                </a:lnTo>
                <a:lnTo>
                  <a:pt x="4058424" y="2046719"/>
                </a:lnTo>
                <a:lnTo>
                  <a:pt x="3963936" y="2075675"/>
                </a:lnTo>
                <a:lnTo>
                  <a:pt x="3867924" y="2101583"/>
                </a:lnTo>
                <a:lnTo>
                  <a:pt x="3768864" y="2125967"/>
                </a:lnTo>
                <a:lnTo>
                  <a:pt x="3668280" y="2147303"/>
                </a:lnTo>
                <a:lnTo>
                  <a:pt x="3567696" y="2167115"/>
                </a:lnTo>
                <a:lnTo>
                  <a:pt x="3464064" y="2182355"/>
                </a:lnTo>
                <a:lnTo>
                  <a:pt x="3360432" y="2196071"/>
                </a:lnTo>
                <a:lnTo>
                  <a:pt x="3255276" y="2206739"/>
                </a:lnTo>
                <a:lnTo>
                  <a:pt x="3150120" y="2214359"/>
                </a:lnTo>
                <a:lnTo>
                  <a:pt x="3044964" y="2218931"/>
                </a:lnTo>
                <a:lnTo>
                  <a:pt x="2938272" y="2221979"/>
                </a:lnTo>
                <a:lnTo>
                  <a:pt x="2939808" y="2231123"/>
                </a:lnTo>
                <a:lnTo>
                  <a:pt x="3044964" y="2229599"/>
                </a:lnTo>
                <a:lnTo>
                  <a:pt x="3151644" y="2225027"/>
                </a:lnTo>
                <a:lnTo>
                  <a:pt x="3256800" y="2217407"/>
                </a:lnTo>
                <a:lnTo>
                  <a:pt x="3361956" y="2206739"/>
                </a:lnTo>
                <a:lnTo>
                  <a:pt x="3465588" y="2193023"/>
                </a:lnTo>
                <a:lnTo>
                  <a:pt x="3569220" y="2176259"/>
                </a:lnTo>
                <a:lnTo>
                  <a:pt x="3671328" y="2157971"/>
                </a:lnTo>
                <a:lnTo>
                  <a:pt x="3770388" y="2136635"/>
                </a:lnTo>
                <a:lnTo>
                  <a:pt x="3869448" y="2112251"/>
                </a:lnTo>
                <a:lnTo>
                  <a:pt x="3966984" y="2086343"/>
                </a:lnTo>
                <a:lnTo>
                  <a:pt x="4061472" y="2057387"/>
                </a:lnTo>
                <a:lnTo>
                  <a:pt x="4154436" y="2026907"/>
                </a:lnTo>
                <a:lnTo>
                  <a:pt x="4244352" y="1993379"/>
                </a:lnTo>
                <a:lnTo>
                  <a:pt x="4331220" y="1958327"/>
                </a:lnTo>
                <a:lnTo>
                  <a:pt x="4416564" y="1921751"/>
                </a:lnTo>
                <a:lnTo>
                  <a:pt x="4497336" y="1883651"/>
                </a:lnTo>
                <a:lnTo>
                  <a:pt x="4575060" y="1844027"/>
                </a:lnTo>
                <a:lnTo>
                  <a:pt x="4649736" y="1802879"/>
                </a:lnTo>
                <a:lnTo>
                  <a:pt x="4719840" y="1760207"/>
                </a:lnTo>
                <a:lnTo>
                  <a:pt x="4786896" y="1716011"/>
                </a:lnTo>
                <a:lnTo>
                  <a:pt x="4849380" y="1670291"/>
                </a:lnTo>
                <a:lnTo>
                  <a:pt x="4908816" y="1623047"/>
                </a:lnTo>
                <a:lnTo>
                  <a:pt x="4962156" y="1575803"/>
                </a:lnTo>
                <a:lnTo>
                  <a:pt x="5010924" y="1527035"/>
                </a:lnTo>
                <a:lnTo>
                  <a:pt x="5055120" y="1478267"/>
                </a:lnTo>
                <a:lnTo>
                  <a:pt x="5094744" y="1427975"/>
                </a:lnTo>
                <a:lnTo>
                  <a:pt x="5128272" y="1377683"/>
                </a:lnTo>
                <a:lnTo>
                  <a:pt x="5155704" y="1325867"/>
                </a:lnTo>
                <a:lnTo>
                  <a:pt x="5178564" y="1274051"/>
                </a:lnTo>
                <a:lnTo>
                  <a:pt x="5193804" y="1220711"/>
                </a:lnTo>
                <a:lnTo>
                  <a:pt x="5204472" y="1168895"/>
                </a:lnTo>
                <a:lnTo>
                  <a:pt x="5207520" y="1115555"/>
                </a:lnTo>
                <a:lnTo>
                  <a:pt x="5207520" y="1063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58159" y="2575072"/>
            <a:ext cx="66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200" i="1" dirty="0">
                <a:latin typeface="Arial" panose="020B0604020202020204"/>
                <a:cs typeface="Arial" panose="020B0604020202020204"/>
              </a:rPr>
              <a:t>h</a:t>
            </a:r>
            <a:r>
              <a:rPr sz="2200" i="1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200" i="1" spc="10" dirty="0">
                <a:latin typeface="Arial" panose="020B0604020202020204"/>
                <a:cs typeface="Arial" panose="020B0604020202020204"/>
              </a:rPr>
              <a:t>l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d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1119" y="3048000"/>
            <a:ext cx="2011680" cy="1173480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1118235">
              <a:lnSpc>
                <a:spcPts val="2490"/>
              </a:lnSpc>
              <a:spcBef>
                <a:spcPts val="990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pfds[0]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6510">
              <a:lnSpc>
                <a:spcPts val="2490"/>
              </a:lnSpc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pfds[1]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0388" y="2575072"/>
            <a:ext cx="847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200" i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2200" i="1" dirty="0">
                <a:latin typeface="Arial" panose="020B0604020202020204"/>
                <a:cs typeface="Arial" panose="020B0604020202020204"/>
              </a:rPr>
              <a:t>e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n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t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36620" y="3342132"/>
            <a:ext cx="2346960" cy="83820"/>
          </a:xfrm>
          <a:custGeom>
            <a:avLst/>
            <a:gdLst/>
            <a:ahLst/>
            <a:cxnLst/>
            <a:rect l="l" t="t" r="r" b="b"/>
            <a:pathLst>
              <a:path w="2346960" h="83820">
                <a:moveTo>
                  <a:pt x="2263140" y="83820"/>
                </a:moveTo>
                <a:lnTo>
                  <a:pt x="2263140" y="0"/>
                </a:lnTo>
                <a:lnTo>
                  <a:pt x="2337646" y="36576"/>
                </a:lnTo>
                <a:lnTo>
                  <a:pt x="2278380" y="36576"/>
                </a:lnTo>
                <a:lnTo>
                  <a:pt x="2278380" y="47244"/>
                </a:lnTo>
                <a:lnTo>
                  <a:pt x="2334985" y="47244"/>
                </a:lnTo>
                <a:lnTo>
                  <a:pt x="2263140" y="83820"/>
                </a:lnTo>
                <a:close/>
              </a:path>
              <a:path w="2346960" h="83820">
                <a:moveTo>
                  <a:pt x="226314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2263140" y="36576"/>
                </a:lnTo>
                <a:lnTo>
                  <a:pt x="2263140" y="47244"/>
                </a:lnTo>
                <a:close/>
              </a:path>
              <a:path w="2346960" h="83820">
                <a:moveTo>
                  <a:pt x="2334985" y="47244"/>
                </a:moveTo>
                <a:lnTo>
                  <a:pt x="2278380" y="47244"/>
                </a:lnTo>
                <a:lnTo>
                  <a:pt x="2278380" y="36576"/>
                </a:lnTo>
                <a:lnTo>
                  <a:pt x="2337646" y="36576"/>
                </a:lnTo>
                <a:lnTo>
                  <a:pt x="2346960" y="41148"/>
                </a:lnTo>
                <a:lnTo>
                  <a:pt x="233498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67027" y="2910339"/>
            <a:ext cx="1080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2.</a:t>
            </a:r>
            <a:r>
              <a:rPr sz="2200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Fork()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25" name="object 25"/>
          <p:cNvSpPr txBox="1"/>
          <p:nvPr/>
        </p:nvSpPr>
        <p:spPr>
          <a:xfrm>
            <a:off x="280400" y="7095872"/>
            <a:ext cx="26225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 panose="020B0604020202020204"/>
                <a:cs typeface="Arial" panose="020B0604020202020204"/>
              </a:rPr>
            </a:fld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02991" y="857588"/>
            <a:ext cx="72548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35" dirty="0"/>
              <a:t>A </a:t>
            </a:r>
            <a:r>
              <a:rPr spc="-254" dirty="0"/>
              <a:t>Channel </a:t>
            </a:r>
            <a:r>
              <a:rPr spc="-225" dirty="0"/>
              <a:t>between </a:t>
            </a:r>
            <a:r>
              <a:rPr spc="-305" dirty="0"/>
              <a:t>two</a:t>
            </a:r>
            <a:r>
              <a:rPr spc="-125" dirty="0"/>
              <a:t> </a:t>
            </a:r>
            <a:r>
              <a:rPr spc="-290" dirty="0"/>
              <a:t>processes</a:t>
            </a:r>
            <a:endParaRPr spc="-290" dirty="0"/>
          </a:p>
        </p:txBody>
      </p:sp>
      <p:sp>
        <p:nvSpPr>
          <p:cNvPr id="23" name="object 23"/>
          <p:cNvSpPr txBox="1"/>
          <p:nvPr/>
        </p:nvSpPr>
        <p:spPr>
          <a:xfrm>
            <a:off x="1764273" y="4167661"/>
            <a:ext cx="1080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1.</a:t>
            </a:r>
            <a:r>
              <a:rPr sz="2200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Pipe()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979" y="5562600"/>
            <a:ext cx="2682240" cy="586740"/>
          </a:xfrm>
          <a:custGeom>
            <a:avLst/>
            <a:gdLst/>
            <a:ahLst/>
            <a:cxnLst/>
            <a:rect l="l" t="t" r="r" b="b"/>
            <a:pathLst>
              <a:path w="2682240" h="586739">
                <a:moveTo>
                  <a:pt x="0" y="0"/>
                </a:moveTo>
                <a:lnTo>
                  <a:pt x="2682240" y="0"/>
                </a:lnTo>
                <a:lnTo>
                  <a:pt x="2682240" y="586740"/>
                </a:lnTo>
                <a:lnTo>
                  <a:pt x="0" y="586740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622" y="3630167"/>
            <a:ext cx="7889875" cy="2268220"/>
            <a:chOff x="916622" y="3630167"/>
            <a:chExt cx="7889875" cy="2268220"/>
          </a:xfrm>
        </p:grpSpPr>
        <p:sp>
          <p:nvSpPr>
            <p:cNvPr id="4" name="object 4"/>
            <p:cNvSpPr/>
            <p:nvPr/>
          </p:nvSpPr>
          <p:spPr>
            <a:xfrm>
              <a:off x="922020" y="4808981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5088" y="3630167"/>
              <a:ext cx="2184400" cy="2268220"/>
            </a:xfrm>
            <a:custGeom>
              <a:avLst/>
              <a:gdLst/>
              <a:ahLst/>
              <a:cxnLst/>
              <a:rect l="l" t="t" r="r" b="b"/>
              <a:pathLst>
                <a:path w="2184400" h="2268220">
                  <a:moveTo>
                    <a:pt x="2100749" y="2230474"/>
                  </a:moveTo>
                  <a:lnTo>
                    <a:pt x="1979676" y="2225040"/>
                  </a:lnTo>
                  <a:lnTo>
                    <a:pt x="1879092" y="2217420"/>
                  </a:lnTo>
                  <a:lnTo>
                    <a:pt x="1776984" y="2206752"/>
                  </a:lnTo>
                  <a:lnTo>
                    <a:pt x="1677924" y="2193036"/>
                  </a:lnTo>
                  <a:lnTo>
                    <a:pt x="1577340" y="2176272"/>
                  </a:lnTo>
                  <a:lnTo>
                    <a:pt x="1479804" y="2157984"/>
                  </a:lnTo>
                  <a:lnTo>
                    <a:pt x="1383792" y="2136648"/>
                  </a:lnTo>
                  <a:lnTo>
                    <a:pt x="1287780" y="2112264"/>
                  </a:lnTo>
                  <a:lnTo>
                    <a:pt x="1194816" y="2086356"/>
                  </a:lnTo>
                  <a:lnTo>
                    <a:pt x="1103376" y="2057400"/>
                  </a:lnTo>
                  <a:lnTo>
                    <a:pt x="1014984" y="2026920"/>
                  </a:lnTo>
                  <a:lnTo>
                    <a:pt x="928116" y="1993392"/>
                  </a:lnTo>
                  <a:lnTo>
                    <a:pt x="844296" y="1958340"/>
                  </a:lnTo>
                  <a:lnTo>
                    <a:pt x="762000" y="1921764"/>
                  </a:lnTo>
                  <a:lnTo>
                    <a:pt x="684276" y="1883664"/>
                  </a:lnTo>
                  <a:lnTo>
                    <a:pt x="609600" y="1844040"/>
                  </a:lnTo>
                  <a:lnTo>
                    <a:pt x="536448" y="1802892"/>
                  </a:lnTo>
                  <a:lnTo>
                    <a:pt x="469392" y="1760220"/>
                  </a:lnTo>
                  <a:lnTo>
                    <a:pt x="403860" y="1716024"/>
                  </a:lnTo>
                  <a:lnTo>
                    <a:pt x="344424" y="1670304"/>
                  </a:lnTo>
                  <a:lnTo>
                    <a:pt x="288036" y="1623060"/>
                  </a:lnTo>
                  <a:lnTo>
                    <a:pt x="236220" y="1575816"/>
                  </a:lnTo>
                  <a:lnTo>
                    <a:pt x="188976" y="1527048"/>
                  </a:lnTo>
                  <a:lnTo>
                    <a:pt x="146304" y="1478280"/>
                  </a:lnTo>
                  <a:lnTo>
                    <a:pt x="108204" y="1427988"/>
                  </a:lnTo>
                  <a:lnTo>
                    <a:pt x="76200" y="1376172"/>
                  </a:lnTo>
                  <a:lnTo>
                    <a:pt x="48768" y="1324356"/>
                  </a:lnTo>
                  <a:lnTo>
                    <a:pt x="27432" y="1272540"/>
                  </a:lnTo>
                  <a:lnTo>
                    <a:pt x="12192" y="1220724"/>
                  </a:lnTo>
                  <a:lnTo>
                    <a:pt x="3048" y="1168908"/>
                  </a:lnTo>
                  <a:lnTo>
                    <a:pt x="1524" y="1141476"/>
                  </a:lnTo>
                  <a:lnTo>
                    <a:pt x="0" y="1115568"/>
                  </a:lnTo>
                  <a:lnTo>
                    <a:pt x="0" y="1063752"/>
                  </a:lnTo>
                  <a:lnTo>
                    <a:pt x="3048" y="960120"/>
                  </a:lnTo>
                  <a:lnTo>
                    <a:pt x="9144" y="856488"/>
                  </a:lnTo>
                  <a:lnTo>
                    <a:pt x="12192" y="806196"/>
                  </a:lnTo>
                  <a:lnTo>
                    <a:pt x="16764" y="755904"/>
                  </a:lnTo>
                  <a:lnTo>
                    <a:pt x="21336" y="707136"/>
                  </a:lnTo>
                  <a:lnTo>
                    <a:pt x="27432" y="658368"/>
                  </a:lnTo>
                  <a:lnTo>
                    <a:pt x="33528" y="611124"/>
                  </a:lnTo>
                  <a:lnTo>
                    <a:pt x="39624" y="565404"/>
                  </a:lnTo>
                  <a:lnTo>
                    <a:pt x="47244" y="519684"/>
                  </a:lnTo>
                  <a:lnTo>
                    <a:pt x="53340" y="475488"/>
                  </a:lnTo>
                  <a:lnTo>
                    <a:pt x="62484" y="432816"/>
                  </a:lnTo>
                  <a:lnTo>
                    <a:pt x="70104" y="391668"/>
                  </a:lnTo>
                  <a:lnTo>
                    <a:pt x="79248" y="350520"/>
                  </a:lnTo>
                  <a:lnTo>
                    <a:pt x="88392" y="312420"/>
                  </a:lnTo>
                  <a:lnTo>
                    <a:pt x="106680" y="240792"/>
                  </a:lnTo>
                  <a:lnTo>
                    <a:pt x="128016" y="178308"/>
                  </a:lnTo>
                  <a:lnTo>
                    <a:pt x="137160" y="149352"/>
                  </a:lnTo>
                  <a:lnTo>
                    <a:pt x="149352" y="121920"/>
                  </a:lnTo>
                  <a:lnTo>
                    <a:pt x="153924" y="109728"/>
                  </a:lnTo>
                  <a:lnTo>
                    <a:pt x="160020" y="99060"/>
                  </a:lnTo>
                  <a:lnTo>
                    <a:pt x="166116" y="86868"/>
                  </a:lnTo>
                  <a:lnTo>
                    <a:pt x="170688" y="76200"/>
                  </a:lnTo>
                  <a:lnTo>
                    <a:pt x="188976" y="48768"/>
                  </a:lnTo>
                  <a:lnTo>
                    <a:pt x="224028" y="10668"/>
                  </a:lnTo>
                  <a:lnTo>
                    <a:pt x="231648" y="7620"/>
                  </a:lnTo>
                  <a:lnTo>
                    <a:pt x="243840" y="1524"/>
                  </a:lnTo>
                  <a:lnTo>
                    <a:pt x="249936" y="0"/>
                  </a:lnTo>
                  <a:lnTo>
                    <a:pt x="256032" y="0"/>
                  </a:lnTo>
                  <a:lnTo>
                    <a:pt x="257556" y="10668"/>
                  </a:lnTo>
                  <a:lnTo>
                    <a:pt x="251460" y="10668"/>
                  </a:lnTo>
                  <a:lnTo>
                    <a:pt x="245364" y="12192"/>
                  </a:lnTo>
                  <a:lnTo>
                    <a:pt x="219456" y="28956"/>
                  </a:lnTo>
                  <a:lnTo>
                    <a:pt x="213360" y="33528"/>
                  </a:lnTo>
                  <a:lnTo>
                    <a:pt x="207264" y="39624"/>
                  </a:lnTo>
                  <a:lnTo>
                    <a:pt x="202692" y="47244"/>
                  </a:lnTo>
                  <a:lnTo>
                    <a:pt x="196596" y="54864"/>
                  </a:lnTo>
                  <a:lnTo>
                    <a:pt x="192024" y="62484"/>
                  </a:lnTo>
                  <a:lnTo>
                    <a:pt x="185928" y="71628"/>
                  </a:lnTo>
                  <a:lnTo>
                    <a:pt x="179832" y="82296"/>
                  </a:lnTo>
                  <a:lnTo>
                    <a:pt x="169164" y="103632"/>
                  </a:lnTo>
                  <a:lnTo>
                    <a:pt x="163068" y="114300"/>
                  </a:lnTo>
                  <a:lnTo>
                    <a:pt x="158496" y="126492"/>
                  </a:lnTo>
                  <a:lnTo>
                    <a:pt x="137160" y="181356"/>
                  </a:lnTo>
                  <a:lnTo>
                    <a:pt x="117348" y="243840"/>
                  </a:lnTo>
                  <a:lnTo>
                    <a:pt x="106680" y="278892"/>
                  </a:lnTo>
                  <a:lnTo>
                    <a:pt x="97536" y="315468"/>
                  </a:lnTo>
                  <a:lnTo>
                    <a:pt x="88392" y="353568"/>
                  </a:lnTo>
                  <a:lnTo>
                    <a:pt x="80772" y="393192"/>
                  </a:lnTo>
                  <a:lnTo>
                    <a:pt x="71628" y="434340"/>
                  </a:lnTo>
                  <a:lnTo>
                    <a:pt x="64008" y="477012"/>
                  </a:lnTo>
                  <a:lnTo>
                    <a:pt x="56388" y="521208"/>
                  </a:lnTo>
                  <a:lnTo>
                    <a:pt x="50292" y="566928"/>
                  </a:lnTo>
                  <a:lnTo>
                    <a:pt x="42672" y="612648"/>
                  </a:lnTo>
                  <a:lnTo>
                    <a:pt x="38100" y="659892"/>
                  </a:lnTo>
                  <a:lnTo>
                    <a:pt x="32004" y="708660"/>
                  </a:lnTo>
                  <a:lnTo>
                    <a:pt x="27432" y="757428"/>
                  </a:lnTo>
                  <a:lnTo>
                    <a:pt x="22860" y="807720"/>
                  </a:lnTo>
                  <a:lnTo>
                    <a:pt x="16764" y="908304"/>
                  </a:lnTo>
                  <a:lnTo>
                    <a:pt x="13716" y="960120"/>
                  </a:lnTo>
                  <a:lnTo>
                    <a:pt x="10668" y="1063752"/>
                  </a:lnTo>
                  <a:lnTo>
                    <a:pt x="10668" y="1141476"/>
                  </a:lnTo>
                  <a:lnTo>
                    <a:pt x="22860" y="1219200"/>
                  </a:lnTo>
                  <a:lnTo>
                    <a:pt x="38100" y="1269492"/>
                  </a:lnTo>
                  <a:lnTo>
                    <a:pt x="59436" y="1321308"/>
                  </a:lnTo>
                  <a:lnTo>
                    <a:pt x="85344" y="1371600"/>
                  </a:lnTo>
                  <a:lnTo>
                    <a:pt x="117348" y="1421892"/>
                  </a:lnTo>
                  <a:lnTo>
                    <a:pt x="153924" y="1470660"/>
                  </a:lnTo>
                  <a:lnTo>
                    <a:pt x="196596" y="1520952"/>
                  </a:lnTo>
                  <a:lnTo>
                    <a:pt x="243840" y="1568196"/>
                  </a:lnTo>
                  <a:lnTo>
                    <a:pt x="294132" y="1615440"/>
                  </a:lnTo>
                  <a:lnTo>
                    <a:pt x="350520" y="1662684"/>
                  </a:lnTo>
                  <a:lnTo>
                    <a:pt x="411480" y="1706880"/>
                  </a:lnTo>
                  <a:lnTo>
                    <a:pt x="475488" y="1751076"/>
                  </a:lnTo>
                  <a:lnTo>
                    <a:pt x="542544" y="1793748"/>
                  </a:lnTo>
                  <a:lnTo>
                    <a:pt x="614172" y="1834896"/>
                  </a:lnTo>
                  <a:lnTo>
                    <a:pt x="688848" y="1874520"/>
                  </a:lnTo>
                  <a:lnTo>
                    <a:pt x="766572" y="1912620"/>
                  </a:lnTo>
                  <a:lnTo>
                    <a:pt x="847344" y="1949196"/>
                  </a:lnTo>
                  <a:lnTo>
                    <a:pt x="931164" y="1984248"/>
                  </a:lnTo>
                  <a:lnTo>
                    <a:pt x="1018032" y="2016252"/>
                  </a:lnTo>
                  <a:lnTo>
                    <a:pt x="1106424" y="2046732"/>
                  </a:lnTo>
                  <a:lnTo>
                    <a:pt x="1197864" y="2075688"/>
                  </a:lnTo>
                  <a:lnTo>
                    <a:pt x="1290828" y="2101596"/>
                  </a:lnTo>
                  <a:lnTo>
                    <a:pt x="1385316" y="2125980"/>
                  </a:lnTo>
                  <a:lnTo>
                    <a:pt x="1482852" y="2147316"/>
                  </a:lnTo>
                  <a:lnTo>
                    <a:pt x="1580388" y="2167128"/>
                  </a:lnTo>
                  <a:lnTo>
                    <a:pt x="1679448" y="2182368"/>
                  </a:lnTo>
                  <a:lnTo>
                    <a:pt x="1778508" y="2196084"/>
                  </a:lnTo>
                  <a:lnTo>
                    <a:pt x="1879092" y="2206752"/>
                  </a:lnTo>
                  <a:lnTo>
                    <a:pt x="1981200" y="2214372"/>
                  </a:lnTo>
                  <a:lnTo>
                    <a:pt x="2100943" y="2219783"/>
                  </a:lnTo>
                  <a:lnTo>
                    <a:pt x="2100749" y="2230474"/>
                  </a:lnTo>
                  <a:close/>
                </a:path>
                <a:path w="2184400" h="2268220">
                  <a:moveTo>
                    <a:pt x="2174578" y="2231136"/>
                  </a:moveTo>
                  <a:lnTo>
                    <a:pt x="2115312" y="2231136"/>
                  </a:lnTo>
                  <a:lnTo>
                    <a:pt x="2115312" y="2220468"/>
                  </a:lnTo>
                  <a:lnTo>
                    <a:pt x="2100943" y="2219783"/>
                  </a:lnTo>
                  <a:lnTo>
                    <a:pt x="2101596" y="2183892"/>
                  </a:lnTo>
                  <a:lnTo>
                    <a:pt x="2183892" y="2226564"/>
                  </a:lnTo>
                  <a:lnTo>
                    <a:pt x="2174578" y="2231136"/>
                  </a:lnTo>
                  <a:close/>
                </a:path>
                <a:path w="2184400" h="2268220">
                  <a:moveTo>
                    <a:pt x="2115312" y="2231136"/>
                  </a:moveTo>
                  <a:lnTo>
                    <a:pt x="2100749" y="2230474"/>
                  </a:lnTo>
                  <a:lnTo>
                    <a:pt x="2100943" y="2219783"/>
                  </a:lnTo>
                  <a:lnTo>
                    <a:pt x="2115312" y="2220468"/>
                  </a:lnTo>
                  <a:lnTo>
                    <a:pt x="2115312" y="2231136"/>
                  </a:lnTo>
                  <a:close/>
                </a:path>
                <a:path w="2184400" h="2268220">
                  <a:moveTo>
                    <a:pt x="2100072" y="2267712"/>
                  </a:moveTo>
                  <a:lnTo>
                    <a:pt x="2100749" y="2230474"/>
                  </a:lnTo>
                  <a:lnTo>
                    <a:pt x="2115312" y="2231136"/>
                  </a:lnTo>
                  <a:lnTo>
                    <a:pt x="2174578" y="2231136"/>
                  </a:lnTo>
                  <a:lnTo>
                    <a:pt x="2100072" y="2267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101339" y="6359652"/>
            <a:ext cx="502920" cy="83820"/>
          </a:xfrm>
          <a:custGeom>
            <a:avLst/>
            <a:gdLst/>
            <a:ahLst/>
            <a:cxnLst/>
            <a:rect l="l" t="t" r="r" b="b"/>
            <a:pathLst>
              <a:path w="502920" h="83820">
                <a:moveTo>
                  <a:pt x="419100" y="83820"/>
                </a:moveTo>
                <a:lnTo>
                  <a:pt x="419100" y="0"/>
                </a:lnTo>
                <a:lnTo>
                  <a:pt x="493606" y="36576"/>
                </a:lnTo>
                <a:lnTo>
                  <a:pt x="434340" y="36576"/>
                </a:lnTo>
                <a:lnTo>
                  <a:pt x="434340" y="47244"/>
                </a:lnTo>
                <a:lnTo>
                  <a:pt x="490945" y="47244"/>
                </a:lnTo>
                <a:lnTo>
                  <a:pt x="419100" y="83820"/>
                </a:lnTo>
                <a:close/>
              </a:path>
              <a:path w="502920" h="83820">
                <a:moveTo>
                  <a:pt x="41910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419100" y="36576"/>
                </a:lnTo>
                <a:lnTo>
                  <a:pt x="419100" y="47244"/>
                </a:lnTo>
                <a:close/>
              </a:path>
              <a:path w="502920" h="83820">
                <a:moveTo>
                  <a:pt x="490945" y="47244"/>
                </a:moveTo>
                <a:lnTo>
                  <a:pt x="434340" y="47244"/>
                </a:lnTo>
                <a:lnTo>
                  <a:pt x="434340" y="36576"/>
                </a:lnTo>
                <a:lnTo>
                  <a:pt x="493606" y="36576"/>
                </a:lnTo>
                <a:lnTo>
                  <a:pt x="502920" y="41148"/>
                </a:lnTo>
                <a:lnTo>
                  <a:pt x="49094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5940" y="6359652"/>
            <a:ext cx="335280" cy="83820"/>
          </a:xfrm>
          <a:custGeom>
            <a:avLst/>
            <a:gdLst/>
            <a:ahLst/>
            <a:cxnLst/>
            <a:rect l="l" t="t" r="r" b="b"/>
            <a:pathLst>
              <a:path w="335279" h="83820">
                <a:moveTo>
                  <a:pt x="251460" y="83820"/>
                </a:moveTo>
                <a:lnTo>
                  <a:pt x="251460" y="0"/>
                </a:lnTo>
                <a:lnTo>
                  <a:pt x="325966" y="36576"/>
                </a:lnTo>
                <a:lnTo>
                  <a:pt x="266700" y="36576"/>
                </a:lnTo>
                <a:lnTo>
                  <a:pt x="266700" y="47244"/>
                </a:lnTo>
                <a:lnTo>
                  <a:pt x="323305" y="47244"/>
                </a:lnTo>
                <a:lnTo>
                  <a:pt x="251460" y="83820"/>
                </a:lnTo>
                <a:close/>
              </a:path>
              <a:path w="335279" h="83820">
                <a:moveTo>
                  <a:pt x="251460" y="47244"/>
                </a:moveTo>
                <a:lnTo>
                  <a:pt x="0" y="47244"/>
                </a:lnTo>
                <a:lnTo>
                  <a:pt x="0" y="36576"/>
                </a:lnTo>
                <a:lnTo>
                  <a:pt x="251460" y="36576"/>
                </a:lnTo>
                <a:lnTo>
                  <a:pt x="251460" y="47244"/>
                </a:lnTo>
                <a:close/>
              </a:path>
              <a:path w="335279" h="83820">
                <a:moveTo>
                  <a:pt x="323305" y="47244"/>
                </a:moveTo>
                <a:lnTo>
                  <a:pt x="266700" y="47244"/>
                </a:lnTo>
                <a:lnTo>
                  <a:pt x="266700" y="36576"/>
                </a:lnTo>
                <a:lnTo>
                  <a:pt x="325966" y="36576"/>
                </a:lnTo>
                <a:lnTo>
                  <a:pt x="335280" y="41148"/>
                </a:lnTo>
                <a:lnTo>
                  <a:pt x="32330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08246" y="5518755"/>
            <a:ext cx="145224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985">
              <a:lnSpc>
                <a:spcPct val="147000"/>
              </a:lnSpc>
              <a:spcBef>
                <a:spcPts val="100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Pipe 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flow </a:t>
            </a:r>
            <a:r>
              <a:rPr sz="2200" i="1" dirty="0">
                <a:latin typeface="Arial" panose="020B0604020202020204"/>
                <a:cs typeface="Arial" panose="020B0604020202020204"/>
              </a:rPr>
              <a:t>of</a:t>
            </a:r>
            <a:r>
              <a:rPr sz="2200" i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data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009" y="4335295"/>
            <a:ext cx="1035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Process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0881" y="4838197"/>
            <a:ext cx="832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K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e</a:t>
            </a:r>
            <a:r>
              <a:rPr sz="2200" i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n</a:t>
            </a:r>
            <a:r>
              <a:rPr sz="2200" i="1" dirty="0">
                <a:latin typeface="Arial" panose="020B0604020202020204"/>
                <a:cs typeface="Arial" panose="020B0604020202020204"/>
              </a:rPr>
              <a:t>e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l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52800" y="3042602"/>
            <a:ext cx="4615815" cy="2818765"/>
            <a:chOff x="3352800" y="3042602"/>
            <a:chExt cx="4615815" cy="2818765"/>
          </a:xfrm>
        </p:grpSpPr>
        <p:sp>
          <p:nvSpPr>
            <p:cNvPr id="12" name="object 12"/>
            <p:cNvSpPr/>
            <p:nvPr/>
          </p:nvSpPr>
          <p:spPr>
            <a:xfrm>
              <a:off x="3352800" y="3595115"/>
              <a:ext cx="2856230" cy="2266315"/>
            </a:xfrm>
            <a:custGeom>
              <a:avLst/>
              <a:gdLst/>
              <a:ahLst/>
              <a:cxnLst/>
              <a:rect l="l" t="t" r="r" b="b"/>
              <a:pathLst>
                <a:path w="2856229" h="2266315">
                  <a:moveTo>
                    <a:pt x="83820" y="83820"/>
                  </a:moveTo>
                  <a:lnTo>
                    <a:pt x="0" y="39624"/>
                  </a:lnTo>
                  <a:lnTo>
                    <a:pt x="85344" y="0"/>
                  </a:lnTo>
                  <a:lnTo>
                    <a:pt x="84678" y="36576"/>
                  </a:lnTo>
                  <a:lnTo>
                    <a:pt x="70104" y="36576"/>
                  </a:lnTo>
                  <a:lnTo>
                    <a:pt x="70104" y="45720"/>
                  </a:lnTo>
                  <a:lnTo>
                    <a:pt x="84506" y="46062"/>
                  </a:lnTo>
                  <a:lnTo>
                    <a:pt x="83820" y="83820"/>
                  </a:lnTo>
                  <a:close/>
                </a:path>
                <a:path w="2856229" h="2266315">
                  <a:moveTo>
                    <a:pt x="84506" y="46062"/>
                  </a:moveTo>
                  <a:lnTo>
                    <a:pt x="70104" y="45720"/>
                  </a:lnTo>
                  <a:lnTo>
                    <a:pt x="70104" y="36576"/>
                  </a:lnTo>
                  <a:lnTo>
                    <a:pt x="84678" y="36576"/>
                  </a:lnTo>
                  <a:lnTo>
                    <a:pt x="84506" y="46062"/>
                  </a:lnTo>
                  <a:close/>
                </a:path>
                <a:path w="2856229" h="2266315">
                  <a:moveTo>
                    <a:pt x="2606040" y="2266188"/>
                  </a:moveTo>
                  <a:lnTo>
                    <a:pt x="2599944" y="2266188"/>
                  </a:lnTo>
                  <a:lnTo>
                    <a:pt x="2598420" y="2257044"/>
                  </a:lnTo>
                  <a:lnTo>
                    <a:pt x="2604516" y="2255520"/>
                  </a:lnTo>
                  <a:lnTo>
                    <a:pt x="2610612" y="2255520"/>
                  </a:lnTo>
                  <a:lnTo>
                    <a:pt x="2615184" y="2252472"/>
                  </a:lnTo>
                  <a:lnTo>
                    <a:pt x="2647188" y="2226564"/>
                  </a:lnTo>
                  <a:lnTo>
                    <a:pt x="2653284" y="2218944"/>
                  </a:lnTo>
                  <a:lnTo>
                    <a:pt x="2659380" y="2212848"/>
                  </a:lnTo>
                  <a:lnTo>
                    <a:pt x="2663952" y="2203704"/>
                  </a:lnTo>
                  <a:lnTo>
                    <a:pt x="2676144" y="2185416"/>
                  </a:lnTo>
                  <a:lnTo>
                    <a:pt x="2680716" y="2174748"/>
                  </a:lnTo>
                  <a:lnTo>
                    <a:pt x="2686812" y="2164080"/>
                  </a:lnTo>
                  <a:lnTo>
                    <a:pt x="2692908" y="2151888"/>
                  </a:lnTo>
                  <a:lnTo>
                    <a:pt x="2697480" y="2139696"/>
                  </a:lnTo>
                  <a:lnTo>
                    <a:pt x="2703576" y="2127504"/>
                  </a:lnTo>
                  <a:lnTo>
                    <a:pt x="2708148" y="2113788"/>
                  </a:lnTo>
                  <a:lnTo>
                    <a:pt x="2718816" y="2084832"/>
                  </a:lnTo>
                  <a:lnTo>
                    <a:pt x="2729484" y="2054352"/>
                  </a:lnTo>
                  <a:lnTo>
                    <a:pt x="2738628" y="2022348"/>
                  </a:lnTo>
                  <a:lnTo>
                    <a:pt x="2749296" y="1987296"/>
                  </a:lnTo>
                  <a:lnTo>
                    <a:pt x="2758440" y="1950720"/>
                  </a:lnTo>
                  <a:lnTo>
                    <a:pt x="2767584" y="1912620"/>
                  </a:lnTo>
                  <a:lnTo>
                    <a:pt x="2775204" y="1872996"/>
                  </a:lnTo>
                  <a:lnTo>
                    <a:pt x="2784348" y="1831848"/>
                  </a:lnTo>
                  <a:lnTo>
                    <a:pt x="2791968" y="1789176"/>
                  </a:lnTo>
                  <a:lnTo>
                    <a:pt x="2799588" y="1744980"/>
                  </a:lnTo>
                  <a:lnTo>
                    <a:pt x="2805684" y="1700784"/>
                  </a:lnTo>
                  <a:lnTo>
                    <a:pt x="2817876" y="1606296"/>
                  </a:lnTo>
                  <a:lnTo>
                    <a:pt x="2823972" y="1557528"/>
                  </a:lnTo>
                  <a:lnTo>
                    <a:pt x="2828544" y="1508760"/>
                  </a:lnTo>
                  <a:lnTo>
                    <a:pt x="2833116" y="1458468"/>
                  </a:lnTo>
                  <a:lnTo>
                    <a:pt x="2839212" y="1357884"/>
                  </a:lnTo>
                  <a:lnTo>
                    <a:pt x="2842260" y="1306068"/>
                  </a:lnTo>
                  <a:lnTo>
                    <a:pt x="2845308" y="1202436"/>
                  </a:lnTo>
                  <a:lnTo>
                    <a:pt x="2845308" y="1150620"/>
                  </a:lnTo>
                  <a:lnTo>
                    <a:pt x="2840736" y="1098804"/>
                  </a:lnTo>
                  <a:lnTo>
                    <a:pt x="2820924" y="1022604"/>
                  </a:lnTo>
                  <a:lnTo>
                    <a:pt x="2796540" y="972312"/>
                  </a:lnTo>
                  <a:lnTo>
                    <a:pt x="2766060" y="920496"/>
                  </a:lnTo>
                  <a:lnTo>
                    <a:pt x="2727960" y="870204"/>
                  </a:lnTo>
                  <a:lnTo>
                    <a:pt x="2657856" y="795528"/>
                  </a:lnTo>
                  <a:lnTo>
                    <a:pt x="2602992" y="746760"/>
                  </a:lnTo>
                  <a:lnTo>
                    <a:pt x="2572512" y="722376"/>
                  </a:lnTo>
                  <a:lnTo>
                    <a:pt x="2473452" y="652272"/>
                  </a:lnTo>
                  <a:lnTo>
                    <a:pt x="2400300" y="605028"/>
                  </a:lnTo>
                  <a:lnTo>
                    <a:pt x="2322576" y="560832"/>
                  </a:lnTo>
                  <a:lnTo>
                    <a:pt x="2238756" y="516636"/>
                  </a:lnTo>
                  <a:lnTo>
                    <a:pt x="2148840" y="473964"/>
                  </a:lnTo>
                  <a:lnTo>
                    <a:pt x="2055876" y="431292"/>
                  </a:lnTo>
                  <a:lnTo>
                    <a:pt x="1958340" y="391668"/>
                  </a:lnTo>
                  <a:lnTo>
                    <a:pt x="1856232" y="353568"/>
                  </a:lnTo>
                  <a:lnTo>
                    <a:pt x="1749552" y="316992"/>
                  </a:lnTo>
                  <a:lnTo>
                    <a:pt x="1527048" y="249936"/>
                  </a:lnTo>
                  <a:lnTo>
                    <a:pt x="1411224" y="219456"/>
                  </a:lnTo>
                  <a:lnTo>
                    <a:pt x="1292352" y="190500"/>
                  </a:lnTo>
                  <a:lnTo>
                    <a:pt x="1170432" y="164592"/>
                  </a:lnTo>
                  <a:lnTo>
                    <a:pt x="1045464" y="140208"/>
                  </a:lnTo>
                  <a:lnTo>
                    <a:pt x="920496" y="118872"/>
                  </a:lnTo>
                  <a:lnTo>
                    <a:pt x="792480" y="100584"/>
                  </a:lnTo>
                  <a:lnTo>
                    <a:pt x="662940" y="83820"/>
                  </a:lnTo>
                  <a:lnTo>
                    <a:pt x="531876" y="70104"/>
                  </a:lnTo>
                  <a:lnTo>
                    <a:pt x="399288" y="59436"/>
                  </a:lnTo>
                  <a:lnTo>
                    <a:pt x="266700" y="51816"/>
                  </a:lnTo>
                  <a:lnTo>
                    <a:pt x="134112" y="47244"/>
                  </a:lnTo>
                  <a:lnTo>
                    <a:pt x="84506" y="46062"/>
                  </a:lnTo>
                  <a:lnTo>
                    <a:pt x="84678" y="36576"/>
                  </a:lnTo>
                  <a:lnTo>
                    <a:pt x="134112" y="36576"/>
                  </a:lnTo>
                  <a:lnTo>
                    <a:pt x="268224" y="41148"/>
                  </a:lnTo>
                  <a:lnTo>
                    <a:pt x="400812" y="48768"/>
                  </a:lnTo>
                  <a:lnTo>
                    <a:pt x="533400" y="59436"/>
                  </a:lnTo>
                  <a:lnTo>
                    <a:pt x="664464" y="73152"/>
                  </a:lnTo>
                  <a:lnTo>
                    <a:pt x="794004" y="89916"/>
                  </a:lnTo>
                  <a:lnTo>
                    <a:pt x="922020" y="109728"/>
                  </a:lnTo>
                  <a:lnTo>
                    <a:pt x="1048512" y="131064"/>
                  </a:lnTo>
                  <a:lnTo>
                    <a:pt x="1171956" y="153924"/>
                  </a:lnTo>
                  <a:lnTo>
                    <a:pt x="1293876" y="181356"/>
                  </a:lnTo>
                  <a:lnTo>
                    <a:pt x="1414272" y="210312"/>
                  </a:lnTo>
                  <a:lnTo>
                    <a:pt x="1530096" y="240792"/>
                  </a:lnTo>
                  <a:lnTo>
                    <a:pt x="1642872" y="272796"/>
                  </a:lnTo>
                  <a:lnTo>
                    <a:pt x="1752600" y="307848"/>
                  </a:lnTo>
                  <a:lnTo>
                    <a:pt x="1859280" y="344424"/>
                  </a:lnTo>
                  <a:lnTo>
                    <a:pt x="1961388" y="382524"/>
                  </a:lnTo>
                  <a:lnTo>
                    <a:pt x="2060448" y="422148"/>
                  </a:lnTo>
                  <a:lnTo>
                    <a:pt x="2153412" y="463296"/>
                  </a:lnTo>
                  <a:lnTo>
                    <a:pt x="2243328" y="507492"/>
                  </a:lnTo>
                  <a:lnTo>
                    <a:pt x="2327148" y="551688"/>
                  </a:lnTo>
                  <a:lnTo>
                    <a:pt x="2406396" y="595884"/>
                  </a:lnTo>
                  <a:lnTo>
                    <a:pt x="2479548" y="643128"/>
                  </a:lnTo>
                  <a:lnTo>
                    <a:pt x="2546604" y="690372"/>
                  </a:lnTo>
                  <a:lnTo>
                    <a:pt x="2578608" y="714756"/>
                  </a:lnTo>
                  <a:lnTo>
                    <a:pt x="2609088" y="739140"/>
                  </a:lnTo>
                  <a:lnTo>
                    <a:pt x="2663952" y="787908"/>
                  </a:lnTo>
                  <a:lnTo>
                    <a:pt x="2714244" y="838200"/>
                  </a:lnTo>
                  <a:lnTo>
                    <a:pt x="2755392" y="890016"/>
                  </a:lnTo>
                  <a:lnTo>
                    <a:pt x="2790444" y="941832"/>
                  </a:lnTo>
                  <a:lnTo>
                    <a:pt x="2819400" y="993648"/>
                  </a:lnTo>
                  <a:lnTo>
                    <a:pt x="2839212" y="1045464"/>
                  </a:lnTo>
                  <a:lnTo>
                    <a:pt x="2851404" y="1098804"/>
                  </a:lnTo>
                  <a:lnTo>
                    <a:pt x="2855976" y="1150620"/>
                  </a:lnTo>
                  <a:lnTo>
                    <a:pt x="2855976" y="1202436"/>
                  </a:lnTo>
                  <a:lnTo>
                    <a:pt x="2854452" y="1255776"/>
                  </a:lnTo>
                  <a:lnTo>
                    <a:pt x="2852928" y="1307592"/>
                  </a:lnTo>
                  <a:lnTo>
                    <a:pt x="2849880" y="1357884"/>
                  </a:lnTo>
                  <a:lnTo>
                    <a:pt x="2846832" y="1409700"/>
                  </a:lnTo>
                  <a:lnTo>
                    <a:pt x="2843784" y="1459992"/>
                  </a:lnTo>
                  <a:lnTo>
                    <a:pt x="2839212" y="1510284"/>
                  </a:lnTo>
                  <a:lnTo>
                    <a:pt x="2834640" y="1559052"/>
                  </a:lnTo>
                  <a:lnTo>
                    <a:pt x="2828544" y="1607820"/>
                  </a:lnTo>
                  <a:lnTo>
                    <a:pt x="2816352" y="1702308"/>
                  </a:lnTo>
                  <a:lnTo>
                    <a:pt x="2793492" y="1834896"/>
                  </a:lnTo>
                  <a:lnTo>
                    <a:pt x="2785872" y="1876044"/>
                  </a:lnTo>
                  <a:lnTo>
                    <a:pt x="2776728" y="1915668"/>
                  </a:lnTo>
                  <a:lnTo>
                    <a:pt x="2767584" y="1953768"/>
                  </a:lnTo>
                  <a:lnTo>
                    <a:pt x="2749296" y="2025396"/>
                  </a:lnTo>
                  <a:lnTo>
                    <a:pt x="2727960" y="2089404"/>
                  </a:lnTo>
                  <a:lnTo>
                    <a:pt x="2712720" y="2130552"/>
                  </a:lnTo>
                  <a:lnTo>
                    <a:pt x="2706624" y="2144268"/>
                  </a:lnTo>
                  <a:lnTo>
                    <a:pt x="2702052" y="2156460"/>
                  </a:lnTo>
                  <a:lnTo>
                    <a:pt x="2695956" y="2168652"/>
                  </a:lnTo>
                  <a:lnTo>
                    <a:pt x="2689860" y="2179320"/>
                  </a:lnTo>
                  <a:lnTo>
                    <a:pt x="2685288" y="2189988"/>
                  </a:lnTo>
                  <a:lnTo>
                    <a:pt x="2679192" y="2200656"/>
                  </a:lnTo>
                  <a:lnTo>
                    <a:pt x="2667000" y="2218944"/>
                  </a:lnTo>
                  <a:lnTo>
                    <a:pt x="2662428" y="2226564"/>
                  </a:lnTo>
                  <a:lnTo>
                    <a:pt x="2631948" y="2255520"/>
                  </a:lnTo>
                  <a:lnTo>
                    <a:pt x="2618232" y="2263140"/>
                  </a:lnTo>
                  <a:lnTo>
                    <a:pt x="2606040" y="2266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51220" y="3047999"/>
              <a:ext cx="2011680" cy="1173480"/>
            </a:xfrm>
            <a:custGeom>
              <a:avLst/>
              <a:gdLst/>
              <a:ahLst/>
              <a:cxnLst/>
              <a:rect l="l" t="t" r="r" b="b"/>
              <a:pathLst>
                <a:path w="2011679" h="1173479">
                  <a:moveTo>
                    <a:pt x="0" y="0"/>
                  </a:moveTo>
                  <a:lnTo>
                    <a:pt x="2011680" y="0"/>
                  </a:lnTo>
                  <a:lnTo>
                    <a:pt x="2011680" y="1173479"/>
                  </a:lnTo>
                  <a:lnTo>
                    <a:pt x="0" y="117347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67957" y="3498115"/>
            <a:ext cx="839469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2200" i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2200" i="1" spc="-25" dirty="0">
                <a:latin typeface="Arial" panose="020B0604020202020204"/>
                <a:cs typeface="Arial" panose="020B0604020202020204"/>
              </a:rPr>
              <a:t>[</a:t>
            </a:r>
            <a:r>
              <a:rPr sz="2200" i="1" dirty="0">
                <a:latin typeface="Arial" panose="020B0604020202020204"/>
                <a:cs typeface="Arial" panose="020B0604020202020204"/>
              </a:rPr>
              <a:t>1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5722" y="3042602"/>
            <a:ext cx="6885305" cy="2818765"/>
            <a:chOff x="1335722" y="3042602"/>
            <a:chExt cx="6885305" cy="2818765"/>
          </a:xfrm>
        </p:grpSpPr>
        <p:sp>
          <p:nvSpPr>
            <p:cNvPr id="16" name="object 16"/>
            <p:cNvSpPr/>
            <p:nvPr/>
          </p:nvSpPr>
          <p:spPr>
            <a:xfrm>
              <a:off x="3012935" y="3630180"/>
              <a:ext cx="5207635" cy="2231390"/>
            </a:xfrm>
            <a:custGeom>
              <a:avLst/>
              <a:gdLst/>
              <a:ahLst/>
              <a:cxnLst/>
              <a:rect l="l" t="t" r="r" b="b"/>
              <a:pathLst>
                <a:path w="5207634" h="2231390">
                  <a:moveTo>
                    <a:pt x="2939808" y="10668"/>
                  </a:moveTo>
                  <a:lnTo>
                    <a:pt x="2938272" y="0"/>
                  </a:lnTo>
                  <a:lnTo>
                    <a:pt x="2801112" y="1524"/>
                  </a:lnTo>
                  <a:lnTo>
                    <a:pt x="2663952" y="6096"/>
                  </a:lnTo>
                  <a:lnTo>
                    <a:pt x="2526792" y="13716"/>
                  </a:lnTo>
                  <a:lnTo>
                    <a:pt x="2391156" y="24384"/>
                  </a:lnTo>
                  <a:lnTo>
                    <a:pt x="2257044" y="38100"/>
                  </a:lnTo>
                  <a:lnTo>
                    <a:pt x="2122932" y="54864"/>
                  </a:lnTo>
                  <a:lnTo>
                    <a:pt x="1990344" y="74676"/>
                  </a:lnTo>
                  <a:lnTo>
                    <a:pt x="1860804" y="96012"/>
                  </a:lnTo>
                  <a:lnTo>
                    <a:pt x="1732788" y="118872"/>
                  </a:lnTo>
                  <a:lnTo>
                    <a:pt x="1484376" y="173736"/>
                  </a:lnTo>
                  <a:lnTo>
                    <a:pt x="1248156" y="237744"/>
                  </a:lnTo>
                  <a:lnTo>
                    <a:pt x="1135380" y="272796"/>
                  </a:lnTo>
                  <a:lnTo>
                    <a:pt x="1025652" y="309372"/>
                  </a:lnTo>
                  <a:lnTo>
                    <a:pt x="920496" y="347472"/>
                  </a:lnTo>
                  <a:lnTo>
                    <a:pt x="819912" y="387096"/>
                  </a:lnTo>
                  <a:lnTo>
                    <a:pt x="722376" y="428244"/>
                  </a:lnTo>
                  <a:lnTo>
                    <a:pt x="630936" y="470916"/>
                  </a:lnTo>
                  <a:lnTo>
                    <a:pt x="544068" y="515112"/>
                  </a:lnTo>
                  <a:lnTo>
                    <a:pt x="463296" y="560832"/>
                  </a:lnTo>
                  <a:lnTo>
                    <a:pt x="387096" y="608076"/>
                  </a:lnTo>
                  <a:lnTo>
                    <a:pt x="352044" y="630936"/>
                  </a:lnTo>
                  <a:lnTo>
                    <a:pt x="316992" y="655320"/>
                  </a:lnTo>
                  <a:lnTo>
                    <a:pt x="284988" y="679704"/>
                  </a:lnTo>
                  <a:lnTo>
                    <a:pt x="254508" y="704088"/>
                  </a:lnTo>
                  <a:lnTo>
                    <a:pt x="196596" y="752856"/>
                  </a:lnTo>
                  <a:lnTo>
                    <a:pt x="146304" y="803148"/>
                  </a:lnTo>
                  <a:lnTo>
                    <a:pt x="103632" y="854964"/>
                  </a:lnTo>
                  <a:lnTo>
                    <a:pt x="83820" y="879348"/>
                  </a:lnTo>
                  <a:lnTo>
                    <a:pt x="67056" y="905256"/>
                  </a:lnTo>
                  <a:lnTo>
                    <a:pt x="51816" y="931164"/>
                  </a:lnTo>
                  <a:lnTo>
                    <a:pt x="38100" y="957072"/>
                  </a:lnTo>
                  <a:lnTo>
                    <a:pt x="27432" y="984504"/>
                  </a:lnTo>
                  <a:lnTo>
                    <a:pt x="16764" y="1010412"/>
                  </a:lnTo>
                  <a:lnTo>
                    <a:pt x="9144" y="1036320"/>
                  </a:lnTo>
                  <a:lnTo>
                    <a:pt x="4572" y="1062228"/>
                  </a:lnTo>
                  <a:lnTo>
                    <a:pt x="1524" y="1089660"/>
                  </a:lnTo>
                  <a:lnTo>
                    <a:pt x="0" y="1115568"/>
                  </a:lnTo>
                  <a:lnTo>
                    <a:pt x="0" y="1167384"/>
                  </a:lnTo>
                  <a:lnTo>
                    <a:pt x="1524" y="1220724"/>
                  </a:lnTo>
                  <a:lnTo>
                    <a:pt x="3048" y="1272540"/>
                  </a:lnTo>
                  <a:lnTo>
                    <a:pt x="6096" y="1322832"/>
                  </a:lnTo>
                  <a:lnTo>
                    <a:pt x="9055" y="1373124"/>
                  </a:lnTo>
                  <a:lnTo>
                    <a:pt x="12192" y="1424940"/>
                  </a:lnTo>
                  <a:lnTo>
                    <a:pt x="16764" y="1475232"/>
                  </a:lnTo>
                  <a:lnTo>
                    <a:pt x="21336" y="1524000"/>
                  </a:lnTo>
                  <a:lnTo>
                    <a:pt x="27432" y="1572768"/>
                  </a:lnTo>
                  <a:lnTo>
                    <a:pt x="39624" y="1667256"/>
                  </a:lnTo>
                  <a:lnTo>
                    <a:pt x="47244" y="1711452"/>
                  </a:lnTo>
                  <a:lnTo>
                    <a:pt x="53340" y="1755648"/>
                  </a:lnTo>
                  <a:lnTo>
                    <a:pt x="62484" y="1799844"/>
                  </a:lnTo>
                  <a:lnTo>
                    <a:pt x="70104" y="1840992"/>
                  </a:lnTo>
                  <a:lnTo>
                    <a:pt x="79248" y="1880616"/>
                  </a:lnTo>
                  <a:lnTo>
                    <a:pt x="88392" y="1918716"/>
                  </a:lnTo>
                  <a:lnTo>
                    <a:pt x="97536" y="1955292"/>
                  </a:lnTo>
                  <a:lnTo>
                    <a:pt x="106680" y="1990344"/>
                  </a:lnTo>
                  <a:lnTo>
                    <a:pt x="117348" y="2022348"/>
                  </a:lnTo>
                  <a:lnTo>
                    <a:pt x="126492" y="2054352"/>
                  </a:lnTo>
                  <a:lnTo>
                    <a:pt x="137160" y="2083308"/>
                  </a:lnTo>
                  <a:lnTo>
                    <a:pt x="143256" y="2095500"/>
                  </a:lnTo>
                  <a:lnTo>
                    <a:pt x="149352" y="2109216"/>
                  </a:lnTo>
                  <a:lnTo>
                    <a:pt x="153924" y="2121408"/>
                  </a:lnTo>
                  <a:lnTo>
                    <a:pt x="160020" y="2133600"/>
                  </a:lnTo>
                  <a:lnTo>
                    <a:pt x="164592" y="2144268"/>
                  </a:lnTo>
                  <a:lnTo>
                    <a:pt x="176784" y="2165604"/>
                  </a:lnTo>
                  <a:lnTo>
                    <a:pt x="182880" y="2174748"/>
                  </a:lnTo>
                  <a:lnTo>
                    <a:pt x="182880" y="2176272"/>
                  </a:lnTo>
                  <a:lnTo>
                    <a:pt x="187172" y="2179701"/>
                  </a:lnTo>
                  <a:lnTo>
                    <a:pt x="164592" y="2209800"/>
                  </a:lnTo>
                  <a:lnTo>
                    <a:pt x="256032" y="2226564"/>
                  </a:lnTo>
                  <a:lnTo>
                    <a:pt x="237337" y="2188464"/>
                  </a:lnTo>
                  <a:lnTo>
                    <a:pt x="214884" y="2142744"/>
                  </a:lnTo>
                  <a:lnTo>
                    <a:pt x="193992" y="2170607"/>
                  </a:lnTo>
                  <a:lnTo>
                    <a:pt x="192024" y="2168652"/>
                  </a:lnTo>
                  <a:lnTo>
                    <a:pt x="191008" y="2167128"/>
                  </a:lnTo>
                  <a:lnTo>
                    <a:pt x="179832" y="2150364"/>
                  </a:lnTo>
                  <a:lnTo>
                    <a:pt x="175260" y="2139696"/>
                  </a:lnTo>
                  <a:lnTo>
                    <a:pt x="169164" y="2129028"/>
                  </a:lnTo>
                  <a:lnTo>
                    <a:pt x="163068" y="2116836"/>
                  </a:lnTo>
                  <a:lnTo>
                    <a:pt x="158496" y="2104644"/>
                  </a:lnTo>
                  <a:lnTo>
                    <a:pt x="152400" y="2092452"/>
                  </a:lnTo>
                  <a:lnTo>
                    <a:pt x="147828" y="2078736"/>
                  </a:lnTo>
                  <a:lnTo>
                    <a:pt x="137160" y="2051304"/>
                  </a:lnTo>
                  <a:lnTo>
                    <a:pt x="126492" y="2019300"/>
                  </a:lnTo>
                  <a:lnTo>
                    <a:pt x="117348" y="1987296"/>
                  </a:lnTo>
                  <a:lnTo>
                    <a:pt x="106680" y="1952244"/>
                  </a:lnTo>
                  <a:lnTo>
                    <a:pt x="97536" y="1915668"/>
                  </a:lnTo>
                  <a:lnTo>
                    <a:pt x="88392" y="1877568"/>
                  </a:lnTo>
                  <a:lnTo>
                    <a:pt x="80772" y="1837944"/>
                  </a:lnTo>
                  <a:lnTo>
                    <a:pt x="71628" y="1796796"/>
                  </a:lnTo>
                  <a:lnTo>
                    <a:pt x="64008" y="1754124"/>
                  </a:lnTo>
                  <a:lnTo>
                    <a:pt x="56388" y="1709928"/>
                  </a:lnTo>
                  <a:lnTo>
                    <a:pt x="50292" y="1665732"/>
                  </a:lnTo>
                  <a:lnTo>
                    <a:pt x="38100" y="1571244"/>
                  </a:lnTo>
                  <a:lnTo>
                    <a:pt x="32004" y="1522476"/>
                  </a:lnTo>
                  <a:lnTo>
                    <a:pt x="22860" y="1424940"/>
                  </a:lnTo>
                  <a:lnTo>
                    <a:pt x="19913" y="1374648"/>
                  </a:lnTo>
                  <a:lnTo>
                    <a:pt x="16764" y="1322832"/>
                  </a:lnTo>
                  <a:lnTo>
                    <a:pt x="13716" y="1271016"/>
                  </a:lnTo>
                  <a:lnTo>
                    <a:pt x="10668" y="1167384"/>
                  </a:lnTo>
                  <a:lnTo>
                    <a:pt x="10668" y="1115568"/>
                  </a:lnTo>
                  <a:lnTo>
                    <a:pt x="15240" y="1065276"/>
                  </a:lnTo>
                  <a:lnTo>
                    <a:pt x="27432" y="1013460"/>
                  </a:lnTo>
                  <a:lnTo>
                    <a:pt x="47244" y="963168"/>
                  </a:lnTo>
                  <a:lnTo>
                    <a:pt x="76200" y="911352"/>
                  </a:lnTo>
                  <a:lnTo>
                    <a:pt x="111252" y="861060"/>
                  </a:lnTo>
                  <a:lnTo>
                    <a:pt x="153924" y="810768"/>
                  </a:lnTo>
                  <a:lnTo>
                    <a:pt x="204216" y="760476"/>
                  </a:lnTo>
                  <a:lnTo>
                    <a:pt x="260604" y="711708"/>
                  </a:lnTo>
                  <a:lnTo>
                    <a:pt x="291084" y="687324"/>
                  </a:lnTo>
                  <a:lnTo>
                    <a:pt x="323088" y="664464"/>
                  </a:lnTo>
                  <a:lnTo>
                    <a:pt x="358140" y="640080"/>
                  </a:lnTo>
                  <a:lnTo>
                    <a:pt x="393192" y="617220"/>
                  </a:lnTo>
                  <a:lnTo>
                    <a:pt x="467868" y="569976"/>
                  </a:lnTo>
                  <a:lnTo>
                    <a:pt x="548640" y="525780"/>
                  </a:lnTo>
                  <a:lnTo>
                    <a:pt x="635508" y="481584"/>
                  </a:lnTo>
                  <a:lnTo>
                    <a:pt x="726948" y="438912"/>
                  </a:lnTo>
                  <a:lnTo>
                    <a:pt x="822960" y="397764"/>
                  </a:lnTo>
                  <a:lnTo>
                    <a:pt x="923544" y="356616"/>
                  </a:lnTo>
                  <a:lnTo>
                    <a:pt x="1028700" y="318516"/>
                  </a:lnTo>
                  <a:lnTo>
                    <a:pt x="1138428" y="281940"/>
                  </a:lnTo>
                  <a:lnTo>
                    <a:pt x="1367028" y="214884"/>
                  </a:lnTo>
                  <a:lnTo>
                    <a:pt x="1487424" y="184404"/>
                  </a:lnTo>
                  <a:lnTo>
                    <a:pt x="1609344" y="155448"/>
                  </a:lnTo>
                  <a:lnTo>
                    <a:pt x="1734312" y="129540"/>
                  </a:lnTo>
                  <a:lnTo>
                    <a:pt x="1862328" y="105156"/>
                  </a:lnTo>
                  <a:lnTo>
                    <a:pt x="1991868" y="83820"/>
                  </a:lnTo>
                  <a:lnTo>
                    <a:pt x="2124456" y="65532"/>
                  </a:lnTo>
                  <a:lnTo>
                    <a:pt x="2257044" y="48768"/>
                  </a:lnTo>
                  <a:lnTo>
                    <a:pt x="2392680" y="35052"/>
                  </a:lnTo>
                  <a:lnTo>
                    <a:pt x="2528316" y="24384"/>
                  </a:lnTo>
                  <a:lnTo>
                    <a:pt x="2663952" y="16764"/>
                  </a:lnTo>
                  <a:lnTo>
                    <a:pt x="2801112" y="12192"/>
                  </a:lnTo>
                  <a:lnTo>
                    <a:pt x="2939808" y="10668"/>
                  </a:lnTo>
                  <a:close/>
                </a:path>
                <a:path w="5207634" h="2231390">
                  <a:moveTo>
                    <a:pt x="5207520" y="1063739"/>
                  </a:moveTo>
                  <a:lnTo>
                    <a:pt x="5204472" y="960107"/>
                  </a:lnTo>
                  <a:lnTo>
                    <a:pt x="5201424" y="908291"/>
                  </a:lnTo>
                  <a:lnTo>
                    <a:pt x="5198376" y="857999"/>
                  </a:lnTo>
                  <a:lnTo>
                    <a:pt x="5195328" y="806183"/>
                  </a:lnTo>
                  <a:lnTo>
                    <a:pt x="5190756" y="757415"/>
                  </a:lnTo>
                  <a:lnTo>
                    <a:pt x="5186184" y="707123"/>
                  </a:lnTo>
                  <a:lnTo>
                    <a:pt x="5180088" y="659879"/>
                  </a:lnTo>
                  <a:lnTo>
                    <a:pt x="5173992" y="611111"/>
                  </a:lnTo>
                  <a:lnTo>
                    <a:pt x="5167896" y="565391"/>
                  </a:lnTo>
                  <a:lnTo>
                    <a:pt x="5160276" y="519671"/>
                  </a:lnTo>
                  <a:lnTo>
                    <a:pt x="5154180" y="475475"/>
                  </a:lnTo>
                  <a:lnTo>
                    <a:pt x="5145036" y="432803"/>
                  </a:lnTo>
                  <a:lnTo>
                    <a:pt x="5137416" y="391655"/>
                  </a:lnTo>
                  <a:lnTo>
                    <a:pt x="5128272" y="350507"/>
                  </a:lnTo>
                  <a:lnTo>
                    <a:pt x="5119128" y="312407"/>
                  </a:lnTo>
                  <a:lnTo>
                    <a:pt x="5100840" y="242303"/>
                  </a:lnTo>
                  <a:lnTo>
                    <a:pt x="5079504" y="178295"/>
                  </a:lnTo>
                  <a:lnTo>
                    <a:pt x="5070360" y="149339"/>
                  </a:lnTo>
                  <a:lnTo>
                    <a:pt x="5064264" y="135623"/>
                  </a:lnTo>
                  <a:lnTo>
                    <a:pt x="5058168" y="123431"/>
                  </a:lnTo>
                  <a:lnTo>
                    <a:pt x="5053596" y="109715"/>
                  </a:lnTo>
                  <a:lnTo>
                    <a:pt x="5047500" y="99047"/>
                  </a:lnTo>
                  <a:lnTo>
                    <a:pt x="5041404" y="86855"/>
                  </a:lnTo>
                  <a:lnTo>
                    <a:pt x="5036832" y="76187"/>
                  </a:lnTo>
                  <a:lnTo>
                    <a:pt x="5028704" y="63995"/>
                  </a:lnTo>
                  <a:lnTo>
                    <a:pt x="5027688" y="62471"/>
                  </a:lnTo>
                  <a:lnTo>
                    <a:pt x="5024640" y="57899"/>
                  </a:lnTo>
                  <a:lnTo>
                    <a:pt x="5024640" y="56375"/>
                  </a:lnTo>
                  <a:lnTo>
                    <a:pt x="5020348" y="52946"/>
                  </a:lnTo>
                  <a:lnTo>
                    <a:pt x="5026926" y="44183"/>
                  </a:lnTo>
                  <a:lnTo>
                    <a:pt x="5042928" y="22847"/>
                  </a:lnTo>
                  <a:lnTo>
                    <a:pt x="4949964" y="4559"/>
                  </a:lnTo>
                  <a:lnTo>
                    <a:pt x="4992636" y="89903"/>
                  </a:lnTo>
                  <a:lnTo>
                    <a:pt x="5014049" y="61353"/>
                  </a:lnTo>
                  <a:lnTo>
                    <a:pt x="5015763" y="62890"/>
                  </a:lnTo>
                  <a:lnTo>
                    <a:pt x="5021592" y="71615"/>
                  </a:lnTo>
                  <a:lnTo>
                    <a:pt x="5027688" y="82283"/>
                  </a:lnTo>
                  <a:lnTo>
                    <a:pt x="5038356" y="103619"/>
                  </a:lnTo>
                  <a:lnTo>
                    <a:pt x="5044452" y="114287"/>
                  </a:lnTo>
                  <a:lnTo>
                    <a:pt x="5049024" y="126479"/>
                  </a:lnTo>
                  <a:lnTo>
                    <a:pt x="5055120" y="140195"/>
                  </a:lnTo>
                  <a:lnTo>
                    <a:pt x="5059692" y="152387"/>
                  </a:lnTo>
                  <a:lnTo>
                    <a:pt x="5070360" y="181343"/>
                  </a:lnTo>
                  <a:lnTo>
                    <a:pt x="5081028" y="211823"/>
                  </a:lnTo>
                  <a:lnTo>
                    <a:pt x="5090172" y="243827"/>
                  </a:lnTo>
                  <a:lnTo>
                    <a:pt x="5100840" y="278879"/>
                  </a:lnTo>
                  <a:lnTo>
                    <a:pt x="5109984" y="315455"/>
                  </a:lnTo>
                  <a:lnTo>
                    <a:pt x="5119128" y="353555"/>
                  </a:lnTo>
                  <a:lnTo>
                    <a:pt x="5126748" y="393179"/>
                  </a:lnTo>
                  <a:lnTo>
                    <a:pt x="5135892" y="434327"/>
                  </a:lnTo>
                  <a:lnTo>
                    <a:pt x="5143512" y="476999"/>
                  </a:lnTo>
                  <a:lnTo>
                    <a:pt x="5151132" y="521195"/>
                  </a:lnTo>
                  <a:lnTo>
                    <a:pt x="5163324" y="612635"/>
                  </a:lnTo>
                  <a:lnTo>
                    <a:pt x="5169420" y="659879"/>
                  </a:lnTo>
                  <a:lnTo>
                    <a:pt x="5175516" y="708647"/>
                  </a:lnTo>
                  <a:lnTo>
                    <a:pt x="5180088" y="757415"/>
                  </a:lnTo>
                  <a:lnTo>
                    <a:pt x="5184660" y="807707"/>
                  </a:lnTo>
                  <a:lnTo>
                    <a:pt x="5190756" y="908291"/>
                  </a:lnTo>
                  <a:lnTo>
                    <a:pt x="5193804" y="960107"/>
                  </a:lnTo>
                  <a:lnTo>
                    <a:pt x="5196852" y="1063739"/>
                  </a:lnTo>
                  <a:lnTo>
                    <a:pt x="5196852" y="1115555"/>
                  </a:lnTo>
                  <a:lnTo>
                    <a:pt x="5193804" y="1167371"/>
                  </a:lnTo>
                  <a:lnTo>
                    <a:pt x="5184660" y="1219187"/>
                  </a:lnTo>
                  <a:lnTo>
                    <a:pt x="5167896" y="1269479"/>
                  </a:lnTo>
                  <a:lnTo>
                    <a:pt x="5146560" y="1321295"/>
                  </a:lnTo>
                  <a:lnTo>
                    <a:pt x="5119128" y="1371587"/>
                  </a:lnTo>
                  <a:lnTo>
                    <a:pt x="5085600" y="1421879"/>
                  </a:lnTo>
                  <a:lnTo>
                    <a:pt x="5047500" y="1470647"/>
                  </a:lnTo>
                  <a:lnTo>
                    <a:pt x="5003304" y="1519415"/>
                  </a:lnTo>
                  <a:lnTo>
                    <a:pt x="4956060" y="1568183"/>
                  </a:lnTo>
                  <a:lnTo>
                    <a:pt x="4901196" y="1615427"/>
                  </a:lnTo>
                  <a:lnTo>
                    <a:pt x="4843284" y="1661147"/>
                  </a:lnTo>
                  <a:lnTo>
                    <a:pt x="4782324" y="1706867"/>
                  </a:lnTo>
                  <a:lnTo>
                    <a:pt x="4715268" y="1751063"/>
                  </a:lnTo>
                  <a:lnTo>
                    <a:pt x="4645164" y="1793735"/>
                  </a:lnTo>
                  <a:lnTo>
                    <a:pt x="4570488" y="1834883"/>
                  </a:lnTo>
                  <a:lnTo>
                    <a:pt x="4492764" y="1874507"/>
                  </a:lnTo>
                  <a:lnTo>
                    <a:pt x="4411992" y="1912607"/>
                  </a:lnTo>
                  <a:lnTo>
                    <a:pt x="4328172" y="1949183"/>
                  </a:lnTo>
                  <a:lnTo>
                    <a:pt x="4239780" y="1984235"/>
                  </a:lnTo>
                  <a:lnTo>
                    <a:pt x="4151388" y="2016239"/>
                  </a:lnTo>
                  <a:lnTo>
                    <a:pt x="4058424" y="2046719"/>
                  </a:lnTo>
                  <a:lnTo>
                    <a:pt x="3963936" y="2075675"/>
                  </a:lnTo>
                  <a:lnTo>
                    <a:pt x="3867924" y="2101583"/>
                  </a:lnTo>
                  <a:lnTo>
                    <a:pt x="3768864" y="2125967"/>
                  </a:lnTo>
                  <a:lnTo>
                    <a:pt x="3668280" y="2147303"/>
                  </a:lnTo>
                  <a:lnTo>
                    <a:pt x="3567696" y="2167115"/>
                  </a:lnTo>
                  <a:lnTo>
                    <a:pt x="3464064" y="2182355"/>
                  </a:lnTo>
                  <a:lnTo>
                    <a:pt x="3360432" y="2196071"/>
                  </a:lnTo>
                  <a:lnTo>
                    <a:pt x="3255276" y="2206739"/>
                  </a:lnTo>
                  <a:lnTo>
                    <a:pt x="3150120" y="2214359"/>
                  </a:lnTo>
                  <a:lnTo>
                    <a:pt x="3044964" y="2218931"/>
                  </a:lnTo>
                  <a:lnTo>
                    <a:pt x="2938272" y="2221979"/>
                  </a:lnTo>
                  <a:lnTo>
                    <a:pt x="2939808" y="2231123"/>
                  </a:lnTo>
                  <a:lnTo>
                    <a:pt x="3044964" y="2229599"/>
                  </a:lnTo>
                  <a:lnTo>
                    <a:pt x="3151644" y="2225027"/>
                  </a:lnTo>
                  <a:lnTo>
                    <a:pt x="3256800" y="2217407"/>
                  </a:lnTo>
                  <a:lnTo>
                    <a:pt x="3361956" y="2206739"/>
                  </a:lnTo>
                  <a:lnTo>
                    <a:pt x="3465588" y="2193023"/>
                  </a:lnTo>
                  <a:lnTo>
                    <a:pt x="3569220" y="2176259"/>
                  </a:lnTo>
                  <a:lnTo>
                    <a:pt x="3671328" y="2157971"/>
                  </a:lnTo>
                  <a:lnTo>
                    <a:pt x="3770388" y="2136635"/>
                  </a:lnTo>
                  <a:lnTo>
                    <a:pt x="3869448" y="2112251"/>
                  </a:lnTo>
                  <a:lnTo>
                    <a:pt x="3966984" y="2086343"/>
                  </a:lnTo>
                  <a:lnTo>
                    <a:pt x="4061472" y="2057387"/>
                  </a:lnTo>
                  <a:lnTo>
                    <a:pt x="4154436" y="2026907"/>
                  </a:lnTo>
                  <a:lnTo>
                    <a:pt x="4244352" y="1993379"/>
                  </a:lnTo>
                  <a:lnTo>
                    <a:pt x="4331220" y="1958327"/>
                  </a:lnTo>
                  <a:lnTo>
                    <a:pt x="4416564" y="1921751"/>
                  </a:lnTo>
                  <a:lnTo>
                    <a:pt x="4497336" y="1883651"/>
                  </a:lnTo>
                  <a:lnTo>
                    <a:pt x="4575060" y="1844027"/>
                  </a:lnTo>
                  <a:lnTo>
                    <a:pt x="4649736" y="1802879"/>
                  </a:lnTo>
                  <a:lnTo>
                    <a:pt x="4719840" y="1760207"/>
                  </a:lnTo>
                  <a:lnTo>
                    <a:pt x="4786896" y="1716011"/>
                  </a:lnTo>
                  <a:lnTo>
                    <a:pt x="4849380" y="1670291"/>
                  </a:lnTo>
                  <a:lnTo>
                    <a:pt x="4908816" y="1623047"/>
                  </a:lnTo>
                  <a:lnTo>
                    <a:pt x="4962156" y="1575803"/>
                  </a:lnTo>
                  <a:lnTo>
                    <a:pt x="5010924" y="1527035"/>
                  </a:lnTo>
                  <a:lnTo>
                    <a:pt x="5055120" y="1478267"/>
                  </a:lnTo>
                  <a:lnTo>
                    <a:pt x="5094744" y="1427975"/>
                  </a:lnTo>
                  <a:lnTo>
                    <a:pt x="5128272" y="1377683"/>
                  </a:lnTo>
                  <a:lnTo>
                    <a:pt x="5155704" y="1325867"/>
                  </a:lnTo>
                  <a:lnTo>
                    <a:pt x="5178564" y="1274051"/>
                  </a:lnTo>
                  <a:lnTo>
                    <a:pt x="5193804" y="1220711"/>
                  </a:lnTo>
                  <a:lnTo>
                    <a:pt x="5204472" y="1168895"/>
                  </a:lnTo>
                  <a:lnTo>
                    <a:pt x="5207520" y="1115555"/>
                  </a:lnTo>
                  <a:lnTo>
                    <a:pt x="5207520" y="1063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41120" y="3047999"/>
              <a:ext cx="2011680" cy="1173480"/>
            </a:xfrm>
            <a:custGeom>
              <a:avLst/>
              <a:gdLst/>
              <a:ahLst/>
              <a:cxnLst/>
              <a:rect l="l" t="t" r="r" b="b"/>
              <a:pathLst>
                <a:path w="2011679" h="1173479">
                  <a:moveTo>
                    <a:pt x="0" y="0"/>
                  </a:moveTo>
                  <a:lnTo>
                    <a:pt x="2011679" y="0"/>
                  </a:lnTo>
                  <a:lnTo>
                    <a:pt x="2011679" y="1173479"/>
                  </a:lnTo>
                  <a:lnTo>
                    <a:pt x="0" y="117347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45121" y="3458996"/>
            <a:ext cx="864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2200" i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[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1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9765" y="3200840"/>
            <a:ext cx="839469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i="1" dirty="0">
                <a:latin typeface="Arial" panose="020B0604020202020204"/>
                <a:cs typeface="Arial" panose="020B0604020202020204"/>
              </a:rPr>
              <a:t>p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d</a:t>
            </a:r>
            <a:r>
              <a:rPr sz="2200" i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2200" i="1" spc="-25" dirty="0">
                <a:latin typeface="Arial" panose="020B0604020202020204"/>
                <a:cs typeface="Arial" panose="020B0604020202020204"/>
              </a:rPr>
              <a:t>[</a:t>
            </a:r>
            <a:r>
              <a:rPr sz="2200" i="1" dirty="0">
                <a:latin typeface="Arial" panose="020B0604020202020204"/>
                <a:cs typeface="Arial" panose="020B0604020202020204"/>
              </a:rPr>
              <a:t>0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36620" y="3342132"/>
            <a:ext cx="3621404" cy="481965"/>
            <a:chOff x="3436620" y="3342132"/>
            <a:chExt cx="3621404" cy="481965"/>
          </a:xfrm>
        </p:grpSpPr>
        <p:sp>
          <p:nvSpPr>
            <p:cNvPr id="21" name="object 21"/>
            <p:cNvSpPr/>
            <p:nvPr/>
          </p:nvSpPr>
          <p:spPr>
            <a:xfrm>
              <a:off x="3436620" y="3342131"/>
              <a:ext cx="2346960" cy="84455"/>
            </a:xfrm>
            <a:custGeom>
              <a:avLst/>
              <a:gdLst/>
              <a:ahLst/>
              <a:cxnLst/>
              <a:rect l="l" t="t" r="r" b="b"/>
              <a:pathLst>
                <a:path w="2346960" h="84454">
                  <a:moveTo>
                    <a:pt x="2346960" y="41160"/>
                  </a:moveTo>
                  <a:lnTo>
                    <a:pt x="2337638" y="36576"/>
                  </a:lnTo>
                  <a:lnTo>
                    <a:pt x="2263140" y="0"/>
                  </a:lnTo>
                  <a:lnTo>
                    <a:pt x="2263140" y="36576"/>
                  </a:lnTo>
                  <a:lnTo>
                    <a:pt x="0" y="36576"/>
                  </a:lnTo>
                  <a:lnTo>
                    <a:pt x="0" y="47256"/>
                  </a:lnTo>
                  <a:lnTo>
                    <a:pt x="2263140" y="47256"/>
                  </a:lnTo>
                  <a:lnTo>
                    <a:pt x="2263140" y="83832"/>
                  </a:lnTo>
                  <a:lnTo>
                    <a:pt x="2334984" y="47256"/>
                  </a:lnTo>
                  <a:lnTo>
                    <a:pt x="2346960" y="41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77740" y="3383280"/>
              <a:ext cx="2280285" cy="440690"/>
            </a:xfrm>
            <a:custGeom>
              <a:avLst/>
              <a:gdLst/>
              <a:ahLst/>
              <a:cxnLst/>
              <a:rect l="l" t="t" r="r" b="b"/>
              <a:pathLst>
                <a:path w="2280284" h="440689">
                  <a:moveTo>
                    <a:pt x="2279904" y="440436"/>
                  </a:moveTo>
                  <a:lnTo>
                    <a:pt x="0" y="440436"/>
                  </a:lnTo>
                  <a:lnTo>
                    <a:pt x="0" y="0"/>
                  </a:lnTo>
                  <a:lnTo>
                    <a:pt x="2279904" y="0"/>
                  </a:lnTo>
                  <a:lnTo>
                    <a:pt x="2279904" y="4404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10"/>
              </a:spcBef>
            </a:pPr>
            <a:r>
              <a:rPr spc="-735" dirty="0"/>
              <a:t>A </a:t>
            </a:r>
            <a:r>
              <a:rPr spc="-254" dirty="0"/>
              <a:t>Channel </a:t>
            </a:r>
            <a:r>
              <a:rPr spc="-225" dirty="0"/>
              <a:t>between </a:t>
            </a:r>
            <a:r>
              <a:rPr spc="-305" dirty="0"/>
              <a:t>two</a:t>
            </a:r>
            <a:r>
              <a:rPr spc="-125" dirty="0"/>
              <a:t> </a:t>
            </a:r>
            <a:r>
              <a:rPr spc="-290" dirty="0"/>
              <a:t>processes</a:t>
            </a:r>
            <a:endParaRPr spc="-290" dirty="0"/>
          </a:p>
        </p:txBody>
      </p:sp>
      <p:sp>
        <p:nvSpPr>
          <p:cNvPr id="24" name="object 24"/>
          <p:cNvSpPr txBox="1"/>
          <p:nvPr/>
        </p:nvSpPr>
        <p:spPr>
          <a:xfrm>
            <a:off x="1764273" y="4167661"/>
            <a:ext cx="1080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1.</a:t>
            </a:r>
            <a:r>
              <a:rPr sz="2200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Pipe()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5569" y="3413241"/>
            <a:ext cx="2014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 panose="020B0604020202020204"/>
                <a:cs typeface="Arial" panose="020B0604020202020204"/>
              </a:rPr>
              <a:t>3.</a:t>
            </a:r>
            <a:r>
              <a:rPr sz="2200" i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close(pfds[1])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58239" y="3131820"/>
            <a:ext cx="2278380" cy="440690"/>
          </a:xfrm>
          <a:custGeom>
            <a:avLst/>
            <a:gdLst/>
            <a:ahLst/>
            <a:cxnLst/>
            <a:rect l="l" t="t" r="r" b="b"/>
            <a:pathLst>
              <a:path w="2278379" h="440689">
                <a:moveTo>
                  <a:pt x="2278380" y="440436"/>
                </a:moveTo>
                <a:lnTo>
                  <a:pt x="0" y="440436"/>
                </a:lnTo>
                <a:lnTo>
                  <a:pt x="0" y="0"/>
                </a:lnTo>
                <a:lnTo>
                  <a:pt x="2278380" y="0"/>
                </a:lnTo>
                <a:lnTo>
                  <a:pt x="2278380" y="440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06919" y="1599691"/>
            <a:ext cx="8052434" cy="19221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90525" marR="5080" indent="-378460">
              <a:lnSpc>
                <a:spcPts val="2840"/>
              </a:lnSpc>
              <a:spcBef>
                <a:spcPts val="465"/>
              </a:spcBef>
              <a:buChar char="•"/>
              <a:tabLst>
                <a:tab pos="391160" algn="l"/>
                <a:tab pos="391795" algn="l"/>
              </a:tabLst>
            </a:pPr>
            <a:r>
              <a:rPr sz="2650" spc="-220" dirty="0">
                <a:latin typeface="Arial" panose="020B0604020202020204"/>
                <a:cs typeface="Arial" panose="020B0604020202020204"/>
              </a:rPr>
              <a:t>To </a:t>
            </a:r>
            <a:r>
              <a:rPr sz="2650" spc="-10" dirty="0">
                <a:latin typeface="Arial" panose="020B0604020202020204"/>
                <a:cs typeface="Arial" panose="020B0604020202020204"/>
              </a:rPr>
              <a:t>allow</a:t>
            </a:r>
            <a:r>
              <a:rPr sz="2650" spc="-540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60" dirty="0">
                <a:latin typeface="Arial" panose="020B0604020202020204"/>
                <a:cs typeface="Arial" panose="020B0604020202020204"/>
              </a:rPr>
              <a:t>one </a:t>
            </a:r>
            <a:r>
              <a:rPr sz="2650" spc="-55" dirty="0">
                <a:latin typeface="Arial" panose="020B0604020202020204"/>
                <a:cs typeface="Arial" panose="020B0604020202020204"/>
              </a:rPr>
              <a:t>way </a:t>
            </a:r>
            <a:r>
              <a:rPr sz="2650" spc="-45" dirty="0">
                <a:latin typeface="Arial" panose="020B0604020202020204"/>
                <a:cs typeface="Arial" panose="020B0604020202020204"/>
              </a:rPr>
              <a:t>communication </a:t>
            </a:r>
            <a:r>
              <a:rPr sz="2650" spc="-125" dirty="0">
                <a:latin typeface="Arial" panose="020B0604020202020204"/>
                <a:cs typeface="Arial" panose="020B0604020202020204"/>
              </a:rPr>
              <a:t>each </a:t>
            </a:r>
            <a:r>
              <a:rPr sz="2650" spc="-95" dirty="0">
                <a:latin typeface="Arial" panose="020B0604020202020204"/>
                <a:cs typeface="Arial" panose="020B0604020202020204"/>
              </a:rPr>
              <a:t>process </a:t>
            </a:r>
            <a:r>
              <a:rPr sz="2650" spc="-55" dirty="0">
                <a:latin typeface="Arial" panose="020B0604020202020204"/>
                <a:cs typeface="Arial" panose="020B0604020202020204"/>
              </a:rPr>
              <a:t>should  </a:t>
            </a:r>
            <a:r>
              <a:rPr sz="2650" spc="-100" dirty="0">
                <a:latin typeface="Arial" panose="020B0604020202020204"/>
                <a:cs typeface="Arial" panose="020B0604020202020204"/>
              </a:rPr>
              <a:t>close</a:t>
            </a:r>
            <a:r>
              <a:rPr sz="265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60" dirty="0">
                <a:latin typeface="Arial" panose="020B0604020202020204"/>
                <a:cs typeface="Arial" panose="020B0604020202020204"/>
              </a:rPr>
              <a:t>one</a:t>
            </a:r>
            <a:r>
              <a:rPr sz="26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60" dirty="0">
                <a:latin typeface="Arial" panose="020B0604020202020204"/>
                <a:cs typeface="Arial" panose="020B0604020202020204"/>
              </a:rPr>
              <a:t>end</a:t>
            </a:r>
            <a:r>
              <a:rPr sz="26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75" dirty="0">
                <a:latin typeface="Arial" panose="020B0604020202020204"/>
                <a:cs typeface="Arial" panose="020B0604020202020204"/>
              </a:rPr>
              <a:t>of</a:t>
            </a:r>
            <a:r>
              <a:rPr sz="265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10" dirty="0">
                <a:latin typeface="Arial" panose="020B0604020202020204"/>
                <a:cs typeface="Arial" panose="020B0604020202020204"/>
              </a:rPr>
              <a:t>the</a:t>
            </a:r>
            <a:r>
              <a:rPr sz="265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50" dirty="0">
                <a:latin typeface="Arial" panose="020B0604020202020204"/>
                <a:cs typeface="Arial" panose="020B0604020202020204"/>
              </a:rPr>
              <a:t>pipe.</a:t>
            </a:r>
            <a:endParaRPr sz="2650">
              <a:latin typeface="Arial" panose="020B0604020202020204"/>
              <a:cs typeface="Arial" panose="020B0604020202020204"/>
            </a:endParaRPr>
          </a:p>
          <a:p>
            <a:pPr marL="1185545">
              <a:lnSpc>
                <a:spcPct val="100000"/>
              </a:lnSpc>
              <a:spcBef>
                <a:spcPts val="1630"/>
              </a:spcBef>
              <a:tabLst>
                <a:tab pos="5963285" algn="l"/>
              </a:tabLst>
            </a:pPr>
            <a:r>
              <a:rPr sz="2200" i="1" spc="-5" dirty="0">
                <a:latin typeface="Arial" panose="020B0604020202020204"/>
                <a:cs typeface="Arial" panose="020B0604020202020204"/>
              </a:rPr>
              <a:t>Parent	</a:t>
            </a:r>
            <a:r>
              <a:rPr sz="2200" i="1" dirty="0">
                <a:latin typeface="Arial" panose="020B0604020202020204"/>
                <a:cs typeface="Arial" panose="020B0604020202020204"/>
              </a:rPr>
              <a:t>Child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572510">
              <a:lnSpc>
                <a:spcPts val="2310"/>
              </a:lnSpc>
            </a:pPr>
            <a:r>
              <a:rPr sz="2200" i="1" dirty="0">
                <a:latin typeface="Arial" panose="020B0604020202020204"/>
                <a:cs typeface="Arial" panose="020B0604020202020204"/>
              </a:rPr>
              <a:t>2.</a:t>
            </a:r>
            <a:r>
              <a:rPr sz="22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Fork()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751840">
              <a:lnSpc>
                <a:spcPts val="2310"/>
              </a:lnSpc>
              <a:tabLst>
                <a:tab pos="6562725" algn="l"/>
              </a:tabLst>
            </a:pPr>
            <a:r>
              <a:rPr sz="2200" i="1" dirty="0">
                <a:latin typeface="Arial" panose="020B0604020202020204"/>
                <a:cs typeface="Arial" panose="020B0604020202020204"/>
              </a:rPr>
              <a:t>4.</a:t>
            </a:r>
            <a:r>
              <a:rPr sz="22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200" i="1" spc="-5" dirty="0">
                <a:latin typeface="Arial" panose="020B0604020202020204"/>
                <a:cs typeface="Arial" panose="020B0604020202020204"/>
              </a:rPr>
              <a:t>close(pfds[0])	pfds[0]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29" name="object 29"/>
          <p:cNvSpPr txBox="1"/>
          <p:nvPr/>
        </p:nvSpPr>
        <p:spPr>
          <a:xfrm>
            <a:off x="280400" y="7095872"/>
            <a:ext cx="26225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 panose="020B0604020202020204"/>
                <a:cs typeface="Arial" panose="020B0604020202020204"/>
              </a:rPr>
            </a:fld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800" y="7079992"/>
            <a:ext cx="21145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" panose="020B0604020202020204"/>
                <a:cs typeface="Arial" panose="020B0604020202020204"/>
              </a:rPr>
              <a:t>4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1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625" y="472051"/>
            <a:ext cx="6944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20" dirty="0">
                <a:latin typeface="Trebuchet MS" panose="020B0603020202020204"/>
                <a:cs typeface="Trebuchet MS" panose="020B0603020202020204"/>
              </a:rPr>
              <a:t>An Example </a:t>
            </a:r>
            <a:r>
              <a:rPr sz="4400" b="0" spc="-19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4400" b="0" spc="-60" dirty="0">
                <a:latin typeface="Trebuchet MS" panose="020B0603020202020204"/>
                <a:cs typeface="Trebuchet MS" panose="020B0603020202020204"/>
              </a:rPr>
              <a:t>pipes </a:t>
            </a:r>
            <a:r>
              <a:rPr sz="4400" b="0" spc="-254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4400" b="0" spc="-81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0" spc="-200" dirty="0">
                <a:latin typeface="Trebuchet MS" panose="020B0603020202020204"/>
                <a:cs typeface="Trebuchet MS" panose="020B0603020202020204"/>
              </a:rPr>
              <a:t>fork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10" y="1403350"/>
            <a:ext cx="8830310" cy="601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331460" indent="-300355">
              <a:lnSpc>
                <a:spcPct val="109000"/>
              </a:lnSpc>
              <a:spcBef>
                <a:spcPts val="95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int main() 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312420" marR="5331460" indent="-300355">
              <a:lnSpc>
                <a:spcPct val="109000"/>
              </a:lnSpc>
              <a:spcBef>
                <a:spcPts val="95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{  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312420" marR="5331460" indent="-300355">
              <a:lnSpc>
                <a:spcPct val="109000"/>
              </a:lnSpc>
              <a:spcBef>
                <a:spcPts val="95"/>
              </a:spcBef>
            </a:pPr>
            <a:r>
              <a:rPr lang="en-US" sz="1950" b="1" i="1" spc="10" dirty="0">
                <a:latin typeface="Arial" panose="020B0604020202020204"/>
                <a:cs typeface="Arial" panose="020B0604020202020204"/>
              </a:rPr>
              <a:t>	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int</a:t>
            </a:r>
            <a:r>
              <a:rPr lang="en-US" sz="1950" b="1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pfds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[2];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312420" marR="1165860">
              <a:lnSpc>
                <a:spcPct val="109000"/>
              </a:lnSpc>
              <a:spcBef>
                <a:spcPts val="10"/>
              </a:spcBef>
            </a:pPr>
            <a:r>
              <a:rPr sz="1950" b="1" i="1" spc="15" dirty="0">
                <a:latin typeface="Arial" panose="020B0604020202020204"/>
                <a:cs typeface="Arial" panose="020B0604020202020204"/>
              </a:rPr>
              <a:t>char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buf[30];  </a:t>
            </a:r>
            <a:r>
              <a:rPr sz="1950" b="1" i="1" spc="2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pipe(</a:t>
            </a:r>
            <a:r>
              <a:rPr sz="1950" b="1" i="1" spc="20" dirty="0">
                <a:latin typeface="Arial" panose="020B0604020202020204"/>
                <a:cs typeface="Arial" panose="020B0604020202020204"/>
              </a:rPr>
              <a:t>pfds);…………………………………………1  </a:t>
            </a:r>
            <a:r>
              <a:rPr sz="1950" b="1" i="1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50" b="1" i="1" spc="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(fork()==0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)</a:t>
            </a:r>
            <a:r>
              <a:rPr sz="195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25" dirty="0">
                <a:latin typeface="Arial" panose="020B0604020202020204"/>
                <a:cs typeface="Arial" panose="020B0604020202020204"/>
              </a:rPr>
              <a:t>………………………………………2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 marR="1478280" indent="-139065">
              <a:lnSpc>
                <a:spcPct val="110000"/>
              </a:lnSpc>
              <a:spcBef>
                <a:spcPts val="5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{</a:t>
            </a:r>
            <a:r>
              <a:rPr sz="1950" b="1" i="1" spc="-80" dirty="0">
                <a:latin typeface="Arial" panose="020B0604020202020204"/>
                <a:cs typeface="Arial" panose="020B0604020202020204"/>
              </a:rPr>
              <a:t> </a:t>
            </a:r>
            <a:endParaRPr sz="1950" b="1" i="1" spc="-80" dirty="0">
              <a:latin typeface="Arial" panose="020B0604020202020204"/>
              <a:cs typeface="Arial" panose="020B0604020202020204"/>
            </a:endParaRPr>
          </a:p>
          <a:p>
            <a:pPr marL="291465" marR="1478280" indent="-139065">
              <a:lnSpc>
                <a:spcPct val="110000"/>
              </a:lnSpc>
              <a:spcBef>
                <a:spcPts val="5"/>
              </a:spcBef>
            </a:pPr>
            <a:r>
              <a:rPr lang="en-US" sz="1950" b="1" i="1" spc="2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950" b="1" i="1" spc="2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close(pfds[0]);…………………………………3  </a:t>
            </a:r>
            <a:endParaRPr sz="1950" b="1" i="1" spc="20" dirty="0">
              <a:solidFill>
                <a:srgbClr val="CC3300"/>
              </a:solidFill>
              <a:latin typeface="Arial" panose="020B0604020202020204"/>
              <a:cs typeface="Arial" panose="020B0604020202020204"/>
            </a:endParaRPr>
          </a:p>
          <a:p>
            <a:pPr marL="291465" marR="1478280" indent="-139065">
              <a:lnSpc>
                <a:spcPct val="110000"/>
              </a:lnSpc>
              <a:spcBef>
                <a:spcPts val="5"/>
              </a:spcBef>
            </a:pPr>
            <a:r>
              <a:rPr lang="en-US" sz="1950" b="1" i="1" spc="10" dirty="0">
                <a:latin typeface="Arial" panose="020B0604020202020204"/>
                <a:cs typeface="Arial" panose="020B0604020202020204"/>
              </a:rPr>
              <a:t>	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printf(" </a:t>
            </a:r>
            <a:r>
              <a:rPr sz="1950" b="1" i="1" spc="15" dirty="0">
                <a:latin typeface="Arial" panose="020B0604020202020204"/>
                <a:cs typeface="Arial" panose="020B0604020202020204"/>
              </a:rPr>
              <a:t>CHILD: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writing </a:t>
            </a:r>
            <a:r>
              <a:rPr sz="1950" b="1" i="1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50" b="1" i="1" spc="15" dirty="0">
                <a:latin typeface="Arial" panose="020B0604020202020204"/>
                <a:cs typeface="Arial" panose="020B0604020202020204"/>
              </a:rPr>
              <a:t>the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pipe\n");  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291465" marR="1478280" indent="-139065">
              <a:lnSpc>
                <a:spcPct val="110000"/>
              </a:lnSpc>
              <a:spcBef>
                <a:spcPts val="5"/>
              </a:spcBef>
            </a:pPr>
            <a:r>
              <a:rPr lang="en-US" sz="1950" b="1" i="1" spc="10" dirty="0">
                <a:latin typeface="Arial" panose="020B0604020202020204"/>
                <a:cs typeface="Arial" panose="020B0604020202020204"/>
              </a:rPr>
              <a:t>	</a:t>
            </a:r>
            <a:r>
              <a:rPr sz="1950" b="1" i="1" spc="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(pfds[1], "test",</a:t>
            </a:r>
            <a:r>
              <a:rPr sz="1950" b="1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5);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291465" marR="3489960">
              <a:lnSpc>
                <a:spcPct val="109000"/>
              </a:lnSpc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printf(" </a:t>
            </a:r>
            <a:r>
              <a:rPr sz="1950" b="1" i="1" spc="15" dirty="0">
                <a:latin typeface="Arial" panose="020B0604020202020204"/>
                <a:cs typeface="Arial" panose="020B0604020202020204"/>
              </a:rPr>
              <a:t>CHILD:</a:t>
            </a:r>
            <a:r>
              <a:rPr sz="1950" b="1" i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exiting\n"); 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exit(0);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52400">
              <a:lnSpc>
                <a:spcPct val="100000"/>
              </a:lnSpc>
              <a:spcBef>
                <a:spcPts val="230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}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640080" marR="5080" indent="-328295">
              <a:lnSpc>
                <a:spcPts val="2570"/>
              </a:lnSpc>
              <a:spcBef>
                <a:spcPts val="110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else { 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640080" marR="5080" indent="-328295">
              <a:lnSpc>
                <a:spcPts val="2570"/>
              </a:lnSpc>
              <a:spcBef>
                <a:spcPts val="110"/>
              </a:spcBef>
            </a:pPr>
            <a:r>
              <a:rPr sz="1950" b="1" i="1" spc="2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close(pfds[1]);…………………………………………4  </a:t>
            </a:r>
            <a:endParaRPr sz="1950" b="1" i="1" spc="20" dirty="0">
              <a:solidFill>
                <a:srgbClr val="CC3300"/>
              </a:solidFill>
              <a:latin typeface="Arial" panose="020B0604020202020204"/>
              <a:cs typeface="Arial" panose="020B0604020202020204"/>
            </a:endParaRPr>
          </a:p>
          <a:p>
            <a:pPr marL="640080" marR="5080" indent="-328295">
              <a:lnSpc>
                <a:spcPts val="2570"/>
              </a:lnSpc>
              <a:spcBef>
                <a:spcPts val="110"/>
              </a:spcBef>
            </a:pPr>
            <a:r>
              <a:rPr sz="1950" b="1" i="1" spc="-10" dirty="0">
                <a:latin typeface="Arial" panose="020B0604020202020204"/>
                <a:cs typeface="Arial" panose="020B0604020202020204"/>
              </a:rPr>
              <a:t>printf("PARENT: </a:t>
            </a:r>
            <a:r>
              <a:rPr sz="1950" b="1" i="1" spc="15" dirty="0">
                <a:latin typeface="Arial" panose="020B0604020202020204"/>
                <a:cs typeface="Arial" panose="020B0604020202020204"/>
              </a:rPr>
              <a:t>reading from</a:t>
            </a:r>
            <a:r>
              <a:rPr sz="1950" b="1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pipe\n");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640080" marR="5080" indent="-328295">
              <a:lnSpc>
                <a:spcPts val="2570"/>
              </a:lnSpc>
              <a:spcBef>
                <a:spcPts val="110"/>
              </a:spcBef>
            </a:pPr>
            <a:r>
              <a:rPr sz="1950" b="1" i="1" spc="10" dirty="0">
                <a:solidFill>
                  <a:srgbClr val="CC3300"/>
                </a:solidFill>
                <a:latin typeface="Arial" panose="020B0604020202020204"/>
                <a:cs typeface="Arial" panose="020B0604020202020204"/>
              </a:rPr>
              <a:t>read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(pfds[0], buf,</a:t>
            </a:r>
            <a:r>
              <a:rPr sz="1950" b="1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5);</a:t>
            </a:r>
            <a:endParaRPr sz="1950" b="1" i="1" spc="10" dirty="0">
              <a:latin typeface="Arial" panose="020B0604020202020204"/>
              <a:cs typeface="Arial" panose="020B0604020202020204"/>
            </a:endParaRPr>
          </a:p>
          <a:p>
            <a:pPr marL="640080" marR="5080" indent="-328295">
              <a:lnSpc>
                <a:spcPts val="2570"/>
              </a:lnSpc>
              <a:spcBef>
                <a:spcPts val="110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printf( </a:t>
            </a:r>
            <a:r>
              <a:rPr sz="1950" b="1" i="1" spc="-20" dirty="0">
                <a:latin typeface="Arial" panose="020B0604020202020204"/>
                <a:cs typeface="Arial" panose="020B0604020202020204"/>
              </a:rPr>
              <a:t>"PARENT: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read \"%s\"\n", buf);  </a:t>
            </a:r>
            <a:r>
              <a:rPr sz="1950" b="1" i="1" spc="10" dirty="0">
                <a:latin typeface="Arial" panose="020B0604020202020204"/>
                <a:cs typeface="Arial" panose="020B0604020202020204"/>
              </a:rPr>
              <a:t>wait(NULL);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1088390">
              <a:lnSpc>
                <a:spcPct val="100000"/>
              </a:lnSpc>
              <a:spcBef>
                <a:spcPts val="90"/>
              </a:spcBef>
            </a:pPr>
            <a:r>
              <a:rPr sz="1950" b="1" i="1" spc="10" dirty="0">
                <a:latin typeface="Arial" panose="020B0604020202020204"/>
                <a:cs typeface="Arial" panose="020B0604020202020204"/>
              </a:rPr>
              <a:t>}</a:t>
            </a:r>
            <a:endParaRPr sz="1950">
              <a:latin typeface="Arial" panose="020B0604020202020204"/>
              <a:cs typeface="Arial" panose="020B0604020202020204"/>
            </a:endParaRPr>
          </a:p>
          <a:p>
            <a:pPr marL="82550">
              <a:lnSpc>
                <a:spcPct val="100000"/>
              </a:lnSpc>
              <a:spcBef>
                <a:spcPts val="300"/>
              </a:spcBef>
            </a:pPr>
            <a:r>
              <a:rPr sz="2925" b="1" i="1" spc="15" baseline="1000" dirty="0">
                <a:latin typeface="Arial" panose="020B0604020202020204"/>
                <a:cs typeface="Arial" panose="020B0604020202020204"/>
              </a:rPr>
              <a:t>} </a:t>
            </a: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114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1320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75" dirty="0"/>
              <a:t>P</a:t>
            </a:r>
            <a:r>
              <a:rPr sz="4400" spc="-215" dirty="0"/>
              <a:t>i</a:t>
            </a:r>
            <a:r>
              <a:rPr sz="4400" spc="-315" dirty="0"/>
              <a:t>p</a:t>
            </a:r>
            <a:r>
              <a:rPr sz="4400" spc="-160" dirty="0"/>
              <a:t>e</a:t>
            </a:r>
            <a:r>
              <a:rPr sz="4400" spc="-40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2943225" cy="14960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-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pipes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Ordinary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pipes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Named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pipes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4</a:t>
            </a:r>
            <a:r>
              <a:rPr spc="114" dirty="0"/>
              <a:t>2</a:t>
            </a:r>
            <a:endParaRPr spc="114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551249"/>
            <a:ext cx="3439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Ordinary</a:t>
            </a:r>
            <a:r>
              <a:rPr sz="4400" spc="-250" dirty="0"/>
              <a:t> </a:t>
            </a:r>
            <a:r>
              <a:rPr sz="4400" spc="-280" dirty="0"/>
              <a:t>pipes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76946" y="1570687"/>
            <a:ext cx="8201025" cy="309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715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2059305" algn="l"/>
                <a:tab pos="3154680" algn="l"/>
                <a:tab pos="4122420" algn="l"/>
                <a:tab pos="6515100" algn="l"/>
                <a:tab pos="6997065" algn="l"/>
              </a:tabLst>
            </a:pPr>
            <a:r>
              <a:rPr sz="3050" b="1" spc="7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050" b="1" spc="-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050" b="1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050" b="1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050" b="1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050" b="1" spc="-2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050" b="1" spc="-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050" b="1" spc="-9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305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3050" b="1" spc="-2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050" b="1" spc="-2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050" b="1" spc="-2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050" b="1" spc="-3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050" b="1" spc="-19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05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producer-consumer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form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100" dirty="0">
                <a:latin typeface="Trebuchet MS" panose="020B0603020202020204"/>
                <a:cs typeface="Trebuchet MS" panose="020B0603020202020204"/>
              </a:rPr>
              <a:t>Producer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writes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pipe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i="1" spc="-235" dirty="0">
                <a:latin typeface="Times New Roman" panose="02020603050405020304"/>
                <a:cs typeface="Times New Roman" panose="02020603050405020304"/>
              </a:rPr>
              <a:t>write-end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114" dirty="0">
                <a:latin typeface="Trebuchet MS" panose="020B0603020202020204"/>
                <a:cs typeface="Trebuchet MS" panose="020B0603020202020204"/>
              </a:rPr>
              <a:t>Consumer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reads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pipe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(the </a:t>
            </a:r>
            <a:r>
              <a:rPr sz="3050" i="1" spc="-285" dirty="0">
                <a:latin typeface="Times New Roman" panose="02020603050405020304"/>
                <a:cs typeface="Times New Roman" panose="02020603050405020304"/>
              </a:rPr>
              <a:t>read-  </a:t>
            </a:r>
            <a:r>
              <a:rPr sz="3050" i="1" spc="-315" dirty="0"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pipe)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Ordinary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pipes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therefore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unidirectional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3017" y="4722303"/>
            <a:ext cx="1215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between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46" y="4722340"/>
            <a:ext cx="6341110" cy="151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2290445" algn="l"/>
                <a:tab pos="4679950" algn="l"/>
              </a:tabLst>
            </a:pP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p 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communicating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windows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i="1" spc="-345" dirty="0">
                <a:latin typeface="Times New Roman" panose="02020603050405020304"/>
                <a:cs typeface="Times New Roman" panose="02020603050405020304"/>
              </a:rPr>
              <a:t>Anonymous</a:t>
            </a:r>
            <a:r>
              <a:rPr sz="305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i="1" spc="-305" dirty="0">
                <a:latin typeface="Times New Roman" panose="02020603050405020304"/>
                <a:cs typeface="Times New Roman" panose="02020603050405020304"/>
              </a:rPr>
              <a:t>pipes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4</a:t>
            </a:r>
            <a:r>
              <a:rPr spc="114" dirty="0"/>
              <a:t>3</a:t>
            </a:r>
            <a:endParaRPr spc="114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3180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Ordinary</a:t>
            </a:r>
            <a:r>
              <a:rPr sz="4400" spc="-240" dirty="0"/>
              <a:t> </a:t>
            </a:r>
            <a:r>
              <a:rPr sz="4400" spc="-250" dirty="0"/>
              <a:t>pipe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5839" y="2778251"/>
            <a:ext cx="8549640" cy="26929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4</a:t>
            </a:r>
            <a:r>
              <a:rPr spc="114" dirty="0"/>
              <a:t>4</a:t>
            </a:r>
            <a:endParaRPr spc="11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5425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Cooperating</a:t>
            </a:r>
            <a:r>
              <a:rPr sz="4400" spc="-204" dirty="0"/>
              <a:t> </a:t>
            </a:r>
            <a:r>
              <a:rPr sz="4400" spc="-345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9964" y="1253705"/>
            <a:ext cx="8935720" cy="562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5814060" algn="l"/>
                <a:tab pos="6750050" algn="l"/>
                <a:tab pos="8003540" algn="l"/>
                <a:tab pos="8477885" algn="l"/>
              </a:tabLst>
            </a:pPr>
            <a:r>
              <a:rPr sz="3050" b="1" spc="2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050" b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50" b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050" b="1" spc="-3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50" b="1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050" b="1" spc="-3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50" b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50" b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050" b="1" spc="-3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50" b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50" b="1" spc="-1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050" b="1" spc="229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nno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715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2601595" algn="l"/>
                <a:tab pos="3858895" algn="l"/>
                <a:tab pos="4547870" algn="l"/>
                <a:tab pos="5531485" algn="l"/>
                <a:tab pos="6059805" algn="l"/>
                <a:tab pos="6608445" algn="l"/>
                <a:tab pos="7932420" algn="l"/>
                <a:tab pos="8476615" algn="l"/>
              </a:tabLst>
            </a:pPr>
            <a:r>
              <a:rPr sz="3050" b="1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050" b="1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50" b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050" b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050" b="1" spc="-2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050" b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050" b="1" spc="-2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50" b="1" spc="-1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050" b="1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050" b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050" b="1" spc="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050" b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Advantages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cooperation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sharing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Computation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speed-up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Modularity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Convenience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580"/>
              </a:lnSpc>
              <a:spcBef>
                <a:spcPts val="6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Dangers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cooperation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02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corruption,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deadlocks,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complexity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0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synchronize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316991" y="7077995"/>
            <a:ext cx="19113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3159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/>
              <a:t>Named</a:t>
            </a:r>
            <a:r>
              <a:rPr sz="4400" spc="-240" dirty="0"/>
              <a:t> </a:t>
            </a:r>
            <a:r>
              <a:rPr sz="4400" spc="-280" dirty="0"/>
              <a:t>pipes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93655" y="1604959"/>
            <a:ext cx="7844155" cy="42837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Named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pipes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powerful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ordinary</a:t>
            </a:r>
            <a:r>
              <a:rPr sz="30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pipes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bidirectional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65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parent-child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relationship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necessary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communicating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1238885" indent="-300355">
              <a:lnSpc>
                <a:spcPct val="101000"/>
              </a:lnSpc>
              <a:spcBef>
                <a:spcPts val="66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Several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named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pipe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5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Windows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FIFO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4</a:t>
            </a:r>
            <a:r>
              <a:rPr spc="114" dirty="0"/>
              <a:t>5</a:t>
            </a:r>
            <a:endParaRPr spc="114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625" y="709647"/>
            <a:ext cx="2689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80" dirty="0">
                <a:solidFill>
                  <a:srgbClr val="BF0000"/>
                </a:solidFill>
                <a:latin typeface="Arial" panose="020B0604020202020204"/>
                <a:cs typeface="Arial" panose="020B0604020202020204"/>
              </a:rPr>
              <a:t>References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955" y="1688136"/>
            <a:ext cx="7927975" cy="96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marR="17780" indent="-300355">
              <a:lnSpc>
                <a:spcPct val="101000"/>
              </a:lnSpc>
              <a:spcBef>
                <a:spcPts val="95"/>
              </a:spcBef>
            </a:pPr>
            <a:r>
              <a:rPr sz="260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spc="265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Concepts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(Silberschatz,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3075" spc="-104" baseline="24000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edition)  Chapter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3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4</a:t>
            </a:r>
            <a:r>
              <a:rPr spc="114" dirty="0"/>
              <a:t>6</a:t>
            </a:r>
            <a:endParaRPr spc="11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6" y="1095263"/>
            <a:ext cx="8182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Inter-Process </a:t>
            </a:r>
            <a:r>
              <a:rPr sz="4400" spc="-310" dirty="0"/>
              <a:t>Communication</a:t>
            </a:r>
            <a:r>
              <a:rPr sz="4400" spc="-30" dirty="0"/>
              <a:t> </a:t>
            </a:r>
            <a:r>
              <a:rPr sz="4400" spc="-310" dirty="0"/>
              <a:t>(IPC)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79847" y="2204770"/>
            <a:ext cx="38709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1820" algn="l"/>
                <a:tab pos="2777490" algn="l"/>
                <a:tab pos="3564890" algn="l"/>
              </a:tabLst>
            </a:pP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946" y="2204652"/>
            <a:ext cx="4239895" cy="244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2204085" algn="l"/>
                <a:tab pos="2905760" algn="l"/>
              </a:tabLst>
            </a:pPr>
            <a:r>
              <a:rPr sz="3050" spc="-3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synchronize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actions.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00355" marR="1704340" indent="-300355" algn="r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00355" algn="l"/>
              </a:tabLst>
            </a:pPr>
            <a:r>
              <a:rPr sz="3050" spc="-2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types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251460" marR="1682115" lvl="1" indent="-251460" algn="r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251460" algn="l"/>
              </a:tabLst>
            </a:pPr>
            <a:r>
              <a:rPr sz="2650" spc="-1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65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251460" marR="1675130" lvl="1" indent="-251460" algn="r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251460" algn="l"/>
              </a:tabLst>
            </a:pPr>
            <a:r>
              <a:rPr sz="2650" spc="-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650" spc="-15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Passing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/>
          <p:nvPr/>
        </p:nvSpPr>
        <p:spPr>
          <a:xfrm>
            <a:off x="316991" y="7077995"/>
            <a:ext cx="191135" cy="2476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68" y="301364"/>
            <a:ext cx="5866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Communications</a:t>
            </a:r>
            <a:r>
              <a:rPr sz="4400" spc="-175" dirty="0"/>
              <a:t> </a:t>
            </a:r>
            <a:r>
              <a:rPr sz="4400" spc="-260" dirty="0"/>
              <a:t>Models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259835" y="6524243"/>
            <a:ext cx="266699" cy="2453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777228" y="6524243"/>
            <a:ext cx="268605" cy="245745"/>
            <a:chOff x="6777228" y="6524243"/>
            <a:chExt cx="268605" cy="245745"/>
          </a:xfrm>
        </p:grpSpPr>
        <p:sp>
          <p:nvSpPr>
            <p:cNvPr id="5" name="object 5"/>
            <p:cNvSpPr/>
            <p:nvPr/>
          </p:nvSpPr>
          <p:spPr>
            <a:xfrm>
              <a:off x="6777228" y="6524243"/>
              <a:ext cx="56515" cy="245745"/>
            </a:xfrm>
            <a:custGeom>
              <a:avLst/>
              <a:gdLst/>
              <a:ahLst/>
              <a:cxnLst/>
              <a:rect l="l" t="t" r="r" b="b"/>
              <a:pathLst>
                <a:path w="56515" h="245745">
                  <a:moveTo>
                    <a:pt x="51219" y="245363"/>
                  </a:moveTo>
                  <a:lnTo>
                    <a:pt x="32924" y="245363"/>
                  </a:lnTo>
                  <a:lnTo>
                    <a:pt x="24431" y="229623"/>
                  </a:lnTo>
                  <a:lnTo>
                    <a:pt x="11429" y="199072"/>
                  </a:lnTo>
                  <a:lnTo>
                    <a:pt x="3000" y="166520"/>
                  </a:lnTo>
                  <a:lnTo>
                    <a:pt x="0" y="129538"/>
                  </a:lnTo>
                  <a:lnTo>
                    <a:pt x="2785" y="96226"/>
                  </a:lnTo>
                  <a:lnTo>
                    <a:pt x="10858" y="64198"/>
                  </a:lnTo>
                  <a:lnTo>
                    <a:pt x="23788" y="32456"/>
                  </a:lnTo>
                  <a:lnTo>
                    <a:pt x="41147" y="0"/>
                  </a:lnTo>
                  <a:lnTo>
                    <a:pt x="56387" y="0"/>
                  </a:lnTo>
                  <a:lnTo>
                    <a:pt x="42147" y="30861"/>
                  </a:lnTo>
                  <a:lnTo>
                    <a:pt x="31622" y="60579"/>
                  </a:lnTo>
                  <a:lnTo>
                    <a:pt x="25098" y="94297"/>
                  </a:lnTo>
                  <a:lnTo>
                    <a:pt x="22859" y="137160"/>
                  </a:lnTo>
                  <a:lnTo>
                    <a:pt x="25550" y="169521"/>
                  </a:lnTo>
                  <a:lnTo>
                    <a:pt x="32956" y="199453"/>
                  </a:lnTo>
                  <a:lnTo>
                    <a:pt x="44076" y="229100"/>
                  </a:lnTo>
                  <a:lnTo>
                    <a:pt x="51219" y="245363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8000" y="6528815"/>
              <a:ext cx="111252" cy="202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89064" y="6524243"/>
              <a:ext cx="56515" cy="245745"/>
            </a:xfrm>
            <a:custGeom>
              <a:avLst/>
              <a:gdLst/>
              <a:ahLst/>
              <a:cxnLst/>
              <a:rect l="l" t="t" r="r" b="b"/>
              <a:pathLst>
                <a:path w="56515" h="245745">
                  <a:moveTo>
                    <a:pt x="23605" y="245363"/>
                  </a:moveTo>
                  <a:lnTo>
                    <a:pt x="7081" y="245363"/>
                  </a:lnTo>
                  <a:lnTo>
                    <a:pt x="14239" y="229957"/>
                  </a:lnTo>
                  <a:lnTo>
                    <a:pt x="24765" y="200596"/>
                  </a:lnTo>
                  <a:lnTo>
                    <a:pt x="31289" y="166949"/>
                  </a:lnTo>
                  <a:lnTo>
                    <a:pt x="33528" y="123444"/>
                  </a:lnTo>
                  <a:lnTo>
                    <a:pt x="30861" y="90439"/>
                  </a:lnTo>
                  <a:lnTo>
                    <a:pt x="23622" y="60579"/>
                  </a:lnTo>
                  <a:lnTo>
                    <a:pt x="12954" y="31289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31956" y="31813"/>
                  </a:lnTo>
                  <a:lnTo>
                    <a:pt x="44958" y="62484"/>
                  </a:lnTo>
                  <a:lnTo>
                    <a:pt x="53387" y="94297"/>
                  </a:lnTo>
                  <a:lnTo>
                    <a:pt x="56388" y="129540"/>
                  </a:lnTo>
                  <a:lnTo>
                    <a:pt x="53601" y="164592"/>
                  </a:lnTo>
                  <a:lnTo>
                    <a:pt x="45529" y="197358"/>
                  </a:lnTo>
                  <a:lnTo>
                    <a:pt x="32599" y="228981"/>
                  </a:lnTo>
                  <a:lnTo>
                    <a:pt x="23605" y="245363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786127" y="2007107"/>
            <a:ext cx="3215640" cy="4334510"/>
            <a:chOff x="1786127" y="2007107"/>
            <a:chExt cx="3215640" cy="4334510"/>
          </a:xfrm>
        </p:grpSpPr>
        <p:sp>
          <p:nvSpPr>
            <p:cNvPr id="9" name="object 9"/>
            <p:cNvSpPr/>
            <p:nvPr/>
          </p:nvSpPr>
          <p:spPr>
            <a:xfrm>
              <a:off x="2129028" y="2013203"/>
              <a:ext cx="2531745" cy="702945"/>
            </a:xfrm>
            <a:custGeom>
              <a:avLst/>
              <a:gdLst/>
              <a:ahLst/>
              <a:cxnLst/>
              <a:rect l="l" t="t" r="r" b="b"/>
              <a:pathLst>
                <a:path w="2531745" h="702944">
                  <a:moveTo>
                    <a:pt x="0" y="0"/>
                  </a:moveTo>
                  <a:lnTo>
                    <a:pt x="0" y="702564"/>
                  </a:lnTo>
                  <a:lnTo>
                    <a:pt x="2531364" y="702564"/>
                  </a:lnTo>
                  <a:lnTo>
                    <a:pt x="25313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29027" y="2013203"/>
              <a:ext cx="2531745" cy="702945"/>
            </a:xfrm>
            <a:custGeom>
              <a:avLst/>
              <a:gdLst/>
              <a:ahLst/>
              <a:cxnLst/>
              <a:rect l="l" t="t" r="r" b="b"/>
              <a:pathLst>
                <a:path w="2531745" h="702944">
                  <a:moveTo>
                    <a:pt x="2531363" y="702564"/>
                  </a:moveTo>
                  <a:lnTo>
                    <a:pt x="0" y="702564"/>
                  </a:lnTo>
                  <a:lnTo>
                    <a:pt x="0" y="0"/>
                  </a:lnTo>
                </a:path>
                <a:path w="2531745" h="702944">
                  <a:moveTo>
                    <a:pt x="2531363" y="0"/>
                  </a:moveTo>
                  <a:lnTo>
                    <a:pt x="2531363" y="702564"/>
                  </a:lnTo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29027" y="2715768"/>
              <a:ext cx="2531745" cy="591820"/>
            </a:xfrm>
            <a:custGeom>
              <a:avLst/>
              <a:gdLst/>
              <a:ahLst/>
              <a:cxnLst/>
              <a:rect l="l" t="t" r="r" b="b"/>
              <a:pathLst>
                <a:path w="2531745" h="591820">
                  <a:moveTo>
                    <a:pt x="2531363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2531363" y="0"/>
                  </a:lnTo>
                  <a:lnTo>
                    <a:pt x="2531363" y="591311"/>
                  </a:lnTo>
                  <a:close/>
                </a:path>
              </a:pathLst>
            </a:custGeom>
            <a:solidFill>
              <a:srgbClr val="C6E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29027" y="2715768"/>
              <a:ext cx="2531745" cy="591820"/>
            </a:xfrm>
            <a:custGeom>
              <a:avLst/>
              <a:gdLst/>
              <a:ahLst/>
              <a:cxnLst/>
              <a:rect l="l" t="t" r="r" b="b"/>
              <a:pathLst>
                <a:path w="2531745" h="591820">
                  <a:moveTo>
                    <a:pt x="2531363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2531363" y="0"/>
                  </a:lnTo>
                  <a:lnTo>
                    <a:pt x="2531363" y="591311"/>
                  </a:lnTo>
                  <a:close/>
                </a:path>
              </a:pathLst>
            </a:custGeom>
            <a:ln w="12191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29027" y="4942332"/>
              <a:ext cx="2531745" cy="424180"/>
            </a:xfrm>
            <a:custGeom>
              <a:avLst/>
              <a:gdLst/>
              <a:ahLst/>
              <a:cxnLst/>
              <a:rect l="l" t="t" r="r" b="b"/>
              <a:pathLst>
                <a:path w="2531745" h="424179">
                  <a:moveTo>
                    <a:pt x="2531363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2531363" y="0"/>
                  </a:lnTo>
                  <a:lnTo>
                    <a:pt x="2531363" y="423672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29027" y="4942332"/>
              <a:ext cx="2531745" cy="424180"/>
            </a:xfrm>
            <a:custGeom>
              <a:avLst/>
              <a:gdLst/>
              <a:ahLst/>
              <a:cxnLst/>
              <a:rect l="l" t="t" r="r" b="b"/>
              <a:pathLst>
                <a:path w="2531745" h="424179">
                  <a:moveTo>
                    <a:pt x="2531363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2531363" y="0"/>
                  </a:lnTo>
                  <a:lnTo>
                    <a:pt x="2531363" y="423672"/>
                  </a:lnTo>
                  <a:close/>
                </a:path>
              </a:pathLst>
            </a:custGeom>
            <a:ln w="12191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29027" y="2013203"/>
              <a:ext cx="2531745" cy="4322445"/>
            </a:xfrm>
            <a:custGeom>
              <a:avLst/>
              <a:gdLst/>
              <a:ahLst/>
              <a:cxnLst/>
              <a:rect l="l" t="t" r="r" b="b"/>
              <a:pathLst>
                <a:path w="2531745" h="4322445">
                  <a:moveTo>
                    <a:pt x="2531363" y="4322064"/>
                  </a:moveTo>
                  <a:lnTo>
                    <a:pt x="0" y="4322064"/>
                  </a:lnTo>
                  <a:lnTo>
                    <a:pt x="0" y="0"/>
                  </a:lnTo>
                </a:path>
                <a:path w="2531745" h="4322445">
                  <a:moveTo>
                    <a:pt x="2531363" y="0"/>
                  </a:moveTo>
                  <a:lnTo>
                    <a:pt x="2531363" y="4322064"/>
                  </a:lnTo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60547" y="2299716"/>
              <a:ext cx="111252" cy="204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02267" y="2299715"/>
              <a:ext cx="573405" cy="153035"/>
            </a:xfrm>
            <a:custGeom>
              <a:avLst/>
              <a:gdLst/>
              <a:ahLst/>
              <a:cxnLst/>
              <a:rect l="l" t="t" r="r" b="b"/>
              <a:pathLst>
                <a:path w="573404" h="153035">
                  <a:moveTo>
                    <a:pt x="62496" y="0"/>
                  </a:moveTo>
                  <a:lnTo>
                    <a:pt x="54876" y="0"/>
                  </a:lnTo>
                  <a:lnTo>
                    <a:pt x="44272" y="1930"/>
                  </a:lnTo>
                  <a:lnTo>
                    <a:pt x="35255" y="7429"/>
                  </a:lnTo>
                  <a:lnTo>
                    <a:pt x="27647" y="16078"/>
                  </a:lnTo>
                  <a:lnTo>
                    <a:pt x="21336" y="27432"/>
                  </a:lnTo>
                  <a:lnTo>
                    <a:pt x="21336" y="4572"/>
                  </a:lnTo>
                  <a:lnTo>
                    <a:pt x="0" y="4572"/>
                  </a:lnTo>
                  <a:lnTo>
                    <a:pt x="0" y="147840"/>
                  </a:lnTo>
                  <a:lnTo>
                    <a:pt x="21336" y="147840"/>
                  </a:lnTo>
                  <a:lnTo>
                    <a:pt x="21336" y="64008"/>
                  </a:lnTo>
                  <a:lnTo>
                    <a:pt x="23558" y="49707"/>
                  </a:lnTo>
                  <a:lnTo>
                    <a:pt x="29921" y="37528"/>
                  </a:lnTo>
                  <a:lnTo>
                    <a:pt x="39992" y="29083"/>
                  </a:lnTo>
                  <a:lnTo>
                    <a:pt x="46913" y="27432"/>
                  </a:lnTo>
                  <a:lnTo>
                    <a:pt x="53352" y="25908"/>
                  </a:lnTo>
                  <a:lnTo>
                    <a:pt x="62496" y="25908"/>
                  </a:lnTo>
                  <a:lnTo>
                    <a:pt x="62496" y="0"/>
                  </a:lnTo>
                  <a:close/>
                </a:path>
                <a:path w="573404" h="153035">
                  <a:moveTo>
                    <a:pt x="192036" y="76200"/>
                  </a:moveTo>
                  <a:lnTo>
                    <a:pt x="188074" y="48869"/>
                  </a:lnTo>
                  <a:lnTo>
                    <a:pt x="176415" y="24384"/>
                  </a:lnTo>
                  <a:lnTo>
                    <a:pt x="171450" y="19812"/>
                  </a:lnTo>
                  <a:lnTo>
                    <a:pt x="169176" y="17716"/>
                  </a:lnTo>
                  <a:lnTo>
                    <a:pt x="169176" y="76200"/>
                  </a:lnTo>
                  <a:lnTo>
                    <a:pt x="167716" y="92252"/>
                  </a:lnTo>
                  <a:lnTo>
                    <a:pt x="162128" y="109740"/>
                  </a:lnTo>
                  <a:lnTo>
                    <a:pt x="150520" y="123786"/>
                  </a:lnTo>
                  <a:lnTo>
                    <a:pt x="131076" y="129552"/>
                  </a:lnTo>
                  <a:lnTo>
                    <a:pt x="112496" y="123786"/>
                  </a:lnTo>
                  <a:lnTo>
                    <a:pt x="101358" y="109740"/>
                  </a:lnTo>
                  <a:lnTo>
                    <a:pt x="95923" y="92252"/>
                  </a:lnTo>
                  <a:lnTo>
                    <a:pt x="94500" y="76200"/>
                  </a:lnTo>
                  <a:lnTo>
                    <a:pt x="95923" y="58394"/>
                  </a:lnTo>
                  <a:lnTo>
                    <a:pt x="131076" y="19812"/>
                  </a:lnTo>
                  <a:lnTo>
                    <a:pt x="167716" y="58394"/>
                  </a:lnTo>
                  <a:lnTo>
                    <a:pt x="169176" y="76200"/>
                  </a:lnTo>
                  <a:lnTo>
                    <a:pt x="169176" y="17716"/>
                  </a:lnTo>
                  <a:lnTo>
                    <a:pt x="157314" y="6769"/>
                  </a:lnTo>
                  <a:lnTo>
                    <a:pt x="131076" y="0"/>
                  </a:lnTo>
                  <a:lnTo>
                    <a:pt x="104419" y="6769"/>
                  </a:lnTo>
                  <a:lnTo>
                    <a:pt x="85928" y="24384"/>
                  </a:lnTo>
                  <a:lnTo>
                    <a:pt x="75133" y="48869"/>
                  </a:lnTo>
                  <a:lnTo>
                    <a:pt x="71640" y="76200"/>
                  </a:lnTo>
                  <a:lnTo>
                    <a:pt x="75133" y="103949"/>
                  </a:lnTo>
                  <a:lnTo>
                    <a:pt x="85928" y="127838"/>
                  </a:lnTo>
                  <a:lnTo>
                    <a:pt x="104419" y="144576"/>
                  </a:lnTo>
                  <a:lnTo>
                    <a:pt x="131076" y="150888"/>
                  </a:lnTo>
                  <a:lnTo>
                    <a:pt x="157314" y="144576"/>
                  </a:lnTo>
                  <a:lnTo>
                    <a:pt x="174447" y="129552"/>
                  </a:lnTo>
                  <a:lnTo>
                    <a:pt x="176415" y="127838"/>
                  </a:lnTo>
                  <a:lnTo>
                    <a:pt x="188074" y="103949"/>
                  </a:lnTo>
                  <a:lnTo>
                    <a:pt x="192036" y="76200"/>
                  </a:lnTo>
                  <a:close/>
                </a:path>
                <a:path w="573404" h="153035">
                  <a:moveTo>
                    <a:pt x="317004" y="50292"/>
                  </a:moveTo>
                  <a:lnTo>
                    <a:pt x="312826" y="32791"/>
                  </a:lnTo>
                  <a:lnTo>
                    <a:pt x="304241" y="16573"/>
                  </a:lnTo>
                  <a:lnTo>
                    <a:pt x="290207" y="4648"/>
                  </a:lnTo>
                  <a:lnTo>
                    <a:pt x="269760" y="0"/>
                  </a:lnTo>
                  <a:lnTo>
                    <a:pt x="241350" y="6172"/>
                  </a:lnTo>
                  <a:lnTo>
                    <a:pt x="221945" y="23050"/>
                  </a:lnTo>
                  <a:lnTo>
                    <a:pt x="210820" y="48221"/>
                  </a:lnTo>
                  <a:lnTo>
                    <a:pt x="207276" y="79248"/>
                  </a:lnTo>
                  <a:lnTo>
                    <a:pt x="211175" y="108038"/>
                  </a:lnTo>
                  <a:lnTo>
                    <a:pt x="222516" y="131254"/>
                  </a:lnTo>
                  <a:lnTo>
                    <a:pt x="240703" y="146761"/>
                  </a:lnTo>
                  <a:lnTo>
                    <a:pt x="265188" y="152400"/>
                  </a:lnTo>
                  <a:lnTo>
                    <a:pt x="288277" y="147053"/>
                  </a:lnTo>
                  <a:lnTo>
                    <a:pt x="303669" y="133540"/>
                  </a:lnTo>
                  <a:lnTo>
                    <a:pt x="312762" y="115760"/>
                  </a:lnTo>
                  <a:lnTo>
                    <a:pt x="317004" y="97536"/>
                  </a:lnTo>
                  <a:lnTo>
                    <a:pt x="295668" y="97536"/>
                  </a:lnTo>
                  <a:lnTo>
                    <a:pt x="291757" y="111544"/>
                  </a:lnTo>
                  <a:lnTo>
                    <a:pt x="285000" y="121539"/>
                  </a:lnTo>
                  <a:lnTo>
                    <a:pt x="275945" y="127546"/>
                  </a:lnTo>
                  <a:lnTo>
                    <a:pt x="265188" y="129540"/>
                  </a:lnTo>
                  <a:lnTo>
                    <a:pt x="247484" y="124421"/>
                  </a:lnTo>
                  <a:lnTo>
                    <a:pt x="236804" y="111442"/>
                  </a:lnTo>
                  <a:lnTo>
                    <a:pt x="231533" y="94183"/>
                  </a:lnTo>
                  <a:lnTo>
                    <a:pt x="230136" y="76200"/>
                  </a:lnTo>
                  <a:lnTo>
                    <a:pt x="231965" y="56464"/>
                  </a:lnTo>
                  <a:lnTo>
                    <a:pt x="237947" y="38290"/>
                  </a:lnTo>
                  <a:lnTo>
                    <a:pt x="248780" y="24980"/>
                  </a:lnTo>
                  <a:lnTo>
                    <a:pt x="265188" y="19812"/>
                  </a:lnTo>
                  <a:lnTo>
                    <a:pt x="277444" y="22009"/>
                  </a:lnTo>
                  <a:lnTo>
                    <a:pt x="286715" y="28194"/>
                  </a:lnTo>
                  <a:lnTo>
                    <a:pt x="292823" y="37820"/>
                  </a:lnTo>
                  <a:lnTo>
                    <a:pt x="295668" y="50292"/>
                  </a:lnTo>
                  <a:lnTo>
                    <a:pt x="317004" y="50292"/>
                  </a:lnTo>
                  <a:close/>
                </a:path>
                <a:path w="573404" h="153035">
                  <a:moveTo>
                    <a:pt x="451116" y="83820"/>
                  </a:moveTo>
                  <a:lnTo>
                    <a:pt x="449033" y="64008"/>
                  </a:lnTo>
                  <a:lnTo>
                    <a:pt x="447446" y="48869"/>
                  </a:lnTo>
                  <a:lnTo>
                    <a:pt x="436638" y="22479"/>
                  </a:lnTo>
                  <a:lnTo>
                    <a:pt x="433806" y="19812"/>
                  </a:lnTo>
                  <a:lnTo>
                    <a:pt x="428256" y="14592"/>
                  </a:lnTo>
                  <a:lnTo>
                    <a:pt x="428256" y="64008"/>
                  </a:lnTo>
                  <a:lnTo>
                    <a:pt x="355092" y="64008"/>
                  </a:lnTo>
                  <a:lnTo>
                    <a:pt x="358000" y="47459"/>
                  </a:lnTo>
                  <a:lnTo>
                    <a:pt x="365760" y="33337"/>
                  </a:lnTo>
                  <a:lnTo>
                    <a:pt x="376961" y="23507"/>
                  </a:lnTo>
                  <a:lnTo>
                    <a:pt x="390144" y="19812"/>
                  </a:lnTo>
                  <a:lnTo>
                    <a:pt x="407250" y="23507"/>
                  </a:lnTo>
                  <a:lnTo>
                    <a:pt x="418338" y="33337"/>
                  </a:lnTo>
                  <a:lnTo>
                    <a:pt x="424865" y="47459"/>
                  </a:lnTo>
                  <a:lnTo>
                    <a:pt x="428256" y="64008"/>
                  </a:lnTo>
                  <a:lnTo>
                    <a:pt x="428256" y="14592"/>
                  </a:lnTo>
                  <a:lnTo>
                    <a:pt x="418960" y="5816"/>
                  </a:lnTo>
                  <a:lnTo>
                    <a:pt x="394716" y="0"/>
                  </a:lnTo>
                  <a:lnTo>
                    <a:pt x="367195" y="6172"/>
                  </a:lnTo>
                  <a:lnTo>
                    <a:pt x="348234" y="23050"/>
                  </a:lnTo>
                  <a:lnTo>
                    <a:pt x="337286" y="48221"/>
                  </a:lnTo>
                  <a:lnTo>
                    <a:pt x="333756" y="79248"/>
                  </a:lnTo>
                  <a:lnTo>
                    <a:pt x="337426" y="108038"/>
                  </a:lnTo>
                  <a:lnTo>
                    <a:pt x="348234" y="131267"/>
                  </a:lnTo>
                  <a:lnTo>
                    <a:pt x="365912" y="146761"/>
                  </a:lnTo>
                  <a:lnTo>
                    <a:pt x="390144" y="152412"/>
                  </a:lnTo>
                  <a:lnTo>
                    <a:pt x="403771" y="151384"/>
                  </a:lnTo>
                  <a:lnTo>
                    <a:pt x="436626" y="129552"/>
                  </a:lnTo>
                  <a:lnTo>
                    <a:pt x="442353" y="119646"/>
                  </a:lnTo>
                  <a:lnTo>
                    <a:pt x="446201" y="109169"/>
                  </a:lnTo>
                  <a:lnTo>
                    <a:pt x="448068" y="102108"/>
                  </a:lnTo>
                  <a:lnTo>
                    <a:pt x="425208" y="102108"/>
                  </a:lnTo>
                  <a:lnTo>
                    <a:pt x="422986" y="111544"/>
                  </a:lnTo>
                  <a:lnTo>
                    <a:pt x="416623" y="120408"/>
                  </a:lnTo>
                  <a:lnTo>
                    <a:pt x="406552" y="126974"/>
                  </a:lnTo>
                  <a:lnTo>
                    <a:pt x="393192" y="129552"/>
                  </a:lnTo>
                  <a:lnTo>
                    <a:pt x="376961" y="126695"/>
                  </a:lnTo>
                  <a:lnTo>
                    <a:pt x="364998" y="118122"/>
                  </a:lnTo>
                  <a:lnTo>
                    <a:pt x="357619" y="103835"/>
                  </a:lnTo>
                  <a:lnTo>
                    <a:pt x="355092" y="83820"/>
                  </a:lnTo>
                  <a:lnTo>
                    <a:pt x="451116" y="83820"/>
                  </a:lnTo>
                  <a:close/>
                </a:path>
                <a:path w="573404" h="153035">
                  <a:moveTo>
                    <a:pt x="573036" y="103632"/>
                  </a:moveTo>
                  <a:lnTo>
                    <a:pt x="539508" y="67056"/>
                  </a:lnTo>
                  <a:lnTo>
                    <a:pt x="505993" y="56375"/>
                  </a:lnTo>
                  <a:lnTo>
                    <a:pt x="498932" y="53149"/>
                  </a:lnTo>
                  <a:lnTo>
                    <a:pt x="494995" y="48514"/>
                  </a:lnTo>
                  <a:lnTo>
                    <a:pt x="493788" y="41148"/>
                  </a:lnTo>
                  <a:lnTo>
                    <a:pt x="496735" y="30099"/>
                  </a:lnTo>
                  <a:lnTo>
                    <a:pt x="503694" y="23622"/>
                  </a:lnTo>
                  <a:lnTo>
                    <a:pt x="511784" y="20574"/>
                  </a:lnTo>
                  <a:lnTo>
                    <a:pt x="518172" y="19812"/>
                  </a:lnTo>
                  <a:lnTo>
                    <a:pt x="534504" y="22339"/>
                  </a:lnTo>
                  <a:lnTo>
                    <a:pt x="543699" y="28575"/>
                  </a:lnTo>
                  <a:lnTo>
                    <a:pt x="547738" y="36537"/>
                  </a:lnTo>
                  <a:lnTo>
                    <a:pt x="548652" y="44196"/>
                  </a:lnTo>
                  <a:lnTo>
                    <a:pt x="569988" y="44196"/>
                  </a:lnTo>
                  <a:lnTo>
                    <a:pt x="568769" y="34086"/>
                  </a:lnTo>
                  <a:lnTo>
                    <a:pt x="562559" y="19240"/>
                  </a:lnTo>
                  <a:lnTo>
                    <a:pt x="547484" y="5842"/>
                  </a:lnTo>
                  <a:lnTo>
                    <a:pt x="519696" y="0"/>
                  </a:lnTo>
                  <a:lnTo>
                    <a:pt x="502018" y="2654"/>
                  </a:lnTo>
                  <a:lnTo>
                    <a:pt x="486930" y="10858"/>
                  </a:lnTo>
                  <a:lnTo>
                    <a:pt x="476402" y="25082"/>
                  </a:lnTo>
                  <a:lnTo>
                    <a:pt x="472452" y="45720"/>
                  </a:lnTo>
                  <a:lnTo>
                    <a:pt x="474395" y="58280"/>
                  </a:lnTo>
                  <a:lnTo>
                    <a:pt x="525792" y="88392"/>
                  </a:lnTo>
                  <a:lnTo>
                    <a:pt x="538429" y="91922"/>
                  </a:lnTo>
                  <a:lnTo>
                    <a:pt x="546938" y="96012"/>
                  </a:lnTo>
                  <a:lnTo>
                    <a:pt x="551713" y="101257"/>
                  </a:lnTo>
                  <a:lnTo>
                    <a:pt x="553224" y="108204"/>
                  </a:lnTo>
                  <a:lnTo>
                    <a:pt x="550811" y="118618"/>
                  </a:lnTo>
                  <a:lnTo>
                    <a:pt x="544271" y="125158"/>
                  </a:lnTo>
                  <a:lnTo>
                    <a:pt x="534568" y="128574"/>
                  </a:lnTo>
                  <a:lnTo>
                    <a:pt x="522744" y="129540"/>
                  </a:lnTo>
                  <a:lnTo>
                    <a:pt x="505282" y="126974"/>
                  </a:lnTo>
                  <a:lnTo>
                    <a:pt x="495122" y="120396"/>
                  </a:lnTo>
                  <a:lnTo>
                    <a:pt x="490372" y="111544"/>
                  </a:lnTo>
                  <a:lnTo>
                    <a:pt x="489216" y="102108"/>
                  </a:lnTo>
                  <a:lnTo>
                    <a:pt x="469404" y="102108"/>
                  </a:lnTo>
                  <a:lnTo>
                    <a:pt x="470662" y="117043"/>
                  </a:lnTo>
                  <a:lnTo>
                    <a:pt x="477215" y="133540"/>
                  </a:lnTo>
                  <a:lnTo>
                    <a:pt x="493191" y="146900"/>
                  </a:lnTo>
                  <a:lnTo>
                    <a:pt x="522744" y="152400"/>
                  </a:lnTo>
                  <a:lnTo>
                    <a:pt x="542810" y="149072"/>
                  </a:lnTo>
                  <a:lnTo>
                    <a:pt x="558749" y="139446"/>
                  </a:lnTo>
                  <a:lnTo>
                    <a:pt x="569239" y="124117"/>
                  </a:lnTo>
                  <a:lnTo>
                    <a:pt x="573036" y="10363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95116" y="2299716"/>
              <a:ext cx="103632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81044" y="2247900"/>
              <a:ext cx="156972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31363" y="5093208"/>
              <a:ext cx="172212" cy="149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0995" y="5093207"/>
              <a:ext cx="634365" cy="208915"/>
            </a:xfrm>
            <a:custGeom>
              <a:avLst/>
              <a:gdLst/>
              <a:ahLst/>
              <a:cxnLst/>
              <a:rect l="l" t="t" r="r" b="b"/>
              <a:pathLst>
                <a:path w="634364" h="208914">
                  <a:moveTo>
                    <a:pt x="117360" y="83820"/>
                  </a:moveTo>
                  <a:lnTo>
                    <a:pt x="115544" y="65532"/>
                  </a:lnTo>
                  <a:lnTo>
                    <a:pt x="113906" y="48869"/>
                  </a:lnTo>
                  <a:lnTo>
                    <a:pt x="103454" y="22479"/>
                  </a:lnTo>
                  <a:lnTo>
                    <a:pt x="102235" y="21336"/>
                  </a:lnTo>
                  <a:lnTo>
                    <a:pt x="94500" y="14020"/>
                  </a:lnTo>
                  <a:lnTo>
                    <a:pt x="94500" y="65532"/>
                  </a:lnTo>
                  <a:lnTo>
                    <a:pt x="24384" y="65532"/>
                  </a:lnTo>
                  <a:lnTo>
                    <a:pt x="27076" y="48348"/>
                  </a:lnTo>
                  <a:lnTo>
                    <a:pt x="34480" y="34290"/>
                  </a:lnTo>
                  <a:lnTo>
                    <a:pt x="45605" y="24815"/>
                  </a:lnTo>
                  <a:lnTo>
                    <a:pt x="59436" y="21336"/>
                  </a:lnTo>
                  <a:lnTo>
                    <a:pt x="76492" y="24815"/>
                  </a:lnTo>
                  <a:lnTo>
                    <a:pt x="87249" y="34290"/>
                  </a:lnTo>
                  <a:lnTo>
                    <a:pt x="92875" y="48348"/>
                  </a:lnTo>
                  <a:lnTo>
                    <a:pt x="94500" y="65532"/>
                  </a:lnTo>
                  <a:lnTo>
                    <a:pt x="94500" y="14020"/>
                  </a:lnTo>
                  <a:lnTo>
                    <a:pt x="85852" y="5816"/>
                  </a:lnTo>
                  <a:lnTo>
                    <a:pt x="60960" y="0"/>
                  </a:lnTo>
                  <a:lnTo>
                    <a:pt x="34086" y="6197"/>
                  </a:lnTo>
                  <a:lnTo>
                    <a:pt x="15049" y="23241"/>
                  </a:lnTo>
                  <a:lnTo>
                    <a:pt x="3746" y="48869"/>
                  </a:lnTo>
                  <a:lnTo>
                    <a:pt x="0" y="80772"/>
                  </a:lnTo>
                  <a:lnTo>
                    <a:pt x="4127" y="110210"/>
                  </a:lnTo>
                  <a:lnTo>
                    <a:pt x="15811" y="133362"/>
                  </a:lnTo>
                  <a:lnTo>
                    <a:pt x="34086" y="148501"/>
                  </a:lnTo>
                  <a:lnTo>
                    <a:pt x="57912" y="153936"/>
                  </a:lnTo>
                  <a:lnTo>
                    <a:pt x="70891" y="152717"/>
                  </a:lnTo>
                  <a:lnTo>
                    <a:pt x="80581" y="149936"/>
                  </a:lnTo>
                  <a:lnTo>
                    <a:pt x="87706" y="146862"/>
                  </a:lnTo>
                  <a:lnTo>
                    <a:pt x="92964" y="144792"/>
                  </a:lnTo>
                  <a:lnTo>
                    <a:pt x="114401" y="111137"/>
                  </a:lnTo>
                  <a:lnTo>
                    <a:pt x="115836" y="105156"/>
                  </a:lnTo>
                  <a:lnTo>
                    <a:pt x="94500" y="105156"/>
                  </a:lnTo>
                  <a:lnTo>
                    <a:pt x="91401" y="113309"/>
                  </a:lnTo>
                  <a:lnTo>
                    <a:pt x="84582" y="122313"/>
                  </a:lnTo>
                  <a:lnTo>
                    <a:pt x="74345" y="129590"/>
                  </a:lnTo>
                  <a:lnTo>
                    <a:pt x="60960" y="132600"/>
                  </a:lnTo>
                  <a:lnTo>
                    <a:pt x="44958" y="129260"/>
                  </a:lnTo>
                  <a:lnTo>
                    <a:pt x="33528" y="119646"/>
                  </a:lnTo>
                  <a:lnTo>
                    <a:pt x="26670" y="104305"/>
                  </a:lnTo>
                  <a:lnTo>
                    <a:pt x="24384" y="83820"/>
                  </a:lnTo>
                  <a:lnTo>
                    <a:pt x="117360" y="83820"/>
                  </a:lnTo>
                  <a:close/>
                </a:path>
                <a:path w="634364" h="208914">
                  <a:moveTo>
                    <a:pt x="242328" y="105156"/>
                  </a:moveTo>
                  <a:lnTo>
                    <a:pt x="205752" y="67056"/>
                  </a:lnTo>
                  <a:lnTo>
                    <a:pt x="172885" y="57658"/>
                  </a:lnTo>
                  <a:lnTo>
                    <a:pt x="165366" y="53911"/>
                  </a:lnTo>
                  <a:lnTo>
                    <a:pt x="161264" y="48755"/>
                  </a:lnTo>
                  <a:lnTo>
                    <a:pt x="160032" y="41148"/>
                  </a:lnTo>
                  <a:lnTo>
                    <a:pt x="163029" y="30340"/>
                  </a:lnTo>
                  <a:lnTo>
                    <a:pt x="170319" y="24384"/>
                  </a:lnTo>
                  <a:lnTo>
                    <a:pt x="179311" y="21869"/>
                  </a:lnTo>
                  <a:lnTo>
                    <a:pt x="187464" y="21336"/>
                  </a:lnTo>
                  <a:lnTo>
                    <a:pt x="202907" y="23888"/>
                  </a:lnTo>
                  <a:lnTo>
                    <a:pt x="211658" y="30289"/>
                  </a:lnTo>
                  <a:lnTo>
                    <a:pt x="215531" y="38696"/>
                  </a:lnTo>
                  <a:lnTo>
                    <a:pt x="216420" y="47244"/>
                  </a:lnTo>
                  <a:lnTo>
                    <a:pt x="236232" y="47244"/>
                  </a:lnTo>
                  <a:lnTo>
                    <a:pt x="235280" y="35369"/>
                  </a:lnTo>
                  <a:lnTo>
                    <a:pt x="229755" y="19621"/>
                  </a:lnTo>
                  <a:lnTo>
                    <a:pt x="215658" y="5892"/>
                  </a:lnTo>
                  <a:lnTo>
                    <a:pt x="188988" y="0"/>
                  </a:lnTo>
                  <a:lnTo>
                    <a:pt x="170434" y="2667"/>
                  </a:lnTo>
                  <a:lnTo>
                    <a:pt x="154889" y="11049"/>
                  </a:lnTo>
                  <a:lnTo>
                    <a:pt x="144195" y="25717"/>
                  </a:lnTo>
                  <a:lnTo>
                    <a:pt x="140220" y="47244"/>
                  </a:lnTo>
                  <a:lnTo>
                    <a:pt x="142405" y="59563"/>
                  </a:lnTo>
                  <a:lnTo>
                    <a:pt x="148602" y="69151"/>
                  </a:lnTo>
                  <a:lnTo>
                    <a:pt x="158216" y="76187"/>
                  </a:lnTo>
                  <a:lnTo>
                    <a:pt x="170700" y="80772"/>
                  </a:lnTo>
                  <a:lnTo>
                    <a:pt x="206603" y="91948"/>
                  </a:lnTo>
                  <a:lnTo>
                    <a:pt x="214134" y="96202"/>
                  </a:lnTo>
                  <a:lnTo>
                    <a:pt x="218224" y="101904"/>
                  </a:lnTo>
                  <a:lnTo>
                    <a:pt x="219468" y="109728"/>
                  </a:lnTo>
                  <a:lnTo>
                    <a:pt x="217081" y="119735"/>
                  </a:lnTo>
                  <a:lnTo>
                    <a:pt x="210705" y="126873"/>
                  </a:lnTo>
                  <a:lnTo>
                    <a:pt x="201460" y="131165"/>
                  </a:lnTo>
                  <a:lnTo>
                    <a:pt x="190512" y="132588"/>
                  </a:lnTo>
                  <a:lnTo>
                    <a:pt x="172605" y="129540"/>
                  </a:lnTo>
                  <a:lnTo>
                    <a:pt x="162699" y="121920"/>
                  </a:lnTo>
                  <a:lnTo>
                    <a:pt x="157937" y="112014"/>
                  </a:lnTo>
                  <a:lnTo>
                    <a:pt x="155460" y="102108"/>
                  </a:lnTo>
                  <a:lnTo>
                    <a:pt x="135648" y="102108"/>
                  </a:lnTo>
                  <a:lnTo>
                    <a:pt x="137147" y="117919"/>
                  </a:lnTo>
                  <a:lnTo>
                    <a:pt x="144221" y="134874"/>
                  </a:lnTo>
                  <a:lnTo>
                    <a:pt x="160718" y="148399"/>
                  </a:lnTo>
                  <a:lnTo>
                    <a:pt x="190512" y="153924"/>
                  </a:lnTo>
                  <a:lnTo>
                    <a:pt x="210820" y="150596"/>
                  </a:lnTo>
                  <a:lnTo>
                    <a:pt x="227279" y="140970"/>
                  </a:lnTo>
                  <a:lnTo>
                    <a:pt x="238302" y="125641"/>
                  </a:lnTo>
                  <a:lnTo>
                    <a:pt x="242328" y="105156"/>
                  </a:lnTo>
                  <a:close/>
                </a:path>
                <a:path w="634364" h="208914">
                  <a:moveTo>
                    <a:pt x="365772" y="105156"/>
                  </a:moveTo>
                  <a:lnTo>
                    <a:pt x="329196" y="67056"/>
                  </a:lnTo>
                  <a:lnTo>
                    <a:pt x="296329" y="57658"/>
                  </a:lnTo>
                  <a:lnTo>
                    <a:pt x="288810" y="53911"/>
                  </a:lnTo>
                  <a:lnTo>
                    <a:pt x="284708" y="48755"/>
                  </a:lnTo>
                  <a:lnTo>
                    <a:pt x="283476" y="41148"/>
                  </a:lnTo>
                  <a:lnTo>
                    <a:pt x="286473" y="30340"/>
                  </a:lnTo>
                  <a:lnTo>
                    <a:pt x="293763" y="24384"/>
                  </a:lnTo>
                  <a:lnTo>
                    <a:pt x="302755" y="21869"/>
                  </a:lnTo>
                  <a:lnTo>
                    <a:pt x="310908" y="21336"/>
                  </a:lnTo>
                  <a:lnTo>
                    <a:pt x="326351" y="23888"/>
                  </a:lnTo>
                  <a:lnTo>
                    <a:pt x="335102" y="30289"/>
                  </a:lnTo>
                  <a:lnTo>
                    <a:pt x="338975" y="38696"/>
                  </a:lnTo>
                  <a:lnTo>
                    <a:pt x="339864" y="47244"/>
                  </a:lnTo>
                  <a:lnTo>
                    <a:pt x="359676" y="47244"/>
                  </a:lnTo>
                  <a:lnTo>
                    <a:pt x="358724" y="35369"/>
                  </a:lnTo>
                  <a:lnTo>
                    <a:pt x="353199" y="19621"/>
                  </a:lnTo>
                  <a:lnTo>
                    <a:pt x="339102" y="5892"/>
                  </a:lnTo>
                  <a:lnTo>
                    <a:pt x="312432" y="0"/>
                  </a:lnTo>
                  <a:lnTo>
                    <a:pt x="293230" y="2667"/>
                  </a:lnTo>
                  <a:lnTo>
                    <a:pt x="277761" y="11049"/>
                  </a:lnTo>
                  <a:lnTo>
                    <a:pt x="267423" y="25717"/>
                  </a:lnTo>
                  <a:lnTo>
                    <a:pt x="263664" y="47244"/>
                  </a:lnTo>
                  <a:lnTo>
                    <a:pt x="265849" y="59563"/>
                  </a:lnTo>
                  <a:lnTo>
                    <a:pt x="272046" y="69151"/>
                  </a:lnTo>
                  <a:lnTo>
                    <a:pt x="281660" y="76187"/>
                  </a:lnTo>
                  <a:lnTo>
                    <a:pt x="294144" y="80772"/>
                  </a:lnTo>
                  <a:lnTo>
                    <a:pt x="330047" y="91948"/>
                  </a:lnTo>
                  <a:lnTo>
                    <a:pt x="337578" y="96202"/>
                  </a:lnTo>
                  <a:lnTo>
                    <a:pt x="341668" y="101904"/>
                  </a:lnTo>
                  <a:lnTo>
                    <a:pt x="342912" y="109728"/>
                  </a:lnTo>
                  <a:lnTo>
                    <a:pt x="340525" y="119735"/>
                  </a:lnTo>
                  <a:lnTo>
                    <a:pt x="334149" y="126873"/>
                  </a:lnTo>
                  <a:lnTo>
                    <a:pt x="324904" y="131165"/>
                  </a:lnTo>
                  <a:lnTo>
                    <a:pt x="313956" y="132588"/>
                  </a:lnTo>
                  <a:lnTo>
                    <a:pt x="296049" y="129540"/>
                  </a:lnTo>
                  <a:lnTo>
                    <a:pt x="286143" y="121920"/>
                  </a:lnTo>
                  <a:lnTo>
                    <a:pt x="281381" y="112014"/>
                  </a:lnTo>
                  <a:lnTo>
                    <a:pt x="278904" y="102108"/>
                  </a:lnTo>
                  <a:lnTo>
                    <a:pt x="259092" y="102108"/>
                  </a:lnTo>
                  <a:lnTo>
                    <a:pt x="260591" y="117919"/>
                  </a:lnTo>
                  <a:lnTo>
                    <a:pt x="267665" y="134874"/>
                  </a:lnTo>
                  <a:lnTo>
                    <a:pt x="284162" y="148399"/>
                  </a:lnTo>
                  <a:lnTo>
                    <a:pt x="313956" y="153924"/>
                  </a:lnTo>
                  <a:lnTo>
                    <a:pt x="334264" y="150596"/>
                  </a:lnTo>
                  <a:lnTo>
                    <a:pt x="350723" y="140970"/>
                  </a:lnTo>
                  <a:lnTo>
                    <a:pt x="361746" y="125641"/>
                  </a:lnTo>
                  <a:lnTo>
                    <a:pt x="365772" y="105156"/>
                  </a:lnTo>
                  <a:close/>
                </a:path>
                <a:path w="634364" h="208914">
                  <a:moveTo>
                    <a:pt x="504456" y="129552"/>
                  </a:moveTo>
                  <a:lnTo>
                    <a:pt x="501408" y="132600"/>
                  </a:lnTo>
                  <a:lnTo>
                    <a:pt x="493788" y="132600"/>
                  </a:lnTo>
                  <a:lnTo>
                    <a:pt x="489216" y="129552"/>
                  </a:lnTo>
                  <a:lnTo>
                    <a:pt x="489216" y="74688"/>
                  </a:lnTo>
                  <a:lnTo>
                    <a:pt x="489127" y="39344"/>
                  </a:lnTo>
                  <a:lnTo>
                    <a:pt x="469595" y="6096"/>
                  </a:lnTo>
                  <a:lnTo>
                    <a:pt x="441972" y="0"/>
                  </a:lnTo>
                  <a:lnTo>
                    <a:pt x="421017" y="2692"/>
                  </a:lnTo>
                  <a:lnTo>
                    <a:pt x="404622" y="11239"/>
                  </a:lnTo>
                  <a:lnTo>
                    <a:pt x="393954" y="26365"/>
                  </a:lnTo>
                  <a:lnTo>
                    <a:pt x="390144" y="48768"/>
                  </a:lnTo>
                  <a:lnTo>
                    <a:pt x="408444" y="48768"/>
                  </a:lnTo>
                  <a:lnTo>
                    <a:pt x="411086" y="39344"/>
                  </a:lnTo>
                  <a:lnTo>
                    <a:pt x="415874" y="30480"/>
                  </a:lnTo>
                  <a:lnTo>
                    <a:pt x="424942" y="23914"/>
                  </a:lnTo>
                  <a:lnTo>
                    <a:pt x="440448" y="21336"/>
                  </a:lnTo>
                  <a:lnTo>
                    <a:pt x="452678" y="22555"/>
                  </a:lnTo>
                  <a:lnTo>
                    <a:pt x="461784" y="26479"/>
                  </a:lnTo>
                  <a:lnTo>
                    <a:pt x="467448" y="33553"/>
                  </a:lnTo>
                  <a:lnTo>
                    <a:pt x="469404" y="44196"/>
                  </a:lnTo>
                  <a:lnTo>
                    <a:pt x="469404" y="57924"/>
                  </a:lnTo>
                  <a:lnTo>
                    <a:pt x="469404" y="74688"/>
                  </a:lnTo>
                  <a:lnTo>
                    <a:pt x="469404" y="97548"/>
                  </a:lnTo>
                  <a:lnTo>
                    <a:pt x="465785" y="112026"/>
                  </a:lnTo>
                  <a:lnTo>
                    <a:pt x="456450" y="123075"/>
                  </a:lnTo>
                  <a:lnTo>
                    <a:pt x="443687" y="130124"/>
                  </a:lnTo>
                  <a:lnTo>
                    <a:pt x="429780" y="132600"/>
                  </a:lnTo>
                  <a:lnTo>
                    <a:pt x="418896" y="130898"/>
                  </a:lnTo>
                  <a:lnTo>
                    <a:pt x="411302" y="125933"/>
                  </a:lnTo>
                  <a:lnTo>
                    <a:pt x="406844" y="117805"/>
                  </a:lnTo>
                  <a:lnTo>
                    <a:pt x="405384" y="106692"/>
                  </a:lnTo>
                  <a:lnTo>
                    <a:pt x="408419" y="95618"/>
                  </a:lnTo>
                  <a:lnTo>
                    <a:pt x="415874" y="88976"/>
                  </a:lnTo>
                  <a:lnTo>
                    <a:pt x="425323" y="85471"/>
                  </a:lnTo>
                  <a:lnTo>
                    <a:pt x="434352" y="83832"/>
                  </a:lnTo>
                  <a:lnTo>
                    <a:pt x="450113" y="81749"/>
                  </a:lnTo>
                  <a:lnTo>
                    <a:pt x="459879" y="79832"/>
                  </a:lnTo>
                  <a:lnTo>
                    <a:pt x="465632" y="77609"/>
                  </a:lnTo>
                  <a:lnTo>
                    <a:pt x="469404" y="74688"/>
                  </a:lnTo>
                  <a:lnTo>
                    <a:pt x="469404" y="57924"/>
                  </a:lnTo>
                  <a:lnTo>
                    <a:pt x="463308" y="60972"/>
                  </a:lnTo>
                  <a:lnTo>
                    <a:pt x="458736" y="60972"/>
                  </a:lnTo>
                  <a:lnTo>
                    <a:pt x="402056" y="73113"/>
                  </a:lnTo>
                  <a:lnTo>
                    <a:pt x="384048" y="111264"/>
                  </a:lnTo>
                  <a:lnTo>
                    <a:pt x="387032" y="128854"/>
                  </a:lnTo>
                  <a:lnTo>
                    <a:pt x="395287" y="142316"/>
                  </a:lnTo>
                  <a:lnTo>
                    <a:pt x="407847" y="150901"/>
                  </a:lnTo>
                  <a:lnTo>
                    <a:pt x="423684" y="153936"/>
                  </a:lnTo>
                  <a:lnTo>
                    <a:pt x="440270" y="151625"/>
                  </a:lnTo>
                  <a:lnTo>
                    <a:pt x="453593" y="145745"/>
                  </a:lnTo>
                  <a:lnTo>
                    <a:pt x="463753" y="137858"/>
                  </a:lnTo>
                  <a:lnTo>
                    <a:pt x="468299" y="132600"/>
                  </a:lnTo>
                  <a:lnTo>
                    <a:pt x="470928" y="129552"/>
                  </a:lnTo>
                  <a:lnTo>
                    <a:pt x="471500" y="137375"/>
                  </a:lnTo>
                  <a:lnTo>
                    <a:pt x="474357" y="144221"/>
                  </a:lnTo>
                  <a:lnTo>
                    <a:pt x="481215" y="149047"/>
                  </a:lnTo>
                  <a:lnTo>
                    <a:pt x="493788" y="150888"/>
                  </a:lnTo>
                  <a:lnTo>
                    <a:pt x="496836" y="150888"/>
                  </a:lnTo>
                  <a:lnTo>
                    <a:pt x="501408" y="149364"/>
                  </a:lnTo>
                  <a:lnTo>
                    <a:pt x="504456" y="149364"/>
                  </a:lnTo>
                  <a:lnTo>
                    <a:pt x="504456" y="132600"/>
                  </a:lnTo>
                  <a:lnTo>
                    <a:pt x="504456" y="129552"/>
                  </a:lnTo>
                  <a:close/>
                </a:path>
                <a:path w="634364" h="208914">
                  <a:moveTo>
                    <a:pt x="633996" y="4572"/>
                  </a:moveTo>
                  <a:lnTo>
                    <a:pt x="614184" y="4572"/>
                  </a:lnTo>
                  <a:lnTo>
                    <a:pt x="614184" y="25908"/>
                  </a:lnTo>
                  <a:lnTo>
                    <a:pt x="612660" y="25908"/>
                  </a:lnTo>
                  <a:lnTo>
                    <a:pt x="612660" y="83832"/>
                  </a:lnTo>
                  <a:lnTo>
                    <a:pt x="609320" y="106883"/>
                  </a:lnTo>
                  <a:lnTo>
                    <a:pt x="600849" y="121932"/>
                  </a:lnTo>
                  <a:lnTo>
                    <a:pt x="589508" y="130124"/>
                  </a:lnTo>
                  <a:lnTo>
                    <a:pt x="577608" y="132600"/>
                  </a:lnTo>
                  <a:lnTo>
                    <a:pt x="562724" y="128066"/>
                  </a:lnTo>
                  <a:lnTo>
                    <a:pt x="552272" y="115836"/>
                  </a:lnTo>
                  <a:lnTo>
                    <a:pt x="546100" y="97878"/>
                  </a:lnTo>
                  <a:lnTo>
                    <a:pt x="544080" y="76212"/>
                  </a:lnTo>
                  <a:lnTo>
                    <a:pt x="544626" y="59918"/>
                  </a:lnTo>
                  <a:lnTo>
                    <a:pt x="548462" y="41910"/>
                  </a:lnTo>
                  <a:lnTo>
                    <a:pt x="558863" y="27343"/>
                  </a:lnTo>
                  <a:lnTo>
                    <a:pt x="579132" y="21336"/>
                  </a:lnTo>
                  <a:lnTo>
                    <a:pt x="597865" y="27889"/>
                  </a:lnTo>
                  <a:lnTo>
                    <a:pt x="607898" y="44005"/>
                  </a:lnTo>
                  <a:lnTo>
                    <a:pt x="611911" y="64414"/>
                  </a:lnTo>
                  <a:lnTo>
                    <a:pt x="612660" y="83832"/>
                  </a:lnTo>
                  <a:lnTo>
                    <a:pt x="612660" y="25908"/>
                  </a:lnTo>
                  <a:lnTo>
                    <a:pt x="610095" y="21336"/>
                  </a:lnTo>
                  <a:lnTo>
                    <a:pt x="608228" y="18008"/>
                  </a:lnTo>
                  <a:lnTo>
                    <a:pt x="601230" y="9525"/>
                  </a:lnTo>
                  <a:lnTo>
                    <a:pt x="590791" y="2768"/>
                  </a:lnTo>
                  <a:lnTo>
                    <a:pt x="576084" y="0"/>
                  </a:lnTo>
                  <a:lnTo>
                    <a:pt x="552958" y="5626"/>
                  </a:lnTo>
                  <a:lnTo>
                    <a:pt x="536257" y="20955"/>
                  </a:lnTo>
                  <a:lnTo>
                    <a:pt x="526148" y="43726"/>
                  </a:lnTo>
                  <a:lnTo>
                    <a:pt x="522732" y="71628"/>
                  </a:lnTo>
                  <a:lnTo>
                    <a:pt x="525310" y="99275"/>
                  </a:lnTo>
                  <a:lnTo>
                    <a:pt x="534162" y="125933"/>
                  </a:lnTo>
                  <a:lnTo>
                    <a:pt x="551027" y="145999"/>
                  </a:lnTo>
                  <a:lnTo>
                    <a:pt x="577608" y="153936"/>
                  </a:lnTo>
                  <a:lnTo>
                    <a:pt x="589292" y="152311"/>
                  </a:lnTo>
                  <a:lnTo>
                    <a:pt x="599135" y="147840"/>
                  </a:lnTo>
                  <a:lnTo>
                    <a:pt x="606958" y="141071"/>
                  </a:lnTo>
                  <a:lnTo>
                    <a:pt x="612660" y="132600"/>
                  </a:lnTo>
                  <a:lnTo>
                    <a:pt x="612622" y="141071"/>
                  </a:lnTo>
                  <a:lnTo>
                    <a:pt x="612089" y="154508"/>
                  </a:lnTo>
                  <a:lnTo>
                    <a:pt x="608088" y="171081"/>
                  </a:lnTo>
                  <a:lnTo>
                    <a:pt x="597230" y="184797"/>
                  </a:lnTo>
                  <a:lnTo>
                    <a:pt x="576084" y="190512"/>
                  </a:lnTo>
                  <a:lnTo>
                    <a:pt x="570268" y="190144"/>
                  </a:lnTo>
                  <a:lnTo>
                    <a:pt x="561606" y="187655"/>
                  </a:lnTo>
                  <a:lnTo>
                    <a:pt x="552932" y="180860"/>
                  </a:lnTo>
                  <a:lnTo>
                    <a:pt x="547128" y="167652"/>
                  </a:lnTo>
                  <a:lnTo>
                    <a:pt x="525780" y="167652"/>
                  </a:lnTo>
                  <a:lnTo>
                    <a:pt x="533171" y="189509"/>
                  </a:lnTo>
                  <a:lnTo>
                    <a:pt x="545985" y="201942"/>
                  </a:lnTo>
                  <a:lnTo>
                    <a:pt x="560501" y="207505"/>
                  </a:lnTo>
                  <a:lnTo>
                    <a:pt x="573036" y="208800"/>
                  </a:lnTo>
                  <a:lnTo>
                    <a:pt x="608279" y="200609"/>
                  </a:lnTo>
                  <a:lnTo>
                    <a:pt x="617588" y="190512"/>
                  </a:lnTo>
                  <a:lnTo>
                    <a:pt x="626376" y="180987"/>
                  </a:lnTo>
                  <a:lnTo>
                    <a:pt x="633044" y="157365"/>
                  </a:lnTo>
                  <a:lnTo>
                    <a:pt x="633996" y="137172"/>
                  </a:lnTo>
                  <a:lnTo>
                    <a:pt x="633996" y="25908"/>
                  </a:lnTo>
                  <a:lnTo>
                    <a:pt x="633996" y="45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90900" y="5093208"/>
              <a:ext cx="115824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5116" y="5093208"/>
              <a:ext cx="112776" cy="207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39895" y="5097780"/>
              <a:ext cx="103632" cy="1493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69435" y="5093208"/>
              <a:ext cx="117348" cy="1539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14216" y="5097780"/>
              <a:ext cx="102108" cy="1493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43755" y="5093208"/>
              <a:ext cx="117348" cy="1539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73908" y="5935980"/>
              <a:ext cx="234696" cy="2011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37560" y="5984748"/>
              <a:ext cx="60960" cy="147955"/>
            </a:xfrm>
            <a:custGeom>
              <a:avLst/>
              <a:gdLst/>
              <a:ahLst/>
              <a:cxnLst/>
              <a:rect l="l" t="t" r="r" b="b"/>
              <a:pathLst>
                <a:path w="60960" h="147954">
                  <a:moveTo>
                    <a:pt x="42171" y="27432"/>
                  </a:moveTo>
                  <a:lnTo>
                    <a:pt x="19812" y="27432"/>
                  </a:lnTo>
                  <a:lnTo>
                    <a:pt x="27265" y="16073"/>
                  </a:lnTo>
                  <a:lnTo>
                    <a:pt x="36004" y="7429"/>
                  </a:lnTo>
                  <a:lnTo>
                    <a:pt x="46172" y="1928"/>
                  </a:lnTo>
                  <a:lnTo>
                    <a:pt x="57912" y="0"/>
                  </a:lnTo>
                  <a:lnTo>
                    <a:pt x="60960" y="0"/>
                  </a:lnTo>
                  <a:lnTo>
                    <a:pt x="60960" y="24384"/>
                  </a:lnTo>
                  <a:lnTo>
                    <a:pt x="53340" y="24384"/>
                  </a:lnTo>
                  <a:lnTo>
                    <a:pt x="42171" y="27432"/>
                  </a:lnTo>
                  <a:close/>
                </a:path>
                <a:path w="60960" h="147954">
                  <a:moveTo>
                    <a:pt x="22860" y="147828"/>
                  </a:moveTo>
                  <a:lnTo>
                    <a:pt x="0" y="147828"/>
                  </a:lnTo>
                  <a:lnTo>
                    <a:pt x="0" y="4572"/>
                  </a:lnTo>
                  <a:lnTo>
                    <a:pt x="19812" y="4572"/>
                  </a:lnTo>
                  <a:lnTo>
                    <a:pt x="19812" y="27432"/>
                  </a:lnTo>
                  <a:lnTo>
                    <a:pt x="42171" y="27432"/>
                  </a:lnTo>
                  <a:lnTo>
                    <a:pt x="40862" y="27789"/>
                  </a:lnTo>
                  <a:lnTo>
                    <a:pt x="31242" y="36766"/>
                  </a:lnTo>
                  <a:lnTo>
                    <a:pt x="25050" y="49458"/>
                  </a:lnTo>
                  <a:lnTo>
                    <a:pt x="22860" y="64008"/>
                  </a:lnTo>
                  <a:lnTo>
                    <a:pt x="22860" y="147828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18332" y="5984748"/>
              <a:ext cx="102108" cy="1478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47872" y="5984748"/>
              <a:ext cx="115824" cy="1524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91127" y="5935980"/>
              <a:ext cx="22860" cy="196850"/>
            </a:xfrm>
            <a:custGeom>
              <a:avLst/>
              <a:gdLst/>
              <a:ahLst/>
              <a:cxnLst/>
              <a:rect l="l" t="t" r="r" b="b"/>
              <a:pathLst>
                <a:path w="22860" h="196850">
                  <a:moveTo>
                    <a:pt x="22860" y="196595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96595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60392" y="2359152"/>
              <a:ext cx="327660" cy="3211195"/>
            </a:xfrm>
            <a:custGeom>
              <a:avLst/>
              <a:gdLst/>
              <a:ahLst/>
              <a:cxnLst/>
              <a:rect l="l" t="t" r="r" b="b"/>
              <a:pathLst>
                <a:path w="327660" h="3211195">
                  <a:moveTo>
                    <a:pt x="91439" y="3211067"/>
                  </a:moveTo>
                  <a:lnTo>
                    <a:pt x="327660" y="3211067"/>
                  </a:lnTo>
                  <a:lnTo>
                    <a:pt x="327660" y="0"/>
                  </a:lnTo>
                  <a:lnTo>
                    <a:pt x="0" y="0"/>
                  </a:lnTo>
                </a:path>
              </a:pathLst>
            </a:custGeom>
            <a:ln w="2743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68011" y="5509260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79">
                  <a:moveTo>
                    <a:pt x="124967" y="118872"/>
                  </a:moveTo>
                  <a:lnTo>
                    <a:pt x="0" y="60960"/>
                  </a:lnTo>
                  <a:lnTo>
                    <a:pt x="124967" y="0"/>
                  </a:lnTo>
                  <a:lnTo>
                    <a:pt x="102108" y="60960"/>
                  </a:lnTo>
                  <a:lnTo>
                    <a:pt x="124967" y="1188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99843" y="3011424"/>
              <a:ext cx="329565" cy="2559050"/>
            </a:xfrm>
            <a:custGeom>
              <a:avLst/>
              <a:gdLst/>
              <a:ahLst/>
              <a:cxnLst/>
              <a:rect l="l" t="t" r="r" b="b"/>
              <a:pathLst>
                <a:path w="329564" h="2559050">
                  <a:moveTo>
                    <a:pt x="240792" y="2558795"/>
                  </a:moveTo>
                  <a:lnTo>
                    <a:pt x="0" y="2558795"/>
                  </a:lnTo>
                  <a:lnTo>
                    <a:pt x="0" y="0"/>
                  </a:lnTo>
                  <a:lnTo>
                    <a:pt x="329184" y="0"/>
                  </a:lnTo>
                </a:path>
              </a:pathLst>
            </a:custGeom>
            <a:ln w="2743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01011" y="5509260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4" h="119379">
                  <a:moveTo>
                    <a:pt x="0" y="118872"/>
                  </a:moveTo>
                  <a:lnTo>
                    <a:pt x="22859" y="60960"/>
                  </a:lnTo>
                  <a:lnTo>
                    <a:pt x="0" y="0"/>
                  </a:lnTo>
                  <a:lnTo>
                    <a:pt x="124967" y="6096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60547" y="2950464"/>
              <a:ext cx="111252" cy="207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02267" y="2950463"/>
              <a:ext cx="573405" cy="154305"/>
            </a:xfrm>
            <a:custGeom>
              <a:avLst/>
              <a:gdLst/>
              <a:ahLst/>
              <a:cxnLst/>
              <a:rect l="l" t="t" r="r" b="b"/>
              <a:pathLst>
                <a:path w="573404" h="154305">
                  <a:moveTo>
                    <a:pt x="62496" y="0"/>
                  </a:moveTo>
                  <a:lnTo>
                    <a:pt x="54876" y="0"/>
                  </a:lnTo>
                  <a:lnTo>
                    <a:pt x="44919" y="2146"/>
                  </a:lnTo>
                  <a:lnTo>
                    <a:pt x="35826" y="8001"/>
                  </a:lnTo>
                  <a:lnTo>
                    <a:pt x="27863" y="16725"/>
                  </a:lnTo>
                  <a:lnTo>
                    <a:pt x="21336" y="27432"/>
                  </a:lnTo>
                  <a:lnTo>
                    <a:pt x="21336" y="4572"/>
                  </a:lnTo>
                  <a:lnTo>
                    <a:pt x="0" y="4572"/>
                  </a:lnTo>
                  <a:lnTo>
                    <a:pt x="0" y="149364"/>
                  </a:lnTo>
                  <a:lnTo>
                    <a:pt x="21336" y="149364"/>
                  </a:lnTo>
                  <a:lnTo>
                    <a:pt x="21336" y="65532"/>
                  </a:lnTo>
                  <a:lnTo>
                    <a:pt x="23558" y="50342"/>
                  </a:lnTo>
                  <a:lnTo>
                    <a:pt x="29921" y="37719"/>
                  </a:lnTo>
                  <a:lnTo>
                    <a:pt x="39992" y="29108"/>
                  </a:lnTo>
                  <a:lnTo>
                    <a:pt x="46964" y="27432"/>
                  </a:lnTo>
                  <a:lnTo>
                    <a:pt x="53352" y="25908"/>
                  </a:lnTo>
                  <a:lnTo>
                    <a:pt x="62496" y="25908"/>
                  </a:lnTo>
                  <a:lnTo>
                    <a:pt x="62496" y="0"/>
                  </a:lnTo>
                  <a:close/>
                </a:path>
                <a:path w="573404" h="154305">
                  <a:moveTo>
                    <a:pt x="192036" y="77724"/>
                  </a:moveTo>
                  <a:lnTo>
                    <a:pt x="188074" y="49517"/>
                  </a:lnTo>
                  <a:lnTo>
                    <a:pt x="176415" y="24574"/>
                  </a:lnTo>
                  <a:lnTo>
                    <a:pt x="172935" y="21336"/>
                  </a:lnTo>
                  <a:lnTo>
                    <a:pt x="169176" y="17843"/>
                  </a:lnTo>
                  <a:lnTo>
                    <a:pt x="169176" y="77724"/>
                  </a:lnTo>
                  <a:lnTo>
                    <a:pt x="167716" y="94018"/>
                  </a:lnTo>
                  <a:lnTo>
                    <a:pt x="162128" y="112026"/>
                  </a:lnTo>
                  <a:lnTo>
                    <a:pt x="150520" y="126593"/>
                  </a:lnTo>
                  <a:lnTo>
                    <a:pt x="131076" y="132600"/>
                  </a:lnTo>
                  <a:lnTo>
                    <a:pt x="112496" y="126593"/>
                  </a:lnTo>
                  <a:lnTo>
                    <a:pt x="101358" y="112026"/>
                  </a:lnTo>
                  <a:lnTo>
                    <a:pt x="95923" y="94018"/>
                  </a:lnTo>
                  <a:lnTo>
                    <a:pt x="94500" y="77724"/>
                  </a:lnTo>
                  <a:lnTo>
                    <a:pt x="95923" y="60566"/>
                  </a:lnTo>
                  <a:lnTo>
                    <a:pt x="101358" y="42100"/>
                  </a:lnTo>
                  <a:lnTo>
                    <a:pt x="112496" y="27368"/>
                  </a:lnTo>
                  <a:lnTo>
                    <a:pt x="131076" y="21336"/>
                  </a:lnTo>
                  <a:lnTo>
                    <a:pt x="150520" y="27368"/>
                  </a:lnTo>
                  <a:lnTo>
                    <a:pt x="162128" y="42100"/>
                  </a:lnTo>
                  <a:lnTo>
                    <a:pt x="167716" y="60566"/>
                  </a:lnTo>
                  <a:lnTo>
                    <a:pt x="169176" y="77724"/>
                  </a:lnTo>
                  <a:lnTo>
                    <a:pt x="169176" y="17843"/>
                  </a:lnTo>
                  <a:lnTo>
                    <a:pt x="157314" y="6794"/>
                  </a:lnTo>
                  <a:lnTo>
                    <a:pt x="131076" y="0"/>
                  </a:lnTo>
                  <a:lnTo>
                    <a:pt x="104419" y="6794"/>
                  </a:lnTo>
                  <a:lnTo>
                    <a:pt x="85928" y="24574"/>
                  </a:lnTo>
                  <a:lnTo>
                    <a:pt x="75133" y="49517"/>
                  </a:lnTo>
                  <a:lnTo>
                    <a:pt x="71640" y="77724"/>
                  </a:lnTo>
                  <a:lnTo>
                    <a:pt x="75133" y="105067"/>
                  </a:lnTo>
                  <a:lnTo>
                    <a:pt x="85928" y="129552"/>
                  </a:lnTo>
                  <a:lnTo>
                    <a:pt x="104419" y="147167"/>
                  </a:lnTo>
                  <a:lnTo>
                    <a:pt x="131076" y="153936"/>
                  </a:lnTo>
                  <a:lnTo>
                    <a:pt x="157314" y="147167"/>
                  </a:lnTo>
                  <a:lnTo>
                    <a:pt x="173101" y="132600"/>
                  </a:lnTo>
                  <a:lnTo>
                    <a:pt x="176415" y="129552"/>
                  </a:lnTo>
                  <a:lnTo>
                    <a:pt x="188074" y="105067"/>
                  </a:lnTo>
                  <a:lnTo>
                    <a:pt x="192036" y="77724"/>
                  </a:lnTo>
                  <a:close/>
                </a:path>
                <a:path w="573404" h="154305">
                  <a:moveTo>
                    <a:pt x="317004" y="53340"/>
                  </a:moveTo>
                  <a:lnTo>
                    <a:pt x="312826" y="34086"/>
                  </a:lnTo>
                  <a:lnTo>
                    <a:pt x="304241" y="16954"/>
                  </a:lnTo>
                  <a:lnTo>
                    <a:pt x="290207" y="4699"/>
                  </a:lnTo>
                  <a:lnTo>
                    <a:pt x="269760" y="0"/>
                  </a:lnTo>
                  <a:lnTo>
                    <a:pt x="241350" y="6223"/>
                  </a:lnTo>
                  <a:lnTo>
                    <a:pt x="221945" y="23431"/>
                  </a:lnTo>
                  <a:lnTo>
                    <a:pt x="210820" y="49517"/>
                  </a:lnTo>
                  <a:lnTo>
                    <a:pt x="207276" y="82296"/>
                  </a:lnTo>
                  <a:lnTo>
                    <a:pt x="211175" y="110858"/>
                  </a:lnTo>
                  <a:lnTo>
                    <a:pt x="222516" y="133540"/>
                  </a:lnTo>
                  <a:lnTo>
                    <a:pt x="240703" y="148526"/>
                  </a:lnTo>
                  <a:lnTo>
                    <a:pt x="265188" y="153924"/>
                  </a:lnTo>
                  <a:lnTo>
                    <a:pt x="288277" y="148551"/>
                  </a:lnTo>
                  <a:lnTo>
                    <a:pt x="303669" y="134874"/>
                  </a:lnTo>
                  <a:lnTo>
                    <a:pt x="312762" y="116636"/>
                  </a:lnTo>
                  <a:lnTo>
                    <a:pt x="317004" y="97536"/>
                  </a:lnTo>
                  <a:lnTo>
                    <a:pt x="295668" y="97536"/>
                  </a:lnTo>
                  <a:lnTo>
                    <a:pt x="291757" y="113309"/>
                  </a:lnTo>
                  <a:lnTo>
                    <a:pt x="285000" y="124206"/>
                  </a:lnTo>
                  <a:lnTo>
                    <a:pt x="275945" y="130543"/>
                  </a:lnTo>
                  <a:lnTo>
                    <a:pt x="265188" y="132588"/>
                  </a:lnTo>
                  <a:lnTo>
                    <a:pt x="247484" y="127444"/>
                  </a:lnTo>
                  <a:lnTo>
                    <a:pt x="236804" y="114300"/>
                  </a:lnTo>
                  <a:lnTo>
                    <a:pt x="231533" y="96583"/>
                  </a:lnTo>
                  <a:lnTo>
                    <a:pt x="230136" y="77724"/>
                  </a:lnTo>
                  <a:lnTo>
                    <a:pt x="231965" y="57988"/>
                  </a:lnTo>
                  <a:lnTo>
                    <a:pt x="237947" y="39814"/>
                  </a:lnTo>
                  <a:lnTo>
                    <a:pt x="248780" y="26504"/>
                  </a:lnTo>
                  <a:lnTo>
                    <a:pt x="265188" y="21336"/>
                  </a:lnTo>
                  <a:lnTo>
                    <a:pt x="277444" y="23558"/>
                  </a:lnTo>
                  <a:lnTo>
                    <a:pt x="286715" y="29908"/>
                  </a:lnTo>
                  <a:lnTo>
                    <a:pt x="292823" y="39992"/>
                  </a:lnTo>
                  <a:lnTo>
                    <a:pt x="295668" y="53340"/>
                  </a:lnTo>
                  <a:lnTo>
                    <a:pt x="317004" y="53340"/>
                  </a:lnTo>
                  <a:close/>
                </a:path>
                <a:path w="573404" h="154305">
                  <a:moveTo>
                    <a:pt x="451116" y="83820"/>
                  </a:moveTo>
                  <a:lnTo>
                    <a:pt x="449160" y="65532"/>
                  </a:lnTo>
                  <a:lnTo>
                    <a:pt x="447446" y="49517"/>
                  </a:lnTo>
                  <a:lnTo>
                    <a:pt x="436638" y="23050"/>
                  </a:lnTo>
                  <a:lnTo>
                    <a:pt x="434848" y="21336"/>
                  </a:lnTo>
                  <a:lnTo>
                    <a:pt x="428256" y="14998"/>
                  </a:lnTo>
                  <a:lnTo>
                    <a:pt x="428256" y="65532"/>
                  </a:lnTo>
                  <a:lnTo>
                    <a:pt x="355092" y="65532"/>
                  </a:lnTo>
                  <a:lnTo>
                    <a:pt x="376961" y="25031"/>
                  </a:lnTo>
                  <a:lnTo>
                    <a:pt x="418338" y="34861"/>
                  </a:lnTo>
                  <a:lnTo>
                    <a:pt x="428256" y="65532"/>
                  </a:lnTo>
                  <a:lnTo>
                    <a:pt x="428256" y="14998"/>
                  </a:lnTo>
                  <a:lnTo>
                    <a:pt x="418960" y="6032"/>
                  </a:lnTo>
                  <a:lnTo>
                    <a:pt x="394716" y="0"/>
                  </a:lnTo>
                  <a:lnTo>
                    <a:pt x="367195" y="6223"/>
                  </a:lnTo>
                  <a:lnTo>
                    <a:pt x="348234" y="23431"/>
                  </a:lnTo>
                  <a:lnTo>
                    <a:pt x="337286" y="49517"/>
                  </a:lnTo>
                  <a:lnTo>
                    <a:pt x="333756" y="82296"/>
                  </a:lnTo>
                  <a:lnTo>
                    <a:pt x="337426" y="110858"/>
                  </a:lnTo>
                  <a:lnTo>
                    <a:pt x="348234" y="133553"/>
                  </a:lnTo>
                  <a:lnTo>
                    <a:pt x="365912" y="148526"/>
                  </a:lnTo>
                  <a:lnTo>
                    <a:pt x="390144" y="153936"/>
                  </a:lnTo>
                  <a:lnTo>
                    <a:pt x="403771" y="152717"/>
                  </a:lnTo>
                  <a:lnTo>
                    <a:pt x="413385" y="149936"/>
                  </a:lnTo>
                  <a:lnTo>
                    <a:pt x="420154" y="146862"/>
                  </a:lnTo>
                  <a:lnTo>
                    <a:pt x="425208" y="144792"/>
                  </a:lnTo>
                  <a:lnTo>
                    <a:pt x="446201" y="112001"/>
                  </a:lnTo>
                  <a:lnTo>
                    <a:pt x="448068" y="105156"/>
                  </a:lnTo>
                  <a:lnTo>
                    <a:pt x="425208" y="105156"/>
                  </a:lnTo>
                  <a:lnTo>
                    <a:pt x="422986" y="113309"/>
                  </a:lnTo>
                  <a:lnTo>
                    <a:pt x="416623" y="122313"/>
                  </a:lnTo>
                  <a:lnTo>
                    <a:pt x="406552" y="129590"/>
                  </a:lnTo>
                  <a:lnTo>
                    <a:pt x="393192" y="132600"/>
                  </a:lnTo>
                  <a:lnTo>
                    <a:pt x="376961" y="129260"/>
                  </a:lnTo>
                  <a:lnTo>
                    <a:pt x="364998" y="119646"/>
                  </a:lnTo>
                  <a:lnTo>
                    <a:pt x="357619" y="104305"/>
                  </a:lnTo>
                  <a:lnTo>
                    <a:pt x="355092" y="83820"/>
                  </a:lnTo>
                  <a:lnTo>
                    <a:pt x="451116" y="83820"/>
                  </a:lnTo>
                  <a:close/>
                </a:path>
                <a:path w="573404" h="154305">
                  <a:moveTo>
                    <a:pt x="573036" y="105156"/>
                  </a:moveTo>
                  <a:lnTo>
                    <a:pt x="539508" y="67056"/>
                  </a:lnTo>
                  <a:lnTo>
                    <a:pt x="516648" y="60960"/>
                  </a:lnTo>
                  <a:lnTo>
                    <a:pt x="505993" y="57683"/>
                  </a:lnTo>
                  <a:lnTo>
                    <a:pt x="498932" y="54102"/>
                  </a:lnTo>
                  <a:lnTo>
                    <a:pt x="494995" y="49390"/>
                  </a:lnTo>
                  <a:lnTo>
                    <a:pt x="493788" y="42672"/>
                  </a:lnTo>
                  <a:lnTo>
                    <a:pt x="496735" y="30988"/>
                  </a:lnTo>
                  <a:lnTo>
                    <a:pt x="503694" y="24574"/>
                  </a:lnTo>
                  <a:lnTo>
                    <a:pt x="511784" y="21894"/>
                  </a:lnTo>
                  <a:lnTo>
                    <a:pt x="518172" y="21336"/>
                  </a:lnTo>
                  <a:lnTo>
                    <a:pt x="534504" y="24104"/>
                  </a:lnTo>
                  <a:lnTo>
                    <a:pt x="543699" y="30861"/>
                  </a:lnTo>
                  <a:lnTo>
                    <a:pt x="547738" y="39344"/>
                  </a:lnTo>
                  <a:lnTo>
                    <a:pt x="548652" y="47244"/>
                  </a:lnTo>
                  <a:lnTo>
                    <a:pt x="569988" y="47244"/>
                  </a:lnTo>
                  <a:lnTo>
                    <a:pt x="568769" y="36004"/>
                  </a:lnTo>
                  <a:lnTo>
                    <a:pt x="562559" y="20193"/>
                  </a:lnTo>
                  <a:lnTo>
                    <a:pt x="547484" y="6096"/>
                  </a:lnTo>
                  <a:lnTo>
                    <a:pt x="519696" y="0"/>
                  </a:lnTo>
                  <a:lnTo>
                    <a:pt x="502018" y="2667"/>
                  </a:lnTo>
                  <a:lnTo>
                    <a:pt x="486930" y="11049"/>
                  </a:lnTo>
                  <a:lnTo>
                    <a:pt x="476402" y="25717"/>
                  </a:lnTo>
                  <a:lnTo>
                    <a:pt x="472452" y="47244"/>
                  </a:lnTo>
                  <a:lnTo>
                    <a:pt x="474395" y="59804"/>
                  </a:lnTo>
                  <a:lnTo>
                    <a:pt x="480072" y="69913"/>
                  </a:lnTo>
                  <a:lnTo>
                    <a:pt x="489165" y="77470"/>
                  </a:lnTo>
                  <a:lnTo>
                    <a:pt x="501408" y="82296"/>
                  </a:lnTo>
                  <a:lnTo>
                    <a:pt x="525792" y="88392"/>
                  </a:lnTo>
                  <a:lnTo>
                    <a:pt x="538429" y="91948"/>
                  </a:lnTo>
                  <a:lnTo>
                    <a:pt x="546938" y="96202"/>
                  </a:lnTo>
                  <a:lnTo>
                    <a:pt x="551713" y="101904"/>
                  </a:lnTo>
                  <a:lnTo>
                    <a:pt x="553224" y="109728"/>
                  </a:lnTo>
                  <a:lnTo>
                    <a:pt x="550811" y="120383"/>
                  </a:lnTo>
                  <a:lnTo>
                    <a:pt x="544271" y="127444"/>
                  </a:lnTo>
                  <a:lnTo>
                    <a:pt x="534568" y="131381"/>
                  </a:lnTo>
                  <a:lnTo>
                    <a:pt x="522744" y="132588"/>
                  </a:lnTo>
                  <a:lnTo>
                    <a:pt x="505282" y="129540"/>
                  </a:lnTo>
                  <a:lnTo>
                    <a:pt x="495122" y="121920"/>
                  </a:lnTo>
                  <a:lnTo>
                    <a:pt x="490372" y="112014"/>
                  </a:lnTo>
                  <a:lnTo>
                    <a:pt x="489216" y="102108"/>
                  </a:lnTo>
                  <a:lnTo>
                    <a:pt x="469404" y="102108"/>
                  </a:lnTo>
                  <a:lnTo>
                    <a:pt x="470662" y="118567"/>
                  </a:lnTo>
                  <a:lnTo>
                    <a:pt x="477215" y="135445"/>
                  </a:lnTo>
                  <a:lnTo>
                    <a:pt x="493191" y="148615"/>
                  </a:lnTo>
                  <a:lnTo>
                    <a:pt x="522744" y="153924"/>
                  </a:lnTo>
                  <a:lnTo>
                    <a:pt x="542810" y="150596"/>
                  </a:lnTo>
                  <a:lnTo>
                    <a:pt x="558749" y="140970"/>
                  </a:lnTo>
                  <a:lnTo>
                    <a:pt x="569239" y="125641"/>
                  </a:lnTo>
                  <a:lnTo>
                    <a:pt x="573036" y="10515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95116" y="2950464"/>
              <a:ext cx="103632" cy="1539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96283" y="2901696"/>
              <a:ext cx="135636" cy="1981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29027" y="5366004"/>
              <a:ext cx="421005" cy="407034"/>
            </a:xfrm>
            <a:custGeom>
              <a:avLst/>
              <a:gdLst/>
              <a:ahLst/>
              <a:cxnLst/>
              <a:rect l="l" t="t" r="r" b="b"/>
              <a:pathLst>
                <a:path w="421005" h="407035">
                  <a:moveTo>
                    <a:pt x="420623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0623" y="0"/>
                  </a:lnTo>
                  <a:lnTo>
                    <a:pt x="420623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29027" y="5366004"/>
              <a:ext cx="421005" cy="407034"/>
            </a:xfrm>
            <a:custGeom>
              <a:avLst/>
              <a:gdLst/>
              <a:ahLst/>
              <a:cxnLst/>
              <a:rect l="l" t="t" r="r" b="b"/>
              <a:pathLst>
                <a:path w="421005" h="407035">
                  <a:moveTo>
                    <a:pt x="420623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0623" y="0"/>
                  </a:lnTo>
                  <a:lnTo>
                    <a:pt x="420623" y="4069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549651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8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8" y="0"/>
                  </a:lnTo>
                  <a:lnTo>
                    <a:pt x="422148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549651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8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8" y="0"/>
                  </a:lnTo>
                  <a:lnTo>
                    <a:pt x="422148" y="4069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71800" y="5366004"/>
              <a:ext cx="424180" cy="407034"/>
            </a:xfrm>
            <a:custGeom>
              <a:avLst/>
              <a:gdLst/>
              <a:ahLst/>
              <a:cxnLst/>
              <a:rect l="l" t="t" r="r" b="b"/>
              <a:pathLst>
                <a:path w="424179" h="407035">
                  <a:moveTo>
                    <a:pt x="423672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3672" y="0"/>
                  </a:lnTo>
                  <a:lnTo>
                    <a:pt x="423672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971800" y="5366004"/>
              <a:ext cx="424180" cy="407034"/>
            </a:xfrm>
            <a:custGeom>
              <a:avLst/>
              <a:gdLst/>
              <a:ahLst/>
              <a:cxnLst/>
              <a:rect l="l" t="t" r="r" b="b"/>
              <a:pathLst>
                <a:path w="424179" h="407035">
                  <a:moveTo>
                    <a:pt x="423672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3672" y="0"/>
                  </a:lnTo>
                  <a:lnTo>
                    <a:pt x="423672" y="4069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395472" y="5366004"/>
              <a:ext cx="421005" cy="407034"/>
            </a:xfrm>
            <a:custGeom>
              <a:avLst/>
              <a:gdLst/>
              <a:ahLst/>
              <a:cxnLst/>
              <a:rect l="l" t="t" r="r" b="b"/>
              <a:pathLst>
                <a:path w="421004" h="407035">
                  <a:moveTo>
                    <a:pt x="420624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0624" y="0"/>
                  </a:lnTo>
                  <a:lnTo>
                    <a:pt x="420624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95472" y="5366004"/>
              <a:ext cx="421005" cy="407034"/>
            </a:xfrm>
            <a:custGeom>
              <a:avLst/>
              <a:gdLst/>
              <a:ahLst/>
              <a:cxnLst/>
              <a:rect l="l" t="t" r="r" b="b"/>
              <a:pathLst>
                <a:path w="421004" h="407035">
                  <a:moveTo>
                    <a:pt x="420624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0624" y="0"/>
                  </a:lnTo>
                  <a:lnTo>
                    <a:pt x="420624" y="406908"/>
                  </a:lnTo>
                  <a:close/>
                </a:path>
              </a:pathLst>
            </a:custGeom>
            <a:ln w="12191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816095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7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7" y="0"/>
                  </a:lnTo>
                  <a:lnTo>
                    <a:pt x="422147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816095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7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7" y="0"/>
                  </a:lnTo>
                  <a:lnTo>
                    <a:pt x="422147" y="406908"/>
                  </a:lnTo>
                  <a:close/>
                </a:path>
              </a:pathLst>
            </a:custGeom>
            <a:ln w="12191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238244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8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8" y="0"/>
                  </a:lnTo>
                  <a:lnTo>
                    <a:pt x="422148" y="4069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238244" y="5366004"/>
              <a:ext cx="422275" cy="407034"/>
            </a:xfrm>
            <a:custGeom>
              <a:avLst/>
              <a:gdLst/>
              <a:ahLst/>
              <a:cxnLst/>
              <a:rect l="l" t="t" r="r" b="b"/>
              <a:pathLst>
                <a:path w="422275" h="407035">
                  <a:moveTo>
                    <a:pt x="422148" y="406908"/>
                  </a:moveTo>
                  <a:lnTo>
                    <a:pt x="0" y="406908"/>
                  </a:lnTo>
                  <a:lnTo>
                    <a:pt x="0" y="0"/>
                  </a:lnTo>
                  <a:lnTo>
                    <a:pt x="422148" y="0"/>
                  </a:lnTo>
                  <a:lnTo>
                    <a:pt x="422148" y="4069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200655" y="5477256"/>
              <a:ext cx="170687" cy="1493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95727" y="5538216"/>
              <a:ext cx="92964" cy="1554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21280" y="5477256"/>
              <a:ext cx="170688" cy="1493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830067" y="5538216"/>
              <a:ext cx="48895" cy="151130"/>
            </a:xfrm>
            <a:custGeom>
              <a:avLst/>
              <a:gdLst/>
              <a:ahLst/>
              <a:cxnLst/>
              <a:rect l="l" t="t" r="r" b="b"/>
              <a:pathLst>
                <a:path w="48894" h="151129">
                  <a:moveTo>
                    <a:pt x="48768" y="150876"/>
                  </a:moveTo>
                  <a:lnTo>
                    <a:pt x="32004" y="150876"/>
                  </a:lnTo>
                  <a:lnTo>
                    <a:pt x="32004" y="44195"/>
                  </a:lnTo>
                  <a:lnTo>
                    <a:pt x="0" y="44195"/>
                  </a:lnTo>
                  <a:lnTo>
                    <a:pt x="0" y="27432"/>
                  </a:lnTo>
                  <a:lnTo>
                    <a:pt x="14501" y="25074"/>
                  </a:lnTo>
                  <a:lnTo>
                    <a:pt x="24574" y="21145"/>
                  </a:lnTo>
                  <a:lnTo>
                    <a:pt x="31503" y="13501"/>
                  </a:lnTo>
                  <a:lnTo>
                    <a:pt x="36576" y="0"/>
                  </a:lnTo>
                  <a:lnTo>
                    <a:pt x="48768" y="0"/>
                  </a:lnTo>
                  <a:lnTo>
                    <a:pt x="48768" y="15087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43427" y="5477256"/>
              <a:ext cx="172212" cy="1493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236975" y="5538216"/>
              <a:ext cx="92963" cy="1508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45636" y="5605272"/>
              <a:ext cx="163195" cy="30480"/>
            </a:xfrm>
            <a:custGeom>
              <a:avLst/>
              <a:gdLst/>
              <a:ahLst/>
              <a:cxnLst/>
              <a:rect l="l" t="t" r="r" b="b"/>
              <a:pathLst>
                <a:path w="163195" h="30479">
                  <a:moveTo>
                    <a:pt x="2590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5908" y="30480"/>
                  </a:lnTo>
                  <a:lnTo>
                    <a:pt x="25908" y="0"/>
                  </a:lnTo>
                  <a:close/>
                </a:path>
                <a:path w="163195" h="30479">
                  <a:moveTo>
                    <a:pt x="92964" y="0"/>
                  </a:moveTo>
                  <a:lnTo>
                    <a:pt x="68580" y="0"/>
                  </a:lnTo>
                  <a:lnTo>
                    <a:pt x="68580" y="30480"/>
                  </a:lnTo>
                  <a:lnTo>
                    <a:pt x="92964" y="30480"/>
                  </a:lnTo>
                  <a:lnTo>
                    <a:pt x="92964" y="0"/>
                  </a:lnTo>
                  <a:close/>
                </a:path>
                <a:path w="163195" h="30479">
                  <a:moveTo>
                    <a:pt x="163068" y="0"/>
                  </a:moveTo>
                  <a:lnTo>
                    <a:pt x="135636" y="0"/>
                  </a:lnTo>
                  <a:lnTo>
                    <a:pt x="135636" y="30480"/>
                  </a:lnTo>
                  <a:lnTo>
                    <a:pt x="163068" y="3048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465576" y="5477256"/>
              <a:ext cx="172212" cy="14935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660648" y="5538216"/>
              <a:ext cx="94488" cy="1554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308348" y="5477256"/>
              <a:ext cx="172212" cy="1493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509516" y="5571744"/>
              <a:ext cx="82296" cy="1173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5303520" y="2007107"/>
            <a:ext cx="3194685" cy="4334510"/>
            <a:chOff x="5303520" y="2007107"/>
            <a:chExt cx="3194685" cy="4334510"/>
          </a:xfrm>
        </p:grpSpPr>
        <p:sp>
          <p:nvSpPr>
            <p:cNvPr id="65" name="object 65"/>
            <p:cNvSpPr/>
            <p:nvPr/>
          </p:nvSpPr>
          <p:spPr>
            <a:xfrm>
              <a:off x="5646420" y="2013203"/>
              <a:ext cx="2531745" cy="702945"/>
            </a:xfrm>
            <a:custGeom>
              <a:avLst/>
              <a:gdLst/>
              <a:ahLst/>
              <a:cxnLst/>
              <a:rect l="l" t="t" r="r" b="b"/>
              <a:pathLst>
                <a:path w="2531745" h="702944">
                  <a:moveTo>
                    <a:pt x="0" y="0"/>
                  </a:moveTo>
                  <a:lnTo>
                    <a:pt x="0" y="702564"/>
                  </a:lnTo>
                  <a:lnTo>
                    <a:pt x="2531363" y="702564"/>
                  </a:lnTo>
                  <a:lnTo>
                    <a:pt x="25313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646420" y="2013203"/>
              <a:ext cx="2531745" cy="702945"/>
            </a:xfrm>
            <a:custGeom>
              <a:avLst/>
              <a:gdLst/>
              <a:ahLst/>
              <a:cxnLst/>
              <a:rect l="l" t="t" r="r" b="b"/>
              <a:pathLst>
                <a:path w="2531745" h="702944">
                  <a:moveTo>
                    <a:pt x="2531364" y="702564"/>
                  </a:moveTo>
                  <a:lnTo>
                    <a:pt x="0" y="702564"/>
                  </a:lnTo>
                  <a:lnTo>
                    <a:pt x="0" y="0"/>
                  </a:lnTo>
                </a:path>
                <a:path w="2531745" h="702944">
                  <a:moveTo>
                    <a:pt x="2531364" y="0"/>
                  </a:moveTo>
                  <a:lnTo>
                    <a:pt x="2531364" y="702564"/>
                  </a:lnTo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646420" y="3086100"/>
              <a:ext cx="2531745" cy="711835"/>
            </a:xfrm>
            <a:custGeom>
              <a:avLst/>
              <a:gdLst/>
              <a:ahLst/>
              <a:cxnLst/>
              <a:rect l="l" t="t" r="r" b="b"/>
              <a:pathLst>
                <a:path w="2531745" h="711835">
                  <a:moveTo>
                    <a:pt x="2531364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711708"/>
                  </a:lnTo>
                  <a:close/>
                </a:path>
              </a:pathLst>
            </a:custGeom>
            <a:solidFill>
              <a:srgbClr val="C6E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646420" y="3086100"/>
              <a:ext cx="2531745" cy="711835"/>
            </a:xfrm>
            <a:custGeom>
              <a:avLst/>
              <a:gdLst/>
              <a:ahLst/>
              <a:cxnLst/>
              <a:rect l="l" t="t" r="r" b="b"/>
              <a:pathLst>
                <a:path w="2531745" h="711835">
                  <a:moveTo>
                    <a:pt x="2531364" y="711708"/>
                  </a:moveTo>
                  <a:lnTo>
                    <a:pt x="0" y="711708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7117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46420" y="5394960"/>
              <a:ext cx="2531745" cy="940435"/>
            </a:xfrm>
            <a:custGeom>
              <a:avLst/>
              <a:gdLst/>
              <a:ahLst/>
              <a:cxnLst/>
              <a:rect l="l" t="t" r="r" b="b"/>
              <a:pathLst>
                <a:path w="2531745" h="940435">
                  <a:moveTo>
                    <a:pt x="2531364" y="940308"/>
                  </a:moveTo>
                  <a:lnTo>
                    <a:pt x="0" y="940308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940308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646420" y="5394960"/>
              <a:ext cx="2531745" cy="940435"/>
            </a:xfrm>
            <a:custGeom>
              <a:avLst/>
              <a:gdLst/>
              <a:ahLst/>
              <a:cxnLst/>
              <a:rect l="l" t="t" r="r" b="b"/>
              <a:pathLst>
                <a:path w="2531745" h="940435">
                  <a:moveTo>
                    <a:pt x="2531364" y="940308"/>
                  </a:moveTo>
                  <a:lnTo>
                    <a:pt x="0" y="940308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940308"/>
                  </a:lnTo>
                  <a:close/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646420" y="2013203"/>
              <a:ext cx="2531745" cy="4322445"/>
            </a:xfrm>
            <a:custGeom>
              <a:avLst/>
              <a:gdLst/>
              <a:ahLst/>
              <a:cxnLst/>
              <a:rect l="l" t="t" r="r" b="b"/>
              <a:pathLst>
                <a:path w="2531745" h="4322445">
                  <a:moveTo>
                    <a:pt x="2531364" y="4322064"/>
                  </a:moveTo>
                  <a:lnTo>
                    <a:pt x="0" y="4322064"/>
                  </a:lnTo>
                  <a:lnTo>
                    <a:pt x="0" y="0"/>
                  </a:lnTo>
                </a:path>
                <a:path w="2531745" h="4322445">
                  <a:moveTo>
                    <a:pt x="2531364" y="0"/>
                  </a:moveTo>
                  <a:lnTo>
                    <a:pt x="2531364" y="4322064"/>
                  </a:lnTo>
                </a:path>
              </a:pathLst>
            </a:custGeom>
            <a:ln w="1219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177784" y="2901696"/>
              <a:ext cx="320040" cy="539750"/>
            </a:xfrm>
            <a:custGeom>
              <a:avLst/>
              <a:gdLst/>
              <a:ahLst/>
              <a:cxnLst/>
              <a:rect l="l" t="t" r="r" b="b"/>
              <a:pathLst>
                <a:path w="320040" h="539750">
                  <a:moveTo>
                    <a:pt x="320040" y="539495"/>
                  </a:moveTo>
                  <a:lnTo>
                    <a:pt x="0" y="539495"/>
                  </a:lnTo>
                </a:path>
                <a:path w="320040" h="539750">
                  <a:moveTo>
                    <a:pt x="83820" y="0"/>
                  </a:moveTo>
                  <a:lnTo>
                    <a:pt x="320040" y="0"/>
                  </a:lnTo>
                </a:path>
              </a:pathLst>
            </a:custGeom>
            <a:ln w="2743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177784" y="2840736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123444" y="118872"/>
                  </a:moveTo>
                  <a:lnTo>
                    <a:pt x="0" y="60959"/>
                  </a:lnTo>
                  <a:lnTo>
                    <a:pt x="123444" y="0"/>
                  </a:lnTo>
                  <a:lnTo>
                    <a:pt x="100584" y="60959"/>
                  </a:lnTo>
                  <a:lnTo>
                    <a:pt x="123444" y="1188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317236" y="2359152"/>
              <a:ext cx="329565" cy="542925"/>
            </a:xfrm>
            <a:custGeom>
              <a:avLst/>
              <a:gdLst/>
              <a:ahLst/>
              <a:cxnLst/>
              <a:rect l="l" t="t" r="r" b="b"/>
              <a:pathLst>
                <a:path w="329564" h="542925">
                  <a:moveTo>
                    <a:pt x="245363" y="542544"/>
                  </a:moveTo>
                  <a:lnTo>
                    <a:pt x="0" y="542544"/>
                  </a:lnTo>
                  <a:lnTo>
                    <a:pt x="0" y="0"/>
                  </a:lnTo>
                  <a:lnTo>
                    <a:pt x="329183" y="0"/>
                  </a:lnTo>
                </a:path>
              </a:pathLst>
            </a:custGeom>
            <a:ln w="27432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521452" y="2840736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80">
                  <a:moveTo>
                    <a:pt x="0" y="118872"/>
                  </a:moveTo>
                  <a:lnTo>
                    <a:pt x="22860" y="60959"/>
                  </a:lnTo>
                  <a:lnTo>
                    <a:pt x="0" y="0"/>
                  </a:lnTo>
                  <a:lnTo>
                    <a:pt x="124967" y="60959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376416" y="2299716"/>
              <a:ext cx="112776" cy="2042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518135" y="2299715"/>
              <a:ext cx="699770" cy="153035"/>
            </a:xfrm>
            <a:custGeom>
              <a:avLst/>
              <a:gdLst/>
              <a:ahLst/>
              <a:cxnLst/>
              <a:rect l="l" t="t" r="r" b="b"/>
              <a:pathLst>
                <a:path w="699770" h="153035">
                  <a:moveTo>
                    <a:pt x="64008" y="0"/>
                  </a:moveTo>
                  <a:lnTo>
                    <a:pt x="57912" y="0"/>
                  </a:lnTo>
                  <a:lnTo>
                    <a:pt x="46443" y="1930"/>
                  </a:lnTo>
                  <a:lnTo>
                    <a:pt x="36957" y="7429"/>
                  </a:lnTo>
                  <a:lnTo>
                    <a:pt x="29197" y="16078"/>
                  </a:lnTo>
                  <a:lnTo>
                    <a:pt x="22860" y="27432"/>
                  </a:lnTo>
                  <a:lnTo>
                    <a:pt x="21336" y="27432"/>
                  </a:lnTo>
                  <a:lnTo>
                    <a:pt x="21336" y="4572"/>
                  </a:lnTo>
                  <a:lnTo>
                    <a:pt x="0" y="4572"/>
                  </a:lnTo>
                  <a:lnTo>
                    <a:pt x="0" y="147828"/>
                  </a:lnTo>
                  <a:lnTo>
                    <a:pt x="22860" y="147828"/>
                  </a:lnTo>
                  <a:lnTo>
                    <a:pt x="22860" y="64008"/>
                  </a:lnTo>
                  <a:lnTo>
                    <a:pt x="25107" y="49707"/>
                  </a:lnTo>
                  <a:lnTo>
                    <a:pt x="31623" y="37528"/>
                  </a:lnTo>
                  <a:lnTo>
                    <a:pt x="42151" y="29083"/>
                  </a:lnTo>
                  <a:lnTo>
                    <a:pt x="56388" y="25908"/>
                  </a:lnTo>
                  <a:lnTo>
                    <a:pt x="64008" y="25908"/>
                  </a:lnTo>
                  <a:lnTo>
                    <a:pt x="64008" y="0"/>
                  </a:lnTo>
                  <a:close/>
                </a:path>
                <a:path w="699770" h="153035">
                  <a:moveTo>
                    <a:pt x="192036" y="76200"/>
                  </a:moveTo>
                  <a:lnTo>
                    <a:pt x="188531" y="48869"/>
                  </a:lnTo>
                  <a:lnTo>
                    <a:pt x="177749" y="24384"/>
                  </a:lnTo>
                  <a:lnTo>
                    <a:pt x="172948" y="19812"/>
                  </a:lnTo>
                  <a:lnTo>
                    <a:pt x="169176" y="16230"/>
                  </a:lnTo>
                  <a:lnTo>
                    <a:pt x="169176" y="76200"/>
                  </a:lnTo>
                  <a:lnTo>
                    <a:pt x="167741" y="92252"/>
                  </a:lnTo>
                  <a:lnTo>
                    <a:pt x="162318" y="109740"/>
                  </a:lnTo>
                  <a:lnTo>
                    <a:pt x="151168" y="123786"/>
                  </a:lnTo>
                  <a:lnTo>
                    <a:pt x="132600" y="129552"/>
                  </a:lnTo>
                  <a:lnTo>
                    <a:pt x="113144" y="123786"/>
                  </a:lnTo>
                  <a:lnTo>
                    <a:pt x="101549" y="109740"/>
                  </a:lnTo>
                  <a:lnTo>
                    <a:pt x="95948" y="92252"/>
                  </a:lnTo>
                  <a:lnTo>
                    <a:pt x="94500" y="76200"/>
                  </a:lnTo>
                  <a:lnTo>
                    <a:pt x="95948" y="58394"/>
                  </a:lnTo>
                  <a:lnTo>
                    <a:pt x="101549" y="40005"/>
                  </a:lnTo>
                  <a:lnTo>
                    <a:pt x="113144" y="25628"/>
                  </a:lnTo>
                  <a:lnTo>
                    <a:pt x="132600" y="19812"/>
                  </a:lnTo>
                  <a:lnTo>
                    <a:pt x="151168" y="25628"/>
                  </a:lnTo>
                  <a:lnTo>
                    <a:pt x="162318" y="40005"/>
                  </a:lnTo>
                  <a:lnTo>
                    <a:pt x="167741" y="58394"/>
                  </a:lnTo>
                  <a:lnTo>
                    <a:pt x="169176" y="76200"/>
                  </a:lnTo>
                  <a:lnTo>
                    <a:pt x="169176" y="16230"/>
                  </a:lnTo>
                  <a:lnTo>
                    <a:pt x="159245" y="6769"/>
                  </a:lnTo>
                  <a:lnTo>
                    <a:pt x="132600" y="0"/>
                  </a:lnTo>
                  <a:lnTo>
                    <a:pt x="105714" y="6769"/>
                  </a:lnTo>
                  <a:lnTo>
                    <a:pt x="86690" y="24384"/>
                  </a:lnTo>
                  <a:lnTo>
                    <a:pt x="75374" y="48869"/>
                  </a:lnTo>
                  <a:lnTo>
                    <a:pt x="71640" y="76200"/>
                  </a:lnTo>
                  <a:lnTo>
                    <a:pt x="75374" y="103949"/>
                  </a:lnTo>
                  <a:lnTo>
                    <a:pt x="86690" y="127838"/>
                  </a:lnTo>
                  <a:lnTo>
                    <a:pt x="105714" y="144576"/>
                  </a:lnTo>
                  <a:lnTo>
                    <a:pt x="132600" y="150888"/>
                  </a:lnTo>
                  <a:lnTo>
                    <a:pt x="159245" y="144576"/>
                  </a:lnTo>
                  <a:lnTo>
                    <a:pt x="175844" y="129552"/>
                  </a:lnTo>
                  <a:lnTo>
                    <a:pt x="177749" y="127838"/>
                  </a:lnTo>
                  <a:lnTo>
                    <a:pt x="188531" y="103949"/>
                  </a:lnTo>
                  <a:lnTo>
                    <a:pt x="192036" y="76200"/>
                  </a:lnTo>
                  <a:close/>
                </a:path>
                <a:path w="699770" h="153035">
                  <a:moveTo>
                    <a:pt x="318516" y="50292"/>
                  </a:moveTo>
                  <a:lnTo>
                    <a:pt x="315188" y="32791"/>
                  </a:lnTo>
                  <a:lnTo>
                    <a:pt x="306705" y="16573"/>
                  </a:lnTo>
                  <a:lnTo>
                    <a:pt x="291947" y="4648"/>
                  </a:lnTo>
                  <a:lnTo>
                    <a:pt x="269748" y="0"/>
                  </a:lnTo>
                  <a:lnTo>
                    <a:pt x="242633" y="6172"/>
                  </a:lnTo>
                  <a:lnTo>
                    <a:pt x="223075" y="23050"/>
                  </a:lnTo>
                  <a:lnTo>
                    <a:pt x="211251" y="48221"/>
                  </a:lnTo>
                  <a:lnTo>
                    <a:pt x="207264" y="79248"/>
                  </a:lnTo>
                  <a:lnTo>
                    <a:pt x="211391" y="108038"/>
                  </a:lnTo>
                  <a:lnTo>
                    <a:pt x="223075" y="131254"/>
                  </a:lnTo>
                  <a:lnTo>
                    <a:pt x="241350" y="146761"/>
                  </a:lnTo>
                  <a:lnTo>
                    <a:pt x="265176" y="152400"/>
                  </a:lnTo>
                  <a:lnTo>
                    <a:pt x="290017" y="147053"/>
                  </a:lnTo>
                  <a:lnTo>
                    <a:pt x="306133" y="133540"/>
                  </a:lnTo>
                  <a:lnTo>
                    <a:pt x="315112" y="115760"/>
                  </a:lnTo>
                  <a:lnTo>
                    <a:pt x="318516" y="97536"/>
                  </a:lnTo>
                  <a:lnTo>
                    <a:pt x="298704" y="97536"/>
                  </a:lnTo>
                  <a:lnTo>
                    <a:pt x="293941" y="111544"/>
                  </a:lnTo>
                  <a:lnTo>
                    <a:pt x="286893" y="121539"/>
                  </a:lnTo>
                  <a:lnTo>
                    <a:pt x="278130" y="127546"/>
                  </a:lnTo>
                  <a:lnTo>
                    <a:pt x="268224" y="129540"/>
                  </a:lnTo>
                  <a:lnTo>
                    <a:pt x="249250" y="124421"/>
                  </a:lnTo>
                  <a:lnTo>
                    <a:pt x="238696" y="111442"/>
                  </a:lnTo>
                  <a:lnTo>
                    <a:pt x="234149" y="94183"/>
                  </a:lnTo>
                  <a:lnTo>
                    <a:pt x="233172" y="76200"/>
                  </a:lnTo>
                  <a:lnTo>
                    <a:pt x="234797" y="56464"/>
                  </a:lnTo>
                  <a:lnTo>
                    <a:pt x="240411" y="38290"/>
                  </a:lnTo>
                  <a:lnTo>
                    <a:pt x="251180" y="24980"/>
                  </a:lnTo>
                  <a:lnTo>
                    <a:pt x="268224" y="19812"/>
                  </a:lnTo>
                  <a:lnTo>
                    <a:pt x="280060" y="22009"/>
                  </a:lnTo>
                  <a:lnTo>
                    <a:pt x="288607" y="28194"/>
                  </a:lnTo>
                  <a:lnTo>
                    <a:pt x="294589" y="37820"/>
                  </a:lnTo>
                  <a:lnTo>
                    <a:pt x="298704" y="50292"/>
                  </a:lnTo>
                  <a:lnTo>
                    <a:pt x="318516" y="50292"/>
                  </a:lnTo>
                  <a:close/>
                </a:path>
                <a:path w="699770" h="153035">
                  <a:moveTo>
                    <a:pt x="451116" y="83820"/>
                  </a:moveTo>
                  <a:lnTo>
                    <a:pt x="449186" y="64008"/>
                  </a:lnTo>
                  <a:lnTo>
                    <a:pt x="447700" y="48869"/>
                  </a:lnTo>
                  <a:lnTo>
                    <a:pt x="437591" y="22479"/>
                  </a:lnTo>
                  <a:lnTo>
                    <a:pt x="434911" y="19812"/>
                  </a:lnTo>
                  <a:lnTo>
                    <a:pt x="428256" y="13169"/>
                  </a:lnTo>
                  <a:lnTo>
                    <a:pt x="428256" y="64008"/>
                  </a:lnTo>
                  <a:lnTo>
                    <a:pt x="358140" y="64008"/>
                  </a:lnTo>
                  <a:lnTo>
                    <a:pt x="378714" y="23507"/>
                  </a:lnTo>
                  <a:lnTo>
                    <a:pt x="420433" y="33337"/>
                  </a:lnTo>
                  <a:lnTo>
                    <a:pt x="428256" y="64008"/>
                  </a:lnTo>
                  <a:lnTo>
                    <a:pt x="428256" y="13169"/>
                  </a:lnTo>
                  <a:lnTo>
                    <a:pt x="420890" y="5816"/>
                  </a:lnTo>
                  <a:lnTo>
                    <a:pt x="397764" y="0"/>
                  </a:lnTo>
                  <a:lnTo>
                    <a:pt x="369366" y="6172"/>
                  </a:lnTo>
                  <a:lnTo>
                    <a:pt x="349948" y="23050"/>
                  </a:lnTo>
                  <a:lnTo>
                    <a:pt x="338836" y="48221"/>
                  </a:lnTo>
                  <a:lnTo>
                    <a:pt x="335280" y="79248"/>
                  </a:lnTo>
                  <a:lnTo>
                    <a:pt x="339166" y="108038"/>
                  </a:lnTo>
                  <a:lnTo>
                    <a:pt x="350329" y="131267"/>
                  </a:lnTo>
                  <a:lnTo>
                    <a:pt x="368071" y="146761"/>
                  </a:lnTo>
                  <a:lnTo>
                    <a:pt x="391668" y="152412"/>
                  </a:lnTo>
                  <a:lnTo>
                    <a:pt x="404863" y="151384"/>
                  </a:lnTo>
                  <a:lnTo>
                    <a:pt x="437464" y="129552"/>
                  </a:lnTo>
                  <a:lnTo>
                    <a:pt x="443115" y="119646"/>
                  </a:lnTo>
                  <a:lnTo>
                    <a:pt x="446874" y="109169"/>
                  </a:lnTo>
                  <a:lnTo>
                    <a:pt x="448068" y="102108"/>
                  </a:lnTo>
                  <a:lnTo>
                    <a:pt x="428256" y="102108"/>
                  </a:lnTo>
                  <a:lnTo>
                    <a:pt x="426008" y="111544"/>
                  </a:lnTo>
                  <a:lnTo>
                    <a:pt x="419481" y="120408"/>
                  </a:lnTo>
                  <a:lnTo>
                    <a:pt x="408965" y="126974"/>
                  </a:lnTo>
                  <a:lnTo>
                    <a:pt x="394716" y="129552"/>
                  </a:lnTo>
                  <a:lnTo>
                    <a:pt x="378714" y="126695"/>
                  </a:lnTo>
                  <a:lnTo>
                    <a:pt x="367284" y="118122"/>
                  </a:lnTo>
                  <a:lnTo>
                    <a:pt x="360426" y="103835"/>
                  </a:lnTo>
                  <a:lnTo>
                    <a:pt x="358140" y="83820"/>
                  </a:lnTo>
                  <a:lnTo>
                    <a:pt x="451116" y="83820"/>
                  </a:lnTo>
                  <a:close/>
                </a:path>
                <a:path w="699770" h="153035">
                  <a:moveTo>
                    <a:pt x="576084" y="103632"/>
                  </a:moveTo>
                  <a:lnTo>
                    <a:pt x="539508" y="67056"/>
                  </a:lnTo>
                  <a:lnTo>
                    <a:pt x="507517" y="56375"/>
                  </a:lnTo>
                  <a:lnTo>
                    <a:pt x="500456" y="53149"/>
                  </a:lnTo>
                  <a:lnTo>
                    <a:pt x="496519" y="48514"/>
                  </a:lnTo>
                  <a:lnTo>
                    <a:pt x="495312" y="41148"/>
                  </a:lnTo>
                  <a:lnTo>
                    <a:pt x="498500" y="30099"/>
                  </a:lnTo>
                  <a:lnTo>
                    <a:pt x="505980" y="23622"/>
                  </a:lnTo>
                  <a:lnTo>
                    <a:pt x="514591" y="20574"/>
                  </a:lnTo>
                  <a:lnTo>
                    <a:pt x="521220" y="19812"/>
                  </a:lnTo>
                  <a:lnTo>
                    <a:pt x="536905" y="22339"/>
                  </a:lnTo>
                  <a:lnTo>
                    <a:pt x="546176" y="28575"/>
                  </a:lnTo>
                  <a:lnTo>
                    <a:pt x="550570" y="36537"/>
                  </a:lnTo>
                  <a:lnTo>
                    <a:pt x="551700" y="44196"/>
                  </a:lnTo>
                  <a:lnTo>
                    <a:pt x="571512" y="44196"/>
                  </a:lnTo>
                  <a:lnTo>
                    <a:pt x="570318" y="34086"/>
                  </a:lnTo>
                  <a:lnTo>
                    <a:pt x="564273" y="19240"/>
                  </a:lnTo>
                  <a:lnTo>
                    <a:pt x="549643" y="5842"/>
                  </a:lnTo>
                  <a:lnTo>
                    <a:pt x="522744" y="0"/>
                  </a:lnTo>
                  <a:lnTo>
                    <a:pt x="504837" y="2654"/>
                  </a:lnTo>
                  <a:lnTo>
                    <a:pt x="489216" y="10858"/>
                  </a:lnTo>
                  <a:lnTo>
                    <a:pt x="478167" y="25082"/>
                  </a:lnTo>
                  <a:lnTo>
                    <a:pt x="473976" y="45720"/>
                  </a:lnTo>
                  <a:lnTo>
                    <a:pt x="476161" y="58280"/>
                  </a:lnTo>
                  <a:lnTo>
                    <a:pt x="482358" y="68389"/>
                  </a:lnTo>
                  <a:lnTo>
                    <a:pt x="491972" y="75946"/>
                  </a:lnTo>
                  <a:lnTo>
                    <a:pt x="504456" y="80772"/>
                  </a:lnTo>
                  <a:lnTo>
                    <a:pt x="540359" y="91922"/>
                  </a:lnTo>
                  <a:lnTo>
                    <a:pt x="547890" y="96012"/>
                  </a:lnTo>
                  <a:lnTo>
                    <a:pt x="551980" y="101257"/>
                  </a:lnTo>
                  <a:lnTo>
                    <a:pt x="553224" y="108204"/>
                  </a:lnTo>
                  <a:lnTo>
                    <a:pt x="551053" y="118618"/>
                  </a:lnTo>
                  <a:lnTo>
                    <a:pt x="545033" y="125158"/>
                  </a:lnTo>
                  <a:lnTo>
                    <a:pt x="535863" y="128574"/>
                  </a:lnTo>
                  <a:lnTo>
                    <a:pt x="524268" y="129540"/>
                  </a:lnTo>
                  <a:lnTo>
                    <a:pt x="506361" y="126974"/>
                  </a:lnTo>
                  <a:lnTo>
                    <a:pt x="496455" y="120396"/>
                  </a:lnTo>
                  <a:lnTo>
                    <a:pt x="491693" y="111544"/>
                  </a:lnTo>
                  <a:lnTo>
                    <a:pt x="489216" y="102108"/>
                  </a:lnTo>
                  <a:lnTo>
                    <a:pt x="469404" y="102108"/>
                  </a:lnTo>
                  <a:lnTo>
                    <a:pt x="471754" y="117043"/>
                  </a:lnTo>
                  <a:lnTo>
                    <a:pt x="479120" y="133540"/>
                  </a:lnTo>
                  <a:lnTo>
                    <a:pt x="495325" y="146900"/>
                  </a:lnTo>
                  <a:lnTo>
                    <a:pt x="524268" y="152400"/>
                  </a:lnTo>
                  <a:lnTo>
                    <a:pt x="544576" y="149072"/>
                  </a:lnTo>
                  <a:lnTo>
                    <a:pt x="561035" y="139446"/>
                  </a:lnTo>
                  <a:lnTo>
                    <a:pt x="572058" y="124117"/>
                  </a:lnTo>
                  <a:lnTo>
                    <a:pt x="576084" y="103632"/>
                  </a:lnTo>
                  <a:close/>
                </a:path>
                <a:path w="699770" h="153035">
                  <a:moveTo>
                    <a:pt x="699528" y="103632"/>
                  </a:moveTo>
                  <a:lnTo>
                    <a:pt x="662952" y="67056"/>
                  </a:lnTo>
                  <a:lnTo>
                    <a:pt x="630732" y="56375"/>
                  </a:lnTo>
                  <a:lnTo>
                    <a:pt x="623138" y="53149"/>
                  </a:lnTo>
                  <a:lnTo>
                    <a:pt x="618680" y="48514"/>
                  </a:lnTo>
                  <a:lnTo>
                    <a:pt x="617232" y="41148"/>
                  </a:lnTo>
                  <a:lnTo>
                    <a:pt x="620445" y="30099"/>
                  </a:lnTo>
                  <a:lnTo>
                    <a:pt x="628091" y="23622"/>
                  </a:lnTo>
                  <a:lnTo>
                    <a:pt x="637159" y="20574"/>
                  </a:lnTo>
                  <a:lnTo>
                    <a:pt x="644664" y="19812"/>
                  </a:lnTo>
                  <a:lnTo>
                    <a:pt x="659917" y="22339"/>
                  </a:lnTo>
                  <a:lnTo>
                    <a:pt x="668477" y="28575"/>
                  </a:lnTo>
                  <a:lnTo>
                    <a:pt x="672731" y="36537"/>
                  </a:lnTo>
                  <a:lnTo>
                    <a:pt x="675144" y="44196"/>
                  </a:lnTo>
                  <a:lnTo>
                    <a:pt x="694956" y="44196"/>
                  </a:lnTo>
                  <a:lnTo>
                    <a:pt x="693762" y="34086"/>
                  </a:lnTo>
                  <a:lnTo>
                    <a:pt x="687717" y="19240"/>
                  </a:lnTo>
                  <a:lnTo>
                    <a:pt x="673087" y="5842"/>
                  </a:lnTo>
                  <a:lnTo>
                    <a:pt x="646188" y="0"/>
                  </a:lnTo>
                  <a:lnTo>
                    <a:pt x="628040" y="2654"/>
                  </a:lnTo>
                  <a:lnTo>
                    <a:pt x="611898" y="10858"/>
                  </a:lnTo>
                  <a:lnTo>
                    <a:pt x="600316" y="25082"/>
                  </a:lnTo>
                  <a:lnTo>
                    <a:pt x="595896" y="45720"/>
                  </a:lnTo>
                  <a:lnTo>
                    <a:pt x="598322" y="58280"/>
                  </a:lnTo>
                  <a:lnTo>
                    <a:pt x="605040" y="68389"/>
                  </a:lnTo>
                  <a:lnTo>
                    <a:pt x="615175" y="75946"/>
                  </a:lnTo>
                  <a:lnTo>
                    <a:pt x="627900" y="80772"/>
                  </a:lnTo>
                  <a:lnTo>
                    <a:pt x="663803" y="91922"/>
                  </a:lnTo>
                  <a:lnTo>
                    <a:pt x="671334" y="96012"/>
                  </a:lnTo>
                  <a:lnTo>
                    <a:pt x="675424" y="101257"/>
                  </a:lnTo>
                  <a:lnTo>
                    <a:pt x="676668" y="108204"/>
                  </a:lnTo>
                  <a:lnTo>
                    <a:pt x="674497" y="118618"/>
                  </a:lnTo>
                  <a:lnTo>
                    <a:pt x="668477" y="125158"/>
                  </a:lnTo>
                  <a:lnTo>
                    <a:pt x="659307" y="128574"/>
                  </a:lnTo>
                  <a:lnTo>
                    <a:pt x="647712" y="129540"/>
                  </a:lnTo>
                  <a:lnTo>
                    <a:pt x="629805" y="126974"/>
                  </a:lnTo>
                  <a:lnTo>
                    <a:pt x="619899" y="120396"/>
                  </a:lnTo>
                  <a:lnTo>
                    <a:pt x="615137" y="111544"/>
                  </a:lnTo>
                  <a:lnTo>
                    <a:pt x="612660" y="102108"/>
                  </a:lnTo>
                  <a:lnTo>
                    <a:pt x="592848" y="102108"/>
                  </a:lnTo>
                  <a:lnTo>
                    <a:pt x="594766" y="117043"/>
                  </a:lnTo>
                  <a:lnTo>
                    <a:pt x="601421" y="133540"/>
                  </a:lnTo>
                  <a:lnTo>
                    <a:pt x="617486" y="146900"/>
                  </a:lnTo>
                  <a:lnTo>
                    <a:pt x="647712" y="152400"/>
                  </a:lnTo>
                  <a:lnTo>
                    <a:pt x="668020" y="149072"/>
                  </a:lnTo>
                  <a:lnTo>
                    <a:pt x="684479" y="139446"/>
                  </a:lnTo>
                  <a:lnTo>
                    <a:pt x="695502" y="124117"/>
                  </a:lnTo>
                  <a:lnTo>
                    <a:pt x="699528" y="10363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299960" y="2247900"/>
              <a:ext cx="155448" cy="1996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062472" y="2816352"/>
              <a:ext cx="106680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193536" y="2764536"/>
              <a:ext cx="105156" cy="19964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323076" y="2816352"/>
              <a:ext cx="12192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470904" y="2816352"/>
              <a:ext cx="188976" cy="1524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681216" y="2764536"/>
              <a:ext cx="112776" cy="20421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893052" y="2816352"/>
              <a:ext cx="172211" cy="14782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092696" y="2816352"/>
              <a:ext cx="117348" cy="152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235952" y="2816352"/>
              <a:ext cx="172212" cy="14782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434072" y="2816352"/>
              <a:ext cx="118872" cy="1524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581900" y="2816352"/>
              <a:ext cx="182880" cy="2057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592824" y="5756148"/>
              <a:ext cx="231648" cy="20269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854952" y="5804916"/>
              <a:ext cx="184404" cy="14935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065264" y="5804916"/>
              <a:ext cx="117348" cy="15392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210044" y="5756148"/>
              <a:ext cx="20320" cy="198120"/>
            </a:xfrm>
            <a:custGeom>
              <a:avLst/>
              <a:gdLst/>
              <a:ahLst/>
              <a:cxnLst/>
              <a:rect l="l" t="t" r="r" b="b"/>
              <a:pathLst>
                <a:path w="20320" h="198120">
                  <a:moveTo>
                    <a:pt x="19811" y="198120"/>
                  </a:moveTo>
                  <a:lnTo>
                    <a:pt x="0" y="198120"/>
                  </a:lnTo>
                  <a:lnTo>
                    <a:pt x="0" y="0"/>
                  </a:lnTo>
                  <a:lnTo>
                    <a:pt x="19811" y="0"/>
                  </a:lnTo>
                  <a:lnTo>
                    <a:pt x="19811" y="198120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376416" y="3374136"/>
              <a:ext cx="112776" cy="23012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518135" y="3374135"/>
              <a:ext cx="699770" cy="169545"/>
            </a:xfrm>
            <a:custGeom>
              <a:avLst/>
              <a:gdLst/>
              <a:ahLst/>
              <a:cxnLst/>
              <a:rect l="l" t="t" r="r" b="b"/>
              <a:pathLst>
                <a:path w="699770" h="169545">
                  <a:moveTo>
                    <a:pt x="64008" y="1524"/>
                  </a:moveTo>
                  <a:lnTo>
                    <a:pt x="62484" y="1524"/>
                  </a:lnTo>
                  <a:lnTo>
                    <a:pt x="59436" y="0"/>
                  </a:lnTo>
                  <a:lnTo>
                    <a:pt x="57912" y="0"/>
                  </a:lnTo>
                  <a:lnTo>
                    <a:pt x="46443" y="2438"/>
                  </a:lnTo>
                  <a:lnTo>
                    <a:pt x="36957" y="9144"/>
                  </a:lnTo>
                  <a:lnTo>
                    <a:pt x="29197" y="19291"/>
                  </a:lnTo>
                  <a:lnTo>
                    <a:pt x="22860" y="32004"/>
                  </a:lnTo>
                  <a:lnTo>
                    <a:pt x="21336" y="32004"/>
                  </a:lnTo>
                  <a:lnTo>
                    <a:pt x="21336" y="4572"/>
                  </a:lnTo>
                  <a:lnTo>
                    <a:pt x="0" y="4572"/>
                  </a:lnTo>
                  <a:lnTo>
                    <a:pt x="0" y="164592"/>
                  </a:lnTo>
                  <a:lnTo>
                    <a:pt x="22860" y="164592"/>
                  </a:lnTo>
                  <a:lnTo>
                    <a:pt x="22860" y="71628"/>
                  </a:lnTo>
                  <a:lnTo>
                    <a:pt x="25107" y="55562"/>
                  </a:lnTo>
                  <a:lnTo>
                    <a:pt x="31623" y="42481"/>
                  </a:lnTo>
                  <a:lnTo>
                    <a:pt x="42151" y="33705"/>
                  </a:lnTo>
                  <a:lnTo>
                    <a:pt x="56388" y="30480"/>
                  </a:lnTo>
                  <a:lnTo>
                    <a:pt x="64008" y="30480"/>
                  </a:lnTo>
                  <a:lnTo>
                    <a:pt x="64008" y="1524"/>
                  </a:lnTo>
                  <a:close/>
                </a:path>
                <a:path w="699770" h="169545">
                  <a:moveTo>
                    <a:pt x="192036" y="85344"/>
                  </a:moveTo>
                  <a:lnTo>
                    <a:pt x="188531" y="54660"/>
                  </a:lnTo>
                  <a:lnTo>
                    <a:pt x="177749" y="27241"/>
                  </a:lnTo>
                  <a:lnTo>
                    <a:pt x="173621" y="22860"/>
                  </a:lnTo>
                  <a:lnTo>
                    <a:pt x="169176" y="18135"/>
                  </a:lnTo>
                  <a:lnTo>
                    <a:pt x="169176" y="85344"/>
                  </a:lnTo>
                  <a:lnTo>
                    <a:pt x="167741" y="103873"/>
                  </a:lnTo>
                  <a:lnTo>
                    <a:pt x="162318" y="123837"/>
                  </a:lnTo>
                  <a:lnTo>
                    <a:pt x="151168" y="139788"/>
                  </a:lnTo>
                  <a:lnTo>
                    <a:pt x="132600" y="146316"/>
                  </a:lnTo>
                  <a:lnTo>
                    <a:pt x="113144" y="139788"/>
                  </a:lnTo>
                  <a:lnTo>
                    <a:pt x="101549" y="123837"/>
                  </a:lnTo>
                  <a:lnTo>
                    <a:pt x="95948" y="103873"/>
                  </a:lnTo>
                  <a:lnTo>
                    <a:pt x="94500" y="85344"/>
                  </a:lnTo>
                  <a:lnTo>
                    <a:pt x="95948" y="67233"/>
                  </a:lnTo>
                  <a:lnTo>
                    <a:pt x="113144" y="29845"/>
                  </a:lnTo>
                  <a:lnTo>
                    <a:pt x="162318" y="46672"/>
                  </a:lnTo>
                  <a:lnTo>
                    <a:pt x="169176" y="85344"/>
                  </a:lnTo>
                  <a:lnTo>
                    <a:pt x="169176" y="18135"/>
                  </a:lnTo>
                  <a:lnTo>
                    <a:pt x="159245" y="7556"/>
                  </a:lnTo>
                  <a:lnTo>
                    <a:pt x="132600" y="0"/>
                  </a:lnTo>
                  <a:lnTo>
                    <a:pt x="105714" y="7556"/>
                  </a:lnTo>
                  <a:lnTo>
                    <a:pt x="86690" y="27241"/>
                  </a:lnTo>
                  <a:lnTo>
                    <a:pt x="75374" y="54660"/>
                  </a:lnTo>
                  <a:lnTo>
                    <a:pt x="71640" y="85344"/>
                  </a:lnTo>
                  <a:lnTo>
                    <a:pt x="75374" y="116446"/>
                  </a:lnTo>
                  <a:lnTo>
                    <a:pt x="86690" y="143268"/>
                  </a:lnTo>
                  <a:lnTo>
                    <a:pt x="105714" y="162077"/>
                  </a:lnTo>
                  <a:lnTo>
                    <a:pt x="132600" y="169176"/>
                  </a:lnTo>
                  <a:lnTo>
                    <a:pt x="159245" y="162077"/>
                  </a:lnTo>
                  <a:lnTo>
                    <a:pt x="174739" y="146316"/>
                  </a:lnTo>
                  <a:lnTo>
                    <a:pt x="177749" y="143268"/>
                  </a:lnTo>
                  <a:lnTo>
                    <a:pt x="188531" y="116446"/>
                  </a:lnTo>
                  <a:lnTo>
                    <a:pt x="192036" y="85344"/>
                  </a:lnTo>
                  <a:close/>
                </a:path>
                <a:path w="699770" h="169545">
                  <a:moveTo>
                    <a:pt x="318516" y="60960"/>
                  </a:moveTo>
                  <a:lnTo>
                    <a:pt x="315188" y="39230"/>
                  </a:lnTo>
                  <a:lnTo>
                    <a:pt x="306705" y="19621"/>
                  </a:lnTo>
                  <a:lnTo>
                    <a:pt x="291947" y="5461"/>
                  </a:lnTo>
                  <a:lnTo>
                    <a:pt x="269748" y="0"/>
                  </a:lnTo>
                  <a:lnTo>
                    <a:pt x="242633" y="6985"/>
                  </a:lnTo>
                  <a:lnTo>
                    <a:pt x="223075" y="26098"/>
                  </a:lnTo>
                  <a:lnTo>
                    <a:pt x="211251" y="54660"/>
                  </a:lnTo>
                  <a:lnTo>
                    <a:pt x="207264" y="89916"/>
                  </a:lnTo>
                  <a:lnTo>
                    <a:pt x="211391" y="122237"/>
                  </a:lnTo>
                  <a:lnTo>
                    <a:pt x="223075" y="147256"/>
                  </a:lnTo>
                  <a:lnTo>
                    <a:pt x="241350" y="163436"/>
                  </a:lnTo>
                  <a:lnTo>
                    <a:pt x="265176" y="169164"/>
                  </a:lnTo>
                  <a:lnTo>
                    <a:pt x="290017" y="163309"/>
                  </a:lnTo>
                  <a:lnTo>
                    <a:pt x="306133" y="148590"/>
                  </a:lnTo>
                  <a:lnTo>
                    <a:pt x="315112" y="129311"/>
                  </a:lnTo>
                  <a:lnTo>
                    <a:pt x="318516" y="109728"/>
                  </a:lnTo>
                  <a:lnTo>
                    <a:pt x="298704" y="109728"/>
                  </a:lnTo>
                  <a:lnTo>
                    <a:pt x="293941" y="125730"/>
                  </a:lnTo>
                  <a:lnTo>
                    <a:pt x="286893" y="137160"/>
                  </a:lnTo>
                  <a:lnTo>
                    <a:pt x="278130" y="144018"/>
                  </a:lnTo>
                  <a:lnTo>
                    <a:pt x="268224" y="146304"/>
                  </a:lnTo>
                  <a:lnTo>
                    <a:pt x="249250" y="140855"/>
                  </a:lnTo>
                  <a:lnTo>
                    <a:pt x="238696" y="126682"/>
                  </a:lnTo>
                  <a:lnTo>
                    <a:pt x="234149" y="107086"/>
                  </a:lnTo>
                  <a:lnTo>
                    <a:pt x="233172" y="85344"/>
                  </a:lnTo>
                  <a:lnTo>
                    <a:pt x="234797" y="64490"/>
                  </a:lnTo>
                  <a:lnTo>
                    <a:pt x="240411" y="45339"/>
                  </a:lnTo>
                  <a:lnTo>
                    <a:pt x="251180" y="31343"/>
                  </a:lnTo>
                  <a:lnTo>
                    <a:pt x="268224" y="25908"/>
                  </a:lnTo>
                  <a:lnTo>
                    <a:pt x="280060" y="27965"/>
                  </a:lnTo>
                  <a:lnTo>
                    <a:pt x="288607" y="34290"/>
                  </a:lnTo>
                  <a:lnTo>
                    <a:pt x="294589" y="45199"/>
                  </a:lnTo>
                  <a:lnTo>
                    <a:pt x="298704" y="60960"/>
                  </a:lnTo>
                  <a:lnTo>
                    <a:pt x="318516" y="60960"/>
                  </a:lnTo>
                  <a:close/>
                </a:path>
                <a:path w="699770" h="169545">
                  <a:moveTo>
                    <a:pt x="451116" y="96012"/>
                  </a:moveTo>
                  <a:lnTo>
                    <a:pt x="449173" y="71628"/>
                  </a:lnTo>
                  <a:lnTo>
                    <a:pt x="447916" y="55943"/>
                  </a:lnTo>
                  <a:lnTo>
                    <a:pt x="438213" y="25908"/>
                  </a:lnTo>
                  <a:lnTo>
                    <a:pt x="438162" y="25717"/>
                  </a:lnTo>
                  <a:lnTo>
                    <a:pt x="429780" y="16116"/>
                  </a:lnTo>
                  <a:lnTo>
                    <a:pt x="429780" y="71628"/>
                  </a:lnTo>
                  <a:lnTo>
                    <a:pt x="358140" y="71628"/>
                  </a:lnTo>
                  <a:lnTo>
                    <a:pt x="360616" y="54851"/>
                  </a:lnTo>
                  <a:lnTo>
                    <a:pt x="367665" y="40195"/>
                  </a:lnTo>
                  <a:lnTo>
                    <a:pt x="378714" y="29845"/>
                  </a:lnTo>
                  <a:lnTo>
                    <a:pt x="393192" y="25908"/>
                  </a:lnTo>
                  <a:lnTo>
                    <a:pt x="409625" y="29845"/>
                  </a:lnTo>
                  <a:lnTo>
                    <a:pt x="420624" y="40195"/>
                  </a:lnTo>
                  <a:lnTo>
                    <a:pt x="427062" y="54851"/>
                  </a:lnTo>
                  <a:lnTo>
                    <a:pt x="429780" y="71628"/>
                  </a:lnTo>
                  <a:lnTo>
                    <a:pt x="429780" y="16116"/>
                  </a:lnTo>
                  <a:lnTo>
                    <a:pt x="421538" y="6654"/>
                  </a:lnTo>
                  <a:lnTo>
                    <a:pt x="397764" y="0"/>
                  </a:lnTo>
                  <a:lnTo>
                    <a:pt x="369366" y="6985"/>
                  </a:lnTo>
                  <a:lnTo>
                    <a:pt x="349948" y="26098"/>
                  </a:lnTo>
                  <a:lnTo>
                    <a:pt x="338836" y="54660"/>
                  </a:lnTo>
                  <a:lnTo>
                    <a:pt x="335280" y="89916"/>
                  </a:lnTo>
                  <a:lnTo>
                    <a:pt x="339191" y="122237"/>
                  </a:lnTo>
                  <a:lnTo>
                    <a:pt x="350520" y="147269"/>
                  </a:lnTo>
                  <a:lnTo>
                    <a:pt x="368719" y="163436"/>
                  </a:lnTo>
                  <a:lnTo>
                    <a:pt x="393192" y="169176"/>
                  </a:lnTo>
                  <a:lnTo>
                    <a:pt x="406146" y="168389"/>
                  </a:lnTo>
                  <a:lnTo>
                    <a:pt x="437680" y="146316"/>
                  </a:lnTo>
                  <a:lnTo>
                    <a:pt x="451116" y="115824"/>
                  </a:lnTo>
                  <a:lnTo>
                    <a:pt x="428256" y="115824"/>
                  </a:lnTo>
                  <a:lnTo>
                    <a:pt x="426008" y="125742"/>
                  </a:lnTo>
                  <a:lnTo>
                    <a:pt x="419481" y="135648"/>
                  </a:lnTo>
                  <a:lnTo>
                    <a:pt x="408965" y="143268"/>
                  </a:lnTo>
                  <a:lnTo>
                    <a:pt x="394716" y="146316"/>
                  </a:lnTo>
                  <a:lnTo>
                    <a:pt x="378714" y="142951"/>
                  </a:lnTo>
                  <a:lnTo>
                    <a:pt x="367284" y="133172"/>
                  </a:lnTo>
                  <a:lnTo>
                    <a:pt x="360426" y="117373"/>
                  </a:lnTo>
                  <a:lnTo>
                    <a:pt x="358140" y="96012"/>
                  </a:lnTo>
                  <a:lnTo>
                    <a:pt x="451116" y="96012"/>
                  </a:lnTo>
                  <a:close/>
                </a:path>
                <a:path w="699770" h="169545">
                  <a:moveTo>
                    <a:pt x="576084" y="118872"/>
                  </a:moveTo>
                  <a:lnTo>
                    <a:pt x="556145" y="82232"/>
                  </a:lnTo>
                  <a:lnTo>
                    <a:pt x="518172" y="67056"/>
                  </a:lnTo>
                  <a:lnTo>
                    <a:pt x="507517" y="63944"/>
                  </a:lnTo>
                  <a:lnTo>
                    <a:pt x="500456" y="60388"/>
                  </a:lnTo>
                  <a:lnTo>
                    <a:pt x="496519" y="54851"/>
                  </a:lnTo>
                  <a:lnTo>
                    <a:pt x="495312" y="45720"/>
                  </a:lnTo>
                  <a:lnTo>
                    <a:pt x="498500" y="34442"/>
                  </a:lnTo>
                  <a:lnTo>
                    <a:pt x="505980" y="27432"/>
                  </a:lnTo>
                  <a:lnTo>
                    <a:pt x="514591" y="23863"/>
                  </a:lnTo>
                  <a:lnTo>
                    <a:pt x="521220" y="22860"/>
                  </a:lnTo>
                  <a:lnTo>
                    <a:pt x="536905" y="25895"/>
                  </a:lnTo>
                  <a:lnTo>
                    <a:pt x="546176" y="33337"/>
                  </a:lnTo>
                  <a:lnTo>
                    <a:pt x="550570" y="42799"/>
                  </a:lnTo>
                  <a:lnTo>
                    <a:pt x="551700" y="51816"/>
                  </a:lnTo>
                  <a:lnTo>
                    <a:pt x="571512" y="51816"/>
                  </a:lnTo>
                  <a:lnTo>
                    <a:pt x="570318" y="40513"/>
                  </a:lnTo>
                  <a:lnTo>
                    <a:pt x="564273" y="23050"/>
                  </a:lnTo>
                  <a:lnTo>
                    <a:pt x="549643" y="7035"/>
                  </a:lnTo>
                  <a:lnTo>
                    <a:pt x="522744" y="0"/>
                  </a:lnTo>
                  <a:lnTo>
                    <a:pt x="504837" y="3175"/>
                  </a:lnTo>
                  <a:lnTo>
                    <a:pt x="489216" y="12763"/>
                  </a:lnTo>
                  <a:lnTo>
                    <a:pt x="478167" y="28943"/>
                  </a:lnTo>
                  <a:lnTo>
                    <a:pt x="473976" y="51816"/>
                  </a:lnTo>
                  <a:lnTo>
                    <a:pt x="476161" y="66776"/>
                  </a:lnTo>
                  <a:lnTo>
                    <a:pt x="482358" y="77724"/>
                  </a:lnTo>
                  <a:lnTo>
                    <a:pt x="491972" y="85255"/>
                  </a:lnTo>
                  <a:lnTo>
                    <a:pt x="504456" y="89916"/>
                  </a:lnTo>
                  <a:lnTo>
                    <a:pt x="528840" y="97536"/>
                  </a:lnTo>
                  <a:lnTo>
                    <a:pt x="540359" y="102831"/>
                  </a:lnTo>
                  <a:lnTo>
                    <a:pt x="547890" y="107823"/>
                  </a:lnTo>
                  <a:lnTo>
                    <a:pt x="551980" y="113398"/>
                  </a:lnTo>
                  <a:lnTo>
                    <a:pt x="553224" y="120396"/>
                  </a:lnTo>
                  <a:lnTo>
                    <a:pt x="551053" y="132803"/>
                  </a:lnTo>
                  <a:lnTo>
                    <a:pt x="545033" y="140779"/>
                  </a:lnTo>
                  <a:lnTo>
                    <a:pt x="535863" y="145046"/>
                  </a:lnTo>
                  <a:lnTo>
                    <a:pt x="524268" y="146304"/>
                  </a:lnTo>
                  <a:lnTo>
                    <a:pt x="506399" y="143243"/>
                  </a:lnTo>
                  <a:lnTo>
                    <a:pt x="496836" y="135445"/>
                  </a:lnTo>
                  <a:lnTo>
                    <a:pt x="492975" y="125095"/>
                  </a:lnTo>
                  <a:lnTo>
                    <a:pt x="492264" y="114300"/>
                  </a:lnTo>
                  <a:lnTo>
                    <a:pt x="469404" y="114300"/>
                  </a:lnTo>
                  <a:lnTo>
                    <a:pt x="471754" y="131241"/>
                  </a:lnTo>
                  <a:lnTo>
                    <a:pt x="479120" y="149161"/>
                  </a:lnTo>
                  <a:lnTo>
                    <a:pt x="495325" y="163385"/>
                  </a:lnTo>
                  <a:lnTo>
                    <a:pt x="524268" y="169164"/>
                  </a:lnTo>
                  <a:lnTo>
                    <a:pt x="544576" y="165811"/>
                  </a:lnTo>
                  <a:lnTo>
                    <a:pt x="561035" y="156019"/>
                  </a:lnTo>
                  <a:lnTo>
                    <a:pt x="572058" y="140233"/>
                  </a:lnTo>
                  <a:lnTo>
                    <a:pt x="576084" y="118872"/>
                  </a:lnTo>
                  <a:close/>
                </a:path>
                <a:path w="699770" h="169545">
                  <a:moveTo>
                    <a:pt x="699528" y="118872"/>
                  </a:moveTo>
                  <a:lnTo>
                    <a:pt x="679589" y="82232"/>
                  </a:lnTo>
                  <a:lnTo>
                    <a:pt x="641616" y="67056"/>
                  </a:lnTo>
                  <a:lnTo>
                    <a:pt x="630961" y="63944"/>
                  </a:lnTo>
                  <a:lnTo>
                    <a:pt x="623900" y="60388"/>
                  </a:lnTo>
                  <a:lnTo>
                    <a:pt x="619963" y="54851"/>
                  </a:lnTo>
                  <a:lnTo>
                    <a:pt x="618756" y="45720"/>
                  </a:lnTo>
                  <a:lnTo>
                    <a:pt x="621728" y="34442"/>
                  </a:lnTo>
                  <a:lnTo>
                    <a:pt x="628853" y="27432"/>
                  </a:lnTo>
                  <a:lnTo>
                    <a:pt x="637400" y="23863"/>
                  </a:lnTo>
                  <a:lnTo>
                    <a:pt x="644664" y="22860"/>
                  </a:lnTo>
                  <a:lnTo>
                    <a:pt x="660349" y="25895"/>
                  </a:lnTo>
                  <a:lnTo>
                    <a:pt x="669620" y="33337"/>
                  </a:lnTo>
                  <a:lnTo>
                    <a:pt x="674014" y="42799"/>
                  </a:lnTo>
                  <a:lnTo>
                    <a:pt x="675144" y="51816"/>
                  </a:lnTo>
                  <a:lnTo>
                    <a:pt x="694956" y="51816"/>
                  </a:lnTo>
                  <a:lnTo>
                    <a:pt x="693762" y="40513"/>
                  </a:lnTo>
                  <a:lnTo>
                    <a:pt x="687717" y="23050"/>
                  </a:lnTo>
                  <a:lnTo>
                    <a:pt x="673087" y="7035"/>
                  </a:lnTo>
                  <a:lnTo>
                    <a:pt x="646188" y="0"/>
                  </a:lnTo>
                  <a:lnTo>
                    <a:pt x="628040" y="3175"/>
                  </a:lnTo>
                  <a:lnTo>
                    <a:pt x="611898" y="12763"/>
                  </a:lnTo>
                  <a:lnTo>
                    <a:pt x="600316" y="28943"/>
                  </a:lnTo>
                  <a:lnTo>
                    <a:pt x="595896" y="51816"/>
                  </a:lnTo>
                  <a:lnTo>
                    <a:pt x="598322" y="66776"/>
                  </a:lnTo>
                  <a:lnTo>
                    <a:pt x="605040" y="77724"/>
                  </a:lnTo>
                  <a:lnTo>
                    <a:pt x="615175" y="85255"/>
                  </a:lnTo>
                  <a:lnTo>
                    <a:pt x="627900" y="89916"/>
                  </a:lnTo>
                  <a:lnTo>
                    <a:pt x="652284" y="97536"/>
                  </a:lnTo>
                  <a:lnTo>
                    <a:pt x="663803" y="102831"/>
                  </a:lnTo>
                  <a:lnTo>
                    <a:pt x="671334" y="107823"/>
                  </a:lnTo>
                  <a:lnTo>
                    <a:pt x="675424" y="113398"/>
                  </a:lnTo>
                  <a:lnTo>
                    <a:pt x="676668" y="120396"/>
                  </a:lnTo>
                  <a:lnTo>
                    <a:pt x="674497" y="132803"/>
                  </a:lnTo>
                  <a:lnTo>
                    <a:pt x="668477" y="140779"/>
                  </a:lnTo>
                  <a:lnTo>
                    <a:pt x="659307" y="145046"/>
                  </a:lnTo>
                  <a:lnTo>
                    <a:pt x="647712" y="146304"/>
                  </a:lnTo>
                  <a:lnTo>
                    <a:pt x="629843" y="143243"/>
                  </a:lnTo>
                  <a:lnTo>
                    <a:pt x="620280" y="135445"/>
                  </a:lnTo>
                  <a:lnTo>
                    <a:pt x="616419" y="125095"/>
                  </a:lnTo>
                  <a:lnTo>
                    <a:pt x="615708" y="114300"/>
                  </a:lnTo>
                  <a:lnTo>
                    <a:pt x="592848" y="114300"/>
                  </a:lnTo>
                  <a:lnTo>
                    <a:pt x="595198" y="131241"/>
                  </a:lnTo>
                  <a:lnTo>
                    <a:pt x="602564" y="149161"/>
                  </a:lnTo>
                  <a:lnTo>
                    <a:pt x="618769" y="163385"/>
                  </a:lnTo>
                  <a:lnTo>
                    <a:pt x="647712" y="169164"/>
                  </a:lnTo>
                  <a:lnTo>
                    <a:pt x="668020" y="165811"/>
                  </a:lnTo>
                  <a:lnTo>
                    <a:pt x="684479" y="156019"/>
                  </a:lnTo>
                  <a:lnTo>
                    <a:pt x="695502" y="140233"/>
                  </a:lnTo>
                  <a:lnTo>
                    <a:pt x="699528" y="118872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313676" y="3320796"/>
              <a:ext cx="135636" cy="21793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154716" y="1386284"/>
            <a:ext cx="60382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15970" algn="l"/>
              </a:tabLst>
            </a:pPr>
            <a:r>
              <a:rPr sz="1950" b="1" spc="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950" spc="10" dirty="0">
                <a:latin typeface="Courier New" panose="02070309020205020404"/>
                <a:cs typeface="Courier New" panose="02070309020205020404"/>
              </a:rPr>
              <a:t>a) Message</a:t>
            </a:r>
            <a:r>
              <a:rPr sz="195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950" spc="10" dirty="0">
                <a:latin typeface="Courier New" panose="02070309020205020404"/>
                <a:cs typeface="Courier New" panose="02070309020205020404"/>
              </a:rPr>
              <a:t>passing.	(b) shared</a:t>
            </a:r>
            <a:r>
              <a:rPr sz="195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950" spc="10" dirty="0">
                <a:latin typeface="Courier New" panose="02070309020205020404"/>
                <a:cs typeface="Courier New" panose="02070309020205020404"/>
              </a:rPr>
              <a:t>memory.</a:t>
            </a:r>
            <a:endParaRPr sz="195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90" y="441503"/>
            <a:ext cx="7919720" cy="510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68595" algn="l"/>
              </a:tabLst>
            </a:pPr>
            <a:r>
              <a:rPr sz="3050" b="1" spc="-19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Interprocess</a:t>
            </a:r>
            <a:r>
              <a:rPr sz="3050" b="1" spc="-8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b="1" spc="-20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Communication</a:t>
            </a:r>
            <a:r>
              <a:rPr sz="3050" b="1" spc="-10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b="1" spc="11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–	</a:t>
            </a:r>
            <a:r>
              <a:rPr sz="3050" b="1" spc="-16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050" b="1" spc="-19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b="1" spc="-18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Memory</a:t>
            </a:r>
            <a:endParaRPr sz="30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Arial" panose="020B0604020202020204"/>
              <a:cs typeface="Arial" panose="020B0604020202020204"/>
            </a:endParaRPr>
          </a:p>
          <a:p>
            <a:pPr marL="550545" marR="658495" indent="-300355">
              <a:lnSpc>
                <a:spcPts val="3320"/>
              </a:lnSpc>
              <a:buClr>
                <a:srgbClr val="D34816"/>
              </a:buClr>
              <a:buSzPct val="85000"/>
              <a:buChar char=""/>
              <a:tabLst>
                <a:tab pos="551180" algn="l"/>
              </a:tabLst>
            </a:pP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area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shared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95" dirty="0">
                <a:latin typeface="Times New Roman" panose="02020603050405020304"/>
                <a:cs typeface="Times New Roman" panose="02020603050405020304"/>
              </a:rPr>
              <a:t>processes 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wish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50545" marR="767080" indent="-300355">
              <a:lnSpc>
                <a:spcPts val="3320"/>
              </a:lnSpc>
              <a:spcBef>
                <a:spcPts val="680"/>
              </a:spcBef>
              <a:buClr>
                <a:srgbClr val="D34816"/>
              </a:buClr>
              <a:buSzPct val="85000"/>
              <a:buChar char=""/>
              <a:tabLst>
                <a:tab pos="551180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under the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50545" marR="870585" indent="-300355">
              <a:lnSpc>
                <a:spcPts val="3320"/>
              </a:lnSpc>
              <a:spcBef>
                <a:spcPts val="670"/>
              </a:spcBef>
              <a:buClr>
                <a:srgbClr val="D34816"/>
              </a:buClr>
              <a:buSzPct val="85000"/>
              <a:buChar char=""/>
              <a:tabLst>
                <a:tab pos="551180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Major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issues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mechanism </a:t>
            </a: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will 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synchronize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their 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actions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305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memory.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50545" marR="910590" indent="-300355">
              <a:lnSpc>
                <a:spcPts val="3320"/>
              </a:lnSpc>
              <a:spcBef>
                <a:spcPts val="685"/>
              </a:spcBef>
              <a:buClr>
                <a:srgbClr val="D34816"/>
              </a:buClr>
              <a:buSzPct val="85000"/>
              <a:buChar char=""/>
              <a:tabLst>
                <a:tab pos="551180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Synchronization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discussed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great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details </a:t>
            </a:r>
            <a:r>
              <a:rPr sz="3050" spc="-345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Chapter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6.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287" y="220526"/>
            <a:ext cx="6778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Producer-Consumer</a:t>
            </a:r>
            <a:r>
              <a:rPr sz="4400" spc="-160" dirty="0"/>
              <a:t> </a:t>
            </a:r>
            <a:r>
              <a:rPr sz="4400" spc="-32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4541" y="1378653"/>
            <a:ext cx="8037830" cy="47472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12420" marR="219075" indent="-300355" algn="just">
              <a:lnSpc>
                <a:spcPts val="2860"/>
              </a:lnSpc>
              <a:spcBef>
                <a:spcPts val="450"/>
              </a:spcBef>
              <a:buClr>
                <a:srgbClr val="D34816"/>
              </a:buClr>
              <a:buSzPct val="85000"/>
              <a:buChar char=""/>
              <a:tabLst>
                <a:tab pos="31305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Paradigm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cooperating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processes, </a:t>
            </a:r>
            <a:r>
              <a:rPr sz="2650" i="1" spc="-31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produces 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consumed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i="1" spc="-330" dirty="0">
                <a:latin typeface="Times New Roman" panose="02020603050405020304"/>
                <a:cs typeface="Times New Roman" panose="02020603050405020304"/>
              </a:rPr>
              <a:t>consumer</a:t>
            </a:r>
            <a:r>
              <a:rPr sz="26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90000"/>
              </a:lnSpc>
              <a:spcBef>
                <a:spcPts val="610"/>
              </a:spcBef>
              <a:buClr>
                <a:srgbClr val="D34816"/>
              </a:buClr>
              <a:buSzPct val="85000"/>
              <a:buChar char=""/>
              <a:tabLst>
                <a:tab pos="313055" algn="l"/>
              </a:tabLst>
            </a:pPr>
            <a:r>
              <a:rPr sz="2650" spc="-30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consumer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run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concurrently, 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items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filled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emptied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consumer.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284480" indent="-300355">
              <a:lnSpc>
                <a:spcPts val="2860"/>
              </a:lnSpc>
              <a:spcBef>
                <a:spcPts val="700"/>
              </a:spcBef>
              <a:buClr>
                <a:srgbClr val="D34816"/>
              </a:buClr>
              <a:buSzPct val="85000"/>
              <a:buChar char=""/>
              <a:tabLst>
                <a:tab pos="313055" algn="l"/>
              </a:tabLst>
            </a:pP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buffer will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reside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region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shared </a:t>
            </a:r>
            <a:r>
              <a:rPr sz="2650" spc="-375" dirty="0">
                <a:latin typeface="Times New Roman" panose="02020603050405020304"/>
                <a:cs typeface="Times New Roman" panose="02020603050405020304"/>
              </a:rPr>
              <a:t>by 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consumer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929640" indent="-300355">
              <a:lnSpc>
                <a:spcPts val="2860"/>
              </a:lnSpc>
              <a:spcBef>
                <a:spcPts val="635"/>
              </a:spcBef>
              <a:buClr>
                <a:srgbClr val="D34816"/>
              </a:buClr>
              <a:buSzPct val="85000"/>
              <a:buChar char=""/>
              <a:tabLst>
                <a:tab pos="313055" algn="l"/>
              </a:tabLst>
            </a:pP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produce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item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consumer 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consuming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6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item.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191135" indent="-300355">
              <a:lnSpc>
                <a:spcPts val="2860"/>
              </a:lnSpc>
              <a:spcBef>
                <a:spcPts val="645"/>
              </a:spcBef>
              <a:buClr>
                <a:srgbClr val="D34816"/>
              </a:buClr>
              <a:buSzPct val="85000"/>
              <a:buChar char=""/>
              <a:tabLst>
                <a:tab pos="31305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producer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consumer must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synchronized,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consumer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try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consume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item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yet 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 produced.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287" y="220526"/>
            <a:ext cx="6778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Producer-Consumer</a:t>
            </a:r>
            <a:r>
              <a:rPr sz="4400" spc="-160" dirty="0"/>
              <a:t> </a:t>
            </a:r>
            <a:r>
              <a:rPr sz="4400" spc="-32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4541" y="1352676"/>
            <a:ext cx="7891145" cy="31502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535"/>
              </a:spcBef>
            </a:pPr>
            <a:r>
              <a:rPr sz="2650" spc="-254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buffers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used.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indent="-252095">
              <a:lnSpc>
                <a:spcPts val="3170"/>
              </a:lnSpc>
              <a:spcBef>
                <a:spcPts val="54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10" dirty="0">
                <a:solidFill>
                  <a:srgbClr val="3366FF"/>
                </a:solidFill>
                <a:latin typeface="Trebuchet MS" panose="020B0603020202020204"/>
                <a:cs typeface="Trebuchet MS" panose="020B0603020202020204"/>
              </a:rPr>
              <a:t>unbounded-buffer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places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practical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limit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buffer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indent="-252095">
              <a:lnSpc>
                <a:spcPct val="100000"/>
              </a:lnSpc>
              <a:spcBef>
                <a:spcPts val="31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b="1" spc="-110" dirty="0">
                <a:solidFill>
                  <a:srgbClr val="3366FF"/>
                </a:solidFill>
                <a:latin typeface="Trebuchet MS" panose="020B0603020202020204"/>
                <a:cs typeface="Trebuchet MS" panose="020B0603020202020204"/>
              </a:rPr>
              <a:t>bounded-buffer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assumes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buffer</a:t>
            </a:r>
            <a:r>
              <a:rPr sz="26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size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 marL="312420" marR="266700" indent="-300355">
              <a:lnSpc>
                <a:spcPts val="3170"/>
              </a:lnSpc>
              <a:spcBef>
                <a:spcPts val="5"/>
              </a:spcBef>
              <a:tabLst>
                <a:tab pos="312420" algn="l"/>
              </a:tabLst>
            </a:pPr>
            <a:r>
              <a:rPr sz="2250" spc="-1010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250" spc="-101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Let’s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look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closely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bounded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illustrates  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inter-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6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memory….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11638</Words>
  <Application>WPS Presentation</Application>
  <PresentationFormat>On-screen Show (4:3)</PresentationFormat>
  <Paragraphs>570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SimSun</vt:lpstr>
      <vt:lpstr>Wingdings</vt:lpstr>
      <vt:lpstr>Arial</vt:lpstr>
      <vt:lpstr>Courier New</vt:lpstr>
      <vt:lpstr>Trebuchet MS</vt:lpstr>
      <vt:lpstr>Times New Roman</vt:lpstr>
      <vt:lpstr>Webdings</vt:lpstr>
      <vt:lpstr>AoyagiKouzanFontT</vt:lpstr>
      <vt:lpstr>Thonburi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Operating Systems  CS2006</vt:lpstr>
      <vt:lpstr>What’s in today’s lecture</vt:lpstr>
      <vt:lpstr>Introduction</vt:lpstr>
      <vt:lpstr>Cooperating Processes</vt:lpstr>
      <vt:lpstr>Inter-Process Communication (IPC)</vt:lpstr>
      <vt:lpstr>Communications Models</vt:lpstr>
      <vt:lpstr>PowerPoint 演示文稿</vt:lpstr>
      <vt:lpstr>Producer-Consumer Problem</vt:lpstr>
      <vt:lpstr>Producer-Consumer Problem</vt:lpstr>
      <vt:lpstr>Bounded-Buffer – Shared-Memory Solution</vt:lpstr>
      <vt:lpstr>Bounded-Buffer – Producer</vt:lpstr>
      <vt:lpstr>Bounded Buffer – Consumer</vt:lpstr>
      <vt:lpstr>Message Passing (IPC)</vt:lpstr>
      <vt:lpstr>Implementation Questions</vt:lpstr>
      <vt:lpstr>Message Passing Systems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Produces Consumer</vt:lpstr>
      <vt:lpstr>Buffering</vt:lpstr>
      <vt:lpstr>Communication in Client/Server  Systems</vt:lpstr>
      <vt:lpstr>1. Sockets</vt:lpstr>
      <vt:lpstr>Sockets</vt:lpstr>
      <vt:lpstr>Sockets</vt:lpstr>
      <vt:lpstr>PowerPoint 演示文稿</vt:lpstr>
      <vt:lpstr>3. Pipes</vt:lpstr>
      <vt:lpstr>Pipes: Shared info in kernel’s memory</vt:lpstr>
      <vt:lpstr>Pipe Creation (Unix)</vt:lpstr>
      <vt:lpstr>Pipe Creation</vt:lpstr>
      <vt:lpstr>Reading/Writing from/to a Pipe</vt:lpstr>
      <vt:lpstr>Example</vt:lpstr>
      <vt:lpstr>A Channel between two processes</vt:lpstr>
      <vt:lpstr>A Channel between two processes</vt:lpstr>
      <vt:lpstr>An Example of pipes with fork</vt:lpstr>
      <vt:lpstr>Pipes</vt:lpstr>
      <vt:lpstr>Ordinary pipes</vt:lpstr>
      <vt:lpstr>Ordinary pipe</vt:lpstr>
      <vt:lpstr>Named pipes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CS2006</dc:title>
  <dc:creator>rana.asif</dc:creator>
  <cp:lastModifiedBy>rubabanam</cp:lastModifiedBy>
  <cp:revision>4</cp:revision>
  <dcterms:created xsi:type="dcterms:W3CDTF">2023-09-13T08:54:49Z</dcterms:created>
  <dcterms:modified xsi:type="dcterms:W3CDTF">2023-09-13T08:54:49Z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2022-03-25T05:00:00Z</vt:filetime>
  </property>
  <property fmtid="{D5CDD505-2E9C-101B-9397-08002B2CF9AE}" pid="3" name="LastSaved">
    <vt:filetime>2023-09-13T05:00:00Z</vt:filetime>
  </property>
  <property fmtid="{D5CDD505-2E9C-101B-9397-08002B2CF9AE}" pid="4" name="KSOProductBuildVer">
    <vt:lpwstr>1033-5.4.4.8063</vt:lpwstr>
  </property>
</Properties>
</file>