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10058400" cy="7772400"/>
  <p:notesSz cx="10058400" cy="7772400"/>
  <p:embeddedFontLst>
    <p:embeddedFont>
      <p:font typeface="Arimo" panose="020B0604020202020204"/>
      <p:regular r:id="rId62"/>
    </p:embeddedFont>
    <p:embeddedFont>
      <p:font typeface="Verdana" panose="020B0604030504040204"/>
      <p:regular r:id="rId63"/>
      <p:bold r:id="rId64"/>
      <p:italic r:id="rId65"/>
      <p:boldItalic r:id="rId66"/>
    </p:embeddedFont>
    <p:embeddedFont>
      <p:font typeface="IBM Plex Sans" panose="020B0503050203000203"/>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000000"/>
          </p15:clr>
        </p15:guide>
        <p15:guide id="2" pos="216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BA7CC6-0CDE-41E7-90C9-0417DF18A9FA}" styleName="Table_0">
    <a:wholeTbl>
      <a:tcTxStyle>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879BD3EE-24F2-4F86-B460-9A72E01CBC0C}" styleName="Table_1">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font" Target="fonts/font9.fntdata"/><Relationship Id="rId7" Type="http://schemas.openxmlformats.org/officeDocument/2006/relationships/slide" Target="slides/slide4.xml"/><Relationship Id="rId69" Type="http://schemas.openxmlformats.org/officeDocument/2006/relationships/font" Target="fonts/font8.fntdata"/><Relationship Id="rId68" Type="http://schemas.openxmlformats.org/officeDocument/2006/relationships/font" Target="fonts/font7.fntdata"/><Relationship Id="rId67" Type="http://schemas.openxmlformats.org/officeDocument/2006/relationships/font" Target="fonts/font6.fntdata"/><Relationship Id="rId66" Type="http://schemas.openxmlformats.org/officeDocument/2006/relationships/font" Target="fonts/font5.fntdata"/><Relationship Id="rId65" Type="http://schemas.openxmlformats.org/officeDocument/2006/relationships/font" Target="fonts/font4.fntdata"/><Relationship Id="rId64" Type="http://schemas.openxmlformats.org/officeDocument/2006/relationships/font" Target="fonts/font3.fntdata"/><Relationship Id="rId63" Type="http://schemas.openxmlformats.org/officeDocument/2006/relationships/font" Target="fonts/font2.fntdata"/><Relationship Id="rId62" Type="http://schemas.openxmlformats.org/officeDocument/2006/relationships/font" Target="fonts/font1.fntdata"/><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42"/>
        <p:cNvGrpSpPr/>
        <p:nvPr/>
      </p:nvGrpSpPr>
      <p:grpSpPr>
        <a:xfrm>
          <a:off x="0" y="0"/>
          <a:ext cx="0" cy="0"/>
          <a:chOff x="0" y="0"/>
          <a:chExt cx="0" cy="0"/>
        </a:xfrm>
      </p:grpSpPr>
      <p:sp>
        <p:nvSpPr>
          <p:cNvPr id="43" name="Google Shape;43;p1: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 name="Google Shape;44;p1: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p10: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6" name="Google Shape;226;p10: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p11: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5" name="Google Shape;235;p11: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p12: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2" name="Google Shape;242;p12: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3" name="Shape 363"/>
        <p:cNvGrpSpPr/>
        <p:nvPr/>
      </p:nvGrpSpPr>
      <p:grpSpPr>
        <a:xfrm>
          <a:off x="0" y="0"/>
          <a:ext cx="0" cy="0"/>
          <a:chOff x="0" y="0"/>
          <a:chExt cx="0" cy="0"/>
        </a:xfrm>
      </p:grpSpPr>
      <p:sp>
        <p:nvSpPr>
          <p:cNvPr id="364" name="Google Shape;364;p13: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5" name="Google Shape;365;p13: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p14: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2" name="Google Shape;372;p14: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7" name="Shape 377"/>
        <p:cNvGrpSpPr/>
        <p:nvPr/>
      </p:nvGrpSpPr>
      <p:grpSpPr>
        <a:xfrm>
          <a:off x="0" y="0"/>
          <a:ext cx="0" cy="0"/>
          <a:chOff x="0" y="0"/>
          <a:chExt cx="0" cy="0"/>
        </a:xfrm>
      </p:grpSpPr>
      <p:sp>
        <p:nvSpPr>
          <p:cNvPr id="378" name="Google Shape;378;p15: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9" name="Google Shape;379;p15: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p16: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8" name="Google Shape;388;p16: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p17: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95" name="Google Shape;395;p17: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7" name="Shape 487"/>
        <p:cNvGrpSpPr/>
        <p:nvPr/>
      </p:nvGrpSpPr>
      <p:grpSpPr>
        <a:xfrm>
          <a:off x="0" y="0"/>
          <a:ext cx="0" cy="0"/>
          <a:chOff x="0" y="0"/>
          <a:chExt cx="0" cy="0"/>
        </a:xfrm>
      </p:grpSpPr>
      <p:sp>
        <p:nvSpPr>
          <p:cNvPr id="488" name="Google Shape;488;p18: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89" name="Google Shape;489;p18: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7" name="Shape 497"/>
        <p:cNvGrpSpPr/>
        <p:nvPr/>
      </p:nvGrpSpPr>
      <p:grpSpPr>
        <a:xfrm>
          <a:off x="0" y="0"/>
          <a:ext cx="0" cy="0"/>
          <a:chOff x="0" y="0"/>
          <a:chExt cx="0" cy="0"/>
        </a:xfrm>
      </p:grpSpPr>
      <p:sp>
        <p:nvSpPr>
          <p:cNvPr id="498" name="Google Shape;498;p19: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99" name="Google Shape;499;p19: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2"/>
        <p:cNvGrpSpPr/>
        <p:nvPr/>
      </p:nvGrpSpPr>
      <p:grpSpPr>
        <a:xfrm>
          <a:off x="0" y="0"/>
          <a:ext cx="0" cy="0"/>
          <a:chOff x="0" y="0"/>
          <a:chExt cx="0" cy="0"/>
        </a:xfrm>
      </p:grpSpPr>
      <p:sp>
        <p:nvSpPr>
          <p:cNvPr id="53" name="Google Shape;53;p2: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4" name="Google Shape;54;p2: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4" name="Shape 504"/>
        <p:cNvGrpSpPr/>
        <p:nvPr/>
      </p:nvGrpSpPr>
      <p:grpSpPr>
        <a:xfrm>
          <a:off x="0" y="0"/>
          <a:ext cx="0" cy="0"/>
          <a:chOff x="0" y="0"/>
          <a:chExt cx="0" cy="0"/>
        </a:xfrm>
      </p:grpSpPr>
      <p:sp>
        <p:nvSpPr>
          <p:cNvPr id="505" name="Google Shape;505;p20: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06" name="Google Shape;506;p20: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4" name="Shape 514"/>
        <p:cNvGrpSpPr/>
        <p:nvPr/>
      </p:nvGrpSpPr>
      <p:grpSpPr>
        <a:xfrm>
          <a:off x="0" y="0"/>
          <a:ext cx="0" cy="0"/>
          <a:chOff x="0" y="0"/>
          <a:chExt cx="0" cy="0"/>
        </a:xfrm>
      </p:grpSpPr>
      <p:sp>
        <p:nvSpPr>
          <p:cNvPr id="515" name="Google Shape;515;p21: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6" name="Google Shape;516;p21: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4" name="Shape 524"/>
        <p:cNvGrpSpPr/>
        <p:nvPr/>
      </p:nvGrpSpPr>
      <p:grpSpPr>
        <a:xfrm>
          <a:off x="0" y="0"/>
          <a:ext cx="0" cy="0"/>
          <a:chOff x="0" y="0"/>
          <a:chExt cx="0" cy="0"/>
        </a:xfrm>
      </p:grpSpPr>
      <p:sp>
        <p:nvSpPr>
          <p:cNvPr id="525" name="Google Shape;525;p22: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26" name="Google Shape;526;p22: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1" name="Shape 531"/>
        <p:cNvGrpSpPr/>
        <p:nvPr/>
      </p:nvGrpSpPr>
      <p:grpSpPr>
        <a:xfrm>
          <a:off x="0" y="0"/>
          <a:ext cx="0" cy="0"/>
          <a:chOff x="0" y="0"/>
          <a:chExt cx="0" cy="0"/>
        </a:xfrm>
      </p:grpSpPr>
      <p:sp>
        <p:nvSpPr>
          <p:cNvPr id="532" name="Google Shape;532;p23: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33" name="Google Shape;533;p23: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 name="Shape 538"/>
        <p:cNvGrpSpPr/>
        <p:nvPr/>
      </p:nvGrpSpPr>
      <p:grpSpPr>
        <a:xfrm>
          <a:off x="0" y="0"/>
          <a:ext cx="0" cy="0"/>
          <a:chOff x="0" y="0"/>
          <a:chExt cx="0" cy="0"/>
        </a:xfrm>
      </p:grpSpPr>
      <p:sp>
        <p:nvSpPr>
          <p:cNvPr id="539" name="Google Shape;539;p24: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40" name="Google Shape;540;p24: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p25: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3" name="Google Shape;573;p25: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 name="Shape 623"/>
        <p:cNvGrpSpPr/>
        <p:nvPr/>
      </p:nvGrpSpPr>
      <p:grpSpPr>
        <a:xfrm>
          <a:off x="0" y="0"/>
          <a:ext cx="0" cy="0"/>
          <a:chOff x="0" y="0"/>
          <a:chExt cx="0" cy="0"/>
        </a:xfrm>
      </p:grpSpPr>
      <p:sp>
        <p:nvSpPr>
          <p:cNvPr id="624" name="Google Shape;624;p26: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25" name="Google Shape;625;p26: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7" name="Shape 667"/>
        <p:cNvGrpSpPr/>
        <p:nvPr/>
      </p:nvGrpSpPr>
      <p:grpSpPr>
        <a:xfrm>
          <a:off x="0" y="0"/>
          <a:ext cx="0" cy="0"/>
          <a:chOff x="0" y="0"/>
          <a:chExt cx="0" cy="0"/>
        </a:xfrm>
      </p:grpSpPr>
      <p:sp>
        <p:nvSpPr>
          <p:cNvPr id="668" name="Google Shape;668;p27: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69" name="Google Shape;669;p27: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 name="Shape 676"/>
        <p:cNvGrpSpPr/>
        <p:nvPr/>
      </p:nvGrpSpPr>
      <p:grpSpPr>
        <a:xfrm>
          <a:off x="0" y="0"/>
          <a:ext cx="0" cy="0"/>
          <a:chOff x="0" y="0"/>
          <a:chExt cx="0" cy="0"/>
        </a:xfrm>
      </p:grpSpPr>
      <p:sp>
        <p:nvSpPr>
          <p:cNvPr id="677" name="Google Shape;677;p28: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8" name="Google Shape;678;p28: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4" name="Shape 704"/>
        <p:cNvGrpSpPr/>
        <p:nvPr/>
      </p:nvGrpSpPr>
      <p:grpSpPr>
        <a:xfrm>
          <a:off x="0" y="0"/>
          <a:ext cx="0" cy="0"/>
          <a:chOff x="0" y="0"/>
          <a:chExt cx="0" cy="0"/>
        </a:xfrm>
      </p:grpSpPr>
      <p:sp>
        <p:nvSpPr>
          <p:cNvPr id="705" name="Google Shape;705;p29: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6" name="Google Shape;706;p29: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p3: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3" name="Google Shape;63;p3: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0" name="Shape 710"/>
        <p:cNvGrpSpPr/>
        <p:nvPr/>
      </p:nvGrpSpPr>
      <p:grpSpPr>
        <a:xfrm>
          <a:off x="0" y="0"/>
          <a:ext cx="0" cy="0"/>
          <a:chOff x="0" y="0"/>
          <a:chExt cx="0" cy="0"/>
        </a:xfrm>
      </p:grpSpPr>
      <p:sp>
        <p:nvSpPr>
          <p:cNvPr id="711" name="Google Shape;711;p30: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12" name="Google Shape;712;p30: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7" name="Shape 717"/>
        <p:cNvGrpSpPr/>
        <p:nvPr/>
      </p:nvGrpSpPr>
      <p:grpSpPr>
        <a:xfrm>
          <a:off x="0" y="0"/>
          <a:ext cx="0" cy="0"/>
          <a:chOff x="0" y="0"/>
          <a:chExt cx="0" cy="0"/>
        </a:xfrm>
      </p:grpSpPr>
      <p:sp>
        <p:nvSpPr>
          <p:cNvPr id="718" name="Google Shape;718;p31: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19" name="Google Shape;719;p31: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3" name="Shape 723"/>
        <p:cNvGrpSpPr/>
        <p:nvPr/>
      </p:nvGrpSpPr>
      <p:grpSpPr>
        <a:xfrm>
          <a:off x="0" y="0"/>
          <a:ext cx="0" cy="0"/>
          <a:chOff x="0" y="0"/>
          <a:chExt cx="0" cy="0"/>
        </a:xfrm>
      </p:grpSpPr>
      <p:sp>
        <p:nvSpPr>
          <p:cNvPr id="724" name="Google Shape;724;p32: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25" name="Google Shape;725;p32: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0" name="Shape 730"/>
        <p:cNvGrpSpPr/>
        <p:nvPr/>
      </p:nvGrpSpPr>
      <p:grpSpPr>
        <a:xfrm>
          <a:off x="0" y="0"/>
          <a:ext cx="0" cy="0"/>
          <a:chOff x="0" y="0"/>
          <a:chExt cx="0" cy="0"/>
        </a:xfrm>
      </p:grpSpPr>
      <p:sp>
        <p:nvSpPr>
          <p:cNvPr id="731" name="Google Shape;731;p33: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2" name="Google Shape;732;p33: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6" name="Shape 736"/>
        <p:cNvGrpSpPr/>
        <p:nvPr/>
      </p:nvGrpSpPr>
      <p:grpSpPr>
        <a:xfrm>
          <a:off x="0" y="0"/>
          <a:ext cx="0" cy="0"/>
          <a:chOff x="0" y="0"/>
          <a:chExt cx="0" cy="0"/>
        </a:xfrm>
      </p:grpSpPr>
      <p:sp>
        <p:nvSpPr>
          <p:cNvPr id="737" name="Google Shape;737;p34: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8" name="Google Shape;738;p34: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2" name="Shape 742"/>
        <p:cNvGrpSpPr/>
        <p:nvPr/>
      </p:nvGrpSpPr>
      <p:grpSpPr>
        <a:xfrm>
          <a:off x="0" y="0"/>
          <a:ext cx="0" cy="0"/>
          <a:chOff x="0" y="0"/>
          <a:chExt cx="0" cy="0"/>
        </a:xfrm>
      </p:grpSpPr>
      <p:sp>
        <p:nvSpPr>
          <p:cNvPr id="743" name="Google Shape;743;p35: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44" name="Google Shape;744;p35: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8" name="Shape 748"/>
        <p:cNvGrpSpPr/>
        <p:nvPr/>
      </p:nvGrpSpPr>
      <p:grpSpPr>
        <a:xfrm>
          <a:off x="0" y="0"/>
          <a:ext cx="0" cy="0"/>
          <a:chOff x="0" y="0"/>
          <a:chExt cx="0" cy="0"/>
        </a:xfrm>
      </p:grpSpPr>
      <p:sp>
        <p:nvSpPr>
          <p:cNvPr id="749" name="Google Shape;749;p36: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50" name="Google Shape;750;p36: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3" name="Shape 753"/>
        <p:cNvGrpSpPr/>
        <p:nvPr/>
      </p:nvGrpSpPr>
      <p:grpSpPr>
        <a:xfrm>
          <a:off x="0" y="0"/>
          <a:ext cx="0" cy="0"/>
          <a:chOff x="0" y="0"/>
          <a:chExt cx="0" cy="0"/>
        </a:xfrm>
      </p:grpSpPr>
      <p:sp>
        <p:nvSpPr>
          <p:cNvPr id="754" name="Google Shape;754;p37: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55" name="Google Shape;755;p37: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9" name="Shape 759"/>
        <p:cNvGrpSpPr/>
        <p:nvPr/>
      </p:nvGrpSpPr>
      <p:grpSpPr>
        <a:xfrm>
          <a:off x="0" y="0"/>
          <a:ext cx="0" cy="0"/>
          <a:chOff x="0" y="0"/>
          <a:chExt cx="0" cy="0"/>
        </a:xfrm>
      </p:grpSpPr>
      <p:sp>
        <p:nvSpPr>
          <p:cNvPr id="760" name="Google Shape;760;p38: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61" name="Google Shape;761;p38: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6" name="Shape 766"/>
        <p:cNvGrpSpPr/>
        <p:nvPr/>
      </p:nvGrpSpPr>
      <p:grpSpPr>
        <a:xfrm>
          <a:off x="0" y="0"/>
          <a:ext cx="0" cy="0"/>
          <a:chOff x="0" y="0"/>
          <a:chExt cx="0" cy="0"/>
        </a:xfrm>
      </p:grpSpPr>
      <p:sp>
        <p:nvSpPr>
          <p:cNvPr id="767" name="Google Shape;767;p39: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68" name="Google Shape;768;p39: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p4: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4: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2" name="Shape 772"/>
        <p:cNvGrpSpPr/>
        <p:nvPr/>
      </p:nvGrpSpPr>
      <p:grpSpPr>
        <a:xfrm>
          <a:off x="0" y="0"/>
          <a:ext cx="0" cy="0"/>
          <a:chOff x="0" y="0"/>
          <a:chExt cx="0" cy="0"/>
        </a:xfrm>
      </p:grpSpPr>
      <p:sp>
        <p:nvSpPr>
          <p:cNvPr id="773" name="Google Shape;773;p40: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74" name="Google Shape;774;p40: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9" name="Shape 779"/>
        <p:cNvGrpSpPr/>
        <p:nvPr/>
      </p:nvGrpSpPr>
      <p:grpSpPr>
        <a:xfrm>
          <a:off x="0" y="0"/>
          <a:ext cx="0" cy="0"/>
          <a:chOff x="0" y="0"/>
          <a:chExt cx="0" cy="0"/>
        </a:xfrm>
      </p:grpSpPr>
      <p:sp>
        <p:nvSpPr>
          <p:cNvPr id="780" name="Google Shape;780;p41: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81" name="Google Shape;781;p41: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6" name="Shape 786"/>
        <p:cNvGrpSpPr/>
        <p:nvPr/>
      </p:nvGrpSpPr>
      <p:grpSpPr>
        <a:xfrm>
          <a:off x="0" y="0"/>
          <a:ext cx="0" cy="0"/>
          <a:chOff x="0" y="0"/>
          <a:chExt cx="0" cy="0"/>
        </a:xfrm>
      </p:grpSpPr>
      <p:sp>
        <p:nvSpPr>
          <p:cNvPr id="787" name="Google Shape;787;p42: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88" name="Google Shape;788;p42: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2" name="Shape 792"/>
        <p:cNvGrpSpPr/>
        <p:nvPr/>
      </p:nvGrpSpPr>
      <p:grpSpPr>
        <a:xfrm>
          <a:off x="0" y="0"/>
          <a:ext cx="0" cy="0"/>
          <a:chOff x="0" y="0"/>
          <a:chExt cx="0" cy="0"/>
        </a:xfrm>
      </p:grpSpPr>
      <p:sp>
        <p:nvSpPr>
          <p:cNvPr id="793" name="Google Shape;793;p43: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94" name="Google Shape;794;p43: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9" name="Shape 799"/>
        <p:cNvGrpSpPr/>
        <p:nvPr/>
      </p:nvGrpSpPr>
      <p:grpSpPr>
        <a:xfrm>
          <a:off x="0" y="0"/>
          <a:ext cx="0" cy="0"/>
          <a:chOff x="0" y="0"/>
          <a:chExt cx="0" cy="0"/>
        </a:xfrm>
      </p:grpSpPr>
      <p:sp>
        <p:nvSpPr>
          <p:cNvPr id="800" name="Google Shape;800;p44: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01" name="Google Shape;801;p44: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5" name="Shape 805"/>
        <p:cNvGrpSpPr/>
        <p:nvPr/>
      </p:nvGrpSpPr>
      <p:grpSpPr>
        <a:xfrm>
          <a:off x="0" y="0"/>
          <a:ext cx="0" cy="0"/>
          <a:chOff x="0" y="0"/>
          <a:chExt cx="0" cy="0"/>
        </a:xfrm>
      </p:grpSpPr>
      <p:sp>
        <p:nvSpPr>
          <p:cNvPr id="806" name="Google Shape;806;p45: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07" name="Google Shape;807;p45: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2" name="Shape 812"/>
        <p:cNvGrpSpPr/>
        <p:nvPr/>
      </p:nvGrpSpPr>
      <p:grpSpPr>
        <a:xfrm>
          <a:off x="0" y="0"/>
          <a:ext cx="0" cy="0"/>
          <a:chOff x="0" y="0"/>
          <a:chExt cx="0" cy="0"/>
        </a:xfrm>
      </p:grpSpPr>
      <p:sp>
        <p:nvSpPr>
          <p:cNvPr id="813" name="Google Shape;813;p46: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14" name="Google Shape;814;p46: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9" name="Shape 819"/>
        <p:cNvGrpSpPr/>
        <p:nvPr/>
      </p:nvGrpSpPr>
      <p:grpSpPr>
        <a:xfrm>
          <a:off x="0" y="0"/>
          <a:ext cx="0" cy="0"/>
          <a:chOff x="0" y="0"/>
          <a:chExt cx="0" cy="0"/>
        </a:xfrm>
      </p:grpSpPr>
      <p:sp>
        <p:nvSpPr>
          <p:cNvPr id="820" name="Google Shape;820;p47: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1" name="Google Shape;821;p47: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6" name="Shape 826"/>
        <p:cNvGrpSpPr/>
        <p:nvPr/>
      </p:nvGrpSpPr>
      <p:grpSpPr>
        <a:xfrm>
          <a:off x="0" y="0"/>
          <a:ext cx="0" cy="0"/>
          <a:chOff x="0" y="0"/>
          <a:chExt cx="0" cy="0"/>
        </a:xfrm>
      </p:grpSpPr>
      <p:sp>
        <p:nvSpPr>
          <p:cNvPr id="827" name="Google Shape;827;p48: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8" name="Google Shape;828;p48: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3" name="Shape 833"/>
        <p:cNvGrpSpPr/>
        <p:nvPr/>
      </p:nvGrpSpPr>
      <p:grpSpPr>
        <a:xfrm>
          <a:off x="0" y="0"/>
          <a:ext cx="0" cy="0"/>
          <a:chOff x="0" y="0"/>
          <a:chExt cx="0" cy="0"/>
        </a:xfrm>
      </p:grpSpPr>
      <p:sp>
        <p:nvSpPr>
          <p:cNvPr id="834" name="Google Shape;834;p49: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5" name="Google Shape;835;p49: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p5: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7" name="Google Shape;77;p5: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9" name="Shape 839"/>
        <p:cNvGrpSpPr/>
        <p:nvPr/>
      </p:nvGrpSpPr>
      <p:grpSpPr>
        <a:xfrm>
          <a:off x="0" y="0"/>
          <a:ext cx="0" cy="0"/>
          <a:chOff x="0" y="0"/>
          <a:chExt cx="0" cy="0"/>
        </a:xfrm>
      </p:grpSpPr>
      <p:sp>
        <p:nvSpPr>
          <p:cNvPr id="840" name="Google Shape;840;p50: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41" name="Google Shape;841;p50: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6" name="Shape 846"/>
        <p:cNvGrpSpPr/>
        <p:nvPr/>
      </p:nvGrpSpPr>
      <p:grpSpPr>
        <a:xfrm>
          <a:off x="0" y="0"/>
          <a:ext cx="0" cy="0"/>
          <a:chOff x="0" y="0"/>
          <a:chExt cx="0" cy="0"/>
        </a:xfrm>
      </p:grpSpPr>
      <p:sp>
        <p:nvSpPr>
          <p:cNvPr id="847" name="Google Shape;847;p51: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48" name="Google Shape;848;p51: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3" name="Shape 853"/>
        <p:cNvGrpSpPr/>
        <p:nvPr/>
      </p:nvGrpSpPr>
      <p:grpSpPr>
        <a:xfrm>
          <a:off x="0" y="0"/>
          <a:ext cx="0" cy="0"/>
          <a:chOff x="0" y="0"/>
          <a:chExt cx="0" cy="0"/>
        </a:xfrm>
      </p:grpSpPr>
      <p:sp>
        <p:nvSpPr>
          <p:cNvPr id="854" name="Google Shape;854;p52: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5" name="Google Shape;855;p52: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0" name="Shape 860"/>
        <p:cNvGrpSpPr/>
        <p:nvPr/>
      </p:nvGrpSpPr>
      <p:grpSpPr>
        <a:xfrm>
          <a:off x="0" y="0"/>
          <a:ext cx="0" cy="0"/>
          <a:chOff x="0" y="0"/>
          <a:chExt cx="0" cy="0"/>
        </a:xfrm>
      </p:grpSpPr>
      <p:sp>
        <p:nvSpPr>
          <p:cNvPr id="861" name="Google Shape;861;p53: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62" name="Google Shape;862;p53: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p54: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0" name="Google Shape;870;p54: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5" name="Shape 875"/>
        <p:cNvGrpSpPr/>
        <p:nvPr/>
      </p:nvGrpSpPr>
      <p:grpSpPr>
        <a:xfrm>
          <a:off x="0" y="0"/>
          <a:ext cx="0" cy="0"/>
          <a:chOff x="0" y="0"/>
          <a:chExt cx="0" cy="0"/>
        </a:xfrm>
      </p:grpSpPr>
      <p:sp>
        <p:nvSpPr>
          <p:cNvPr id="876" name="Google Shape;876;p55: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7" name="Google Shape;877;p55: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6: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 name="Google Shape;87;p6: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7: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7: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8: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7" name="Google Shape;107;p8: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9:notes"/>
          <p:cNvSpPr txBox="1"/>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1" name="Google Shape;151;p9:notes"/>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4" name="Shape 14"/>
        <p:cNvGrpSpPr/>
        <p:nvPr/>
      </p:nvGrpSpPr>
      <p:grpSpPr>
        <a:xfrm>
          <a:off x="0" y="0"/>
          <a:ext cx="0" cy="0"/>
          <a:chOff x="0" y="0"/>
          <a:chExt cx="0" cy="0"/>
        </a:xfrm>
      </p:grpSpPr>
      <p:sp>
        <p:nvSpPr>
          <p:cNvPr id="15" name="Google Shape;15;p57"/>
          <p:cNvSpPr txBox="1"/>
          <p:nvPr>
            <p:ph type="title"/>
          </p:nvPr>
        </p:nvSpPr>
        <p:spPr>
          <a:xfrm>
            <a:off x="4281844" y="441461"/>
            <a:ext cx="1494710" cy="5613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500" b="1" i="0">
                <a:solidFill>
                  <a:srgbClr val="006699"/>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57"/>
          <p:cNvSpPr txBox="1"/>
          <p:nvPr>
            <p:ph type="body" idx="1"/>
          </p:nvPr>
        </p:nvSpPr>
        <p:spPr>
          <a:xfrm>
            <a:off x="974822" y="1367562"/>
            <a:ext cx="4613910" cy="164528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300" b="0" i="0">
                <a:solidFill>
                  <a:schemeClr val="dk1"/>
                </a:solidFill>
                <a:latin typeface="Courier New" panose="02070309020205020404"/>
                <a:ea typeface="Courier New" panose="02070309020205020404"/>
                <a:cs typeface="Courier New" panose="02070309020205020404"/>
                <a:sym typeface="Courier New" panose="02070309020205020404"/>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7" name="Google Shape;17;p57"/>
          <p:cNvSpPr txBox="1"/>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7"/>
          <p:cNvSpPr txBox="1"/>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7"/>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1pPr>
            <a:lvl2pPr marL="38100" marR="0" lvl="1"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2pPr>
            <a:lvl3pPr marL="38100" marR="0" lvl="2"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3pPr>
            <a:lvl4pPr marL="38100" marR="0" lvl="3"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4pPr>
            <a:lvl5pPr marL="38100" marR="0" lvl="4"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5pPr>
            <a:lvl6pPr marL="38100" marR="0" lvl="5"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6pPr>
            <a:lvl7pPr marL="38100" marR="0" lvl="6"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7pPr>
            <a:lvl8pPr marL="38100" marR="0" lvl="7"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8pPr>
            <a:lvl9pPr marL="38100" marR="0" lvl="8"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0" name="Shape 20"/>
        <p:cNvGrpSpPr/>
        <p:nvPr/>
      </p:nvGrpSpPr>
      <p:grpSpPr>
        <a:xfrm>
          <a:off x="0" y="0"/>
          <a:ext cx="0" cy="0"/>
          <a:chOff x="0" y="0"/>
          <a:chExt cx="0" cy="0"/>
        </a:xfrm>
      </p:grpSpPr>
      <p:sp>
        <p:nvSpPr>
          <p:cNvPr id="21" name="Google Shape;21;p58"/>
          <p:cNvSpPr txBox="1"/>
          <p:nvPr>
            <p:ph type="title"/>
          </p:nvPr>
        </p:nvSpPr>
        <p:spPr>
          <a:xfrm>
            <a:off x="4281844" y="441461"/>
            <a:ext cx="1494710" cy="5613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500" b="1" i="0">
                <a:solidFill>
                  <a:srgbClr val="006699"/>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8"/>
          <p:cNvSpPr txBox="1"/>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8"/>
          <p:cNvSpPr txBox="1"/>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8"/>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1pPr>
            <a:lvl2pPr marL="38100" marR="0" lvl="1"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2pPr>
            <a:lvl3pPr marL="38100" marR="0" lvl="2"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3pPr>
            <a:lvl4pPr marL="38100" marR="0" lvl="3"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4pPr>
            <a:lvl5pPr marL="38100" marR="0" lvl="4"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5pPr>
            <a:lvl6pPr marL="38100" marR="0" lvl="5"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6pPr>
            <a:lvl7pPr marL="38100" marR="0" lvl="6"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7pPr>
            <a:lvl8pPr marL="38100" marR="0" lvl="7"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8pPr>
            <a:lvl9pPr marL="38100" marR="0" lvl="8"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25" name="Shape 25"/>
        <p:cNvGrpSpPr/>
        <p:nvPr/>
      </p:nvGrpSpPr>
      <p:grpSpPr>
        <a:xfrm>
          <a:off x="0" y="0"/>
          <a:ext cx="0" cy="0"/>
          <a:chOff x="0" y="0"/>
          <a:chExt cx="0" cy="0"/>
        </a:xfrm>
      </p:grpSpPr>
      <p:sp>
        <p:nvSpPr>
          <p:cNvPr id="26" name="Google Shape;26;p59"/>
          <p:cNvSpPr txBox="1"/>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9"/>
          <p:cNvSpPr txBox="1"/>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9"/>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1pPr>
            <a:lvl2pPr marL="38100" marR="0" lvl="1"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2pPr>
            <a:lvl3pPr marL="38100" marR="0" lvl="2"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3pPr>
            <a:lvl4pPr marL="38100" marR="0" lvl="3"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4pPr>
            <a:lvl5pPr marL="38100" marR="0" lvl="4"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5pPr>
            <a:lvl6pPr marL="38100" marR="0" lvl="5"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6pPr>
            <a:lvl7pPr marL="38100" marR="0" lvl="6"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7pPr>
            <a:lvl8pPr marL="38100" marR="0" lvl="7"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8pPr>
            <a:lvl9pPr marL="38100" marR="0" lvl="8"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29" name="Shape 29"/>
        <p:cNvGrpSpPr/>
        <p:nvPr/>
      </p:nvGrpSpPr>
      <p:grpSpPr>
        <a:xfrm>
          <a:off x="0" y="0"/>
          <a:ext cx="0" cy="0"/>
          <a:chOff x="0" y="0"/>
          <a:chExt cx="0" cy="0"/>
        </a:xfrm>
      </p:grpSpPr>
      <p:sp>
        <p:nvSpPr>
          <p:cNvPr id="30" name="Google Shape;30;p60"/>
          <p:cNvSpPr txBox="1"/>
          <p:nvPr>
            <p:ph type="ctrTitle"/>
          </p:nvPr>
        </p:nvSpPr>
        <p:spPr>
          <a:xfrm>
            <a:off x="4281844" y="441461"/>
            <a:ext cx="1494710" cy="5613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500" b="1" i="0">
                <a:solidFill>
                  <a:srgbClr val="006699"/>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0"/>
          <p:cNvSpPr txBox="1"/>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0"/>
          <p:cNvSpPr txBox="1"/>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0"/>
          <p:cNvSpPr txBox="1"/>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0"/>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1pPr>
            <a:lvl2pPr marL="38100" marR="0" lvl="1"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2pPr>
            <a:lvl3pPr marL="38100" marR="0" lvl="2"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3pPr>
            <a:lvl4pPr marL="38100" marR="0" lvl="3"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4pPr>
            <a:lvl5pPr marL="38100" marR="0" lvl="4"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5pPr>
            <a:lvl6pPr marL="38100" marR="0" lvl="5"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6pPr>
            <a:lvl7pPr marL="38100" marR="0" lvl="6"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7pPr>
            <a:lvl8pPr marL="38100" marR="0" lvl="7"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8pPr>
            <a:lvl9pPr marL="38100" marR="0" lvl="8"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35" name="Shape 35"/>
        <p:cNvGrpSpPr/>
        <p:nvPr/>
      </p:nvGrpSpPr>
      <p:grpSpPr>
        <a:xfrm>
          <a:off x="0" y="0"/>
          <a:ext cx="0" cy="0"/>
          <a:chOff x="0" y="0"/>
          <a:chExt cx="0" cy="0"/>
        </a:xfrm>
      </p:grpSpPr>
      <p:sp>
        <p:nvSpPr>
          <p:cNvPr id="36" name="Google Shape;36;p61"/>
          <p:cNvSpPr txBox="1"/>
          <p:nvPr>
            <p:ph type="title"/>
          </p:nvPr>
        </p:nvSpPr>
        <p:spPr>
          <a:xfrm>
            <a:off x="4281844" y="441461"/>
            <a:ext cx="1494710" cy="5613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500" b="1" i="0">
                <a:solidFill>
                  <a:srgbClr val="006699"/>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1"/>
          <p:cNvSpPr txBox="1"/>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8" name="Google Shape;38;p61"/>
          <p:cNvSpPr txBox="1"/>
          <p:nvPr>
            <p:ph type="body" idx="2"/>
          </p:nvPr>
        </p:nvSpPr>
        <p:spPr>
          <a:xfrm>
            <a:off x="5180076"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9" name="Google Shape;39;p61"/>
          <p:cNvSpPr txBox="1"/>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1"/>
          <p:cNvSpPr txBox="1"/>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1"/>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1pPr>
            <a:lvl2pPr marL="38100" marR="0" lvl="1"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2pPr>
            <a:lvl3pPr marL="38100" marR="0" lvl="2"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3pPr>
            <a:lvl4pPr marL="38100" marR="0" lvl="3"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4pPr>
            <a:lvl5pPr marL="38100" marR="0" lvl="4"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5pPr>
            <a:lvl6pPr marL="38100" marR="0" lvl="5"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6pPr>
            <a:lvl7pPr marL="38100" marR="0" lvl="6"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7pPr>
            <a:lvl8pPr marL="38100" marR="0" lvl="7"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8pPr>
            <a:lvl9pPr marL="38100" marR="0" lvl="8" indent="0" algn="l">
              <a:lnSpc>
                <a:spcPct val="100000"/>
              </a:lnSpc>
              <a:spcBef>
                <a:spcPts val="0"/>
              </a:spcBef>
              <a:buNone/>
              <a:defRPr sz="1100" b="1" i="0">
                <a:solidFill>
                  <a:srgbClr val="006699"/>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56"/>
          <p:cNvSpPr/>
          <p:nvPr/>
        </p:nvSpPr>
        <p:spPr>
          <a:xfrm>
            <a:off x="0" y="114300"/>
            <a:ext cx="251460" cy="2514600"/>
          </a:xfrm>
          <a:custGeom>
            <a:avLst/>
            <a:gdLst/>
            <a:ahLst/>
            <a:cxnLst/>
            <a:rect l="l" t="t" r="r" b="b"/>
            <a:pathLst>
              <a:path w="251460" h="2514600" extrusionOk="0">
                <a:moveTo>
                  <a:pt x="251459" y="2514600"/>
                </a:moveTo>
                <a:lnTo>
                  <a:pt x="0" y="2514600"/>
                </a:lnTo>
                <a:lnTo>
                  <a:pt x="0" y="0"/>
                </a:lnTo>
                <a:lnTo>
                  <a:pt x="251459" y="0"/>
                </a:lnTo>
                <a:lnTo>
                  <a:pt x="251459" y="2514600"/>
                </a:lnTo>
                <a:close/>
              </a:path>
            </a:pathLst>
          </a:custGeom>
          <a:solidFill>
            <a:srgbClr val="3366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7;p56"/>
          <p:cNvSpPr/>
          <p:nvPr/>
        </p:nvSpPr>
        <p:spPr>
          <a:xfrm>
            <a:off x="502919" y="1062227"/>
            <a:ext cx="8884920" cy="0"/>
          </a:xfrm>
          <a:custGeom>
            <a:avLst/>
            <a:gdLst/>
            <a:ahLst/>
            <a:cxnLst/>
            <a:rect l="l" t="t" r="r" b="b"/>
            <a:pathLst>
              <a:path w="8884920" h="120000" extrusionOk="0">
                <a:moveTo>
                  <a:pt x="0" y="0"/>
                </a:moveTo>
                <a:lnTo>
                  <a:pt x="8884920" y="0"/>
                </a:lnTo>
              </a:path>
            </a:pathLst>
          </a:custGeom>
          <a:noFill/>
          <a:ln w="21325" cap="flat" cmpd="sng">
            <a:solidFill>
              <a:srgbClr val="3366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Google Shape;8;p56"/>
          <p:cNvSpPr/>
          <p:nvPr/>
        </p:nvSpPr>
        <p:spPr>
          <a:xfrm>
            <a:off x="0" y="2628900"/>
            <a:ext cx="251459" cy="5029200"/>
          </a:xfrm>
          <a:prstGeom prst="rect">
            <a:avLst/>
          </a:prstGeom>
          <a:blipFill rotWithShape="1">
            <a:blip r:embed="rId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Google Shape;9;p56"/>
          <p:cNvSpPr txBox="1"/>
          <p:nvPr>
            <p:ph type="title"/>
          </p:nvPr>
        </p:nvSpPr>
        <p:spPr>
          <a:xfrm>
            <a:off x="4281844" y="441461"/>
            <a:ext cx="1494710" cy="5613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500" b="1" i="0" u="none" strike="noStrike" cap="none">
                <a:solidFill>
                  <a:srgbClr val="006699"/>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56"/>
          <p:cNvSpPr txBox="1"/>
          <p:nvPr>
            <p:ph type="body" idx="1"/>
          </p:nvPr>
        </p:nvSpPr>
        <p:spPr>
          <a:xfrm>
            <a:off x="974822" y="1367562"/>
            <a:ext cx="4613910" cy="164528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300" b="0" i="0" u="none" strike="noStrike" cap="none">
                <a:solidFill>
                  <a:schemeClr val="dk1"/>
                </a:solidFill>
                <a:latin typeface="Courier New" panose="02070309020205020404"/>
                <a:ea typeface="Courier New" panose="02070309020205020404"/>
                <a:cs typeface="Courier New" panose="02070309020205020404"/>
                <a:sym typeface="Courier New" panose="020703090202050204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1" name="Google Shape;11;p56"/>
          <p:cNvSpPr txBox="1"/>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56"/>
          <p:cNvSpPr txBox="1"/>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56"/>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1" i="0" u="none">
                <a:solidFill>
                  <a:srgbClr val="006699"/>
                </a:solidFill>
                <a:latin typeface="Arial" panose="020B0604020202020204"/>
                <a:ea typeface="Arial" panose="020B0604020202020204"/>
                <a:cs typeface="Arial" panose="020B0604020202020204"/>
                <a:sym typeface="Arial" panose="020B0604020202020204"/>
              </a:defRPr>
            </a:lvl1pPr>
            <a:lvl2pPr marL="38100" marR="0" lvl="1" indent="0" algn="l" rtl="0">
              <a:lnSpc>
                <a:spcPct val="100000"/>
              </a:lnSpc>
              <a:spcBef>
                <a:spcPts val="0"/>
              </a:spcBef>
              <a:buNone/>
              <a:defRPr sz="1100" b="1" i="0" u="none">
                <a:solidFill>
                  <a:srgbClr val="006699"/>
                </a:solidFill>
                <a:latin typeface="Arial" panose="020B0604020202020204"/>
                <a:ea typeface="Arial" panose="020B0604020202020204"/>
                <a:cs typeface="Arial" panose="020B0604020202020204"/>
                <a:sym typeface="Arial" panose="020B0604020202020204"/>
              </a:defRPr>
            </a:lvl2pPr>
            <a:lvl3pPr marL="38100" marR="0" lvl="2" indent="0" algn="l" rtl="0">
              <a:lnSpc>
                <a:spcPct val="100000"/>
              </a:lnSpc>
              <a:spcBef>
                <a:spcPts val="0"/>
              </a:spcBef>
              <a:buNone/>
              <a:defRPr sz="1100" b="1" i="0" u="none">
                <a:solidFill>
                  <a:srgbClr val="006699"/>
                </a:solidFill>
                <a:latin typeface="Arial" panose="020B0604020202020204"/>
                <a:ea typeface="Arial" panose="020B0604020202020204"/>
                <a:cs typeface="Arial" panose="020B0604020202020204"/>
                <a:sym typeface="Arial" panose="020B0604020202020204"/>
              </a:defRPr>
            </a:lvl3pPr>
            <a:lvl4pPr marL="38100" marR="0" lvl="3" indent="0" algn="l" rtl="0">
              <a:lnSpc>
                <a:spcPct val="100000"/>
              </a:lnSpc>
              <a:spcBef>
                <a:spcPts val="0"/>
              </a:spcBef>
              <a:buNone/>
              <a:defRPr sz="1100" b="1" i="0" u="none">
                <a:solidFill>
                  <a:srgbClr val="006699"/>
                </a:solidFill>
                <a:latin typeface="Arial" panose="020B0604020202020204"/>
                <a:ea typeface="Arial" panose="020B0604020202020204"/>
                <a:cs typeface="Arial" panose="020B0604020202020204"/>
                <a:sym typeface="Arial" panose="020B0604020202020204"/>
              </a:defRPr>
            </a:lvl4pPr>
            <a:lvl5pPr marL="38100" marR="0" lvl="4" indent="0" algn="l" rtl="0">
              <a:lnSpc>
                <a:spcPct val="100000"/>
              </a:lnSpc>
              <a:spcBef>
                <a:spcPts val="0"/>
              </a:spcBef>
              <a:buNone/>
              <a:defRPr sz="1100" b="1" i="0" u="none">
                <a:solidFill>
                  <a:srgbClr val="006699"/>
                </a:solidFill>
                <a:latin typeface="Arial" panose="020B0604020202020204"/>
                <a:ea typeface="Arial" panose="020B0604020202020204"/>
                <a:cs typeface="Arial" panose="020B0604020202020204"/>
                <a:sym typeface="Arial" panose="020B0604020202020204"/>
              </a:defRPr>
            </a:lvl5pPr>
            <a:lvl6pPr marL="38100" marR="0" lvl="5" indent="0" algn="l" rtl="0">
              <a:lnSpc>
                <a:spcPct val="100000"/>
              </a:lnSpc>
              <a:spcBef>
                <a:spcPts val="0"/>
              </a:spcBef>
              <a:buNone/>
              <a:defRPr sz="1100" b="1" i="0" u="none">
                <a:solidFill>
                  <a:srgbClr val="006699"/>
                </a:solidFill>
                <a:latin typeface="Arial" panose="020B0604020202020204"/>
                <a:ea typeface="Arial" panose="020B0604020202020204"/>
                <a:cs typeface="Arial" panose="020B0604020202020204"/>
                <a:sym typeface="Arial" panose="020B0604020202020204"/>
              </a:defRPr>
            </a:lvl6pPr>
            <a:lvl7pPr marL="38100" marR="0" lvl="6" indent="0" algn="l" rtl="0">
              <a:lnSpc>
                <a:spcPct val="100000"/>
              </a:lnSpc>
              <a:spcBef>
                <a:spcPts val="0"/>
              </a:spcBef>
              <a:buNone/>
              <a:defRPr sz="1100" b="1" i="0" u="none">
                <a:solidFill>
                  <a:srgbClr val="006699"/>
                </a:solidFill>
                <a:latin typeface="Arial" panose="020B0604020202020204"/>
                <a:ea typeface="Arial" panose="020B0604020202020204"/>
                <a:cs typeface="Arial" panose="020B0604020202020204"/>
                <a:sym typeface="Arial" panose="020B0604020202020204"/>
              </a:defRPr>
            </a:lvl7pPr>
            <a:lvl8pPr marL="38100" marR="0" lvl="7" indent="0" algn="l" rtl="0">
              <a:lnSpc>
                <a:spcPct val="100000"/>
              </a:lnSpc>
              <a:spcBef>
                <a:spcPts val="0"/>
              </a:spcBef>
              <a:buNone/>
              <a:defRPr sz="1100" b="1" i="0" u="none">
                <a:solidFill>
                  <a:srgbClr val="006699"/>
                </a:solidFill>
                <a:latin typeface="Arial" panose="020B0604020202020204"/>
                <a:ea typeface="Arial" panose="020B0604020202020204"/>
                <a:cs typeface="Arial" panose="020B0604020202020204"/>
                <a:sym typeface="Arial" panose="020B0604020202020204"/>
              </a:defRPr>
            </a:lvl8pPr>
            <a:lvl9pPr marL="38100" marR="0" lvl="8" indent="0" algn="l" rtl="0">
              <a:lnSpc>
                <a:spcPct val="100000"/>
              </a:lnSpc>
              <a:spcBef>
                <a:spcPts val="0"/>
              </a:spcBef>
              <a:buNone/>
              <a:defRPr sz="1100" b="1" i="0" u="none">
                <a:solidFill>
                  <a:srgbClr val="006699"/>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9" Type="http://schemas.openxmlformats.org/officeDocument/2006/relationships/image" Target="../media/image48.png"/><Relationship Id="rId8" Type="http://schemas.openxmlformats.org/officeDocument/2006/relationships/image" Target="../media/image47.png"/><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image" Target="../media/image44.png"/><Relationship Id="rId48" Type="http://schemas.openxmlformats.org/officeDocument/2006/relationships/notesSlide" Target="../notesSlides/notesSlide12.xml"/><Relationship Id="rId47" Type="http://schemas.openxmlformats.org/officeDocument/2006/relationships/slideLayout" Target="../slideLayouts/slideLayout2.xml"/><Relationship Id="rId46" Type="http://schemas.openxmlformats.org/officeDocument/2006/relationships/image" Target="../media/image85.png"/><Relationship Id="rId45" Type="http://schemas.openxmlformats.org/officeDocument/2006/relationships/image" Target="../media/image84.png"/><Relationship Id="rId44" Type="http://schemas.openxmlformats.org/officeDocument/2006/relationships/image" Target="../media/image83.png"/><Relationship Id="rId43" Type="http://schemas.openxmlformats.org/officeDocument/2006/relationships/image" Target="../media/image82.png"/><Relationship Id="rId42" Type="http://schemas.openxmlformats.org/officeDocument/2006/relationships/image" Target="../media/image81.png"/><Relationship Id="rId41" Type="http://schemas.openxmlformats.org/officeDocument/2006/relationships/image" Target="../media/image80.png"/><Relationship Id="rId40" Type="http://schemas.openxmlformats.org/officeDocument/2006/relationships/image" Target="../media/image79.png"/><Relationship Id="rId4" Type="http://schemas.openxmlformats.org/officeDocument/2006/relationships/image" Target="../media/image43.png"/><Relationship Id="rId39" Type="http://schemas.openxmlformats.org/officeDocument/2006/relationships/image" Target="../media/image78.png"/><Relationship Id="rId38" Type="http://schemas.openxmlformats.org/officeDocument/2006/relationships/image" Target="../media/image77.png"/><Relationship Id="rId37" Type="http://schemas.openxmlformats.org/officeDocument/2006/relationships/image" Target="../media/image76.png"/><Relationship Id="rId36" Type="http://schemas.openxmlformats.org/officeDocument/2006/relationships/image" Target="../media/image75.png"/><Relationship Id="rId35" Type="http://schemas.openxmlformats.org/officeDocument/2006/relationships/image" Target="../media/image74.png"/><Relationship Id="rId34" Type="http://schemas.openxmlformats.org/officeDocument/2006/relationships/image" Target="../media/image73.png"/><Relationship Id="rId33" Type="http://schemas.openxmlformats.org/officeDocument/2006/relationships/image" Target="../media/image72.png"/><Relationship Id="rId32" Type="http://schemas.openxmlformats.org/officeDocument/2006/relationships/image" Target="../media/image71.png"/><Relationship Id="rId31" Type="http://schemas.openxmlformats.org/officeDocument/2006/relationships/image" Target="../media/image70.png"/><Relationship Id="rId30" Type="http://schemas.openxmlformats.org/officeDocument/2006/relationships/image" Target="../media/image69.png"/><Relationship Id="rId3" Type="http://schemas.openxmlformats.org/officeDocument/2006/relationships/image" Target="../media/image42.png"/><Relationship Id="rId29" Type="http://schemas.openxmlformats.org/officeDocument/2006/relationships/image" Target="../media/image68.png"/><Relationship Id="rId28" Type="http://schemas.openxmlformats.org/officeDocument/2006/relationships/image" Target="../media/image67.png"/><Relationship Id="rId27" Type="http://schemas.openxmlformats.org/officeDocument/2006/relationships/image" Target="../media/image66.png"/><Relationship Id="rId26" Type="http://schemas.openxmlformats.org/officeDocument/2006/relationships/image" Target="../media/image65.png"/><Relationship Id="rId25" Type="http://schemas.openxmlformats.org/officeDocument/2006/relationships/image" Target="../media/image64.png"/><Relationship Id="rId24" Type="http://schemas.openxmlformats.org/officeDocument/2006/relationships/image" Target="../media/image63.png"/><Relationship Id="rId23" Type="http://schemas.openxmlformats.org/officeDocument/2006/relationships/image" Target="../media/image62.png"/><Relationship Id="rId22" Type="http://schemas.openxmlformats.org/officeDocument/2006/relationships/image" Target="../media/image61.png"/><Relationship Id="rId21" Type="http://schemas.openxmlformats.org/officeDocument/2006/relationships/image" Target="../media/image60.png"/><Relationship Id="rId20" Type="http://schemas.openxmlformats.org/officeDocument/2006/relationships/image" Target="../media/image59.png"/><Relationship Id="rId2" Type="http://schemas.openxmlformats.org/officeDocument/2006/relationships/image" Target="../media/image41.png"/><Relationship Id="rId19" Type="http://schemas.openxmlformats.org/officeDocument/2006/relationships/image" Target="../media/image58.png"/><Relationship Id="rId18" Type="http://schemas.openxmlformats.org/officeDocument/2006/relationships/image" Target="../media/image57.png"/><Relationship Id="rId17" Type="http://schemas.openxmlformats.org/officeDocument/2006/relationships/image" Target="../media/image56.png"/><Relationship Id="rId16" Type="http://schemas.openxmlformats.org/officeDocument/2006/relationships/image" Target="../media/image55.png"/><Relationship Id="rId15" Type="http://schemas.openxmlformats.org/officeDocument/2006/relationships/image" Target="../media/image54.png"/><Relationship Id="rId14" Type="http://schemas.openxmlformats.org/officeDocument/2006/relationships/image" Target="../media/image53.png"/><Relationship Id="rId13" Type="http://schemas.openxmlformats.org/officeDocument/2006/relationships/image" Target="../media/image52.png"/><Relationship Id="rId12" Type="http://schemas.openxmlformats.org/officeDocument/2006/relationships/image" Target="../media/image51.png"/><Relationship Id="rId11" Type="http://schemas.openxmlformats.org/officeDocument/2006/relationships/image" Target="../media/image50.png"/><Relationship Id="rId10" Type="http://schemas.openxmlformats.org/officeDocument/2006/relationships/image" Target="../media/image49.png"/><Relationship Id="rId1" Type="http://schemas.openxmlformats.org/officeDocument/2006/relationships/image" Target="../media/image4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9" Type="http://schemas.openxmlformats.org/officeDocument/2006/relationships/image" Target="../media/image94.png"/><Relationship Id="rId8" Type="http://schemas.openxmlformats.org/officeDocument/2006/relationships/image" Target="../media/image93.png"/><Relationship Id="rId7" Type="http://schemas.openxmlformats.org/officeDocument/2006/relationships/image" Target="../media/image92.png"/><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 Id="rId33" Type="http://schemas.openxmlformats.org/officeDocument/2006/relationships/notesSlide" Target="../notesSlides/notesSlide17.xml"/><Relationship Id="rId32" Type="http://schemas.openxmlformats.org/officeDocument/2006/relationships/slideLayout" Target="../slideLayouts/slideLayout1.xml"/><Relationship Id="rId31" Type="http://schemas.openxmlformats.org/officeDocument/2006/relationships/image" Target="../media/image116.png"/><Relationship Id="rId30" Type="http://schemas.openxmlformats.org/officeDocument/2006/relationships/image" Target="../media/image115.png"/><Relationship Id="rId3" Type="http://schemas.openxmlformats.org/officeDocument/2006/relationships/image" Target="../media/image88.png"/><Relationship Id="rId29" Type="http://schemas.openxmlformats.org/officeDocument/2006/relationships/image" Target="../media/image114.png"/><Relationship Id="rId28" Type="http://schemas.openxmlformats.org/officeDocument/2006/relationships/image" Target="../media/image113.png"/><Relationship Id="rId27" Type="http://schemas.openxmlformats.org/officeDocument/2006/relationships/image" Target="../media/image112.png"/><Relationship Id="rId26" Type="http://schemas.openxmlformats.org/officeDocument/2006/relationships/image" Target="../media/image111.png"/><Relationship Id="rId25" Type="http://schemas.openxmlformats.org/officeDocument/2006/relationships/image" Target="../media/image110.png"/><Relationship Id="rId24" Type="http://schemas.openxmlformats.org/officeDocument/2006/relationships/image" Target="../media/image109.png"/><Relationship Id="rId23" Type="http://schemas.openxmlformats.org/officeDocument/2006/relationships/image" Target="../media/image108.png"/><Relationship Id="rId22" Type="http://schemas.openxmlformats.org/officeDocument/2006/relationships/image" Target="../media/image107.png"/><Relationship Id="rId21" Type="http://schemas.openxmlformats.org/officeDocument/2006/relationships/image" Target="../media/image106.png"/><Relationship Id="rId20" Type="http://schemas.openxmlformats.org/officeDocument/2006/relationships/image" Target="../media/image105.png"/><Relationship Id="rId2" Type="http://schemas.openxmlformats.org/officeDocument/2006/relationships/image" Target="../media/image87.png"/><Relationship Id="rId19" Type="http://schemas.openxmlformats.org/officeDocument/2006/relationships/image" Target="../media/image104.png"/><Relationship Id="rId18" Type="http://schemas.openxmlformats.org/officeDocument/2006/relationships/image" Target="../media/image103.png"/><Relationship Id="rId17" Type="http://schemas.openxmlformats.org/officeDocument/2006/relationships/image" Target="../media/image102.png"/><Relationship Id="rId16" Type="http://schemas.openxmlformats.org/officeDocument/2006/relationships/image" Target="../media/image101.png"/><Relationship Id="rId15" Type="http://schemas.openxmlformats.org/officeDocument/2006/relationships/image" Target="../media/image100.png"/><Relationship Id="rId14" Type="http://schemas.openxmlformats.org/officeDocument/2006/relationships/image" Target="../media/image99.png"/><Relationship Id="rId13" Type="http://schemas.openxmlformats.org/officeDocument/2006/relationships/image" Target="../media/image98.png"/><Relationship Id="rId12" Type="http://schemas.openxmlformats.org/officeDocument/2006/relationships/image" Target="../media/image97.png"/><Relationship Id="rId11" Type="http://schemas.openxmlformats.org/officeDocument/2006/relationships/image" Target="../media/image96.png"/><Relationship Id="rId10" Type="http://schemas.openxmlformats.org/officeDocument/2006/relationships/image" Target="../media/image95.png"/><Relationship Id="rId1" Type="http://schemas.openxmlformats.org/officeDocument/2006/relationships/image" Target="../media/image8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17.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9" Type="http://schemas.openxmlformats.org/officeDocument/2006/relationships/image" Target="../media/image127.png"/><Relationship Id="rId8" Type="http://schemas.openxmlformats.org/officeDocument/2006/relationships/image" Target="../media/image126.png"/><Relationship Id="rId7" Type="http://schemas.openxmlformats.org/officeDocument/2006/relationships/image" Target="../media/image125.png"/><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 Id="rId3" Type="http://schemas.openxmlformats.org/officeDocument/2006/relationships/image" Target="../media/image121.png"/><Relationship Id="rId2" Type="http://schemas.openxmlformats.org/officeDocument/2006/relationships/image" Target="../media/image120.png"/><Relationship Id="rId12" Type="http://schemas.openxmlformats.org/officeDocument/2006/relationships/notesSlide" Target="../notesSlides/notesSlide24.xml"/><Relationship Id="rId11" Type="http://schemas.openxmlformats.org/officeDocument/2006/relationships/slideLayout" Target="../slideLayouts/slideLayout1.xml"/><Relationship Id="rId10" Type="http://schemas.openxmlformats.org/officeDocument/2006/relationships/image" Target="../media/image128.png"/><Relationship Id="rId1" Type="http://schemas.openxmlformats.org/officeDocument/2006/relationships/image" Target="../media/image119.png"/></Relationships>
</file>

<file path=ppt/slides/_rels/slide25.xml.rels><?xml version="1.0" encoding="UTF-8" standalone="yes"?>
<Relationships xmlns="http://schemas.openxmlformats.org/package/2006/relationships"><Relationship Id="rId9" Type="http://schemas.openxmlformats.org/officeDocument/2006/relationships/image" Target="../media/image137.png"/><Relationship Id="rId8" Type="http://schemas.openxmlformats.org/officeDocument/2006/relationships/image" Target="../media/image136.png"/><Relationship Id="rId7" Type="http://schemas.openxmlformats.org/officeDocument/2006/relationships/image" Target="../media/image135.png"/><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3" Type="http://schemas.openxmlformats.org/officeDocument/2006/relationships/image" Target="../media/image131.png"/><Relationship Id="rId2" Type="http://schemas.openxmlformats.org/officeDocument/2006/relationships/image" Target="../media/image130.png"/><Relationship Id="rId15" Type="http://schemas.openxmlformats.org/officeDocument/2006/relationships/notesSlide" Target="../notesSlides/notesSlide25.xml"/><Relationship Id="rId14" Type="http://schemas.openxmlformats.org/officeDocument/2006/relationships/slideLayout" Target="../slideLayouts/slideLayout1.xml"/><Relationship Id="rId13" Type="http://schemas.openxmlformats.org/officeDocument/2006/relationships/image" Target="../media/image141.png"/><Relationship Id="rId12" Type="http://schemas.openxmlformats.org/officeDocument/2006/relationships/image" Target="../media/image140.png"/><Relationship Id="rId11" Type="http://schemas.openxmlformats.org/officeDocument/2006/relationships/image" Target="../media/image139.png"/><Relationship Id="rId10" Type="http://schemas.openxmlformats.org/officeDocument/2006/relationships/image" Target="../media/image138.png"/><Relationship Id="rId1" Type="http://schemas.openxmlformats.org/officeDocument/2006/relationships/image" Target="../media/image129.png"/></Relationships>
</file>

<file path=ppt/slides/_rels/slide26.xml.rels><?xml version="1.0" encoding="UTF-8" standalone="yes"?>
<Relationships xmlns="http://schemas.openxmlformats.org/package/2006/relationships"><Relationship Id="rId9" Type="http://schemas.openxmlformats.org/officeDocument/2006/relationships/image" Target="../media/image150.png"/><Relationship Id="rId8" Type="http://schemas.openxmlformats.org/officeDocument/2006/relationships/image" Target="../media/image149.png"/><Relationship Id="rId7" Type="http://schemas.openxmlformats.org/officeDocument/2006/relationships/image" Target="../media/image148.png"/><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 Id="rId3" Type="http://schemas.openxmlformats.org/officeDocument/2006/relationships/image" Target="../media/image144.png"/><Relationship Id="rId2" Type="http://schemas.openxmlformats.org/officeDocument/2006/relationships/image" Target="../media/image143.png"/><Relationship Id="rId16" Type="http://schemas.openxmlformats.org/officeDocument/2006/relationships/notesSlide" Target="../notesSlides/notesSlide26.xml"/><Relationship Id="rId15" Type="http://schemas.openxmlformats.org/officeDocument/2006/relationships/slideLayout" Target="../slideLayouts/slideLayout1.xml"/><Relationship Id="rId14" Type="http://schemas.openxmlformats.org/officeDocument/2006/relationships/image" Target="../media/image155.png"/><Relationship Id="rId13" Type="http://schemas.openxmlformats.org/officeDocument/2006/relationships/image" Target="../media/image154.png"/><Relationship Id="rId12" Type="http://schemas.openxmlformats.org/officeDocument/2006/relationships/image" Target="../media/image153.png"/><Relationship Id="rId11" Type="http://schemas.openxmlformats.org/officeDocument/2006/relationships/image" Target="../media/image152.png"/><Relationship Id="rId10" Type="http://schemas.openxmlformats.org/officeDocument/2006/relationships/image" Target="../media/image151.png"/><Relationship Id="rId1" Type="http://schemas.openxmlformats.org/officeDocument/2006/relationships/image" Target="../media/image14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156.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5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158.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59.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16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161.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62.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163.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164.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9" Type="http://schemas.openxmlformats.org/officeDocument/2006/relationships/notesSlide" Target="../notesSlides/notesSlide9.xml"/><Relationship Id="rId38" Type="http://schemas.openxmlformats.org/officeDocument/2006/relationships/slideLayout" Target="../slideLayouts/slideLayout2.xml"/><Relationship Id="rId37" Type="http://schemas.openxmlformats.org/officeDocument/2006/relationships/image" Target="../media/image39.png"/><Relationship Id="rId36" Type="http://schemas.openxmlformats.org/officeDocument/2006/relationships/image" Target="../media/image38.png"/><Relationship Id="rId35" Type="http://schemas.openxmlformats.org/officeDocument/2006/relationships/image" Target="../media/image37.png"/><Relationship Id="rId34" Type="http://schemas.openxmlformats.org/officeDocument/2006/relationships/image" Target="../media/image36.png"/><Relationship Id="rId33" Type="http://schemas.openxmlformats.org/officeDocument/2006/relationships/image" Target="../media/image35.png"/><Relationship Id="rId32" Type="http://schemas.openxmlformats.org/officeDocument/2006/relationships/image" Target="../media/image34.png"/><Relationship Id="rId31" Type="http://schemas.openxmlformats.org/officeDocument/2006/relationships/image" Target="../media/image33.png"/><Relationship Id="rId30" Type="http://schemas.openxmlformats.org/officeDocument/2006/relationships/image" Target="../media/image32.png"/><Relationship Id="rId3" Type="http://schemas.openxmlformats.org/officeDocument/2006/relationships/image" Target="../media/image5.png"/><Relationship Id="rId29" Type="http://schemas.openxmlformats.org/officeDocument/2006/relationships/image" Target="../media/image31.png"/><Relationship Id="rId28" Type="http://schemas.openxmlformats.org/officeDocument/2006/relationships/image" Target="../media/image30.png"/><Relationship Id="rId27" Type="http://schemas.openxmlformats.org/officeDocument/2006/relationships/image" Target="../media/image29.png"/><Relationship Id="rId26" Type="http://schemas.openxmlformats.org/officeDocument/2006/relationships/image" Target="../media/image28.png"/><Relationship Id="rId25" Type="http://schemas.openxmlformats.org/officeDocument/2006/relationships/image" Target="../media/image27.png"/><Relationship Id="rId24" Type="http://schemas.openxmlformats.org/officeDocument/2006/relationships/image" Target="../media/image26.png"/><Relationship Id="rId23" Type="http://schemas.openxmlformats.org/officeDocument/2006/relationships/image" Target="../media/image25.png"/><Relationship Id="rId22" Type="http://schemas.openxmlformats.org/officeDocument/2006/relationships/image" Target="../media/image24.png"/><Relationship Id="rId21" Type="http://schemas.openxmlformats.org/officeDocument/2006/relationships/image" Target="../media/image23.png"/><Relationship Id="rId20" Type="http://schemas.openxmlformats.org/officeDocument/2006/relationships/image" Target="../media/image22.png"/><Relationship Id="rId2" Type="http://schemas.openxmlformats.org/officeDocument/2006/relationships/image" Target="../media/image4.png"/><Relationship Id="rId19" Type="http://schemas.openxmlformats.org/officeDocument/2006/relationships/image" Target="../media/image21.png"/><Relationship Id="rId18" Type="http://schemas.openxmlformats.org/officeDocument/2006/relationships/image" Target="../media/image20.png"/><Relationship Id="rId17" Type="http://schemas.openxmlformats.org/officeDocument/2006/relationships/image" Target="../media/image19.png"/><Relationship Id="rId16" Type="http://schemas.openxmlformats.org/officeDocument/2006/relationships/image" Target="../media/image18.png"/><Relationship Id="rId15" Type="http://schemas.openxmlformats.org/officeDocument/2006/relationships/image" Target="../media/image17.png"/><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 name="Shape 45"/>
        <p:cNvGrpSpPr/>
        <p:nvPr/>
      </p:nvGrpSpPr>
      <p:grpSpPr>
        <a:xfrm>
          <a:off x="0" y="0"/>
          <a:ext cx="0" cy="0"/>
          <a:chOff x="0" y="0"/>
          <a:chExt cx="0" cy="0"/>
        </a:xfrm>
      </p:grpSpPr>
      <p:sp>
        <p:nvSpPr>
          <p:cNvPr id="46" name="Google Shape;46;p1"/>
          <p:cNvSpPr/>
          <p:nvPr/>
        </p:nvSpPr>
        <p:spPr>
          <a:xfrm>
            <a:off x="161544" y="6946391"/>
            <a:ext cx="502920" cy="502920"/>
          </a:xfrm>
          <a:custGeom>
            <a:avLst/>
            <a:gdLst/>
            <a:ahLst/>
            <a:cxnLst/>
            <a:rect l="l" t="t" r="r" b="b"/>
            <a:pathLst>
              <a:path w="502920" h="502920" extrusionOk="0">
                <a:moveTo>
                  <a:pt x="251459" y="502919"/>
                </a:moveTo>
                <a:lnTo>
                  <a:pt x="206310" y="498862"/>
                </a:lnTo>
                <a:lnTo>
                  <a:pt x="163795" y="487165"/>
                </a:lnTo>
                <a:lnTo>
                  <a:pt x="124629" y="468545"/>
                </a:lnTo>
                <a:lnTo>
                  <a:pt x="89527" y="443716"/>
                </a:lnTo>
                <a:lnTo>
                  <a:pt x="59203" y="413392"/>
                </a:lnTo>
                <a:lnTo>
                  <a:pt x="34374" y="378290"/>
                </a:lnTo>
                <a:lnTo>
                  <a:pt x="15754" y="339124"/>
                </a:lnTo>
                <a:lnTo>
                  <a:pt x="4057" y="296609"/>
                </a:lnTo>
                <a:lnTo>
                  <a:pt x="0" y="251459"/>
                </a:lnTo>
                <a:lnTo>
                  <a:pt x="4057" y="206310"/>
                </a:lnTo>
                <a:lnTo>
                  <a:pt x="15754" y="163795"/>
                </a:lnTo>
                <a:lnTo>
                  <a:pt x="34374" y="124629"/>
                </a:lnTo>
                <a:lnTo>
                  <a:pt x="59203" y="89527"/>
                </a:lnTo>
                <a:lnTo>
                  <a:pt x="89527" y="59203"/>
                </a:lnTo>
                <a:lnTo>
                  <a:pt x="124629" y="34374"/>
                </a:lnTo>
                <a:lnTo>
                  <a:pt x="163795" y="15754"/>
                </a:lnTo>
                <a:lnTo>
                  <a:pt x="206310" y="4057"/>
                </a:lnTo>
                <a:lnTo>
                  <a:pt x="251459" y="0"/>
                </a:lnTo>
                <a:lnTo>
                  <a:pt x="296609" y="4057"/>
                </a:lnTo>
                <a:lnTo>
                  <a:pt x="339124" y="15754"/>
                </a:lnTo>
                <a:lnTo>
                  <a:pt x="378290" y="34374"/>
                </a:lnTo>
                <a:lnTo>
                  <a:pt x="413392" y="59203"/>
                </a:lnTo>
                <a:lnTo>
                  <a:pt x="443716" y="89527"/>
                </a:lnTo>
                <a:lnTo>
                  <a:pt x="468545" y="124629"/>
                </a:lnTo>
                <a:lnTo>
                  <a:pt x="487165" y="163795"/>
                </a:lnTo>
                <a:lnTo>
                  <a:pt x="498862" y="206310"/>
                </a:lnTo>
                <a:lnTo>
                  <a:pt x="502919" y="251459"/>
                </a:lnTo>
                <a:lnTo>
                  <a:pt x="498862" y="296609"/>
                </a:lnTo>
                <a:lnTo>
                  <a:pt x="487165" y="339124"/>
                </a:lnTo>
                <a:lnTo>
                  <a:pt x="468545" y="378290"/>
                </a:lnTo>
                <a:lnTo>
                  <a:pt x="443716" y="413392"/>
                </a:lnTo>
                <a:lnTo>
                  <a:pt x="413392" y="443716"/>
                </a:lnTo>
                <a:lnTo>
                  <a:pt x="378290" y="468545"/>
                </a:lnTo>
                <a:lnTo>
                  <a:pt x="339124" y="487165"/>
                </a:lnTo>
                <a:lnTo>
                  <a:pt x="296609" y="498862"/>
                </a:lnTo>
                <a:lnTo>
                  <a:pt x="251459" y="502919"/>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 name="Google Shape;47;p1"/>
          <p:cNvSpPr txBox="1"/>
          <p:nvPr>
            <p:ph type="title"/>
          </p:nvPr>
        </p:nvSpPr>
        <p:spPr>
          <a:xfrm>
            <a:off x="2742743" y="1064967"/>
            <a:ext cx="4890770" cy="1607820"/>
          </a:xfrm>
          <a:prstGeom prst="rect">
            <a:avLst/>
          </a:prstGeom>
          <a:noFill/>
          <a:ln>
            <a:noFill/>
          </a:ln>
        </p:spPr>
        <p:txBody>
          <a:bodyPr spcFirstLastPara="1" wrap="square" lIns="0" tIns="12700" rIns="0" bIns="0" anchor="t" anchorCtr="0">
            <a:spAutoFit/>
          </a:bodyPr>
          <a:lstStyle/>
          <a:p>
            <a:pPr marL="1409700" marR="5080" lvl="0" indent="-1397635" algn="l" rtl="0">
              <a:lnSpc>
                <a:spcPct val="115000"/>
              </a:lnSpc>
              <a:spcBef>
                <a:spcPts val="0"/>
              </a:spcBef>
              <a:spcAft>
                <a:spcPts val="0"/>
              </a:spcAft>
              <a:buNone/>
            </a:pPr>
            <a:r>
              <a:rPr lang="en-US" sz="4500" b="0">
                <a:solidFill>
                  <a:srgbClr val="0070BF"/>
                </a:solidFill>
                <a:latin typeface="Arial" panose="020B0604020202020204"/>
                <a:ea typeface="Arial" panose="020B0604020202020204"/>
                <a:cs typeface="Arial" panose="020B0604020202020204"/>
                <a:sym typeface="Arial" panose="020B0604020202020204"/>
              </a:rPr>
              <a:t>Operating Systems  CS2006</a:t>
            </a:r>
            <a:endParaRPr sz="4500">
              <a:latin typeface="Arial" panose="020B0604020202020204"/>
              <a:ea typeface="Arial" panose="020B0604020202020204"/>
              <a:cs typeface="Arial" panose="020B0604020202020204"/>
              <a:sym typeface="Arial" panose="020B0604020202020204"/>
            </a:endParaRPr>
          </a:p>
        </p:txBody>
      </p:sp>
      <p:sp>
        <p:nvSpPr>
          <p:cNvPr id="48" name="Google Shape;48;p1"/>
          <p:cNvSpPr txBox="1"/>
          <p:nvPr/>
        </p:nvSpPr>
        <p:spPr>
          <a:xfrm>
            <a:off x="4816890" y="7436195"/>
            <a:ext cx="103505" cy="18224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100" b="1">
                <a:solidFill>
                  <a:srgbClr val="006699"/>
                </a:solidFill>
                <a:latin typeface="Arial" panose="020B0604020202020204"/>
                <a:ea typeface="Arial" panose="020B0604020202020204"/>
                <a:cs typeface="Arial" panose="020B0604020202020204"/>
                <a:sym typeface="Arial" panose="020B0604020202020204"/>
              </a:rPr>
              <a:t>1</a:t>
            </a:r>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49" name="Google Shape;49;p1"/>
          <p:cNvSpPr txBox="1"/>
          <p:nvPr/>
        </p:nvSpPr>
        <p:spPr>
          <a:xfrm>
            <a:off x="2646151" y="3151128"/>
            <a:ext cx="5084445" cy="1182375"/>
          </a:xfrm>
          <a:prstGeom prst="rect">
            <a:avLst/>
          </a:prstGeom>
          <a:noFill/>
          <a:ln>
            <a:noFill/>
          </a:ln>
        </p:spPr>
        <p:txBody>
          <a:bodyPr spcFirstLastPara="1" wrap="square" lIns="0" tIns="88900" rIns="0" bIns="0" anchor="t" anchorCtr="0">
            <a:spAutoFit/>
          </a:bodyPr>
          <a:lstStyle/>
          <a:p>
            <a:pPr marL="0" marR="0" lvl="0" indent="0" algn="ctr" rtl="0">
              <a:lnSpc>
                <a:spcPct val="100000"/>
              </a:lnSpc>
              <a:spcBef>
                <a:spcPts val="0"/>
              </a:spcBef>
              <a:spcAft>
                <a:spcPts val="0"/>
              </a:spcAft>
              <a:buNone/>
            </a:pPr>
            <a:r>
              <a:rPr lang="en-US" sz="3300" b="1">
                <a:solidFill>
                  <a:schemeClr val="dk1"/>
                </a:solidFill>
                <a:latin typeface="Arial" panose="020B0604020202020204"/>
                <a:ea typeface="Arial" panose="020B0604020202020204"/>
                <a:cs typeface="Arial" panose="020B0604020202020204"/>
                <a:sym typeface="Arial" panose="020B0604020202020204"/>
              </a:rPr>
              <a:t>Chapter: 4</a:t>
            </a:r>
            <a:endParaRPr sz="33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600"/>
              </a:spcBef>
              <a:spcAft>
                <a:spcPts val="0"/>
              </a:spcAft>
              <a:buNone/>
            </a:pPr>
            <a:r>
              <a:rPr lang="en-US" sz="3300" b="1">
                <a:solidFill>
                  <a:srgbClr val="FF0000"/>
                </a:solidFill>
                <a:latin typeface="Arial" panose="020B0604020202020204"/>
                <a:ea typeface="Arial" panose="020B0604020202020204"/>
                <a:cs typeface="Arial" panose="020B0604020202020204"/>
                <a:sym typeface="Arial" panose="020B0604020202020204"/>
              </a:rPr>
              <a:t>Threads</a:t>
            </a:r>
            <a:endParaRPr sz="3300">
              <a:solidFill>
                <a:schemeClr val="dk1"/>
              </a:solidFill>
              <a:latin typeface="Arial" panose="020B0604020202020204"/>
              <a:ea typeface="Arial" panose="020B0604020202020204"/>
              <a:cs typeface="Arial" panose="020B0604020202020204"/>
              <a:sym typeface="Arial" panose="020B0604020202020204"/>
            </a:endParaRPr>
          </a:p>
        </p:txBody>
      </p:sp>
      <p:sp>
        <p:nvSpPr>
          <p:cNvPr id="50" name="Google Shape;50;p1"/>
          <p:cNvSpPr txBox="1"/>
          <p:nvPr/>
        </p:nvSpPr>
        <p:spPr>
          <a:xfrm>
            <a:off x="1093724" y="7020572"/>
            <a:ext cx="2503170" cy="259715"/>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1500">
                <a:solidFill>
                  <a:srgbClr val="999900"/>
                </a:solidFill>
                <a:latin typeface="Arial" panose="020B0604020202020204"/>
                <a:ea typeface="Arial" panose="020B0604020202020204"/>
                <a:cs typeface="Arial" panose="020B0604020202020204"/>
                <a:sym typeface="Arial" panose="020B0604020202020204"/>
              </a:rPr>
              <a:t>CS-2006 Operating Systems</a:t>
            </a:r>
            <a:endParaRPr sz="1500">
              <a:solidFill>
                <a:schemeClr val="dk1"/>
              </a:solidFill>
              <a:latin typeface="Arial" panose="020B0604020202020204"/>
              <a:ea typeface="Arial" panose="020B0604020202020204"/>
              <a:cs typeface="Arial" panose="020B0604020202020204"/>
              <a:sym typeface="Arial" panose="020B0604020202020204"/>
            </a:endParaRPr>
          </a:p>
        </p:txBody>
      </p:sp>
      <p:sp>
        <p:nvSpPr>
          <p:cNvPr id="51" name="Google Shape;51;p1"/>
          <p:cNvSpPr txBox="1"/>
          <p:nvPr/>
        </p:nvSpPr>
        <p:spPr>
          <a:xfrm>
            <a:off x="342391" y="7061707"/>
            <a:ext cx="140335" cy="259715"/>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1500">
                <a:solidFill>
                  <a:srgbClr val="FFFFFF"/>
                </a:solidFill>
                <a:latin typeface="Arial" panose="020B0604020202020204"/>
                <a:ea typeface="Arial" panose="020B0604020202020204"/>
                <a:cs typeface="Arial" panose="020B0604020202020204"/>
                <a:sym typeface="Arial" panose="020B0604020202020204"/>
              </a:rPr>
              <a:t>1</a:t>
            </a:r>
            <a:endParaRPr sz="15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227" name="Shape 227"/>
        <p:cNvGrpSpPr/>
        <p:nvPr/>
      </p:nvGrpSpPr>
      <p:grpSpPr>
        <a:xfrm>
          <a:off x="0" y="0"/>
          <a:ext cx="0" cy="0"/>
          <a:chOff x="0" y="0"/>
          <a:chExt cx="0" cy="0"/>
        </a:xfrm>
      </p:grpSpPr>
      <p:grpSp>
        <p:nvGrpSpPr>
          <p:cNvPr id="228" name="Google Shape;228;p10"/>
          <p:cNvGrpSpPr/>
          <p:nvPr/>
        </p:nvGrpSpPr>
        <p:grpSpPr>
          <a:xfrm>
            <a:off x="219456" y="3371088"/>
            <a:ext cx="9471787" cy="222885"/>
            <a:chOff x="219456" y="3371088"/>
            <a:chExt cx="9471787" cy="222885"/>
          </a:xfrm>
        </p:grpSpPr>
        <p:sp>
          <p:nvSpPr>
            <p:cNvPr id="229" name="Google Shape;229;p10"/>
            <p:cNvSpPr/>
            <p:nvPr/>
          </p:nvSpPr>
          <p:spPr>
            <a:xfrm>
              <a:off x="219456" y="3371088"/>
              <a:ext cx="3156585" cy="222885"/>
            </a:xfrm>
            <a:custGeom>
              <a:avLst/>
              <a:gdLst/>
              <a:ahLst/>
              <a:cxnLst/>
              <a:rect l="l" t="t" r="r" b="b"/>
              <a:pathLst>
                <a:path w="3156585" h="222885" extrusionOk="0">
                  <a:moveTo>
                    <a:pt x="3156203" y="222503"/>
                  </a:moveTo>
                  <a:lnTo>
                    <a:pt x="0" y="222503"/>
                  </a:lnTo>
                  <a:lnTo>
                    <a:pt x="0" y="0"/>
                  </a:lnTo>
                  <a:lnTo>
                    <a:pt x="3156203" y="0"/>
                  </a:lnTo>
                  <a:lnTo>
                    <a:pt x="3156203" y="222503"/>
                  </a:lnTo>
                  <a:close/>
                </a:path>
              </a:pathLst>
            </a:custGeom>
            <a:solidFill>
              <a:srgbClr val="3366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0" name="Google Shape;230;p10"/>
            <p:cNvSpPr/>
            <p:nvPr/>
          </p:nvSpPr>
          <p:spPr>
            <a:xfrm>
              <a:off x="3375660" y="3371088"/>
              <a:ext cx="3157855" cy="222885"/>
            </a:xfrm>
            <a:custGeom>
              <a:avLst/>
              <a:gdLst/>
              <a:ahLst/>
              <a:cxnLst/>
              <a:rect l="l" t="t" r="r" b="b"/>
              <a:pathLst>
                <a:path w="3157854" h="222885" extrusionOk="0">
                  <a:moveTo>
                    <a:pt x="3157728" y="222503"/>
                  </a:moveTo>
                  <a:lnTo>
                    <a:pt x="0" y="222503"/>
                  </a:lnTo>
                  <a:lnTo>
                    <a:pt x="0" y="0"/>
                  </a:lnTo>
                  <a:lnTo>
                    <a:pt x="3157728" y="0"/>
                  </a:lnTo>
                  <a:lnTo>
                    <a:pt x="3157728" y="222503"/>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1" name="Google Shape;231;p10"/>
            <p:cNvSpPr/>
            <p:nvPr/>
          </p:nvSpPr>
          <p:spPr>
            <a:xfrm>
              <a:off x="6533388" y="3371088"/>
              <a:ext cx="3157855" cy="222885"/>
            </a:xfrm>
            <a:custGeom>
              <a:avLst/>
              <a:gdLst/>
              <a:ahLst/>
              <a:cxnLst/>
              <a:rect l="l" t="t" r="r" b="b"/>
              <a:pathLst>
                <a:path w="3157854" h="222885" extrusionOk="0">
                  <a:moveTo>
                    <a:pt x="3157728" y="222503"/>
                  </a:moveTo>
                  <a:lnTo>
                    <a:pt x="0" y="222503"/>
                  </a:lnTo>
                  <a:lnTo>
                    <a:pt x="0" y="0"/>
                  </a:lnTo>
                  <a:lnTo>
                    <a:pt x="3157728" y="0"/>
                  </a:lnTo>
                  <a:lnTo>
                    <a:pt x="3157728" y="222503"/>
                  </a:lnTo>
                  <a:close/>
                </a:path>
              </a:pathLst>
            </a:custGeom>
            <a:solidFill>
              <a:srgbClr val="3366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32" name="Google Shape;232;p10"/>
          <p:cNvSpPr txBox="1"/>
          <p:nvPr>
            <p:ph type="title"/>
          </p:nvPr>
        </p:nvSpPr>
        <p:spPr>
          <a:xfrm>
            <a:off x="2427241" y="2585857"/>
            <a:ext cx="5267960" cy="746125"/>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4700"/>
              <a:t>What are threads?</a:t>
            </a:r>
            <a:endParaRPr sz="4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4271204" y="441461"/>
            <a:ext cx="151320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Thread</a:t>
            </a:r>
            <a:endParaRPr lang="en-US"/>
          </a:p>
        </p:txBody>
      </p:sp>
      <p:sp>
        <p:nvSpPr>
          <p:cNvPr id="238" name="Google Shape;238;p11"/>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239" name="Google Shape;239;p11"/>
          <p:cNvSpPr txBox="1"/>
          <p:nvPr/>
        </p:nvSpPr>
        <p:spPr>
          <a:xfrm>
            <a:off x="974840" y="1382758"/>
            <a:ext cx="7833359" cy="4463415"/>
          </a:xfrm>
          <a:prstGeom prst="rect">
            <a:avLst/>
          </a:prstGeom>
          <a:noFill/>
          <a:ln>
            <a:noFill/>
          </a:ln>
        </p:spPr>
        <p:txBody>
          <a:bodyPr spcFirstLastPara="1" wrap="square" lIns="0" tIns="130175" rIns="0" bIns="0" anchor="t" anchorCtr="0">
            <a:spAutoFit/>
          </a:bodyPr>
          <a:lstStyle/>
          <a:p>
            <a:pPr marL="390525" marR="0" lvl="0" indent="-378460" algn="l" rtl="0">
              <a:lnSpc>
                <a:spcPct val="100000"/>
              </a:lnSpc>
              <a:spcBef>
                <a:spcPts val="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A thread is a flow of execution through the process code.</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92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A thread will always belong to some process.</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925"/>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A process can have multiple threads but starts with one only</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925"/>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Threads share:</a:t>
            </a:r>
            <a:endParaRPr sz="2200">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760"/>
              </a:spcBef>
              <a:spcAft>
                <a:spcPts val="0"/>
              </a:spcAft>
              <a:buClr>
                <a:srgbClr val="CC6600"/>
              </a:buClr>
              <a:buSzPts val="1400"/>
              <a:buFont typeface="Times New Roman" panose="02020603050405020304"/>
              <a:buChar char=""/>
            </a:pPr>
            <a:r>
              <a:rPr lang="en-US" sz="1750" b="0" i="0" u="none" strike="noStrike" cap="none">
                <a:solidFill>
                  <a:schemeClr val="dk1"/>
                </a:solidFill>
                <a:latin typeface="Arial" panose="020B0604020202020204"/>
                <a:ea typeface="Arial" panose="020B0604020202020204"/>
                <a:cs typeface="Arial" panose="020B0604020202020204"/>
                <a:sym typeface="Arial" panose="020B0604020202020204"/>
              </a:rPr>
              <a:t>Same data as that of its process</a:t>
            </a:r>
            <a:endParaRPr sz="17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755"/>
              </a:spcBef>
              <a:spcAft>
                <a:spcPts val="0"/>
              </a:spcAft>
              <a:buClr>
                <a:srgbClr val="CC6600"/>
              </a:buClr>
              <a:buSzPts val="1400"/>
              <a:buFont typeface="Times New Roman" panose="02020603050405020304"/>
              <a:buChar char=""/>
            </a:pPr>
            <a:r>
              <a:rPr lang="en-US" sz="1750" b="0" i="0" u="none" strike="noStrike" cap="none">
                <a:solidFill>
                  <a:schemeClr val="dk1"/>
                </a:solidFill>
                <a:latin typeface="Arial" panose="020B0604020202020204"/>
                <a:ea typeface="Arial" panose="020B0604020202020204"/>
                <a:cs typeface="Arial" panose="020B0604020202020204"/>
                <a:sym typeface="Arial" panose="020B0604020202020204"/>
              </a:rPr>
              <a:t>Same code as that of its process</a:t>
            </a:r>
            <a:endParaRPr sz="17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745"/>
              </a:spcBef>
              <a:spcAft>
                <a:spcPts val="0"/>
              </a:spcAft>
              <a:buClr>
                <a:srgbClr val="CC6600"/>
              </a:buClr>
              <a:buSzPts val="1400"/>
              <a:buFont typeface="Times New Roman" panose="02020603050405020304"/>
              <a:buChar char=""/>
            </a:pPr>
            <a:r>
              <a:rPr lang="en-US" sz="1750" b="0" i="0" u="none" strike="noStrike" cap="none">
                <a:solidFill>
                  <a:schemeClr val="dk1"/>
                </a:solidFill>
                <a:latin typeface="Arial" panose="020B0604020202020204"/>
                <a:ea typeface="Arial" panose="020B0604020202020204"/>
                <a:cs typeface="Arial" panose="020B0604020202020204"/>
                <a:sym typeface="Arial" panose="020B0604020202020204"/>
              </a:rPr>
              <a:t>Same files as that of its process</a:t>
            </a:r>
            <a:endParaRPr sz="17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92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Each thread has its own</a:t>
            </a:r>
            <a:endParaRPr sz="2200">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760"/>
              </a:spcBef>
              <a:spcAft>
                <a:spcPts val="0"/>
              </a:spcAft>
              <a:buClr>
                <a:srgbClr val="CC6600"/>
              </a:buClr>
              <a:buSzPts val="1400"/>
              <a:buFont typeface="Times New Roman" panose="02020603050405020304"/>
              <a:buChar char=""/>
            </a:pPr>
            <a:r>
              <a:rPr lang="en-US" sz="1750" b="0" i="0" u="none" strike="noStrike" cap="none">
                <a:solidFill>
                  <a:schemeClr val="dk1"/>
                </a:solidFill>
                <a:latin typeface="Arial" panose="020B0604020202020204"/>
                <a:ea typeface="Arial" panose="020B0604020202020204"/>
                <a:cs typeface="Arial" panose="020B0604020202020204"/>
                <a:sym typeface="Arial" panose="020B0604020202020204"/>
              </a:rPr>
              <a:t>Register.</a:t>
            </a:r>
            <a:endParaRPr sz="17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760"/>
              </a:spcBef>
              <a:spcAft>
                <a:spcPts val="0"/>
              </a:spcAft>
              <a:buClr>
                <a:srgbClr val="CC6600"/>
              </a:buClr>
              <a:buSzPts val="1400"/>
              <a:buFont typeface="Times New Roman" panose="02020603050405020304"/>
              <a:buChar char=""/>
            </a:pPr>
            <a:r>
              <a:rPr lang="en-US" sz="1750" b="0" i="0" u="none" strike="noStrike" cap="none">
                <a:solidFill>
                  <a:schemeClr val="dk1"/>
                </a:solidFill>
                <a:latin typeface="Arial" panose="020B0604020202020204"/>
                <a:ea typeface="Arial" panose="020B0604020202020204"/>
                <a:cs typeface="Arial" panose="020B0604020202020204"/>
                <a:sym typeface="Arial" panose="020B0604020202020204"/>
              </a:rPr>
              <a:t>Stack.</a:t>
            </a:r>
            <a:endParaRPr sz="17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740"/>
              </a:spcBef>
              <a:spcAft>
                <a:spcPts val="0"/>
              </a:spcAft>
              <a:buClr>
                <a:srgbClr val="CC6600"/>
              </a:buClr>
              <a:buSzPts val="1400"/>
              <a:buFont typeface="Times New Roman" panose="02020603050405020304"/>
              <a:buChar char=""/>
            </a:pPr>
            <a:r>
              <a:rPr lang="en-US" sz="1750" b="0" i="0" u="none" strike="noStrike" cap="none">
                <a:solidFill>
                  <a:schemeClr val="dk1"/>
                </a:solidFill>
                <a:latin typeface="Arial" panose="020B0604020202020204"/>
                <a:ea typeface="Arial" panose="020B0604020202020204"/>
                <a:cs typeface="Arial" panose="020B0604020202020204"/>
                <a:sym typeface="Arial" panose="020B0604020202020204"/>
              </a:rPr>
              <a:t>Program Counter.</a:t>
            </a:r>
            <a:endParaRPr sz="17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12"/>
          <p:cNvSpPr txBox="1"/>
          <p:nvPr>
            <p:ph type="title"/>
          </p:nvPr>
        </p:nvSpPr>
        <p:spPr>
          <a:xfrm>
            <a:off x="1802421" y="316528"/>
            <a:ext cx="768667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Single and Multithreaded Processes</a:t>
            </a:r>
            <a:endParaRPr lang="en-US"/>
          </a:p>
        </p:txBody>
      </p:sp>
      <p:grpSp>
        <p:nvGrpSpPr>
          <p:cNvPr id="245" name="Google Shape;245;p12"/>
          <p:cNvGrpSpPr/>
          <p:nvPr/>
        </p:nvGrpSpPr>
        <p:grpSpPr>
          <a:xfrm>
            <a:off x="1865376" y="1656587"/>
            <a:ext cx="3126105" cy="4502150"/>
            <a:chOff x="1865376" y="1656587"/>
            <a:chExt cx="3126105" cy="4502150"/>
          </a:xfrm>
        </p:grpSpPr>
        <p:sp>
          <p:nvSpPr>
            <p:cNvPr id="246" name="Google Shape;246;p12"/>
            <p:cNvSpPr/>
            <p:nvPr/>
          </p:nvSpPr>
          <p:spPr>
            <a:xfrm>
              <a:off x="1865376" y="1656587"/>
              <a:ext cx="3126105" cy="1435735"/>
            </a:xfrm>
            <a:custGeom>
              <a:avLst/>
              <a:gdLst/>
              <a:ahLst/>
              <a:cxnLst/>
              <a:rect l="l" t="t" r="r" b="b"/>
              <a:pathLst>
                <a:path w="3126104" h="1435735" extrusionOk="0">
                  <a:moveTo>
                    <a:pt x="0" y="0"/>
                  </a:moveTo>
                  <a:lnTo>
                    <a:pt x="0" y="1435608"/>
                  </a:lnTo>
                  <a:lnTo>
                    <a:pt x="3125724" y="1435608"/>
                  </a:lnTo>
                  <a:lnTo>
                    <a:pt x="3125724" y="0"/>
                  </a:lnTo>
                  <a:lnTo>
                    <a:pt x="0" y="0"/>
                  </a:lnTo>
                  <a:close/>
                </a:path>
              </a:pathLst>
            </a:custGeom>
            <a:solidFill>
              <a:srgbClr val="D1D3D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7" name="Google Shape;247;p12"/>
            <p:cNvSpPr/>
            <p:nvPr/>
          </p:nvSpPr>
          <p:spPr>
            <a:xfrm>
              <a:off x="1865376" y="1656587"/>
              <a:ext cx="3126105" cy="1435735"/>
            </a:xfrm>
            <a:custGeom>
              <a:avLst/>
              <a:gdLst/>
              <a:ahLst/>
              <a:cxnLst/>
              <a:rect l="l" t="t" r="r" b="b"/>
              <a:pathLst>
                <a:path w="3126104" h="1435735" extrusionOk="0">
                  <a:moveTo>
                    <a:pt x="3125724" y="1435608"/>
                  </a:moveTo>
                  <a:lnTo>
                    <a:pt x="0" y="1435608"/>
                  </a:lnTo>
                  <a:lnTo>
                    <a:pt x="0" y="0"/>
                  </a:lnTo>
                </a:path>
                <a:path w="3126104" h="1435735" extrusionOk="0">
                  <a:moveTo>
                    <a:pt x="3125724" y="0"/>
                  </a:moveTo>
                  <a:lnTo>
                    <a:pt x="3125724" y="1435608"/>
                  </a:lnTo>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8" name="Google Shape;248;p12"/>
            <p:cNvSpPr/>
            <p:nvPr/>
          </p:nvSpPr>
          <p:spPr>
            <a:xfrm>
              <a:off x="1865376" y="1656587"/>
              <a:ext cx="3126105" cy="4502150"/>
            </a:xfrm>
            <a:custGeom>
              <a:avLst/>
              <a:gdLst/>
              <a:ahLst/>
              <a:cxnLst/>
              <a:rect l="l" t="t" r="r" b="b"/>
              <a:pathLst>
                <a:path w="3126104" h="4502150" extrusionOk="0">
                  <a:moveTo>
                    <a:pt x="3125724" y="4501896"/>
                  </a:moveTo>
                  <a:lnTo>
                    <a:pt x="0" y="4501896"/>
                  </a:lnTo>
                  <a:lnTo>
                    <a:pt x="0" y="0"/>
                  </a:lnTo>
                </a:path>
                <a:path w="3126104" h="4502150" extrusionOk="0">
                  <a:moveTo>
                    <a:pt x="3125724" y="0"/>
                  </a:moveTo>
                  <a:lnTo>
                    <a:pt x="3125724" y="4501896"/>
                  </a:lnTo>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9" name="Google Shape;249;p12"/>
            <p:cNvSpPr/>
            <p:nvPr/>
          </p:nvSpPr>
          <p:spPr>
            <a:xfrm>
              <a:off x="1976628" y="2496312"/>
              <a:ext cx="891540" cy="469900"/>
            </a:xfrm>
            <a:custGeom>
              <a:avLst/>
              <a:gdLst/>
              <a:ahLst/>
              <a:cxnLst/>
              <a:rect l="l" t="t" r="r" b="b"/>
              <a:pathLst>
                <a:path w="891539" h="469900" extrusionOk="0">
                  <a:moveTo>
                    <a:pt x="891539" y="469392"/>
                  </a:moveTo>
                  <a:lnTo>
                    <a:pt x="0" y="469392"/>
                  </a:lnTo>
                  <a:lnTo>
                    <a:pt x="0" y="0"/>
                  </a:lnTo>
                  <a:lnTo>
                    <a:pt x="891539" y="0"/>
                  </a:lnTo>
                  <a:lnTo>
                    <a:pt x="891539" y="46939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0" name="Google Shape;250;p12"/>
            <p:cNvSpPr/>
            <p:nvPr/>
          </p:nvSpPr>
          <p:spPr>
            <a:xfrm>
              <a:off x="1976628" y="2496312"/>
              <a:ext cx="891540" cy="469900"/>
            </a:xfrm>
            <a:custGeom>
              <a:avLst/>
              <a:gdLst/>
              <a:ahLst/>
              <a:cxnLst/>
              <a:rect l="l" t="t" r="r" b="b"/>
              <a:pathLst>
                <a:path w="891539" h="469900" extrusionOk="0">
                  <a:moveTo>
                    <a:pt x="891539" y="469392"/>
                  </a:moveTo>
                  <a:lnTo>
                    <a:pt x="0" y="469392"/>
                  </a:lnTo>
                  <a:lnTo>
                    <a:pt x="0" y="0"/>
                  </a:lnTo>
                  <a:lnTo>
                    <a:pt x="891539" y="0"/>
                  </a:lnTo>
                  <a:lnTo>
                    <a:pt x="891539" y="469392"/>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1" name="Google Shape;251;p12"/>
            <p:cNvSpPr/>
            <p:nvPr/>
          </p:nvSpPr>
          <p:spPr>
            <a:xfrm>
              <a:off x="2046732" y="2665476"/>
              <a:ext cx="263652" cy="172212"/>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2" name="Google Shape;252;p12"/>
            <p:cNvSpPr/>
            <p:nvPr/>
          </p:nvSpPr>
          <p:spPr>
            <a:xfrm>
              <a:off x="2337803" y="2625851"/>
              <a:ext cx="17145" cy="161925"/>
            </a:xfrm>
            <a:custGeom>
              <a:avLst/>
              <a:gdLst/>
              <a:ahLst/>
              <a:cxnLst/>
              <a:rect l="l" t="t" r="r" b="b"/>
              <a:pathLst>
                <a:path w="17144" h="161925" extrusionOk="0">
                  <a:moveTo>
                    <a:pt x="16764" y="44196"/>
                  </a:moveTo>
                  <a:lnTo>
                    <a:pt x="0" y="44196"/>
                  </a:lnTo>
                  <a:lnTo>
                    <a:pt x="0" y="161556"/>
                  </a:lnTo>
                  <a:lnTo>
                    <a:pt x="16764" y="161556"/>
                  </a:lnTo>
                  <a:lnTo>
                    <a:pt x="16764" y="44196"/>
                  </a:lnTo>
                  <a:close/>
                </a:path>
                <a:path w="17144" h="161925" extrusionOk="0">
                  <a:moveTo>
                    <a:pt x="16764" y="0"/>
                  </a:moveTo>
                  <a:lnTo>
                    <a:pt x="0" y="0"/>
                  </a:lnTo>
                  <a:lnTo>
                    <a:pt x="0" y="22860"/>
                  </a:lnTo>
                  <a:lnTo>
                    <a:pt x="16764" y="22860"/>
                  </a:lnTo>
                  <a:lnTo>
                    <a:pt x="16764" y="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3" name="Google Shape;253;p12"/>
            <p:cNvSpPr/>
            <p:nvPr/>
          </p:nvSpPr>
          <p:spPr>
            <a:xfrm>
              <a:off x="2374392" y="2638044"/>
              <a:ext cx="254508" cy="153924"/>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4" name="Google Shape;254;p12"/>
            <p:cNvSpPr/>
            <p:nvPr/>
          </p:nvSpPr>
          <p:spPr>
            <a:xfrm>
              <a:off x="2654808" y="2665476"/>
              <a:ext cx="144780" cy="126491"/>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5" name="Google Shape;255;p12"/>
            <p:cNvSpPr/>
            <p:nvPr/>
          </p:nvSpPr>
          <p:spPr>
            <a:xfrm>
              <a:off x="1976628" y="1775460"/>
              <a:ext cx="891540" cy="467995"/>
            </a:xfrm>
            <a:custGeom>
              <a:avLst/>
              <a:gdLst/>
              <a:ahLst/>
              <a:cxnLst/>
              <a:rect l="l" t="t" r="r" b="b"/>
              <a:pathLst>
                <a:path w="891539" h="467994" extrusionOk="0">
                  <a:moveTo>
                    <a:pt x="891539" y="467868"/>
                  </a:moveTo>
                  <a:lnTo>
                    <a:pt x="0" y="467868"/>
                  </a:lnTo>
                  <a:lnTo>
                    <a:pt x="0" y="0"/>
                  </a:lnTo>
                  <a:lnTo>
                    <a:pt x="891539" y="0"/>
                  </a:lnTo>
                  <a:lnTo>
                    <a:pt x="891539" y="46786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6" name="Google Shape;256;p12"/>
            <p:cNvSpPr/>
            <p:nvPr/>
          </p:nvSpPr>
          <p:spPr>
            <a:xfrm>
              <a:off x="1976628" y="1775460"/>
              <a:ext cx="891540" cy="467995"/>
            </a:xfrm>
            <a:custGeom>
              <a:avLst/>
              <a:gdLst/>
              <a:ahLst/>
              <a:cxnLst/>
              <a:rect l="l" t="t" r="r" b="b"/>
              <a:pathLst>
                <a:path w="891539" h="467994" extrusionOk="0">
                  <a:moveTo>
                    <a:pt x="891539" y="467868"/>
                  </a:moveTo>
                  <a:lnTo>
                    <a:pt x="0" y="467868"/>
                  </a:lnTo>
                  <a:lnTo>
                    <a:pt x="0" y="0"/>
                  </a:lnTo>
                  <a:lnTo>
                    <a:pt x="891539" y="0"/>
                  </a:lnTo>
                  <a:lnTo>
                    <a:pt x="891539" y="467868"/>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7" name="Google Shape;257;p12"/>
            <p:cNvSpPr/>
            <p:nvPr/>
          </p:nvSpPr>
          <p:spPr>
            <a:xfrm>
              <a:off x="2206752" y="1901952"/>
              <a:ext cx="306324" cy="167640"/>
            </a:xfrm>
            <a:prstGeom prst="rect">
              <a:avLst/>
            </a:prstGeom>
            <a:blipFill rotWithShape="1">
              <a:blip r:embed="rId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8" name="Google Shape;258;p12"/>
            <p:cNvSpPr/>
            <p:nvPr/>
          </p:nvSpPr>
          <p:spPr>
            <a:xfrm>
              <a:off x="2532888" y="1944624"/>
              <a:ext cx="96012" cy="124968"/>
            </a:xfrm>
            <a:prstGeom prst="rect">
              <a:avLst/>
            </a:prstGeom>
            <a:blipFill rotWithShape="1">
              <a:blip r:embed="rId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9" name="Google Shape;259;p12"/>
            <p:cNvSpPr/>
            <p:nvPr/>
          </p:nvSpPr>
          <p:spPr>
            <a:xfrm>
              <a:off x="2982468" y="1775460"/>
              <a:ext cx="891540" cy="467995"/>
            </a:xfrm>
            <a:custGeom>
              <a:avLst/>
              <a:gdLst/>
              <a:ahLst/>
              <a:cxnLst/>
              <a:rect l="l" t="t" r="r" b="b"/>
              <a:pathLst>
                <a:path w="891539" h="467994" extrusionOk="0">
                  <a:moveTo>
                    <a:pt x="891540" y="467868"/>
                  </a:moveTo>
                  <a:lnTo>
                    <a:pt x="0" y="467868"/>
                  </a:lnTo>
                  <a:lnTo>
                    <a:pt x="0" y="0"/>
                  </a:lnTo>
                  <a:lnTo>
                    <a:pt x="891540" y="0"/>
                  </a:lnTo>
                  <a:lnTo>
                    <a:pt x="891540" y="46786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0" name="Google Shape;260;p12"/>
            <p:cNvSpPr/>
            <p:nvPr/>
          </p:nvSpPr>
          <p:spPr>
            <a:xfrm>
              <a:off x="2982468" y="1775460"/>
              <a:ext cx="891540" cy="467995"/>
            </a:xfrm>
            <a:custGeom>
              <a:avLst/>
              <a:gdLst/>
              <a:ahLst/>
              <a:cxnLst/>
              <a:rect l="l" t="t" r="r" b="b"/>
              <a:pathLst>
                <a:path w="891539" h="467994" extrusionOk="0">
                  <a:moveTo>
                    <a:pt x="891540" y="467868"/>
                  </a:moveTo>
                  <a:lnTo>
                    <a:pt x="0" y="467868"/>
                  </a:lnTo>
                  <a:lnTo>
                    <a:pt x="0" y="0"/>
                  </a:lnTo>
                  <a:lnTo>
                    <a:pt x="891540" y="0"/>
                  </a:lnTo>
                  <a:lnTo>
                    <a:pt x="891540" y="467868"/>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1" name="Google Shape;261;p12"/>
            <p:cNvSpPr/>
            <p:nvPr/>
          </p:nvSpPr>
          <p:spPr>
            <a:xfrm>
              <a:off x="3233928" y="1901952"/>
              <a:ext cx="91440" cy="167640"/>
            </a:xfrm>
            <a:prstGeom prst="rect">
              <a:avLst/>
            </a:prstGeom>
            <a:blipFill rotWithShape="1">
              <a:blip r:embed="rId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2" name="Google Shape;262;p12"/>
            <p:cNvSpPr/>
            <p:nvPr/>
          </p:nvSpPr>
          <p:spPr>
            <a:xfrm>
              <a:off x="3346704" y="1914144"/>
              <a:ext cx="268224" cy="155448"/>
            </a:xfrm>
            <a:prstGeom prst="rect">
              <a:avLst/>
            </a:prstGeom>
            <a:blipFill rotWithShape="1">
              <a:blip r:embed="rId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 name="Google Shape;263;p12"/>
            <p:cNvSpPr/>
            <p:nvPr/>
          </p:nvSpPr>
          <p:spPr>
            <a:xfrm>
              <a:off x="3986784" y="1775460"/>
              <a:ext cx="890269" cy="467995"/>
            </a:xfrm>
            <a:custGeom>
              <a:avLst/>
              <a:gdLst/>
              <a:ahLst/>
              <a:cxnLst/>
              <a:rect l="l" t="t" r="r" b="b"/>
              <a:pathLst>
                <a:path w="890270" h="467994" extrusionOk="0">
                  <a:moveTo>
                    <a:pt x="890015" y="467868"/>
                  </a:moveTo>
                  <a:lnTo>
                    <a:pt x="0" y="467868"/>
                  </a:lnTo>
                  <a:lnTo>
                    <a:pt x="0" y="0"/>
                  </a:lnTo>
                  <a:lnTo>
                    <a:pt x="890015" y="0"/>
                  </a:lnTo>
                  <a:lnTo>
                    <a:pt x="890015" y="46786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4" name="Google Shape;264;p12"/>
            <p:cNvSpPr/>
            <p:nvPr/>
          </p:nvSpPr>
          <p:spPr>
            <a:xfrm>
              <a:off x="3986784" y="1775460"/>
              <a:ext cx="890269" cy="467995"/>
            </a:xfrm>
            <a:custGeom>
              <a:avLst/>
              <a:gdLst/>
              <a:ahLst/>
              <a:cxnLst/>
              <a:rect l="l" t="t" r="r" b="b"/>
              <a:pathLst>
                <a:path w="890270" h="467994" extrusionOk="0">
                  <a:moveTo>
                    <a:pt x="890015" y="467868"/>
                  </a:moveTo>
                  <a:lnTo>
                    <a:pt x="0" y="467868"/>
                  </a:lnTo>
                  <a:lnTo>
                    <a:pt x="0" y="0"/>
                  </a:lnTo>
                  <a:lnTo>
                    <a:pt x="890015" y="0"/>
                  </a:lnTo>
                  <a:lnTo>
                    <a:pt x="890015" y="467868"/>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5" name="Google Shape;265;p12"/>
            <p:cNvSpPr/>
            <p:nvPr/>
          </p:nvSpPr>
          <p:spPr>
            <a:xfrm>
              <a:off x="4250436" y="1900428"/>
              <a:ext cx="83820" cy="166116"/>
            </a:xfrm>
            <a:prstGeom prst="rect">
              <a:avLst/>
            </a:prstGeom>
            <a:blipFill rotWithShape="1">
              <a:blip r:embed="rId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6" name="Google Shape;266;p12"/>
            <p:cNvSpPr/>
            <p:nvPr/>
          </p:nvSpPr>
          <p:spPr>
            <a:xfrm>
              <a:off x="4363212" y="1901952"/>
              <a:ext cx="17145" cy="165100"/>
            </a:xfrm>
            <a:custGeom>
              <a:avLst/>
              <a:gdLst/>
              <a:ahLst/>
              <a:cxnLst/>
              <a:rect l="l" t="t" r="r" b="b"/>
              <a:pathLst>
                <a:path w="17145" h="165100" extrusionOk="0">
                  <a:moveTo>
                    <a:pt x="16763" y="164592"/>
                  </a:moveTo>
                  <a:lnTo>
                    <a:pt x="0" y="164592"/>
                  </a:lnTo>
                  <a:lnTo>
                    <a:pt x="0" y="0"/>
                  </a:lnTo>
                  <a:lnTo>
                    <a:pt x="16763" y="0"/>
                  </a:lnTo>
                  <a:lnTo>
                    <a:pt x="16763" y="164592"/>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7" name="Google Shape;267;p12"/>
            <p:cNvSpPr/>
            <p:nvPr/>
          </p:nvSpPr>
          <p:spPr>
            <a:xfrm>
              <a:off x="4401312" y="1944624"/>
              <a:ext cx="198120" cy="124968"/>
            </a:xfrm>
            <a:prstGeom prst="rect">
              <a:avLst/>
            </a:prstGeom>
            <a:blipFill rotWithShape="1">
              <a:blip r:embed="rId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8" name="Google Shape;268;p12"/>
            <p:cNvSpPr/>
            <p:nvPr/>
          </p:nvSpPr>
          <p:spPr>
            <a:xfrm>
              <a:off x="3986784" y="2496312"/>
              <a:ext cx="890269" cy="469900"/>
            </a:xfrm>
            <a:custGeom>
              <a:avLst/>
              <a:gdLst/>
              <a:ahLst/>
              <a:cxnLst/>
              <a:rect l="l" t="t" r="r" b="b"/>
              <a:pathLst>
                <a:path w="890270" h="469900" extrusionOk="0">
                  <a:moveTo>
                    <a:pt x="890015" y="469392"/>
                  </a:moveTo>
                  <a:lnTo>
                    <a:pt x="0" y="469392"/>
                  </a:lnTo>
                  <a:lnTo>
                    <a:pt x="0" y="0"/>
                  </a:lnTo>
                  <a:lnTo>
                    <a:pt x="890015" y="0"/>
                  </a:lnTo>
                  <a:lnTo>
                    <a:pt x="890015" y="46939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9" name="Google Shape;269;p12"/>
            <p:cNvSpPr/>
            <p:nvPr/>
          </p:nvSpPr>
          <p:spPr>
            <a:xfrm>
              <a:off x="3986784" y="2496312"/>
              <a:ext cx="890269" cy="469900"/>
            </a:xfrm>
            <a:custGeom>
              <a:avLst/>
              <a:gdLst/>
              <a:ahLst/>
              <a:cxnLst/>
              <a:rect l="l" t="t" r="r" b="b"/>
              <a:pathLst>
                <a:path w="890270" h="469900" extrusionOk="0">
                  <a:moveTo>
                    <a:pt x="890015" y="469392"/>
                  </a:moveTo>
                  <a:lnTo>
                    <a:pt x="0" y="469392"/>
                  </a:lnTo>
                  <a:lnTo>
                    <a:pt x="0" y="0"/>
                  </a:lnTo>
                  <a:lnTo>
                    <a:pt x="890015" y="0"/>
                  </a:lnTo>
                  <a:lnTo>
                    <a:pt x="890015" y="469392"/>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0" name="Google Shape;270;p12"/>
            <p:cNvSpPr/>
            <p:nvPr/>
          </p:nvSpPr>
          <p:spPr>
            <a:xfrm>
              <a:off x="4197096" y="2625852"/>
              <a:ext cx="466344" cy="166116"/>
            </a:xfrm>
            <a:prstGeom prst="rect">
              <a:avLst/>
            </a:prstGeom>
            <a:blipFill rotWithShape="1">
              <a:blip r:embed="rId1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1" name="Google Shape;271;p12"/>
            <p:cNvSpPr/>
            <p:nvPr/>
          </p:nvSpPr>
          <p:spPr>
            <a:xfrm>
              <a:off x="1865376" y="2371344"/>
              <a:ext cx="3126105" cy="0"/>
            </a:xfrm>
            <a:custGeom>
              <a:avLst/>
              <a:gdLst/>
              <a:ahLst/>
              <a:cxnLst/>
              <a:rect l="l" t="t" r="r" b="b"/>
              <a:pathLst>
                <a:path w="3126104" h="120000" extrusionOk="0">
                  <a:moveTo>
                    <a:pt x="0" y="0"/>
                  </a:moveTo>
                  <a:lnTo>
                    <a:pt x="0" y="0"/>
                  </a:lnTo>
                  <a:lnTo>
                    <a:pt x="3125724" y="0"/>
                  </a:lnTo>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2" name="Google Shape;272;p12"/>
            <p:cNvSpPr/>
            <p:nvPr/>
          </p:nvSpPr>
          <p:spPr>
            <a:xfrm>
              <a:off x="3319272" y="4052316"/>
              <a:ext cx="108585" cy="193675"/>
            </a:xfrm>
            <a:custGeom>
              <a:avLst/>
              <a:gdLst/>
              <a:ahLst/>
              <a:cxnLst/>
              <a:rect l="l" t="t" r="r" b="b"/>
              <a:pathLst>
                <a:path w="108585" h="193675" extrusionOk="0">
                  <a:moveTo>
                    <a:pt x="108203" y="0"/>
                  </a:moveTo>
                  <a:lnTo>
                    <a:pt x="45648" y="20383"/>
                  </a:lnTo>
                  <a:lnTo>
                    <a:pt x="13525" y="37338"/>
                  </a:lnTo>
                  <a:lnTo>
                    <a:pt x="1690" y="60007"/>
                  </a:lnTo>
                  <a:lnTo>
                    <a:pt x="0" y="97536"/>
                  </a:lnTo>
                  <a:lnTo>
                    <a:pt x="16906" y="138898"/>
                  </a:lnTo>
                  <a:lnTo>
                    <a:pt x="54101" y="168973"/>
                  </a:lnTo>
                  <a:lnTo>
                    <a:pt x="91297" y="187332"/>
                  </a:lnTo>
                  <a:lnTo>
                    <a:pt x="108203" y="193548"/>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3" name="Google Shape;273;p12"/>
            <p:cNvSpPr/>
            <p:nvPr/>
          </p:nvSpPr>
          <p:spPr>
            <a:xfrm>
              <a:off x="3319272" y="4245864"/>
              <a:ext cx="218440" cy="388620"/>
            </a:xfrm>
            <a:custGeom>
              <a:avLst/>
              <a:gdLst/>
              <a:ahLst/>
              <a:cxnLst/>
              <a:rect l="l" t="t" r="r" b="b"/>
              <a:pathLst>
                <a:path w="218439" h="388620" extrusionOk="0">
                  <a:moveTo>
                    <a:pt x="108203" y="195072"/>
                  </a:moveTo>
                  <a:lnTo>
                    <a:pt x="171640" y="173831"/>
                  </a:lnTo>
                  <a:lnTo>
                    <a:pt x="204215" y="156591"/>
                  </a:lnTo>
                  <a:lnTo>
                    <a:pt x="216217" y="134207"/>
                  </a:lnTo>
                  <a:lnTo>
                    <a:pt x="217931" y="97536"/>
                  </a:lnTo>
                  <a:lnTo>
                    <a:pt x="200786" y="55935"/>
                  </a:lnTo>
                  <a:lnTo>
                    <a:pt x="163067" y="25336"/>
                  </a:lnTo>
                  <a:lnTo>
                    <a:pt x="125348" y="6453"/>
                  </a:lnTo>
                  <a:lnTo>
                    <a:pt x="108203" y="0"/>
                  </a:lnTo>
                </a:path>
                <a:path w="218439" h="388620" extrusionOk="0">
                  <a:moveTo>
                    <a:pt x="108203" y="195072"/>
                  </a:moveTo>
                  <a:lnTo>
                    <a:pt x="45648" y="215431"/>
                  </a:lnTo>
                  <a:lnTo>
                    <a:pt x="13525" y="232219"/>
                  </a:lnTo>
                  <a:lnTo>
                    <a:pt x="1690" y="254436"/>
                  </a:lnTo>
                  <a:lnTo>
                    <a:pt x="0" y="291084"/>
                  </a:lnTo>
                  <a:lnTo>
                    <a:pt x="16906" y="333327"/>
                  </a:lnTo>
                  <a:lnTo>
                    <a:pt x="54101" y="363855"/>
                  </a:lnTo>
                  <a:lnTo>
                    <a:pt x="91297" y="382381"/>
                  </a:lnTo>
                  <a:lnTo>
                    <a:pt x="108203" y="388620"/>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4" name="Google Shape;274;p12"/>
            <p:cNvSpPr/>
            <p:nvPr/>
          </p:nvSpPr>
          <p:spPr>
            <a:xfrm>
              <a:off x="3319272" y="4634483"/>
              <a:ext cx="218440" cy="388620"/>
            </a:xfrm>
            <a:custGeom>
              <a:avLst/>
              <a:gdLst/>
              <a:ahLst/>
              <a:cxnLst/>
              <a:rect l="l" t="t" r="r" b="b"/>
              <a:pathLst>
                <a:path w="218439" h="388620" extrusionOk="0">
                  <a:moveTo>
                    <a:pt x="108203" y="195072"/>
                  </a:moveTo>
                  <a:lnTo>
                    <a:pt x="171640" y="173831"/>
                  </a:lnTo>
                  <a:lnTo>
                    <a:pt x="204215" y="156591"/>
                  </a:lnTo>
                  <a:lnTo>
                    <a:pt x="216217" y="134207"/>
                  </a:lnTo>
                  <a:lnTo>
                    <a:pt x="217931" y="97536"/>
                  </a:lnTo>
                  <a:lnTo>
                    <a:pt x="200786" y="55935"/>
                  </a:lnTo>
                  <a:lnTo>
                    <a:pt x="163067" y="25336"/>
                  </a:lnTo>
                  <a:lnTo>
                    <a:pt x="125348" y="6453"/>
                  </a:lnTo>
                  <a:lnTo>
                    <a:pt x="108203" y="0"/>
                  </a:lnTo>
                </a:path>
                <a:path w="218439" h="388620" extrusionOk="0">
                  <a:moveTo>
                    <a:pt x="108203" y="195072"/>
                  </a:moveTo>
                  <a:lnTo>
                    <a:pt x="45648" y="214574"/>
                  </a:lnTo>
                  <a:lnTo>
                    <a:pt x="13525" y="231076"/>
                  </a:lnTo>
                  <a:lnTo>
                    <a:pt x="1690" y="253579"/>
                  </a:lnTo>
                  <a:lnTo>
                    <a:pt x="0" y="291084"/>
                  </a:lnTo>
                  <a:lnTo>
                    <a:pt x="16906" y="333327"/>
                  </a:lnTo>
                  <a:lnTo>
                    <a:pt x="54101" y="363855"/>
                  </a:lnTo>
                  <a:lnTo>
                    <a:pt x="91297" y="382381"/>
                  </a:lnTo>
                  <a:lnTo>
                    <a:pt x="108203" y="388620"/>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5" name="Google Shape;275;p12"/>
            <p:cNvSpPr/>
            <p:nvPr/>
          </p:nvSpPr>
          <p:spPr>
            <a:xfrm>
              <a:off x="2023872" y="4453127"/>
              <a:ext cx="153924" cy="164592"/>
            </a:xfrm>
            <a:prstGeom prst="rect">
              <a:avLst/>
            </a:prstGeom>
            <a:blipFill rotWithShape="1">
              <a:blip r:embed="rId1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6" name="Google Shape;276;p12"/>
            <p:cNvSpPr/>
            <p:nvPr/>
          </p:nvSpPr>
          <p:spPr>
            <a:xfrm>
              <a:off x="2206752" y="4453127"/>
              <a:ext cx="376428" cy="166116"/>
            </a:xfrm>
            <a:prstGeom prst="rect">
              <a:avLst/>
            </a:prstGeom>
            <a:blipFill rotWithShape="1">
              <a:blip r:embed="rId1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7" name="Google Shape;277;p12"/>
            <p:cNvSpPr/>
            <p:nvPr/>
          </p:nvSpPr>
          <p:spPr>
            <a:xfrm>
              <a:off x="2651760" y="4536948"/>
              <a:ext cx="501650" cy="0"/>
            </a:xfrm>
            <a:custGeom>
              <a:avLst/>
              <a:gdLst/>
              <a:ahLst/>
              <a:cxnLst/>
              <a:rect l="l" t="t" r="r" b="b"/>
              <a:pathLst>
                <a:path w="501650" h="120000" extrusionOk="0">
                  <a:moveTo>
                    <a:pt x="0" y="0"/>
                  </a:moveTo>
                  <a:lnTo>
                    <a:pt x="0" y="0"/>
                  </a:lnTo>
                  <a:lnTo>
                    <a:pt x="501396" y="0"/>
                  </a:lnTo>
                </a:path>
              </a:pathLst>
            </a:custGeom>
            <a:noFill/>
            <a:ln w="213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8" name="Google Shape;278;p12"/>
            <p:cNvSpPr/>
            <p:nvPr/>
          </p:nvSpPr>
          <p:spPr>
            <a:xfrm>
              <a:off x="3102864" y="4488180"/>
              <a:ext cx="104139" cy="99060"/>
            </a:xfrm>
            <a:custGeom>
              <a:avLst/>
              <a:gdLst/>
              <a:ahLst/>
              <a:cxnLst/>
              <a:rect l="l" t="t" r="r" b="b"/>
              <a:pathLst>
                <a:path w="104139" h="99060" extrusionOk="0">
                  <a:moveTo>
                    <a:pt x="0" y="99060"/>
                  </a:moveTo>
                  <a:lnTo>
                    <a:pt x="18287" y="48768"/>
                  </a:lnTo>
                  <a:lnTo>
                    <a:pt x="0" y="0"/>
                  </a:lnTo>
                  <a:lnTo>
                    <a:pt x="103631" y="48768"/>
                  </a:lnTo>
                  <a:lnTo>
                    <a:pt x="0" y="9906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79" name="Google Shape;279;p12"/>
          <p:cNvGrpSpPr/>
          <p:nvPr/>
        </p:nvGrpSpPr>
        <p:grpSpPr>
          <a:xfrm>
            <a:off x="5551931" y="1656587"/>
            <a:ext cx="3263138" cy="4502150"/>
            <a:chOff x="5551931" y="1656587"/>
            <a:chExt cx="3263138" cy="4502150"/>
          </a:xfrm>
        </p:grpSpPr>
        <p:sp>
          <p:nvSpPr>
            <p:cNvPr id="280" name="Google Shape;280;p12"/>
            <p:cNvSpPr/>
            <p:nvPr/>
          </p:nvSpPr>
          <p:spPr>
            <a:xfrm>
              <a:off x="5551932" y="1656587"/>
              <a:ext cx="3127375" cy="2032000"/>
            </a:xfrm>
            <a:custGeom>
              <a:avLst/>
              <a:gdLst/>
              <a:ahLst/>
              <a:cxnLst/>
              <a:rect l="l" t="t" r="r" b="b"/>
              <a:pathLst>
                <a:path w="3127375" h="2032000" extrusionOk="0">
                  <a:moveTo>
                    <a:pt x="0" y="0"/>
                  </a:moveTo>
                  <a:lnTo>
                    <a:pt x="0" y="2031492"/>
                  </a:lnTo>
                  <a:lnTo>
                    <a:pt x="3127247" y="2031492"/>
                  </a:lnTo>
                  <a:lnTo>
                    <a:pt x="3127247" y="0"/>
                  </a:lnTo>
                  <a:lnTo>
                    <a:pt x="0" y="0"/>
                  </a:lnTo>
                  <a:close/>
                </a:path>
              </a:pathLst>
            </a:custGeom>
            <a:solidFill>
              <a:srgbClr val="D1D3D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1" name="Google Shape;281;p12"/>
            <p:cNvSpPr/>
            <p:nvPr/>
          </p:nvSpPr>
          <p:spPr>
            <a:xfrm>
              <a:off x="5551931" y="1656587"/>
              <a:ext cx="3127375" cy="2032000"/>
            </a:xfrm>
            <a:custGeom>
              <a:avLst/>
              <a:gdLst/>
              <a:ahLst/>
              <a:cxnLst/>
              <a:rect l="l" t="t" r="r" b="b"/>
              <a:pathLst>
                <a:path w="3127375" h="2032000" extrusionOk="0">
                  <a:moveTo>
                    <a:pt x="3127248" y="2031492"/>
                  </a:moveTo>
                  <a:lnTo>
                    <a:pt x="0" y="2031492"/>
                  </a:lnTo>
                  <a:lnTo>
                    <a:pt x="0" y="0"/>
                  </a:lnTo>
                </a:path>
                <a:path w="3127375" h="2032000" extrusionOk="0">
                  <a:moveTo>
                    <a:pt x="3127248" y="0"/>
                  </a:moveTo>
                  <a:lnTo>
                    <a:pt x="3127248" y="2031492"/>
                  </a:lnTo>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2" name="Google Shape;282;p12"/>
            <p:cNvSpPr/>
            <p:nvPr/>
          </p:nvSpPr>
          <p:spPr>
            <a:xfrm>
              <a:off x="5551931" y="1656587"/>
              <a:ext cx="3127375" cy="4502150"/>
            </a:xfrm>
            <a:custGeom>
              <a:avLst/>
              <a:gdLst/>
              <a:ahLst/>
              <a:cxnLst/>
              <a:rect l="l" t="t" r="r" b="b"/>
              <a:pathLst>
                <a:path w="3127375" h="4502150" extrusionOk="0">
                  <a:moveTo>
                    <a:pt x="3127248" y="4501896"/>
                  </a:moveTo>
                  <a:lnTo>
                    <a:pt x="0" y="4501896"/>
                  </a:lnTo>
                  <a:lnTo>
                    <a:pt x="0" y="0"/>
                  </a:lnTo>
                </a:path>
                <a:path w="3127375" h="4502150" extrusionOk="0">
                  <a:moveTo>
                    <a:pt x="3127248" y="0"/>
                  </a:moveTo>
                  <a:lnTo>
                    <a:pt x="3127248" y="4501896"/>
                  </a:lnTo>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3" name="Google Shape;283;p12"/>
            <p:cNvSpPr/>
            <p:nvPr/>
          </p:nvSpPr>
          <p:spPr>
            <a:xfrm>
              <a:off x="5664707" y="2496312"/>
              <a:ext cx="891540" cy="469900"/>
            </a:xfrm>
            <a:custGeom>
              <a:avLst/>
              <a:gdLst/>
              <a:ahLst/>
              <a:cxnLst/>
              <a:rect l="l" t="t" r="r" b="b"/>
              <a:pathLst>
                <a:path w="891540" h="469900" extrusionOk="0">
                  <a:moveTo>
                    <a:pt x="891539" y="469392"/>
                  </a:moveTo>
                  <a:lnTo>
                    <a:pt x="0" y="469392"/>
                  </a:lnTo>
                  <a:lnTo>
                    <a:pt x="0" y="0"/>
                  </a:lnTo>
                  <a:lnTo>
                    <a:pt x="891539" y="0"/>
                  </a:lnTo>
                  <a:lnTo>
                    <a:pt x="891539" y="46939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4" name="Google Shape;284;p12"/>
            <p:cNvSpPr/>
            <p:nvPr/>
          </p:nvSpPr>
          <p:spPr>
            <a:xfrm>
              <a:off x="5664707" y="2496312"/>
              <a:ext cx="891540" cy="469900"/>
            </a:xfrm>
            <a:custGeom>
              <a:avLst/>
              <a:gdLst/>
              <a:ahLst/>
              <a:cxnLst/>
              <a:rect l="l" t="t" r="r" b="b"/>
              <a:pathLst>
                <a:path w="891540" h="469900" extrusionOk="0">
                  <a:moveTo>
                    <a:pt x="891539" y="469392"/>
                  </a:moveTo>
                  <a:lnTo>
                    <a:pt x="0" y="469392"/>
                  </a:lnTo>
                  <a:lnTo>
                    <a:pt x="0" y="0"/>
                  </a:lnTo>
                  <a:lnTo>
                    <a:pt x="891539" y="0"/>
                  </a:lnTo>
                  <a:lnTo>
                    <a:pt x="891539" y="469392"/>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5" name="Google Shape;285;p12"/>
            <p:cNvSpPr/>
            <p:nvPr/>
          </p:nvSpPr>
          <p:spPr>
            <a:xfrm>
              <a:off x="5733287" y="2665476"/>
              <a:ext cx="265176" cy="172212"/>
            </a:xfrm>
            <a:prstGeom prst="rect">
              <a:avLst/>
            </a:prstGeom>
            <a:blipFill rotWithShape="1">
              <a:blip r:embed="rId1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6" name="Google Shape;286;p12"/>
            <p:cNvSpPr/>
            <p:nvPr/>
          </p:nvSpPr>
          <p:spPr>
            <a:xfrm>
              <a:off x="6024359" y="2625851"/>
              <a:ext cx="18415" cy="161925"/>
            </a:xfrm>
            <a:custGeom>
              <a:avLst/>
              <a:gdLst/>
              <a:ahLst/>
              <a:cxnLst/>
              <a:rect l="l" t="t" r="r" b="b"/>
              <a:pathLst>
                <a:path w="18414" h="161925" extrusionOk="0">
                  <a:moveTo>
                    <a:pt x="18288" y="44196"/>
                  </a:moveTo>
                  <a:lnTo>
                    <a:pt x="0" y="44196"/>
                  </a:lnTo>
                  <a:lnTo>
                    <a:pt x="0" y="161556"/>
                  </a:lnTo>
                  <a:lnTo>
                    <a:pt x="18288" y="161556"/>
                  </a:lnTo>
                  <a:lnTo>
                    <a:pt x="18288" y="44196"/>
                  </a:lnTo>
                  <a:close/>
                </a:path>
                <a:path w="18414" h="161925" extrusionOk="0">
                  <a:moveTo>
                    <a:pt x="18288" y="0"/>
                  </a:moveTo>
                  <a:lnTo>
                    <a:pt x="0" y="0"/>
                  </a:lnTo>
                  <a:lnTo>
                    <a:pt x="0" y="22860"/>
                  </a:lnTo>
                  <a:lnTo>
                    <a:pt x="18288" y="22860"/>
                  </a:lnTo>
                  <a:lnTo>
                    <a:pt x="18288" y="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7" name="Google Shape;287;p12"/>
            <p:cNvSpPr/>
            <p:nvPr/>
          </p:nvSpPr>
          <p:spPr>
            <a:xfrm>
              <a:off x="6062471" y="2638044"/>
              <a:ext cx="254508" cy="153924"/>
            </a:xfrm>
            <a:prstGeom prst="rect">
              <a:avLst/>
            </a:prstGeom>
            <a:blipFill rotWithShape="1">
              <a:blip r:embed="rId1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8" name="Google Shape;288;p12"/>
            <p:cNvSpPr/>
            <p:nvPr/>
          </p:nvSpPr>
          <p:spPr>
            <a:xfrm>
              <a:off x="6341363" y="2665476"/>
              <a:ext cx="144780" cy="126492"/>
            </a:xfrm>
            <a:prstGeom prst="rect">
              <a:avLst/>
            </a:prstGeom>
            <a:blipFill rotWithShape="1">
              <a:blip r:embed="rId1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9" name="Google Shape;289;p12"/>
            <p:cNvSpPr/>
            <p:nvPr/>
          </p:nvSpPr>
          <p:spPr>
            <a:xfrm>
              <a:off x="6670547" y="2496312"/>
              <a:ext cx="890269" cy="469900"/>
            </a:xfrm>
            <a:custGeom>
              <a:avLst/>
              <a:gdLst/>
              <a:ahLst/>
              <a:cxnLst/>
              <a:rect l="l" t="t" r="r" b="b"/>
              <a:pathLst>
                <a:path w="890270" h="469900" extrusionOk="0">
                  <a:moveTo>
                    <a:pt x="890015" y="469392"/>
                  </a:moveTo>
                  <a:lnTo>
                    <a:pt x="0" y="469392"/>
                  </a:lnTo>
                  <a:lnTo>
                    <a:pt x="0" y="0"/>
                  </a:lnTo>
                  <a:lnTo>
                    <a:pt x="890015" y="0"/>
                  </a:lnTo>
                  <a:lnTo>
                    <a:pt x="890015" y="46939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0" name="Google Shape;290;p12"/>
            <p:cNvSpPr/>
            <p:nvPr/>
          </p:nvSpPr>
          <p:spPr>
            <a:xfrm>
              <a:off x="6670547" y="2496312"/>
              <a:ext cx="890269" cy="469900"/>
            </a:xfrm>
            <a:custGeom>
              <a:avLst/>
              <a:gdLst/>
              <a:ahLst/>
              <a:cxnLst/>
              <a:rect l="l" t="t" r="r" b="b"/>
              <a:pathLst>
                <a:path w="890270" h="469900" extrusionOk="0">
                  <a:moveTo>
                    <a:pt x="890015" y="469392"/>
                  </a:moveTo>
                  <a:lnTo>
                    <a:pt x="0" y="469392"/>
                  </a:lnTo>
                  <a:lnTo>
                    <a:pt x="0" y="0"/>
                  </a:lnTo>
                  <a:lnTo>
                    <a:pt x="890015" y="0"/>
                  </a:lnTo>
                  <a:lnTo>
                    <a:pt x="890015" y="469392"/>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1" name="Google Shape;291;p12"/>
            <p:cNvSpPr/>
            <p:nvPr/>
          </p:nvSpPr>
          <p:spPr>
            <a:xfrm>
              <a:off x="6739127" y="2665476"/>
              <a:ext cx="263652" cy="172212"/>
            </a:xfrm>
            <a:prstGeom prst="rect">
              <a:avLst/>
            </a:prstGeom>
            <a:blipFill rotWithShape="1">
              <a:blip r:embed="rId1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2" name="Google Shape;292;p12"/>
            <p:cNvSpPr/>
            <p:nvPr/>
          </p:nvSpPr>
          <p:spPr>
            <a:xfrm>
              <a:off x="7028675" y="2625851"/>
              <a:ext cx="17145" cy="161925"/>
            </a:xfrm>
            <a:custGeom>
              <a:avLst/>
              <a:gdLst/>
              <a:ahLst/>
              <a:cxnLst/>
              <a:rect l="l" t="t" r="r" b="b"/>
              <a:pathLst>
                <a:path w="17145" h="161925" extrusionOk="0">
                  <a:moveTo>
                    <a:pt x="16776" y="44196"/>
                  </a:moveTo>
                  <a:lnTo>
                    <a:pt x="0" y="44196"/>
                  </a:lnTo>
                  <a:lnTo>
                    <a:pt x="0" y="161556"/>
                  </a:lnTo>
                  <a:lnTo>
                    <a:pt x="16776" y="161556"/>
                  </a:lnTo>
                  <a:lnTo>
                    <a:pt x="16776" y="44196"/>
                  </a:lnTo>
                  <a:close/>
                </a:path>
                <a:path w="17145" h="161925" extrusionOk="0">
                  <a:moveTo>
                    <a:pt x="16776" y="0"/>
                  </a:moveTo>
                  <a:lnTo>
                    <a:pt x="0" y="0"/>
                  </a:lnTo>
                  <a:lnTo>
                    <a:pt x="0" y="22860"/>
                  </a:lnTo>
                  <a:lnTo>
                    <a:pt x="16776" y="22860"/>
                  </a:lnTo>
                  <a:lnTo>
                    <a:pt x="16776" y="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3" name="Google Shape;293;p12"/>
            <p:cNvSpPr/>
            <p:nvPr/>
          </p:nvSpPr>
          <p:spPr>
            <a:xfrm>
              <a:off x="7066787" y="2638044"/>
              <a:ext cx="254508" cy="153924"/>
            </a:xfrm>
            <a:prstGeom prst="rect">
              <a:avLst/>
            </a:prstGeom>
            <a:blipFill rotWithShape="1">
              <a:blip r:embed="rId1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4" name="Google Shape;294;p12"/>
            <p:cNvSpPr/>
            <p:nvPr/>
          </p:nvSpPr>
          <p:spPr>
            <a:xfrm>
              <a:off x="7345679" y="2665476"/>
              <a:ext cx="146304" cy="126492"/>
            </a:xfrm>
            <a:prstGeom prst="rect">
              <a:avLst/>
            </a:prstGeom>
            <a:blipFill rotWithShape="1">
              <a:blip r:embed="rId1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5" name="Google Shape;295;p12"/>
            <p:cNvSpPr/>
            <p:nvPr/>
          </p:nvSpPr>
          <p:spPr>
            <a:xfrm>
              <a:off x="7673339" y="2496312"/>
              <a:ext cx="891540" cy="469900"/>
            </a:xfrm>
            <a:custGeom>
              <a:avLst/>
              <a:gdLst/>
              <a:ahLst/>
              <a:cxnLst/>
              <a:rect l="l" t="t" r="r" b="b"/>
              <a:pathLst>
                <a:path w="891540" h="469900" extrusionOk="0">
                  <a:moveTo>
                    <a:pt x="891540" y="469392"/>
                  </a:moveTo>
                  <a:lnTo>
                    <a:pt x="0" y="469392"/>
                  </a:lnTo>
                  <a:lnTo>
                    <a:pt x="0" y="0"/>
                  </a:lnTo>
                  <a:lnTo>
                    <a:pt x="891540" y="0"/>
                  </a:lnTo>
                  <a:lnTo>
                    <a:pt x="891540" y="46939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6" name="Google Shape;296;p12"/>
            <p:cNvSpPr/>
            <p:nvPr/>
          </p:nvSpPr>
          <p:spPr>
            <a:xfrm>
              <a:off x="7673339" y="2496312"/>
              <a:ext cx="891540" cy="469900"/>
            </a:xfrm>
            <a:custGeom>
              <a:avLst/>
              <a:gdLst/>
              <a:ahLst/>
              <a:cxnLst/>
              <a:rect l="l" t="t" r="r" b="b"/>
              <a:pathLst>
                <a:path w="891540" h="469900" extrusionOk="0">
                  <a:moveTo>
                    <a:pt x="891540" y="469392"/>
                  </a:moveTo>
                  <a:lnTo>
                    <a:pt x="0" y="469392"/>
                  </a:lnTo>
                  <a:lnTo>
                    <a:pt x="0" y="0"/>
                  </a:lnTo>
                  <a:lnTo>
                    <a:pt x="891540" y="0"/>
                  </a:lnTo>
                  <a:lnTo>
                    <a:pt x="891540" y="469392"/>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7" name="Google Shape;297;p12"/>
            <p:cNvSpPr/>
            <p:nvPr/>
          </p:nvSpPr>
          <p:spPr>
            <a:xfrm>
              <a:off x="7741919" y="2665476"/>
              <a:ext cx="265176" cy="172212"/>
            </a:xfrm>
            <a:prstGeom prst="rect">
              <a:avLst/>
            </a:prstGeom>
            <a:blipFill rotWithShape="1">
              <a:blip r:embed="rId1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8" name="Google Shape;298;p12"/>
            <p:cNvSpPr/>
            <p:nvPr/>
          </p:nvSpPr>
          <p:spPr>
            <a:xfrm>
              <a:off x="8032991" y="2625851"/>
              <a:ext cx="18415" cy="161925"/>
            </a:xfrm>
            <a:custGeom>
              <a:avLst/>
              <a:gdLst/>
              <a:ahLst/>
              <a:cxnLst/>
              <a:rect l="l" t="t" r="r" b="b"/>
              <a:pathLst>
                <a:path w="18415" h="161925" extrusionOk="0">
                  <a:moveTo>
                    <a:pt x="18300" y="44196"/>
                  </a:moveTo>
                  <a:lnTo>
                    <a:pt x="0" y="44196"/>
                  </a:lnTo>
                  <a:lnTo>
                    <a:pt x="0" y="161556"/>
                  </a:lnTo>
                  <a:lnTo>
                    <a:pt x="18300" y="161556"/>
                  </a:lnTo>
                  <a:lnTo>
                    <a:pt x="18300" y="44196"/>
                  </a:lnTo>
                  <a:close/>
                </a:path>
                <a:path w="18415" h="161925" extrusionOk="0">
                  <a:moveTo>
                    <a:pt x="18300" y="0"/>
                  </a:moveTo>
                  <a:lnTo>
                    <a:pt x="0" y="0"/>
                  </a:lnTo>
                  <a:lnTo>
                    <a:pt x="0" y="22860"/>
                  </a:lnTo>
                  <a:lnTo>
                    <a:pt x="18300" y="22860"/>
                  </a:lnTo>
                  <a:lnTo>
                    <a:pt x="18300" y="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9" name="Google Shape;299;p12"/>
            <p:cNvSpPr/>
            <p:nvPr/>
          </p:nvSpPr>
          <p:spPr>
            <a:xfrm>
              <a:off x="8071103" y="2638044"/>
              <a:ext cx="254508" cy="153924"/>
            </a:xfrm>
            <a:prstGeom prst="rect">
              <a:avLst/>
            </a:prstGeom>
            <a:blipFill rotWithShape="1">
              <a:blip r:embed="rId2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0" name="Google Shape;300;p12"/>
            <p:cNvSpPr/>
            <p:nvPr/>
          </p:nvSpPr>
          <p:spPr>
            <a:xfrm>
              <a:off x="8349995" y="2665476"/>
              <a:ext cx="144780" cy="126492"/>
            </a:xfrm>
            <a:prstGeom prst="rect">
              <a:avLst/>
            </a:prstGeom>
            <a:blipFill rotWithShape="1">
              <a:blip r:embed="rId2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1" name="Google Shape;301;p12"/>
            <p:cNvSpPr/>
            <p:nvPr/>
          </p:nvSpPr>
          <p:spPr>
            <a:xfrm>
              <a:off x="5664707" y="1775460"/>
              <a:ext cx="891540" cy="467995"/>
            </a:xfrm>
            <a:custGeom>
              <a:avLst/>
              <a:gdLst/>
              <a:ahLst/>
              <a:cxnLst/>
              <a:rect l="l" t="t" r="r" b="b"/>
              <a:pathLst>
                <a:path w="891540" h="467994" extrusionOk="0">
                  <a:moveTo>
                    <a:pt x="891539" y="467868"/>
                  </a:moveTo>
                  <a:lnTo>
                    <a:pt x="0" y="467868"/>
                  </a:lnTo>
                  <a:lnTo>
                    <a:pt x="0" y="0"/>
                  </a:lnTo>
                  <a:lnTo>
                    <a:pt x="891539" y="0"/>
                  </a:lnTo>
                  <a:lnTo>
                    <a:pt x="891539" y="46786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2" name="Google Shape;302;p12"/>
            <p:cNvSpPr/>
            <p:nvPr/>
          </p:nvSpPr>
          <p:spPr>
            <a:xfrm>
              <a:off x="5664707" y="1775460"/>
              <a:ext cx="891540" cy="467995"/>
            </a:xfrm>
            <a:custGeom>
              <a:avLst/>
              <a:gdLst/>
              <a:ahLst/>
              <a:cxnLst/>
              <a:rect l="l" t="t" r="r" b="b"/>
              <a:pathLst>
                <a:path w="891540" h="467994" extrusionOk="0">
                  <a:moveTo>
                    <a:pt x="891539" y="467868"/>
                  </a:moveTo>
                  <a:lnTo>
                    <a:pt x="0" y="467868"/>
                  </a:lnTo>
                  <a:lnTo>
                    <a:pt x="0" y="0"/>
                  </a:lnTo>
                  <a:lnTo>
                    <a:pt x="891539" y="0"/>
                  </a:lnTo>
                  <a:lnTo>
                    <a:pt x="891539" y="467868"/>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3" name="Google Shape;303;p12"/>
            <p:cNvSpPr/>
            <p:nvPr/>
          </p:nvSpPr>
          <p:spPr>
            <a:xfrm>
              <a:off x="5893307" y="1901952"/>
              <a:ext cx="307847" cy="167640"/>
            </a:xfrm>
            <a:prstGeom prst="rect">
              <a:avLst/>
            </a:prstGeom>
            <a:blipFill rotWithShape="1">
              <a:blip r:embed="rId2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4" name="Google Shape;304;p12"/>
            <p:cNvSpPr/>
            <p:nvPr/>
          </p:nvSpPr>
          <p:spPr>
            <a:xfrm>
              <a:off x="6220967" y="1944624"/>
              <a:ext cx="96012" cy="124968"/>
            </a:xfrm>
            <a:prstGeom prst="rect">
              <a:avLst/>
            </a:prstGeom>
            <a:blipFill rotWithShape="1">
              <a:blip r:embed="rId2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5" name="Google Shape;305;p12"/>
            <p:cNvSpPr/>
            <p:nvPr/>
          </p:nvSpPr>
          <p:spPr>
            <a:xfrm>
              <a:off x="6670547" y="1775460"/>
              <a:ext cx="890269" cy="467995"/>
            </a:xfrm>
            <a:custGeom>
              <a:avLst/>
              <a:gdLst/>
              <a:ahLst/>
              <a:cxnLst/>
              <a:rect l="l" t="t" r="r" b="b"/>
              <a:pathLst>
                <a:path w="890270" h="467994" extrusionOk="0">
                  <a:moveTo>
                    <a:pt x="890015" y="467868"/>
                  </a:moveTo>
                  <a:lnTo>
                    <a:pt x="0" y="467868"/>
                  </a:lnTo>
                  <a:lnTo>
                    <a:pt x="0" y="0"/>
                  </a:lnTo>
                  <a:lnTo>
                    <a:pt x="890015" y="0"/>
                  </a:lnTo>
                  <a:lnTo>
                    <a:pt x="890015" y="46786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6" name="Google Shape;306;p12"/>
            <p:cNvSpPr/>
            <p:nvPr/>
          </p:nvSpPr>
          <p:spPr>
            <a:xfrm>
              <a:off x="6670547" y="1775460"/>
              <a:ext cx="890269" cy="467995"/>
            </a:xfrm>
            <a:custGeom>
              <a:avLst/>
              <a:gdLst/>
              <a:ahLst/>
              <a:cxnLst/>
              <a:rect l="l" t="t" r="r" b="b"/>
              <a:pathLst>
                <a:path w="890270" h="467994" extrusionOk="0">
                  <a:moveTo>
                    <a:pt x="890015" y="467868"/>
                  </a:moveTo>
                  <a:lnTo>
                    <a:pt x="0" y="467868"/>
                  </a:lnTo>
                  <a:lnTo>
                    <a:pt x="0" y="0"/>
                  </a:lnTo>
                  <a:lnTo>
                    <a:pt x="890015" y="0"/>
                  </a:lnTo>
                  <a:lnTo>
                    <a:pt x="890015" y="467868"/>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7" name="Google Shape;307;p12"/>
            <p:cNvSpPr/>
            <p:nvPr/>
          </p:nvSpPr>
          <p:spPr>
            <a:xfrm>
              <a:off x="6920483" y="1901952"/>
              <a:ext cx="92964" cy="167640"/>
            </a:xfrm>
            <a:prstGeom prst="rect">
              <a:avLst/>
            </a:prstGeom>
            <a:blipFill rotWithShape="1">
              <a:blip r:embed="rId2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8" name="Google Shape;308;p12"/>
            <p:cNvSpPr/>
            <p:nvPr/>
          </p:nvSpPr>
          <p:spPr>
            <a:xfrm>
              <a:off x="7034783" y="1914144"/>
              <a:ext cx="265176" cy="155448"/>
            </a:xfrm>
            <a:prstGeom prst="rect">
              <a:avLst/>
            </a:prstGeom>
            <a:blipFill rotWithShape="1">
              <a:blip r:embed="rId2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9" name="Google Shape;309;p12"/>
            <p:cNvSpPr/>
            <p:nvPr/>
          </p:nvSpPr>
          <p:spPr>
            <a:xfrm>
              <a:off x="7673339" y="1775460"/>
              <a:ext cx="891540" cy="467995"/>
            </a:xfrm>
            <a:custGeom>
              <a:avLst/>
              <a:gdLst/>
              <a:ahLst/>
              <a:cxnLst/>
              <a:rect l="l" t="t" r="r" b="b"/>
              <a:pathLst>
                <a:path w="891540" h="467994" extrusionOk="0">
                  <a:moveTo>
                    <a:pt x="891540" y="467868"/>
                  </a:moveTo>
                  <a:lnTo>
                    <a:pt x="0" y="467868"/>
                  </a:lnTo>
                  <a:lnTo>
                    <a:pt x="0" y="0"/>
                  </a:lnTo>
                  <a:lnTo>
                    <a:pt x="891540" y="0"/>
                  </a:lnTo>
                  <a:lnTo>
                    <a:pt x="891540" y="46786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0" name="Google Shape;310;p12"/>
            <p:cNvSpPr/>
            <p:nvPr/>
          </p:nvSpPr>
          <p:spPr>
            <a:xfrm>
              <a:off x="7673339" y="1775460"/>
              <a:ext cx="891540" cy="467995"/>
            </a:xfrm>
            <a:custGeom>
              <a:avLst/>
              <a:gdLst/>
              <a:ahLst/>
              <a:cxnLst/>
              <a:rect l="l" t="t" r="r" b="b"/>
              <a:pathLst>
                <a:path w="891540" h="467994" extrusionOk="0">
                  <a:moveTo>
                    <a:pt x="891540" y="467868"/>
                  </a:moveTo>
                  <a:lnTo>
                    <a:pt x="0" y="467868"/>
                  </a:lnTo>
                  <a:lnTo>
                    <a:pt x="0" y="0"/>
                  </a:lnTo>
                  <a:lnTo>
                    <a:pt x="891540" y="0"/>
                  </a:lnTo>
                  <a:lnTo>
                    <a:pt x="891540" y="467868"/>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1" name="Google Shape;311;p12"/>
            <p:cNvSpPr/>
            <p:nvPr/>
          </p:nvSpPr>
          <p:spPr>
            <a:xfrm>
              <a:off x="7938515" y="1900428"/>
              <a:ext cx="83820" cy="166116"/>
            </a:xfrm>
            <a:prstGeom prst="rect">
              <a:avLst/>
            </a:prstGeom>
            <a:blipFill rotWithShape="1">
              <a:blip r:embed="rId2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2" name="Google Shape;312;p12"/>
            <p:cNvSpPr/>
            <p:nvPr/>
          </p:nvSpPr>
          <p:spPr>
            <a:xfrm>
              <a:off x="8049767" y="1901952"/>
              <a:ext cx="18415" cy="165100"/>
            </a:xfrm>
            <a:custGeom>
              <a:avLst/>
              <a:gdLst/>
              <a:ahLst/>
              <a:cxnLst/>
              <a:rect l="l" t="t" r="r" b="b"/>
              <a:pathLst>
                <a:path w="18415" h="165100" extrusionOk="0">
                  <a:moveTo>
                    <a:pt x="18287" y="164592"/>
                  </a:moveTo>
                  <a:lnTo>
                    <a:pt x="0" y="164592"/>
                  </a:lnTo>
                  <a:lnTo>
                    <a:pt x="0" y="0"/>
                  </a:lnTo>
                  <a:lnTo>
                    <a:pt x="18287" y="0"/>
                  </a:lnTo>
                  <a:lnTo>
                    <a:pt x="18287" y="164592"/>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3" name="Google Shape;313;p12"/>
            <p:cNvSpPr/>
            <p:nvPr/>
          </p:nvSpPr>
          <p:spPr>
            <a:xfrm>
              <a:off x="8089391" y="1944624"/>
              <a:ext cx="198120" cy="124968"/>
            </a:xfrm>
            <a:prstGeom prst="rect">
              <a:avLst/>
            </a:prstGeom>
            <a:blipFill rotWithShape="1">
              <a:blip r:embed="rId2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4" name="Google Shape;314;p12"/>
            <p:cNvSpPr/>
            <p:nvPr/>
          </p:nvSpPr>
          <p:spPr>
            <a:xfrm>
              <a:off x="7673339" y="3092196"/>
              <a:ext cx="891540" cy="469900"/>
            </a:xfrm>
            <a:custGeom>
              <a:avLst/>
              <a:gdLst/>
              <a:ahLst/>
              <a:cxnLst/>
              <a:rect l="l" t="t" r="r" b="b"/>
              <a:pathLst>
                <a:path w="891540" h="469900" extrusionOk="0">
                  <a:moveTo>
                    <a:pt x="891540" y="469391"/>
                  </a:moveTo>
                  <a:lnTo>
                    <a:pt x="0" y="469391"/>
                  </a:lnTo>
                  <a:lnTo>
                    <a:pt x="0" y="0"/>
                  </a:lnTo>
                  <a:lnTo>
                    <a:pt x="891540" y="0"/>
                  </a:lnTo>
                  <a:lnTo>
                    <a:pt x="891540" y="46939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5" name="Google Shape;315;p12"/>
            <p:cNvSpPr/>
            <p:nvPr/>
          </p:nvSpPr>
          <p:spPr>
            <a:xfrm>
              <a:off x="7673339" y="3092196"/>
              <a:ext cx="891540" cy="469900"/>
            </a:xfrm>
            <a:custGeom>
              <a:avLst/>
              <a:gdLst/>
              <a:ahLst/>
              <a:cxnLst/>
              <a:rect l="l" t="t" r="r" b="b"/>
              <a:pathLst>
                <a:path w="891540" h="469900" extrusionOk="0">
                  <a:moveTo>
                    <a:pt x="891540" y="469391"/>
                  </a:moveTo>
                  <a:lnTo>
                    <a:pt x="0" y="469391"/>
                  </a:lnTo>
                  <a:lnTo>
                    <a:pt x="0" y="0"/>
                  </a:lnTo>
                  <a:lnTo>
                    <a:pt x="891540" y="0"/>
                  </a:lnTo>
                  <a:lnTo>
                    <a:pt x="891540" y="469391"/>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6" name="Google Shape;316;p12"/>
            <p:cNvSpPr/>
            <p:nvPr/>
          </p:nvSpPr>
          <p:spPr>
            <a:xfrm>
              <a:off x="7885175" y="3220212"/>
              <a:ext cx="466344" cy="167640"/>
            </a:xfrm>
            <a:prstGeom prst="rect">
              <a:avLst/>
            </a:prstGeom>
            <a:blipFill rotWithShape="1">
              <a:blip r:embed="rId2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7" name="Google Shape;317;p12"/>
            <p:cNvSpPr/>
            <p:nvPr/>
          </p:nvSpPr>
          <p:spPr>
            <a:xfrm>
              <a:off x="6670547" y="3092196"/>
              <a:ext cx="890269" cy="469900"/>
            </a:xfrm>
            <a:custGeom>
              <a:avLst/>
              <a:gdLst/>
              <a:ahLst/>
              <a:cxnLst/>
              <a:rect l="l" t="t" r="r" b="b"/>
              <a:pathLst>
                <a:path w="890270" h="469900" extrusionOk="0">
                  <a:moveTo>
                    <a:pt x="890015" y="469391"/>
                  </a:moveTo>
                  <a:lnTo>
                    <a:pt x="0" y="469391"/>
                  </a:lnTo>
                  <a:lnTo>
                    <a:pt x="0" y="0"/>
                  </a:lnTo>
                  <a:lnTo>
                    <a:pt x="890015" y="0"/>
                  </a:lnTo>
                  <a:lnTo>
                    <a:pt x="890015" y="46939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8" name="Google Shape;318;p12"/>
            <p:cNvSpPr/>
            <p:nvPr/>
          </p:nvSpPr>
          <p:spPr>
            <a:xfrm>
              <a:off x="6670547" y="3092196"/>
              <a:ext cx="890269" cy="469900"/>
            </a:xfrm>
            <a:custGeom>
              <a:avLst/>
              <a:gdLst/>
              <a:ahLst/>
              <a:cxnLst/>
              <a:rect l="l" t="t" r="r" b="b"/>
              <a:pathLst>
                <a:path w="890270" h="469900" extrusionOk="0">
                  <a:moveTo>
                    <a:pt x="890015" y="469391"/>
                  </a:moveTo>
                  <a:lnTo>
                    <a:pt x="0" y="469391"/>
                  </a:lnTo>
                  <a:lnTo>
                    <a:pt x="0" y="0"/>
                  </a:lnTo>
                  <a:lnTo>
                    <a:pt x="890015" y="0"/>
                  </a:lnTo>
                  <a:lnTo>
                    <a:pt x="890015" y="469391"/>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9" name="Google Shape;319;p12"/>
            <p:cNvSpPr/>
            <p:nvPr/>
          </p:nvSpPr>
          <p:spPr>
            <a:xfrm>
              <a:off x="6880859" y="3220212"/>
              <a:ext cx="464819" cy="167640"/>
            </a:xfrm>
            <a:prstGeom prst="rect">
              <a:avLst/>
            </a:prstGeom>
            <a:blipFill rotWithShape="1">
              <a:blip r:embed="rId2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0" name="Google Shape;320;p12"/>
            <p:cNvSpPr/>
            <p:nvPr/>
          </p:nvSpPr>
          <p:spPr>
            <a:xfrm>
              <a:off x="5664707" y="3092196"/>
              <a:ext cx="891540" cy="469900"/>
            </a:xfrm>
            <a:custGeom>
              <a:avLst/>
              <a:gdLst/>
              <a:ahLst/>
              <a:cxnLst/>
              <a:rect l="l" t="t" r="r" b="b"/>
              <a:pathLst>
                <a:path w="891540" h="469900" extrusionOk="0">
                  <a:moveTo>
                    <a:pt x="891539" y="469391"/>
                  </a:moveTo>
                  <a:lnTo>
                    <a:pt x="0" y="469391"/>
                  </a:lnTo>
                  <a:lnTo>
                    <a:pt x="0" y="0"/>
                  </a:lnTo>
                  <a:lnTo>
                    <a:pt x="891539" y="0"/>
                  </a:lnTo>
                  <a:lnTo>
                    <a:pt x="891539" y="46939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1" name="Google Shape;321;p12"/>
            <p:cNvSpPr/>
            <p:nvPr/>
          </p:nvSpPr>
          <p:spPr>
            <a:xfrm>
              <a:off x="5664707" y="3092196"/>
              <a:ext cx="891540" cy="469900"/>
            </a:xfrm>
            <a:custGeom>
              <a:avLst/>
              <a:gdLst/>
              <a:ahLst/>
              <a:cxnLst/>
              <a:rect l="l" t="t" r="r" b="b"/>
              <a:pathLst>
                <a:path w="891540" h="469900" extrusionOk="0">
                  <a:moveTo>
                    <a:pt x="891539" y="469391"/>
                  </a:moveTo>
                  <a:lnTo>
                    <a:pt x="0" y="469391"/>
                  </a:lnTo>
                  <a:lnTo>
                    <a:pt x="0" y="0"/>
                  </a:lnTo>
                  <a:lnTo>
                    <a:pt x="891539" y="0"/>
                  </a:lnTo>
                  <a:lnTo>
                    <a:pt x="891539" y="469391"/>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2" name="Google Shape;322;p12"/>
            <p:cNvSpPr/>
            <p:nvPr/>
          </p:nvSpPr>
          <p:spPr>
            <a:xfrm>
              <a:off x="5878067" y="3220212"/>
              <a:ext cx="464820" cy="167640"/>
            </a:xfrm>
            <a:prstGeom prst="rect">
              <a:avLst/>
            </a:prstGeom>
            <a:blipFill rotWithShape="1">
              <a:blip r:embed="rId3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3" name="Google Shape;323;p12"/>
            <p:cNvSpPr/>
            <p:nvPr/>
          </p:nvSpPr>
          <p:spPr>
            <a:xfrm>
              <a:off x="5551931" y="2371344"/>
              <a:ext cx="3127375" cy="0"/>
            </a:xfrm>
            <a:custGeom>
              <a:avLst/>
              <a:gdLst/>
              <a:ahLst/>
              <a:cxnLst/>
              <a:rect l="l" t="t" r="r" b="b"/>
              <a:pathLst>
                <a:path w="3127375" h="120000" extrusionOk="0">
                  <a:moveTo>
                    <a:pt x="0" y="0"/>
                  </a:moveTo>
                  <a:lnTo>
                    <a:pt x="0" y="0"/>
                  </a:lnTo>
                  <a:lnTo>
                    <a:pt x="3127248" y="0"/>
                  </a:lnTo>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4" name="Google Shape;324;p12"/>
            <p:cNvSpPr/>
            <p:nvPr/>
          </p:nvSpPr>
          <p:spPr>
            <a:xfrm>
              <a:off x="7005827" y="4052316"/>
              <a:ext cx="109855" cy="193675"/>
            </a:xfrm>
            <a:custGeom>
              <a:avLst/>
              <a:gdLst/>
              <a:ahLst/>
              <a:cxnLst/>
              <a:rect l="l" t="t" r="r" b="b"/>
              <a:pathLst>
                <a:path w="109854" h="193675" extrusionOk="0">
                  <a:moveTo>
                    <a:pt x="109727" y="0"/>
                  </a:moveTo>
                  <a:lnTo>
                    <a:pt x="46291" y="20383"/>
                  </a:lnTo>
                  <a:lnTo>
                    <a:pt x="13715" y="37338"/>
                  </a:lnTo>
                  <a:lnTo>
                    <a:pt x="1714" y="60007"/>
                  </a:lnTo>
                  <a:lnTo>
                    <a:pt x="0" y="97536"/>
                  </a:lnTo>
                  <a:lnTo>
                    <a:pt x="17144" y="138898"/>
                  </a:lnTo>
                  <a:lnTo>
                    <a:pt x="54863" y="168973"/>
                  </a:lnTo>
                  <a:lnTo>
                    <a:pt x="92582" y="187332"/>
                  </a:lnTo>
                  <a:lnTo>
                    <a:pt x="109727" y="193548"/>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5" name="Google Shape;325;p12"/>
            <p:cNvSpPr/>
            <p:nvPr/>
          </p:nvSpPr>
          <p:spPr>
            <a:xfrm>
              <a:off x="7005827" y="4245864"/>
              <a:ext cx="219710" cy="388620"/>
            </a:xfrm>
            <a:custGeom>
              <a:avLst/>
              <a:gdLst/>
              <a:ahLst/>
              <a:cxnLst/>
              <a:rect l="l" t="t" r="r" b="b"/>
              <a:pathLst>
                <a:path w="219709" h="388620" extrusionOk="0">
                  <a:moveTo>
                    <a:pt x="109727" y="195072"/>
                  </a:moveTo>
                  <a:lnTo>
                    <a:pt x="173164" y="173831"/>
                  </a:lnTo>
                  <a:lnTo>
                    <a:pt x="205739" y="156591"/>
                  </a:lnTo>
                  <a:lnTo>
                    <a:pt x="217741" y="134207"/>
                  </a:lnTo>
                  <a:lnTo>
                    <a:pt x="219455" y="97536"/>
                  </a:lnTo>
                  <a:lnTo>
                    <a:pt x="202310" y="55935"/>
                  </a:lnTo>
                  <a:lnTo>
                    <a:pt x="164591" y="25336"/>
                  </a:lnTo>
                  <a:lnTo>
                    <a:pt x="126872" y="6453"/>
                  </a:lnTo>
                  <a:lnTo>
                    <a:pt x="109727" y="0"/>
                  </a:lnTo>
                </a:path>
                <a:path w="219709" h="388620" extrusionOk="0">
                  <a:moveTo>
                    <a:pt x="109727" y="195072"/>
                  </a:moveTo>
                  <a:lnTo>
                    <a:pt x="46291" y="215431"/>
                  </a:lnTo>
                  <a:lnTo>
                    <a:pt x="13715" y="232219"/>
                  </a:lnTo>
                  <a:lnTo>
                    <a:pt x="1714" y="254436"/>
                  </a:lnTo>
                  <a:lnTo>
                    <a:pt x="0" y="291084"/>
                  </a:lnTo>
                  <a:lnTo>
                    <a:pt x="17144" y="333327"/>
                  </a:lnTo>
                  <a:lnTo>
                    <a:pt x="54863" y="363855"/>
                  </a:lnTo>
                  <a:lnTo>
                    <a:pt x="92582" y="382381"/>
                  </a:lnTo>
                  <a:lnTo>
                    <a:pt x="109727" y="388620"/>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6" name="Google Shape;326;p12"/>
            <p:cNvSpPr/>
            <p:nvPr/>
          </p:nvSpPr>
          <p:spPr>
            <a:xfrm>
              <a:off x="7005827" y="4634483"/>
              <a:ext cx="219710" cy="388620"/>
            </a:xfrm>
            <a:custGeom>
              <a:avLst/>
              <a:gdLst/>
              <a:ahLst/>
              <a:cxnLst/>
              <a:rect l="l" t="t" r="r" b="b"/>
              <a:pathLst>
                <a:path w="219709" h="388620" extrusionOk="0">
                  <a:moveTo>
                    <a:pt x="109727" y="195072"/>
                  </a:moveTo>
                  <a:lnTo>
                    <a:pt x="173164" y="173831"/>
                  </a:lnTo>
                  <a:lnTo>
                    <a:pt x="205739" y="156591"/>
                  </a:lnTo>
                  <a:lnTo>
                    <a:pt x="217741" y="134207"/>
                  </a:lnTo>
                  <a:lnTo>
                    <a:pt x="219455" y="97536"/>
                  </a:lnTo>
                  <a:lnTo>
                    <a:pt x="202310" y="55935"/>
                  </a:lnTo>
                  <a:lnTo>
                    <a:pt x="164591" y="25336"/>
                  </a:lnTo>
                  <a:lnTo>
                    <a:pt x="126872" y="6453"/>
                  </a:lnTo>
                  <a:lnTo>
                    <a:pt x="109727" y="0"/>
                  </a:lnTo>
                </a:path>
                <a:path w="219709" h="388620" extrusionOk="0">
                  <a:moveTo>
                    <a:pt x="109727" y="195072"/>
                  </a:moveTo>
                  <a:lnTo>
                    <a:pt x="46291" y="214574"/>
                  </a:lnTo>
                  <a:lnTo>
                    <a:pt x="13715" y="231076"/>
                  </a:lnTo>
                  <a:lnTo>
                    <a:pt x="1714" y="253579"/>
                  </a:lnTo>
                  <a:lnTo>
                    <a:pt x="0" y="291084"/>
                  </a:lnTo>
                  <a:lnTo>
                    <a:pt x="17144" y="333327"/>
                  </a:lnTo>
                  <a:lnTo>
                    <a:pt x="54863" y="363855"/>
                  </a:lnTo>
                  <a:lnTo>
                    <a:pt x="92582" y="382381"/>
                  </a:lnTo>
                  <a:lnTo>
                    <a:pt x="109727" y="388620"/>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7" name="Google Shape;327;p12"/>
            <p:cNvSpPr/>
            <p:nvPr/>
          </p:nvSpPr>
          <p:spPr>
            <a:xfrm>
              <a:off x="5974079" y="4052316"/>
              <a:ext cx="109855" cy="193675"/>
            </a:xfrm>
            <a:custGeom>
              <a:avLst/>
              <a:gdLst/>
              <a:ahLst/>
              <a:cxnLst/>
              <a:rect l="l" t="t" r="r" b="b"/>
              <a:pathLst>
                <a:path w="109854" h="193675" extrusionOk="0">
                  <a:moveTo>
                    <a:pt x="109727" y="0"/>
                  </a:moveTo>
                  <a:lnTo>
                    <a:pt x="46291" y="20383"/>
                  </a:lnTo>
                  <a:lnTo>
                    <a:pt x="13715" y="37338"/>
                  </a:lnTo>
                  <a:lnTo>
                    <a:pt x="1714" y="60007"/>
                  </a:lnTo>
                  <a:lnTo>
                    <a:pt x="0" y="97536"/>
                  </a:lnTo>
                  <a:lnTo>
                    <a:pt x="17144" y="138898"/>
                  </a:lnTo>
                  <a:lnTo>
                    <a:pt x="54863" y="168973"/>
                  </a:lnTo>
                  <a:lnTo>
                    <a:pt x="92582" y="187332"/>
                  </a:lnTo>
                  <a:lnTo>
                    <a:pt x="109727" y="193548"/>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8" name="Google Shape;328;p12"/>
            <p:cNvSpPr/>
            <p:nvPr/>
          </p:nvSpPr>
          <p:spPr>
            <a:xfrm>
              <a:off x="5974079" y="4245864"/>
              <a:ext cx="216535" cy="388620"/>
            </a:xfrm>
            <a:custGeom>
              <a:avLst/>
              <a:gdLst/>
              <a:ahLst/>
              <a:cxnLst/>
              <a:rect l="l" t="t" r="r" b="b"/>
              <a:pathLst>
                <a:path w="216535" h="388620" extrusionOk="0">
                  <a:moveTo>
                    <a:pt x="109727" y="195072"/>
                  </a:moveTo>
                  <a:lnTo>
                    <a:pt x="171402" y="173831"/>
                  </a:lnTo>
                  <a:lnTo>
                    <a:pt x="203072" y="156591"/>
                  </a:lnTo>
                  <a:lnTo>
                    <a:pt x="214741" y="134207"/>
                  </a:lnTo>
                  <a:lnTo>
                    <a:pt x="216407" y="97536"/>
                  </a:lnTo>
                  <a:lnTo>
                    <a:pt x="199739" y="55935"/>
                  </a:lnTo>
                  <a:lnTo>
                    <a:pt x="163067" y="25336"/>
                  </a:lnTo>
                  <a:lnTo>
                    <a:pt x="126396" y="6453"/>
                  </a:lnTo>
                  <a:lnTo>
                    <a:pt x="109727" y="0"/>
                  </a:lnTo>
                </a:path>
                <a:path w="216535" h="388620" extrusionOk="0">
                  <a:moveTo>
                    <a:pt x="109727" y="195072"/>
                  </a:moveTo>
                  <a:lnTo>
                    <a:pt x="46291" y="215431"/>
                  </a:lnTo>
                  <a:lnTo>
                    <a:pt x="13715" y="232219"/>
                  </a:lnTo>
                  <a:lnTo>
                    <a:pt x="1714" y="254436"/>
                  </a:lnTo>
                  <a:lnTo>
                    <a:pt x="0" y="291084"/>
                  </a:lnTo>
                  <a:lnTo>
                    <a:pt x="17144" y="333327"/>
                  </a:lnTo>
                  <a:lnTo>
                    <a:pt x="54863" y="363855"/>
                  </a:lnTo>
                  <a:lnTo>
                    <a:pt x="92582" y="382381"/>
                  </a:lnTo>
                  <a:lnTo>
                    <a:pt x="109727" y="388620"/>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9" name="Google Shape;329;p12"/>
            <p:cNvSpPr/>
            <p:nvPr/>
          </p:nvSpPr>
          <p:spPr>
            <a:xfrm>
              <a:off x="5974079" y="4634483"/>
              <a:ext cx="216535" cy="388620"/>
            </a:xfrm>
            <a:custGeom>
              <a:avLst/>
              <a:gdLst/>
              <a:ahLst/>
              <a:cxnLst/>
              <a:rect l="l" t="t" r="r" b="b"/>
              <a:pathLst>
                <a:path w="216535" h="388620" extrusionOk="0">
                  <a:moveTo>
                    <a:pt x="109727" y="195072"/>
                  </a:moveTo>
                  <a:lnTo>
                    <a:pt x="171402" y="173831"/>
                  </a:lnTo>
                  <a:lnTo>
                    <a:pt x="203072" y="156591"/>
                  </a:lnTo>
                  <a:lnTo>
                    <a:pt x="214741" y="134207"/>
                  </a:lnTo>
                  <a:lnTo>
                    <a:pt x="216407" y="97536"/>
                  </a:lnTo>
                  <a:lnTo>
                    <a:pt x="199739" y="55935"/>
                  </a:lnTo>
                  <a:lnTo>
                    <a:pt x="163067" y="25336"/>
                  </a:lnTo>
                  <a:lnTo>
                    <a:pt x="126396" y="6453"/>
                  </a:lnTo>
                  <a:lnTo>
                    <a:pt x="109727" y="0"/>
                  </a:lnTo>
                </a:path>
                <a:path w="216535" h="388620" extrusionOk="0">
                  <a:moveTo>
                    <a:pt x="109727" y="195072"/>
                  </a:moveTo>
                  <a:lnTo>
                    <a:pt x="46291" y="214574"/>
                  </a:lnTo>
                  <a:lnTo>
                    <a:pt x="13715" y="231076"/>
                  </a:lnTo>
                  <a:lnTo>
                    <a:pt x="1714" y="253579"/>
                  </a:lnTo>
                  <a:lnTo>
                    <a:pt x="0" y="291084"/>
                  </a:lnTo>
                  <a:lnTo>
                    <a:pt x="17144" y="333327"/>
                  </a:lnTo>
                  <a:lnTo>
                    <a:pt x="54863" y="363855"/>
                  </a:lnTo>
                  <a:lnTo>
                    <a:pt x="92582" y="382381"/>
                  </a:lnTo>
                  <a:lnTo>
                    <a:pt x="109727" y="388620"/>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0" name="Google Shape;330;p12"/>
            <p:cNvSpPr/>
            <p:nvPr/>
          </p:nvSpPr>
          <p:spPr>
            <a:xfrm>
              <a:off x="8039099" y="4052316"/>
              <a:ext cx="108585" cy="193675"/>
            </a:xfrm>
            <a:custGeom>
              <a:avLst/>
              <a:gdLst/>
              <a:ahLst/>
              <a:cxnLst/>
              <a:rect l="l" t="t" r="r" b="b"/>
              <a:pathLst>
                <a:path w="108584" h="193675" extrusionOk="0">
                  <a:moveTo>
                    <a:pt x="108203" y="0"/>
                  </a:moveTo>
                  <a:lnTo>
                    <a:pt x="45648" y="20383"/>
                  </a:lnTo>
                  <a:lnTo>
                    <a:pt x="13525" y="37338"/>
                  </a:lnTo>
                  <a:lnTo>
                    <a:pt x="1690" y="60007"/>
                  </a:lnTo>
                  <a:lnTo>
                    <a:pt x="0" y="97536"/>
                  </a:lnTo>
                  <a:lnTo>
                    <a:pt x="16906" y="138898"/>
                  </a:lnTo>
                  <a:lnTo>
                    <a:pt x="54101" y="168973"/>
                  </a:lnTo>
                  <a:lnTo>
                    <a:pt x="91297" y="187332"/>
                  </a:lnTo>
                  <a:lnTo>
                    <a:pt x="108203" y="193548"/>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1" name="Google Shape;331;p12"/>
            <p:cNvSpPr/>
            <p:nvPr/>
          </p:nvSpPr>
          <p:spPr>
            <a:xfrm>
              <a:off x="8039099" y="4245864"/>
              <a:ext cx="218440" cy="388620"/>
            </a:xfrm>
            <a:custGeom>
              <a:avLst/>
              <a:gdLst/>
              <a:ahLst/>
              <a:cxnLst/>
              <a:rect l="l" t="t" r="r" b="b"/>
              <a:pathLst>
                <a:path w="218440" h="388620" extrusionOk="0">
                  <a:moveTo>
                    <a:pt x="108203" y="195072"/>
                  </a:moveTo>
                  <a:lnTo>
                    <a:pt x="171640" y="173831"/>
                  </a:lnTo>
                  <a:lnTo>
                    <a:pt x="204215" y="156591"/>
                  </a:lnTo>
                  <a:lnTo>
                    <a:pt x="216217" y="134207"/>
                  </a:lnTo>
                  <a:lnTo>
                    <a:pt x="217931" y="97536"/>
                  </a:lnTo>
                  <a:lnTo>
                    <a:pt x="200786" y="55935"/>
                  </a:lnTo>
                  <a:lnTo>
                    <a:pt x="163067" y="25336"/>
                  </a:lnTo>
                  <a:lnTo>
                    <a:pt x="125348" y="6453"/>
                  </a:lnTo>
                  <a:lnTo>
                    <a:pt x="108203" y="0"/>
                  </a:lnTo>
                </a:path>
                <a:path w="218440" h="388620" extrusionOk="0">
                  <a:moveTo>
                    <a:pt x="108203" y="195072"/>
                  </a:moveTo>
                  <a:lnTo>
                    <a:pt x="45648" y="215431"/>
                  </a:lnTo>
                  <a:lnTo>
                    <a:pt x="13525" y="232219"/>
                  </a:lnTo>
                  <a:lnTo>
                    <a:pt x="1690" y="254436"/>
                  </a:lnTo>
                  <a:lnTo>
                    <a:pt x="0" y="291084"/>
                  </a:lnTo>
                  <a:lnTo>
                    <a:pt x="16906" y="333327"/>
                  </a:lnTo>
                  <a:lnTo>
                    <a:pt x="54101" y="363855"/>
                  </a:lnTo>
                  <a:lnTo>
                    <a:pt x="91297" y="382381"/>
                  </a:lnTo>
                  <a:lnTo>
                    <a:pt x="108203" y="388620"/>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2" name="Google Shape;332;p12"/>
            <p:cNvSpPr/>
            <p:nvPr/>
          </p:nvSpPr>
          <p:spPr>
            <a:xfrm>
              <a:off x="8039099" y="4634483"/>
              <a:ext cx="218440" cy="388620"/>
            </a:xfrm>
            <a:custGeom>
              <a:avLst/>
              <a:gdLst/>
              <a:ahLst/>
              <a:cxnLst/>
              <a:rect l="l" t="t" r="r" b="b"/>
              <a:pathLst>
                <a:path w="218440" h="388620" extrusionOk="0">
                  <a:moveTo>
                    <a:pt x="108203" y="195072"/>
                  </a:moveTo>
                  <a:lnTo>
                    <a:pt x="171640" y="173831"/>
                  </a:lnTo>
                  <a:lnTo>
                    <a:pt x="204215" y="156591"/>
                  </a:lnTo>
                  <a:lnTo>
                    <a:pt x="216217" y="134207"/>
                  </a:lnTo>
                  <a:lnTo>
                    <a:pt x="217931" y="97536"/>
                  </a:lnTo>
                  <a:lnTo>
                    <a:pt x="200786" y="55935"/>
                  </a:lnTo>
                  <a:lnTo>
                    <a:pt x="163067" y="25336"/>
                  </a:lnTo>
                  <a:lnTo>
                    <a:pt x="125348" y="6453"/>
                  </a:lnTo>
                  <a:lnTo>
                    <a:pt x="108203" y="0"/>
                  </a:lnTo>
                </a:path>
                <a:path w="218440" h="388620" extrusionOk="0">
                  <a:moveTo>
                    <a:pt x="108203" y="195072"/>
                  </a:moveTo>
                  <a:lnTo>
                    <a:pt x="45648" y="214574"/>
                  </a:lnTo>
                  <a:lnTo>
                    <a:pt x="13525" y="231076"/>
                  </a:lnTo>
                  <a:lnTo>
                    <a:pt x="1690" y="253579"/>
                  </a:lnTo>
                  <a:lnTo>
                    <a:pt x="0" y="291084"/>
                  </a:lnTo>
                  <a:lnTo>
                    <a:pt x="16906" y="333327"/>
                  </a:lnTo>
                  <a:lnTo>
                    <a:pt x="54101" y="363855"/>
                  </a:lnTo>
                  <a:lnTo>
                    <a:pt x="91297" y="382381"/>
                  </a:lnTo>
                  <a:lnTo>
                    <a:pt x="108203" y="388620"/>
                  </a:lnTo>
                </a:path>
              </a:pathLst>
            </a:custGeom>
            <a:noFill/>
            <a:ln w="3352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3" name="Google Shape;333;p12"/>
            <p:cNvSpPr/>
            <p:nvPr/>
          </p:nvSpPr>
          <p:spPr>
            <a:xfrm>
              <a:off x="5551931" y="2371344"/>
              <a:ext cx="3127375" cy="3787140"/>
            </a:xfrm>
            <a:custGeom>
              <a:avLst/>
              <a:gdLst/>
              <a:ahLst/>
              <a:cxnLst/>
              <a:rect l="l" t="t" r="r" b="b"/>
              <a:pathLst>
                <a:path w="3127375" h="3787140" extrusionOk="0">
                  <a:moveTo>
                    <a:pt x="1060704" y="0"/>
                  </a:moveTo>
                  <a:lnTo>
                    <a:pt x="1060704" y="0"/>
                  </a:lnTo>
                  <a:lnTo>
                    <a:pt x="1060704" y="3787139"/>
                  </a:lnTo>
                </a:path>
                <a:path w="3127375" h="3787140" extrusionOk="0">
                  <a:moveTo>
                    <a:pt x="2065020" y="0"/>
                  </a:moveTo>
                  <a:lnTo>
                    <a:pt x="2065020" y="0"/>
                  </a:lnTo>
                  <a:lnTo>
                    <a:pt x="2065020" y="3787139"/>
                  </a:lnTo>
                </a:path>
                <a:path w="3127375" h="3787140" extrusionOk="0">
                  <a:moveTo>
                    <a:pt x="0" y="658367"/>
                  </a:moveTo>
                  <a:lnTo>
                    <a:pt x="0" y="658367"/>
                  </a:lnTo>
                  <a:lnTo>
                    <a:pt x="3127248" y="658367"/>
                  </a:lnTo>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4" name="Google Shape;334;p12"/>
            <p:cNvSpPr/>
            <p:nvPr/>
          </p:nvSpPr>
          <p:spPr>
            <a:xfrm>
              <a:off x="8313419" y="4536948"/>
              <a:ext cx="501650" cy="0"/>
            </a:xfrm>
            <a:custGeom>
              <a:avLst/>
              <a:gdLst/>
              <a:ahLst/>
              <a:cxnLst/>
              <a:rect l="l" t="t" r="r" b="b"/>
              <a:pathLst>
                <a:path w="501650" h="120000" extrusionOk="0">
                  <a:moveTo>
                    <a:pt x="0" y="0"/>
                  </a:moveTo>
                  <a:lnTo>
                    <a:pt x="0" y="0"/>
                  </a:lnTo>
                  <a:lnTo>
                    <a:pt x="501396" y="0"/>
                  </a:lnTo>
                </a:path>
              </a:pathLst>
            </a:custGeom>
            <a:noFill/>
            <a:ln w="213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5" name="Google Shape;335;p12"/>
            <p:cNvSpPr/>
            <p:nvPr/>
          </p:nvSpPr>
          <p:spPr>
            <a:xfrm>
              <a:off x="8257031" y="4488180"/>
              <a:ext cx="102235" cy="99060"/>
            </a:xfrm>
            <a:custGeom>
              <a:avLst/>
              <a:gdLst/>
              <a:ahLst/>
              <a:cxnLst/>
              <a:rect l="l" t="t" r="r" b="b"/>
              <a:pathLst>
                <a:path w="102234" h="99060" extrusionOk="0">
                  <a:moveTo>
                    <a:pt x="102108" y="99060"/>
                  </a:moveTo>
                  <a:lnTo>
                    <a:pt x="0" y="48768"/>
                  </a:lnTo>
                  <a:lnTo>
                    <a:pt x="102108" y="0"/>
                  </a:lnTo>
                  <a:lnTo>
                    <a:pt x="83820" y="48768"/>
                  </a:lnTo>
                  <a:lnTo>
                    <a:pt x="102108" y="9906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36" name="Google Shape;336;p12"/>
          <p:cNvGrpSpPr/>
          <p:nvPr/>
        </p:nvGrpSpPr>
        <p:grpSpPr>
          <a:xfrm>
            <a:off x="8884919" y="4453128"/>
            <a:ext cx="550164" cy="166116"/>
            <a:chOff x="8884919" y="4453128"/>
            <a:chExt cx="550164" cy="166116"/>
          </a:xfrm>
        </p:grpSpPr>
        <p:sp>
          <p:nvSpPr>
            <p:cNvPr id="337" name="Google Shape;337;p12"/>
            <p:cNvSpPr/>
            <p:nvPr/>
          </p:nvSpPr>
          <p:spPr>
            <a:xfrm>
              <a:off x="8884919" y="4453128"/>
              <a:ext cx="150876" cy="164592"/>
            </a:xfrm>
            <a:prstGeom prst="rect">
              <a:avLst/>
            </a:prstGeom>
            <a:blipFill rotWithShape="1">
              <a:blip r:embed="rId3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8" name="Google Shape;338;p12"/>
            <p:cNvSpPr/>
            <p:nvPr/>
          </p:nvSpPr>
          <p:spPr>
            <a:xfrm>
              <a:off x="9064751" y="4453128"/>
              <a:ext cx="370332" cy="166116"/>
            </a:xfrm>
            <a:prstGeom prst="rect">
              <a:avLst/>
            </a:prstGeom>
            <a:blipFill rotWithShape="1">
              <a:blip r:embed="rId3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39" name="Google Shape;339;p12"/>
          <p:cNvGrpSpPr/>
          <p:nvPr/>
        </p:nvGrpSpPr>
        <p:grpSpPr>
          <a:xfrm>
            <a:off x="2354579" y="6374891"/>
            <a:ext cx="1376172" cy="198119"/>
            <a:chOff x="2354579" y="6374891"/>
            <a:chExt cx="1376172" cy="198119"/>
          </a:xfrm>
        </p:grpSpPr>
        <p:sp>
          <p:nvSpPr>
            <p:cNvPr id="340" name="Google Shape;340;p12"/>
            <p:cNvSpPr/>
            <p:nvPr/>
          </p:nvSpPr>
          <p:spPr>
            <a:xfrm>
              <a:off x="2354579" y="6414515"/>
              <a:ext cx="85343" cy="126491"/>
            </a:xfrm>
            <a:prstGeom prst="rect">
              <a:avLst/>
            </a:prstGeom>
            <a:blipFill rotWithShape="1">
              <a:blip r:embed="rId3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1" name="Google Shape;341;p12"/>
            <p:cNvSpPr/>
            <p:nvPr/>
          </p:nvSpPr>
          <p:spPr>
            <a:xfrm>
              <a:off x="2462771" y="6374891"/>
              <a:ext cx="18415" cy="161925"/>
            </a:xfrm>
            <a:custGeom>
              <a:avLst/>
              <a:gdLst/>
              <a:ahLst/>
              <a:cxnLst/>
              <a:rect l="l" t="t" r="r" b="b"/>
              <a:pathLst>
                <a:path w="18414" h="161925" extrusionOk="0">
                  <a:moveTo>
                    <a:pt x="18300" y="44196"/>
                  </a:moveTo>
                  <a:lnTo>
                    <a:pt x="0" y="44196"/>
                  </a:lnTo>
                  <a:lnTo>
                    <a:pt x="0" y="161556"/>
                  </a:lnTo>
                  <a:lnTo>
                    <a:pt x="18300" y="161556"/>
                  </a:lnTo>
                  <a:lnTo>
                    <a:pt x="18300" y="44196"/>
                  </a:lnTo>
                  <a:close/>
                </a:path>
                <a:path w="18414" h="161925" extrusionOk="0">
                  <a:moveTo>
                    <a:pt x="18300" y="0"/>
                  </a:moveTo>
                  <a:lnTo>
                    <a:pt x="0" y="0"/>
                  </a:lnTo>
                  <a:lnTo>
                    <a:pt x="0" y="22860"/>
                  </a:lnTo>
                  <a:lnTo>
                    <a:pt x="18300" y="22860"/>
                  </a:lnTo>
                  <a:lnTo>
                    <a:pt x="18300" y="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2" name="Google Shape;342;p12"/>
            <p:cNvSpPr/>
            <p:nvPr/>
          </p:nvSpPr>
          <p:spPr>
            <a:xfrm>
              <a:off x="2508503" y="6414515"/>
              <a:ext cx="83819" cy="121919"/>
            </a:xfrm>
            <a:prstGeom prst="rect">
              <a:avLst/>
            </a:prstGeom>
            <a:blipFill rotWithShape="1">
              <a:blip r:embed="rId3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3" name="Google Shape;343;p12"/>
            <p:cNvSpPr/>
            <p:nvPr/>
          </p:nvSpPr>
          <p:spPr>
            <a:xfrm>
              <a:off x="2613659" y="6414515"/>
              <a:ext cx="92963" cy="158495"/>
            </a:xfrm>
            <a:prstGeom prst="rect">
              <a:avLst/>
            </a:prstGeom>
            <a:blipFill rotWithShape="1">
              <a:blip r:embed="rId3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4" name="Google Shape;344;p12"/>
            <p:cNvSpPr/>
            <p:nvPr/>
          </p:nvSpPr>
          <p:spPr>
            <a:xfrm>
              <a:off x="2732531" y="6374891"/>
              <a:ext cx="18415" cy="161925"/>
            </a:xfrm>
            <a:custGeom>
              <a:avLst/>
              <a:gdLst/>
              <a:ahLst/>
              <a:cxnLst/>
              <a:rect l="l" t="t" r="r" b="b"/>
              <a:pathLst>
                <a:path w="18414" h="161925" extrusionOk="0">
                  <a:moveTo>
                    <a:pt x="18288" y="161544"/>
                  </a:moveTo>
                  <a:lnTo>
                    <a:pt x="0" y="161544"/>
                  </a:lnTo>
                  <a:lnTo>
                    <a:pt x="0" y="0"/>
                  </a:lnTo>
                  <a:lnTo>
                    <a:pt x="18288" y="0"/>
                  </a:lnTo>
                  <a:lnTo>
                    <a:pt x="18288" y="161544"/>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5" name="Google Shape;345;p12"/>
            <p:cNvSpPr/>
            <p:nvPr/>
          </p:nvSpPr>
          <p:spPr>
            <a:xfrm>
              <a:off x="2772155" y="6414515"/>
              <a:ext cx="94488" cy="126492"/>
            </a:xfrm>
            <a:prstGeom prst="rect">
              <a:avLst/>
            </a:prstGeom>
            <a:blipFill rotWithShape="1">
              <a:blip r:embed="rId3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6" name="Google Shape;346;p12"/>
            <p:cNvSpPr/>
            <p:nvPr/>
          </p:nvSpPr>
          <p:spPr>
            <a:xfrm>
              <a:off x="2886456" y="6387083"/>
              <a:ext cx="108585" cy="152400"/>
            </a:xfrm>
            <a:custGeom>
              <a:avLst/>
              <a:gdLst/>
              <a:ahLst/>
              <a:cxnLst/>
              <a:rect l="l" t="t" r="r" b="b"/>
              <a:pathLst>
                <a:path w="108585" h="152400" extrusionOk="0">
                  <a:moveTo>
                    <a:pt x="48768" y="77724"/>
                  </a:moveTo>
                  <a:lnTo>
                    <a:pt x="0" y="77724"/>
                  </a:lnTo>
                  <a:lnTo>
                    <a:pt x="0" y="99060"/>
                  </a:lnTo>
                  <a:lnTo>
                    <a:pt x="48768" y="99060"/>
                  </a:lnTo>
                  <a:lnTo>
                    <a:pt x="48768" y="77724"/>
                  </a:lnTo>
                  <a:close/>
                </a:path>
                <a:path w="108585" h="152400" extrusionOk="0">
                  <a:moveTo>
                    <a:pt x="108191" y="32004"/>
                  </a:moveTo>
                  <a:lnTo>
                    <a:pt x="91427" y="32004"/>
                  </a:lnTo>
                  <a:lnTo>
                    <a:pt x="91427" y="0"/>
                  </a:lnTo>
                  <a:lnTo>
                    <a:pt x="74663" y="0"/>
                  </a:lnTo>
                  <a:lnTo>
                    <a:pt x="74663" y="32004"/>
                  </a:lnTo>
                  <a:lnTo>
                    <a:pt x="59423" y="32004"/>
                  </a:lnTo>
                  <a:lnTo>
                    <a:pt x="59423" y="48768"/>
                  </a:lnTo>
                  <a:lnTo>
                    <a:pt x="74663" y="48768"/>
                  </a:lnTo>
                  <a:lnTo>
                    <a:pt x="74663" y="126492"/>
                  </a:lnTo>
                  <a:lnTo>
                    <a:pt x="75641" y="136334"/>
                  </a:lnTo>
                  <a:lnTo>
                    <a:pt x="79044" y="144589"/>
                  </a:lnTo>
                  <a:lnTo>
                    <a:pt x="85598" y="150291"/>
                  </a:lnTo>
                  <a:lnTo>
                    <a:pt x="95999" y="152400"/>
                  </a:lnTo>
                  <a:lnTo>
                    <a:pt x="102095" y="152400"/>
                  </a:lnTo>
                  <a:lnTo>
                    <a:pt x="108191" y="149352"/>
                  </a:lnTo>
                  <a:lnTo>
                    <a:pt x="108191" y="134112"/>
                  </a:lnTo>
                  <a:lnTo>
                    <a:pt x="91427" y="134112"/>
                  </a:lnTo>
                  <a:lnTo>
                    <a:pt x="91427" y="48768"/>
                  </a:lnTo>
                  <a:lnTo>
                    <a:pt x="108191" y="48768"/>
                  </a:lnTo>
                  <a:lnTo>
                    <a:pt x="108191" y="32004"/>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7" name="Google Shape;347;p12"/>
            <p:cNvSpPr/>
            <p:nvPr/>
          </p:nvSpPr>
          <p:spPr>
            <a:xfrm>
              <a:off x="3014471" y="6374891"/>
              <a:ext cx="83820" cy="161544"/>
            </a:xfrm>
            <a:prstGeom prst="rect">
              <a:avLst/>
            </a:prstGeom>
            <a:blipFill rotWithShape="1">
              <a:blip r:embed="rId3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8" name="Google Shape;348;p12"/>
            <p:cNvSpPr/>
            <p:nvPr/>
          </p:nvSpPr>
          <p:spPr>
            <a:xfrm>
              <a:off x="3128771" y="6374891"/>
              <a:ext cx="376428" cy="166116"/>
            </a:xfrm>
            <a:prstGeom prst="rect">
              <a:avLst/>
            </a:prstGeom>
            <a:blipFill rotWithShape="1">
              <a:blip r:embed="rId3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9" name="Google Shape;349;p12"/>
            <p:cNvSpPr/>
            <p:nvPr/>
          </p:nvSpPr>
          <p:spPr>
            <a:xfrm>
              <a:off x="3526535" y="6374891"/>
              <a:ext cx="204216" cy="166116"/>
            </a:xfrm>
            <a:prstGeom prst="rect">
              <a:avLst/>
            </a:prstGeom>
            <a:blipFill rotWithShape="1">
              <a:blip r:embed="rId3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50" name="Google Shape;350;p12"/>
          <p:cNvGrpSpPr/>
          <p:nvPr/>
        </p:nvGrpSpPr>
        <p:grpSpPr>
          <a:xfrm>
            <a:off x="3810000" y="6414515"/>
            <a:ext cx="690499" cy="158495"/>
            <a:chOff x="3810000" y="6414515"/>
            <a:chExt cx="690499" cy="158495"/>
          </a:xfrm>
        </p:grpSpPr>
        <p:sp>
          <p:nvSpPr>
            <p:cNvPr id="351" name="Google Shape;351;p12"/>
            <p:cNvSpPr/>
            <p:nvPr/>
          </p:nvSpPr>
          <p:spPr>
            <a:xfrm>
              <a:off x="3810000" y="6414515"/>
              <a:ext cx="92963" cy="158495"/>
            </a:xfrm>
            <a:prstGeom prst="rect">
              <a:avLst/>
            </a:prstGeom>
            <a:blipFill rotWithShape="1">
              <a:blip r:embed="rId4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12"/>
            <p:cNvSpPr/>
            <p:nvPr/>
          </p:nvSpPr>
          <p:spPr>
            <a:xfrm>
              <a:off x="3925824" y="6414515"/>
              <a:ext cx="574675" cy="127000"/>
            </a:xfrm>
            <a:custGeom>
              <a:avLst/>
              <a:gdLst/>
              <a:ahLst/>
              <a:cxnLst/>
              <a:rect l="l" t="t" r="r" b="b"/>
              <a:pathLst>
                <a:path w="574675" h="127000" extrusionOk="0">
                  <a:moveTo>
                    <a:pt x="53340" y="3048"/>
                  </a:moveTo>
                  <a:lnTo>
                    <a:pt x="50292" y="3048"/>
                  </a:lnTo>
                  <a:lnTo>
                    <a:pt x="48768" y="0"/>
                  </a:lnTo>
                  <a:lnTo>
                    <a:pt x="47244" y="0"/>
                  </a:lnTo>
                  <a:lnTo>
                    <a:pt x="37998" y="1905"/>
                  </a:lnTo>
                  <a:lnTo>
                    <a:pt x="30480" y="7239"/>
                  </a:lnTo>
                  <a:lnTo>
                    <a:pt x="24091" y="15430"/>
                  </a:lnTo>
                  <a:lnTo>
                    <a:pt x="18288" y="25908"/>
                  </a:lnTo>
                  <a:lnTo>
                    <a:pt x="16764" y="25908"/>
                  </a:lnTo>
                  <a:lnTo>
                    <a:pt x="16764" y="4572"/>
                  </a:lnTo>
                  <a:lnTo>
                    <a:pt x="0" y="4572"/>
                  </a:lnTo>
                  <a:lnTo>
                    <a:pt x="0" y="121920"/>
                  </a:lnTo>
                  <a:lnTo>
                    <a:pt x="18288" y="121920"/>
                  </a:lnTo>
                  <a:lnTo>
                    <a:pt x="18288" y="53340"/>
                  </a:lnTo>
                  <a:lnTo>
                    <a:pt x="20205" y="41516"/>
                  </a:lnTo>
                  <a:lnTo>
                    <a:pt x="25717" y="31813"/>
                  </a:lnTo>
                  <a:lnTo>
                    <a:pt x="34353" y="25273"/>
                  </a:lnTo>
                  <a:lnTo>
                    <a:pt x="45720" y="22860"/>
                  </a:lnTo>
                  <a:lnTo>
                    <a:pt x="53340" y="22860"/>
                  </a:lnTo>
                  <a:lnTo>
                    <a:pt x="53340" y="3048"/>
                  </a:lnTo>
                  <a:close/>
                </a:path>
                <a:path w="574675" h="127000" extrusionOk="0">
                  <a:moveTo>
                    <a:pt x="156972" y="64008"/>
                  </a:moveTo>
                  <a:lnTo>
                    <a:pt x="154063" y="41148"/>
                  </a:lnTo>
                  <a:lnTo>
                    <a:pt x="145161" y="20574"/>
                  </a:lnTo>
                  <a:lnTo>
                    <a:pt x="142811" y="18288"/>
                  </a:lnTo>
                  <a:lnTo>
                    <a:pt x="138684" y="14262"/>
                  </a:lnTo>
                  <a:lnTo>
                    <a:pt x="138684" y="64008"/>
                  </a:lnTo>
                  <a:lnTo>
                    <a:pt x="137553" y="78232"/>
                  </a:lnTo>
                  <a:lnTo>
                    <a:pt x="133159" y="93167"/>
                  </a:lnTo>
                  <a:lnTo>
                    <a:pt x="123888" y="104952"/>
                  </a:lnTo>
                  <a:lnTo>
                    <a:pt x="108204" y="109740"/>
                  </a:lnTo>
                  <a:lnTo>
                    <a:pt x="93154" y="104952"/>
                  </a:lnTo>
                  <a:lnTo>
                    <a:pt x="83820" y="93167"/>
                  </a:lnTo>
                  <a:lnTo>
                    <a:pt x="79057" y="78232"/>
                  </a:lnTo>
                  <a:lnTo>
                    <a:pt x="77724" y="64008"/>
                  </a:lnTo>
                  <a:lnTo>
                    <a:pt x="79057" y="50444"/>
                  </a:lnTo>
                  <a:lnTo>
                    <a:pt x="108204" y="18288"/>
                  </a:lnTo>
                  <a:lnTo>
                    <a:pt x="137553" y="50444"/>
                  </a:lnTo>
                  <a:lnTo>
                    <a:pt x="138684" y="64008"/>
                  </a:lnTo>
                  <a:lnTo>
                    <a:pt x="138684" y="14262"/>
                  </a:lnTo>
                  <a:lnTo>
                    <a:pt x="129959" y="5715"/>
                  </a:lnTo>
                  <a:lnTo>
                    <a:pt x="108204" y="0"/>
                  </a:lnTo>
                  <a:lnTo>
                    <a:pt x="86436" y="5715"/>
                  </a:lnTo>
                  <a:lnTo>
                    <a:pt x="71247" y="20574"/>
                  </a:lnTo>
                  <a:lnTo>
                    <a:pt x="62331" y="41148"/>
                  </a:lnTo>
                  <a:lnTo>
                    <a:pt x="59423" y="64008"/>
                  </a:lnTo>
                  <a:lnTo>
                    <a:pt x="62331" y="86639"/>
                  </a:lnTo>
                  <a:lnTo>
                    <a:pt x="71247" y="106692"/>
                  </a:lnTo>
                  <a:lnTo>
                    <a:pt x="86436" y="121018"/>
                  </a:lnTo>
                  <a:lnTo>
                    <a:pt x="108204" y="126504"/>
                  </a:lnTo>
                  <a:lnTo>
                    <a:pt x="129959" y="121018"/>
                  </a:lnTo>
                  <a:lnTo>
                    <a:pt x="141922" y="109740"/>
                  </a:lnTo>
                  <a:lnTo>
                    <a:pt x="145161" y="106692"/>
                  </a:lnTo>
                  <a:lnTo>
                    <a:pt x="154063" y="86639"/>
                  </a:lnTo>
                  <a:lnTo>
                    <a:pt x="156972" y="64008"/>
                  </a:lnTo>
                  <a:close/>
                </a:path>
                <a:path w="574675" h="127000" extrusionOk="0">
                  <a:moveTo>
                    <a:pt x="262128" y="44208"/>
                  </a:moveTo>
                  <a:lnTo>
                    <a:pt x="259118" y="28295"/>
                  </a:lnTo>
                  <a:lnTo>
                    <a:pt x="251841" y="14109"/>
                  </a:lnTo>
                  <a:lnTo>
                    <a:pt x="239407" y="3911"/>
                  </a:lnTo>
                  <a:lnTo>
                    <a:pt x="220980" y="12"/>
                  </a:lnTo>
                  <a:lnTo>
                    <a:pt x="199212" y="5346"/>
                  </a:lnTo>
                  <a:lnTo>
                    <a:pt x="184023" y="19824"/>
                  </a:lnTo>
                  <a:lnTo>
                    <a:pt x="175107" y="41160"/>
                  </a:lnTo>
                  <a:lnTo>
                    <a:pt x="172212" y="67068"/>
                  </a:lnTo>
                  <a:lnTo>
                    <a:pt x="175272" y="91135"/>
                  </a:lnTo>
                  <a:lnTo>
                    <a:pt x="184213" y="109931"/>
                  </a:lnTo>
                  <a:lnTo>
                    <a:pt x="198564" y="122135"/>
                  </a:lnTo>
                  <a:lnTo>
                    <a:pt x="217932" y="126504"/>
                  </a:lnTo>
                  <a:lnTo>
                    <a:pt x="238125" y="121932"/>
                  </a:lnTo>
                  <a:lnTo>
                    <a:pt x="251460" y="110502"/>
                  </a:lnTo>
                  <a:lnTo>
                    <a:pt x="259080" y="95643"/>
                  </a:lnTo>
                  <a:lnTo>
                    <a:pt x="262128" y="80784"/>
                  </a:lnTo>
                  <a:lnTo>
                    <a:pt x="245364" y="80784"/>
                  </a:lnTo>
                  <a:lnTo>
                    <a:pt x="241744" y="93014"/>
                  </a:lnTo>
                  <a:lnTo>
                    <a:pt x="235839" y="102120"/>
                  </a:lnTo>
                  <a:lnTo>
                    <a:pt x="228219" y="107784"/>
                  </a:lnTo>
                  <a:lnTo>
                    <a:pt x="219456" y="109740"/>
                  </a:lnTo>
                  <a:lnTo>
                    <a:pt x="204635" y="105371"/>
                  </a:lnTo>
                  <a:lnTo>
                    <a:pt x="195834" y="94310"/>
                  </a:lnTo>
                  <a:lnTo>
                    <a:pt x="191592" y="79514"/>
                  </a:lnTo>
                  <a:lnTo>
                    <a:pt x="190500" y="64020"/>
                  </a:lnTo>
                  <a:lnTo>
                    <a:pt x="192024" y="48107"/>
                  </a:lnTo>
                  <a:lnTo>
                    <a:pt x="196977" y="33921"/>
                  </a:lnTo>
                  <a:lnTo>
                    <a:pt x="205930" y="23723"/>
                  </a:lnTo>
                  <a:lnTo>
                    <a:pt x="219456" y="19824"/>
                  </a:lnTo>
                  <a:lnTo>
                    <a:pt x="229501" y="21488"/>
                  </a:lnTo>
                  <a:lnTo>
                    <a:pt x="236982" y="26301"/>
                  </a:lnTo>
                  <a:lnTo>
                    <a:pt x="242163" y="33959"/>
                  </a:lnTo>
                  <a:lnTo>
                    <a:pt x="245364" y="44208"/>
                  </a:lnTo>
                  <a:lnTo>
                    <a:pt x="262128" y="44208"/>
                  </a:lnTo>
                  <a:close/>
                </a:path>
                <a:path w="574675" h="127000" extrusionOk="0">
                  <a:moveTo>
                    <a:pt x="370332" y="71628"/>
                  </a:moveTo>
                  <a:lnTo>
                    <a:pt x="368681" y="53340"/>
                  </a:lnTo>
                  <a:lnTo>
                    <a:pt x="367703" y="42443"/>
                  </a:lnTo>
                  <a:lnTo>
                    <a:pt x="359664" y="19812"/>
                  </a:lnTo>
                  <a:lnTo>
                    <a:pt x="353568" y="13347"/>
                  </a:lnTo>
                  <a:lnTo>
                    <a:pt x="353568" y="53340"/>
                  </a:lnTo>
                  <a:lnTo>
                    <a:pt x="294119" y="53340"/>
                  </a:lnTo>
                  <a:lnTo>
                    <a:pt x="296506" y="41033"/>
                  </a:lnTo>
                  <a:lnTo>
                    <a:pt x="302882" y="30289"/>
                  </a:lnTo>
                  <a:lnTo>
                    <a:pt x="312127" y="22694"/>
                  </a:lnTo>
                  <a:lnTo>
                    <a:pt x="323075" y="19812"/>
                  </a:lnTo>
                  <a:lnTo>
                    <a:pt x="336410" y="22694"/>
                  </a:lnTo>
                  <a:lnTo>
                    <a:pt x="345173" y="30289"/>
                  </a:lnTo>
                  <a:lnTo>
                    <a:pt x="350507" y="41033"/>
                  </a:lnTo>
                  <a:lnTo>
                    <a:pt x="353568" y="53340"/>
                  </a:lnTo>
                  <a:lnTo>
                    <a:pt x="353568" y="13347"/>
                  </a:lnTo>
                  <a:lnTo>
                    <a:pt x="345897" y="5194"/>
                  </a:lnTo>
                  <a:lnTo>
                    <a:pt x="326123" y="0"/>
                  </a:lnTo>
                  <a:lnTo>
                    <a:pt x="303479" y="5334"/>
                  </a:lnTo>
                  <a:lnTo>
                    <a:pt x="287832" y="19812"/>
                  </a:lnTo>
                  <a:lnTo>
                    <a:pt x="278765" y="41148"/>
                  </a:lnTo>
                  <a:lnTo>
                    <a:pt x="275831" y="67056"/>
                  </a:lnTo>
                  <a:lnTo>
                    <a:pt x="278930" y="91135"/>
                  </a:lnTo>
                  <a:lnTo>
                    <a:pt x="288023" y="109931"/>
                  </a:lnTo>
                  <a:lnTo>
                    <a:pt x="302844" y="122135"/>
                  </a:lnTo>
                  <a:lnTo>
                    <a:pt x="323075" y="126504"/>
                  </a:lnTo>
                  <a:lnTo>
                    <a:pt x="333768" y="125742"/>
                  </a:lnTo>
                  <a:lnTo>
                    <a:pt x="364236" y="101168"/>
                  </a:lnTo>
                  <a:lnTo>
                    <a:pt x="370332" y="86868"/>
                  </a:lnTo>
                  <a:lnTo>
                    <a:pt x="350507" y="86868"/>
                  </a:lnTo>
                  <a:lnTo>
                    <a:pt x="348818" y="94310"/>
                  </a:lnTo>
                  <a:lnTo>
                    <a:pt x="343839" y="101739"/>
                  </a:lnTo>
                  <a:lnTo>
                    <a:pt x="335724" y="107454"/>
                  </a:lnTo>
                  <a:lnTo>
                    <a:pt x="324599" y="109740"/>
                  </a:lnTo>
                  <a:lnTo>
                    <a:pt x="310845" y="107213"/>
                  </a:lnTo>
                  <a:lnTo>
                    <a:pt x="301358" y="99834"/>
                  </a:lnTo>
                  <a:lnTo>
                    <a:pt x="295884" y="87871"/>
                  </a:lnTo>
                  <a:lnTo>
                    <a:pt x="294119" y="71628"/>
                  </a:lnTo>
                  <a:lnTo>
                    <a:pt x="370332" y="71628"/>
                  </a:lnTo>
                  <a:close/>
                </a:path>
                <a:path w="574675" h="127000" extrusionOk="0">
                  <a:moveTo>
                    <a:pt x="472440" y="88404"/>
                  </a:moveTo>
                  <a:lnTo>
                    <a:pt x="441960" y="56400"/>
                  </a:lnTo>
                  <a:lnTo>
                    <a:pt x="411480" y="48780"/>
                  </a:lnTo>
                  <a:lnTo>
                    <a:pt x="406908" y="44208"/>
                  </a:lnTo>
                  <a:lnTo>
                    <a:pt x="406908" y="35064"/>
                  </a:lnTo>
                  <a:lnTo>
                    <a:pt x="409359" y="26657"/>
                  </a:lnTo>
                  <a:lnTo>
                    <a:pt x="415099" y="21539"/>
                  </a:lnTo>
                  <a:lnTo>
                    <a:pt x="421690" y="18986"/>
                  </a:lnTo>
                  <a:lnTo>
                    <a:pt x="426720" y="18300"/>
                  </a:lnTo>
                  <a:lnTo>
                    <a:pt x="440410" y="20320"/>
                  </a:lnTo>
                  <a:lnTo>
                    <a:pt x="448246" y="25349"/>
                  </a:lnTo>
                  <a:lnTo>
                    <a:pt x="451789" y="31800"/>
                  </a:lnTo>
                  <a:lnTo>
                    <a:pt x="452628" y="38112"/>
                  </a:lnTo>
                  <a:lnTo>
                    <a:pt x="469392" y="38112"/>
                  </a:lnTo>
                  <a:lnTo>
                    <a:pt x="468312" y="30226"/>
                  </a:lnTo>
                  <a:lnTo>
                    <a:pt x="463105" y="17348"/>
                  </a:lnTo>
                  <a:lnTo>
                    <a:pt x="450735" y="5321"/>
                  </a:lnTo>
                  <a:lnTo>
                    <a:pt x="428244" y="12"/>
                  </a:lnTo>
                  <a:lnTo>
                    <a:pt x="413931" y="2527"/>
                  </a:lnTo>
                  <a:lnTo>
                    <a:pt x="401764" y="9918"/>
                  </a:lnTo>
                  <a:lnTo>
                    <a:pt x="393306" y="21869"/>
                  </a:lnTo>
                  <a:lnTo>
                    <a:pt x="390144" y="38112"/>
                  </a:lnTo>
                  <a:lnTo>
                    <a:pt x="391566" y="49923"/>
                  </a:lnTo>
                  <a:lnTo>
                    <a:pt x="395859" y="58305"/>
                  </a:lnTo>
                  <a:lnTo>
                    <a:pt x="402996" y="63830"/>
                  </a:lnTo>
                  <a:lnTo>
                    <a:pt x="413004" y="67068"/>
                  </a:lnTo>
                  <a:lnTo>
                    <a:pt x="434340" y="73164"/>
                  </a:lnTo>
                  <a:lnTo>
                    <a:pt x="443865" y="77063"/>
                  </a:lnTo>
                  <a:lnTo>
                    <a:pt x="449961" y="80403"/>
                  </a:lnTo>
                  <a:lnTo>
                    <a:pt x="453199" y="84302"/>
                  </a:lnTo>
                  <a:lnTo>
                    <a:pt x="454152" y="89928"/>
                  </a:lnTo>
                  <a:lnTo>
                    <a:pt x="452259" y="98806"/>
                  </a:lnTo>
                  <a:lnTo>
                    <a:pt x="447103" y="104978"/>
                  </a:lnTo>
                  <a:lnTo>
                    <a:pt x="439356" y="108572"/>
                  </a:lnTo>
                  <a:lnTo>
                    <a:pt x="429768" y="109740"/>
                  </a:lnTo>
                  <a:lnTo>
                    <a:pt x="415429" y="107188"/>
                  </a:lnTo>
                  <a:lnTo>
                    <a:pt x="407670" y="100787"/>
                  </a:lnTo>
                  <a:lnTo>
                    <a:pt x="404469" y="92379"/>
                  </a:lnTo>
                  <a:lnTo>
                    <a:pt x="403860" y="83832"/>
                  </a:lnTo>
                  <a:lnTo>
                    <a:pt x="387096" y="83832"/>
                  </a:lnTo>
                  <a:lnTo>
                    <a:pt x="388188" y="96926"/>
                  </a:lnTo>
                  <a:lnTo>
                    <a:pt x="393573" y="110883"/>
                  </a:lnTo>
                  <a:lnTo>
                    <a:pt x="406374" y="121970"/>
                  </a:lnTo>
                  <a:lnTo>
                    <a:pt x="429768" y="126504"/>
                  </a:lnTo>
                  <a:lnTo>
                    <a:pt x="446722" y="123977"/>
                  </a:lnTo>
                  <a:lnTo>
                    <a:pt x="460248" y="116598"/>
                  </a:lnTo>
                  <a:lnTo>
                    <a:pt x="469201" y="104635"/>
                  </a:lnTo>
                  <a:lnTo>
                    <a:pt x="472440" y="88404"/>
                  </a:lnTo>
                  <a:close/>
                </a:path>
                <a:path w="574675" h="127000" extrusionOk="0">
                  <a:moveTo>
                    <a:pt x="574548" y="88404"/>
                  </a:moveTo>
                  <a:lnTo>
                    <a:pt x="544068" y="56400"/>
                  </a:lnTo>
                  <a:lnTo>
                    <a:pt x="527304" y="51828"/>
                  </a:lnTo>
                  <a:lnTo>
                    <a:pt x="518414" y="49199"/>
                  </a:lnTo>
                  <a:lnTo>
                    <a:pt x="512254" y="45732"/>
                  </a:lnTo>
                  <a:lnTo>
                    <a:pt x="508647" y="41109"/>
                  </a:lnTo>
                  <a:lnTo>
                    <a:pt x="507492" y="35064"/>
                  </a:lnTo>
                  <a:lnTo>
                    <a:pt x="509968" y="26657"/>
                  </a:lnTo>
                  <a:lnTo>
                    <a:pt x="515874" y="21539"/>
                  </a:lnTo>
                  <a:lnTo>
                    <a:pt x="522922" y="18986"/>
                  </a:lnTo>
                  <a:lnTo>
                    <a:pt x="528828" y="18300"/>
                  </a:lnTo>
                  <a:lnTo>
                    <a:pt x="541629" y="20320"/>
                  </a:lnTo>
                  <a:lnTo>
                    <a:pt x="549021" y="25349"/>
                  </a:lnTo>
                  <a:lnTo>
                    <a:pt x="552399" y="31800"/>
                  </a:lnTo>
                  <a:lnTo>
                    <a:pt x="553212" y="38112"/>
                  </a:lnTo>
                  <a:lnTo>
                    <a:pt x="569976" y="38112"/>
                  </a:lnTo>
                  <a:lnTo>
                    <a:pt x="568921" y="30226"/>
                  </a:lnTo>
                  <a:lnTo>
                    <a:pt x="563880" y="17348"/>
                  </a:lnTo>
                  <a:lnTo>
                    <a:pt x="551967" y="5321"/>
                  </a:lnTo>
                  <a:lnTo>
                    <a:pt x="530352" y="12"/>
                  </a:lnTo>
                  <a:lnTo>
                    <a:pt x="515150" y="2527"/>
                  </a:lnTo>
                  <a:lnTo>
                    <a:pt x="502539" y="9918"/>
                  </a:lnTo>
                  <a:lnTo>
                    <a:pt x="493915" y="21869"/>
                  </a:lnTo>
                  <a:lnTo>
                    <a:pt x="490728" y="38112"/>
                  </a:lnTo>
                  <a:lnTo>
                    <a:pt x="492391" y="49923"/>
                  </a:lnTo>
                  <a:lnTo>
                    <a:pt x="497205" y="58305"/>
                  </a:lnTo>
                  <a:lnTo>
                    <a:pt x="504863" y="63830"/>
                  </a:lnTo>
                  <a:lnTo>
                    <a:pt x="534924" y="73164"/>
                  </a:lnTo>
                  <a:lnTo>
                    <a:pt x="544449" y="77063"/>
                  </a:lnTo>
                  <a:lnTo>
                    <a:pt x="550545" y="80403"/>
                  </a:lnTo>
                  <a:lnTo>
                    <a:pt x="553783" y="84302"/>
                  </a:lnTo>
                  <a:lnTo>
                    <a:pt x="554736" y="89928"/>
                  </a:lnTo>
                  <a:lnTo>
                    <a:pt x="553085" y="98806"/>
                  </a:lnTo>
                  <a:lnTo>
                    <a:pt x="548449" y="104978"/>
                  </a:lnTo>
                  <a:lnTo>
                    <a:pt x="541223" y="108572"/>
                  </a:lnTo>
                  <a:lnTo>
                    <a:pt x="531876" y="109740"/>
                  </a:lnTo>
                  <a:lnTo>
                    <a:pt x="516648" y="107188"/>
                  </a:lnTo>
                  <a:lnTo>
                    <a:pt x="508444" y="100787"/>
                  </a:lnTo>
                  <a:lnTo>
                    <a:pt x="505079" y="92379"/>
                  </a:lnTo>
                  <a:lnTo>
                    <a:pt x="504444" y="83832"/>
                  </a:lnTo>
                  <a:lnTo>
                    <a:pt x="487680" y="83832"/>
                  </a:lnTo>
                  <a:lnTo>
                    <a:pt x="488797" y="96926"/>
                  </a:lnTo>
                  <a:lnTo>
                    <a:pt x="494347" y="110883"/>
                  </a:lnTo>
                  <a:lnTo>
                    <a:pt x="507606" y="121970"/>
                  </a:lnTo>
                  <a:lnTo>
                    <a:pt x="531876" y="126504"/>
                  </a:lnTo>
                  <a:lnTo>
                    <a:pt x="548182" y="123977"/>
                  </a:lnTo>
                  <a:lnTo>
                    <a:pt x="561784" y="116598"/>
                  </a:lnTo>
                  <a:lnTo>
                    <a:pt x="571093" y="104635"/>
                  </a:lnTo>
                  <a:lnTo>
                    <a:pt x="574548" y="88404"/>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53" name="Google Shape;353;p12"/>
          <p:cNvGrpSpPr/>
          <p:nvPr/>
        </p:nvGrpSpPr>
        <p:grpSpPr>
          <a:xfrm>
            <a:off x="6134100" y="6374891"/>
            <a:ext cx="1197864" cy="166116"/>
            <a:chOff x="6134100" y="6374891"/>
            <a:chExt cx="1197864" cy="166116"/>
          </a:xfrm>
        </p:grpSpPr>
        <p:sp>
          <p:nvSpPr>
            <p:cNvPr id="354" name="Google Shape;354;p12"/>
            <p:cNvSpPr/>
            <p:nvPr/>
          </p:nvSpPr>
          <p:spPr>
            <a:xfrm>
              <a:off x="6134100" y="6414515"/>
              <a:ext cx="140208" cy="121919"/>
            </a:xfrm>
            <a:prstGeom prst="rect">
              <a:avLst/>
            </a:prstGeom>
            <a:blipFill rotWithShape="1">
              <a:blip r:embed="rId4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355;p12"/>
            <p:cNvSpPr/>
            <p:nvPr/>
          </p:nvSpPr>
          <p:spPr>
            <a:xfrm>
              <a:off x="6301739" y="6419087"/>
              <a:ext cx="85344" cy="121920"/>
            </a:xfrm>
            <a:prstGeom prst="rect">
              <a:avLst/>
            </a:prstGeom>
            <a:blipFill rotWithShape="1">
              <a:blip r:embed="rId4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6" name="Google Shape;356;p12"/>
            <p:cNvSpPr/>
            <p:nvPr/>
          </p:nvSpPr>
          <p:spPr>
            <a:xfrm>
              <a:off x="6412991" y="6374891"/>
              <a:ext cx="289560" cy="164592"/>
            </a:xfrm>
            <a:prstGeom prst="rect">
              <a:avLst/>
            </a:prstGeom>
            <a:blipFill rotWithShape="1">
              <a:blip r:embed="rId4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7" name="Google Shape;357;p12"/>
            <p:cNvSpPr/>
            <p:nvPr/>
          </p:nvSpPr>
          <p:spPr>
            <a:xfrm>
              <a:off x="6729983" y="6374891"/>
              <a:ext cx="377952" cy="166116"/>
            </a:xfrm>
            <a:prstGeom prst="rect">
              <a:avLst/>
            </a:prstGeom>
            <a:blipFill rotWithShape="1">
              <a:blip r:embed="rId4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8" name="Google Shape;358;p12"/>
            <p:cNvSpPr/>
            <p:nvPr/>
          </p:nvSpPr>
          <p:spPr>
            <a:xfrm>
              <a:off x="7129272" y="6374891"/>
              <a:ext cx="202692" cy="166116"/>
            </a:xfrm>
            <a:prstGeom prst="rect">
              <a:avLst/>
            </a:prstGeom>
            <a:blipFill rotWithShape="1">
              <a:blip r:embed="rId4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59" name="Google Shape;359;p12"/>
          <p:cNvGrpSpPr/>
          <p:nvPr/>
        </p:nvGrpSpPr>
        <p:grpSpPr>
          <a:xfrm>
            <a:off x="7414260" y="6414515"/>
            <a:ext cx="687946" cy="158495"/>
            <a:chOff x="7414260" y="6414515"/>
            <a:chExt cx="687946" cy="158495"/>
          </a:xfrm>
        </p:grpSpPr>
        <p:sp>
          <p:nvSpPr>
            <p:cNvPr id="360" name="Google Shape;360;p12"/>
            <p:cNvSpPr/>
            <p:nvPr/>
          </p:nvSpPr>
          <p:spPr>
            <a:xfrm>
              <a:off x="7414260" y="6414515"/>
              <a:ext cx="91439" cy="158495"/>
            </a:xfrm>
            <a:prstGeom prst="rect">
              <a:avLst/>
            </a:prstGeom>
            <a:blipFill rotWithShape="1">
              <a:blip r:embed="rId4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1" name="Google Shape;361;p12"/>
            <p:cNvSpPr/>
            <p:nvPr/>
          </p:nvSpPr>
          <p:spPr>
            <a:xfrm>
              <a:off x="7530071" y="6414515"/>
              <a:ext cx="572135" cy="127000"/>
            </a:xfrm>
            <a:custGeom>
              <a:avLst/>
              <a:gdLst/>
              <a:ahLst/>
              <a:cxnLst/>
              <a:rect l="l" t="t" r="r" b="b"/>
              <a:pathLst>
                <a:path w="572134" h="127000" extrusionOk="0">
                  <a:moveTo>
                    <a:pt x="50304" y="3048"/>
                  </a:moveTo>
                  <a:lnTo>
                    <a:pt x="48780" y="3048"/>
                  </a:lnTo>
                  <a:lnTo>
                    <a:pt x="48780" y="0"/>
                  </a:lnTo>
                  <a:lnTo>
                    <a:pt x="47256" y="0"/>
                  </a:lnTo>
                  <a:lnTo>
                    <a:pt x="37553" y="1905"/>
                  </a:lnTo>
                  <a:lnTo>
                    <a:pt x="29159" y="7239"/>
                  </a:lnTo>
                  <a:lnTo>
                    <a:pt x="22174" y="15430"/>
                  </a:lnTo>
                  <a:lnTo>
                    <a:pt x="16776" y="25908"/>
                  </a:lnTo>
                  <a:lnTo>
                    <a:pt x="16776" y="4572"/>
                  </a:lnTo>
                  <a:lnTo>
                    <a:pt x="0" y="4572"/>
                  </a:lnTo>
                  <a:lnTo>
                    <a:pt x="0" y="121932"/>
                  </a:lnTo>
                  <a:lnTo>
                    <a:pt x="16776" y="121932"/>
                  </a:lnTo>
                  <a:lnTo>
                    <a:pt x="16776" y="53340"/>
                  </a:lnTo>
                  <a:lnTo>
                    <a:pt x="18910" y="41516"/>
                  </a:lnTo>
                  <a:lnTo>
                    <a:pt x="24777" y="31813"/>
                  </a:lnTo>
                  <a:lnTo>
                    <a:pt x="32626" y="25908"/>
                  </a:lnTo>
                  <a:lnTo>
                    <a:pt x="33489" y="25273"/>
                  </a:lnTo>
                  <a:lnTo>
                    <a:pt x="44208" y="22860"/>
                  </a:lnTo>
                  <a:lnTo>
                    <a:pt x="50304" y="22860"/>
                  </a:lnTo>
                  <a:lnTo>
                    <a:pt x="50304" y="3048"/>
                  </a:lnTo>
                  <a:close/>
                </a:path>
                <a:path w="572134" h="127000" extrusionOk="0">
                  <a:moveTo>
                    <a:pt x="156984" y="64008"/>
                  </a:moveTo>
                  <a:lnTo>
                    <a:pt x="154076" y="41148"/>
                  </a:lnTo>
                  <a:lnTo>
                    <a:pt x="145173" y="20574"/>
                  </a:lnTo>
                  <a:lnTo>
                    <a:pt x="142824" y="18288"/>
                  </a:lnTo>
                  <a:lnTo>
                    <a:pt x="138696" y="14262"/>
                  </a:lnTo>
                  <a:lnTo>
                    <a:pt x="138696" y="64008"/>
                  </a:lnTo>
                  <a:lnTo>
                    <a:pt x="137363" y="78232"/>
                  </a:lnTo>
                  <a:lnTo>
                    <a:pt x="132600" y="93167"/>
                  </a:lnTo>
                  <a:lnTo>
                    <a:pt x="123266" y="104952"/>
                  </a:lnTo>
                  <a:lnTo>
                    <a:pt x="108216" y="109740"/>
                  </a:lnTo>
                  <a:lnTo>
                    <a:pt x="92519" y="104952"/>
                  </a:lnTo>
                  <a:lnTo>
                    <a:pt x="83261" y="93167"/>
                  </a:lnTo>
                  <a:lnTo>
                    <a:pt x="78854" y="78232"/>
                  </a:lnTo>
                  <a:lnTo>
                    <a:pt x="77736" y="64008"/>
                  </a:lnTo>
                  <a:lnTo>
                    <a:pt x="78854" y="50444"/>
                  </a:lnTo>
                  <a:lnTo>
                    <a:pt x="108216" y="18288"/>
                  </a:lnTo>
                  <a:lnTo>
                    <a:pt x="137363" y="50444"/>
                  </a:lnTo>
                  <a:lnTo>
                    <a:pt x="138696" y="64008"/>
                  </a:lnTo>
                  <a:lnTo>
                    <a:pt x="138696" y="14262"/>
                  </a:lnTo>
                  <a:lnTo>
                    <a:pt x="129971" y="5715"/>
                  </a:lnTo>
                  <a:lnTo>
                    <a:pt x="108216" y="0"/>
                  </a:lnTo>
                  <a:lnTo>
                    <a:pt x="86448" y="5715"/>
                  </a:lnTo>
                  <a:lnTo>
                    <a:pt x="71259" y="20574"/>
                  </a:lnTo>
                  <a:lnTo>
                    <a:pt x="62344" y="41148"/>
                  </a:lnTo>
                  <a:lnTo>
                    <a:pt x="59436" y="64008"/>
                  </a:lnTo>
                  <a:lnTo>
                    <a:pt x="62344" y="86639"/>
                  </a:lnTo>
                  <a:lnTo>
                    <a:pt x="71259" y="106692"/>
                  </a:lnTo>
                  <a:lnTo>
                    <a:pt x="86448" y="121018"/>
                  </a:lnTo>
                  <a:lnTo>
                    <a:pt x="108216" y="126504"/>
                  </a:lnTo>
                  <a:lnTo>
                    <a:pt x="129971" y="121018"/>
                  </a:lnTo>
                  <a:lnTo>
                    <a:pt x="141935" y="109740"/>
                  </a:lnTo>
                  <a:lnTo>
                    <a:pt x="145173" y="106692"/>
                  </a:lnTo>
                  <a:lnTo>
                    <a:pt x="154076" y="86639"/>
                  </a:lnTo>
                  <a:lnTo>
                    <a:pt x="156984" y="64008"/>
                  </a:lnTo>
                  <a:close/>
                </a:path>
                <a:path w="572134" h="127000" extrusionOk="0">
                  <a:moveTo>
                    <a:pt x="259080" y="44208"/>
                  </a:moveTo>
                  <a:lnTo>
                    <a:pt x="256349" y="28295"/>
                  </a:lnTo>
                  <a:lnTo>
                    <a:pt x="249745" y="14109"/>
                  </a:lnTo>
                  <a:lnTo>
                    <a:pt x="238302" y="3911"/>
                  </a:lnTo>
                  <a:lnTo>
                    <a:pt x="220980" y="12"/>
                  </a:lnTo>
                  <a:lnTo>
                    <a:pt x="198335" y="5346"/>
                  </a:lnTo>
                  <a:lnTo>
                    <a:pt x="182689" y="19824"/>
                  </a:lnTo>
                  <a:lnTo>
                    <a:pt x="173621" y="41160"/>
                  </a:lnTo>
                  <a:lnTo>
                    <a:pt x="170688" y="67068"/>
                  </a:lnTo>
                  <a:lnTo>
                    <a:pt x="173786" y="91135"/>
                  </a:lnTo>
                  <a:lnTo>
                    <a:pt x="182880" y="109931"/>
                  </a:lnTo>
                  <a:lnTo>
                    <a:pt x="197700" y="122135"/>
                  </a:lnTo>
                  <a:lnTo>
                    <a:pt x="217932" y="126504"/>
                  </a:lnTo>
                  <a:lnTo>
                    <a:pt x="237007" y="121932"/>
                  </a:lnTo>
                  <a:lnTo>
                    <a:pt x="249364" y="110502"/>
                  </a:lnTo>
                  <a:lnTo>
                    <a:pt x="256298" y="95643"/>
                  </a:lnTo>
                  <a:lnTo>
                    <a:pt x="259080" y="80784"/>
                  </a:lnTo>
                  <a:lnTo>
                    <a:pt x="242316" y="80784"/>
                  </a:lnTo>
                  <a:lnTo>
                    <a:pt x="238721" y="93014"/>
                  </a:lnTo>
                  <a:lnTo>
                    <a:pt x="232981" y="102120"/>
                  </a:lnTo>
                  <a:lnTo>
                    <a:pt x="225818" y="107784"/>
                  </a:lnTo>
                  <a:lnTo>
                    <a:pt x="217932" y="109740"/>
                  </a:lnTo>
                  <a:lnTo>
                    <a:pt x="203123" y="105371"/>
                  </a:lnTo>
                  <a:lnTo>
                    <a:pt x="194310" y="94310"/>
                  </a:lnTo>
                  <a:lnTo>
                    <a:pt x="190080" y="79514"/>
                  </a:lnTo>
                  <a:lnTo>
                    <a:pt x="188976" y="64020"/>
                  </a:lnTo>
                  <a:lnTo>
                    <a:pt x="190296" y="48107"/>
                  </a:lnTo>
                  <a:lnTo>
                    <a:pt x="194881" y="33921"/>
                  </a:lnTo>
                  <a:lnTo>
                    <a:pt x="203771" y="23723"/>
                  </a:lnTo>
                  <a:lnTo>
                    <a:pt x="217932" y="19824"/>
                  </a:lnTo>
                  <a:lnTo>
                    <a:pt x="227965" y="21488"/>
                  </a:lnTo>
                  <a:lnTo>
                    <a:pt x="235267" y="26301"/>
                  </a:lnTo>
                  <a:lnTo>
                    <a:pt x="240017" y="33959"/>
                  </a:lnTo>
                  <a:lnTo>
                    <a:pt x="242316" y="44208"/>
                  </a:lnTo>
                  <a:lnTo>
                    <a:pt x="259080" y="44208"/>
                  </a:lnTo>
                  <a:close/>
                </a:path>
                <a:path w="572134" h="127000" extrusionOk="0">
                  <a:moveTo>
                    <a:pt x="368820" y="71628"/>
                  </a:moveTo>
                  <a:lnTo>
                    <a:pt x="367030" y="53340"/>
                  </a:lnTo>
                  <a:lnTo>
                    <a:pt x="365963" y="42443"/>
                  </a:lnTo>
                  <a:lnTo>
                    <a:pt x="357390" y="19812"/>
                  </a:lnTo>
                  <a:lnTo>
                    <a:pt x="350532" y="12814"/>
                  </a:lnTo>
                  <a:lnTo>
                    <a:pt x="350532" y="53340"/>
                  </a:lnTo>
                  <a:lnTo>
                    <a:pt x="291084" y="53340"/>
                  </a:lnTo>
                  <a:lnTo>
                    <a:pt x="293497" y="41033"/>
                  </a:lnTo>
                  <a:lnTo>
                    <a:pt x="300037" y="30289"/>
                  </a:lnTo>
                  <a:lnTo>
                    <a:pt x="309740" y="22694"/>
                  </a:lnTo>
                  <a:lnTo>
                    <a:pt x="321564" y="19812"/>
                  </a:lnTo>
                  <a:lnTo>
                    <a:pt x="334886" y="22694"/>
                  </a:lnTo>
                  <a:lnTo>
                    <a:pt x="343471" y="30289"/>
                  </a:lnTo>
                  <a:lnTo>
                    <a:pt x="348361" y="41033"/>
                  </a:lnTo>
                  <a:lnTo>
                    <a:pt x="350532" y="53340"/>
                  </a:lnTo>
                  <a:lnTo>
                    <a:pt x="350532" y="12814"/>
                  </a:lnTo>
                  <a:lnTo>
                    <a:pt x="343090" y="5194"/>
                  </a:lnTo>
                  <a:lnTo>
                    <a:pt x="323088" y="0"/>
                  </a:lnTo>
                  <a:lnTo>
                    <a:pt x="301091" y="5334"/>
                  </a:lnTo>
                  <a:lnTo>
                    <a:pt x="285369" y="19812"/>
                  </a:lnTo>
                  <a:lnTo>
                    <a:pt x="275945" y="41148"/>
                  </a:lnTo>
                  <a:lnTo>
                    <a:pt x="272796" y="67056"/>
                  </a:lnTo>
                  <a:lnTo>
                    <a:pt x="276110" y="91135"/>
                  </a:lnTo>
                  <a:lnTo>
                    <a:pt x="285559" y="109931"/>
                  </a:lnTo>
                  <a:lnTo>
                    <a:pt x="300443" y="122135"/>
                  </a:lnTo>
                  <a:lnTo>
                    <a:pt x="320040" y="126504"/>
                  </a:lnTo>
                  <a:lnTo>
                    <a:pt x="331000" y="125742"/>
                  </a:lnTo>
                  <a:lnTo>
                    <a:pt x="363296" y="101168"/>
                  </a:lnTo>
                  <a:lnTo>
                    <a:pt x="367296" y="86868"/>
                  </a:lnTo>
                  <a:lnTo>
                    <a:pt x="350532" y="86868"/>
                  </a:lnTo>
                  <a:lnTo>
                    <a:pt x="347738" y="94310"/>
                  </a:lnTo>
                  <a:lnTo>
                    <a:pt x="341947" y="101739"/>
                  </a:lnTo>
                  <a:lnTo>
                    <a:pt x="333590" y="107454"/>
                  </a:lnTo>
                  <a:lnTo>
                    <a:pt x="323088" y="109740"/>
                  </a:lnTo>
                  <a:lnTo>
                    <a:pt x="309740" y="107213"/>
                  </a:lnTo>
                  <a:lnTo>
                    <a:pt x="299656" y="99834"/>
                  </a:lnTo>
                  <a:lnTo>
                    <a:pt x="293306" y="87871"/>
                  </a:lnTo>
                  <a:lnTo>
                    <a:pt x="291084" y="71628"/>
                  </a:lnTo>
                  <a:lnTo>
                    <a:pt x="368820" y="71628"/>
                  </a:lnTo>
                  <a:close/>
                </a:path>
                <a:path w="572134" h="127000" extrusionOk="0">
                  <a:moveTo>
                    <a:pt x="470928" y="88404"/>
                  </a:moveTo>
                  <a:lnTo>
                    <a:pt x="441972" y="56400"/>
                  </a:lnTo>
                  <a:lnTo>
                    <a:pt x="409968" y="48780"/>
                  </a:lnTo>
                  <a:lnTo>
                    <a:pt x="405396" y="44208"/>
                  </a:lnTo>
                  <a:lnTo>
                    <a:pt x="405396" y="35064"/>
                  </a:lnTo>
                  <a:lnTo>
                    <a:pt x="407657" y="26657"/>
                  </a:lnTo>
                  <a:lnTo>
                    <a:pt x="413207" y="21539"/>
                  </a:lnTo>
                  <a:lnTo>
                    <a:pt x="420179" y="18986"/>
                  </a:lnTo>
                  <a:lnTo>
                    <a:pt x="426732" y="18300"/>
                  </a:lnTo>
                  <a:lnTo>
                    <a:pt x="439305" y="20320"/>
                  </a:lnTo>
                  <a:lnTo>
                    <a:pt x="446163" y="25349"/>
                  </a:lnTo>
                  <a:lnTo>
                    <a:pt x="449021" y="31800"/>
                  </a:lnTo>
                  <a:lnTo>
                    <a:pt x="449592" y="38112"/>
                  </a:lnTo>
                  <a:lnTo>
                    <a:pt x="466356" y="38112"/>
                  </a:lnTo>
                  <a:lnTo>
                    <a:pt x="465543" y="30226"/>
                  </a:lnTo>
                  <a:lnTo>
                    <a:pt x="461022" y="17348"/>
                  </a:lnTo>
                  <a:lnTo>
                    <a:pt x="449630" y="5321"/>
                  </a:lnTo>
                  <a:lnTo>
                    <a:pt x="428256" y="12"/>
                  </a:lnTo>
                  <a:lnTo>
                    <a:pt x="412826" y="2527"/>
                  </a:lnTo>
                  <a:lnTo>
                    <a:pt x="399681" y="9918"/>
                  </a:lnTo>
                  <a:lnTo>
                    <a:pt x="390537" y="21869"/>
                  </a:lnTo>
                  <a:lnTo>
                    <a:pt x="387108" y="38112"/>
                  </a:lnTo>
                  <a:lnTo>
                    <a:pt x="388988" y="49923"/>
                  </a:lnTo>
                  <a:lnTo>
                    <a:pt x="394157" y="58305"/>
                  </a:lnTo>
                  <a:lnTo>
                    <a:pt x="401891" y="63830"/>
                  </a:lnTo>
                  <a:lnTo>
                    <a:pt x="411492" y="67068"/>
                  </a:lnTo>
                  <a:lnTo>
                    <a:pt x="432828" y="73164"/>
                  </a:lnTo>
                  <a:lnTo>
                    <a:pt x="442582" y="77063"/>
                  </a:lnTo>
                  <a:lnTo>
                    <a:pt x="449211" y="80403"/>
                  </a:lnTo>
                  <a:lnTo>
                    <a:pt x="452970" y="84302"/>
                  </a:lnTo>
                  <a:lnTo>
                    <a:pt x="454164" y="89928"/>
                  </a:lnTo>
                  <a:lnTo>
                    <a:pt x="452069" y="98806"/>
                  </a:lnTo>
                  <a:lnTo>
                    <a:pt x="446544" y="104978"/>
                  </a:lnTo>
                  <a:lnTo>
                    <a:pt x="438734" y="108572"/>
                  </a:lnTo>
                  <a:lnTo>
                    <a:pt x="429780" y="109740"/>
                  </a:lnTo>
                  <a:lnTo>
                    <a:pt x="414959" y="107188"/>
                  </a:lnTo>
                  <a:lnTo>
                    <a:pt x="406158" y="100787"/>
                  </a:lnTo>
                  <a:lnTo>
                    <a:pt x="401916" y="92379"/>
                  </a:lnTo>
                  <a:lnTo>
                    <a:pt x="400824" y="83832"/>
                  </a:lnTo>
                  <a:lnTo>
                    <a:pt x="384060" y="83832"/>
                  </a:lnTo>
                  <a:lnTo>
                    <a:pt x="385203" y="96926"/>
                  </a:lnTo>
                  <a:lnTo>
                    <a:pt x="390918" y="110883"/>
                  </a:lnTo>
                  <a:lnTo>
                    <a:pt x="404634" y="121970"/>
                  </a:lnTo>
                  <a:lnTo>
                    <a:pt x="429780" y="126504"/>
                  </a:lnTo>
                  <a:lnTo>
                    <a:pt x="446493" y="123977"/>
                  </a:lnTo>
                  <a:lnTo>
                    <a:pt x="459498" y="116598"/>
                  </a:lnTo>
                  <a:lnTo>
                    <a:pt x="467918" y="104635"/>
                  </a:lnTo>
                  <a:lnTo>
                    <a:pt x="470928" y="88404"/>
                  </a:lnTo>
                  <a:close/>
                </a:path>
                <a:path w="572134" h="127000" extrusionOk="0">
                  <a:moveTo>
                    <a:pt x="571512" y="88404"/>
                  </a:moveTo>
                  <a:lnTo>
                    <a:pt x="542556" y="56400"/>
                  </a:lnTo>
                  <a:lnTo>
                    <a:pt x="510552" y="48780"/>
                  </a:lnTo>
                  <a:lnTo>
                    <a:pt x="505980" y="44208"/>
                  </a:lnTo>
                  <a:lnTo>
                    <a:pt x="505980" y="35064"/>
                  </a:lnTo>
                  <a:lnTo>
                    <a:pt x="508457" y="26657"/>
                  </a:lnTo>
                  <a:lnTo>
                    <a:pt x="514362" y="21539"/>
                  </a:lnTo>
                  <a:lnTo>
                    <a:pt x="521411" y="18986"/>
                  </a:lnTo>
                  <a:lnTo>
                    <a:pt x="527316" y="18300"/>
                  </a:lnTo>
                  <a:lnTo>
                    <a:pt x="540766" y="20320"/>
                  </a:lnTo>
                  <a:lnTo>
                    <a:pt x="548081" y="25349"/>
                  </a:lnTo>
                  <a:lnTo>
                    <a:pt x="551103" y="31800"/>
                  </a:lnTo>
                  <a:lnTo>
                    <a:pt x="551700" y="38112"/>
                  </a:lnTo>
                  <a:lnTo>
                    <a:pt x="568464" y="38112"/>
                  </a:lnTo>
                  <a:lnTo>
                    <a:pt x="567626" y="30226"/>
                  </a:lnTo>
                  <a:lnTo>
                    <a:pt x="562940" y="17348"/>
                  </a:lnTo>
                  <a:lnTo>
                    <a:pt x="551103" y="5321"/>
                  </a:lnTo>
                  <a:lnTo>
                    <a:pt x="528840" y="12"/>
                  </a:lnTo>
                  <a:lnTo>
                    <a:pt x="513638" y="2527"/>
                  </a:lnTo>
                  <a:lnTo>
                    <a:pt x="501027" y="9918"/>
                  </a:lnTo>
                  <a:lnTo>
                    <a:pt x="492404" y="21869"/>
                  </a:lnTo>
                  <a:lnTo>
                    <a:pt x="489216" y="38112"/>
                  </a:lnTo>
                  <a:lnTo>
                    <a:pt x="490855" y="49923"/>
                  </a:lnTo>
                  <a:lnTo>
                    <a:pt x="495503" y="58305"/>
                  </a:lnTo>
                  <a:lnTo>
                    <a:pt x="502716" y="63830"/>
                  </a:lnTo>
                  <a:lnTo>
                    <a:pt x="512076" y="67068"/>
                  </a:lnTo>
                  <a:lnTo>
                    <a:pt x="534936" y="73164"/>
                  </a:lnTo>
                  <a:lnTo>
                    <a:pt x="544461" y="77063"/>
                  </a:lnTo>
                  <a:lnTo>
                    <a:pt x="550557" y="80403"/>
                  </a:lnTo>
                  <a:lnTo>
                    <a:pt x="553796" y="84302"/>
                  </a:lnTo>
                  <a:lnTo>
                    <a:pt x="554748" y="89928"/>
                  </a:lnTo>
                  <a:lnTo>
                    <a:pt x="552665" y="98806"/>
                  </a:lnTo>
                  <a:lnTo>
                    <a:pt x="547319" y="104978"/>
                  </a:lnTo>
                  <a:lnTo>
                    <a:pt x="539953" y="108572"/>
                  </a:lnTo>
                  <a:lnTo>
                    <a:pt x="531888" y="109740"/>
                  </a:lnTo>
                  <a:lnTo>
                    <a:pt x="516432" y="107188"/>
                  </a:lnTo>
                  <a:lnTo>
                    <a:pt x="507695" y="100787"/>
                  </a:lnTo>
                  <a:lnTo>
                    <a:pt x="503809" y="92379"/>
                  </a:lnTo>
                  <a:lnTo>
                    <a:pt x="502932" y="83832"/>
                  </a:lnTo>
                  <a:lnTo>
                    <a:pt x="486168" y="83832"/>
                  </a:lnTo>
                  <a:lnTo>
                    <a:pt x="487311" y="96926"/>
                  </a:lnTo>
                  <a:lnTo>
                    <a:pt x="493026" y="110883"/>
                  </a:lnTo>
                  <a:lnTo>
                    <a:pt x="506742" y="121970"/>
                  </a:lnTo>
                  <a:lnTo>
                    <a:pt x="531888" y="126504"/>
                  </a:lnTo>
                  <a:lnTo>
                    <a:pt x="547712" y="123977"/>
                  </a:lnTo>
                  <a:lnTo>
                    <a:pt x="560273" y="116598"/>
                  </a:lnTo>
                  <a:lnTo>
                    <a:pt x="568528" y="104635"/>
                  </a:lnTo>
                  <a:lnTo>
                    <a:pt x="571512" y="88404"/>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62" name="Google Shape;362;p12"/>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Google Shape;367;p13"/>
          <p:cNvSpPr txBox="1"/>
          <p:nvPr>
            <p:ph type="title"/>
          </p:nvPr>
        </p:nvSpPr>
        <p:spPr>
          <a:xfrm>
            <a:off x="3878091" y="304319"/>
            <a:ext cx="178752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Benefits</a:t>
            </a:r>
            <a:endParaRPr lang="en-US"/>
          </a:p>
        </p:txBody>
      </p:sp>
      <p:sp>
        <p:nvSpPr>
          <p:cNvPr id="368" name="Google Shape;368;p13"/>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369" name="Google Shape;369;p13"/>
          <p:cNvSpPr txBox="1"/>
          <p:nvPr/>
        </p:nvSpPr>
        <p:spPr>
          <a:xfrm>
            <a:off x="974831" y="1406186"/>
            <a:ext cx="7701280" cy="4575810"/>
          </a:xfrm>
          <a:prstGeom prst="rect">
            <a:avLst/>
          </a:prstGeom>
          <a:noFill/>
          <a:ln>
            <a:noFill/>
          </a:ln>
        </p:spPr>
        <p:txBody>
          <a:bodyPr spcFirstLastPara="1" wrap="square" lIns="0" tIns="103500" rIns="0" bIns="0" anchor="t" anchorCtr="0">
            <a:spAutoFit/>
          </a:bodyPr>
          <a:lstStyle/>
          <a:p>
            <a:pPr marL="390525" marR="488315" lvl="0" indent="-378460" algn="l" rtl="0">
              <a:lnSpc>
                <a:spcPct val="81000"/>
              </a:lnSpc>
              <a:spcBef>
                <a:spcPts val="0"/>
              </a:spcBef>
              <a:spcAft>
                <a:spcPts val="0"/>
              </a:spcAft>
              <a:buClr>
                <a:srgbClr val="993300"/>
              </a:buClr>
              <a:buSzPts val="2655"/>
              <a:buFont typeface="Times New Roman" panose="02020603050405020304"/>
              <a:buChar char=""/>
            </a:pPr>
            <a:r>
              <a:rPr lang="en-US" sz="2950" b="1">
                <a:solidFill>
                  <a:schemeClr val="dk1"/>
                </a:solidFill>
                <a:latin typeface="Arial" panose="020B0604020202020204"/>
                <a:ea typeface="Arial" panose="020B0604020202020204"/>
                <a:cs typeface="Arial" panose="020B0604020202020204"/>
                <a:sym typeface="Arial" panose="020B0604020202020204"/>
              </a:rPr>
              <a:t>Responsiveness – </a:t>
            </a:r>
            <a:r>
              <a:rPr lang="en-US" sz="2950">
                <a:solidFill>
                  <a:schemeClr val="dk1"/>
                </a:solidFill>
                <a:latin typeface="Arial" panose="020B0604020202020204"/>
                <a:ea typeface="Arial" panose="020B0604020202020204"/>
                <a:cs typeface="Arial" panose="020B0604020202020204"/>
                <a:sym typeface="Arial" panose="020B0604020202020204"/>
              </a:rPr>
              <a:t>may allow continued  execution if part of process is blocked,  especially important for user interfaces</a:t>
            </a:r>
            <a:endParaRPr sz="2950">
              <a:solidFill>
                <a:schemeClr val="dk1"/>
              </a:solidFill>
              <a:latin typeface="Arial" panose="020B0604020202020204"/>
              <a:ea typeface="Arial" panose="020B0604020202020204"/>
              <a:cs typeface="Arial" panose="020B0604020202020204"/>
              <a:sym typeface="Arial" panose="020B0604020202020204"/>
            </a:endParaRPr>
          </a:p>
          <a:p>
            <a:pPr marL="390525" marR="466725" lvl="0" indent="-378460" algn="l" rtl="0">
              <a:lnSpc>
                <a:spcPct val="81000"/>
              </a:lnSpc>
              <a:spcBef>
                <a:spcPts val="1255"/>
              </a:spcBef>
              <a:spcAft>
                <a:spcPts val="0"/>
              </a:spcAft>
              <a:buClr>
                <a:srgbClr val="993300"/>
              </a:buClr>
              <a:buSzPts val="2655"/>
              <a:buFont typeface="Times New Roman" panose="02020603050405020304"/>
              <a:buChar char=""/>
            </a:pPr>
            <a:r>
              <a:rPr lang="en-US" sz="2950" b="1">
                <a:solidFill>
                  <a:schemeClr val="dk1"/>
                </a:solidFill>
                <a:latin typeface="Arial" panose="020B0604020202020204"/>
                <a:ea typeface="Arial" panose="020B0604020202020204"/>
                <a:cs typeface="Arial" panose="020B0604020202020204"/>
                <a:sym typeface="Arial" panose="020B0604020202020204"/>
              </a:rPr>
              <a:t>Resource Sharing – </a:t>
            </a:r>
            <a:r>
              <a:rPr lang="en-US" sz="2950">
                <a:solidFill>
                  <a:schemeClr val="dk1"/>
                </a:solidFill>
                <a:latin typeface="Arial" panose="020B0604020202020204"/>
                <a:ea typeface="Arial" panose="020B0604020202020204"/>
                <a:cs typeface="Arial" panose="020B0604020202020204"/>
                <a:sym typeface="Arial" panose="020B0604020202020204"/>
              </a:rPr>
              <a:t>threads share  resources of process, easier than shared  memory or message passing</a:t>
            </a:r>
            <a:endParaRPr sz="2950">
              <a:solidFill>
                <a:schemeClr val="dk1"/>
              </a:solidFill>
              <a:latin typeface="Arial" panose="020B0604020202020204"/>
              <a:ea typeface="Arial" panose="020B0604020202020204"/>
              <a:cs typeface="Arial" panose="020B0604020202020204"/>
              <a:sym typeface="Arial" panose="020B0604020202020204"/>
            </a:endParaRPr>
          </a:p>
          <a:p>
            <a:pPr marL="390525" marR="5080" lvl="0" indent="-378460" algn="l" rtl="0">
              <a:lnSpc>
                <a:spcPct val="81000"/>
              </a:lnSpc>
              <a:spcBef>
                <a:spcPts val="1255"/>
              </a:spcBef>
              <a:spcAft>
                <a:spcPts val="0"/>
              </a:spcAft>
              <a:buClr>
                <a:srgbClr val="993300"/>
              </a:buClr>
              <a:buSzPts val="2655"/>
              <a:buFont typeface="Times New Roman" panose="02020603050405020304"/>
              <a:buChar char=""/>
            </a:pPr>
            <a:r>
              <a:rPr lang="en-US" sz="2950" b="1">
                <a:solidFill>
                  <a:schemeClr val="dk1"/>
                </a:solidFill>
                <a:latin typeface="Arial" panose="020B0604020202020204"/>
                <a:ea typeface="Arial" panose="020B0604020202020204"/>
                <a:cs typeface="Arial" panose="020B0604020202020204"/>
                <a:sym typeface="Arial" panose="020B0604020202020204"/>
              </a:rPr>
              <a:t>Economy – </a:t>
            </a:r>
            <a:r>
              <a:rPr lang="en-US" sz="2950">
                <a:solidFill>
                  <a:schemeClr val="dk1"/>
                </a:solidFill>
                <a:latin typeface="Arial" panose="020B0604020202020204"/>
                <a:ea typeface="Arial" panose="020B0604020202020204"/>
                <a:cs typeface="Arial" panose="020B0604020202020204"/>
                <a:sym typeface="Arial" panose="020B0604020202020204"/>
              </a:rPr>
              <a:t>cheaper than process creation,  thread switching lower overhead than  context switching</a:t>
            </a:r>
            <a:endParaRPr sz="2950">
              <a:solidFill>
                <a:schemeClr val="dk1"/>
              </a:solidFill>
              <a:latin typeface="Arial" panose="020B0604020202020204"/>
              <a:ea typeface="Arial" panose="020B0604020202020204"/>
              <a:cs typeface="Arial" panose="020B0604020202020204"/>
              <a:sym typeface="Arial" panose="020B0604020202020204"/>
            </a:endParaRPr>
          </a:p>
          <a:p>
            <a:pPr marL="390525" marR="299085" lvl="0" indent="-378460" algn="l" rtl="0">
              <a:lnSpc>
                <a:spcPct val="96000"/>
              </a:lnSpc>
              <a:spcBef>
                <a:spcPts val="1240"/>
              </a:spcBef>
              <a:spcAft>
                <a:spcPts val="0"/>
              </a:spcAft>
              <a:buClr>
                <a:srgbClr val="993300"/>
              </a:buClr>
              <a:buSzPts val="2655"/>
              <a:buFont typeface="Times New Roman" panose="02020603050405020304"/>
              <a:buChar char=""/>
            </a:pPr>
            <a:r>
              <a:rPr lang="en-US" sz="2950" b="1">
                <a:solidFill>
                  <a:schemeClr val="dk1"/>
                </a:solidFill>
                <a:latin typeface="Arial" panose="020B0604020202020204"/>
                <a:ea typeface="Arial" panose="020B0604020202020204"/>
                <a:cs typeface="Arial" panose="020B0604020202020204"/>
                <a:sym typeface="Arial" panose="020B0604020202020204"/>
              </a:rPr>
              <a:t>Scalability – </a:t>
            </a:r>
            <a:r>
              <a:rPr lang="en-US" sz="2950">
                <a:solidFill>
                  <a:schemeClr val="dk1"/>
                </a:solidFill>
                <a:latin typeface="Arial" panose="020B0604020202020204"/>
                <a:ea typeface="Arial" panose="020B0604020202020204"/>
                <a:cs typeface="Arial" panose="020B0604020202020204"/>
                <a:sym typeface="Arial" panose="020B0604020202020204"/>
              </a:rPr>
              <a:t>process can take advantage  of multiprocessor architectures</a:t>
            </a:r>
            <a:endParaRPr sz="295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sp>
        <p:nvSpPr>
          <p:cNvPr id="374" name="Google Shape;374;p14"/>
          <p:cNvSpPr txBox="1"/>
          <p:nvPr>
            <p:ph type="title"/>
          </p:nvPr>
        </p:nvSpPr>
        <p:spPr>
          <a:xfrm>
            <a:off x="2968241" y="441461"/>
            <a:ext cx="412051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Process vs. Thread</a:t>
            </a:r>
            <a:endParaRPr lang="en-US"/>
          </a:p>
        </p:txBody>
      </p:sp>
      <p:sp>
        <p:nvSpPr>
          <p:cNvPr id="375" name="Google Shape;375;p14"/>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graphicFrame>
        <p:nvGraphicFramePr>
          <p:cNvPr id="376" name="Google Shape;376;p14"/>
          <p:cNvGraphicFramePr/>
          <p:nvPr/>
        </p:nvGraphicFramePr>
        <p:xfrm>
          <a:off x="955790" y="1520907"/>
          <a:ext cx="8790300" cy="3817400"/>
        </p:xfrm>
        <a:graphic>
          <a:graphicData uri="http://schemas.openxmlformats.org/drawingml/2006/table">
            <a:tbl>
              <a:tblPr firstRow="1" bandRow="1">
                <a:noFill/>
                <a:tableStyleId>{61BA7CC6-0CDE-41E7-90C9-0417DF18A9FA}</a:tableStyleId>
              </a:tblPr>
              <a:tblGrid>
                <a:gridCol w="301625"/>
                <a:gridCol w="3947150"/>
                <a:gridCol w="662950"/>
                <a:gridCol w="3878575"/>
              </a:tblGrid>
              <a:tr h="1120725">
                <a:tc>
                  <a:txBody>
                    <a:bodyPr/>
                    <a:lstStyle/>
                    <a:p>
                      <a:pPr marL="31750" marR="0" lvl="0" indent="0" algn="l"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3500" marB="0"/>
                </a:tc>
                <a:tc>
                  <a:txBody>
                    <a:bodyPr/>
                    <a:lstStyle/>
                    <a:p>
                      <a:pPr marL="107315" marR="509270" lvl="0" indent="0" algn="l" rtl="0">
                        <a:lnSpc>
                          <a:spcPct val="12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Process is heavy weight or  resource intensive.</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3175" marB="0"/>
                </a:tc>
                <a:tc>
                  <a:txBody>
                    <a:bodyPr/>
                    <a:lstStyle/>
                    <a:p>
                      <a:pPr marL="0" marR="99695" lvl="0" indent="0" algn="r"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3500" marB="0"/>
                </a:tc>
                <a:tc>
                  <a:txBody>
                    <a:bodyPr/>
                    <a:lstStyle/>
                    <a:p>
                      <a:pPr marL="107315" marR="221615" lvl="0" indent="0" algn="l" rtl="0">
                        <a:lnSpc>
                          <a:spcPct val="12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Thread is light weight, taking  lesser resources than a  process.</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3175" marB="0"/>
                </a:tc>
              </a:tr>
              <a:tr h="799400">
                <a:tc>
                  <a:txBody>
                    <a:bodyPr/>
                    <a:lstStyle/>
                    <a:p>
                      <a:pPr marL="31750" marR="0" lvl="0" indent="0" algn="l"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143500" marB="0"/>
                </a:tc>
                <a:tc>
                  <a:txBody>
                    <a:bodyPr/>
                    <a:lstStyle/>
                    <a:p>
                      <a:pPr marL="107315" marR="725805" lvl="0" indent="0" algn="l" rtl="0">
                        <a:lnSpc>
                          <a:spcPct val="10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Process switching needs  interaction with operating</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111750" marB="0"/>
                </a:tc>
                <a:tc>
                  <a:txBody>
                    <a:bodyPr/>
                    <a:lstStyle/>
                    <a:p>
                      <a:pPr marL="0" marR="0" lvl="0" indent="0" algn="l" rtl="0">
                        <a:lnSpc>
                          <a:spcPct val="100000"/>
                        </a:lnSpc>
                        <a:spcBef>
                          <a:spcPts val="0"/>
                        </a:spcBef>
                        <a:spcAft>
                          <a:spcPts val="0"/>
                        </a:spcAft>
                        <a:buNone/>
                      </a:pPr>
                      <a:endParaRPr sz="325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99695" lvl="0" indent="0" algn="r"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3800" marB="0"/>
                </a:tc>
                <a:tc>
                  <a:txBody>
                    <a:bodyPr/>
                    <a:lstStyle/>
                    <a:p>
                      <a:pPr marL="0" marR="0" lvl="0" indent="0" algn="l" rtl="0">
                        <a:lnSpc>
                          <a:spcPct val="100000"/>
                        </a:lnSpc>
                        <a:spcBef>
                          <a:spcPts val="0"/>
                        </a:spcBef>
                        <a:spcAft>
                          <a:spcPts val="0"/>
                        </a:spcAft>
                        <a:buNone/>
                      </a:pPr>
                      <a:endParaRPr sz="305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107315" marR="0" lvl="0" indent="0" algn="l" rtl="0">
                        <a:lnSpc>
                          <a:spcPct val="10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Thread switching does not</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1275" marB="0"/>
                </a:tc>
              </a:tr>
              <a:tr h="333275">
                <a:tc>
                  <a:txBody>
                    <a:bodyPr/>
                    <a:lstStyle/>
                    <a:p>
                      <a:pPr marL="0" marR="0" lvl="0" indent="0" algn="l" rtl="0">
                        <a:lnSpc>
                          <a:spcPct val="100000"/>
                        </a:lnSpc>
                        <a:spcBef>
                          <a:spcPts val="0"/>
                        </a:spcBef>
                        <a:spcAft>
                          <a:spcPts val="0"/>
                        </a:spcAft>
                        <a:buNone/>
                      </a:pPr>
                      <a:endParaRPr sz="2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4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system.</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c>
                  <a:txBody>
                    <a:bodyPr/>
                    <a:lstStyle/>
                    <a:p>
                      <a:pPr marL="0" marR="0" lvl="0" indent="0" algn="l" rtl="0">
                        <a:lnSpc>
                          <a:spcPct val="100000"/>
                        </a:lnSpc>
                        <a:spcBef>
                          <a:spcPts val="0"/>
                        </a:spcBef>
                        <a:spcAft>
                          <a:spcPts val="0"/>
                        </a:spcAft>
                        <a:buNone/>
                      </a:pPr>
                      <a:endParaRPr sz="2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4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need to interact with operating</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r>
              <a:tr h="443150">
                <a:tc>
                  <a:txBody>
                    <a:bodyPr/>
                    <a:lstStyle/>
                    <a:p>
                      <a:pPr marL="0" marR="0" lvl="0" indent="0" algn="l" rtl="0">
                        <a:lnSpc>
                          <a:spcPct val="100000"/>
                        </a:lnSpc>
                        <a:spcBef>
                          <a:spcPts val="0"/>
                        </a:spcBef>
                        <a:spcAft>
                          <a:spcPts val="0"/>
                        </a:spcAft>
                        <a:buNone/>
                      </a:pPr>
                      <a:endParaRPr sz="2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0" marR="0" lvl="0" indent="0" algn="l" rtl="0">
                        <a:lnSpc>
                          <a:spcPct val="100000"/>
                        </a:lnSpc>
                        <a:spcBef>
                          <a:spcPts val="0"/>
                        </a:spcBef>
                        <a:spcAft>
                          <a:spcPts val="0"/>
                        </a:spcAft>
                        <a:buNone/>
                      </a:pPr>
                      <a:endParaRPr sz="2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0" marR="0" lvl="0" indent="0" algn="l" rtl="0">
                        <a:lnSpc>
                          <a:spcPct val="100000"/>
                        </a:lnSpc>
                        <a:spcBef>
                          <a:spcPts val="0"/>
                        </a:spcBef>
                        <a:spcAft>
                          <a:spcPts val="0"/>
                        </a:spcAft>
                        <a:buNone/>
                      </a:pPr>
                      <a:endParaRPr sz="2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5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system.</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r>
              <a:tr h="799400">
                <a:tc>
                  <a:txBody>
                    <a:bodyPr/>
                    <a:lstStyle/>
                    <a:p>
                      <a:pPr marL="31750" marR="0" lvl="0" indent="0" algn="l"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143500" marB="0"/>
                </a:tc>
                <a:tc>
                  <a:txBody>
                    <a:bodyPr/>
                    <a:lstStyle/>
                    <a:p>
                      <a:pPr marL="107315" marR="525145" lvl="0" indent="0" algn="l" rtl="0">
                        <a:lnSpc>
                          <a:spcPct val="10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In multiple processes each  process operates</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111750" marB="0"/>
                </a:tc>
                <a:tc>
                  <a:txBody>
                    <a:bodyPr/>
                    <a:lstStyle/>
                    <a:p>
                      <a:pPr marL="0" marR="0" lvl="0" indent="0" algn="l" rtl="0">
                        <a:lnSpc>
                          <a:spcPct val="100000"/>
                        </a:lnSpc>
                        <a:spcBef>
                          <a:spcPts val="0"/>
                        </a:spcBef>
                        <a:spcAft>
                          <a:spcPts val="0"/>
                        </a:spcAft>
                        <a:buNone/>
                      </a:pPr>
                      <a:endParaRPr sz="325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99695" lvl="0" indent="0" algn="r"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3800" marB="0"/>
                </a:tc>
                <a:tc>
                  <a:txBody>
                    <a:bodyPr/>
                    <a:lstStyle/>
                    <a:p>
                      <a:pPr marL="0" marR="0" lvl="0" indent="0" algn="l" rtl="0">
                        <a:lnSpc>
                          <a:spcPct val="100000"/>
                        </a:lnSpc>
                        <a:spcBef>
                          <a:spcPts val="0"/>
                        </a:spcBef>
                        <a:spcAft>
                          <a:spcPts val="0"/>
                        </a:spcAft>
                        <a:buNone/>
                      </a:pPr>
                      <a:endParaRPr sz="305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107315" marR="0" lvl="0" indent="0" algn="l" rtl="0">
                        <a:lnSpc>
                          <a:spcPct val="10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One thread can read, write or</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1275" marB="0"/>
                </a:tc>
              </a:tr>
              <a:tr h="321450">
                <a:tc>
                  <a:txBody>
                    <a:bodyPr/>
                    <a:lstStyle/>
                    <a:p>
                      <a:pPr marL="0" marR="0" lvl="0" indent="0" algn="l" rtl="0">
                        <a:lnSpc>
                          <a:spcPct val="100000"/>
                        </a:lnSpc>
                        <a:spcBef>
                          <a:spcPts val="0"/>
                        </a:spcBef>
                        <a:spcAft>
                          <a:spcPts val="0"/>
                        </a:spcAft>
                        <a:buNone/>
                      </a:pPr>
                      <a:endParaRPr sz="2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independently of the others.</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c>
                  <a:txBody>
                    <a:bodyPr/>
                    <a:lstStyle/>
                    <a:p>
                      <a:pPr marL="0" marR="0" lvl="0" indent="0" algn="l" rtl="0">
                        <a:lnSpc>
                          <a:spcPct val="100000"/>
                        </a:lnSpc>
                        <a:spcBef>
                          <a:spcPts val="0"/>
                        </a:spcBef>
                        <a:spcAft>
                          <a:spcPts val="0"/>
                        </a:spcAft>
                        <a:buNone/>
                      </a:pPr>
                      <a:endParaRPr sz="2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change another thread's data.</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380" name="Shape 380"/>
        <p:cNvGrpSpPr/>
        <p:nvPr/>
      </p:nvGrpSpPr>
      <p:grpSpPr>
        <a:xfrm>
          <a:off x="0" y="0"/>
          <a:ext cx="0" cy="0"/>
          <a:chOff x="0" y="0"/>
          <a:chExt cx="0" cy="0"/>
        </a:xfrm>
      </p:grpSpPr>
      <p:grpSp>
        <p:nvGrpSpPr>
          <p:cNvPr id="381" name="Google Shape;381;p15"/>
          <p:cNvGrpSpPr/>
          <p:nvPr/>
        </p:nvGrpSpPr>
        <p:grpSpPr>
          <a:xfrm>
            <a:off x="219456" y="3371088"/>
            <a:ext cx="9471787" cy="222885"/>
            <a:chOff x="219456" y="3371088"/>
            <a:chExt cx="9471787" cy="222885"/>
          </a:xfrm>
        </p:grpSpPr>
        <p:sp>
          <p:nvSpPr>
            <p:cNvPr id="382" name="Google Shape;382;p15"/>
            <p:cNvSpPr/>
            <p:nvPr/>
          </p:nvSpPr>
          <p:spPr>
            <a:xfrm>
              <a:off x="219456" y="3371088"/>
              <a:ext cx="3156585" cy="222885"/>
            </a:xfrm>
            <a:custGeom>
              <a:avLst/>
              <a:gdLst/>
              <a:ahLst/>
              <a:cxnLst/>
              <a:rect l="l" t="t" r="r" b="b"/>
              <a:pathLst>
                <a:path w="3156585" h="222885" extrusionOk="0">
                  <a:moveTo>
                    <a:pt x="3156203" y="222503"/>
                  </a:moveTo>
                  <a:lnTo>
                    <a:pt x="0" y="222503"/>
                  </a:lnTo>
                  <a:lnTo>
                    <a:pt x="0" y="0"/>
                  </a:lnTo>
                  <a:lnTo>
                    <a:pt x="3156203" y="0"/>
                  </a:lnTo>
                  <a:lnTo>
                    <a:pt x="3156203" y="222503"/>
                  </a:lnTo>
                  <a:close/>
                </a:path>
              </a:pathLst>
            </a:custGeom>
            <a:solidFill>
              <a:srgbClr val="3366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3" name="Google Shape;383;p15"/>
            <p:cNvSpPr/>
            <p:nvPr/>
          </p:nvSpPr>
          <p:spPr>
            <a:xfrm>
              <a:off x="3375660" y="3371088"/>
              <a:ext cx="3157855" cy="222885"/>
            </a:xfrm>
            <a:custGeom>
              <a:avLst/>
              <a:gdLst/>
              <a:ahLst/>
              <a:cxnLst/>
              <a:rect l="l" t="t" r="r" b="b"/>
              <a:pathLst>
                <a:path w="3157854" h="222885" extrusionOk="0">
                  <a:moveTo>
                    <a:pt x="3157728" y="222503"/>
                  </a:moveTo>
                  <a:lnTo>
                    <a:pt x="0" y="222503"/>
                  </a:lnTo>
                  <a:lnTo>
                    <a:pt x="0" y="0"/>
                  </a:lnTo>
                  <a:lnTo>
                    <a:pt x="3157728" y="0"/>
                  </a:lnTo>
                  <a:lnTo>
                    <a:pt x="3157728" y="222503"/>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4" name="Google Shape;384;p15"/>
            <p:cNvSpPr/>
            <p:nvPr/>
          </p:nvSpPr>
          <p:spPr>
            <a:xfrm>
              <a:off x="6533388" y="3371088"/>
              <a:ext cx="3157855" cy="222885"/>
            </a:xfrm>
            <a:custGeom>
              <a:avLst/>
              <a:gdLst/>
              <a:ahLst/>
              <a:cxnLst/>
              <a:rect l="l" t="t" r="r" b="b"/>
              <a:pathLst>
                <a:path w="3157854" h="222885" extrusionOk="0">
                  <a:moveTo>
                    <a:pt x="3157728" y="222503"/>
                  </a:moveTo>
                  <a:lnTo>
                    <a:pt x="0" y="222503"/>
                  </a:lnTo>
                  <a:lnTo>
                    <a:pt x="0" y="0"/>
                  </a:lnTo>
                  <a:lnTo>
                    <a:pt x="3157728" y="0"/>
                  </a:lnTo>
                  <a:lnTo>
                    <a:pt x="3157728" y="222503"/>
                  </a:lnTo>
                  <a:close/>
                </a:path>
              </a:pathLst>
            </a:custGeom>
            <a:solidFill>
              <a:srgbClr val="3366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85" name="Google Shape;385;p15"/>
          <p:cNvSpPr txBox="1"/>
          <p:nvPr>
            <p:ph type="title"/>
          </p:nvPr>
        </p:nvSpPr>
        <p:spPr>
          <a:xfrm>
            <a:off x="2479136" y="2585857"/>
            <a:ext cx="5163185" cy="746125"/>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4700"/>
              <a:t>Thread Properties</a:t>
            </a:r>
            <a:endParaRPr sz="4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89" name="Shape 389"/>
        <p:cNvGrpSpPr/>
        <p:nvPr/>
      </p:nvGrpSpPr>
      <p:grpSpPr>
        <a:xfrm>
          <a:off x="0" y="0"/>
          <a:ext cx="0" cy="0"/>
          <a:chOff x="0" y="0"/>
          <a:chExt cx="0" cy="0"/>
        </a:xfrm>
      </p:grpSpPr>
      <p:sp>
        <p:nvSpPr>
          <p:cNvPr id="390" name="Google Shape;390;p16"/>
          <p:cNvSpPr txBox="1"/>
          <p:nvPr>
            <p:ph type="title"/>
          </p:nvPr>
        </p:nvSpPr>
        <p:spPr>
          <a:xfrm>
            <a:off x="2817362" y="330265"/>
            <a:ext cx="503618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Multicore Programming</a:t>
            </a:r>
            <a:endParaRPr lang="en-US"/>
          </a:p>
        </p:txBody>
      </p:sp>
      <p:sp>
        <p:nvSpPr>
          <p:cNvPr id="391" name="Google Shape;391;p16"/>
          <p:cNvSpPr txBox="1"/>
          <p:nvPr/>
        </p:nvSpPr>
        <p:spPr>
          <a:xfrm>
            <a:off x="4751868" y="7436195"/>
            <a:ext cx="233045" cy="18224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392" name="Google Shape;392;p16"/>
          <p:cNvSpPr txBox="1"/>
          <p:nvPr/>
        </p:nvSpPr>
        <p:spPr>
          <a:xfrm>
            <a:off x="1058700" y="1406124"/>
            <a:ext cx="8291830" cy="4512945"/>
          </a:xfrm>
          <a:prstGeom prst="rect">
            <a:avLst/>
          </a:prstGeom>
          <a:noFill/>
          <a:ln>
            <a:noFill/>
          </a:ln>
        </p:spPr>
        <p:txBody>
          <a:bodyPr spcFirstLastPara="1" wrap="square" lIns="0" tIns="76825" rIns="0" bIns="0" anchor="t" anchorCtr="0">
            <a:spAutoFit/>
          </a:bodyPr>
          <a:lstStyle/>
          <a:p>
            <a:pPr marL="390525" marR="516255" lvl="0" indent="-378460" algn="l" rtl="0">
              <a:lnSpc>
                <a:spcPct val="96000"/>
              </a:lnSpc>
              <a:spcBef>
                <a:spcPts val="0"/>
              </a:spcBef>
              <a:spcAft>
                <a:spcPts val="0"/>
              </a:spcAft>
              <a:buClr>
                <a:srgbClr val="993300"/>
              </a:buClr>
              <a:buSzPts val="1958"/>
              <a:buFont typeface="Times New Roman" panose="02020603050405020304"/>
              <a:buChar char=""/>
            </a:pPr>
            <a:r>
              <a:rPr lang="en-US" sz="2200" b="1">
                <a:solidFill>
                  <a:srgbClr val="3366FF"/>
                </a:solidFill>
                <a:latin typeface="Arial" panose="020B0604020202020204"/>
                <a:ea typeface="Arial" panose="020B0604020202020204"/>
                <a:cs typeface="Arial" panose="020B0604020202020204"/>
                <a:sym typeface="Arial" panose="020B0604020202020204"/>
              </a:rPr>
              <a:t>Multicore </a:t>
            </a:r>
            <a:r>
              <a:rPr lang="en-US" sz="2200">
                <a:solidFill>
                  <a:schemeClr val="dk1"/>
                </a:solidFill>
                <a:latin typeface="Arial" panose="020B0604020202020204"/>
                <a:ea typeface="Arial" panose="020B0604020202020204"/>
                <a:cs typeface="Arial" panose="020B0604020202020204"/>
                <a:sym typeface="Arial" panose="020B0604020202020204"/>
              </a:rPr>
              <a:t>or </a:t>
            </a:r>
            <a:r>
              <a:rPr lang="en-US" sz="2200" b="1">
                <a:solidFill>
                  <a:srgbClr val="3366FF"/>
                </a:solidFill>
                <a:latin typeface="Arial" panose="020B0604020202020204"/>
                <a:ea typeface="Arial" panose="020B0604020202020204"/>
                <a:cs typeface="Arial" panose="020B0604020202020204"/>
                <a:sym typeface="Arial" panose="020B0604020202020204"/>
              </a:rPr>
              <a:t>multiprocessor </a:t>
            </a:r>
            <a:r>
              <a:rPr lang="en-US" sz="2200">
                <a:solidFill>
                  <a:schemeClr val="dk1"/>
                </a:solidFill>
                <a:latin typeface="Arial" panose="020B0604020202020204"/>
                <a:ea typeface="Arial" panose="020B0604020202020204"/>
                <a:cs typeface="Arial" panose="020B0604020202020204"/>
                <a:sym typeface="Arial" panose="020B0604020202020204"/>
              </a:rPr>
              <a:t>systems offer real speed up if  multiple threads are used</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42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Programmers must accurately use threads</a:t>
            </a:r>
            <a:endParaRPr sz="2200">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390"/>
              </a:spcBef>
              <a:spcAft>
                <a:spcPts val="0"/>
              </a:spcAft>
              <a:buClr>
                <a:srgbClr val="CC6600"/>
              </a:buClr>
              <a:buSzPts val="1541"/>
              <a:buFont typeface="Times New Roman" panose="02020603050405020304"/>
              <a:buChar char=""/>
            </a:pPr>
            <a:r>
              <a:rPr lang="en-US" sz="1950" b="1" i="0" u="none" strike="noStrike" cap="none">
                <a:solidFill>
                  <a:schemeClr val="dk1"/>
                </a:solidFill>
                <a:latin typeface="Arial" panose="020B0604020202020204"/>
                <a:ea typeface="Arial" panose="020B0604020202020204"/>
                <a:cs typeface="Arial" panose="020B0604020202020204"/>
                <a:sym typeface="Arial" panose="020B0604020202020204"/>
              </a:rPr>
              <a:t>Divide </a:t>
            </a:r>
            <a:r>
              <a:rPr lang="en-US" sz="1950" b="0" i="0" u="none" strike="noStrike" cap="none">
                <a:solidFill>
                  <a:schemeClr val="dk1"/>
                </a:solidFill>
                <a:latin typeface="Arial" panose="020B0604020202020204"/>
                <a:ea typeface="Arial" panose="020B0604020202020204"/>
                <a:cs typeface="Arial" panose="020B0604020202020204"/>
                <a:sym typeface="Arial" panose="020B0604020202020204"/>
              </a:rPr>
              <a:t>independent problems and assign to threads</a:t>
            </a:r>
            <a:endParaRPr sz="19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467360" lvl="1" indent="-314325" algn="l" rtl="0">
              <a:lnSpc>
                <a:spcPct val="97000"/>
              </a:lnSpc>
              <a:spcBef>
                <a:spcPts val="830"/>
              </a:spcBef>
              <a:spcAft>
                <a:spcPts val="0"/>
              </a:spcAft>
              <a:buClr>
                <a:srgbClr val="CC6600"/>
              </a:buClr>
              <a:buSzPts val="1541"/>
              <a:buFont typeface="Times New Roman" panose="02020603050405020304"/>
              <a:buChar char=""/>
            </a:pPr>
            <a:r>
              <a:rPr lang="en-US" sz="1950" b="0" i="0" u="none" strike="noStrike" cap="none">
                <a:solidFill>
                  <a:schemeClr val="dk1"/>
                </a:solidFill>
                <a:latin typeface="Arial" panose="020B0604020202020204"/>
                <a:ea typeface="Arial" panose="020B0604020202020204"/>
                <a:cs typeface="Arial" panose="020B0604020202020204"/>
                <a:sym typeface="Arial" panose="020B0604020202020204"/>
              </a:rPr>
              <a:t>Keep a </a:t>
            </a:r>
            <a:r>
              <a:rPr lang="en-US" sz="1950" b="1" i="0" u="none" strike="noStrike" cap="none">
                <a:solidFill>
                  <a:schemeClr val="dk1"/>
                </a:solidFill>
                <a:latin typeface="Arial" panose="020B0604020202020204"/>
                <a:ea typeface="Arial" panose="020B0604020202020204"/>
                <a:cs typeface="Arial" panose="020B0604020202020204"/>
                <a:sym typeface="Arial" panose="020B0604020202020204"/>
              </a:rPr>
              <a:t>balance </a:t>
            </a:r>
            <a:r>
              <a:rPr lang="en-US" sz="1950" b="0" i="0" u="none" strike="noStrike" cap="none">
                <a:solidFill>
                  <a:schemeClr val="dk1"/>
                </a:solidFill>
                <a:latin typeface="Arial" panose="020B0604020202020204"/>
                <a:ea typeface="Arial" panose="020B0604020202020204"/>
                <a:cs typeface="Arial" panose="020B0604020202020204"/>
                <a:sym typeface="Arial" panose="020B0604020202020204"/>
              </a:rPr>
              <a:t>in dividing activities, do not overburden one or  more threads</a:t>
            </a:r>
            <a:endParaRPr sz="19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400"/>
              </a:spcBef>
              <a:spcAft>
                <a:spcPts val="0"/>
              </a:spcAft>
              <a:buClr>
                <a:srgbClr val="CC6600"/>
              </a:buClr>
              <a:buSzPts val="1541"/>
              <a:buFont typeface="Times New Roman" panose="02020603050405020304"/>
              <a:buChar char=""/>
            </a:pPr>
            <a:r>
              <a:rPr lang="en-US" sz="1950" b="1" i="0" u="none" strike="noStrike" cap="none">
                <a:solidFill>
                  <a:schemeClr val="dk1"/>
                </a:solidFill>
                <a:latin typeface="Arial" panose="020B0604020202020204"/>
                <a:ea typeface="Arial" panose="020B0604020202020204"/>
                <a:cs typeface="Arial" panose="020B0604020202020204"/>
                <a:sym typeface="Arial" panose="020B0604020202020204"/>
              </a:rPr>
              <a:t>Split Data </a:t>
            </a:r>
            <a:r>
              <a:rPr lang="en-US" sz="1950" b="0" i="0" u="none" strike="noStrike" cap="none">
                <a:solidFill>
                  <a:schemeClr val="dk1"/>
                </a:solidFill>
                <a:latin typeface="Arial" panose="020B0604020202020204"/>
                <a:ea typeface="Arial" panose="020B0604020202020204"/>
                <a:cs typeface="Arial" panose="020B0604020202020204"/>
                <a:sym typeface="Arial" panose="020B0604020202020204"/>
              </a:rPr>
              <a:t>too</a:t>
            </a:r>
            <a:r>
              <a:rPr lang="en-US" sz="1950" b="1"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1950" b="0" i="0" u="none" strike="noStrike" cap="none">
                <a:solidFill>
                  <a:schemeClr val="dk1"/>
                </a:solidFill>
                <a:latin typeface="Arial" panose="020B0604020202020204"/>
                <a:ea typeface="Arial" panose="020B0604020202020204"/>
                <a:cs typeface="Arial" panose="020B0604020202020204"/>
                <a:sym typeface="Arial" panose="020B0604020202020204"/>
              </a:rPr>
              <a:t>so threads can work in parallel</a:t>
            </a:r>
            <a:endParaRPr sz="19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5080" lvl="1" indent="-314325" algn="l" rtl="0">
              <a:lnSpc>
                <a:spcPct val="97000"/>
              </a:lnSpc>
              <a:spcBef>
                <a:spcPts val="825"/>
              </a:spcBef>
              <a:spcAft>
                <a:spcPts val="0"/>
              </a:spcAft>
              <a:buClr>
                <a:srgbClr val="CC6600"/>
              </a:buClr>
              <a:buSzPts val="1541"/>
              <a:buFont typeface="Times New Roman" panose="02020603050405020304"/>
              <a:buChar char=""/>
            </a:pPr>
            <a:r>
              <a:rPr lang="en-US" sz="1950" b="1" i="0" u="none" strike="noStrike" cap="none">
                <a:solidFill>
                  <a:schemeClr val="dk1"/>
                </a:solidFill>
                <a:latin typeface="Arial" panose="020B0604020202020204"/>
                <a:ea typeface="Arial" panose="020B0604020202020204"/>
                <a:cs typeface="Arial" panose="020B0604020202020204"/>
                <a:sym typeface="Arial" panose="020B0604020202020204"/>
              </a:rPr>
              <a:t>Data	</a:t>
            </a:r>
            <a:r>
              <a:rPr lang="en-US" sz="1950" b="0" i="0" u="none" strike="noStrike" cap="none">
                <a:solidFill>
                  <a:schemeClr val="dk1"/>
                </a:solidFill>
                <a:latin typeface="Arial" panose="020B0604020202020204"/>
                <a:ea typeface="Arial" panose="020B0604020202020204"/>
                <a:cs typeface="Arial" panose="020B0604020202020204"/>
                <a:sym typeface="Arial" panose="020B0604020202020204"/>
              </a:rPr>
              <a:t>should be split properly, so that </a:t>
            </a:r>
            <a:r>
              <a:rPr lang="en-US" sz="1950" b="1" i="0" u="none" strike="noStrike" cap="none">
                <a:solidFill>
                  <a:schemeClr val="dk1"/>
                </a:solidFill>
                <a:latin typeface="Arial" panose="020B0604020202020204"/>
                <a:ea typeface="Arial" panose="020B0604020202020204"/>
                <a:cs typeface="Arial" panose="020B0604020202020204"/>
                <a:sym typeface="Arial" panose="020B0604020202020204"/>
              </a:rPr>
              <a:t>dependency </a:t>
            </a:r>
            <a:r>
              <a:rPr lang="en-US" sz="1950" b="0" i="0" u="none" strike="noStrike" cap="none">
                <a:solidFill>
                  <a:schemeClr val="dk1"/>
                </a:solidFill>
                <a:latin typeface="Arial" panose="020B0604020202020204"/>
                <a:ea typeface="Arial" panose="020B0604020202020204"/>
                <a:cs typeface="Arial" panose="020B0604020202020204"/>
                <a:sym typeface="Arial" panose="020B0604020202020204"/>
              </a:rPr>
              <a:t>among threads  remains minimum</a:t>
            </a:r>
            <a:endParaRPr sz="19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677545" lvl="1" indent="-314325" algn="l" rtl="0">
              <a:lnSpc>
                <a:spcPct val="97000"/>
              </a:lnSpc>
              <a:spcBef>
                <a:spcPts val="835"/>
              </a:spcBef>
              <a:spcAft>
                <a:spcPts val="0"/>
              </a:spcAft>
              <a:buClr>
                <a:srgbClr val="CC6600"/>
              </a:buClr>
              <a:buSzPts val="1541"/>
              <a:buFont typeface="Times New Roman" panose="02020603050405020304"/>
              <a:buChar char=""/>
            </a:pPr>
            <a:r>
              <a:rPr lang="en-US" sz="1950" b="1" i="0" u="none" strike="noStrike" cap="none">
                <a:solidFill>
                  <a:schemeClr val="dk1"/>
                </a:solidFill>
                <a:latin typeface="Arial" panose="020B0604020202020204"/>
                <a:ea typeface="Arial" panose="020B0604020202020204"/>
                <a:cs typeface="Arial" panose="020B0604020202020204"/>
                <a:sym typeface="Arial" panose="020B0604020202020204"/>
              </a:rPr>
              <a:t>Testing and debugging </a:t>
            </a:r>
            <a:r>
              <a:rPr lang="en-US" sz="1950" b="0" i="0" u="none" strike="noStrike" cap="none">
                <a:solidFill>
                  <a:schemeClr val="dk1"/>
                </a:solidFill>
                <a:latin typeface="Arial" panose="020B0604020202020204"/>
                <a:ea typeface="Arial" panose="020B0604020202020204"/>
                <a:cs typeface="Arial" panose="020B0604020202020204"/>
                <a:sym typeface="Arial" panose="020B0604020202020204"/>
              </a:rPr>
              <a:t>of the multi threaded applications is  difficult</a:t>
            </a:r>
            <a:endParaRPr sz="19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90525" marR="251460" lvl="0" indent="-378460" algn="l" rtl="0">
              <a:lnSpc>
                <a:spcPct val="96000"/>
              </a:lnSpc>
              <a:spcBef>
                <a:spcPts val="915"/>
              </a:spcBef>
              <a:spcAft>
                <a:spcPts val="0"/>
              </a:spcAft>
              <a:buClr>
                <a:srgbClr val="993300"/>
              </a:buClr>
              <a:buSzPts val="1958"/>
              <a:buFont typeface="Times New Roman" panose="02020603050405020304"/>
              <a:buChar char=""/>
            </a:pPr>
            <a:r>
              <a:rPr lang="en-US" sz="2200" b="1" i="1">
                <a:solidFill>
                  <a:schemeClr val="dk1"/>
                </a:solidFill>
                <a:latin typeface="Arial" panose="020B0604020202020204"/>
                <a:ea typeface="Arial" panose="020B0604020202020204"/>
                <a:cs typeface="Arial" panose="020B0604020202020204"/>
                <a:sym typeface="Arial" panose="020B0604020202020204"/>
              </a:rPr>
              <a:t>Parallelism </a:t>
            </a:r>
            <a:r>
              <a:rPr lang="en-US" sz="2200">
                <a:solidFill>
                  <a:schemeClr val="dk1"/>
                </a:solidFill>
                <a:latin typeface="Arial" panose="020B0604020202020204"/>
                <a:ea typeface="Arial" panose="020B0604020202020204"/>
                <a:cs typeface="Arial" panose="020B0604020202020204"/>
                <a:sym typeface="Arial" panose="020B0604020202020204"/>
              </a:rPr>
              <a:t>implies a system can perform more than one task  simultaneously</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415"/>
              </a:spcBef>
              <a:spcAft>
                <a:spcPts val="0"/>
              </a:spcAft>
              <a:buClr>
                <a:srgbClr val="993300"/>
              </a:buClr>
              <a:buSzPts val="1958"/>
              <a:buFont typeface="Times New Roman" panose="02020603050405020304"/>
              <a:buChar char=""/>
            </a:pPr>
            <a:r>
              <a:rPr lang="en-US" sz="2200" b="1" i="1">
                <a:solidFill>
                  <a:schemeClr val="dk1"/>
                </a:solidFill>
                <a:latin typeface="Arial" panose="020B0604020202020204"/>
                <a:ea typeface="Arial" panose="020B0604020202020204"/>
                <a:cs typeface="Arial" panose="020B0604020202020204"/>
                <a:sym typeface="Arial" panose="020B0604020202020204"/>
              </a:rPr>
              <a:t>Concurrency </a:t>
            </a:r>
            <a:r>
              <a:rPr lang="en-US" sz="2200">
                <a:solidFill>
                  <a:schemeClr val="dk1"/>
                </a:solidFill>
                <a:latin typeface="Arial" panose="020B0604020202020204"/>
                <a:ea typeface="Arial" panose="020B0604020202020204"/>
                <a:cs typeface="Arial" panose="020B0604020202020204"/>
                <a:sym typeface="Arial" panose="020B0604020202020204"/>
              </a:rPr>
              <a:t>enables more than one task making progress</a:t>
            </a:r>
            <a:endParaRPr sz="2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17"/>
          <p:cNvSpPr txBox="1"/>
          <p:nvPr>
            <p:ph type="title"/>
          </p:nvPr>
        </p:nvSpPr>
        <p:spPr>
          <a:xfrm>
            <a:off x="2268792" y="462829"/>
            <a:ext cx="600011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Concurrency vs. Parallelism</a:t>
            </a:r>
            <a:endParaRPr lang="en-US"/>
          </a:p>
        </p:txBody>
      </p:sp>
      <p:sp>
        <p:nvSpPr>
          <p:cNvPr id="398" name="Google Shape;398;p17"/>
          <p:cNvSpPr txBox="1"/>
          <p:nvPr/>
        </p:nvSpPr>
        <p:spPr>
          <a:xfrm>
            <a:off x="590804" y="1424388"/>
            <a:ext cx="5968365" cy="32766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750">
                <a:solidFill>
                  <a:srgbClr val="993300"/>
                </a:solidFill>
                <a:latin typeface="Times New Roman" panose="02020603050405020304"/>
                <a:ea typeface="Times New Roman" panose="02020603050405020304"/>
                <a:cs typeface="Times New Roman" panose="02020603050405020304"/>
                <a:sym typeface="Times New Roman" panose="02020603050405020304"/>
              </a:rPr>
              <a:t>	</a:t>
            </a:r>
            <a:r>
              <a:rPr lang="en-US" sz="1950" b="1">
                <a:solidFill>
                  <a:schemeClr val="dk1"/>
                </a:solidFill>
                <a:latin typeface="Arial" panose="020B0604020202020204"/>
                <a:ea typeface="Arial" panose="020B0604020202020204"/>
                <a:cs typeface="Arial" panose="020B0604020202020204"/>
                <a:sym typeface="Arial" panose="020B0604020202020204"/>
              </a:rPr>
              <a:t>Concurrent execution on single-core system:</a:t>
            </a:r>
            <a:endParaRPr sz="1950">
              <a:solidFill>
                <a:schemeClr val="dk1"/>
              </a:solidFill>
              <a:latin typeface="Arial" panose="020B0604020202020204"/>
              <a:ea typeface="Arial" panose="020B0604020202020204"/>
              <a:cs typeface="Arial" panose="020B0604020202020204"/>
              <a:sym typeface="Arial" panose="020B0604020202020204"/>
            </a:endParaRPr>
          </a:p>
        </p:txBody>
      </p:sp>
      <p:sp>
        <p:nvSpPr>
          <p:cNvPr id="399" name="Google Shape;399;p17"/>
          <p:cNvSpPr txBox="1"/>
          <p:nvPr/>
        </p:nvSpPr>
        <p:spPr>
          <a:xfrm>
            <a:off x="590804" y="3461977"/>
            <a:ext cx="4781550" cy="32766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750">
                <a:solidFill>
                  <a:srgbClr val="993300"/>
                </a:solidFill>
                <a:latin typeface="Times New Roman" panose="02020603050405020304"/>
                <a:ea typeface="Times New Roman" panose="02020603050405020304"/>
                <a:cs typeface="Times New Roman" panose="02020603050405020304"/>
                <a:sym typeface="Times New Roman" panose="02020603050405020304"/>
              </a:rPr>
              <a:t>	</a:t>
            </a:r>
            <a:r>
              <a:rPr lang="en-US" sz="1950" b="1">
                <a:solidFill>
                  <a:schemeClr val="dk1"/>
                </a:solidFill>
                <a:latin typeface="Arial" panose="020B0604020202020204"/>
                <a:ea typeface="Arial" panose="020B0604020202020204"/>
                <a:cs typeface="Arial" panose="020B0604020202020204"/>
                <a:sym typeface="Arial" panose="020B0604020202020204"/>
              </a:rPr>
              <a:t>Parallelism on a multi-core system:</a:t>
            </a:r>
            <a:endParaRPr sz="195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400" name="Google Shape;400;p17"/>
          <p:cNvGrpSpPr/>
          <p:nvPr/>
        </p:nvGrpSpPr>
        <p:grpSpPr>
          <a:xfrm>
            <a:off x="2825496" y="2110739"/>
            <a:ext cx="5383276" cy="532130"/>
            <a:chOff x="2825496" y="2110739"/>
            <a:chExt cx="5383276" cy="532130"/>
          </a:xfrm>
        </p:grpSpPr>
        <p:sp>
          <p:nvSpPr>
            <p:cNvPr id="401" name="Google Shape;401;p17"/>
            <p:cNvSpPr/>
            <p:nvPr/>
          </p:nvSpPr>
          <p:spPr>
            <a:xfrm>
              <a:off x="2825496" y="2110739"/>
              <a:ext cx="597535" cy="532130"/>
            </a:xfrm>
            <a:custGeom>
              <a:avLst/>
              <a:gdLst/>
              <a:ahLst/>
              <a:cxnLst/>
              <a:rect l="l" t="t" r="r" b="b"/>
              <a:pathLst>
                <a:path w="597535" h="532130" extrusionOk="0">
                  <a:moveTo>
                    <a:pt x="0" y="0"/>
                  </a:moveTo>
                  <a:lnTo>
                    <a:pt x="0" y="531876"/>
                  </a:lnTo>
                  <a:lnTo>
                    <a:pt x="597407" y="531876"/>
                  </a:lnTo>
                  <a:lnTo>
                    <a:pt x="597407" y="0"/>
                  </a:lnTo>
                  <a:lnTo>
                    <a:pt x="0" y="0"/>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2" name="Google Shape;402;p17"/>
            <p:cNvSpPr/>
            <p:nvPr/>
          </p:nvSpPr>
          <p:spPr>
            <a:xfrm>
              <a:off x="3035807" y="2278634"/>
              <a:ext cx="150875" cy="18415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3" name="Google Shape;403;p17"/>
            <p:cNvSpPr/>
            <p:nvPr/>
          </p:nvSpPr>
          <p:spPr>
            <a:xfrm>
              <a:off x="3422904" y="2110739"/>
              <a:ext cx="599440" cy="532130"/>
            </a:xfrm>
            <a:custGeom>
              <a:avLst/>
              <a:gdLst/>
              <a:ahLst/>
              <a:cxnLst/>
              <a:rect l="l" t="t" r="r" b="b"/>
              <a:pathLst>
                <a:path w="599439" h="532130" extrusionOk="0">
                  <a:moveTo>
                    <a:pt x="0" y="0"/>
                  </a:moveTo>
                  <a:lnTo>
                    <a:pt x="0" y="531876"/>
                  </a:lnTo>
                  <a:lnTo>
                    <a:pt x="598931" y="531876"/>
                  </a:lnTo>
                  <a:lnTo>
                    <a:pt x="598931" y="0"/>
                  </a:lnTo>
                  <a:lnTo>
                    <a:pt x="0" y="0"/>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4" name="Google Shape;404;p17"/>
            <p:cNvSpPr/>
            <p:nvPr/>
          </p:nvSpPr>
          <p:spPr>
            <a:xfrm>
              <a:off x="3634739" y="2278634"/>
              <a:ext cx="173736" cy="184149"/>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5" name="Google Shape;405;p17"/>
            <p:cNvSpPr/>
            <p:nvPr/>
          </p:nvSpPr>
          <p:spPr>
            <a:xfrm>
              <a:off x="4021836" y="2110739"/>
              <a:ext cx="597535" cy="532130"/>
            </a:xfrm>
            <a:custGeom>
              <a:avLst/>
              <a:gdLst/>
              <a:ahLst/>
              <a:cxnLst/>
              <a:rect l="l" t="t" r="r" b="b"/>
              <a:pathLst>
                <a:path w="597535" h="532130" extrusionOk="0">
                  <a:moveTo>
                    <a:pt x="0" y="0"/>
                  </a:moveTo>
                  <a:lnTo>
                    <a:pt x="0" y="531876"/>
                  </a:lnTo>
                  <a:lnTo>
                    <a:pt x="597407" y="531876"/>
                  </a:lnTo>
                  <a:lnTo>
                    <a:pt x="597407" y="0"/>
                  </a:lnTo>
                  <a:lnTo>
                    <a:pt x="0" y="0"/>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6" name="Google Shape;406;p17"/>
            <p:cNvSpPr/>
            <p:nvPr/>
          </p:nvSpPr>
          <p:spPr>
            <a:xfrm>
              <a:off x="4232147" y="2278634"/>
              <a:ext cx="172212" cy="188721"/>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7" name="Google Shape;407;p17"/>
            <p:cNvSpPr/>
            <p:nvPr/>
          </p:nvSpPr>
          <p:spPr>
            <a:xfrm>
              <a:off x="4619244" y="2110739"/>
              <a:ext cx="599440" cy="532130"/>
            </a:xfrm>
            <a:custGeom>
              <a:avLst/>
              <a:gdLst/>
              <a:ahLst/>
              <a:cxnLst/>
              <a:rect l="l" t="t" r="r" b="b"/>
              <a:pathLst>
                <a:path w="599439" h="532130" extrusionOk="0">
                  <a:moveTo>
                    <a:pt x="0" y="0"/>
                  </a:moveTo>
                  <a:lnTo>
                    <a:pt x="0" y="531876"/>
                  </a:lnTo>
                  <a:lnTo>
                    <a:pt x="598931" y="531876"/>
                  </a:lnTo>
                  <a:lnTo>
                    <a:pt x="598931" y="0"/>
                  </a:lnTo>
                  <a:lnTo>
                    <a:pt x="0" y="0"/>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8" name="Google Shape;408;p17"/>
            <p:cNvSpPr/>
            <p:nvPr/>
          </p:nvSpPr>
          <p:spPr>
            <a:xfrm>
              <a:off x="4831079" y="2278634"/>
              <a:ext cx="173736" cy="184150"/>
            </a:xfrm>
            <a:prstGeom prst="rect">
              <a:avLst/>
            </a:prstGeom>
            <a:blipFill rotWithShape="1">
              <a:blip r:embed="rId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9" name="Google Shape;409;p17"/>
            <p:cNvSpPr/>
            <p:nvPr/>
          </p:nvSpPr>
          <p:spPr>
            <a:xfrm>
              <a:off x="5218176" y="2110739"/>
              <a:ext cx="597535" cy="532130"/>
            </a:xfrm>
            <a:custGeom>
              <a:avLst/>
              <a:gdLst/>
              <a:ahLst/>
              <a:cxnLst/>
              <a:rect l="l" t="t" r="r" b="b"/>
              <a:pathLst>
                <a:path w="597535" h="532130" extrusionOk="0">
                  <a:moveTo>
                    <a:pt x="0" y="0"/>
                  </a:moveTo>
                  <a:lnTo>
                    <a:pt x="0" y="531876"/>
                  </a:lnTo>
                  <a:lnTo>
                    <a:pt x="597407" y="531876"/>
                  </a:lnTo>
                  <a:lnTo>
                    <a:pt x="597407" y="0"/>
                  </a:lnTo>
                  <a:lnTo>
                    <a:pt x="0" y="0"/>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0" name="Google Shape;410;p17"/>
            <p:cNvSpPr/>
            <p:nvPr/>
          </p:nvSpPr>
          <p:spPr>
            <a:xfrm>
              <a:off x="5428488" y="2278634"/>
              <a:ext cx="150875" cy="184150"/>
            </a:xfrm>
            <a:prstGeom prst="rect">
              <a:avLst/>
            </a:prstGeom>
            <a:blipFill rotWithShape="1">
              <a:blip r:embed="rId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1" name="Google Shape;411;p17"/>
            <p:cNvSpPr/>
            <p:nvPr/>
          </p:nvSpPr>
          <p:spPr>
            <a:xfrm>
              <a:off x="5815584" y="2110739"/>
              <a:ext cx="599440" cy="532130"/>
            </a:xfrm>
            <a:custGeom>
              <a:avLst/>
              <a:gdLst/>
              <a:ahLst/>
              <a:cxnLst/>
              <a:rect l="l" t="t" r="r" b="b"/>
              <a:pathLst>
                <a:path w="599439" h="532130" extrusionOk="0">
                  <a:moveTo>
                    <a:pt x="0" y="0"/>
                  </a:moveTo>
                  <a:lnTo>
                    <a:pt x="0" y="531876"/>
                  </a:lnTo>
                  <a:lnTo>
                    <a:pt x="598931" y="531876"/>
                  </a:lnTo>
                  <a:lnTo>
                    <a:pt x="598931" y="0"/>
                  </a:lnTo>
                  <a:lnTo>
                    <a:pt x="0" y="0"/>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2" name="Google Shape;412;p17"/>
            <p:cNvSpPr/>
            <p:nvPr/>
          </p:nvSpPr>
          <p:spPr>
            <a:xfrm>
              <a:off x="6025895" y="2278634"/>
              <a:ext cx="173736" cy="184149"/>
            </a:xfrm>
            <a:prstGeom prst="rect">
              <a:avLst/>
            </a:prstGeom>
            <a:blipFill rotWithShape="1">
              <a:blip r:embed="rId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3" name="Google Shape;413;p17"/>
            <p:cNvSpPr/>
            <p:nvPr/>
          </p:nvSpPr>
          <p:spPr>
            <a:xfrm>
              <a:off x="6414516" y="2110739"/>
              <a:ext cx="597535" cy="532130"/>
            </a:xfrm>
            <a:custGeom>
              <a:avLst/>
              <a:gdLst/>
              <a:ahLst/>
              <a:cxnLst/>
              <a:rect l="l" t="t" r="r" b="b"/>
              <a:pathLst>
                <a:path w="597534" h="532130" extrusionOk="0">
                  <a:moveTo>
                    <a:pt x="0" y="0"/>
                  </a:moveTo>
                  <a:lnTo>
                    <a:pt x="0" y="531876"/>
                  </a:lnTo>
                  <a:lnTo>
                    <a:pt x="597407" y="531876"/>
                  </a:lnTo>
                  <a:lnTo>
                    <a:pt x="597407" y="0"/>
                  </a:lnTo>
                  <a:lnTo>
                    <a:pt x="0" y="0"/>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4" name="Google Shape;414;p17"/>
            <p:cNvSpPr/>
            <p:nvPr/>
          </p:nvSpPr>
          <p:spPr>
            <a:xfrm>
              <a:off x="6624827" y="2278634"/>
              <a:ext cx="172211" cy="188721"/>
            </a:xfrm>
            <a:prstGeom prst="rect">
              <a:avLst/>
            </a:prstGeom>
            <a:blipFill rotWithShape="1">
              <a:blip r:embed="rId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5" name="Google Shape;415;p17"/>
            <p:cNvSpPr/>
            <p:nvPr/>
          </p:nvSpPr>
          <p:spPr>
            <a:xfrm>
              <a:off x="7011924" y="2110739"/>
              <a:ext cx="597535" cy="532130"/>
            </a:xfrm>
            <a:custGeom>
              <a:avLst/>
              <a:gdLst/>
              <a:ahLst/>
              <a:cxnLst/>
              <a:rect l="l" t="t" r="r" b="b"/>
              <a:pathLst>
                <a:path w="597534" h="532130" extrusionOk="0">
                  <a:moveTo>
                    <a:pt x="0" y="0"/>
                  </a:moveTo>
                  <a:lnTo>
                    <a:pt x="0" y="531876"/>
                  </a:lnTo>
                  <a:lnTo>
                    <a:pt x="597407" y="531876"/>
                  </a:lnTo>
                  <a:lnTo>
                    <a:pt x="597407" y="0"/>
                  </a:lnTo>
                  <a:lnTo>
                    <a:pt x="0" y="0"/>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6" name="Google Shape;416;p17"/>
            <p:cNvSpPr/>
            <p:nvPr/>
          </p:nvSpPr>
          <p:spPr>
            <a:xfrm>
              <a:off x="7223759" y="2278634"/>
              <a:ext cx="173736" cy="184150"/>
            </a:xfrm>
            <a:prstGeom prst="rect">
              <a:avLst/>
            </a:prstGeom>
            <a:blipFill rotWithShape="1">
              <a:blip r:embed="rId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7" name="Google Shape;417;p17"/>
            <p:cNvSpPr/>
            <p:nvPr/>
          </p:nvSpPr>
          <p:spPr>
            <a:xfrm>
              <a:off x="7609332" y="2110739"/>
              <a:ext cx="599440" cy="532130"/>
            </a:xfrm>
            <a:custGeom>
              <a:avLst/>
              <a:gdLst/>
              <a:ahLst/>
              <a:cxnLst/>
              <a:rect l="l" t="t" r="r" b="b"/>
              <a:pathLst>
                <a:path w="599440" h="532130" extrusionOk="0">
                  <a:moveTo>
                    <a:pt x="0" y="0"/>
                  </a:moveTo>
                  <a:lnTo>
                    <a:pt x="0" y="531876"/>
                  </a:lnTo>
                  <a:lnTo>
                    <a:pt x="598931" y="531876"/>
                  </a:lnTo>
                  <a:lnTo>
                    <a:pt x="598931" y="0"/>
                  </a:lnTo>
                  <a:lnTo>
                    <a:pt x="0" y="0"/>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8" name="Google Shape;418;p17"/>
            <p:cNvSpPr/>
            <p:nvPr/>
          </p:nvSpPr>
          <p:spPr>
            <a:xfrm>
              <a:off x="7819644" y="2278634"/>
              <a:ext cx="152400" cy="184150"/>
            </a:xfrm>
            <a:prstGeom prst="rect">
              <a:avLst/>
            </a:prstGeom>
            <a:blipFill rotWithShape="1">
              <a:blip r:embed="rId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aphicFrame>
        <p:nvGraphicFramePr>
          <p:cNvPr id="419" name="Google Shape;419;p17"/>
          <p:cNvGraphicFramePr/>
          <p:nvPr/>
        </p:nvGraphicFramePr>
        <p:xfrm>
          <a:off x="2821685" y="2110739"/>
          <a:ext cx="5974000" cy="3000000"/>
        </p:xfrm>
        <a:graphic>
          <a:graphicData uri="http://schemas.openxmlformats.org/drawingml/2006/table">
            <a:tbl>
              <a:tblPr firstRow="1" bandRow="1">
                <a:noFill/>
                <a:tableStyleId>{61BA7CC6-0CDE-41E7-90C9-0417DF18A9FA}</a:tableStyleId>
              </a:tblPr>
              <a:tblGrid>
                <a:gridCol w="597525"/>
                <a:gridCol w="598800"/>
                <a:gridCol w="597525"/>
                <a:gridCol w="598800"/>
                <a:gridCol w="597525"/>
                <a:gridCol w="598800"/>
                <a:gridCol w="597525"/>
                <a:gridCol w="597525"/>
                <a:gridCol w="598800"/>
                <a:gridCol w="591175"/>
              </a:tblGrid>
              <a:tr h="531875">
                <a:tc>
                  <a:txBody>
                    <a:bodyPr/>
                    <a:lstStyle/>
                    <a:p>
                      <a:pPr marL="0" marR="0" lvl="0" indent="0" algn="l" rtl="0">
                        <a:lnSpc>
                          <a:spcPct val="100000"/>
                        </a:lnSpc>
                        <a:spcBef>
                          <a:spcPts val="0"/>
                        </a:spcBef>
                        <a:spcAft>
                          <a:spcPts val="0"/>
                        </a:spcAft>
                        <a:buNone/>
                      </a:pPr>
                      <a:endParaRPr sz="2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9525" cap="flat" cmpd="sng">
                      <a:solidFill>
                        <a:srgbClr val="231F1F"/>
                      </a:solidFill>
                      <a:prstDash val="solid"/>
                      <a:round/>
                      <a:headEnd type="none" w="sm" len="sm"/>
                      <a:tailEnd type="none" w="sm" len="sm"/>
                    </a:lnL>
                    <a:lnR w="9525" cap="flat" cmpd="sng">
                      <a:solidFill>
                        <a:srgbClr val="231F1F"/>
                      </a:solidFill>
                      <a:prstDash val="solid"/>
                      <a:round/>
                      <a:headEnd type="none" w="sm" len="sm"/>
                      <a:tailEnd type="none" w="sm" len="sm"/>
                    </a:lnR>
                    <a:lnB w="9525" cap="flat" cmpd="sng">
                      <a:solidFill>
                        <a:srgbClr val="231F1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9525" cap="flat" cmpd="sng">
                      <a:solidFill>
                        <a:srgbClr val="231F1F"/>
                      </a:solidFill>
                      <a:prstDash val="solid"/>
                      <a:round/>
                      <a:headEnd type="none" w="sm" len="sm"/>
                      <a:tailEnd type="none" w="sm" len="sm"/>
                    </a:lnL>
                    <a:lnR w="9525" cap="flat" cmpd="sng">
                      <a:solidFill>
                        <a:srgbClr val="231F1F"/>
                      </a:solidFill>
                      <a:prstDash val="solid"/>
                      <a:round/>
                      <a:headEnd type="none" w="sm" len="sm"/>
                      <a:tailEnd type="none" w="sm" len="sm"/>
                    </a:lnR>
                    <a:lnB w="9525" cap="flat" cmpd="sng">
                      <a:solidFill>
                        <a:srgbClr val="231F1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9525" cap="flat" cmpd="sng">
                      <a:solidFill>
                        <a:srgbClr val="231F1F"/>
                      </a:solidFill>
                      <a:prstDash val="solid"/>
                      <a:round/>
                      <a:headEnd type="none" w="sm" len="sm"/>
                      <a:tailEnd type="none" w="sm" len="sm"/>
                    </a:lnL>
                    <a:lnR w="9525" cap="flat" cmpd="sng">
                      <a:solidFill>
                        <a:srgbClr val="231F1F"/>
                      </a:solidFill>
                      <a:prstDash val="solid"/>
                      <a:round/>
                      <a:headEnd type="none" w="sm" len="sm"/>
                      <a:tailEnd type="none" w="sm" len="sm"/>
                    </a:lnR>
                    <a:lnB w="9525" cap="flat" cmpd="sng">
                      <a:solidFill>
                        <a:srgbClr val="231F1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9525" cap="flat" cmpd="sng">
                      <a:solidFill>
                        <a:srgbClr val="231F1F"/>
                      </a:solidFill>
                      <a:prstDash val="solid"/>
                      <a:round/>
                      <a:headEnd type="none" w="sm" len="sm"/>
                      <a:tailEnd type="none" w="sm" len="sm"/>
                    </a:lnL>
                    <a:lnR w="9525" cap="flat" cmpd="sng">
                      <a:solidFill>
                        <a:srgbClr val="231F1F"/>
                      </a:solidFill>
                      <a:prstDash val="solid"/>
                      <a:round/>
                      <a:headEnd type="none" w="sm" len="sm"/>
                      <a:tailEnd type="none" w="sm" len="sm"/>
                    </a:lnR>
                    <a:lnB w="9525" cap="flat" cmpd="sng">
                      <a:solidFill>
                        <a:srgbClr val="231F1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9525" cap="flat" cmpd="sng">
                      <a:solidFill>
                        <a:srgbClr val="231F1F"/>
                      </a:solidFill>
                      <a:prstDash val="solid"/>
                      <a:round/>
                      <a:headEnd type="none" w="sm" len="sm"/>
                      <a:tailEnd type="none" w="sm" len="sm"/>
                    </a:lnL>
                    <a:lnR w="9525" cap="flat" cmpd="sng">
                      <a:solidFill>
                        <a:srgbClr val="231F1F"/>
                      </a:solidFill>
                      <a:prstDash val="solid"/>
                      <a:round/>
                      <a:headEnd type="none" w="sm" len="sm"/>
                      <a:tailEnd type="none" w="sm" len="sm"/>
                    </a:lnR>
                    <a:lnB w="9525" cap="flat" cmpd="sng">
                      <a:solidFill>
                        <a:srgbClr val="231F1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9525" cap="flat" cmpd="sng">
                      <a:solidFill>
                        <a:srgbClr val="231F1F"/>
                      </a:solidFill>
                      <a:prstDash val="solid"/>
                      <a:round/>
                      <a:headEnd type="none" w="sm" len="sm"/>
                      <a:tailEnd type="none" w="sm" len="sm"/>
                    </a:lnL>
                    <a:lnR w="9525" cap="flat" cmpd="sng">
                      <a:solidFill>
                        <a:srgbClr val="231F1F"/>
                      </a:solidFill>
                      <a:prstDash val="solid"/>
                      <a:round/>
                      <a:headEnd type="none" w="sm" len="sm"/>
                      <a:tailEnd type="none" w="sm" len="sm"/>
                    </a:lnR>
                    <a:lnB w="9525" cap="flat" cmpd="sng">
                      <a:solidFill>
                        <a:srgbClr val="231F1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9525" cap="flat" cmpd="sng">
                      <a:solidFill>
                        <a:srgbClr val="231F1F"/>
                      </a:solidFill>
                      <a:prstDash val="solid"/>
                      <a:round/>
                      <a:headEnd type="none" w="sm" len="sm"/>
                      <a:tailEnd type="none" w="sm" len="sm"/>
                    </a:lnL>
                    <a:lnR w="9525" cap="flat" cmpd="sng">
                      <a:solidFill>
                        <a:srgbClr val="231F1F"/>
                      </a:solidFill>
                      <a:prstDash val="solid"/>
                      <a:round/>
                      <a:headEnd type="none" w="sm" len="sm"/>
                      <a:tailEnd type="none" w="sm" len="sm"/>
                    </a:lnR>
                    <a:lnB w="9525" cap="flat" cmpd="sng">
                      <a:solidFill>
                        <a:srgbClr val="231F1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9525" cap="flat" cmpd="sng">
                      <a:solidFill>
                        <a:srgbClr val="231F1F"/>
                      </a:solidFill>
                      <a:prstDash val="solid"/>
                      <a:round/>
                      <a:headEnd type="none" w="sm" len="sm"/>
                      <a:tailEnd type="none" w="sm" len="sm"/>
                    </a:lnL>
                    <a:lnR w="9525" cap="flat" cmpd="sng">
                      <a:solidFill>
                        <a:srgbClr val="231F1F"/>
                      </a:solidFill>
                      <a:prstDash val="solid"/>
                      <a:round/>
                      <a:headEnd type="none" w="sm" len="sm"/>
                      <a:tailEnd type="none" w="sm" len="sm"/>
                    </a:lnR>
                    <a:lnB w="9525" cap="flat" cmpd="sng">
                      <a:solidFill>
                        <a:srgbClr val="231F1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9525" cap="flat" cmpd="sng">
                      <a:solidFill>
                        <a:srgbClr val="231F1F"/>
                      </a:solidFill>
                      <a:prstDash val="solid"/>
                      <a:round/>
                      <a:headEnd type="none" w="sm" len="sm"/>
                      <a:tailEnd type="none" w="sm" len="sm"/>
                    </a:lnL>
                    <a:lnR w="9525" cap="flat" cmpd="sng">
                      <a:solidFill>
                        <a:srgbClr val="231F1F"/>
                      </a:solidFill>
                      <a:prstDash val="solid"/>
                      <a:round/>
                      <a:headEnd type="none" w="sm" len="sm"/>
                      <a:tailEnd type="none" w="sm" len="sm"/>
                    </a:lnR>
                    <a:lnB w="9525" cap="flat" cmpd="sng">
                      <a:solidFill>
                        <a:srgbClr val="231F1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9525" cap="flat" cmpd="sng">
                      <a:solidFill>
                        <a:srgbClr val="231F1F"/>
                      </a:solidFill>
                      <a:prstDash val="solid"/>
                      <a:round/>
                      <a:headEnd type="none" w="sm" len="sm"/>
                      <a:tailEnd type="none" w="sm" len="sm"/>
                    </a:lnL>
                    <a:lnB w="9525" cap="flat" cmpd="sng">
                      <a:solidFill>
                        <a:srgbClr val="231F1F"/>
                      </a:solidFill>
                      <a:prstDash val="solid"/>
                      <a:round/>
                      <a:headEnd type="none" w="sm" len="sm"/>
                      <a:tailEnd type="none" w="sm" len="sm"/>
                    </a:lnB>
                    <a:solidFill>
                      <a:srgbClr val="E6E6E8"/>
                    </a:solidFill>
                  </a:tcPr>
                </a:tc>
              </a:tr>
            </a:tbl>
          </a:graphicData>
        </a:graphic>
      </p:graphicFrame>
      <p:grpSp>
        <p:nvGrpSpPr>
          <p:cNvPr id="420" name="Google Shape;420;p17"/>
          <p:cNvGrpSpPr/>
          <p:nvPr/>
        </p:nvGrpSpPr>
        <p:grpSpPr>
          <a:xfrm>
            <a:off x="1920239" y="2307335"/>
            <a:ext cx="394844" cy="169164"/>
            <a:chOff x="1920239" y="2307335"/>
            <a:chExt cx="394844" cy="169164"/>
          </a:xfrm>
        </p:grpSpPr>
        <p:sp>
          <p:nvSpPr>
            <p:cNvPr id="421" name="Google Shape;421;p17"/>
            <p:cNvSpPr/>
            <p:nvPr/>
          </p:nvSpPr>
          <p:spPr>
            <a:xfrm>
              <a:off x="1920239" y="2307335"/>
              <a:ext cx="94488" cy="132588"/>
            </a:xfrm>
            <a:prstGeom prst="rect">
              <a:avLst/>
            </a:prstGeom>
            <a:blipFill rotWithShape="1">
              <a:blip r:embed="rId1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2" name="Google Shape;422;p17"/>
            <p:cNvSpPr/>
            <p:nvPr/>
          </p:nvSpPr>
          <p:spPr>
            <a:xfrm>
              <a:off x="2037587" y="2339339"/>
              <a:ext cx="152400" cy="137160"/>
            </a:xfrm>
            <a:prstGeom prst="rect">
              <a:avLst/>
            </a:prstGeom>
            <a:blipFill rotWithShape="1">
              <a:blip r:embed="rId1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3" name="Google Shape;423;p17"/>
            <p:cNvSpPr/>
            <p:nvPr/>
          </p:nvSpPr>
          <p:spPr>
            <a:xfrm>
              <a:off x="2212848" y="2307335"/>
              <a:ext cx="102235" cy="132715"/>
            </a:xfrm>
            <a:custGeom>
              <a:avLst/>
              <a:gdLst/>
              <a:ahLst/>
              <a:cxnLst/>
              <a:rect l="l" t="t" r="r" b="b"/>
              <a:pathLst>
                <a:path w="102235" h="132714" extrusionOk="0">
                  <a:moveTo>
                    <a:pt x="12192" y="0"/>
                  </a:moveTo>
                  <a:lnTo>
                    <a:pt x="0" y="0"/>
                  </a:lnTo>
                  <a:lnTo>
                    <a:pt x="0" y="128016"/>
                  </a:lnTo>
                  <a:lnTo>
                    <a:pt x="12192" y="128016"/>
                  </a:lnTo>
                  <a:lnTo>
                    <a:pt x="12192" y="0"/>
                  </a:lnTo>
                  <a:close/>
                </a:path>
                <a:path w="102235" h="132714" extrusionOk="0">
                  <a:moveTo>
                    <a:pt x="102108" y="88392"/>
                  </a:moveTo>
                  <a:lnTo>
                    <a:pt x="92951" y="45720"/>
                  </a:lnTo>
                  <a:lnTo>
                    <a:pt x="89903" y="41998"/>
                  </a:lnTo>
                  <a:lnTo>
                    <a:pt x="89903" y="65532"/>
                  </a:lnTo>
                  <a:lnTo>
                    <a:pt x="88379" y="74676"/>
                  </a:lnTo>
                  <a:lnTo>
                    <a:pt x="44183" y="74676"/>
                  </a:lnTo>
                  <a:lnTo>
                    <a:pt x="44272" y="65341"/>
                  </a:lnTo>
                  <a:lnTo>
                    <a:pt x="48755" y="54864"/>
                  </a:lnTo>
                  <a:lnTo>
                    <a:pt x="50266" y="53365"/>
                  </a:lnTo>
                  <a:lnTo>
                    <a:pt x="56375" y="45720"/>
                  </a:lnTo>
                  <a:lnTo>
                    <a:pt x="62471" y="44196"/>
                  </a:lnTo>
                  <a:lnTo>
                    <a:pt x="68567" y="44196"/>
                  </a:lnTo>
                  <a:lnTo>
                    <a:pt x="74663" y="45720"/>
                  </a:lnTo>
                  <a:lnTo>
                    <a:pt x="82283" y="48768"/>
                  </a:lnTo>
                  <a:lnTo>
                    <a:pt x="83807" y="53340"/>
                  </a:lnTo>
                  <a:lnTo>
                    <a:pt x="83807" y="54864"/>
                  </a:lnTo>
                  <a:lnTo>
                    <a:pt x="89903" y="65532"/>
                  </a:lnTo>
                  <a:lnTo>
                    <a:pt x="70091" y="32004"/>
                  </a:lnTo>
                  <a:lnTo>
                    <a:pt x="62115" y="32004"/>
                  </a:lnTo>
                  <a:lnTo>
                    <a:pt x="31991" y="62293"/>
                  </a:lnTo>
                  <a:lnTo>
                    <a:pt x="28943" y="82296"/>
                  </a:lnTo>
                  <a:lnTo>
                    <a:pt x="29514" y="93357"/>
                  </a:lnTo>
                  <a:lnTo>
                    <a:pt x="51231" y="128981"/>
                  </a:lnTo>
                  <a:lnTo>
                    <a:pt x="65519" y="132600"/>
                  </a:lnTo>
                  <a:lnTo>
                    <a:pt x="74307" y="131737"/>
                  </a:lnTo>
                  <a:lnTo>
                    <a:pt x="82092" y="129171"/>
                  </a:lnTo>
                  <a:lnTo>
                    <a:pt x="88455" y="124879"/>
                  </a:lnTo>
                  <a:lnTo>
                    <a:pt x="92951" y="118884"/>
                  </a:lnTo>
                  <a:lnTo>
                    <a:pt x="99047" y="112788"/>
                  </a:lnTo>
                  <a:lnTo>
                    <a:pt x="102108" y="100596"/>
                  </a:lnTo>
                  <a:lnTo>
                    <a:pt x="88379" y="100596"/>
                  </a:lnTo>
                  <a:lnTo>
                    <a:pt x="86093" y="106019"/>
                  </a:lnTo>
                  <a:lnTo>
                    <a:pt x="82664" y="112026"/>
                  </a:lnTo>
                  <a:lnTo>
                    <a:pt x="76377" y="116878"/>
                  </a:lnTo>
                  <a:lnTo>
                    <a:pt x="65519" y="118884"/>
                  </a:lnTo>
                  <a:lnTo>
                    <a:pt x="56375" y="118884"/>
                  </a:lnTo>
                  <a:lnTo>
                    <a:pt x="47231" y="109740"/>
                  </a:lnTo>
                  <a:lnTo>
                    <a:pt x="44183" y="100596"/>
                  </a:lnTo>
                  <a:lnTo>
                    <a:pt x="42659" y="94500"/>
                  </a:lnTo>
                  <a:lnTo>
                    <a:pt x="44183" y="88392"/>
                  </a:lnTo>
                  <a:lnTo>
                    <a:pt x="102108" y="88392"/>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24" name="Google Shape;424;p17"/>
          <p:cNvSpPr/>
          <p:nvPr/>
        </p:nvSpPr>
        <p:spPr>
          <a:xfrm>
            <a:off x="2371344" y="2339339"/>
            <a:ext cx="292607" cy="100584"/>
          </a:xfrm>
          <a:prstGeom prst="rect">
            <a:avLst/>
          </a:prstGeom>
          <a:blipFill rotWithShape="1">
            <a:blip r:embed="rId1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425" name="Google Shape;425;p17"/>
          <p:cNvGrpSpPr/>
          <p:nvPr/>
        </p:nvGrpSpPr>
        <p:grpSpPr>
          <a:xfrm>
            <a:off x="5519928" y="2744723"/>
            <a:ext cx="286512" cy="134112"/>
            <a:chOff x="5519928" y="2744723"/>
            <a:chExt cx="286512" cy="134112"/>
          </a:xfrm>
        </p:grpSpPr>
        <p:sp>
          <p:nvSpPr>
            <p:cNvPr id="426" name="Google Shape;426;p17"/>
            <p:cNvSpPr/>
            <p:nvPr/>
          </p:nvSpPr>
          <p:spPr>
            <a:xfrm>
              <a:off x="5519928" y="2744723"/>
              <a:ext cx="64007" cy="134112"/>
            </a:xfrm>
            <a:prstGeom prst="rect">
              <a:avLst/>
            </a:prstGeom>
            <a:blipFill rotWithShape="1">
              <a:blip r:embed="rId1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7" name="Google Shape;427;p17"/>
            <p:cNvSpPr/>
            <p:nvPr/>
          </p:nvSpPr>
          <p:spPr>
            <a:xfrm>
              <a:off x="5606796" y="2778251"/>
              <a:ext cx="199644" cy="100584"/>
            </a:xfrm>
            <a:prstGeom prst="rect">
              <a:avLst/>
            </a:prstGeom>
            <a:blipFill rotWithShape="1">
              <a:blip r:embed="rId1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28" name="Google Shape;428;p17"/>
          <p:cNvGrpSpPr/>
          <p:nvPr/>
        </p:nvGrpSpPr>
        <p:grpSpPr>
          <a:xfrm>
            <a:off x="3124200" y="2909316"/>
            <a:ext cx="5084191" cy="64135"/>
            <a:chOff x="3124200" y="2909316"/>
            <a:chExt cx="5084191" cy="64135"/>
          </a:xfrm>
        </p:grpSpPr>
        <p:sp>
          <p:nvSpPr>
            <p:cNvPr id="429" name="Google Shape;429;p17"/>
            <p:cNvSpPr/>
            <p:nvPr/>
          </p:nvSpPr>
          <p:spPr>
            <a:xfrm>
              <a:off x="3124200" y="2947416"/>
              <a:ext cx="5036820" cy="0"/>
            </a:xfrm>
            <a:custGeom>
              <a:avLst/>
              <a:gdLst/>
              <a:ahLst/>
              <a:cxnLst/>
              <a:rect l="l" t="t" r="r" b="b"/>
              <a:pathLst>
                <a:path w="5036820" h="120000" extrusionOk="0">
                  <a:moveTo>
                    <a:pt x="5036819" y="0"/>
                  </a:moveTo>
                  <a:lnTo>
                    <a:pt x="5036819" y="0"/>
                  </a:lnTo>
                  <a:lnTo>
                    <a:pt x="0" y="0"/>
                  </a:lnTo>
                </a:path>
              </a:pathLst>
            </a:custGeom>
            <a:noFill/>
            <a:ln w="167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0" name="Google Shape;430;p17"/>
            <p:cNvSpPr/>
            <p:nvPr/>
          </p:nvSpPr>
          <p:spPr>
            <a:xfrm>
              <a:off x="8129016" y="2909316"/>
              <a:ext cx="79375" cy="64135"/>
            </a:xfrm>
            <a:custGeom>
              <a:avLst/>
              <a:gdLst/>
              <a:ahLst/>
              <a:cxnLst/>
              <a:rect l="l" t="t" r="r" b="b"/>
              <a:pathLst>
                <a:path w="79375" h="64135" extrusionOk="0">
                  <a:moveTo>
                    <a:pt x="27432" y="64007"/>
                  </a:moveTo>
                  <a:lnTo>
                    <a:pt x="4747" y="64007"/>
                  </a:lnTo>
                  <a:lnTo>
                    <a:pt x="13715" y="38099"/>
                  </a:lnTo>
                  <a:lnTo>
                    <a:pt x="0" y="0"/>
                  </a:lnTo>
                  <a:lnTo>
                    <a:pt x="79247" y="38099"/>
                  </a:lnTo>
                  <a:lnTo>
                    <a:pt x="27432" y="64007"/>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31" name="Google Shape;431;p17"/>
          <p:cNvSpPr/>
          <p:nvPr/>
        </p:nvSpPr>
        <p:spPr>
          <a:xfrm>
            <a:off x="8404859" y="2392679"/>
            <a:ext cx="27940" cy="32384"/>
          </a:xfrm>
          <a:custGeom>
            <a:avLst/>
            <a:gdLst/>
            <a:ahLst/>
            <a:cxnLst/>
            <a:rect l="l" t="t" r="r" b="b"/>
            <a:pathLst>
              <a:path w="27940" h="32385" extrusionOk="0">
                <a:moveTo>
                  <a:pt x="27432" y="32004"/>
                </a:moveTo>
                <a:lnTo>
                  <a:pt x="0" y="32004"/>
                </a:lnTo>
                <a:lnTo>
                  <a:pt x="0" y="0"/>
                </a:lnTo>
                <a:lnTo>
                  <a:pt x="27432" y="0"/>
                </a:lnTo>
                <a:lnTo>
                  <a:pt x="27432" y="32004"/>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2" name="Google Shape;432;p17"/>
          <p:cNvSpPr/>
          <p:nvPr/>
        </p:nvSpPr>
        <p:spPr>
          <a:xfrm>
            <a:off x="8493252" y="2392679"/>
            <a:ext cx="26034" cy="32384"/>
          </a:xfrm>
          <a:custGeom>
            <a:avLst/>
            <a:gdLst/>
            <a:ahLst/>
            <a:cxnLst/>
            <a:rect l="l" t="t" r="r" b="b"/>
            <a:pathLst>
              <a:path w="26034" h="32385" extrusionOk="0">
                <a:moveTo>
                  <a:pt x="25908" y="32004"/>
                </a:moveTo>
                <a:lnTo>
                  <a:pt x="0" y="32004"/>
                </a:lnTo>
                <a:lnTo>
                  <a:pt x="0" y="0"/>
                </a:lnTo>
                <a:lnTo>
                  <a:pt x="25908" y="0"/>
                </a:lnTo>
                <a:lnTo>
                  <a:pt x="25908" y="32004"/>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3" name="Google Shape;433;p17"/>
          <p:cNvSpPr/>
          <p:nvPr/>
        </p:nvSpPr>
        <p:spPr>
          <a:xfrm>
            <a:off x="8578595" y="2392679"/>
            <a:ext cx="27940" cy="32384"/>
          </a:xfrm>
          <a:custGeom>
            <a:avLst/>
            <a:gdLst/>
            <a:ahLst/>
            <a:cxnLst/>
            <a:rect l="l" t="t" r="r" b="b"/>
            <a:pathLst>
              <a:path w="27940" h="32385" extrusionOk="0">
                <a:moveTo>
                  <a:pt x="27432" y="32004"/>
                </a:moveTo>
                <a:lnTo>
                  <a:pt x="0" y="32004"/>
                </a:lnTo>
                <a:lnTo>
                  <a:pt x="0" y="0"/>
                </a:lnTo>
                <a:lnTo>
                  <a:pt x="27432" y="0"/>
                </a:lnTo>
                <a:lnTo>
                  <a:pt x="27432" y="32004"/>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434" name="Google Shape;434;p17"/>
          <p:cNvGrpSpPr/>
          <p:nvPr/>
        </p:nvGrpSpPr>
        <p:grpSpPr>
          <a:xfrm>
            <a:off x="3578351" y="4267200"/>
            <a:ext cx="3729356" cy="558165"/>
            <a:chOff x="3578351" y="4267200"/>
            <a:chExt cx="3729356" cy="558165"/>
          </a:xfrm>
        </p:grpSpPr>
        <p:sp>
          <p:nvSpPr>
            <p:cNvPr id="435" name="Google Shape;435;p17"/>
            <p:cNvSpPr/>
            <p:nvPr/>
          </p:nvSpPr>
          <p:spPr>
            <a:xfrm>
              <a:off x="3578351" y="4267200"/>
              <a:ext cx="623570" cy="558165"/>
            </a:xfrm>
            <a:custGeom>
              <a:avLst/>
              <a:gdLst/>
              <a:ahLst/>
              <a:cxnLst/>
              <a:rect l="l" t="t" r="r" b="b"/>
              <a:pathLst>
                <a:path w="623570" h="558164" extrusionOk="0">
                  <a:moveTo>
                    <a:pt x="623316" y="557784"/>
                  </a:moveTo>
                  <a:lnTo>
                    <a:pt x="0" y="557784"/>
                  </a:lnTo>
                  <a:lnTo>
                    <a:pt x="0" y="0"/>
                  </a:lnTo>
                  <a:lnTo>
                    <a:pt x="623316" y="0"/>
                  </a:lnTo>
                  <a:lnTo>
                    <a:pt x="623316" y="557784"/>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6" name="Google Shape;436;p17"/>
            <p:cNvSpPr/>
            <p:nvPr/>
          </p:nvSpPr>
          <p:spPr>
            <a:xfrm>
              <a:off x="3578351" y="4267200"/>
              <a:ext cx="623570" cy="558165"/>
            </a:xfrm>
            <a:custGeom>
              <a:avLst/>
              <a:gdLst/>
              <a:ahLst/>
              <a:cxnLst/>
              <a:rect l="l" t="t" r="r" b="b"/>
              <a:pathLst>
                <a:path w="623570" h="558164" extrusionOk="0">
                  <a:moveTo>
                    <a:pt x="623316" y="557784"/>
                  </a:moveTo>
                  <a:lnTo>
                    <a:pt x="0" y="557784"/>
                  </a:lnTo>
                  <a:lnTo>
                    <a:pt x="0" y="0"/>
                  </a:lnTo>
                  <a:lnTo>
                    <a:pt x="623316" y="0"/>
                  </a:lnTo>
                  <a:lnTo>
                    <a:pt x="623316" y="557784"/>
                  </a:lnTo>
                  <a:close/>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7" name="Google Shape;437;p17"/>
            <p:cNvSpPr/>
            <p:nvPr/>
          </p:nvSpPr>
          <p:spPr>
            <a:xfrm>
              <a:off x="3796283" y="4450588"/>
              <a:ext cx="161543" cy="188467"/>
            </a:xfrm>
            <a:prstGeom prst="rect">
              <a:avLst/>
            </a:prstGeom>
            <a:blipFill rotWithShape="1">
              <a:blip r:embed="rId1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8" name="Google Shape;438;p17"/>
            <p:cNvSpPr/>
            <p:nvPr/>
          </p:nvSpPr>
          <p:spPr>
            <a:xfrm>
              <a:off x="4201667" y="4267200"/>
              <a:ext cx="623570" cy="558165"/>
            </a:xfrm>
            <a:custGeom>
              <a:avLst/>
              <a:gdLst/>
              <a:ahLst/>
              <a:cxnLst/>
              <a:rect l="l" t="t" r="r" b="b"/>
              <a:pathLst>
                <a:path w="623570" h="558164" extrusionOk="0">
                  <a:moveTo>
                    <a:pt x="623315" y="557784"/>
                  </a:moveTo>
                  <a:lnTo>
                    <a:pt x="0" y="557784"/>
                  </a:lnTo>
                  <a:lnTo>
                    <a:pt x="0" y="0"/>
                  </a:lnTo>
                  <a:lnTo>
                    <a:pt x="623315" y="0"/>
                  </a:lnTo>
                  <a:lnTo>
                    <a:pt x="623315" y="557784"/>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9" name="Google Shape;439;p17"/>
            <p:cNvSpPr/>
            <p:nvPr/>
          </p:nvSpPr>
          <p:spPr>
            <a:xfrm>
              <a:off x="4201667" y="4267200"/>
              <a:ext cx="623570" cy="558165"/>
            </a:xfrm>
            <a:custGeom>
              <a:avLst/>
              <a:gdLst/>
              <a:ahLst/>
              <a:cxnLst/>
              <a:rect l="l" t="t" r="r" b="b"/>
              <a:pathLst>
                <a:path w="623570" h="558164" extrusionOk="0">
                  <a:moveTo>
                    <a:pt x="623315" y="557784"/>
                  </a:moveTo>
                  <a:lnTo>
                    <a:pt x="0" y="557784"/>
                  </a:lnTo>
                  <a:lnTo>
                    <a:pt x="0" y="0"/>
                  </a:lnTo>
                  <a:lnTo>
                    <a:pt x="623315" y="0"/>
                  </a:lnTo>
                  <a:lnTo>
                    <a:pt x="623315" y="557784"/>
                  </a:lnTo>
                  <a:close/>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0" name="Google Shape;440;p17"/>
            <p:cNvSpPr/>
            <p:nvPr/>
          </p:nvSpPr>
          <p:spPr>
            <a:xfrm>
              <a:off x="4421123" y="4450588"/>
              <a:ext cx="182879" cy="191515"/>
            </a:xfrm>
            <a:prstGeom prst="rect">
              <a:avLst/>
            </a:prstGeom>
            <a:blipFill rotWithShape="1">
              <a:blip r:embed="rId1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1" name="Google Shape;441;p17"/>
            <p:cNvSpPr/>
            <p:nvPr/>
          </p:nvSpPr>
          <p:spPr>
            <a:xfrm>
              <a:off x="4824983" y="4267200"/>
              <a:ext cx="623570" cy="558165"/>
            </a:xfrm>
            <a:custGeom>
              <a:avLst/>
              <a:gdLst/>
              <a:ahLst/>
              <a:cxnLst/>
              <a:rect l="l" t="t" r="r" b="b"/>
              <a:pathLst>
                <a:path w="623570" h="558164" extrusionOk="0">
                  <a:moveTo>
                    <a:pt x="623315" y="557784"/>
                  </a:moveTo>
                  <a:lnTo>
                    <a:pt x="0" y="557784"/>
                  </a:lnTo>
                  <a:lnTo>
                    <a:pt x="0" y="0"/>
                  </a:lnTo>
                  <a:lnTo>
                    <a:pt x="623315" y="0"/>
                  </a:lnTo>
                  <a:lnTo>
                    <a:pt x="623315" y="557784"/>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2" name="Google Shape;442;p17"/>
            <p:cNvSpPr/>
            <p:nvPr/>
          </p:nvSpPr>
          <p:spPr>
            <a:xfrm>
              <a:off x="4824983" y="4267200"/>
              <a:ext cx="623570" cy="558165"/>
            </a:xfrm>
            <a:custGeom>
              <a:avLst/>
              <a:gdLst/>
              <a:ahLst/>
              <a:cxnLst/>
              <a:rect l="l" t="t" r="r" b="b"/>
              <a:pathLst>
                <a:path w="623570" h="558164" extrusionOk="0">
                  <a:moveTo>
                    <a:pt x="623315" y="557784"/>
                  </a:moveTo>
                  <a:lnTo>
                    <a:pt x="0" y="557784"/>
                  </a:lnTo>
                  <a:lnTo>
                    <a:pt x="0" y="0"/>
                  </a:lnTo>
                  <a:lnTo>
                    <a:pt x="623315" y="0"/>
                  </a:lnTo>
                  <a:lnTo>
                    <a:pt x="623315" y="557784"/>
                  </a:lnTo>
                  <a:close/>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3" name="Google Shape;443;p17"/>
            <p:cNvSpPr/>
            <p:nvPr/>
          </p:nvSpPr>
          <p:spPr>
            <a:xfrm>
              <a:off x="5042915" y="4450588"/>
              <a:ext cx="161543" cy="188467"/>
            </a:xfrm>
            <a:prstGeom prst="rect">
              <a:avLst/>
            </a:prstGeom>
            <a:blipFill rotWithShape="1">
              <a:blip r:embed="rId1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4" name="Google Shape;444;p17"/>
            <p:cNvSpPr/>
            <p:nvPr/>
          </p:nvSpPr>
          <p:spPr>
            <a:xfrm>
              <a:off x="5448299" y="4267200"/>
              <a:ext cx="624840" cy="558165"/>
            </a:xfrm>
            <a:custGeom>
              <a:avLst/>
              <a:gdLst/>
              <a:ahLst/>
              <a:cxnLst/>
              <a:rect l="l" t="t" r="r" b="b"/>
              <a:pathLst>
                <a:path w="624839" h="558164" extrusionOk="0">
                  <a:moveTo>
                    <a:pt x="624840" y="557784"/>
                  </a:moveTo>
                  <a:lnTo>
                    <a:pt x="0" y="557784"/>
                  </a:lnTo>
                  <a:lnTo>
                    <a:pt x="0" y="0"/>
                  </a:lnTo>
                  <a:lnTo>
                    <a:pt x="624840" y="0"/>
                  </a:lnTo>
                  <a:lnTo>
                    <a:pt x="624840" y="557784"/>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5" name="Google Shape;445;p17"/>
            <p:cNvSpPr/>
            <p:nvPr/>
          </p:nvSpPr>
          <p:spPr>
            <a:xfrm>
              <a:off x="5448299" y="4267200"/>
              <a:ext cx="624840" cy="558165"/>
            </a:xfrm>
            <a:custGeom>
              <a:avLst/>
              <a:gdLst/>
              <a:ahLst/>
              <a:cxnLst/>
              <a:rect l="l" t="t" r="r" b="b"/>
              <a:pathLst>
                <a:path w="624839" h="558164" extrusionOk="0">
                  <a:moveTo>
                    <a:pt x="624840" y="557784"/>
                  </a:moveTo>
                  <a:lnTo>
                    <a:pt x="0" y="557784"/>
                  </a:lnTo>
                  <a:lnTo>
                    <a:pt x="0" y="0"/>
                  </a:lnTo>
                  <a:lnTo>
                    <a:pt x="624840" y="0"/>
                  </a:lnTo>
                  <a:lnTo>
                    <a:pt x="624840" y="557784"/>
                  </a:lnTo>
                  <a:close/>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6" name="Google Shape;446;p17"/>
            <p:cNvSpPr/>
            <p:nvPr/>
          </p:nvSpPr>
          <p:spPr>
            <a:xfrm>
              <a:off x="5666231" y="4450588"/>
              <a:ext cx="184404" cy="191515"/>
            </a:xfrm>
            <a:prstGeom prst="rect">
              <a:avLst/>
            </a:prstGeom>
            <a:blipFill rotWithShape="1">
              <a:blip r:embed="rId1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7" name="Google Shape;447;p17"/>
            <p:cNvSpPr/>
            <p:nvPr/>
          </p:nvSpPr>
          <p:spPr>
            <a:xfrm>
              <a:off x="6073139" y="4267200"/>
              <a:ext cx="622300" cy="558165"/>
            </a:xfrm>
            <a:custGeom>
              <a:avLst/>
              <a:gdLst/>
              <a:ahLst/>
              <a:cxnLst/>
              <a:rect l="l" t="t" r="r" b="b"/>
              <a:pathLst>
                <a:path w="622300" h="558164" extrusionOk="0">
                  <a:moveTo>
                    <a:pt x="621791" y="557784"/>
                  </a:moveTo>
                  <a:lnTo>
                    <a:pt x="0" y="557784"/>
                  </a:lnTo>
                  <a:lnTo>
                    <a:pt x="0" y="0"/>
                  </a:lnTo>
                  <a:lnTo>
                    <a:pt x="621791" y="0"/>
                  </a:lnTo>
                  <a:lnTo>
                    <a:pt x="621791" y="557784"/>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8" name="Google Shape;448;p17"/>
            <p:cNvSpPr/>
            <p:nvPr/>
          </p:nvSpPr>
          <p:spPr>
            <a:xfrm>
              <a:off x="6073139" y="4267200"/>
              <a:ext cx="622300" cy="558165"/>
            </a:xfrm>
            <a:custGeom>
              <a:avLst/>
              <a:gdLst/>
              <a:ahLst/>
              <a:cxnLst/>
              <a:rect l="l" t="t" r="r" b="b"/>
              <a:pathLst>
                <a:path w="622300" h="558164" extrusionOk="0">
                  <a:moveTo>
                    <a:pt x="621791" y="557784"/>
                  </a:moveTo>
                  <a:lnTo>
                    <a:pt x="0" y="557784"/>
                  </a:lnTo>
                  <a:lnTo>
                    <a:pt x="0" y="0"/>
                  </a:lnTo>
                  <a:lnTo>
                    <a:pt x="621791" y="0"/>
                  </a:lnTo>
                  <a:lnTo>
                    <a:pt x="621791" y="557784"/>
                  </a:lnTo>
                  <a:close/>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9" name="Google Shape;449;p17"/>
            <p:cNvSpPr/>
            <p:nvPr/>
          </p:nvSpPr>
          <p:spPr>
            <a:xfrm>
              <a:off x="6291071" y="4450588"/>
              <a:ext cx="160019" cy="188467"/>
            </a:xfrm>
            <a:prstGeom prst="rect">
              <a:avLst/>
            </a:prstGeom>
            <a:blipFill rotWithShape="1">
              <a:blip r:embed="rId1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0" name="Google Shape;450;p17"/>
            <p:cNvSpPr/>
            <p:nvPr/>
          </p:nvSpPr>
          <p:spPr>
            <a:xfrm>
              <a:off x="6694932" y="4267200"/>
              <a:ext cx="612775" cy="558165"/>
            </a:xfrm>
            <a:custGeom>
              <a:avLst/>
              <a:gdLst/>
              <a:ahLst/>
              <a:cxnLst/>
              <a:rect l="l" t="t" r="r" b="b"/>
              <a:pathLst>
                <a:path w="612775" h="558164" extrusionOk="0">
                  <a:moveTo>
                    <a:pt x="0" y="0"/>
                  </a:moveTo>
                  <a:lnTo>
                    <a:pt x="0" y="557784"/>
                  </a:lnTo>
                  <a:lnTo>
                    <a:pt x="612648" y="557784"/>
                  </a:lnTo>
                  <a:lnTo>
                    <a:pt x="612648" y="0"/>
                  </a:lnTo>
                  <a:lnTo>
                    <a:pt x="0" y="0"/>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1" name="Google Shape;451;p17"/>
            <p:cNvSpPr/>
            <p:nvPr/>
          </p:nvSpPr>
          <p:spPr>
            <a:xfrm>
              <a:off x="6694931" y="4267200"/>
              <a:ext cx="612775" cy="558165"/>
            </a:xfrm>
            <a:custGeom>
              <a:avLst/>
              <a:gdLst/>
              <a:ahLst/>
              <a:cxnLst/>
              <a:rect l="l" t="t" r="r" b="b"/>
              <a:pathLst>
                <a:path w="612775" h="558164" extrusionOk="0">
                  <a:moveTo>
                    <a:pt x="612648" y="557784"/>
                  </a:moveTo>
                  <a:lnTo>
                    <a:pt x="0" y="557784"/>
                  </a:lnTo>
                  <a:lnTo>
                    <a:pt x="0" y="0"/>
                  </a:lnTo>
                  <a:lnTo>
                    <a:pt x="612648" y="0"/>
                  </a:lnTo>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2" name="Google Shape;452;p17"/>
            <p:cNvSpPr/>
            <p:nvPr/>
          </p:nvSpPr>
          <p:spPr>
            <a:xfrm>
              <a:off x="6902183" y="4564379"/>
              <a:ext cx="208915" cy="32384"/>
            </a:xfrm>
            <a:custGeom>
              <a:avLst/>
              <a:gdLst/>
              <a:ahLst/>
              <a:cxnLst/>
              <a:rect l="l" t="t" r="r" b="b"/>
              <a:pathLst>
                <a:path w="208915" h="32385" extrusionOk="0">
                  <a:moveTo>
                    <a:pt x="28968" y="0"/>
                  </a:moveTo>
                  <a:lnTo>
                    <a:pt x="0" y="0"/>
                  </a:lnTo>
                  <a:lnTo>
                    <a:pt x="0" y="32016"/>
                  </a:lnTo>
                  <a:lnTo>
                    <a:pt x="28968" y="32016"/>
                  </a:lnTo>
                  <a:lnTo>
                    <a:pt x="28968" y="0"/>
                  </a:lnTo>
                  <a:close/>
                </a:path>
                <a:path w="208915" h="32385" extrusionOk="0">
                  <a:moveTo>
                    <a:pt x="118884" y="0"/>
                  </a:moveTo>
                  <a:lnTo>
                    <a:pt x="89928" y="0"/>
                  </a:lnTo>
                  <a:lnTo>
                    <a:pt x="89928" y="32016"/>
                  </a:lnTo>
                  <a:lnTo>
                    <a:pt x="118884" y="32016"/>
                  </a:lnTo>
                  <a:lnTo>
                    <a:pt x="118884" y="0"/>
                  </a:lnTo>
                  <a:close/>
                </a:path>
                <a:path w="208915" h="32385" extrusionOk="0">
                  <a:moveTo>
                    <a:pt x="208800" y="0"/>
                  </a:moveTo>
                  <a:lnTo>
                    <a:pt x="181368" y="0"/>
                  </a:lnTo>
                  <a:lnTo>
                    <a:pt x="181368" y="32016"/>
                  </a:lnTo>
                  <a:lnTo>
                    <a:pt x="208800" y="32016"/>
                  </a:lnTo>
                  <a:lnTo>
                    <a:pt x="208800" y="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53" name="Google Shape;453;p17"/>
          <p:cNvGrpSpPr/>
          <p:nvPr/>
        </p:nvGrpSpPr>
        <p:grpSpPr>
          <a:xfrm>
            <a:off x="2970276" y="4512564"/>
            <a:ext cx="306324" cy="102108"/>
            <a:chOff x="2970276" y="4512564"/>
            <a:chExt cx="306324" cy="102108"/>
          </a:xfrm>
        </p:grpSpPr>
        <p:sp>
          <p:nvSpPr>
            <p:cNvPr id="454" name="Google Shape;454;p17"/>
            <p:cNvSpPr/>
            <p:nvPr/>
          </p:nvSpPr>
          <p:spPr>
            <a:xfrm>
              <a:off x="2970276" y="4512564"/>
              <a:ext cx="160020" cy="102108"/>
            </a:xfrm>
            <a:prstGeom prst="rect">
              <a:avLst/>
            </a:prstGeom>
            <a:blipFill rotWithShape="1">
              <a:blip r:embed="rId2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5" name="Google Shape;455;p17"/>
            <p:cNvSpPr/>
            <p:nvPr/>
          </p:nvSpPr>
          <p:spPr>
            <a:xfrm>
              <a:off x="3150108" y="4512564"/>
              <a:ext cx="126492" cy="102108"/>
            </a:xfrm>
            <a:prstGeom prst="rect">
              <a:avLst/>
            </a:prstGeom>
            <a:blipFill rotWithShape="1">
              <a:blip r:embed="rId2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56" name="Google Shape;456;p17"/>
          <p:cNvSpPr/>
          <p:nvPr/>
        </p:nvSpPr>
        <p:spPr>
          <a:xfrm>
            <a:off x="3345179" y="4482084"/>
            <a:ext cx="41275" cy="129539"/>
          </a:xfrm>
          <a:custGeom>
            <a:avLst/>
            <a:gdLst/>
            <a:ahLst/>
            <a:cxnLst/>
            <a:rect l="l" t="t" r="r" b="b"/>
            <a:pathLst>
              <a:path w="41275" h="129539" extrusionOk="0">
                <a:moveTo>
                  <a:pt x="41148" y="129539"/>
                </a:moveTo>
                <a:lnTo>
                  <a:pt x="25908" y="129539"/>
                </a:lnTo>
                <a:lnTo>
                  <a:pt x="25908" y="38100"/>
                </a:lnTo>
                <a:lnTo>
                  <a:pt x="0" y="38100"/>
                </a:lnTo>
                <a:lnTo>
                  <a:pt x="0" y="24384"/>
                </a:lnTo>
                <a:lnTo>
                  <a:pt x="11834" y="22717"/>
                </a:lnTo>
                <a:lnTo>
                  <a:pt x="20383" y="19049"/>
                </a:lnTo>
                <a:lnTo>
                  <a:pt x="26360" y="11953"/>
                </a:lnTo>
                <a:lnTo>
                  <a:pt x="30480" y="0"/>
                </a:lnTo>
                <a:lnTo>
                  <a:pt x="41148" y="0"/>
                </a:lnTo>
                <a:lnTo>
                  <a:pt x="41148" y="129539"/>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457" name="Google Shape;457;p17"/>
          <p:cNvGrpSpPr/>
          <p:nvPr/>
        </p:nvGrpSpPr>
        <p:grpSpPr>
          <a:xfrm>
            <a:off x="3578351" y="5071871"/>
            <a:ext cx="3729356" cy="558166"/>
            <a:chOff x="3578351" y="5071871"/>
            <a:chExt cx="3729356" cy="558166"/>
          </a:xfrm>
        </p:grpSpPr>
        <p:sp>
          <p:nvSpPr>
            <p:cNvPr id="458" name="Google Shape;458;p17"/>
            <p:cNvSpPr/>
            <p:nvPr/>
          </p:nvSpPr>
          <p:spPr>
            <a:xfrm>
              <a:off x="3578351" y="5071871"/>
              <a:ext cx="623570" cy="558165"/>
            </a:xfrm>
            <a:custGeom>
              <a:avLst/>
              <a:gdLst/>
              <a:ahLst/>
              <a:cxnLst/>
              <a:rect l="l" t="t" r="r" b="b"/>
              <a:pathLst>
                <a:path w="623570" h="558164" extrusionOk="0">
                  <a:moveTo>
                    <a:pt x="623316" y="557783"/>
                  </a:moveTo>
                  <a:lnTo>
                    <a:pt x="0" y="557783"/>
                  </a:lnTo>
                  <a:lnTo>
                    <a:pt x="0" y="0"/>
                  </a:lnTo>
                  <a:lnTo>
                    <a:pt x="623316" y="0"/>
                  </a:lnTo>
                  <a:lnTo>
                    <a:pt x="623316" y="557783"/>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9" name="Google Shape;459;p17"/>
            <p:cNvSpPr/>
            <p:nvPr/>
          </p:nvSpPr>
          <p:spPr>
            <a:xfrm>
              <a:off x="3578351" y="5071871"/>
              <a:ext cx="623570" cy="558165"/>
            </a:xfrm>
            <a:custGeom>
              <a:avLst/>
              <a:gdLst/>
              <a:ahLst/>
              <a:cxnLst/>
              <a:rect l="l" t="t" r="r" b="b"/>
              <a:pathLst>
                <a:path w="623570" h="558164" extrusionOk="0">
                  <a:moveTo>
                    <a:pt x="623316" y="557783"/>
                  </a:moveTo>
                  <a:lnTo>
                    <a:pt x="0" y="557783"/>
                  </a:lnTo>
                  <a:lnTo>
                    <a:pt x="0" y="0"/>
                  </a:lnTo>
                  <a:lnTo>
                    <a:pt x="623316" y="0"/>
                  </a:lnTo>
                  <a:lnTo>
                    <a:pt x="623316" y="557783"/>
                  </a:lnTo>
                  <a:close/>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0" name="Google Shape;460;p17"/>
            <p:cNvSpPr/>
            <p:nvPr/>
          </p:nvSpPr>
          <p:spPr>
            <a:xfrm>
              <a:off x="3796283" y="5255259"/>
              <a:ext cx="181355" cy="188467"/>
            </a:xfrm>
            <a:prstGeom prst="rect">
              <a:avLst/>
            </a:prstGeom>
            <a:blipFill rotWithShape="1">
              <a:blip r:embed="rId2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1" name="Google Shape;461;p17"/>
            <p:cNvSpPr/>
            <p:nvPr/>
          </p:nvSpPr>
          <p:spPr>
            <a:xfrm>
              <a:off x="4201667" y="5071871"/>
              <a:ext cx="623570" cy="558165"/>
            </a:xfrm>
            <a:custGeom>
              <a:avLst/>
              <a:gdLst/>
              <a:ahLst/>
              <a:cxnLst/>
              <a:rect l="l" t="t" r="r" b="b"/>
              <a:pathLst>
                <a:path w="623570" h="558164" extrusionOk="0">
                  <a:moveTo>
                    <a:pt x="623315" y="557783"/>
                  </a:moveTo>
                  <a:lnTo>
                    <a:pt x="0" y="557783"/>
                  </a:lnTo>
                  <a:lnTo>
                    <a:pt x="0" y="0"/>
                  </a:lnTo>
                  <a:lnTo>
                    <a:pt x="623315" y="0"/>
                  </a:lnTo>
                  <a:lnTo>
                    <a:pt x="623315" y="557783"/>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2" name="Google Shape;462;p17"/>
            <p:cNvSpPr/>
            <p:nvPr/>
          </p:nvSpPr>
          <p:spPr>
            <a:xfrm>
              <a:off x="4201667" y="5071871"/>
              <a:ext cx="623570" cy="558165"/>
            </a:xfrm>
            <a:custGeom>
              <a:avLst/>
              <a:gdLst/>
              <a:ahLst/>
              <a:cxnLst/>
              <a:rect l="l" t="t" r="r" b="b"/>
              <a:pathLst>
                <a:path w="623570" h="558164" extrusionOk="0">
                  <a:moveTo>
                    <a:pt x="623315" y="557783"/>
                  </a:moveTo>
                  <a:lnTo>
                    <a:pt x="0" y="557783"/>
                  </a:lnTo>
                  <a:lnTo>
                    <a:pt x="0" y="0"/>
                  </a:lnTo>
                  <a:lnTo>
                    <a:pt x="623315" y="0"/>
                  </a:lnTo>
                  <a:lnTo>
                    <a:pt x="623315" y="557783"/>
                  </a:lnTo>
                  <a:close/>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3" name="Google Shape;463;p17"/>
            <p:cNvSpPr/>
            <p:nvPr/>
          </p:nvSpPr>
          <p:spPr>
            <a:xfrm>
              <a:off x="4421123" y="5255259"/>
              <a:ext cx="182879" cy="188468"/>
            </a:xfrm>
            <a:prstGeom prst="rect">
              <a:avLst/>
            </a:prstGeom>
            <a:blipFill rotWithShape="1">
              <a:blip r:embed="rId2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4" name="Google Shape;464;p17"/>
            <p:cNvSpPr/>
            <p:nvPr/>
          </p:nvSpPr>
          <p:spPr>
            <a:xfrm>
              <a:off x="4824983" y="5071871"/>
              <a:ext cx="623570" cy="558165"/>
            </a:xfrm>
            <a:custGeom>
              <a:avLst/>
              <a:gdLst/>
              <a:ahLst/>
              <a:cxnLst/>
              <a:rect l="l" t="t" r="r" b="b"/>
              <a:pathLst>
                <a:path w="623570" h="558164" extrusionOk="0">
                  <a:moveTo>
                    <a:pt x="623315" y="557783"/>
                  </a:moveTo>
                  <a:lnTo>
                    <a:pt x="0" y="557783"/>
                  </a:lnTo>
                  <a:lnTo>
                    <a:pt x="0" y="0"/>
                  </a:lnTo>
                  <a:lnTo>
                    <a:pt x="623315" y="0"/>
                  </a:lnTo>
                  <a:lnTo>
                    <a:pt x="623315" y="557783"/>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5" name="Google Shape;465;p17"/>
            <p:cNvSpPr/>
            <p:nvPr/>
          </p:nvSpPr>
          <p:spPr>
            <a:xfrm>
              <a:off x="4824983" y="5071871"/>
              <a:ext cx="623570" cy="558165"/>
            </a:xfrm>
            <a:custGeom>
              <a:avLst/>
              <a:gdLst/>
              <a:ahLst/>
              <a:cxnLst/>
              <a:rect l="l" t="t" r="r" b="b"/>
              <a:pathLst>
                <a:path w="623570" h="558164" extrusionOk="0">
                  <a:moveTo>
                    <a:pt x="623315" y="557783"/>
                  </a:moveTo>
                  <a:lnTo>
                    <a:pt x="0" y="557783"/>
                  </a:lnTo>
                  <a:lnTo>
                    <a:pt x="0" y="0"/>
                  </a:lnTo>
                  <a:lnTo>
                    <a:pt x="623315" y="0"/>
                  </a:lnTo>
                  <a:lnTo>
                    <a:pt x="623315" y="557783"/>
                  </a:lnTo>
                  <a:close/>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6" name="Google Shape;466;p17"/>
            <p:cNvSpPr/>
            <p:nvPr/>
          </p:nvSpPr>
          <p:spPr>
            <a:xfrm>
              <a:off x="5042915" y="5255259"/>
              <a:ext cx="182879" cy="188467"/>
            </a:xfrm>
            <a:prstGeom prst="rect">
              <a:avLst/>
            </a:prstGeom>
            <a:blipFill rotWithShape="1">
              <a:blip r:embed="rId2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7" name="Google Shape;467;p17"/>
            <p:cNvSpPr/>
            <p:nvPr/>
          </p:nvSpPr>
          <p:spPr>
            <a:xfrm>
              <a:off x="5448299" y="5071871"/>
              <a:ext cx="624840" cy="558165"/>
            </a:xfrm>
            <a:custGeom>
              <a:avLst/>
              <a:gdLst/>
              <a:ahLst/>
              <a:cxnLst/>
              <a:rect l="l" t="t" r="r" b="b"/>
              <a:pathLst>
                <a:path w="624839" h="558164" extrusionOk="0">
                  <a:moveTo>
                    <a:pt x="624840" y="557783"/>
                  </a:moveTo>
                  <a:lnTo>
                    <a:pt x="0" y="557783"/>
                  </a:lnTo>
                  <a:lnTo>
                    <a:pt x="0" y="0"/>
                  </a:lnTo>
                  <a:lnTo>
                    <a:pt x="624840" y="0"/>
                  </a:lnTo>
                  <a:lnTo>
                    <a:pt x="624840" y="557783"/>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8" name="Google Shape;468;p17"/>
            <p:cNvSpPr/>
            <p:nvPr/>
          </p:nvSpPr>
          <p:spPr>
            <a:xfrm>
              <a:off x="5448299" y="5071871"/>
              <a:ext cx="624840" cy="558165"/>
            </a:xfrm>
            <a:custGeom>
              <a:avLst/>
              <a:gdLst/>
              <a:ahLst/>
              <a:cxnLst/>
              <a:rect l="l" t="t" r="r" b="b"/>
              <a:pathLst>
                <a:path w="624839" h="558164" extrusionOk="0">
                  <a:moveTo>
                    <a:pt x="624840" y="557783"/>
                  </a:moveTo>
                  <a:lnTo>
                    <a:pt x="0" y="557783"/>
                  </a:lnTo>
                  <a:lnTo>
                    <a:pt x="0" y="0"/>
                  </a:lnTo>
                  <a:lnTo>
                    <a:pt x="624840" y="0"/>
                  </a:lnTo>
                  <a:lnTo>
                    <a:pt x="624840" y="557783"/>
                  </a:lnTo>
                  <a:close/>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9" name="Google Shape;469;p17"/>
            <p:cNvSpPr/>
            <p:nvPr/>
          </p:nvSpPr>
          <p:spPr>
            <a:xfrm>
              <a:off x="5666231" y="5255259"/>
              <a:ext cx="184404" cy="188468"/>
            </a:xfrm>
            <a:prstGeom prst="rect">
              <a:avLst/>
            </a:prstGeom>
            <a:blipFill rotWithShape="1">
              <a:blip r:embed="rId2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0" name="Google Shape;470;p17"/>
            <p:cNvSpPr/>
            <p:nvPr/>
          </p:nvSpPr>
          <p:spPr>
            <a:xfrm>
              <a:off x="6073139" y="5071871"/>
              <a:ext cx="622300" cy="558165"/>
            </a:xfrm>
            <a:custGeom>
              <a:avLst/>
              <a:gdLst/>
              <a:ahLst/>
              <a:cxnLst/>
              <a:rect l="l" t="t" r="r" b="b"/>
              <a:pathLst>
                <a:path w="622300" h="558164" extrusionOk="0">
                  <a:moveTo>
                    <a:pt x="621791" y="557783"/>
                  </a:moveTo>
                  <a:lnTo>
                    <a:pt x="0" y="557783"/>
                  </a:lnTo>
                  <a:lnTo>
                    <a:pt x="0" y="0"/>
                  </a:lnTo>
                  <a:lnTo>
                    <a:pt x="621791" y="0"/>
                  </a:lnTo>
                  <a:lnTo>
                    <a:pt x="621791" y="557783"/>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1" name="Google Shape;471;p17"/>
            <p:cNvSpPr/>
            <p:nvPr/>
          </p:nvSpPr>
          <p:spPr>
            <a:xfrm>
              <a:off x="6073139" y="5071871"/>
              <a:ext cx="622300" cy="558165"/>
            </a:xfrm>
            <a:custGeom>
              <a:avLst/>
              <a:gdLst/>
              <a:ahLst/>
              <a:cxnLst/>
              <a:rect l="l" t="t" r="r" b="b"/>
              <a:pathLst>
                <a:path w="622300" h="558164" extrusionOk="0">
                  <a:moveTo>
                    <a:pt x="621791" y="557783"/>
                  </a:moveTo>
                  <a:lnTo>
                    <a:pt x="0" y="557783"/>
                  </a:lnTo>
                  <a:lnTo>
                    <a:pt x="0" y="0"/>
                  </a:lnTo>
                  <a:lnTo>
                    <a:pt x="621791" y="0"/>
                  </a:lnTo>
                  <a:lnTo>
                    <a:pt x="621791" y="557783"/>
                  </a:lnTo>
                  <a:close/>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2" name="Google Shape;472;p17"/>
            <p:cNvSpPr/>
            <p:nvPr/>
          </p:nvSpPr>
          <p:spPr>
            <a:xfrm>
              <a:off x="6291071" y="5255259"/>
              <a:ext cx="181355" cy="188467"/>
            </a:xfrm>
            <a:prstGeom prst="rect">
              <a:avLst/>
            </a:prstGeom>
            <a:blipFill rotWithShape="1">
              <a:blip r:embed="rId2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3" name="Google Shape;473;p17"/>
            <p:cNvSpPr/>
            <p:nvPr/>
          </p:nvSpPr>
          <p:spPr>
            <a:xfrm>
              <a:off x="6694932" y="5071872"/>
              <a:ext cx="612775" cy="558165"/>
            </a:xfrm>
            <a:custGeom>
              <a:avLst/>
              <a:gdLst/>
              <a:ahLst/>
              <a:cxnLst/>
              <a:rect l="l" t="t" r="r" b="b"/>
              <a:pathLst>
                <a:path w="612775" h="558164" extrusionOk="0">
                  <a:moveTo>
                    <a:pt x="0" y="0"/>
                  </a:moveTo>
                  <a:lnTo>
                    <a:pt x="0" y="557784"/>
                  </a:lnTo>
                  <a:lnTo>
                    <a:pt x="612648" y="557784"/>
                  </a:lnTo>
                  <a:lnTo>
                    <a:pt x="612648" y="0"/>
                  </a:lnTo>
                  <a:lnTo>
                    <a:pt x="0" y="0"/>
                  </a:lnTo>
                  <a:close/>
                </a:path>
              </a:pathLst>
            </a:custGeom>
            <a:solidFill>
              <a:srgbClr val="E6E6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4" name="Google Shape;474;p17"/>
            <p:cNvSpPr/>
            <p:nvPr/>
          </p:nvSpPr>
          <p:spPr>
            <a:xfrm>
              <a:off x="6694931" y="5071871"/>
              <a:ext cx="612775" cy="558165"/>
            </a:xfrm>
            <a:custGeom>
              <a:avLst/>
              <a:gdLst/>
              <a:ahLst/>
              <a:cxnLst/>
              <a:rect l="l" t="t" r="r" b="b"/>
              <a:pathLst>
                <a:path w="612775" h="558164" extrusionOk="0">
                  <a:moveTo>
                    <a:pt x="612648" y="557783"/>
                  </a:moveTo>
                  <a:lnTo>
                    <a:pt x="0" y="557783"/>
                  </a:lnTo>
                  <a:lnTo>
                    <a:pt x="0" y="0"/>
                  </a:lnTo>
                  <a:lnTo>
                    <a:pt x="612648" y="0"/>
                  </a:lnTo>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5" name="Google Shape;475;p17"/>
            <p:cNvSpPr/>
            <p:nvPr/>
          </p:nvSpPr>
          <p:spPr>
            <a:xfrm>
              <a:off x="6902183" y="5369051"/>
              <a:ext cx="208915" cy="33655"/>
            </a:xfrm>
            <a:custGeom>
              <a:avLst/>
              <a:gdLst/>
              <a:ahLst/>
              <a:cxnLst/>
              <a:rect l="l" t="t" r="r" b="b"/>
              <a:pathLst>
                <a:path w="208915" h="33654" extrusionOk="0">
                  <a:moveTo>
                    <a:pt x="28968" y="0"/>
                  </a:moveTo>
                  <a:lnTo>
                    <a:pt x="0" y="0"/>
                  </a:lnTo>
                  <a:lnTo>
                    <a:pt x="0" y="33540"/>
                  </a:lnTo>
                  <a:lnTo>
                    <a:pt x="28968" y="33540"/>
                  </a:lnTo>
                  <a:lnTo>
                    <a:pt x="28968" y="0"/>
                  </a:lnTo>
                  <a:close/>
                </a:path>
                <a:path w="208915" h="33654" extrusionOk="0">
                  <a:moveTo>
                    <a:pt x="118884" y="0"/>
                  </a:moveTo>
                  <a:lnTo>
                    <a:pt x="89928" y="0"/>
                  </a:lnTo>
                  <a:lnTo>
                    <a:pt x="89928" y="33540"/>
                  </a:lnTo>
                  <a:lnTo>
                    <a:pt x="118884" y="33540"/>
                  </a:lnTo>
                  <a:lnTo>
                    <a:pt x="118884" y="0"/>
                  </a:lnTo>
                  <a:close/>
                </a:path>
                <a:path w="208915" h="33654" extrusionOk="0">
                  <a:moveTo>
                    <a:pt x="208800" y="0"/>
                  </a:moveTo>
                  <a:lnTo>
                    <a:pt x="181368" y="0"/>
                  </a:lnTo>
                  <a:lnTo>
                    <a:pt x="181368" y="33540"/>
                  </a:lnTo>
                  <a:lnTo>
                    <a:pt x="208800" y="33540"/>
                  </a:lnTo>
                  <a:lnTo>
                    <a:pt x="208800" y="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76" name="Google Shape;476;p17"/>
          <p:cNvGrpSpPr/>
          <p:nvPr/>
        </p:nvGrpSpPr>
        <p:grpSpPr>
          <a:xfrm>
            <a:off x="2970276" y="5317235"/>
            <a:ext cx="306324" cy="102108"/>
            <a:chOff x="2970276" y="5317235"/>
            <a:chExt cx="306324" cy="102108"/>
          </a:xfrm>
        </p:grpSpPr>
        <p:sp>
          <p:nvSpPr>
            <p:cNvPr id="477" name="Google Shape;477;p17"/>
            <p:cNvSpPr/>
            <p:nvPr/>
          </p:nvSpPr>
          <p:spPr>
            <a:xfrm>
              <a:off x="2970276" y="5317235"/>
              <a:ext cx="160020" cy="102108"/>
            </a:xfrm>
            <a:prstGeom prst="rect">
              <a:avLst/>
            </a:prstGeom>
            <a:blipFill rotWithShape="1">
              <a:blip r:embed="rId2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8" name="Google Shape;478;p17"/>
            <p:cNvSpPr/>
            <p:nvPr/>
          </p:nvSpPr>
          <p:spPr>
            <a:xfrm>
              <a:off x="3150108" y="5317235"/>
              <a:ext cx="126492" cy="102108"/>
            </a:xfrm>
            <a:prstGeom prst="rect">
              <a:avLst/>
            </a:prstGeom>
            <a:blipFill rotWithShape="1">
              <a:blip r:embed="rId2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79" name="Google Shape;479;p17"/>
          <p:cNvSpPr/>
          <p:nvPr/>
        </p:nvSpPr>
        <p:spPr>
          <a:xfrm>
            <a:off x="3332988" y="5288279"/>
            <a:ext cx="77724" cy="128015"/>
          </a:xfrm>
          <a:prstGeom prst="rect">
            <a:avLst/>
          </a:prstGeom>
          <a:blipFill rotWithShape="1">
            <a:blip r:embed="rId2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480" name="Google Shape;480;p17"/>
          <p:cNvGrpSpPr/>
          <p:nvPr/>
        </p:nvGrpSpPr>
        <p:grpSpPr>
          <a:xfrm>
            <a:off x="5295900" y="5739384"/>
            <a:ext cx="300227" cy="135636"/>
            <a:chOff x="5295900" y="5739384"/>
            <a:chExt cx="300227" cy="135636"/>
          </a:xfrm>
        </p:grpSpPr>
        <p:sp>
          <p:nvSpPr>
            <p:cNvPr id="481" name="Google Shape;481;p17"/>
            <p:cNvSpPr/>
            <p:nvPr/>
          </p:nvSpPr>
          <p:spPr>
            <a:xfrm>
              <a:off x="5295900" y="5739384"/>
              <a:ext cx="68580" cy="134112"/>
            </a:xfrm>
            <a:prstGeom prst="rect">
              <a:avLst/>
            </a:prstGeom>
            <a:blipFill rotWithShape="1">
              <a:blip r:embed="rId3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2" name="Google Shape;482;p17"/>
            <p:cNvSpPr/>
            <p:nvPr/>
          </p:nvSpPr>
          <p:spPr>
            <a:xfrm>
              <a:off x="5385815" y="5772912"/>
              <a:ext cx="210312" cy="102108"/>
            </a:xfrm>
            <a:prstGeom prst="rect">
              <a:avLst/>
            </a:prstGeom>
            <a:blipFill rotWithShape="1">
              <a:blip r:embed="rId3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83" name="Google Shape;483;p17"/>
          <p:cNvGrpSpPr/>
          <p:nvPr/>
        </p:nvGrpSpPr>
        <p:grpSpPr>
          <a:xfrm>
            <a:off x="3890771" y="5907024"/>
            <a:ext cx="3116581" cy="67310"/>
            <a:chOff x="3890771" y="5907024"/>
            <a:chExt cx="3116581" cy="67310"/>
          </a:xfrm>
        </p:grpSpPr>
        <p:sp>
          <p:nvSpPr>
            <p:cNvPr id="484" name="Google Shape;484;p17"/>
            <p:cNvSpPr/>
            <p:nvPr/>
          </p:nvSpPr>
          <p:spPr>
            <a:xfrm>
              <a:off x="3890771" y="5946648"/>
              <a:ext cx="3068320" cy="0"/>
            </a:xfrm>
            <a:custGeom>
              <a:avLst/>
              <a:gdLst/>
              <a:ahLst/>
              <a:cxnLst/>
              <a:rect l="l" t="t" r="r" b="b"/>
              <a:pathLst>
                <a:path w="3068320" h="120000" extrusionOk="0">
                  <a:moveTo>
                    <a:pt x="3067811" y="0"/>
                  </a:moveTo>
                  <a:lnTo>
                    <a:pt x="3067811" y="0"/>
                  </a:lnTo>
                  <a:lnTo>
                    <a:pt x="0" y="0"/>
                  </a:lnTo>
                </a:path>
              </a:pathLst>
            </a:custGeom>
            <a:noFill/>
            <a:ln w="1827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5" name="Google Shape;485;p17"/>
            <p:cNvSpPr/>
            <p:nvPr/>
          </p:nvSpPr>
          <p:spPr>
            <a:xfrm>
              <a:off x="6923532" y="5907024"/>
              <a:ext cx="83820" cy="67310"/>
            </a:xfrm>
            <a:custGeom>
              <a:avLst/>
              <a:gdLst/>
              <a:ahLst/>
              <a:cxnLst/>
              <a:rect l="l" t="t" r="r" b="b"/>
              <a:pathLst>
                <a:path w="83820" h="67310" extrusionOk="0">
                  <a:moveTo>
                    <a:pt x="27939" y="67055"/>
                  </a:moveTo>
                  <a:lnTo>
                    <a:pt x="5079" y="67055"/>
                  </a:lnTo>
                  <a:lnTo>
                    <a:pt x="15239" y="39623"/>
                  </a:lnTo>
                  <a:lnTo>
                    <a:pt x="0" y="0"/>
                  </a:lnTo>
                  <a:lnTo>
                    <a:pt x="83819" y="39623"/>
                  </a:lnTo>
                  <a:lnTo>
                    <a:pt x="27939" y="67055"/>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86" name="Google Shape;486;p17"/>
          <p:cNvSpPr txBox="1"/>
          <p:nvPr/>
        </p:nvSpPr>
        <p:spPr>
          <a:xfrm>
            <a:off x="4751868" y="7436195"/>
            <a:ext cx="233045" cy="18224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90" name="Shape 490"/>
        <p:cNvGrpSpPr/>
        <p:nvPr/>
      </p:nvGrpSpPr>
      <p:grpSpPr>
        <a:xfrm>
          <a:off x="0" y="0"/>
          <a:ext cx="0" cy="0"/>
          <a:chOff x="0" y="0"/>
          <a:chExt cx="0" cy="0"/>
        </a:xfrm>
      </p:grpSpPr>
      <p:sp>
        <p:nvSpPr>
          <p:cNvPr id="491" name="Google Shape;491;p18"/>
          <p:cNvSpPr/>
          <p:nvPr/>
        </p:nvSpPr>
        <p:spPr>
          <a:xfrm>
            <a:off x="161544" y="6946391"/>
            <a:ext cx="502920" cy="502920"/>
          </a:xfrm>
          <a:custGeom>
            <a:avLst/>
            <a:gdLst/>
            <a:ahLst/>
            <a:cxnLst/>
            <a:rect l="l" t="t" r="r" b="b"/>
            <a:pathLst>
              <a:path w="502920" h="502920" extrusionOk="0">
                <a:moveTo>
                  <a:pt x="251459" y="502919"/>
                </a:moveTo>
                <a:lnTo>
                  <a:pt x="206310" y="498862"/>
                </a:lnTo>
                <a:lnTo>
                  <a:pt x="163795" y="487165"/>
                </a:lnTo>
                <a:lnTo>
                  <a:pt x="124629" y="468545"/>
                </a:lnTo>
                <a:lnTo>
                  <a:pt x="89527" y="443716"/>
                </a:lnTo>
                <a:lnTo>
                  <a:pt x="59203" y="413392"/>
                </a:lnTo>
                <a:lnTo>
                  <a:pt x="34374" y="378290"/>
                </a:lnTo>
                <a:lnTo>
                  <a:pt x="15754" y="339124"/>
                </a:lnTo>
                <a:lnTo>
                  <a:pt x="4057" y="296609"/>
                </a:lnTo>
                <a:lnTo>
                  <a:pt x="0" y="251459"/>
                </a:lnTo>
                <a:lnTo>
                  <a:pt x="4057" y="206310"/>
                </a:lnTo>
                <a:lnTo>
                  <a:pt x="15754" y="163795"/>
                </a:lnTo>
                <a:lnTo>
                  <a:pt x="34374" y="124629"/>
                </a:lnTo>
                <a:lnTo>
                  <a:pt x="59203" y="89527"/>
                </a:lnTo>
                <a:lnTo>
                  <a:pt x="89527" y="59203"/>
                </a:lnTo>
                <a:lnTo>
                  <a:pt x="124629" y="34374"/>
                </a:lnTo>
                <a:lnTo>
                  <a:pt x="163795" y="15754"/>
                </a:lnTo>
                <a:lnTo>
                  <a:pt x="206310" y="4057"/>
                </a:lnTo>
                <a:lnTo>
                  <a:pt x="251459" y="0"/>
                </a:lnTo>
                <a:lnTo>
                  <a:pt x="296609" y="4057"/>
                </a:lnTo>
                <a:lnTo>
                  <a:pt x="339124" y="15754"/>
                </a:lnTo>
                <a:lnTo>
                  <a:pt x="378290" y="34374"/>
                </a:lnTo>
                <a:lnTo>
                  <a:pt x="413392" y="59203"/>
                </a:lnTo>
                <a:lnTo>
                  <a:pt x="443716" y="89527"/>
                </a:lnTo>
                <a:lnTo>
                  <a:pt x="468545" y="124629"/>
                </a:lnTo>
                <a:lnTo>
                  <a:pt x="487165" y="163795"/>
                </a:lnTo>
                <a:lnTo>
                  <a:pt x="498862" y="206310"/>
                </a:lnTo>
                <a:lnTo>
                  <a:pt x="502919" y="251459"/>
                </a:lnTo>
                <a:lnTo>
                  <a:pt x="498862" y="296609"/>
                </a:lnTo>
                <a:lnTo>
                  <a:pt x="487165" y="339124"/>
                </a:lnTo>
                <a:lnTo>
                  <a:pt x="468545" y="378290"/>
                </a:lnTo>
                <a:lnTo>
                  <a:pt x="443716" y="413392"/>
                </a:lnTo>
                <a:lnTo>
                  <a:pt x="413392" y="443716"/>
                </a:lnTo>
                <a:lnTo>
                  <a:pt x="378290" y="468545"/>
                </a:lnTo>
                <a:lnTo>
                  <a:pt x="339124" y="487165"/>
                </a:lnTo>
                <a:lnTo>
                  <a:pt x="296609" y="498862"/>
                </a:lnTo>
                <a:lnTo>
                  <a:pt x="251459" y="502919"/>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2" name="Google Shape;492;p18"/>
          <p:cNvSpPr txBox="1"/>
          <p:nvPr>
            <p:ph type="title"/>
          </p:nvPr>
        </p:nvSpPr>
        <p:spPr>
          <a:xfrm>
            <a:off x="1979245" y="353158"/>
            <a:ext cx="6604634"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solidFill>
                  <a:srgbClr val="00AF50"/>
                </a:solidFill>
              </a:rPr>
              <a:t>Multicore Programming (Cont.)</a:t>
            </a:r>
            <a:endParaRPr>
              <a:solidFill>
                <a:srgbClr val="00AF50"/>
              </a:solidFill>
            </a:endParaRPr>
          </a:p>
        </p:txBody>
      </p:sp>
      <p:sp>
        <p:nvSpPr>
          <p:cNvPr id="493" name="Google Shape;493;p18"/>
          <p:cNvSpPr txBox="1"/>
          <p:nvPr/>
        </p:nvSpPr>
        <p:spPr>
          <a:xfrm>
            <a:off x="4751868" y="7436195"/>
            <a:ext cx="233045" cy="18224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494" name="Google Shape;494;p18"/>
          <p:cNvSpPr txBox="1"/>
          <p:nvPr/>
        </p:nvSpPr>
        <p:spPr>
          <a:xfrm>
            <a:off x="759934" y="1377347"/>
            <a:ext cx="8372475" cy="5027295"/>
          </a:xfrm>
          <a:prstGeom prst="rect">
            <a:avLst/>
          </a:prstGeom>
          <a:noFill/>
          <a:ln>
            <a:noFill/>
          </a:ln>
        </p:spPr>
        <p:txBody>
          <a:bodyPr spcFirstLastPara="1" wrap="square" lIns="0" tIns="130175" rIns="0" bIns="0" anchor="t" anchorCtr="0">
            <a:spAutoFit/>
          </a:bodyPr>
          <a:lstStyle/>
          <a:p>
            <a:pPr marL="390525" marR="0" lvl="0" indent="-378460" algn="l" rtl="0">
              <a:lnSpc>
                <a:spcPct val="100000"/>
              </a:lnSpc>
              <a:spcBef>
                <a:spcPts val="0"/>
              </a:spcBef>
              <a:spcAft>
                <a:spcPts val="0"/>
              </a:spcAft>
              <a:buClr>
                <a:srgbClr val="993300"/>
              </a:buClr>
              <a:buSzPts val="2655"/>
              <a:buFont typeface="Times New Roman" panose="02020603050405020304"/>
              <a:buChar char=""/>
            </a:pPr>
            <a:r>
              <a:rPr lang="en-US" sz="2950">
                <a:solidFill>
                  <a:schemeClr val="dk1"/>
                </a:solidFill>
                <a:latin typeface="Arial" panose="020B0604020202020204"/>
                <a:ea typeface="Arial" panose="020B0604020202020204"/>
                <a:cs typeface="Arial" panose="020B0604020202020204"/>
                <a:sym typeface="Arial" panose="020B0604020202020204"/>
              </a:rPr>
              <a:t>Types of parallelism</a:t>
            </a:r>
            <a:endParaRPr sz="2950">
              <a:solidFill>
                <a:schemeClr val="dk1"/>
              </a:solidFill>
              <a:latin typeface="Arial" panose="020B0604020202020204"/>
              <a:ea typeface="Arial" panose="020B0604020202020204"/>
              <a:cs typeface="Arial" panose="020B0604020202020204"/>
              <a:sym typeface="Arial" panose="020B0604020202020204"/>
            </a:endParaRPr>
          </a:p>
          <a:p>
            <a:pPr marL="829310" marR="5715" lvl="1" indent="-314325" algn="just" rtl="0">
              <a:lnSpc>
                <a:spcPct val="90000"/>
              </a:lnSpc>
              <a:spcBef>
                <a:spcPts val="1120"/>
              </a:spcBef>
              <a:spcAft>
                <a:spcPts val="0"/>
              </a:spcAft>
              <a:buClr>
                <a:srgbClr val="CC6600"/>
              </a:buClr>
              <a:buSzPts val="2094"/>
              <a:buFont typeface="Times New Roman" panose="02020603050405020304"/>
              <a:buChar char=""/>
            </a:pPr>
            <a:r>
              <a:rPr lang="en-US" sz="2650" b="1" i="0" u="none" strike="noStrike" cap="none">
                <a:solidFill>
                  <a:schemeClr val="dk1"/>
                </a:solidFill>
                <a:latin typeface="Arial" panose="020B0604020202020204"/>
                <a:ea typeface="Arial" panose="020B0604020202020204"/>
                <a:cs typeface="Arial" panose="020B0604020202020204"/>
                <a:sym typeface="Arial" panose="020B0604020202020204"/>
              </a:rPr>
              <a:t>Data parallelism </a:t>
            </a:r>
            <a:r>
              <a:rPr lang="en-US" sz="2650" b="0" i="0" u="none" strike="noStrike" cap="none">
                <a:solidFill>
                  <a:schemeClr val="dk1"/>
                </a:solidFill>
                <a:latin typeface="Arial" panose="020B0604020202020204"/>
                <a:ea typeface="Arial" panose="020B0604020202020204"/>
                <a:cs typeface="Arial" panose="020B0604020202020204"/>
                <a:sym typeface="Arial" panose="020B0604020202020204"/>
              </a:rPr>
              <a:t>– distributes subsets of the  same data across multiple cores, same operation  on each</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5080" lvl="1" indent="-314325" algn="just" rtl="0">
              <a:lnSpc>
                <a:spcPct val="108000"/>
              </a:lnSpc>
              <a:spcBef>
                <a:spcPts val="1145"/>
              </a:spcBef>
              <a:spcAft>
                <a:spcPts val="0"/>
              </a:spcAft>
              <a:buClr>
                <a:srgbClr val="CC6600"/>
              </a:buClr>
              <a:buSzPts val="2094"/>
              <a:buFont typeface="Times New Roman" panose="02020603050405020304"/>
              <a:buChar char=""/>
            </a:pPr>
            <a:r>
              <a:rPr lang="en-US" sz="2650" b="1" i="0" u="none" strike="noStrike" cap="none">
                <a:solidFill>
                  <a:schemeClr val="dk1"/>
                </a:solidFill>
                <a:latin typeface="Arial" panose="020B0604020202020204"/>
                <a:ea typeface="Arial" panose="020B0604020202020204"/>
                <a:cs typeface="Arial" panose="020B0604020202020204"/>
                <a:sym typeface="Arial" panose="020B0604020202020204"/>
              </a:rPr>
              <a:t>Task parallelism </a:t>
            </a:r>
            <a:r>
              <a:rPr lang="en-US" sz="2650" b="0" i="0" u="none" strike="noStrike" cap="none">
                <a:solidFill>
                  <a:schemeClr val="dk1"/>
                </a:solidFill>
                <a:latin typeface="Arial" panose="020B0604020202020204"/>
                <a:ea typeface="Arial" panose="020B0604020202020204"/>
                <a:cs typeface="Arial" panose="020B0604020202020204"/>
                <a:sym typeface="Arial" panose="020B0604020202020204"/>
              </a:rPr>
              <a:t>– distributing threads across  cores, each thread performing unique operation</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90525" marR="5715" lvl="0" indent="-378460" algn="just" rtl="0">
              <a:lnSpc>
                <a:spcPct val="108000"/>
              </a:lnSpc>
              <a:spcBef>
                <a:spcPts val="1245"/>
              </a:spcBef>
              <a:spcAft>
                <a:spcPts val="0"/>
              </a:spcAft>
              <a:buClr>
                <a:srgbClr val="993300"/>
              </a:buClr>
              <a:buSzPts val="2655"/>
              <a:buFont typeface="Times New Roman" panose="02020603050405020304"/>
              <a:buChar char=""/>
            </a:pPr>
            <a:r>
              <a:rPr lang="en-US" sz="2950">
                <a:solidFill>
                  <a:schemeClr val="dk1"/>
                </a:solidFill>
                <a:latin typeface="Arial" panose="020B0604020202020204"/>
                <a:ea typeface="Arial" panose="020B0604020202020204"/>
                <a:cs typeface="Arial" panose="020B0604020202020204"/>
                <a:sym typeface="Arial" panose="020B0604020202020204"/>
              </a:rPr>
              <a:t>As # of threads grows, so does architectural  support for threading</a:t>
            </a:r>
            <a:endParaRPr sz="2950">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just" rtl="0">
              <a:lnSpc>
                <a:spcPct val="100000"/>
              </a:lnSpc>
              <a:spcBef>
                <a:spcPts val="755"/>
              </a:spcBef>
              <a:spcAft>
                <a:spcPts val="0"/>
              </a:spcAft>
              <a:buClr>
                <a:srgbClr val="CC6600"/>
              </a:buClr>
              <a:buSzPts val="2094"/>
              <a:buFont typeface="Times New Roman" panose="02020603050405020304"/>
              <a:buChar char=""/>
            </a:pPr>
            <a:r>
              <a:rPr lang="en-US" sz="2650" b="0" i="0" u="none" strike="noStrike" cap="none">
                <a:solidFill>
                  <a:schemeClr val="dk1"/>
                </a:solidFill>
                <a:latin typeface="Arial" panose="020B0604020202020204"/>
                <a:ea typeface="Arial" panose="020B0604020202020204"/>
                <a:cs typeface="Arial" panose="020B0604020202020204"/>
                <a:sym typeface="Arial" panose="020B0604020202020204"/>
              </a:rPr>
              <a:t>CPUs have cores as well as </a:t>
            </a:r>
            <a:r>
              <a:rPr lang="en-US" sz="2650" b="1" i="1" u="none" strike="noStrike" cap="none">
                <a:solidFill>
                  <a:schemeClr val="dk1"/>
                </a:solidFill>
                <a:latin typeface="Arial" panose="020B0604020202020204"/>
                <a:ea typeface="Arial" panose="020B0604020202020204"/>
                <a:cs typeface="Arial" panose="020B0604020202020204"/>
                <a:sym typeface="Arial" panose="020B0604020202020204"/>
              </a:rPr>
              <a:t>hardware threads</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5715" lvl="1" indent="-314325" algn="just" rtl="0">
              <a:lnSpc>
                <a:spcPct val="107000"/>
              </a:lnSpc>
              <a:spcBef>
                <a:spcPts val="1160"/>
              </a:spcBef>
              <a:spcAft>
                <a:spcPts val="0"/>
              </a:spcAft>
              <a:buClr>
                <a:srgbClr val="CC6600"/>
              </a:buClr>
              <a:buSzPts val="2094"/>
              <a:buFont typeface="Times New Roman" panose="02020603050405020304"/>
              <a:buChar char=""/>
            </a:pPr>
            <a:r>
              <a:rPr lang="en-US" sz="2650" b="0" i="0" u="none" strike="noStrike" cap="none">
                <a:solidFill>
                  <a:schemeClr val="dk1"/>
                </a:solidFill>
                <a:latin typeface="Arial" panose="020B0604020202020204"/>
                <a:ea typeface="Arial" panose="020B0604020202020204"/>
                <a:cs typeface="Arial" panose="020B0604020202020204"/>
                <a:sym typeface="Arial" panose="020B0604020202020204"/>
              </a:rPr>
              <a:t>Consider Oracle SPARC T4 with 8 cores, and 8  hardware threads per core</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95" name="Google Shape;495;p18"/>
          <p:cNvSpPr txBox="1"/>
          <p:nvPr/>
        </p:nvSpPr>
        <p:spPr>
          <a:xfrm>
            <a:off x="1931923" y="7020572"/>
            <a:ext cx="2503170" cy="259715"/>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1500">
                <a:solidFill>
                  <a:srgbClr val="999900"/>
                </a:solidFill>
                <a:latin typeface="Arial" panose="020B0604020202020204"/>
                <a:ea typeface="Arial" panose="020B0604020202020204"/>
                <a:cs typeface="Arial" panose="020B0604020202020204"/>
                <a:sym typeface="Arial" panose="020B0604020202020204"/>
              </a:rPr>
              <a:t>CS-2006 Operating Systems</a:t>
            </a:r>
            <a:endParaRPr sz="1500">
              <a:solidFill>
                <a:schemeClr val="dk1"/>
              </a:solidFill>
              <a:latin typeface="Arial" panose="020B0604020202020204"/>
              <a:ea typeface="Arial" panose="020B0604020202020204"/>
              <a:cs typeface="Arial" panose="020B0604020202020204"/>
              <a:sym typeface="Arial" panose="020B0604020202020204"/>
            </a:endParaRPr>
          </a:p>
        </p:txBody>
      </p:sp>
      <p:sp>
        <p:nvSpPr>
          <p:cNvPr id="496" name="Google Shape;496;p18"/>
          <p:cNvSpPr txBox="1"/>
          <p:nvPr/>
        </p:nvSpPr>
        <p:spPr>
          <a:xfrm>
            <a:off x="286004" y="7061707"/>
            <a:ext cx="253365" cy="259715"/>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1500">
                <a:solidFill>
                  <a:srgbClr val="FFFFFF"/>
                </a:solidFill>
                <a:latin typeface="Arial" panose="020B0604020202020204"/>
                <a:ea typeface="Arial" panose="020B0604020202020204"/>
                <a:cs typeface="Arial" panose="020B0604020202020204"/>
                <a:sym typeface="Arial" panose="020B0604020202020204"/>
              </a:rPr>
              <a:t>18</a:t>
            </a:r>
            <a:endParaRPr sz="15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00" name="Shape 500"/>
        <p:cNvGrpSpPr/>
        <p:nvPr/>
      </p:nvGrpSpPr>
      <p:grpSpPr>
        <a:xfrm>
          <a:off x="0" y="0"/>
          <a:ext cx="0" cy="0"/>
          <a:chOff x="0" y="0"/>
          <a:chExt cx="0" cy="0"/>
        </a:xfrm>
      </p:grpSpPr>
      <p:sp>
        <p:nvSpPr>
          <p:cNvPr id="501" name="Google Shape;501;p19"/>
          <p:cNvSpPr txBox="1"/>
          <p:nvPr>
            <p:ph type="title"/>
          </p:nvPr>
        </p:nvSpPr>
        <p:spPr>
          <a:xfrm>
            <a:off x="1749003" y="357737"/>
            <a:ext cx="7172959"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User Threads and Kernel Threads</a:t>
            </a:r>
            <a:endParaRPr lang="en-US"/>
          </a:p>
        </p:txBody>
      </p:sp>
      <p:sp>
        <p:nvSpPr>
          <p:cNvPr id="502" name="Google Shape;502;p19"/>
          <p:cNvSpPr txBox="1"/>
          <p:nvPr/>
        </p:nvSpPr>
        <p:spPr>
          <a:xfrm>
            <a:off x="4751868" y="7436195"/>
            <a:ext cx="233045" cy="18224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503" name="Google Shape;503;p19"/>
          <p:cNvSpPr txBox="1"/>
          <p:nvPr/>
        </p:nvSpPr>
        <p:spPr>
          <a:xfrm>
            <a:off x="974882" y="1395614"/>
            <a:ext cx="8380730" cy="4558665"/>
          </a:xfrm>
          <a:prstGeom prst="rect">
            <a:avLst/>
          </a:prstGeom>
          <a:noFill/>
          <a:ln>
            <a:noFill/>
          </a:ln>
        </p:spPr>
        <p:txBody>
          <a:bodyPr spcFirstLastPara="1" wrap="square" lIns="0" tIns="62225" rIns="0" bIns="0" anchor="t" anchorCtr="0">
            <a:spAutoFit/>
          </a:bodyPr>
          <a:lstStyle/>
          <a:p>
            <a:pPr marL="390525" marR="0" lvl="0" indent="-378460" algn="l" rtl="0">
              <a:lnSpc>
                <a:spcPct val="100000"/>
              </a:lnSpc>
              <a:spcBef>
                <a:spcPts val="0"/>
              </a:spcBef>
              <a:spcAft>
                <a:spcPts val="0"/>
              </a:spcAft>
              <a:buClr>
                <a:srgbClr val="993300"/>
              </a:buClr>
              <a:buSzPts val="1755"/>
              <a:buFont typeface="Times New Roman" panose="02020603050405020304"/>
              <a:buChar char=""/>
            </a:pPr>
            <a:r>
              <a:rPr lang="en-US" sz="1950" b="1">
                <a:solidFill>
                  <a:srgbClr val="3366FF"/>
                </a:solidFill>
                <a:latin typeface="Arial" panose="020B0604020202020204"/>
                <a:ea typeface="Arial" panose="020B0604020202020204"/>
                <a:cs typeface="Arial" panose="020B0604020202020204"/>
                <a:sym typeface="Arial" panose="020B0604020202020204"/>
              </a:rPr>
              <a:t>User threads </a:t>
            </a:r>
            <a:r>
              <a:rPr lang="en-US" sz="1950">
                <a:solidFill>
                  <a:schemeClr val="dk1"/>
                </a:solidFill>
                <a:latin typeface="Arial" panose="020B0604020202020204"/>
                <a:ea typeface="Arial" panose="020B0604020202020204"/>
                <a:cs typeface="Arial" panose="020B0604020202020204"/>
                <a:sym typeface="Arial" panose="020B0604020202020204"/>
              </a:rPr>
              <a:t>- management done by user-level threads library</a:t>
            </a:r>
            <a:endParaRPr sz="1950">
              <a:solidFill>
                <a:schemeClr val="dk1"/>
              </a:solidFill>
              <a:latin typeface="Arial" panose="020B0604020202020204"/>
              <a:ea typeface="Arial" panose="020B0604020202020204"/>
              <a:cs typeface="Arial" panose="020B0604020202020204"/>
              <a:sym typeface="Arial" panose="020B0604020202020204"/>
            </a:endParaRPr>
          </a:p>
          <a:p>
            <a:pPr marL="390525" marR="5080" lvl="0" indent="-378460" algn="l" rtl="0">
              <a:lnSpc>
                <a:spcPct val="97000"/>
              </a:lnSpc>
              <a:spcBef>
                <a:spcPts val="825"/>
              </a:spcBef>
              <a:spcAft>
                <a:spcPts val="0"/>
              </a:spcAft>
              <a:buClr>
                <a:srgbClr val="993300"/>
              </a:buClr>
              <a:buSzPts val="1755"/>
              <a:buFont typeface="Times New Roman" panose="02020603050405020304"/>
              <a:buChar char=""/>
            </a:pPr>
            <a:r>
              <a:rPr lang="en-US" sz="1950">
                <a:solidFill>
                  <a:schemeClr val="dk1"/>
                </a:solidFill>
                <a:latin typeface="Arial" panose="020B0604020202020204"/>
                <a:ea typeface="Arial" panose="020B0604020202020204"/>
                <a:cs typeface="Arial" panose="020B0604020202020204"/>
                <a:sym typeface="Arial" panose="020B0604020202020204"/>
              </a:rPr>
              <a:t>The thread library contains code for creating and destroying threads, for  passing message and data between threads, for scheduling thread  execution and for saving and restoring thread contexts</a:t>
            </a:r>
            <a:endParaRPr sz="195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395"/>
              </a:spcBef>
              <a:spcAft>
                <a:spcPts val="0"/>
              </a:spcAft>
              <a:buClr>
                <a:srgbClr val="993300"/>
              </a:buClr>
              <a:buSzPts val="1755"/>
              <a:buFont typeface="Times New Roman" panose="02020603050405020304"/>
              <a:buChar char=""/>
            </a:pPr>
            <a:r>
              <a:rPr lang="en-US" sz="1950">
                <a:solidFill>
                  <a:schemeClr val="dk1"/>
                </a:solidFill>
                <a:latin typeface="Arial" panose="020B0604020202020204"/>
                <a:ea typeface="Arial" panose="020B0604020202020204"/>
                <a:cs typeface="Arial" panose="020B0604020202020204"/>
                <a:sym typeface="Arial" panose="020B0604020202020204"/>
              </a:rPr>
              <a:t>Three primary thread libraries:</a:t>
            </a:r>
            <a:endParaRPr sz="1950">
              <a:solidFill>
                <a:schemeClr val="dk1"/>
              </a:solidFill>
              <a:latin typeface="Arial" panose="020B0604020202020204"/>
              <a:ea typeface="Arial" panose="020B0604020202020204"/>
              <a:cs typeface="Arial" panose="020B0604020202020204"/>
              <a:sym typeface="Arial" panose="020B0604020202020204"/>
            </a:endParaRPr>
          </a:p>
          <a:p>
            <a:pPr marL="887095" marR="0" lvl="1" indent="-372110" algn="l" rtl="0">
              <a:lnSpc>
                <a:spcPct val="100000"/>
              </a:lnSpc>
              <a:spcBef>
                <a:spcPts val="315"/>
              </a:spcBef>
              <a:spcAft>
                <a:spcPts val="0"/>
              </a:spcAft>
              <a:buClr>
                <a:srgbClr val="CC6600"/>
              </a:buClr>
              <a:buSzPts val="1304"/>
              <a:buFont typeface="Times New Roman" panose="02020603050405020304"/>
              <a:buChar char=""/>
            </a:pPr>
            <a:r>
              <a:rPr lang="en-US" sz="1650" b="0" i="0" u="none" strike="noStrike" cap="none">
                <a:solidFill>
                  <a:schemeClr val="dk1"/>
                </a:solidFill>
                <a:latin typeface="Arial" panose="020B0604020202020204"/>
                <a:ea typeface="Arial" panose="020B0604020202020204"/>
                <a:cs typeface="Arial" panose="020B0604020202020204"/>
                <a:sym typeface="Arial" panose="020B0604020202020204"/>
              </a:rPr>
              <a:t>POSIX </a:t>
            </a:r>
            <a:r>
              <a:rPr lang="en-US" sz="1650" b="1" i="0" u="none" strike="noStrike" cap="none">
                <a:solidFill>
                  <a:srgbClr val="3366FF"/>
                </a:solidFill>
                <a:latin typeface="Arial" panose="020B0604020202020204"/>
                <a:ea typeface="Arial" panose="020B0604020202020204"/>
                <a:cs typeface="Arial" panose="020B0604020202020204"/>
                <a:sym typeface="Arial" panose="020B0604020202020204"/>
              </a:rPr>
              <a:t>Pthreads</a:t>
            </a:r>
            <a:endParaRPr sz="1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87095" marR="0" lvl="1" indent="-372110" algn="l" rtl="0">
              <a:lnSpc>
                <a:spcPct val="100000"/>
              </a:lnSpc>
              <a:spcBef>
                <a:spcPts val="300"/>
              </a:spcBef>
              <a:spcAft>
                <a:spcPts val="0"/>
              </a:spcAft>
              <a:buClr>
                <a:srgbClr val="CC6600"/>
              </a:buClr>
              <a:buSzPts val="1304"/>
              <a:buFont typeface="Times New Roman" panose="02020603050405020304"/>
              <a:buChar char=""/>
            </a:pPr>
            <a:r>
              <a:rPr lang="en-US" sz="1650" b="0" i="0" u="none" strike="noStrike" cap="none">
                <a:solidFill>
                  <a:schemeClr val="dk1"/>
                </a:solidFill>
                <a:latin typeface="Arial" panose="020B0604020202020204"/>
                <a:ea typeface="Arial" panose="020B0604020202020204"/>
                <a:cs typeface="Arial" panose="020B0604020202020204"/>
                <a:sym typeface="Arial" panose="020B0604020202020204"/>
              </a:rPr>
              <a:t>Windows threads</a:t>
            </a:r>
            <a:endParaRPr sz="1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87095" marR="0" lvl="1" indent="-372110" algn="l" rtl="0">
              <a:lnSpc>
                <a:spcPct val="100000"/>
              </a:lnSpc>
              <a:spcBef>
                <a:spcPts val="300"/>
              </a:spcBef>
              <a:spcAft>
                <a:spcPts val="0"/>
              </a:spcAft>
              <a:buClr>
                <a:srgbClr val="CC6600"/>
              </a:buClr>
              <a:buSzPts val="1304"/>
              <a:buFont typeface="Times New Roman" panose="02020603050405020304"/>
              <a:buChar char=""/>
            </a:pPr>
            <a:r>
              <a:rPr lang="en-US" sz="1650" b="0" i="0" u="none" strike="noStrike" cap="none">
                <a:solidFill>
                  <a:schemeClr val="dk1"/>
                </a:solidFill>
                <a:latin typeface="Arial" panose="020B0604020202020204"/>
                <a:ea typeface="Arial" panose="020B0604020202020204"/>
                <a:cs typeface="Arial" panose="020B0604020202020204"/>
                <a:sym typeface="Arial" panose="020B0604020202020204"/>
              </a:rPr>
              <a:t>Java threads</a:t>
            </a:r>
            <a:endParaRPr sz="1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370"/>
              </a:spcBef>
              <a:spcAft>
                <a:spcPts val="0"/>
              </a:spcAft>
              <a:buClr>
                <a:srgbClr val="993300"/>
              </a:buClr>
              <a:buSzPts val="1755"/>
              <a:buFont typeface="Times New Roman" panose="02020603050405020304"/>
              <a:buChar char=""/>
            </a:pPr>
            <a:r>
              <a:rPr lang="en-US" sz="1950" b="1">
                <a:solidFill>
                  <a:srgbClr val="3366FF"/>
                </a:solidFill>
                <a:latin typeface="Arial" panose="020B0604020202020204"/>
                <a:ea typeface="Arial" panose="020B0604020202020204"/>
                <a:cs typeface="Arial" panose="020B0604020202020204"/>
                <a:sym typeface="Arial" panose="020B0604020202020204"/>
              </a:rPr>
              <a:t>Kernel threads </a:t>
            </a:r>
            <a:r>
              <a:rPr lang="en-US" sz="1950">
                <a:solidFill>
                  <a:schemeClr val="dk1"/>
                </a:solidFill>
                <a:latin typeface="Arial" panose="020B0604020202020204"/>
                <a:ea typeface="Arial" panose="020B0604020202020204"/>
                <a:cs typeface="Arial" panose="020B0604020202020204"/>
                <a:sym typeface="Arial" panose="020B0604020202020204"/>
              </a:rPr>
              <a:t>- Operating System managed threads acting on kernel</a:t>
            </a:r>
            <a:endParaRPr sz="195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395"/>
              </a:spcBef>
              <a:spcAft>
                <a:spcPts val="0"/>
              </a:spcAft>
              <a:buClr>
                <a:srgbClr val="993300"/>
              </a:buClr>
              <a:buSzPts val="1755"/>
              <a:buFont typeface="Times New Roman" panose="02020603050405020304"/>
              <a:buChar char=""/>
            </a:pPr>
            <a:r>
              <a:rPr lang="en-US" sz="1950">
                <a:solidFill>
                  <a:schemeClr val="dk1"/>
                </a:solidFill>
                <a:latin typeface="Arial" panose="020B0604020202020204"/>
                <a:ea typeface="Arial" panose="020B0604020202020204"/>
                <a:cs typeface="Arial" panose="020B0604020202020204"/>
                <a:sym typeface="Arial" panose="020B0604020202020204"/>
              </a:rPr>
              <a:t>Examples – virtually all general purpose operating systems, including:</a:t>
            </a:r>
            <a:endParaRPr sz="1950">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315"/>
              </a:spcBef>
              <a:spcAft>
                <a:spcPts val="0"/>
              </a:spcAft>
              <a:buClr>
                <a:srgbClr val="CC6600"/>
              </a:buClr>
              <a:buSzPts val="1304"/>
              <a:buFont typeface="Times New Roman" panose="02020603050405020304"/>
              <a:buChar char=""/>
            </a:pPr>
            <a:r>
              <a:rPr lang="en-US" sz="1650" b="0" i="0" u="none" strike="noStrike" cap="none">
                <a:solidFill>
                  <a:schemeClr val="dk1"/>
                </a:solidFill>
                <a:latin typeface="Arial" panose="020B0604020202020204"/>
                <a:ea typeface="Arial" panose="020B0604020202020204"/>
                <a:cs typeface="Arial" panose="020B0604020202020204"/>
                <a:sym typeface="Arial" panose="020B0604020202020204"/>
              </a:rPr>
              <a:t>Windows</a:t>
            </a:r>
            <a:endParaRPr sz="1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285"/>
              </a:spcBef>
              <a:spcAft>
                <a:spcPts val="0"/>
              </a:spcAft>
              <a:buClr>
                <a:srgbClr val="CC6600"/>
              </a:buClr>
              <a:buSzPts val="1304"/>
              <a:buFont typeface="Times New Roman" panose="02020603050405020304"/>
              <a:buChar char=""/>
            </a:pPr>
            <a:r>
              <a:rPr lang="en-US" sz="1650" b="0" i="0" u="none" strike="noStrike" cap="none">
                <a:solidFill>
                  <a:schemeClr val="dk1"/>
                </a:solidFill>
                <a:latin typeface="Arial" panose="020B0604020202020204"/>
                <a:ea typeface="Arial" panose="020B0604020202020204"/>
                <a:cs typeface="Arial" panose="020B0604020202020204"/>
                <a:sym typeface="Arial" panose="020B0604020202020204"/>
              </a:rPr>
              <a:t>Solaris</a:t>
            </a:r>
            <a:endParaRPr sz="1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300"/>
              </a:spcBef>
              <a:spcAft>
                <a:spcPts val="0"/>
              </a:spcAft>
              <a:buClr>
                <a:srgbClr val="CC6600"/>
              </a:buClr>
              <a:buSzPts val="1304"/>
              <a:buFont typeface="Times New Roman" panose="02020603050405020304"/>
              <a:buChar char=""/>
            </a:pPr>
            <a:r>
              <a:rPr lang="en-US" sz="1650" b="0" i="0" u="none" strike="noStrike" cap="none">
                <a:solidFill>
                  <a:schemeClr val="dk1"/>
                </a:solidFill>
                <a:latin typeface="Arial" panose="020B0604020202020204"/>
                <a:ea typeface="Arial" panose="020B0604020202020204"/>
                <a:cs typeface="Arial" panose="020B0604020202020204"/>
                <a:sym typeface="Arial" panose="020B0604020202020204"/>
              </a:rPr>
              <a:t>Linux</a:t>
            </a:r>
            <a:endParaRPr sz="1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300"/>
              </a:spcBef>
              <a:spcAft>
                <a:spcPts val="0"/>
              </a:spcAft>
              <a:buClr>
                <a:srgbClr val="CC6600"/>
              </a:buClr>
              <a:buSzPts val="1304"/>
              <a:buFont typeface="Times New Roman" panose="02020603050405020304"/>
              <a:buChar char=""/>
            </a:pPr>
            <a:r>
              <a:rPr lang="en-US" sz="1650" b="0" i="0" u="none" strike="noStrike" cap="none">
                <a:solidFill>
                  <a:schemeClr val="dk1"/>
                </a:solidFill>
                <a:latin typeface="Arial" panose="020B0604020202020204"/>
                <a:ea typeface="Arial" panose="020B0604020202020204"/>
                <a:cs typeface="Arial" panose="020B0604020202020204"/>
                <a:sym typeface="Arial" panose="020B0604020202020204"/>
              </a:rPr>
              <a:t>Tru64 UNIX</a:t>
            </a:r>
            <a:endParaRPr sz="1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300"/>
              </a:spcBef>
              <a:spcAft>
                <a:spcPts val="0"/>
              </a:spcAft>
              <a:buClr>
                <a:srgbClr val="CC6600"/>
              </a:buClr>
              <a:buSzPts val="1304"/>
              <a:buFont typeface="Times New Roman" panose="02020603050405020304"/>
              <a:buChar char=""/>
            </a:pPr>
            <a:r>
              <a:rPr lang="en-US" sz="1650" b="0" i="0" u="none" strike="noStrike" cap="none">
                <a:solidFill>
                  <a:schemeClr val="dk1"/>
                </a:solidFill>
                <a:latin typeface="Arial" panose="020B0604020202020204"/>
                <a:ea typeface="Arial" panose="020B0604020202020204"/>
                <a:cs typeface="Arial" panose="020B0604020202020204"/>
                <a:sym typeface="Arial" panose="020B0604020202020204"/>
              </a:rPr>
              <a:t>Mac OS X</a:t>
            </a:r>
            <a:endParaRPr sz="16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55" name="Shape 55"/>
        <p:cNvGrpSpPr/>
        <p:nvPr/>
      </p:nvGrpSpPr>
      <p:grpSpPr>
        <a:xfrm>
          <a:off x="0" y="0"/>
          <a:ext cx="0" cy="0"/>
          <a:chOff x="0" y="0"/>
          <a:chExt cx="0" cy="0"/>
        </a:xfrm>
      </p:grpSpPr>
      <p:grpSp>
        <p:nvGrpSpPr>
          <p:cNvPr id="56" name="Google Shape;56;p2"/>
          <p:cNvGrpSpPr/>
          <p:nvPr/>
        </p:nvGrpSpPr>
        <p:grpSpPr>
          <a:xfrm>
            <a:off x="219456" y="3371088"/>
            <a:ext cx="9471787" cy="222885"/>
            <a:chOff x="219456" y="3371088"/>
            <a:chExt cx="9471787" cy="222885"/>
          </a:xfrm>
        </p:grpSpPr>
        <p:sp>
          <p:nvSpPr>
            <p:cNvPr id="57" name="Google Shape;57;p2"/>
            <p:cNvSpPr/>
            <p:nvPr/>
          </p:nvSpPr>
          <p:spPr>
            <a:xfrm>
              <a:off x="219456" y="3371088"/>
              <a:ext cx="3156585" cy="222885"/>
            </a:xfrm>
            <a:custGeom>
              <a:avLst/>
              <a:gdLst/>
              <a:ahLst/>
              <a:cxnLst/>
              <a:rect l="l" t="t" r="r" b="b"/>
              <a:pathLst>
                <a:path w="3156585" h="222885" extrusionOk="0">
                  <a:moveTo>
                    <a:pt x="3156203" y="222503"/>
                  </a:moveTo>
                  <a:lnTo>
                    <a:pt x="0" y="222503"/>
                  </a:lnTo>
                  <a:lnTo>
                    <a:pt x="0" y="0"/>
                  </a:lnTo>
                  <a:lnTo>
                    <a:pt x="3156203" y="0"/>
                  </a:lnTo>
                  <a:lnTo>
                    <a:pt x="3156203" y="222503"/>
                  </a:lnTo>
                  <a:close/>
                </a:path>
              </a:pathLst>
            </a:custGeom>
            <a:solidFill>
              <a:srgbClr val="3366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 name="Google Shape;58;p2"/>
            <p:cNvSpPr/>
            <p:nvPr/>
          </p:nvSpPr>
          <p:spPr>
            <a:xfrm>
              <a:off x="3375660" y="3371088"/>
              <a:ext cx="3157855" cy="222885"/>
            </a:xfrm>
            <a:custGeom>
              <a:avLst/>
              <a:gdLst/>
              <a:ahLst/>
              <a:cxnLst/>
              <a:rect l="l" t="t" r="r" b="b"/>
              <a:pathLst>
                <a:path w="3157854" h="222885" extrusionOk="0">
                  <a:moveTo>
                    <a:pt x="3157728" y="222503"/>
                  </a:moveTo>
                  <a:lnTo>
                    <a:pt x="0" y="222503"/>
                  </a:lnTo>
                  <a:lnTo>
                    <a:pt x="0" y="0"/>
                  </a:lnTo>
                  <a:lnTo>
                    <a:pt x="3157728" y="0"/>
                  </a:lnTo>
                  <a:lnTo>
                    <a:pt x="3157728" y="222503"/>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 name="Google Shape;59;p2"/>
            <p:cNvSpPr/>
            <p:nvPr/>
          </p:nvSpPr>
          <p:spPr>
            <a:xfrm>
              <a:off x="6533388" y="3371088"/>
              <a:ext cx="3157855" cy="222885"/>
            </a:xfrm>
            <a:custGeom>
              <a:avLst/>
              <a:gdLst/>
              <a:ahLst/>
              <a:cxnLst/>
              <a:rect l="l" t="t" r="r" b="b"/>
              <a:pathLst>
                <a:path w="3157854" h="222885" extrusionOk="0">
                  <a:moveTo>
                    <a:pt x="3157728" y="222503"/>
                  </a:moveTo>
                  <a:lnTo>
                    <a:pt x="0" y="222503"/>
                  </a:lnTo>
                  <a:lnTo>
                    <a:pt x="0" y="0"/>
                  </a:lnTo>
                  <a:lnTo>
                    <a:pt x="3157728" y="0"/>
                  </a:lnTo>
                  <a:lnTo>
                    <a:pt x="3157728" y="222503"/>
                  </a:lnTo>
                  <a:close/>
                </a:path>
              </a:pathLst>
            </a:custGeom>
            <a:solidFill>
              <a:srgbClr val="3366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0" name="Google Shape;60;p2"/>
          <p:cNvSpPr txBox="1"/>
          <p:nvPr>
            <p:ph type="title"/>
          </p:nvPr>
        </p:nvSpPr>
        <p:spPr>
          <a:xfrm>
            <a:off x="3295968" y="2585857"/>
            <a:ext cx="3533140" cy="746125"/>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4700"/>
              <a:t>Background</a:t>
            </a:r>
            <a:endParaRPr sz="4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07" name="Shape 507"/>
        <p:cNvGrpSpPr/>
        <p:nvPr/>
      </p:nvGrpSpPr>
      <p:grpSpPr>
        <a:xfrm>
          <a:off x="0" y="0"/>
          <a:ext cx="0" cy="0"/>
          <a:chOff x="0" y="0"/>
          <a:chExt cx="0" cy="0"/>
        </a:xfrm>
      </p:grpSpPr>
      <p:sp>
        <p:nvSpPr>
          <p:cNvPr id="508" name="Google Shape;508;p20"/>
          <p:cNvSpPr/>
          <p:nvPr/>
        </p:nvSpPr>
        <p:spPr>
          <a:xfrm>
            <a:off x="161544" y="6946391"/>
            <a:ext cx="502920" cy="502920"/>
          </a:xfrm>
          <a:custGeom>
            <a:avLst/>
            <a:gdLst/>
            <a:ahLst/>
            <a:cxnLst/>
            <a:rect l="l" t="t" r="r" b="b"/>
            <a:pathLst>
              <a:path w="502920" h="502920" extrusionOk="0">
                <a:moveTo>
                  <a:pt x="251459" y="502919"/>
                </a:moveTo>
                <a:lnTo>
                  <a:pt x="206310" y="498862"/>
                </a:lnTo>
                <a:lnTo>
                  <a:pt x="163795" y="487165"/>
                </a:lnTo>
                <a:lnTo>
                  <a:pt x="124629" y="468545"/>
                </a:lnTo>
                <a:lnTo>
                  <a:pt x="89527" y="443716"/>
                </a:lnTo>
                <a:lnTo>
                  <a:pt x="59203" y="413392"/>
                </a:lnTo>
                <a:lnTo>
                  <a:pt x="34374" y="378290"/>
                </a:lnTo>
                <a:lnTo>
                  <a:pt x="15754" y="339124"/>
                </a:lnTo>
                <a:lnTo>
                  <a:pt x="4057" y="296609"/>
                </a:lnTo>
                <a:lnTo>
                  <a:pt x="0" y="251459"/>
                </a:lnTo>
                <a:lnTo>
                  <a:pt x="4057" y="206310"/>
                </a:lnTo>
                <a:lnTo>
                  <a:pt x="15754" y="163795"/>
                </a:lnTo>
                <a:lnTo>
                  <a:pt x="34374" y="124629"/>
                </a:lnTo>
                <a:lnTo>
                  <a:pt x="59203" y="89527"/>
                </a:lnTo>
                <a:lnTo>
                  <a:pt x="89527" y="59203"/>
                </a:lnTo>
                <a:lnTo>
                  <a:pt x="124629" y="34374"/>
                </a:lnTo>
                <a:lnTo>
                  <a:pt x="163795" y="15754"/>
                </a:lnTo>
                <a:lnTo>
                  <a:pt x="206310" y="4057"/>
                </a:lnTo>
                <a:lnTo>
                  <a:pt x="251459" y="0"/>
                </a:lnTo>
                <a:lnTo>
                  <a:pt x="296609" y="4057"/>
                </a:lnTo>
                <a:lnTo>
                  <a:pt x="339124" y="15754"/>
                </a:lnTo>
                <a:lnTo>
                  <a:pt x="378290" y="34374"/>
                </a:lnTo>
                <a:lnTo>
                  <a:pt x="413392" y="59203"/>
                </a:lnTo>
                <a:lnTo>
                  <a:pt x="443716" y="89527"/>
                </a:lnTo>
                <a:lnTo>
                  <a:pt x="468545" y="124629"/>
                </a:lnTo>
                <a:lnTo>
                  <a:pt x="487165" y="163795"/>
                </a:lnTo>
                <a:lnTo>
                  <a:pt x="498862" y="206310"/>
                </a:lnTo>
                <a:lnTo>
                  <a:pt x="502919" y="251459"/>
                </a:lnTo>
                <a:lnTo>
                  <a:pt x="498862" y="296609"/>
                </a:lnTo>
                <a:lnTo>
                  <a:pt x="487165" y="339124"/>
                </a:lnTo>
                <a:lnTo>
                  <a:pt x="468545" y="378290"/>
                </a:lnTo>
                <a:lnTo>
                  <a:pt x="443716" y="413392"/>
                </a:lnTo>
                <a:lnTo>
                  <a:pt x="413392" y="443716"/>
                </a:lnTo>
                <a:lnTo>
                  <a:pt x="378290" y="468545"/>
                </a:lnTo>
                <a:lnTo>
                  <a:pt x="339124" y="487165"/>
                </a:lnTo>
                <a:lnTo>
                  <a:pt x="296609" y="498862"/>
                </a:lnTo>
                <a:lnTo>
                  <a:pt x="251459" y="502919"/>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9" name="Google Shape;509;p20"/>
          <p:cNvSpPr txBox="1"/>
          <p:nvPr>
            <p:ph type="title"/>
          </p:nvPr>
        </p:nvSpPr>
        <p:spPr>
          <a:xfrm>
            <a:off x="1357416" y="442987"/>
            <a:ext cx="7344409"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solidFill>
                  <a:srgbClr val="00AF50"/>
                </a:solidFill>
              </a:rPr>
              <a:t>User-Level Thread Implementation</a:t>
            </a:r>
            <a:endParaRPr>
              <a:solidFill>
                <a:srgbClr val="00AF50"/>
              </a:solidFill>
            </a:endParaRPr>
          </a:p>
        </p:txBody>
      </p:sp>
      <p:sp>
        <p:nvSpPr>
          <p:cNvPr id="510" name="Google Shape;510;p20"/>
          <p:cNvSpPr/>
          <p:nvPr/>
        </p:nvSpPr>
        <p:spPr>
          <a:xfrm>
            <a:off x="1069288" y="2085109"/>
            <a:ext cx="8490763" cy="4459778"/>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1" name="Google Shape;511;p20"/>
          <p:cNvSpPr txBox="1"/>
          <p:nvPr/>
        </p:nvSpPr>
        <p:spPr>
          <a:xfrm>
            <a:off x="1095247" y="7020572"/>
            <a:ext cx="2503170" cy="259715"/>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1500">
                <a:solidFill>
                  <a:srgbClr val="999900"/>
                </a:solidFill>
                <a:latin typeface="Arial" panose="020B0604020202020204"/>
                <a:ea typeface="Arial" panose="020B0604020202020204"/>
                <a:cs typeface="Arial" panose="020B0604020202020204"/>
                <a:sym typeface="Arial" panose="020B0604020202020204"/>
              </a:rPr>
              <a:t>CS-2006 Operating Systems</a:t>
            </a:r>
            <a:endParaRPr sz="1500">
              <a:solidFill>
                <a:schemeClr val="dk1"/>
              </a:solidFill>
              <a:latin typeface="Arial" panose="020B0604020202020204"/>
              <a:ea typeface="Arial" panose="020B0604020202020204"/>
              <a:cs typeface="Arial" panose="020B0604020202020204"/>
              <a:sym typeface="Arial" panose="020B0604020202020204"/>
            </a:endParaRPr>
          </a:p>
        </p:txBody>
      </p:sp>
      <p:sp>
        <p:nvSpPr>
          <p:cNvPr id="512" name="Google Shape;512;p20"/>
          <p:cNvSpPr txBox="1"/>
          <p:nvPr/>
        </p:nvSpPr>
        <p:spPr>
          <a:xfrm>
            <a:off x="4751868" y="7436195"/>
            <a:ext cx="233045" cy="18224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513" name="Google Shape;513;p20"/>
          <p:cNvSpPr txBox="1"/>
          <p:nvPr/>
        </p:nvSpPr>
        <p:spPr>
          <a:xfrm>
            <a:off x="286004" y="7061707"/>
            <a:ext cx="255270" cy="259715"/>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1500">
                <a:solidFill>
                  <a:srgbClr val="FFFFFF"/>
                </a:solidFill>
                <a:latin typeface="Arial" panose="020B0604020202020204"/>
                <a:ea typeface="Arial" panose="020B0604020202020204"/>
                <a:cs typeface="Arial" panose="020B0604020202020204"/>
                <a:sym typeface="Arial" panose="020B0604020202020204"/>
              </a:rPr>
              <a:t>20</a:t>
            </a:r>
            <a:endParaRPr sz="15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17" name="Shape 517"/>
        <p:cNvGrpSpPr/>
        <p:nvPr/>
      </p:nvGrpSpPr>
      <p:grpSpPr>
        <a:xfrm>
          <a:off x="0" y="0"/>
          <a:ext cx="0" cy="0"/>
          <a:chOff x="0" y="0"/>
          <a:chExt cx="0" cy="0"/>
        </a:xfrm>
      </p:grpSpPr>
      <p:sp>
        <p:nvSpPr>
          <p:cNvPr id="518" name="Google Shape;518;p21"/>
          <p:cNvSpPr/>
          <p:nvPr/>
        </p:nvSpPr>
        <p:spPr>
          <a:xfrm>
            <a:off x="161544" y="6946391"/>
            <a:ext cx="502920" cy="502920"/>
          </a:xfrm>
          <a:custGeom>
            <a:avLst/>
            <a:gdLst/>
            <a:ahLst/>
            <a:cxnLst/>
            <a:rect l="l" t="t" r="r" b="b"/>
            <a:pathLst>
              <a:path w="502920" h="502920" extrusionOk="0">
                <a:moveTo>
                  <a:pt x="251459" y="502919"/>
                </a:moveTo>
                <a:lnTo>
                  <a:pt x="206310" y="498862"/>
                </a:lnTo>
                <a:lnTo>
                  <a:pt x="163795" y="487165"/>
                </a:lnTo>
                <a:lnTo>
                  <a:pt x="124629" y="468545"/>
                </a:lnTo>
                <a:lnTo>
                  <a:pt x="89527" y="443716"/>
                </a:lnTo>
                <a:lnTo>
                  <a:pt x="59203" y="413392"/>
                </a:lnTo>
                <a:lnTo>
                  <a:pt x="34374" y="378290"/>
                </a:lnTo>
                <a:lnTo>
                  <a:pt x="15754" y="339124"/>
                </a:lnTo>
                <a:lnTo>
                  <a:pt x="4057" y="296609"/>
                </a:lnTo>
                <a:lnTo>
                  <a:pt x="0" y="251459"/>
                </a:lnTo>
                <a:lnTo>
                  <a:pt x="4057" y="206310"/>
                </a:lnTo>
                <a:lnTo>
                  <a:pt x="15754" y="163795"/>
                </a:lnTo>
                <a:lnTo>
                  <a:pt x="34374" y="124629"/>
                </a:lnTo>
                <a:lnTo>
                  <a:pt x="59203" y="89527"/>
                </a:lnTo>
                <a:lnTo>
                  <a:pt x="89527" y="59203"/>
                </a:lnTo>
                <a:lnTo>
                  <a:pt x="124629" y="34374"/>
                </a:lnTo>
                <a:lnTo>
                  <a:pt x="163795" y="15754"/>
                </a:lnTo>
                <a:lnTo>
                  <a:pt x="206310" y="4057"/>
                </a:lnTo>
                <a:lnTo>
                  <a:pt x="251459" y="0"/>
                </a:lnTo>
                <a:lnTo>
                  <a:pt x="296609" y="4057"/>
                </a:lnTo>
                <a:lnTo>
                  <a:pt x="339124" y="15754"/>
                </a:lnTo>
                <a:lnTo>
                  <a:pt x="378290" y="34374"/>
                </a:lnTo>
                <a:lnTo>
                  <a:pt x="413392" y="59203"/>
                </a:lnTo>
                <a:lnTo>
                  <a:pt x="443716" y="89527"/>
                </a:lnTo>
                <a:lnTo>
                  <a:pt x="468545" y="124629"/>
                </a:lnTo>
                <a:lnTo>
                  <a:pt x="487165" y="163795"/>
                </a:lnTo>
                <a:lnTo>
                  <a:pt x="498862" y="206310"/>
                </a:lnTo>
                <a:lnTo>
                  <a:pt x="502919" y="251459"/>
                </a:lnTo>
                <a:lnTo>
                  <a:pt x="498862" y="296609"/>
                </a:lnTo>
                <a:lnTo>
                  <a:pt x="487165" y="339124"/>
                </a:lnTo>
                <a:lnTo>
                  <a:pt x="468545" y="378290"/>
                </a:lnTo>
                <a:lnTo>
                  <a:pt x="443716" y="413392"/>
                </a:lnTo>
                <a:lnTo>
                  <a:pt x="413392" y="443716"/>
                </a:lnTo>
                <a:lnTo>
                  <a:pt x="378290" y="468545"/>
                </a:lnTo>
                <a:lnTo>
                  <a:pt x="339124" y="487165"/>
                </a:lnTo>
                <a:lnTo>
                  <a:pt x="296609" y="498862"/>
                </a:lnTo>
                <a:lnTo>
                  <a:pt x="251459" y="502919"/>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9" name="Google Shape;519;p21"/>
          <p:cNvSpPr txBox="1"/>
          <p:nvPr>
            <p:ph type="title"/>
          </p:nvPr>
        </p:nvSpPr>
        <p:spPr>
          <a:xfrm>
            <a:off x="1171434" y="442987"/>
            <a:ext cx="7717790"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solidFill>
                  <a:srgbClr val="00AF50"/>
                </a:solidFill>
              </a:rPr>
              <a:t>User-Level vs. Kernel-Level Threads</a:t>
            </a:r>
            <a:endParaRPr>
              <a:solidFill>
                <a:srgbClr val="00AF50"/>
              </a:solidFill>
            </a:endParaRPr>
          </a:p>
        </p:txBody>
      </p:sp>
      <p:sp>
        <p:nvSpPr>
          <p:cNvPr id="520" name="Google Shape;520;p21"/>
          <p:cNvSpPr/>
          <p:nvPr/>
        </p:nvSpPr>
        <p:spPr>
          <a:xfrm>
            <a:off x="1065132" y="2047847"/>
            <a:ext cx="8316210" cy="4422498"/>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21" name="Google Shape;521;p21"/>
          <p:cNvSpPr txBox="1"/>
          <p:nvPr/>
        </p:nvSpPr>
        <p:spPr>
          <a:xfrm>
            <a:off x="1095247" y="7020572"/>
            <a:ext cx="2395855" cy="259715"/>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1500">
                <a:solidFill>
                  <a:srgbClr val="999900"/>
                </a:solidFill>
                <a:latin typeface="Arial" panose="020B0604020202020204"/>
                <a:ea typeface="Arial" panose="020B0604020202020204"/>
                <a:cs typeface="Arial" panose="020B0604020202020204"/>
                <a:sym typeface="Arial" panose="020B0604020202020204"/>
              </a:rPr>
              <a:t>CS-220 Operating Systems</a:t>
            </a:r>
            <a:endParaRPr sz="1500">
              <a:solidFill>
                <a:schemeClr val="dk1"/>
              </a:solidFill>
              <a:latin typeface="Arial" panose="020B0604020202020204"/>
              <a:ea typeface="Arial" panose="020B0604020202020204"/>
              <a:cs typeface="Arial" panose="020B0604020202020204"/>
              <a:sym typeface="Arial" panose="020B0604020202020204"/>
            </a:endParaRPr>
          </a:p>
        </p:txBody>
      </p:sp>
      <p:sp>
        <p:nvSpPr>
          <p:cNvPr id="522" name="Google Shape;522;p21"/>
          <p:cNvSpPr txBox="1"/>
          <p:nvPr/>
        </p:nvSpPr>
        <p:spPr>
          <a:xfrm>
            <a:off x="4751868" y="7436195"/>
            <a:ext cx="233045" cy="182245"/>
          </a:xfrm>
          <a:prstGeom prst="rect">
            <a:avLst/>
          </a:prstGeom>
          <a:noFill/>
          <a:ln>
            <a:noFill/>
          </a:ln>
        </p:spPr>
        <p:txBody>
          <a:bodyPr spcFirstLastPara="1" wrap="square" lIns="0" tIns="0" rIns="0" bIns="0" anchor="t" anchorCtr="0">
            <a:spAutoFit/>
          </a:bodyPr>
          <a:lstStyle/>
          <a:p>
            <a:pPr marL="3937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523" name="Google Shape;523;p21"/>
          <p:cNvSpPr txBox="1"/>
          <p:nvPr/>
        </p:nvSpPr>
        <p:spPr>
          <a:xfrm>
            <a:off x="289052" y="7061707"/>
            <a:ext cx="247650" cy="259715"/>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1500">
                <a:solidFill>
                  <a:srgbClr val="FFFFFF"/>
                </a:solidFill>
                <a:latin typeface="Arial" panose="020B0604020202020204"/>
                <a:ea typeface="Arial" panose="020B0604020202020204"/>
                <a:cs typeface="Arial" panose="020B0604020202020204"/>
                <a:sym typeface="Arial" panose="020B0604020202020204"/>
              </a:rPr>
              <a:t>21</a:t>
            </a:r>
            <a:endParaRPr sz="15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27" name="Shape 527"/>
        <p:cNvGrpSpPr/>
        <p:nvPr/>
      </p:nvGrpSpPr>
      <p:grpSpPr>
        <a:xfrm>
          <a:off x="0" y="0"/>
          <a:ext cx="0" cy="0"/>
          <a:chOff x="0" y="0"/>
          <a:chExt cx="0" cy="0"/>
        </a:xfrm>
      </p:grpSpPr>
      <p:sp>
        <p:nvSpPr>
          <p:cNvPr id="528" name="Google Shape;528;p22"/>
          <p:cNvSpPr txBox="1"/>
          <p:nvPr>
            <p:ph type="title"/>
          </p:nvPr>
        </p:nvSpPr>
        <p:spPr>
          <a:xfrm>
            <a:off x="1095174" y="509969"/>
            <a:ext cx="7865109" cy="49593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050"/>
              <a:t>User-level threads vs. kernel-level threads</a:t>
            </a:r>
            <a:endParaRPr sz="3050"/>
          </a:p>
        </p:txBody>
      </p:sp>
      <p:sp>
        <p:nvSpPr>
          <p:cNvPr id="529" name="Google Shape;529;p22"/>
          <p:cNvSpPr txBox="1"/>
          <p:nvPr/>
        </p:nvSpPr>
        <p:spPr>
          <a:xfrm>
            <a:off x="4751868" y="7436195"/>
            <a:ext cx="233045" cy="182245"/>
          </a:xfrm>
          <a:prstGeom prst="rect">
            <a:avLst/>
          </a:prstGeom>
          <a:noFill/>
          <a:ln>
            <a:noFill/>
          </a:ln>
        </p:spPr>
        <p:txBody>
          <a:bodyPr spcFirstLastPara="1" wrap="square" lIns="0" tIns="0" rIns="0" bIns="0" anchor="t" anchorCtr="0">
            <a:spAutoFit/>
          </a:bodyPr>
          <a:lstStyle/>
          <a:p>
            <a:pPr marL="3937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530" name="Google Shape;530;p22"/>
          <p:cNvGraphicFramePr/>
          <p:nvPr/>
        </p:nvGraphicFramePr>
        <p:xfrm>
          <a:off x="955790" y="1520907"/>
          <a:ext cx="8899500" cy="4823175"/>
        </p:xfrm>
        <a:graphic>
          <a:graphicData uri="http://schemas.openxmlformats.org/drawingml/2006/table">
            <a:tbl>
              <a:tblPr firstRow="1" bandRow="1">
                <a:noFill/>
                <a:tableStyleId>{61BA7CC6-0CDE-41E7-90C9-0417DF18A9FA}</a:tableStyleId>
              </a:tblPr>
              <a:tblGrid>
                <a:gridCol w="301625"/>
                <a:gridCol w="4137650"/>
                <a:gridCol w="471800"/>
                <a:gridCol w="3988425"/>
              </a:tblGrid>
              <a:tr h="726800">
                <a:tc>
                  <a:txBody>
                    <a:bodyPr/>
                    <a:lstStyle/>
                    <a:p>
                      <a:pPr marL="31750" marR="0" lvl="0" indent="0" algn="l"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3500" marB="0"/>
                </a:tc>
                <a:tc>
                  <a:txBody>
                    <a:bodyPr/>
                    <a:lstStyle/>
                    <a:p>
                      <a:pPr marL="107315" marR="194310" lvl="0" indent="0" algn="l" rtl="0">
                        <a:lnSpc>
                          <a:spcPct val="12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User-level threads are faster to  create and manage.</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3175" marB="0"/>
                </a:tc>
                <a:tc>
                  <a:txBody>
                    <a:bodyPr/>
                    <a:lstStyle/>
                    <a:p>
                      <a:pPr marL="0" marR="99695" lvl="0" indent="0" algn="r"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23500" marB="0"/>
                </a:tc>
                <a:tc>
                  <a:txBody>
                    <a:bodyPr/>
                    <a:lstStyle/>
                    <a:p>
                      <a:pPr marL="107315" marR="24130" lvl="0" indent="0" algn="l" rtl="0">
                        <a:lnSpc>
                          <a:spcPct val="12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Kernel-level threads are slower  to create and manage.</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3175" marB="0"/>
                </a:tc>
              </a:tr>
              <a:tr h="405400">
                <a:tc>
                  <a:txBody>
                    <a:bodyPr/>
                    <a:lstStyle/>
                    <a:p>
                      <a:pPr marL="31750" marR="0" lvl="0" indent="0" algn="l"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84450" marB="0"/>
                </a:tc>
                <a:tc>
                  <a:txBody>
                    <a:bodyPr/>
                    <a:lstStyle/>
                    <a:p>
                      <a:pPr marL="107315" marR="0" lvl="0" indent="0" algn="l" rtl="0">
                        <a:lnSpc>
                          <a:spcPct val="10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Implementation is by a thread</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52700" marB="0"/>
                </a:tc>
                <a:tc>
                  <a:txBody>
                    <a:bodyPr/>
                    <a:lstStyle/>
                    <a:p>
                      <a:pPr marL="0" marR="99695" lvl="0" indent="0" algn="r"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84450" marB="0"/>
                </a:tc>
                <a:tc>
                  <a:txBody>
                    <a:bodyPr/>
                    <a:lstStyle/>
                    <a:p>
                      <a:pPr marL="107315" marR="0" lvl="0" indent="0" algn="l" rtl="0">
                        <a:lnSpc>
                          <a:spcPct val="10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Operating system supports</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52700" marB="0"/>
                </a:tc>
              </a:tr>
              <a:tr h="382500">
                <a:tc>
                  <a:txBody>
                    <a:bodyPr/>
                    <a:lstStyle/>
                    <a:p>
                      <a:pPr marL="0" marR="0" lvl="0" indent="0" algn="l" rtl="0">
                        <a:lnSpc>
                          <a:spcPct val="100000"/>
                        </a:lnSpc>
                        <a:spcBef>
                          <a:spcPts val="0"/>
                        </a:spcBef>
                        <a:spcAft>
                          <a:spcPts val="0"/>
                        </a:spcAft>
                        <a:buNone/>
                      </a:pPr>
                      <a:endParaRPr sz="2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4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library at the user level.</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c>
                  <a:txBody>
                    <a:bodyPr/>
                    <a:lstStyle/>
                    <a:p>
                      <a:pPr marL="0" marR="0" lvl="0" indent="0" algn="l" rtl="0">
                        <a:lnSpc>
                          <a:spcPct val="100000"/>
                        </a:lnSpc>
                        <a:spcBef>
                          <a:spcPts val="0"/>
                        </a:spcBef>
                        <a:spcAft>
                          <a:spcPts val="0"/>
                        </a:spcAft>
                        <a:buNone/>
                      </a:pPr>
                      <a:endParaRPr sz="2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4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creation of Kernel threads.</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r>
              <a:tr h="405400">
                <a:tc>
                  <a:txBody>
                    <a:bodyPr/>
                    <a:lstStyle/>
                    <a:p>
                      <a:pPr marL="31750" marR="0" lvl="0" indent="0" algn="l"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84450" marB="0"/>
                </a:tc>
                <a:tc>
                  <a:txBody>
                    <a:bodyPr/>
                    <a:lstStyle/>
                    <a:p>
                      <a:pPr marL="107315" marR="0" lvl="0" indent="0" algn="l" rtl="0">
                        <a:lnSpc>
                          <a:spcPct val="10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OS doesn’t recognize user</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52700" marB="0"/>
                </a:tc>
                <a:tc>
                  <a:txBody>
                    <a:bodyPr/>
                    <a:lstStyle/>
                    <a:p>
                      <a:pPr marL="0" marR="99695" lvl="0" indent="0" algn="r"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84450" marB="0"/>
                </a:tc>
                <a:tc>
                  <a:txBody>
                    <a:bodyPr/>
                    <a:lstStyle/>
                    <a:p>
                      <a:pPr marL="107315" marR="0" lvl="0" indent="0" algn="l" rtl="0">
                        <a:lnSpc>
                          <a:spcPct val="10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OS recognizes kernel-level</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52700" marB="0"/>
                </a:tc>
              </a:tr>
              <a:tr h="382500">
                <a:tc>
                  <a:txBody>
                    <a:bodyPr/>
                    <a:lstStyle/>
                    <a:p>
                      <a:pPr marL="0" marR="0" lvl="0" indent="0" algn="l" rtl="0">
                        <a:lnSpc>
                          <a:spcPct val="100000"/>
                        </a:lnSpc>
                        <a:spcBef>
                          <a:spcPts val="0"/>
                        </a:spcBef>
                        <a:spcAft>
                          <a:spcPts val="0"/>
                        </a:spcAft>
                        <a:buNone/>
                      </a:pPr>
                      <a:endParaRPr sz="2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4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level threads.</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c>
                  <a:txBody>
                    <a:bodyPr/>
                    <a:lstStyle/>
                    <a:p>
                      <a:pPr marL="0" marR="0" lvl="0" indent="0" algn="l" rtl="0">
                        <a:lnSpc>
                          <a:spcPct val="100000"/>
                        </a:lnSpc>
                        <a:spcBef>
                          <a:spcPts val="0"/>
                        </a:spcBef>
                        <a:spcAft>
                          <a:spcPts val="0"/>
                        </a:spcAft>
                        <a:buNone/>
                      </a:pPr>
                      <a:endParaRPr sz="2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4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threads</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r>
              <a:tr h="405400">
                <a:tc>
                  <a:txBody>
                    <a:bodyPr/>
                    <a:lstStyle/>
                    <a:p>
                      <a:pPr marL="31750" marR="0" lvl="0" indent="0" algn="l"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84450" marB="0"/>
                </a:tc>
                <a:tc>
                  <a:txBody>
                    <a:bodyPr/>
                    <a:lstStyle/>
                    <a:p>
                      <a:pPr marL="107315" marR="0" lvl="0" indent="0" algn="l" rtl="0">
                        <a:lnSpc>
                          <a:spcPct val="10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Multi-threaded applications</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52700" marB="0"/>
                </a:tc>
                <a:tc>
                  <a:txBody>
                    <a:bodyPr/>
                    <a:lstStyle/>
                    <a:p>
                      <a:pPr marL="0" marR="99695" lvl="0" indent="0" algn="r"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84450" marB="0"/>
                </a:tc>
                <a:tc>
                  <a:txBody>
                    <a:bodyPr/>
                    <a:lstStyle/>
                    <a:p>
                      <a:pPr marL="107315" marR="0" lvl="0" indent="0" algn="l" rtl="0">
                        <a:lnSpc>
                          <a:spcPct val="10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Kernel routines themselves</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52700" marB="0"/>
                </a:tc>
              </a:tr>
              <a:tr h="382500">
                <a:tc>
                  <a:txBody>
                    <a:bodyPr/>
                    <a:lstStyle/>
                    <a:p>
                      <a:pPr marL="0" marR="0" lvl="0" indent="0" algn="l" rtl="0">
                        <a:lnSpc>
                          <a:spcPct val="100000"/>
                        </a:lnSpc>
                        <a:spcBef>
                          <a:spcPts val="0"/>
                        </a:spcBef>
                        <a:spcAft>
                          <a:spcPts val="0"/>
                        </a:spcAft>
                        <a:buNone/>
                      </a:pPr>
                      <a:endParaRPr sz="2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4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cannot take advantage of</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c>
                  <a:txBody>
                    <a:bodyPr/>
                    <a:lstStyle/>
                    <a:p>
                      <a:pPr marL="0" marR="0" lvl="0" indent="0" algn="l" rtl="0">
                        <a:lnSpc>
                          <a:spcPct val="100000"/>
                        </a:lnSpc>
                        <a:spcBef>
                          <a:spcPts val="0"/>
                        </a:spcBef>
                        <a:spcAft>
                          <a:spcPts val="0"/>
                        </a:spcAft>
                        <a:buNone/>
                      </a:pPr>
                      <a:endParaRPr sz="2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4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can be multithreaded.</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r>
              <a:tr h="740700">
                <a:tc>
                  <a:txBody>
                    <a:bodyPr/>
                    <a:lstStyle/>
                    <a:p>
                      <a:pPr marL="0" marR="0" lvl="0" indent="0" algn="l" rtl="0">
                        <a:lnSpc>
                          <a:spcPct val="100000"/>
                        </a:lnSpc>
                        <a:spcBef>
                          <a:spcPts val="0"/>
                        </a:spcBef>
                        <a:spcAft>
                          <a:spcPts val="0"/>
                        </a:spcAft>
                        <a:buNone/>
                      </a:pPr>
                      <a:endParaRPr sz="285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31750" marR="0" lvl="0" indent="0" algn="l"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3800" marB="0"/>
                </a:tc>
                <a:tc>
                  <a:txBody>
                    <a:bodyPr/>
                    <a:lstStyle/>
                    <a:p>
                      <a:pPr marL="107315" marR="0" lvl="0" indent="0" algn="l" rtl="0">
                        <a:lnSpc>
                          <a:spcPct val="97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multiprocessing</a:t>
                      </a:r>
                      <a:endParaRPr sz="2200" u="none" strike="noStrike" cap="none">
                        <a:latin typeface="Arial" panose="020B0604020202020204"/>
                        <a:ea typeface="Arial" panose="020B0604020202020204"/>
                        <a:cs typeface="Arial" panose="020B0604020202020204"/>
                        <a:sym typeface="Arial" panose="020B0604020202020204"/>
                      </a:endParaRPr>
                    </a:p>
                    <a:p>
                      <a:pPr marL="107315" marR="0" lvl="0" indent="0" algn="l" rtl="0">
                        <a:lnSpc>
                          <a:spcPct val="100000"/>
                        </a:lnSpc>
                        <a:spcBef>
                          <a:spcPts val="925"/>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If one user level thread</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c>
                  <a:txBody>
                    <a:bodyPr/>
                    <a:lstStyle/>
                    <a:p>
                      <a:pPr marL="0" marR="99695" lvl="0" indent="0" algn="r" rtl="0">
                        <a:lnSpc>
                          <a:spcPct val="100000"/>
                        </a:lnSpc>
                        <a:spcBef>
                          <a:spcPts val="0"/>
                        </a:spcBef>
                        <a:spcAft>
                          <a:spcPts val="0"/>
                        </a:spcAft>
                        <a:buNone/>
                      </a:pPr>
                      <a:r>
                        <a:rPr lang="en-US" sz="1950" u="none" strike="noStrike" cap="none">
                          <a:solidFill>
                            <a:srgbClr val="993300"/>
                          </a:solidFill>
                          <a:latin typeface="Times New Roman" panose="02020603050405020304"/>
                          <a:ea typeface="Times New Roman" panose="02020603050405020304"/>
                          <a:cs typeface="Times New Roman" panose="02020603050405020304"/>
                          <a:sym typeface="Times New Roman" panose="02020603050405020304"/>
                        </a:rPr>
                        <a:t></a:t>
                      </a:r>
                      <a:endParaRPr sz="19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84450" marB="0"/>
                </a:tc>
                <a:tc>
                  <a:txBody>
                    <a:bodyPr/>
                    <a:lstStyle/>
                    <a:p>
                      <a:pPr marL="107315" marR="431165" lvl="0" indent="0" algn="l" rtl="0">
                        <a:lnSpc>
                          <a:spcPct val="100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If one kernel thread perform  blocking operation then</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52700" marB="0"/>
                </a:tc>
              </a:tr>
              <a:tr h="333275">
                <a:tc>
                  <a:txBody>
                    <a:bodyPr/>
                    <a:lstStyle/>
                    <a:p>
                      <a:pPr marL="0" marR="0" lvl="0" indent="0" algn="l" rtl="0">
                        <a:lnSpc>
                          <a:spcPct val="100000"/>
                        </a:lnSpc>
                        <a:spcBef>
                          <a:spcPts val="0"/>
                        </a:spcBef>
                        <a:spcAft>
                          <a:spcPts val="0"/>
                        </a:spcAft>
                        <a:buNone/>
                      </a:pPr>
                      <a:endParaRPr sz="2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4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perform blocking operation</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c>
                  <a:txBody>
                    <a:bodyPr/>
                    <a:lstStyle/>
                    <a:p>
                      <a:pPr marL="0" marR="0" lvl="0" indent="0" algn="l" rtl="0">
                        <a:lnSpc>
                          <a:spcPct val="100000"/>
                        </a:lnSpc>
                        <a:spcBef>
                          <a:spcPts val="0"/>
                        </a:spcBef>
                        <a:spcAft>
                          <a:spcPts val="0"/>
                        </a:spcAft>
                        <a:buNone/>
                      </a:pPr>
                      <a:endParaRPr sz="2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4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another thread can continue</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r>
              <a:tr h="335275">
                <a:tc>
                  <a:txBody>
                    <a:bodyPr/>
                    <a:lstStyle/>
                    <a:p>
                      <a:pPr marL="0" marR="0" lvl="0" indent="0" algn="l" rtl="0">
                        <a:lnSpc>
                          <a:spcPct val="100000"/>
                        </a:lnSpc>
                        <a:spcBef>
                          <a:spcPts val="0"/>
                        </a:spcBef>
                        <a:spcAft>
                          <a:spcPts val="0"/>
                        </a:spcAft>
                        <a:buNone/>
                      </a:pPr>
                      <a:endParaRPr sz="2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5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then entire process will be</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c>
                  <a:txBody>
                    <a:bodyPr/>
                    <a:lstStyle/>
                    <a:p>
                      <a:pPr marL="0" marR="0" lvl="0" indent="0" algn="l" rtl="0">
                        <a:lnSpc>
                          <a:spcPct val="100000"/>
                        </a:lnSpc>
                        <a:spcBef>
                          <a:spcPts val="0"/>
                        </a:spcBef>
                        <a:spcAft>
                          <a:spcPts val="0"/>
                        </a:spcAft>
                        <a:buNone/>
                      </a:pPr>
                      <a:endParaRPr sz="2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5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execution.</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r>
              <a:tr h="323425">
                <a:tc>
                  <a:txBody>
                    <a:bodyPr/>
                    <a:lstStyle/>
                    <a:p>
                      <a:pPr marL="0" marR="0" lvl="0" indent="0" algn="l" rtl="0">
                        <a:lnSpc>
                          <a:spcPct val="100000"/>
                        </a:lnSpc>
                        <a:spcBef>
                          <a:spcPts val="0"/>
                        </a:spcBef>
                        <a:spcAft>
                          <a:spcPts val="0"/>
                        </a:spcAft>
                        <a:buNone/>
                      </a:pPr>
                      <a:endParaRPr sz="2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107315" marR="0" lvl="0" indent="0" algn="l" rtl="0">
                        <a:lnSpc>
                          <a:spcPct val="111000"/>
                        </a:lnSpc>
                        <a:spcBef>
                          <a:spcPts val="0"/>
                        </a:spcBef>
                        <a:spcAft>
                          <a:spcPts val="0"/>
                        </a:spcAft>
                        <a:buNone/>
                      </a:pPr>
                      <a:r>
                        <a:rPr lang="en-US" sz="2200" u="none" strike="noStrike" cap="none">
                          <a:latin typeface="Arial" panose="020B0604020202020204"/>
                          <a:ea typeface="Arial" panose="020B0604020202020204"/>
                          <a:cs typeface="Arial" panose="020B0604020202020204"/>
                          <a:sym typeface="Arial" panose="020B0604020202020204"/>
                        </a:rPr>
                        <a:t>blocked.</a:t>
                      </a:r>
                      <a:endParaRPr sz="2200" u="none" strike="noStrike" cap="none">
                        <a:latin typeface="Arial" panose="020B0604020202020204"/>
                        <a:ea typeface="Arial" panose="020B0604020202020204"/>
                        <a:cs typeface="Arial" panose="020B0604020202020204"/>
                        <a:sym typeface="Arial" panose="020B0604020202020204"/>
                      </a:endParaRPr>
                    </a:p>
                  </a:txBody>
                  <a:tcPr marL="0" marR="0" marT="0" marB="0"/>
                </a:tc>
                <a:tc>
                  <a:txBody>
                    <a:bodyPr/>
                    <a:lstStyle/>
                    <a:p>
                      <a:pPr marL="0" marR="0" lvl="0" indent="0" algn="l" rtl="0">
                        <a:lnSpc>
                          <a:spcPct val="100000"/>
                        </a:lnSpc>
                        <a:spcBef>
                          <a:spcPts val="0"/>
                        </a:spcBef>
                        <a:spcAft>
                          <a:spcPts val="0"/>
                        </a:spcAft>
                        <a:buNone/>
                      </a:pPr>
                      <a:endParaRPr sz="2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c>
                  <a:txBody>
                    <a:bodyPr/>
                    <a:lstStyle/>
                    <a:p>
                      <a:pPr marL="0" marR="0" lvl="0" indent="0" algn="l" rtl="0">
                        <a:lnSpc>
                          <a:spcPct val="100000"/>
                        </a:lnSpc>
                        <a:spcBef>
                          <a:spcPts val="0"/>
                        </a:spcBef>
                        <a:spcAft>
                          <a:spcPts val="0"/>
                        </a:spcAft>
                        <a:buNone/>
                      </a:pPr>
                      <a:endParaRPr sz="2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34" name="Shape 534"/>
        <p:cNvGrpSpPr/>
        <p:nvPr/>
      </p:nvGrpSpPr>
      <p:grpSpPr>
        <a:xfrm>
          <a:off x="0" y="0"/>
          <a:ext cx="0" cy="0"/>
          <a:chOff x="0" y="0"/>
          <a:chExt cx="0" cy="0"/>
        </a:xfrm>
      </p:grpSpPr>
      <p:sp>
        <p:nvSpPr>
          <p:cNvPr id="535" name="Google Shape;535;p23"/>
          <p:cNvSpPr txBox="1"/>
          <p:nvPr>
            <p:ph type="title"/>
          </p:nvPr>
        </p:nvSpPr>
        <p:spPr>
          <a:xfrm>
            <a:off x="2649695" y="344001"/>
            <a:ext cx="476186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Multithreading Models</a:t>
            </a:r>
            <a:endParaRPr lang="en-US"/>
          </a:p>
        </p:txBody>
      </p:sp>
      <p:sp>
        <p:nvSpPr>
          <p:cNvPr id="536" name="Google Shape;536;p23"/>
          <p:cNvSpPr txBox="1"/>
          <p:nvPr/>
        </p:nvSpPr>
        <p:spPr>
          <a:xfrm>
            <a:off x="4751868" y="7436195"/>
            <a:ext cx="233045" cy="182245"/>
          </a:xfrm>
          <a:prstGeom prst="rect">
            <a:avLst/>
          </a:prstGeom>
          <a:noFill/>
          <a:ln>
            <a:noFill/>
          </a:ln>
        </p:spPr>
        <p:txBody>
          <a:bodyPr spcFirstLastPara="1" wrap="square" lIns="0" tIns="0" rIns="0" bIns="0" anchor="t" anchorCtr="0">
            <a:spAutoFit/>
          </a:bodyPr>
          <a:lstStyle/>
          <a:p>
            <a:pPr marL="3937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537" name="Google Shape;537;p23"/>
          <p:cNvSpPr txBox="1"/>
          <p:nvPr/>
        </p:nvSpPr>
        <p:spPr>
          <a:xfrm>
            <a:off x="974769" y="1442667"/>
            <a:ext cx="7788909" cy="4691380"/>
          </a:xfrm>
          <a:prstGeom prst="rect">
            <a:avLst/>
          </a:prstGeom>
          <a:noFill/>
          <a:ln>
            <a:noFill/>
          </a:ln>
        </p:spPr>
        <p:txBody>
          <a:bodyPr spcFirstLastPara="1" wrap="square" lIns="0" tIns="73025" rIns="0" bIns="0" anchor="t" anchorCtr="0">
            <a:spAutoFit/>
          </a:bodyPr>
          <a:lstStyle/>
          <a:p>
            <a:pPr marL="12700" marR="5080" lvl="0" indent="0" algn="l" rtl="0">
              <a:lnSpc>
                <a:spcPct val="109000"/>
              </a:lnSpc>
              <a:spcBef>
                <a:spcPts val="0"/>
              </a:spcBef>
              <a:spcAft>
                <a:spcPts val="0"/>
              </a:spcAft>
              <a:buNone/>
            </a:pPr>
            <a:r>
              <a:rPr lang="en-US" sz="3500">
                <a:solidFill>
                  <a:schemeClr val="dk1"/>
                </a:solidFill>
                <a:latin typeface="Arial" panose="020B0604020202020204"/>
                <a:ea typeface="Arial" panose="020B0604020202020204"/>
                <a:cs typeface="Arial" panose="020B0604020202020204"/>
                <a:sym typeface="Arial" panose="020B0604020202020204"/>
              </a:rPr>
              <a:t>User-level threads can be implemented  using any of the three models:</a:t>
            </a:r>
            <a:endParaRPr sz="35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5"/>
              </a:spcBef>
              <a:spcAft>
                <a:spcPts val="0"/>
              </a:spcAft>
              <a:buNone/>
            </a:pPr>
            <a:endParaRPr sz="545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0"/>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Many-to-One</a:t>
            </a:r>
            <a:endParaRPr sz="35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993300"/>
              </a:buClr>
              <a:buSzPts val="4250"/>
              <a:buFont typeface="Times New Roman" panose="02020603050405020304"/>
              <a:buNone/>
            </a:pPr>
            <a:endParaRPr sz="425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0"/>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One-to-One</a:t>
            </a:r>
            <a:endParaRPr sz="35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40"/>
              </a:spcBef>
              <a:spcAft>
                <a:spcPts val="0"/>
              </a:spcAft>
              <a:buClr>
                <a:srgbClr val="993300"/>
              </a:buClr>
              <a:buSzPts val="4200"/>
              <a:buFont typeface="Times New Roman" panose="02020603050405020304"/>
              <a:buNone/>
            </a:pPr>
            <a:endParaRPr sz="42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0"/>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Many-to-Many</a:t>
            </a:r>
            <a:endParaRPr sz="35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41" name="Shape 541"/>
        <p:cNvGrpSpPr/>
        <p:nvPr/>
      </p:nvGrpSpPr>
      <p:grpSpPr>
        <a:xfrm>
          <a:off x="0" y="0"/>
          <a:ext cx="0" cy="0"/>
          <a:chOff x="0" y="0"/>
          <a:chExt cx="0" cy="0"/>
        </a:xfrm>
      </p:grpSpPr>
      <p:sp>
        <p:nvSpPr>
          <p:cNvPr id="542" name="Google Shape;542;p24"/>
          <p:cNvSpPr txBox="1"/>
          <p:nvPr>
            <p:ph type="title"/>
          </p:nvPr>
        </p:nvSpPr>
        <p:spPr>
          <a:xfrm>
            <a:off x="3650901" y="330265"/>
            <a:ext cx="275653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Many-to-One</a:t>
            </a:r>
            <a:endParaRPr lang="en-US"/>
          </a:p>
        </p:txBody>
      </p:sp>
      <p:sp>
        <p:nvSpPr>
          <p:cNvPr id="543" name="Google Shape;543;p24"/>
          <p:cNvSpPr txBox="1"/>
          <p:nvPr/>
        </p:nvSpPr>
        <p:spPr>
          <a:xfrm>
            <a:off x="974840" y="1382758"/>
            <a:ext cx="4934585" cy="4375785"/>
          </a:xfrm>
          <a:prstGeom prst="rect">
            <a:avLst/>
          </a:prstGeom>
          <a:noFill/>
          <a:ln>
            <a:noFill/>
          </a:ln>
        </p:spPr>
        <p:txBody>
          <a:bodyPr spcFirstLastPara="1" wrap="square" lIns="0" tIns="62850" rIns="0" bIns="0" anchor="t" anchorCtr="0">
            <a:spAutoFit/>
          </a:bodyPr>
          <a:lstStyle/>
          <a:p>
            <a:pPr marL="390525" marR="0" lvl="0" indent="-378460" algn="l" rtl="0">
              <a:lnSpc>
                <a:spcPct val="100000"/>
              </a:lnSpc>
              <a:spcBef>
                <a:spcPts val="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Synonym of user-level threads</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160655" lvl="0" indent="-378460" algn="l" rtl="0">
              <a:lnSpc>
                <a:spcPct val="96000"/>
              </a:lnSpc>
              <a:spcBef>
                <a:spcPts val="91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Many user-level threads mapped to  single kernel thread</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406400" lvl="0" indent="-378460" algn="l" rtl="0">
              <a:lnSpc>
                <a:spcPct val="96000"/>
              </a:lnSpc>
              <a:spcBef>
                <a:spcPts val="925"/>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One thread blocking causes all to  block</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5080" lvl="0" indent="-378460" algn="l" rtl="0">
              <a:lnSpc>
                <a:spcPct val="96000"/>
              </a:lnSpc>
              <a:spcBef>
                <a:spcPts val="93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Multiple threads may not run in  parallel on muticore system because  only one may be in kernel at a time</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720725" lvl="0" indent="-378460" algn="l" rtl="0">
              <a:lnSpc>
                <a:spcPct val="80000"/>
              </a:lnSpc>
              <a:spcBef>
                <a:spcPts val="945"/>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Few systems currently use this  model</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395"/>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Examples:</a:t>
            </a:r>
            <a:endParaRPr sz="2200">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395"/>
              </a:spcBef>
              <a:spcAft>
                <a:spcPts val="0"/>
              </a:spcAft>
              <a:buClr>
                <a:srgbClr val="CC6600"/>
              </a:buClr>
              <a:buSzPts val="1541"/>
              <a:buFont typeface="Times New Roman" panose="02020603050405020304"/>
              <a:buChar char=""/>
            </a:pPr>
            <a:r>
              <a:rPr lang="en-US" sz="1950" b="1" i="0" u="none" strike="noStrike" cap="none">
                <a:solidFill>
                  <a:srgbClr val="3366FF"/>
                </a:solidFill>
                <a:latin typeface="Arial" panose="020B0604020202020204"/>
                <a:ea typeface="Arial" panose="020B0604020202020204"/>
                <a:cs typeface="Arial" panose="020B0604020202020204"/>
                <a:sym typeface="Arial" panose="020B0604020202020204"/>
              </a:rPr>
              <a:t>Solaris Green Threads</a:t>
            </a:r>
            <a:endParaRPr sz="19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395"/>
              </a:spcBef>
              <a:spcAft>
                <a:spcPts val="0"/>
              </a:spcAft>
              <a:buClr>
                <a:srgbClr val="CC6600"/>
              </a:buClr>
              <a:buSzPts val="1541"/>
              <a:buFont typeface="Times New Roman" panose="02020603050405020304"/>
              <a:buChar char=""/>
            </a:pPr>
            <a:r>
              <a:rPr lang="en-US" sz="1950" b="1" i="0" u="none" strike="noStrike" cap="none">
                <a:solidFill>
                  <a:srgbClr val="3366FF"/>
                </a:solidFill>
                <a:latin typeface="Arial" panose="020B0604020202020204"/>
                <a:ea typeface="Arial" panose="020B0604020202020204"/>
                <a:cs typeface="Arial" panose="020B0604020202020204"/>
                <a:sym typeface="Arial" panose="020B0604020202020204"/>
              </a:rPr>
              <a:t>GNU Portable Threads</a:t>
            </a:r>
            <a:endParaRPr sz="195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544" name="Google Shape;544;p24"/>
          <p:cNvGrpSpPr/>
          <p:nvPr/>
        </p:nvGrpSpPr>
        <p:grpSpPr>
          <a:xfrm>
            <a:off x="6203060" y="2691383"/>
            <a:ext cx="2534285" cy="3362705"/>
            <a:chOff x="6203060" y="2691383"/>
            <a:chExt cx="2534285" cy="3362705"/>
          </a:xfrm>
        </p:grpSpPr>
        <p:sp>
          <p:nvSpPr>
            <p:cNvPr id="545" name="Google Shape;545;p24"/>
            <p:cNvSpPr/>
            <p:nvPr/>
          </p:nvSpPr>
          <p:spPr>
            <a:xfrm>
              <a:off x="7062217" y="5623560"/>
              <a:ext cx="428625" cy="426720"/>
            </a:xfrm>
            <a:custGeom>
              <a:avLst/>
              <a:gdLst/>
              <a:ahLst/>
              <a:cxnLst/>
              <a:rect l="l" t="t" r="r" b="b"/>
              <a:pathLst>
                <a:path w="428625" h="426720" extrusionOk="0">
                  <a:moveTo>
                    <a:pt x="263884" y="426720"/>
                  </a:moveTo>
                  <a:lnTo>
                    <a:pt x="162923" y="426720"/>
                  </a:lnTo>
                  <a:lnTo>
                    <a:pt x="119075" y="410973"/>
                  </a:lnTo>
                  <a:lnTo>
                    <a:pt x="79477" y="385549"/>
                  </a:lnTo>
                  <a:lnTo>
                    <a:pt x="46545" y="352128"/>
                  </a:lnTo>
                  <a:lnTo>
                    <a:pt x="21503" y="311962"/>
                  </a:lnTo>
                  <a:lnTo>
                    <a:pt x="5579" y="266304"/>
                  </a:lnTo>
                  <a:lnTo>
                    <a:pt x="0" y="216408"/>
                  </a:lnTo>
                  <a:lnTo>
                    <a:pt x="5579" y="166991"/>
                  </a:lnTo>
                  <a:lnTo>
                    <a:pt x="21503" y="121520"/>
                  </a:lnTo>
                  <a:lnTo>
                    <a:pt x="46545" y="81327"/>
                  </a:lnTo>
                  <a:lnTo>
                    <a:pt x="79477" y="47746"/>
                  </a:lnTo>
                  <a:lnTo>
                    <a:pt x="119075" y="22109"/>
                  </a:lnTo>
                  <a:lnTo>
                    <a:pt x="164110" y="5749"/>
                  </a:lnTo>
                  <a:lnTo>
                    <a:pt x="213358" y="0"/>
                  </a:lnTo>
                  <a:lnTo>
                    <a:pt x="262691" y="5749"/>
                  </a:lnTo>
                  <a:lnTo>
                    <a:pt x="307944" y="22109"/>
                  </a:lnTo>
                  <a:lnTo>
                    <a:pt x="347839" y="47746"/>
                  </a:lnTo>
                  <a:lnTo>
                    <a:pt x="381096" y="81327"/>
                  </a:lnTo>
                  <a:lnTo>
                    <a:pt x="406435" y="121520"/>
                  </a:lnTo>
                  <a:lnTo>
                    <a:pt x="422577" y="166991"/>
                  </a:lnTo>
                  <a:lnTo>
                    <a:pt x="428242" y="216413"/>
                  </a:lnTo>
                  <a:lnTo>
                    <a:pt x="422577" y="266304"/>
                  </a:lnTo>
                  <a:lnTo>
                    <a:pt x="406435" y="311962"/>
                  </a:lnTo>
                  <a:lnTo>
                    <a:pt x="381096" y="352128"/>
                  </a:lnTo>
                  <a:lnTo>
                    <a:pt x="347839" y="385549"/>
                  </a:lnTo>
                  <a:lnTo>
                    <a:pt x="307944" y="410973"/>
                  </a:lnTo>
                  <a:lnTo>
                    <a:pt x="263884" y="426720"/>
                  </a:lnTo>
                  <a:close/>
                </a:path>
              </a:pathLst>
            </a:custGeom>
            <a:solidFill>
              <a:srgbClr val="C6E9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6" name="Google Shape;546;p24"/>
            <p:cNvSpPr/>
            <p:nvPr/>
          </p:nvSpPr>
          <p:spPr>
            <a:xfrm>
              <a:off x="7322291" y="5836157"/>
              <a:ext cx="171978" cy="217931"/>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7" name="Google Shape;547;p24"/>
            <p:cNvSpPr/>
            <p:nvPr/>
          </p:nvSpPr>
          <p:spPr>
            <a:xfrm>
              <a:off x="7062215" y="5623560"/>
              <a:ext cx="428625" cy="426720"/>
            </a:xfrm>
            <a:custGeom>
              <a:avLst/>
              <a:gdLst/>
              <a:ahLst/>
              <a:cxnLst/>
              <a:rect l="l" t="t" r="r" b="b"/>
              <a:pathLst>
                <a:path w="428625" h="426720" extrusionOk="0">
                  <a:moveTo>
                    <a:pt x="162924" y="426719"/>
                  </a:moveTo>
                  <a:lnTo>
                    <a:pt x="119076" y="410973"/>
                  </a:lnTo>
                  <a:lnTo>
                    <a:pt x="79479" y="385549"/>
                  </a:lnTo>
                  <a:lnTo>
                    <a:pt x="46546" y="352128"/>
                  </a:lnTo>
                  <a:lnTo>
                    <a:pt x="21504" y="311962"/>
                  </a:lnTo>
                  <a:lnTo>
                    <a:pt x="5580" y="266304"/>
                  </a:lnTo>
                  <a:lnTo>
                    <a:pt x="0" y="216407"/>
                  </a:lnTo>
                  <a:lnTo>
                    <a:pt x="5580" y="166991"/>
                  </a:lnTo>
                  <a:lnTo>
                    <a:pt x="21504" y="121520"/>
                  </a:lnTo>
                  <a:lnTo>
                    <a:pt x="46546" y="81327"/>
                  </a:lnTo>
                  <a:lnTo>
                    <a:pt x="79479" y="47746"/>
                  </a:lnTo>
                  <a:lnTo>
                    <a:pt x="119076" y="22109"/>
                  </a:lnTo>
                  <a:lnTo>
                    <a:pt x="164112" y="5749"/>
                  </a:lnTo>
                  <a:lnTo>
                    <a:pt x="213360" y="0"/>
                  </a:lnTo>
                  <a:lnTo>
                    <a:pt x="262692" y="5749"/>
                  </a:lnTo>
                  <a:lnTo>
                    <a:pt x="307945" y="22109"/>
                  </a:lnTo>
                  <a:lnTo>
                    <a:pt x="347840" y="47746"/>
                  </a:lnTo>
                  <a:lnTo>
                    <a:pt x="381097" y="81327"/>
                  </a:lnTo>
                  <a:lnTo>
                    <a:pt x="406437" y="121520"/>
                  </a:lnTo>
                  <a:lnTo>
                    <a:pt x="422578" y="166991"/>
                  </a:lnTo>
                  <a:lnTo>
                    <a:pt x="428244" y="216407"/>
                  </a:lnTo>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8" name="Google Shape;548;p24"/>
            <p:cNvSpPr/>
            <p:nvPr/>
          </p:nvSpPr>
          <p:spPr>
            <a:xfrm>
              <a:off x="7275575" y="5155692"/>
              <a:ext cx="0" cy="467995"/>
            </a:xfrm>
            <a:custGeom>
              <a:avLst/>
              <a:gdLst/>
              <a:ahLst/>
              <a:cxnLst/>
              <a:rect l="l" t="t" r="r" b="b"/>
              <a:pathLst>
                <a:path w="120000" h="467995" extrusionOk="0">
                  <a:moveTo>
                    <a:pt x="0" y="0"/>
                  </a:moveTo>
                  <a:lnTo>
                    <a:pt x="0" y="0"/>
                  </a:lnTo>
                  <a:lnTo>
                    <a:pt x="0" y="467867"/>
                  </a:lnTo>
                </a:path>
              </a:pathLst>
            </a:custGeom>
            <a:noFill/>
            <a:ln w="167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9" name="Google Shape;549;p24"/>
            <p:cNvSpPr/>
            <p:nvPr/>
          </p:nvSpPr>
          <p:spPr>
            <a:xfrm>
              <a:off x="7246619" y="5783579"/>
              <a:ext cx="68579" cy="112776"/>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0" name="Google Shape;550;p24"/>
            <p:cNvSpPr/>
            <p:nvPr/>
          </p:nvSpPr>
          <p:spPr>
            <a:xfrm>
              <a:off x="7229093" y="5072633"/>
              <a:ext cx="94487" cy="96012"/>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1" name="Google Shape;551;p24"/>
            <p:cNvSpPr/>
            <p:nvPr/>
          </p:nvSpPr>
          <p:spPr>
            <a:xfrm>
              <a:off x="6284975" y="3339083"/>
              <a:ext cx="1983105" cy="1784985"/>
            </a:xfrm>
            <a:custGeom>
              <a:avLst/>
              <a:gdLst/>
              <a:ahLst/>
              <a:cxnLst/>
              <a:rect l="l" t="t" r="r" b="b"/>
              <a:pathLst>
                <a:path w="1983104" h="1784985" extrusionOk="0">
                  <a:moveTo>
                    <a:pt x="1982724" y="400812"/>
                  </a:moveTo>
                  <a:lnTo>
                    <a:pt x="990600" y="1784603"/>
                  </a:lnTo>
                  <a:lnTo>
                    <a:pt x="0" y="400812"/>
                  </a:lnTo>
                </a:path>
                <a:path w="1983104" h="1784985" extrusionOk="0">
                  <a:moveTo>
                    <a:pt x="1331976" y="0"/>
                  </a:moveTo>
                  <a:lnTo>
                    <a:pt x="990600" y="1784603"/>
                  </a:lnTo>
                  <a:lnTo>
                    <a:pt x="650748" y="0"/>
                  </a:lnTo>
                </a:path>
              </a:pathLst>
            </a:custGeom>
            <a:noFill/>
            <a:ln w="167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2" name="Google Shape;552;p24"/>
            <p:cNvSpPr/>
            <p:nvPr/>
          </p:nvSpPr>
          <p:spPr>
            <a:xfrm>
              <a:off x="8231314" y="3080003"/>
              <a:ext cx="106045" cy="597535"/>
            </a:xfrm>
            <a:custGeom>
              <a:avLst/>
              <a:gdLst/>
              <a:ahLst/>
              <a:cxnLst/>
              <a:rect l="l" t="t" r="r" b="b"/>
              <a:pathLst>
                <a:path w="106045" h="597535" extrusionOk="0">
                  <a:moveTo>
                    <a:pt x="53149" y="0"/>
                  </a:moveTo>
                  <a:lnTo>
                    <a:pt x="13073" y="32075"/>
                  </a:lnTo>
                  <a:lnTo>
                    <a:pt x="0" y="58864"/>
                  </a:lnTo>
                  <a:lnTo>
                    <a:pt x="13501" y="85939"/>
                  </a:lnTo>
                  <a:lnTo>
                    <a:pt x="53149" y="118872"/>
                  </a:lnTo>
                  <a:lnTo>
                    <a:pt x="92582" y="152685"/>
                  </a:lnTo>
                  <a:lnTo>
                    <a:pt x="105727" y="180213"/>
                  </a:lnTo>
                  <a:lnTo>
                    <a:pt x="92582" y="207168"/>
                  </a:lnTo>
                  <a:lnTo>
                    <a:pt x="53149" y="239268"/>
                  </a:lnTo>
                  <a:lnTo>
                    <a:pt x="13073" y="271343"/>
                  </a:lnTo>
                  <a:lnTo>
                    <a:pt x="0" y="298132"/>
                  </a:lnTo>
                  <a:lnTo>
                    <a:pt x="13501" y="325207"/>
                  </a:lnTo>
                  <a:lnTo>
                    <a:pt x="53149" y="358140"/>
                  </a:lnTo>
                  <a:lnTo>
                    <a:pt x="92582" y="391929"/>
                  </a:lnTo>
                  <a:lnTo>
                    <a:pt x="105727" y="419290"/>
                  </a:lnTo>
                  <a:lnTo>
                    <a:pt x="92582" y="445793"/>
                  </a:lnTo>
                  <a:lnTo>
                    <a:pt x="53149" y="477012"/>
                  </a:lnTo>
                  <a:lnTo>
                    <a:pt x="13073" y="509968"/>
                  </a:lnTo>
                  <a:lnTo>
                    <a:pt x="0" y="537210"/>
                  </a:lnTo>
                  <a:lnTo>
                    <a:pt x="13501" y="564451"/>
                  </a:lnTo>
                  <a:lnTo>
                    <a:pt x="53149" y="597408"/>
                  </a:lnTo>
                </a:path>
              </a:pathLst>
            </a:custGeom>
            <a:noFill/>
            <a:ln w="19800"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3" name="Google Shape;553;p24"/>
            <p:cNvSpPr/>
            <p:nvPr/>
          </p:nvSpPr>
          <p:spPr>
            <a:xfrm>
              <a:off x="6203060" y="3080003"/>
              <a:ext cx="105410" cy="597535"/>
            </a:xfrm>
            <a:custGeom>
              <a:avLst/>
              <a:gdLst/>
              <a:ahLst/>
              <a:cxnLst/>
              <a:rect l="l" t="t" r="r" b="b"/>
              <a:pathLst>
                <a:path w="105410" h="597535" extrusionOk="0">
                  <a:moveTo>
                    <a:pt x="51435" y="0"/>
                  </a:moveTo>
                  <a:lnTo>
                    <a:pt x="12858" y="32075"/>
                  </a:lnTo>
                  <a:lnTo>
                    <a:pt x="0" y="58864"/>
                  </a:lnTo>
                  <a:lnTo>
                    <a:pt x="12858" y="85939"/>
                  </a:lnTo>
                  <a:lnTo>
                    <a:pt x="51435" y="118872"/>
                  </a:lnTo>
                  <a:lnTo>
                    <a:pt x="91725" y="152685"/>
                  </a:lnTo>
                  <a:lnTo>
                    <a:pt x="105156" y="180213"/>
                  </a:lnTo>
                  <a:lnTo>
                    <a:pt x="91725" y="207168"/>
                  </a:lnTo>
                  <a:lnTo>
                    <a:pt x="51435" y="239268"/>
                  </a:lnTo>
                  <a:lnTo>
                    <a:pt x="12858" y="271343"/>
                  </a:lnTo>
                  <a:lnTo>
                    <a:pt x="0" y="298132"/>
                  </a:lnTo>
                  <a:lnTo>
                    <a:pt x="12858" y="325207"/>
                  </a:lnTo>
                  <a:lnTo>
                    <a:pt x="51435" y="358140"/>
                  </a:lnTo>
                  <a:lnTo>
                    <a:pt x="91725" y="391929"/>
                  </a:lnTo>
                  <a:lnTo>
                    <a:pt x="105156" y="419290"/>
                  </a:lnTo>
                  <a:lnTo>
                    <a:pt x="91725" y="445793"/>
                  </a:lnTo>
                  <a:lnTo>
                    <a:pt x="51435" y="477012"/>
                  </a:lnTo>
                  <a:lnTo>
                    <a:pt x="12858" y="509968"/>
                  </a:lnTo>
                  <a:lnTo>
                    <a:pt x="0" y="537210"/>
                  </a:lnTo>
                  <a:lnTo>
                    <a:pt x="12858" y="564451"/>
                  </a:lnTo>
                  <a:lnTo>
                    <a:pt x="51435" y="597408"/>
                  </a:lnTo>
                </a:path>
              </a:pathLst>
            </a:custGeom>
            <a:noFill/>
            <a:ln w="19800"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4" name="Google Shape;554;p24"/>
            <p:cNvSpPr/>
            <p:nvPr/>
          </p:nvSpPr>
          <p:spPr>
            <a:xfrm>
              <a:off x="6872858" y="2691383"/>
              <a:ext cx="106680" cy="597535"/>
            </a:xfrm>
            <a:custGeom>
              <a:avLst/>
              <a:gdLst/>
              <a:ahLst/>
              <a:cxnLst/>
              <a:rect l="l" t="t" r="r" b="b"/>
              <a:pathLst>
                <a:path w="106679" h="597535" extrusionOk="0">
                  <a:moveTo>
                    <a:pt x="53721" y="0"/>
                  </a:moveTo>
                  <a:lnTo>
                    <a:pt x="13430" y="31432"/>
                  </a:lnTo>
                  <a:lnTo>
                    <a:pt x="0" y="58293"/>
                  </a:lnTo>
                  <a:lnTo>
                    <a:pt x="13430" y="85725"/>
                  </a:lnTo>
                  <a:lnTo>
                    <a:pt x="53721" y="118872"/>
                  </a:lnTo>
                  <a:lnTo>
                    <a:pt x="93154" y="152685"/>
                  </a:lnTo>
                  <a:lnTo>
                    <a:pt x="106299" y="180213"/>
                  </a:lnTo>
                  <a:lnTo>
                    <a:pt x="93154" y="207168"/>
                  </a:lnTo>
                  <a:lnTo>
                    <a:pt x="53721" y="239268"/>
                  </a:lnTo>
                  <a:lnTo>
                    <a:pt x="13430" y="271129"/>
                  </a:lnTo>
                  <a:lnTo>
                    <a:pt x="0" y="297561"/>
                  </a:lnTo>
                  <a:lnTo>
                    <a:pt x="13430" y="324564"/>
                  </a:lnTo>
                  <a:lnTo>
                    <a:pt x="53721" y="358140"/>
                  </a:lnTo>
                  <a:lnTo>
                    <a:pt x="93154" y="391715"/>
                  </a:lnTo>
                  <a:lnTo>
                    <a:pt x="106299" y="418719"/>
                  </a:lnTo>
                  <a:lnTo>
                    <a:pt x="93154" y="445150"/>
                  </a:lnTo>
                  <a:lnTo>
                    <a:pt x="53721" y="477012"/>
                  </a:lnTo>
                  <a:lnTo>
                    <a:pt x="13430" y="509754"/>
                  </a:lnTo>
                  <a:lnTo>
                    <a:pt x="0" y="536638"/>
                  </a:lnTo>
                  <a:lnTo>
                    <a:pt x="13430" y="563808"/>
                  </a:lnTo>
                  <a:lnTo>
                    <a:pt x="53721" y="597408"/>
                  </a:lnTo>
                </a:path>
              </a:pathLst>
            </a:custGeom>
            <a:noFill/>
            <a:ln w="19800"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5" name="Google Shape;555;p24"/>
            <p:cNvSpPr/>
            <p:nvPr/>
          </p:nvSpPr>
          <p:spPr>
            <a:xfrm>
              <a:off x="7567040" y="2691383"/>
              <a:ext cx="105410" cy="597535"/>
            </a:xfrm>
            <a:custGeom>
              <a:avLst/>
              <a:gdLst/>
              <a:ahLst/>
              <a:cxnLst/>
              <a:rect l="l" t="t" r="r" b="b"/>
              <a:pathLst>
                <a:path w="105409" h="597535" extrusionOk="0">
                  <a:moveTo>
                    <a:pt x="51434" y="0"/>
                  </a:moveTo>
                  <a:lnTo>
                    <a:pt x="12858" y="31432"/>
                  </a:lnTo>
                  <a:lnTo>
                    <a:pt x="0" y="58293"/>
                  </a:lnTo>
                  <a:lnTo>
                    <a:pt x="12858" y="85725"/>
                  </a:lnTo>
                  <a:lnTo>
                    <a:pt x="51434" y="118872"/>
                  </a:lnTo>
                  <a:lnTo>
                    <a:pt x="91725" y="152685"/>
                  </a:lnTo>
                  <a:lnTo>
                    <a:pt x="105155" y="180213"/>
                  </a:lnTo>
                  <a:lnTo>
                    <a:pt x="91725" y="207168"/>
                  </a:lnTo>
                  <a:lnTo>
                    <a:pt x="51434" y="239268"/>
                  </a:lnTo>
                  <a:lnTo>
                    <a:pt x="12858" y="271129"/>
                  </a:lnTo>
                  <a:lnTo>
                    <a:pt x="0" y="297561"/>
                  </a:lnTo>
                  <a:lnTo>
                    <a:pt x="12858" y="324564"/>
                  </a:lnTo>
                  <a:lnTo>
                    <a:pt x="51434" y="358140"/>
                  </a:lnTo>
                  <a:lnTo>
                    <a:pt x="91725" y="391715"/>
                  </a:lnTo>
                  <a:lnTo>
                    <a:pt x="105155" y="418719"/>
                  </a:lnTo>
                  <a:lnTo>
                    <a:pt x="91725" y="445150"/>
                  </a:lnTo>
                  <a:lnTo>
                    <a:pt x="51434" y="477012"/>
                  </a:lnTo>
                  <a:lnTo>
                    <a:pt x="12858" y="509754"/>
                  </a:lnTo>
                  <a:lnTo>
                    <a:pt x="0" y="536638"/>
                  </a:lnTo>
                  <a:lnTo>
                    <a:pt x="12858" y="563808"/>
                  </a:lnTo>
                  <a:lnTo>
                    <a:pt x="51434" y="597408"/>
                  </a:lnTo>
                </a:path>
              </a:pathLst>
            </a:custGeom>
            <a:noFill/>
            <a:ln w="19800"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6" name="Google Shape;556;p24"/>
            <p:cNvSpPr/>
            <p:nvPr/>
          </p:nvSpPr>
          <p:spPr>
            <a:xfrm>
              <a:off x="8410955" y="3374136"/>
              <a:ext cx="326390" cy="0"/>
            </a:xfrm>
            <a:custGeom>
              <a:avLst/>
              <a:gdLst/>
              <a:ahLst/>
              <a:cxnLst/>
              <a:rect l="l" t="t" r="r" b="b"/>
              <a:pathLst>
                <a:path w="326390" h="120000" extrusionOk="0">
                  <a:moveTo>
                    <a:pt x="326136" y="0"/>
                  </a:moveTo>
                  <a:lnTo>
                    <a:pt x="326136" y="0"/>
                  </a:lnTo>
                  <a:lnTo>
                    <a:pt x="0" y="0"/>
                  </a:lnTo>
                </a:path>
              </a:pathLst>
            </a:custGeom>
            <a:noFill/>
            <a:ln w="167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7" name="Google Shape;557;p24"/>
            <p:cNvSpPr/>
            <p:nvPr/>
          </p:nvSpPr>
          <p:spPr>
            <a:xfrm>
              <a:off x="8359139" y="3339083"/>
              <a:ext cx="81280" cy="68580"/>
            </a:xfrm>
            <a:custGeom>
              <a:avLst/>
              <a:gdLst/>
              <a:ahLst/>
              <a:cxnLst/>
              <a:rect l="l" t="t" r="r" b="b"/>
              <a:pathLst>
                <a:path w="81279" h="68579" extrusionOk="0">
                  <a:moveTo>
                    <a:pt x="80772" y="68579"/>
                  </a:moveTo>
                  <a:lnTo>
                    <a:pt x="0" y="35051"/>
                  </a:lnTo>
                  <a:lnTo>
                    <a:pt x="80772" y="0"/>
                  </a:lnTo>
                  <a:lnTo>
                    <a:pt x="67055" y="35051"/>
                  </a:lnTo>
                  <a:lnTo>
                    <a:pt x="80772" y="68579"/>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8" name="Google Shape;558;p24"/>
            <p:cNvSpPr/>
            <p:nvPr/>
          </p:nvSpPr>
          <p:spPr>
            <a:xfrm>
              <a:off x="7619999" y="5841492"/>
              <a:ext cx="335280" cy="0"/>
            </a:xfrm>
            <a:custGeom>
              <a:avLst/>
              <a:gdLst/>
              <a:ahLst/>
              <a:cxnLst/>
              <a:rect l="l" t="t" r="r" b="b"/>
              <a:pathLst>
                <a:path w="335279" h="120000" extrusionOk="0">
                  <a:moveTo>
                    <a:pt x="335280" y="0"/>
                  </a:moveTo>
                  <a:lnTo>
                    <a:pt x="335280" y="0"/>
                  </a:lnTo>
                  <a:lnTo>
                    <a:pt x="0" y="0"/>
                  </a:lnTo>
                </a:path>
              </a:pathLst>
            </a:custGeom>
            <a:noFill/>
            <a:ln w="167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9" name="Google Shape;559;p24"/>
            <p:cNvSpPr/>
            <p:nvPr/>
          </p:nvSpPr>
          <p:spPr>
            <a:xfrm>
              <a:off x="7577327" y="5807963"/>
              <a:ext cx="79375" cy="68580"/>
            </a:xfrm>
            <a:custGeom>
              <a:avLst/>
              <a:gdLst/>
              <a:ahLst/>
              <a:cxnLst/>
              <a:rect l="l" t="t" r="r" b="b"/>
              <a:pathLst>
                <a:path w="79375" h="68579" extrusionOk="0">
                  <a:moveTo>
                    <a:pt x="79248" y="68580"/>
                  </a:moveTo>
                  <a:lnTo>
                    <a:pt x="0" y="33527"/>
                  </a:lnTo>
                  <a:lnTo>
                    <a:pt x="79248" y="0"/>
                  </a:lnTo>
                  <a:lnTo>
                    <a:pt x="65531" y="33527"/>
                  </a:lnTo>
                  <a:lnTo>
                    <a:pt x="79248" y="6858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60" name="Google Shape;560;p24"/>
          <p:cNvSpPr/>
          <p:nvPr/>
        </p:nvSpPr>
        <p:spPr>
          <a:xfrm>
            <a:off x="8788907" y="3332988"/>
            <a:ext cx="295656" cy="88392"/>
          </a:xfrm>
          <a:prstGeom prst="rect">
            <a:avLst/>
          </a:prstGeom>
          <a:blipFill rotWithShape="1">
            <a:blip r:embed="rId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561" name="Google Shape;561;p24"/>
          <p:cNvGrpSpPr/>
          <p:nvPr/>
        </p:nvGrpSpPr>
        <p:grpSpPr>
          <a:xfrm>
            <a:off x="9130283" y="3305555"/>
            <a:ext cx="425196" cy="115823"/>
            <a:chOff x="9130283" y="3305555"/>
            <a:chExt cx="425196" cy="115823"/>
          </a:xfrm>
        </p:grpSpPr>
        <p:sp>
          <p:nvSpPr>
            <p:cNvPr id="562" name="Google Shape;562;p24"/>
            <p:cNvSpPr/>
            <p:nvPr/>
          </p:nvSpPr>
          <p:spPr>
            <a:xfrm>
              <a:off x="9130283" y="3305555"/>
              <a:ext cx="118872" cy="114299"/>
            </a:xfrm>
            <a:prstGeom prst="rect">
              <a:avLst/>
            </a:prstGeom>
            <a:blipFill rotWithShape="1">
              <a:blip r:embed="rId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3" name="Google Shape;563;p24"/>
            <p:cNvSpPr/>
            <p:nvPr/>
          </p:nvSpPr>
          <p:spPr>
            <a:xfrm>
              <a:off x="9272015" y="3305555"/>
              <a:ext cx="283464" cy="115823"/>
            </a:xfrm>
            <a:prstGeom prst="rect">
              <a:avLst/>
            </a:prstGeom>
            <a:blipFill rotWithShape="1">
              <a:blip r:embed="rId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4" name="Google Shape;564;p24"/>
          <p:cNvGrpSpPr/>
          <p:nvPr/>
        </p:nvGrpSpPr>
        <p:grpSpPr>
          <a:xfrm>
            <a:off x="8007095" y="5786628"/>
            <a:ext cx="408432" cy="115824"/>
            <a:chOff x="8007095" y="5786628"/>
            <a:chExt cx="408432" cy="115824"/>
          </a:xfrm>
        </p:grpSpPr>
        <p:sp>
          <p:nvSpPr>
            <p:cNvPr id="565" name="Google Shape;565;p24"/>
            <p:cNvSpPr/>
            <p:nvPr/>
          </p:nvSpPr>
          <p:spPr>
            <a:xfrm>
              <a:off x="8007095" y="5786628"/>
              <a:ext cx="149352" cy="115824"/>
            </a:xfrm>
            <a:prstGeom prst="rect">
              <a:avLst/>
            </a:prstGeom>
            <a:blipFill rotWithShape="1">
              <a:blip r:embed="rId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6" name="Google Shape;566;p24"/>
            <p:cNvSpPr/>
            <p:nvPr/>
          </p:nvSpPr>
          <p:spPr>
            <a:xfrm>
              <a:off x="8176259" y="5786628"/>
              <a:ext cx="239268" cy="115824"/>
            </a:xfrm>
            <a:prstGeom prst="rect">
              <a:avLst/>
            </a:prstGeom>
            <a:blipFill rotWithShape="1">
              <a:blip r:embed="rId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67" name="Google Shape;567;p24"/>
          <p:cNvGrpSpPr/>
          <p:nvPr/>
        </p:nvGrpSpPr>
        <p:grpSpPr>
          <a:xfrm>
            <a:off x="8471916" y="5786628"/>
            <a:ext cx="434340" cy="115824"/>
            <a:chOff x="8471916" y="5786628"/>
            <a:chExt cx="434340" cy="115824"/>
          </a:xfrm>
        </p:grpSpPr>
        <p:sp>
          <p:nvSpPr>
            <p:cNvPr id="568" name="Google Shape;568;p24"/>
            <p:cNvSpPr/>
            <p:nvPr/>
          </p:nvSpPr>
          <p:spPr>
            <a:xfrm>
              <a:off x="8471916" y="5786628"/>
              <a:ext cx="118871" cy="114299"/>
            </a:xfrm>
            <a:prstGeom prst="rect">
              <a:avLst/>
            </a:prstGeom>
            <a:blipFill rotWithShape="1">
              <a:blip r:embed="rId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69" name="Google Shape;569;p24"/>
            <p:cNvSpPr/>
            <p:nvPr/>
          </p:nvSpPr>
          <p:spPr>
            <a:xfrm>
              <a:off x="8613648" y="5786628"/>
              <a:ext cx="292608" cy="115824"/>
            </a:xfrm>
            <a:prstGeom prst="rect">
              <a:avLst/>
            </a:prstGeom>
            <a:blipFill rotWithShape="1">
              <a:blip r:embed="rId1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0" name="Google Shape;570;p24"/>
          <p:cNvSpPr txBox="1"/>
          <p:nvPr/>
        </p:nvSpPr>
        <p:spPr>
          <a:xfrm>
            <a:off x="4751868" y="7436195"/>
            <a:ext cx="233045" cy="182245"/>
          </a:xfrm>
          <a:prstGeom prst="rect">
            <a:avLst/>
          </a:prstGeom>
          <a:noFill/>
          <a:ln>
            <a:noFill/>
          </a:ln>
        </p:spPr>
        <p:txBody>
          <a:bodyPr spcFirstLastPara="1" wrap="square" lIns="0" tIns="0" rIns="0" bIns="0" anchor="t" anchorCtr="0">
            <a:spAutoFit/>
          </a:bodyPr>
          <a:lstStyle/>
          <a:p>
            <a:pPr marL="3937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sp>
        <p:nvSpPr>
          <p:cNvPr id="575" name="Google Shape;575;p25"/>
          <p:cNvSpPr txBox="1"/>
          <p:nvPr>
            <p:ph type="title"/>
          </p:nvPr>
        </p:nvSpPr>
        <p:spPr>
          <a:xfrm>
            <a:off x="3788043" y="441461"/>
            <a:ext cx="2484120"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One-to-One</a:t>
            </a:r>
            <a:endParaRPr lang="en-US"/>
          </a:p>
        </p:txBody>
      </p:sp>
      <p:sp>
        <p:nvSpPr>
          <p:cNvPr id="576" name="Google Shape;576;p25"/>
          <p:cNvSpPr txBox="1"/>
          <p:nvPr/>
        </p:nvSpPr>
        <p:spPr>
          <a:xfrm>
            <a:off x="590790" y="1371782"/>
            <a:ext cx="8834755" cy="4407535"/>
          </a:xfrm>
          <a:prstGeom prst="rect">
            <a:avLst/>
          </a:prstGeom>
          <a:noFill/>
          <a:ln>
            <a:noFill/>
          </a:ln>
        </p:spPr>
        <p:txBody>
          <a:bodyPr spcFirstLastPara="1" wrap="square" lIns="0" tIns="69850" rIns="0" bIns="0" anchor="t" anchorCtr="0">
            <a:spAutoFit/>
          </a:bodyPr>
          <a:lstStyle/>
          <a:p>
            <a:pPr marL="390525" marR="0" lvl="0" indent="-378460" algn="l" rtl="0">
              <a:lnSpc>
                <a:spcPct val="100000"/>
              </a:lnSpc>
              <a:spcBef>
                <a:spcPts val="0"/>
              </a:spcBef>
              <a:spcAft>
                <a:spcPts val="0"/>
              </a:spcAft>
              <a:buClr>
                <a:srgbClr val="993300"/>
              </a:buClr>
              <a:buSzPts val="2160"/>
              <a:buFont typeface="Times New Roman" panose="02020603050405020304"/>
              <a:buChar char=""/>
            </a:pPr>
            <a:r>
              <a:rPr lang="en-US" sz="2400">
                <a:solidFill>
                  <a:schemeClr val="dk1"/>
                </a:solidFill>
                <a:latin typeface="Arial" panose="020B0604020202020204"/>
                <a:ea typeface="Arial" panose="020B0604020202020204"/>
                <a:cs typeface="Arial" panose="020B0604020202020204"/>
                <a:sym typeface="Arial" panose="020B0604020202020204"/>
              </a:rPr>
              <a:t>Creating a user-level thread creates a kernel thread</a:t>
            </a:r>
            <a:endParaRPr sz="24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455"/>
              </a:spcBef>
              <a:spcAft>
                <a:spcPts val="0"/>
              </a:spcAft>
              <a:buClr>
                <a:srgbClr val="993300"/>
              </a:buClr>
              <a:buSzPts val="2160"/>
              <a:buFont typeface="Times New Roman" panose="02020603050405020304"/>
              <a:buChar char=""/>
            </a:pPr>
            <a:r>
              <a:rPr lang="en-US" sz="2400">
                <a:solidFill>
                  <a:schemeClr val="dk1"/>
                </a:solidFill>
                <a:latin typeface="Arial" panose="020B0604020202020204"/>
                <a:ea typeface="Arial" panose="020B0604020202020204"/>
                <a:cs typeface="Arial" panose="020B0604020202020204"/>
                <a:sym typeface="Arial" panose="020B0604020202020204"/>
              </a:rPr>
              <a:t>More concurrency than many-to-one</a:t>
            </a:r>
            <a:endParaRPr sz="24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455"/>
              </a:spcBef>
              <a:spcAft>
                <a:spcPts val="0"/>
              </a:spcAft>
              <a:buClr>
                <a:srgbClr val="993300"/>
              </a:buClr>
              <a:buSzPts val="2160"/>
              <a:buFont typeface="Times New Roman" panose="02020603050405020304"/>
              <a:buChar char=""/>
            </a:pPr>
            <a:r>
              <a:rPr lang="en-US" sz="2400">
                <a:solidFill>
                  <a:schemeClr val="dk1"/>
                </a:solidFill>
                <a:latin typeface="Arial" panose="020B0604020202020204"/>
                <a:ea typeface="Arial" panose="020B0604020202020204"/>
                <a:cs typeface="Arial" panose="020B0604020202020204"/>
                <a:sym typeface="Arial" panose="020B0604020202020204"/>
              </a:rPr>
              <a:t>One user-level thread is mapped onto one kernel level thread.</a:t>
            </a:r>
            <a:endParaRPr sz="2400">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405"/>
              </a:spcBef>
              <a:spcAft>
                <a:spcPts val="0"/>
              </a:spcAft>
              <a:buClr>
                <a:srgbClr val="CC6600"/>
              </a:buClr>
              <a:buSzPts val="1760"/>
              <a:buFont typeface="Times New Roman" panose="02020603050405020304"/>
              <a:buChar char=""/>
            </a:pPr>
            <a:r>
              <a:rPr lang="en-US" sz="2200" b="0" i="0" u="none" strike="noStrike" cap="none">
                <a:solidFill>
                  <a:schemeClr val="dk1"/>
                </a:solidFill>
                <a:latin typeface="Arial" panose="020B0604020202020204"/>
                <a:ea typeface="Arial" panose="020B0604020202020204"/>
                <a:cs typeface="Arial" panose="020B0604020202020204"/>
                <a:sym typeface="Arial" panose="020B0604020202020204"/>
              </a:rPr>
              <a:t>Even if one thread is blocked, others will still run</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460"/>
              </a:spcBef>
              <a:spcAft>
                <a:spcPts val="0"/>
              </a:spcAft>
              <a:buClr>
                <a:srgbClr val="993300"/>
              </a:buClr>
              <a:buSzPts val="2160"/>
              <a:buFont typeface="Times New Roman" panose="02020603050405020304"/>
              <a:buChar char=""/>
            </a:pPr>
            <a:r>
              <a:rPr lang="en-US" sz="2400">
                <a:solidFill>
                  <a:schemeClr val="dk1"/>
                </a:solidFill>
                <a:latin typeface="Arial" panose="020B0604020202020204"/>
                <a:ea typeface="Arial" panose="020B0604020202020204"/>
                <a:cs typeface="Arial" panose="020B0604020202020204"/>
                <a:sym typeface="Arial" panose="020B0604020202020204"/>
              </a:rPr>
              <a:t>Allows multiple threads to run on multiprocessor system</a:t>
            </a:r>
            <a:endParaRPr sz="2400">
              <a:solidFill>
                <a:schemeClr val="dk1"/>
              </a:solidFill>
              <a:latin typeface="Arial" panose="020B0604020202020204"/>
              <a:ea typeface="Arial" panose="020B0604020202020204"/>
              <a:cs typeface="Arial" panose="020B0604020202020204"/>
              <a:sym typeface="Arial" panose="020B0604020202020204"/>
            </a:endParaRPr>
          </a:p>
          <a:p>
            <a:pPr marL="390525" marR="325755" lvl="0" indent="-378460" algn="l" rtl="0">
              <a:lnSpc>
                <a:spcPct val="97000"/>
              </a:lnSpc>
              <a:spcBef>
                <a:spcPts val="990"/>
              </a:spcBef>
              <a:spcAft>
                <a:spcPts val="0"/>
              </a:spcAft>
              <a:buClr>
                <a:srgbClr val="993300"/>
              </a:buClr>
              <a:buSzPts val="2160"/>
              <a:buFont typeface="Times New Roman" panose="02020603050405020304"/>
              <a:buChar char=""/>
            </a:pPr>
            <a:r>
              <a:rPr lang="en-US" sz="2400">
                <a:solidFill>
                  <a:schemeClr val="dk1"/>
                </a:solidFill>
                <a:latin typeface="Arial" panose="020B0604020202020204"/>
                <a:ea typeface="Arial" panose="020B0604020202020204"/>
                <a:cs typeface="Arial" panose="020B0604020202020204"/>
                <a:sym typeface="Arial" panose="020B0604020202020204"/>
              </a:rPr>
              <a:t>Number of threads per process sometimes restricted due to  overhead</a:t>
            </a:r>
            <a:endParaRPr sz="24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470"/>
              </a:spcBef>
              <a:spcAft>
                <a:spcPts val="0"/>
              </a:spcAft>
              <a:buClr>
                <a:srgbClr val="993300"/>
              </a:buClr>
              <a:buSzPts val="2160"/>
              <a:buFont typeface="Times New Roman" panose="02020603050405020304"/>
              <a:buChar char=""/>
            </a:pPr>
            <a:r>
              <a:rPr lang="en-US" sz="2400">
                <a:solidFill>
                  <a:schemeClr val="dk1"/>
                </a:solidFill>
                <a:latin typeface="Arial" panose="020B0604020202020204"/>
                <a:ea typeface="Arial" panose="020B0604020202020204"/>
                <a:cs typeface="Arial" panose="020B0604020202020204"/>
                <a:sym typeface="Arial" panose="020B0604020202020204"/>
              </a:rPr>
              <a:t>Examples</a:t>
            </a:r>
            <a:endParaRPr sz="2400">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405"/>
              </a:spcBef>
              <a:spcAft>
                <a:spcPts val="0"/>
              </a:spcAft>
              <a:buClr>
                <a:srgbClr val="CC6600"/>
              </a:buClr>
              <a:buSzPts val="1760"/>
              <a:buFont typeface="Times New Roman" panose="02020603050405020304"/>
              <a:buChar char=""/>
            </a:pPr>
            <a:r>
              <a:rPr lang="en-US" sz="2200" b="0" i="0" u="none" strike="noStrike" cap="none">
                <a:solidFill>
                  <a:schemeClr val="dk1"/>
                </a:solidFill>
                <a:latin typeface="Arial" panose="020B0604020202020204"/>
                <a:ea typeface="Arial" panose="020B0604020202020204"/>
                <a:cs typeface="Arial" panose="020B0604020202020204"/>
                <a:sym typeface="Arial" panose="020B0604020202020204"/>
              </a:rPr>
              <a:t>Windows</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395"/>
              </a:spcBef>
              <a:spcAft>
                <a:spcPts val="0"/>
              </a:spcAft>
              <a:buClr>
                <a:srgbClr val="CC6600"/>
              </a:buClr>
              <a:buSzPts val="1760"/>
              <a:buFont typeface="Times New Roman" panose="02020603050405020304"/>
              <a:buChar char=""/>
            </a:pPr>
            <a:r>
              <a:rPr lang="en-US" sz="2200" b="0" i="0" u="none" strike="noStrike" cap="none">
                <a:solidFill>
                  <a:schemeClr val="dk1"/>
                </a:solidFill>
                <a:latin typeface="Arial" panose="020B0604020202020204"/>
                <a:ea typeface="Arial" panose="020B0604020202020204"/>
                <a:cs typeface="Arial" panose="020B0604020202020204"/>
                <a:sym typeface="Arial" panose="020B0604020202020204"/>
              </a:rPr>
              <a:t>Linux</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395"/>
              </a:spcBef>
              <a:spcAft>
                <a:spcPts val="0"/>
              </a:spcAft>
              <a:buClr>
                <a:srgbClr val="CC6600"/>
              </a:buClr>
              <a:buSzPts val="1760"/>
              <a:buFont typeface="Times New Roman" panose="02020603050405020304"/>
              <a:buChar char=""/>
            </a:pPr>
            <a:r>
              <a:rPr lang="en-US" sz="2200" b="0" i="0" u="none" strike="noStrike" cap="none">
                <a:solidFill>
                  <a:schemeClr val="dk1"/>
                </a:solidFill>
                <a:latin typeface="Arial" panose="020B0604020202020204"/>
                <a:ea typeface="Arial" panose="020B0604020202020204"/>
                <a:cs typeface="Arial" panose="020B0604020202020204"/>
                <a:sym typeface="Arial" panose="020B0604020202020204"/>
              </a:rPr>
              <a:t>Solaris 9 and later</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577" name="Google Shape;577;p25"/>
          <p:cNvGrpSpPr/>
          <p:nvPr/>
        </p:nvGrpSpPr>
        <p:grpSpPr>
          <a:xfrm>
            <a:off x="7374636" y="5849111"/>
            <a:ext cx="546100" cy="1207389"/>
            <a:chOff x="7374636" y="5849111"/>
            <a:chExt cx="546100" cy="1207389"/>
          </a:xfrm>
        </p:grpSpPr>
        <p:sp>
          <p:nvSpPr>
            <p:cNvPr id="578" name="Google Shape;578;p25"/>
            <p:cNvSpPr/>
            <p:nvPr/>
          </p:nvSpPr>
          <p:spPr>
            <a:xfrm>
              <a:off x="7374636" y="6483095"/>
              <a:ext cx="546100" cy="573405"/>
            </a:xfrm>
            <a:custGeom>
              <a:avLst/>
              <a:gdLst/>
              <a:ahLst/>
              <a:cxnLst/>
              <a:rect l="l" t="t" r="r" b="b"/>
              <a:pathLst>
                <a:path w="546100" h="573404" extrusionOk="0">
                  <a:moveTo>
                    <a:pt x="337143" y="573024"/>
                  </a:moveTo>
                  <a:lnTo>
                    <a:pt x="207973" y="573024"/>
                  </a:lnTo>
                  <a:lnTo>
                    <a:pt x="186488" y="567415"/>
                  </a:lnTo>
                  <a:lnTo>
                    <a:pt x="147335" y="549866"/>
                  </a:lnTo>
                  <a:lnTo>
                    <a:pt x="111593" y="526328"/>
                  </a:lnTo>
                  <a:lnTo>
                    <a:pt x="79819" y="497395"/>
                  </a:lnTo>
                  <a:lnTo>
                    <a:pt x="52571" y="463661"/>
                  </a:lnTo>
                  <a:lnTo>
                    <a:pt x="30408" y="425721"/>
                  </a:lnTo>
                  <a:lnTo>
                    <a:pt x="13886" y="384169"/>
                  </a:lnTo>
                  <a:lnTo>
                    <a:pt x="3564" y="339600"/>
                  </a:lnTo>
                  <a:lnTo>
                    <a:pt x="0" y="292608"/>
                  </a:lnTo>
                  <a:lnTo>
                    <a:pt x="3564" y="244789"/>
                  </a:lnTo>
                  <a:lnTo>
                    <a:pt x="13886" y="199558"/>
                  </a:lnTo>
                  <a:lnTo>
                    <a:pt x="30408" y="157491"/>
                  </a:lnTo>
                  <a:lnTo>
                    <a:pt x="52571" y="119164"/>
                  </a:lnTo>
                  <a:lnTo>
                    <a:pt x="79819" y="85153"/>
                  </a:lnTo>
                  <a:lnTo>
                    <a:pt x="111593" y="56034"/>
                  </a:lnTo>
                  <a:lnTo>
                    <a:pt x="147335" y="32383"/>
                  </a:lnTo>
                  <a:lnTo>
                    <a:pt x="186488" y="14776"/>
                  </a:lnTo>
                  <a:lnTo>
                    <a:pt x="228494" y="3790"/>
                  </a:lnTo>
                  <a:lnTo>
                    <a:pt x="272795" y="0"/>
                  </a:lnTo>
                  <a:lnTo>
                    <a:pt x="316726" y="3790"/>
                  </a:lnTo>
                  <a:lnTo>
                    <a:pt x="358517" y="14776"/>
                  </a:lnTo>
                  <a:lnTo>
                    <a:pt x="397584" y="32383"/>
                  </a:lnTo>
                  <a:lnTo>
                    <a:pt x="433340" y="56034"/>
                  </a:lnTo>
                  <a:lnTo>
                    <a:pt x="465200" y="85153"/>
                  </a:lnTo>
                  <a:lnTo>
                    <a:pt x="492581" y="119164"/>
                  </a:lnTo>
                  <a:lnTo>
                    <a:pt x="514895" y="157491"/>
                  </a:lnTo>
                  <a:lnTo>
                    <a:pt x="531558" y="199558"/>
                  </a:lnTo>
                  <a:lnTo>
                    <a:pt x="541986" y="244789"/>
                  </a:lnTo>
                  <a:lnTo>
                    <a:pt x="545591" y="292608"/>
                  </a:lnTo>
                  <a:lnTo>
                    <a:pt x="541986" y="339600"/>
                  </a:lnTo>
                  <a:lnTo>
                    <a:pt x="531558" y="384169"/>
                  </a:lnTo>
                  <a:lnTo>
                    <a:pt x="514895" y="425721"/>
                  </a:lnTo>
                  <a:lnTo>
                    <a:pt x="492581" y="463661"/>
                  </a:lnTo>
                  <a:lnTo>
                    <a:pt x="465200" y="497395"/>
                  </a:lnTo>
                  <a:lnTo>
                    <a:pt x="433340" y="526328"/>
                  </a:lnTo>
                  <a:lnTo>
                    <a:pt x="397584" y="549866"/>
                  </a:lnTo>
                  <a:lnTo>
                    <a:pt x="358517" y="567415"/>
                  </a:lnTo>
                  <a:lnTo>
                    <a:pt x="337143" y="573024"/>
                  </a:lnTo>
                  <a:close/>
                </a:path>
              </a:pathLst>
            </a:custGeom>
            <a:solidFill>
              <a:srgbClr val="C6E9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9" name="Google Shape;579;p25"/>
            <p:cNvSpPr/>
            <p:nvPr/>
          </p:nvSpPr>
          <p:spPr>
            <a:xfrm>
              <a:off x="7374636" y="6483095"/>
              <a:ext cx="546100" cy="573405"/>
            </a:xfrm>
            <a:custGeom>
              <a:avLst/>
              <a:gdLst/>
              <a:ahLst/>
              <a:cxnLst/>
              <a:rect l="l" t="t" r="r" b="b"/>
              <a:pathLst>
                <a:path w="546100" h="573404" extrusionOk="0">
                  <a:moveTo>
                    <a:pt x="545592" y="292607"/>
                  </a:moveTo>
                  <a:lnTo>
                    <a:pt x="541986" y="339600"/>
                  </a:lnTo>
                  <a:lnTo>
                    <a:pt x="531559" y="384169"/>
                  </a:lnTo>
                  <a:lnTo>
                    <a:pt x="514895" y="425721"/>
                  </a:lnTo>
                  <a:lnTo>
                    <a:pt x="492581" y="463661"/>
                  </a:lnTo>
                  <a:lnTo>
                    <a:pt x="465201" y="497395"/>
                  </a:lnTo>
                  <a:lnTo>
                    <a:pt x="433340" y="526328"/>
                  </a:lnTo>
                  <a:lnTo>
                    <a:pt x="397584" y="549866"/>
                  </a:lnTo>
                  <a:lnTo>
                    <a:pt x="358517" y="567415"/>
                  </a:lnTo>
                  <a:lnTo>
                    <a:pt x="337143" y="573023"/>
                  </a:lnTo>
                </a:path>
                <a:path w="546100" h="573404" extrusionOk="0">
                  <a:moveTo>
                    <a:pt x="207973" y="573023"/>
                  </a:moveTo>
                  <a:lnTo>
                    <a:pt x="147335" y="549866"/>
                  </a:lnTo>
                  <a:lnTo>
                    <a:pt x="111593" y="526328"/>
                  </a:lnTo>
                  <a:lnTo>
                    <a:pt x="79819" y="497395"/>
                  </a:lnTo>
                  <a:lnTo>
                    <a:pt x="52571" y="463661"/>
                  </a:lnTo>
                  <a:lnTo>
                    <a:pt x="30408" y="425721"/>
                  </a:lnTo>
                  <a:lnTo>
                    <a:pt x="13886" y="384169"/>
                  </a:lnTo>
                  <a:lnTo>
                    <a:pt x="3564" y="339600"/>
                  </a:lnTo>
                  <a:lnTo>
                    <a:pt x="0" y="292607"/>
                  </a:lnTo>
                  <a:lnTo>
                    <a:pt x="3564" y="244789"/>
                  </a:lnTo>
                  <a:lnTo>
                    <a:pt x="13886" y="199558"/>
                  </a:lnTo>
                  <a:lnTo>
                    <a:pt x="30408" y="157491"/>
                  </a:lnTo>
                  <a:lnTo>
                    <a:pt x="52571" y="119164"/>
                  </a:lnTo>
                  <a:lnTo>
                    <a:pt x="79819" y="85153"/>
                  </a:lnTo>
                  <a:lnTo>
                    <a:pt x="111593" y="56034"/>
                  </a:lnTo>
                  <a:lnTo>
                    <a:pt x="147335" y="32383"/>
                  </a:lnTo>
                  <a:lnTo>
                    <a:pt x="186488" y="14776"/>
                  </a:lnTo>
                  <a:lnTo>
                    <a:pt x="228494" y="3790"/>
                  </a:lnTo>
                  <a:lnTo>
                    <a:pt x="272796" y="0"/>
                  </a:lnTo>
                  <a:lnTo>
                    <a:pt x="316726" y="3790"/>
                  </a:lnTo>
                  <a:lnTo>
                    <a:pt x="358517" y="14776"/>
                  </a:lnTo>
                  <a:lnTo>
                    <a:pt x="397584" y="32383"/>
                  </a:lnTo>
                  <a:lnTo>
                    <a:pt x="433340" y="56034"/>
                  </a:lnTo>
                  <a:lnTo>
                    <a:pt x="465201" y="85153"/>
                  </a:lnTo>
                  <a:lnTo>
                    <a:pt x="492581" y="119164"/>
                  </a:lnTo>
                  <a:lnTo>
                    <a:pt x="514895" y="157491"/>
                  </a:lnTo>
                  <a:lnTo>
                    <a:pt x="531559" y="199558"/>
                  </a:lnTo>
                  <a:lnTo>
                    <a:pt x="541986" y="244789"/>
                  </a:lnTo>
                  <a:lnTo>
                    <a:pt x="545592" y="292607"/>
                  </a:lnTo>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0" name="Google Shape;580;p25"/>
            <p:cNvSpPr/>
            <p:nvPr/>
          </p:nvSpPr>
          <p:spPr>
            <a:xfrm>
              <a:off x="7635240" y="5849111"/>
              <a:ext cx="0" cy="626745"/>
            </a:xfrm>
            <a:custGeom>
              <a:avLst/>
              <a:gdLst/>
              <a:ahLst/>
              <a:cxnLst/>
              <a:rect l="l" t="t" r="r" b="b"/>
              <a:pathLst>
                <a:path w="120000" h="626745" extrusionOk="0">
                  <a:moveTo>
                    <a:pt x="0" y="0"/>
                  </a:moveTo>
                  <a:lnTo>
                    <a:pt x="0" y="0"/>
                  </a:lnTo>
                  <a:lnTo>
                    <a:pt x="0" y="626363"/>
                  </a:lnTo>
                </a:path>
              </a:pathLst>
            </a:custGeom>
            <a:noFill/>
            <a:ln w="213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1" name="Google Shape;581;p25"/>
            <p:cNvSpPr/>
            <p:nvPr/>
          </p:nvSpPr>
          <p:spPr>
            <a:xfrm>
              <a:off x="7610856" y="6697979"/>
              <a:ext cx="86868" cy="1524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82" name="Google Shape;582;p25"/>
          <p:cNvGrpSpPr/>
          <p:nvPr/>
        </p:nvGrpSpPr>
        <p:grpSpPr>
          <a:xfrm>
            <a:off x="8569452" y="5266944"/>
            <a:ext cx="375157" cy="117348"/>
            <a:chOff x="8569452" y="5266944"/>
            <a:chExt cx="375157" cy="117348"/>
          </a:xfrm>
        </p:grpSpPr>
        <p:sp>
          <p:nvSpPr>
            <p:cNvPr id="583" name="Google Shape;583;p25"/>
            <p:cNvSpPr/>
            <p:nvPr/>
          </p:nvSpPr>
          <p:spPr>
            <a:xfrm>
              <a:off x="8569452" y="5271516"/>
              <a:ext cx="82296" cy="112776"/>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4" name="Google Shape;584;p25"/>
            <p:cNvSpPr/>
            <p:nvPr/>
          </p:nvSpPr>
          <p:spPr>
            <a:xfrm>
              <a:off x="8671560" y="5266944"/>
              <a:ext cx="196596" cy="117348"/>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5" name="Google Shape;585;p25"/>
            <p:cNvSpPr/>
            <p:nvPr/>
          </p:nvSpPr>
          <p:spPr>
            <a:xfrm>
              <a:off x="8892540" y="5266944"/>
              <a:ext cx="52069" cy="114300"/>
            </a:xfrm>
            <a:custGeom>
              <a:avLst/>
              <a:gdLst/>
              <a:ahLst/>
              <a:cxnLst/>
              <a:rect l="l" t="t" r="r" b="b"/>
              <a:pathLst>
                <a:path w="52070" h="114300" extrusionOk="0">
                  <a:moveTo>
                    <a:pt x="18288" y="114299"/>
                  </a:moveTo>
                  <a:lnTo>
                    <a:pt x="0" y="114299"/>
                  </a:lnTo>
                  <a:lnTo>
                    <a:pt x="0" y="4571"/>
                  </a:lnTo>
                  <a:lnTo>
                    <a:pt x="16764" y="4571"/>
                  </a:lnTo>
                  <a:lnTo>
                    <a:pt x="16764" y="21335"/>
                  </a:lnTo>
                  <a:lnTo>
                    <a:pt x="18288" y="21335"/>
                  </a:lnTo>
                  <a:lnTo>
                    <a:pt x="23431" y="12858"/>
                  </a:lnTo>
                  <a:lnTo>
                    <a:pt x="29718" y="6095"/>
                  </a:lnTo>
                  <a:lnTo>
                    <a:pt x="37147" y="1619"/>
                  </a:lnTo>
                  <a:lnTo>
                    <a:pt x="45720" y="0"/>
                  </a:lnTo>
                  <a:lnTo>
                    <a:pt x="50292" y="0"/>
                  </a:lnTo>
                  <a:lnTo>
                    <a:pt x="51816" y="1523"/>
                  </a:lnTo>
                  <a:lnTo>
                    <a:pt x="51816" y="19811"/>
                  </a:lnTo>
                  <a:lnTo>
                    <a:pt x="44196" y="19811"/>
                  </a:lnTo>
                  <a:lnTo>
                    <a:pt x="33075" y="22217"/>
                  </a:lnTo>
                  <a:lnTo>
                    <a:pt x="24955" y="28765"/>
                  </a:lnTo>
                  <a:lnTo>
                    <a:pt x="19978" y="38457"/>
                  </a:lnTo>
                  <a:lnTo>
                    <a:pt x="18288" y="50291"/>
                  </a:lnTo>
                  <a:lnTo>
                    <a:pt x="18288" y="114299"/>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86" name="Google Shape;586;p25"/>
          <p:cNvGrpSpPr/>
          <p:nvPr/>
        </p:nvGrpSpPr>
        <p:grpSpPr>
          <a:xfrm>
            <a:off x="9002268" y="5230367"/>
            <a:ext cx="553212" cy="153924"/>
            <a:chOff x="9002268" y="5230367"/>
            <a:chExt cx="553212" cy="153924"/>
          </a:xfrm>
        </p:grpSpPr>
        <p:sp>
          <p:nvSpPr>
            <p:cNvPr id="587" name="Google Shape;587;p25"/>
            <p:cNvSpPr/>
            <p:nvPr/>
          </p:nvSpPr>
          <p:spPr>
            <a:xfrm>
              <a:off x="9002268" y="5230367"/>
              <a:ext cx="149351" cy="152400"/>
            </a:xfrm>
            <a:prstGeom prst="rect">
              <a:avLst/>
            </a:prstGeom>
            <a:blipFill rotWithShape="1">
              <a:blip r:embed="rId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8" name="Google Shape;588;p25"/>
            <p:cNvSpPr/>
            <p:nvPr/>
          </p:nvSpPr>
          <p:spPr>
            <a:xfrm>
              <a:off x="9182100" y="5230367"/>
              <a:ext cx="373380" cy="153924"/>
            </a:xfrm>
            <a:prstGeom prst="rect">
              <a:avLst/>
            </a:prstGeom>
            <a:blipFill rotWithShape="1">
              <a:blip r:embed="rId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89" name="Google Shape;589;p25"/>
          <p:cNvGrpSpPr/>
          <p:nvPr/>
        </p:nvGrpSpPr>
        <p:grpSpPr>
          <a:xfrm>
            <a:off x="8023859" y="6725411"/>
            <a:ext cx="480187" cy="93345"/>
            <a:chOff x="8023859" y="6725411"/>
            <a:chExt cx="480187" cy="93345"/>
          </a:xfrm>
        </p:grpSpPr>
        <p:sp>
          <p:nvSpPr>
            <p:cNvPr id="590" name="Google Shape;590;p25"/>
            <p:cNvSpPr/>
            <p:nvPr/>
          </p:nvSpPr>
          <p:spPr>
            <a:xfrm>
              <a:off x="8089391" y="6771131"/>
              <a:ext cx="414655" cy="0"/>
            </a:xfrm>
            <a:custGeom>
              <a:avLst/>
              <a:gdLst/>
              <a:ahLst/>
              <a:cxnLst/>
              <a:rect l="l" t="t" r="r" b="b"/>
              <a:pathLst>
                <a:path w="414654" h="120000" extrusionOk="0">
                  <a:moveTo>
                    <a:pt x="414527" y="0"/>
                  </a:moveTo>
                  <a:lnTo>
                    <a:pt x="414527" y="0"/>
                  </a:lnTo>
                  <a:lnTo>
                    <a:pt x="0" y="0"/>
                  </a:lnTo>
                </a:path>
              </a:pathLst>
            </a:custGeom>
            <a:noFill/>
            <a:ln w="213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1" name="Google Shape;591;p25"/>
            <p:cNvSpPr/>
            <p:nvPr/>
          </p:nvSpPr>
          <p:spPr>
            <a:xfrm>
              <a:off x="8023859" y="6725411"/>
              <a:ext cx="102235" cy="93345"/>
            </a:xfrm>
            <a:custGeom>
              <a:avLst/>
              <a:gdLst/>
              <a:ahLst/>
              <a:cxnLst/>
              <a:rect l="l" t="t" r="r" b="b"/>
              <a:pathLst>
                <a:path w="102234" h="93345" extrusionOk="0">
                  <a:moveTo>
                    <a:pt x="102108" y="92963"/>
                  </a:moveTo>
                  <a:lnTo>
                    <a:pt x="0" y="45719"/>
                  </a:lnTo>
                  <a:lnTo>
                    <a:pt x="102108" y="0"/>
                  </a:lnTo>
                  <a:lnTo>
                    <a:pt x="83820" y="45719"/>
                  </a:lnTo>
                  <a:lnTo>
                    <a:pt x="102108" y="92963"/>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92" name="Google Shape;592;p25"/>
          <p:cNvGrpSpPr/>
          <p:nvPr/>
        </p:nvGrpSpPr>
        <p:grpSpPr>
          <a:xfrm>
            <a:off x="8563356" y="6687311"/>
            <a:ext cx="518287" cy="155448"/>
            <a:chOff x="8563356" y="6687311"/>
            <a:chExt cx="518287" cy="155448"/>
          </a:xfrm>
        </p:grpSpPr>
        <p:sp>
          <p:nvSpPr>
            <p:cNvPr id="593" name="Google Shape;593;p25"/>
            <p:cNvSpPr/>
            <p:nvPr/>
          </p:nvSpPr>
          <p:spPr>
            <a:xfrm>
              <a:off x="8563356" y="6687311"/>
              <a:ext cx="190500" cy="155448"/>
            </a:xfrm>
            <a:prstGeom prst="rect">
              <a:avLst/>
            </a:prstGeom>
            <a:blipFill rotWithShape="1">
              <a:blip r:embed="rId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4" name="Google Shape;594;p25"/>
            <p:cNvSpPr/>
            <p:nvPr/>
          </p:nvSpPr>
          <p:spPr>
            <a:xfrm>
              <a:off x="8776716" y="6726935"/>
              <a:ext cx="149352" cy="114300"/>
            </a:xfrm>
            <a:prstGeom prst="rect">
              <a:avLst/>
            </a:prstGeom>
            <a:blipFill rotWithShape="1">
              <a:blip r:embed="rId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5" name="Google Shape;595;p25"/>
            <p:cNvSpPr/>
            <p:nvPr/>
          </p:nvSpPr>
          <p:spPr>
            <a:xfrm>
              <a:off x="8947404" y="6726935"/>
              <a:ext cx="94488" cy="115824"/>
            </a:xfrm>
            <a:prstGeom prst="rect">
              <a:avLst/>
            </a:prstGeom>
            <a:blipFill rotWithShape="1">
              <a:blip r:embed="rId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6" name="Google Shape;596;p25"/>
            <p:cNvSpPr/>
            <p:nvPr/>
          </p:nvSpPr>
          <p:spPr>
            <a:xfrm>
              <a:off x="9063228" y="6687311"/>
              <a:ext cx="18415" cy="154305"/>
            </a:xfrm>
            <a:custGeom>
              <a:avLst/>
              <a:gdLst/>
              <a:ahLst/>
              <a:cxnLst/>
              <a:rect l="l" t="t" r="r" b="b"/>
              <a:pathLst>
                <a:path w="18415" h="154304" extrusionOk="0">
                  <a:moveTo>
                    <a:pt x="18288" y="153924"/>
                  </a:moveTo>
                  <a:lnTo>
                    <a:pt x="0" y="153924"/>
                  </a:lnTo>
                  <a:lnTo>
                    <a:pt x="0" y="0"/>
                  </a:lnTo>
                  <a:lnTo>
                    <a:pt x="18288" y="0"/>
                  </a:lnTo>
                  <a:lnTo>
                    <a:pt x="18288" y="153924"/>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597" name="Google Shape;597;p25"/>
          <p:cNvGrpSpPr/>
          <p:nvPr/>
        </p:nvGrpSpPr>
        <p:grpSpPr>
          <a:xfrm>
            <a:off x="9153143" y="6687311"/>
            <a:ext cx="544068" cy="155448"/>
            <a:chOff x="9153143" y="6687311"/>
            <a:chExt cx="544068" cy="155448"/>
          </a:xfrm>
        </p:grpSpPr>
        <p:sp>
          <p:nvSpPr>
            <p:cNvPr id="598" name="Google Shape;598;p25"/>
            <p:cNvSpPr/>
            <p:nvPr/>
          </p:nvSpPr>
          <p:spPr>
            <a:xfrm>
              <a:off x="9153143" y="6687311"/>
              <a:ext cx="150875" cy="153924"/>
            </a:xfrm>
            <a:prstGeom prst="rect">
              <a:avLst/>
            </a:prstGeom>
            <a:blipFill rotWithShape="1">
              <a:blip r:embed="rId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9" name="Google Shape;599;p25"/>
            <p:cNvSpPr/>
            <p:nvPr/>
          </p:nvSpPr>
          <p:spPr>
            <a:xfrm>
              <a:off x="9334499" y="6687311"/>
              <a:ext cx="362712" cy="155448"/>
            </a:xfrm>
            <a:prstGeom prst="rect">
              <a:avLst/>
            </a:prstGeom>
            <a:blipFill rotWithShape="1">
              <a:blip r:embed="rId1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00" name="Google Shape;600;p25"/>
          <p:cNvGrpSpPr/>
          <p:nvPr/>
        </p:nvGrpSpPr>
        <p:grpSpPr>
          <a:xfrm>
            <a:off x="6393180" y="5849111"/>
            <a:ext cx="546100" cy="1208659"/>
            <a:chOff x="6393180" y="5849111"/>
            <a:chExt cx="546100" cy="1208659"/>
          </a:xfrm>
        </p:grpSpPr>
        <p:sp>
          <p:nvSpPr>
            <p:cNvPr id="601" name="Google Shape;601;p25"/>
            <p:cNvSpPr/>
            <p:nvPr/>
          </p:nvSpPr>
          <p:spPr>
            <a:xfrm>
              <a:off x="6393180" y="6475475"/>
              <a:ext cx="546100" cy="582295"/>
            </a:xfrm>
            <a:custGeom>
              <a:avLst/>
              <a:gdLst/>
              <a:ahLst/>
              <a:cxnLst/>
              <a:rect l="l" t="t" r="r" b="b"/>
              <a:pathLst>
                <a:path w="546100" h="582295" extrusionOk="0">
                  <a:moveTo>
                    <a:pt x="274319" y="582167"/>
                  </a:moveTo>
                  <a:lnTo>
                    <a:pt x="229605" y="578380"/>
                  </a:lnTo>
                  <a:lnTo>
                    <a:pt x="187269" y="567415"/>
                  </a:lnTo>
                  <a:lnTo>
                    <a:pt x="147858" y="549866"/>
                  </a:lnTo>
                  <a:lnTo>
                    <a:pt x="111922" y="526328"/>
                  </a:lnTo>
                  <a:lnTo>
                    <a:pt x="80009" y="497395"/>
                  </a:lnTo>
                  <a:lnTo>
                    <a:pt x="52669" y="463661"/>
                  </a:lnTo>
                  <a:lnTo>
                    <a:pt x="30449" y="425721"/>
                  </a:lnTo>
                  <a:lnTo>
                    <a:pt x="13898" y="384169"/>
                  </a:lnTo>
                  <a:lnTo>
                    <a:pt x="3566" y="339600"/>
                  </a:lnTo>
                  <a:lnTo>
                    <a:pt x="0" y="292607"/>
                  </a:lnTo>
                  <a:lnTo>
                    <a:pt x="3566" y="245159"/>
                  </a:lnTo>
                  <a:lnTo>
                    <a:pt x="13898" y="200143"/>
                  </a:lnTo>
                  <a:lnTo>
                    <a:pt x="30449" y="158163"/>
                  </a:lnTo>
                  <a:lnTo>
                    <a:pt x="52669" y="119822"/>
                  </a:lnTo>
                  <a:lnTo>
                    <a:pt x="80009" y="85724"/>
                  </a:lnTo>
                  <a:lnTo>
                    <a:pt x="111922" y="56473"/>
                  </a:lnTo>
                  <a:lnTo>
                    <a:pt x="147858" y="32671"/>
                  </a:lnTo>
                  <a:lnTo>
                    <a:pt x="187269" y="14923"/>
                  </a:lnTo>
                  <a:lnTo>
                    <a:pt x="229605" y="3831"/>
                  </a:lnTo>
                  <a:lnTo>
                    <a:pt x="274319" y="0"/>
                  </a:lnTo>
                  <a:lnTo>
                    <a:pt x="318208" y="3831"/>
                  </a:lnTo>
                  <a:lnTo>
                    <a:pt x="359883" y="14923"/>
                  </a:lnTo>
                  <a:lnTo>
                    <a:pt x="398778" y="32671"/>
                  </a:lnTo>
                  <a:lnTo>
                    <a:pt x="434327" y="56473"/>
                  </a:lnTo>
                  <a:lnTo>
                    <a:pt x="465962" y="85724"/>
                  </a:lnTo>
                  <a:lnTo>
                    <a:pt x="493117" y="119822"/>
                  </a:lnTo>
                  <a:lnTo>
                    <a:pt x="515224" y="158163"/>
                  </a:lnTo>
                  <a:lnTo>
                    <a:pt x="531717" y="200143"/>
                  </a:lnTo>
                  <a:lnTo>
                    <a:pt x="542028" y="245159"/>
                  </a:lnTo>
                  <a:lnTo>
                    <a:pt x="545591" y="292607"/>
                  </a:lnTo>
                  <a:lnTo>
                    <a:pt x="542028" y="339600"/>
                  </a:lnTo>
                  <a:lnTo>
                    <a:pt x="531717" y="384169"/>
                  </a:lnTo>
                  <a:lnTo>
                    <a:pt x="515224" y="425721"/>
                  </a:lnTo>
                  <a:lnTo>
                    <a:pt x="493117" y="463661"/>
                  </a:lnTo>
                  <a:lnTo>
                    <a:pt x="465962" y="497395"/>
                  </a:lnTo>
                  <a:lnTo>
                    <a:pt x="434327" y="526328"/>
                  </a:lnTo>
                  <a:lnTo>
                    <a:pt x="398778" y="549866"/>
                  </a:lnTo>
                  <a:lnTo>
                    <a:pt x="359883" y="567415"/>
                  </a:lnTo>
                  <a:lnTo>
                    <a:pt x="318208" y="578380"/>
                  </a:lnTo>
                  <a:lnTo>
                    <a:pt x="274319" y="582167"/>
                  </a:lnTo>
                  <a:close/>
                </a:path>
              </a:pathLst>
            </a:custGeom>
            <a:solidFill>
              <a:srgbClr val="C6E9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2" name="Google Shape;602;p25"/>
            <p:cNvSpPr/>
            <p:nvPr/>
          </p:nvSpPr>
          <p:spPr>
            <a:xfrm>
              <a:off x="6393180" y="6475475"/>
              <a:ext cx="546100" cy="582295"/>
            </a:xfrm>
            <a:custGeom>
              <a:avLst/>
              <a:gdLst/>
              <a:ahLst/>
              <a:cxnLst/>
              <a:rect l="l" t="t" r="r" b="b"/>
              <a:pathLst>
                <a:path w="546100" h="582295" extrusionOk="0">
                  <a:moveTo>
                    <a:pt x="545591" y="292607"/>
                  </a:moveTo>
                  <a:lnTo>
                    <a:pt x="542028" y="339600"/>
                  </a:lnTo>
                  <a:lnTo>
                    <a:pt x="531717" y="384169"/>
                  </a:lnTo>
                  <a:lnTo>
                    <a:pt x="515224" y="425721"/>
                  </a:lnTo>
                  <a:lnTo>
                    <a:pt x="493117" y="463661"/>
                  </a:lnTo>
                  <a:lnTo>
                    <a:pt x="465962" y="497395"/>
                  </a:lnTo>
                  <a:lnTo>
                    <a:pt x="434327" y="526328"/>
                  </a:lnTo>
                  <a:lnTo>
                    <a:pt x="398778" y="549866"/>
                  </a:lnTo>
                  <a:lnTo>
                    <a:pt x="359883" y="567415"/>
                  </a:lnTo>
                  <a:lnTo>
                    <a:pt x="318208" y="578380"/>
                  </a:lnTo>
                  <a:lnTo>
                    <a:pt x="274319" y="582167"/>
                  </a:lnTo>
                  <a:lnTo>
                    <a:pt x="229605" y="578380"/>
                  </a:lnTo>
                  <a:lnTo>
                    <a:pt x="187269" y="567415"/>
                  </a:lnTo>
                  <a:lnTo>
                    <a:pt x="147858" y="549866"/>
                  </a:lnTo>
                  <a:lnTo>
                    <a:pt x="111922" y="526328"/>
                  </a:lnTo>
                  <a:lnTo>
                    <a:pt x="80009" y="497395"/>
                  </a:lnTo>
                  <a:lnTo>
                    <a:pt x="52669" y="463661"/>
                  </a:lnTo>
                  <a:lnTo>
                    <a:pt x="30449" y="425721"/>
                  </a:lnTo>
                  <a:lnTo>
                    <a:pt x="13898" y="384169"/>
                  </a:lnTo>
                  <a:lnTo>
                    <a:pt x="3566" y="339600"/>
                  </a:lnTo>
                  <a:lnTo>
                    <a:pt x="0" y="292607"/>
                  </a:lnTo>
                  <a:lnTo>
                    <a:pt x="3566" y="245159"/>
                  </a:lnTo>
                  <a:lnTo>
                    <a:pt x="13898" y="200143"/>
                  </a:lnTo>
                  <a:lnTo>
                    <a:pt x="30449" y="158163"/>
                  </a:lnTo>
                  <a:lnTo>
                    <a:pt x="52669" y="119822"/>
                  </a:lnTo>
                  <a:lnTo>
                    <a:pt x="80009" y="85724"/>
                  </a:lnTo>
                  <a:lnTo>
                    <a:pt x="111922" y="56473"/>
                  </a:lnTo>
                  <a:lnTo>
                    <a:pt x="147858" y="32671"/>
                  </a:lnTo>
                  <a:lnTo>
                    <a:pt x="187269" y="14923"/>
                  </a:lnTo>
                  <a:lnTo>
                    <a:pt x="229605" y="3831"/>
                  </a:lnTo>
                  <a:lnTo>
                    <a:pt x="274319" y="0"/>
                  </a:lnTo>
                  <a:lnTo>
                    <a:pt x="318208" y="3831"/>
                  </a:lnTo>
                  <a:lnTo>
                    <a:pt x="359883" y="14923"/>
                  </a:lnTo>
                  <a:lnTo>
                    <a:pt x="398778" y="32671"/>
                  </a:lnTo>
                  <a:lnTo>
                    <a:pt x="434327" y="56473"/>
                  </a:lnTo>
                  <a:lnTo>
                    <a:pt x="465962" y="85724"/>
                  </a:lnTo>
                  <a:lnTo>
                    <a:pt x="493117" y="119822"/>
                  </a:lnTo>
                  <a:lnTo>
                    <a:pt x="515224" y="158163"/>
                  </a:lnTo>
                  <a:lnTo>
                    <a:pt x="531717" y="200143"/>
                  </a:lnTo>
                  <a:lnTo>
                    <a:pt x="542028" y="245159"/>
                  </a:lnTo>
                  <a:lnTo>
                    <a:pt x="545591" y="292607"/>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3" name="Google Shape;603;p25"/>
            <p:cNvSpPr/>
            <p:nvPr/>
          </p:nvSpPr>
          <p:spPr>
            <a:xfrm>
              <a:off x="6665976" y="5849111"/>
              <a:ext cx="0" cy="626745"/>
            </a:xfrm>
            <a:custGeom>
              <a:avLst/>
              <a:gdLst/>
              <a:ahLst/>
              <a:cxnLst/>
              <a:rect l="l" t="t" r="r" b="b"/>
              <a:pathLst>
                <a:path w="120000" h="626745" extrusionOk="0">
                  <a:moveTo>
                    <a:pt x="0" y="0"/>
                  </a:moveTo>
                  <a:lnTo>
                    <a:pt x="0" y="0"/>
                  </a:lnTo>
                  <a:lnTo>
                    <a:pt x="0" y="626363"/>
                  </a:lnTo>
                </a:path>
              </a:pathLst>
            </a:custGeom>
            <a:noFill/>
            <a:ln w="213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4" name="Google Shape;604;p25"/>
            <p:cNvSpPr/>
            <p:nvPr/>
          </p:nvSpPr>
          <p:spPr>
            <a:xfrm>
              <a:off x="6630924" y="6691883"/>
              <a:ext cx="83820" cy="150876"/>
            </a:xfrm>
            <a:prstGeom prst="rect">
              <a:avLst/>
            </a:prstGeom>
            <a:blipFill rotWithShape="1">
              <a:blip r:embed="rId1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05" name="Google Shape;605;p25"/>
          <p:cNvGrpSpPr/>
          <p:nvPr/>
        </p:nvGrpSpPr>
        <p:grpSpPr>
          <a:xfrm>
            <a:off x="5423916" y="5849111"/>
            <a:ext cx="544195" cy="1208659"/>
            <a:chOff x="5423916" y="5849111"/>
            <a:chExt cx="544195" cy="1208659"/>
          </a:xfrm>
        </p:grpSpPr>
        <p:sp>
          <p:nvSpPr>
            <p:cNvPr id="606" name="Google Shape;606;p25"/>
            <p:cNvSpPr/>
            <p:nvPr/>
          </p:nvSpPr>
          <p:spPr>
            <a:xfrm>
              <a:off x="5423916" y="6475475"/>
              <a:ext cx="544195" cy="582295"/>
            </a:xfrm>
            <a:custGeom>
              <a:avLst/>
              <a:gdLst/>
              <a:ahLst/>
              <a:cxnLst/>
              <a:rect l="l" t="t" r="r" b="b"/>
              <a:pathLst>
                <a:path w="544195" h="582295" extrusionOk="0">
                  <a:moveTo>
                    <a:pt x="271271" y="582167"/>
                  </a:moveTo>
                  <a:lnTo>
                    <a:pt x="227383" y="578380"/>
                  </a:lnTo>
                  <a:lnTo>
                    <a:pt x="185708" y="567415"/>
                  </a:lnTo>
                  <a:lnTo>
                    <a:pt x="146813" y="549866"/>
                  </a:lnTo>
                  <a:lnTo>
                    <a:pt x="111264" y="526328"/>
                  </a:lnTo>
                  <a:lnTo>
                    <a:pt x="79628" y="497395"/>
                  </a:lnTo>
                  <a:lnTo>
                    <a:pt x="52474" y="463661"/>
                  </a:lnTo>
                  <a:lnTo>
                    <a:pt x="30367" y="425721"/>
                  </a:lnTo>
                  <a:lnTo>
                    <a:pt x="13874" y="384169"/>
                  </a:lnTo>
                  <a:lnTo>
                    <a:pt x="3563" y="339600"/>
                  </a:lnTo>
                  <a:lnTo>
                    <a:pt x="0" y="292607"/>
                  </a:lnTo>
                  <a:lnTo>
                    <a:pt x="3563" y="245159"/>
                  </a:lnTo>
                  <a:lnTo>
                    <a:pt x="13874" y="200143"/>
                  </a:lnTo>
                  <a:lnTo>
                    <a:pt x="30367" y="158163"/>
                  </a:lnTo>
                  <a:lnTo>
                    <a:pt x="52474" y="119822"/>
                  </a:lnTo>
                  <a:lnTo>
                    <a:pt x="79628" y="85724"/>
                  </a:lnTo>
                  <a:lnTo>
                    <a:pt x="111264" y="56473"/>
                  </a:lnTo>
                  <a:lnTo>
                    <a:pt x="146813" y="32671"/>
                  </a:lnTo>
                  <a:lnTo>
                    <a:pt x="185708" y="14923"/>
                  </a:lnTo>
                  <a:lnTo>
                    <a:pt x="227383" y="3831"/>
                  </a:lnTo>
                  <a:lnTo>
                    <a:pt x="271271" y="0"/>
                  </a:lnTo>
                  <a:lnTo>
                    <a:pt x="315943" y="3831"/>
                  </a:lnTo>
                  <a:lnTo>
                    <a:pt x="358164" y="14923"/>
                  </a:lnTo>
                  <a:lnTo>
                    <a:pt x="397404" y="32671"/>
                  </a:lnTo>
                  <a:lnTo>
                    <a:pt x="433132" y="56473"/>
                  </a:lnTo>
                  <a:lnTo>
                    <a:pt x="464819" y="85724"/>
                  </a:lnTo>
                  <a:lnTo>
                    <a:pt x="491935" y="119822"/>
                  </a:lnTo>
                  <a:lnTo>
                    <a:pt x="513947" y="158163"/>
                  </a:lnTo>
                  <a:lnTo>
                    <a:pt x="530327" y="200143"/>
                  </a:lnTo>
                  <a:lnTo>
                    <a:pt x="540544" y="245159"/>
                  </a:lnTo>
                  <a:lnTo>
                    <a:pt x="544067" y="292607"/>
                  </a:lnTo>
                  <a:lnTo>
                    <a:pt x="540544" y="339600"/>
                  </a:lnTo>
                  <a:lnTo>
                    <a:pt x="530327" y="384169"/>
                  </a:lnTo>
                  <a:lnTo>
                    <a:pt x="513947" y="425721"/>
                  </a:lnTo>
                  <a:lnTo>
                    <a:pt x="491935" y="463661"/>
                  </a:lnTo>
                  <a:lnTo>
                    <a:pt x="464819" y="497395"/>
                  </a:lnTo>
                  <a:lnTo>
                    <a:pt x="433132" y="526328"/>
                  </a:lnTo>
                  <a:lnTo>
                    <a:pt x="397404" y="549866"/>
                  </a:lnTo>
                  <a:lnTo>
                    <a:pt x="358164" y="567415"/>
                  </a:lnTo>
                  <a:lnTo>
                    <a:pt x="315943" y="578380"/>
                  </a:lnTo>
                  <a:lnTo>
                    <a:pt x="271271" y="582167"/>
                  </a:lnTo>
                  <a:close/>
                </a:path>
              </a:pathLst>
            </a:custGeom>
            <a:solidFill>
              <a:srgbClr val="C6E9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7" name="Google Shape;607;p25"/>
            <p:cNvSpPr/>
            <p:nvPr/>
          </p:nvSpPr>
          <p:spPr>
            <a:xfrm>
              <a:off x="5423916" y="6475475"/>
              <a:ext cx="544195" cy="582295"/>
            </a:xfrm>
            <a:custGeom>
              <a:avLst/>
              <a:gdLst/>
              <a:ahLst/>
              <a:cxnLst/>
              <a:rect l="l" t="t" r="r" b="b"/>
              <a:pathLst>
                <a:path w="544195" h="582295" extrusionOk="0">
                  <a:moveTo>
                    <a:pt x="544067" y="292607"/>
                  </a:moveTo>
                  <a:lnTo>
                    <a:pt x="540544" y="339600"/>
                  </a:lnTo>
                  <a:lnTo>
                    <a:pt x="530327" y="384169"/>
                  </a:lnTo>
                  <a:lnTo>
                    <a:pt x="513947" y="425721"/>
                  </a:lnTo>
                  <a:lnTo>
                    <a:pt x="491935" y="463661"/>
                  </a:lnTo>
                  <a:lnTo>
                    <a:pt x="464819" y="497395"/>
                  </a:lnTo>
                  <a:lnTo>
                    <a:pt x="433132" y="526328"/>
                  </a:lnTo>
                  <a:lnTo>
                    <a:pt x="397404" y="549866"/>
                  </a:lnTo>
                  <a:lnTo>
                    <a:pt x="358164" y="567415"/>
                  </a:lnTo>
                  <a:lnTo>
                    <a:pt x="315943" y="578380"/>
                  </a:lnTo>
                  <a:lnTo>
                    <a:pt x="271271" y="582167"/>
                  </a:lnTo>
                  <a:lnTo>
                    <a:pt x="227383" y="578380"/>
                  </a:lnTo>
                  <a:lnTo>
                    <a:pt x="185708" y="567415"/>
                  </a:lnTo>
                  <a:lnTo>
                    <a:pt x="146813" y="549866"/>
                  </a:lnTo>
                  <a:lnTo>
                    <a:pt x="111264" y="526328"/>
                  </a:lnTo>
                  <a:lnTo>
                    <a:pt x="79628" y="497395"/>
                  </a:lnTo>
                  <a:lnTo>
                    <a:pt x="52474" y="463661"/>
                  </a:lnTo>
                  <a:lnTo>
                    <a:pt x="30367" y="425721"/>
                  </a:lnTo>
                  <a:lnTo>
                    <a:pt x="13874" y="384169"/>
                  </a:lnTo>
                  <a:lnTo>
                    <a:pt x="3563" y="339600"/>
                  </a:lnTo>
                  <a:lnTo>
                    <a:pt x="0" y="292607"/>
                  </a:lnTo>
                  <a:lnTo>
                    <a:pt x="3563" y="245159"/>
                  </a:lnTo>
                  <a:lnTo>
                    <a:pt x="13874" y="200143"/>
                  </a:lnTo>
                  <a:lnTo>
                    <a:pt x="30367" y="158163"/>
                  </a:lnTo>
                  <a:lnTo>
                    <a:pt x="52474" y="119822"/>
                  </a:lnTo>
                  <a:lnTo>
                    <a:pt x="79628" y="85724"/>
                  </a:lnTo>
                  <a:lnTo>
                    <a:pt x="111264" y="56473"/>
                  </a:lnTo>
                  <a:lnTo>
                    <a:pt x="146813" y="32671"/>
                  </a:lnTo>
                  <a:lnTo>
                    <a:pt x="185708" y="14923"/>
                  </a:lnTo>
                  <a:lnTo>
                    <a:pt x="227383" y="3831"/>
                  </a:lnTo>
                  <a:lnTo>
                    <a:pt x="271271" y="0"/>
                  </a:lnTo>
                  <a:lnTo>
                    <a:pt x="315943" y="3831"/>
                  </a:lnTo>
                  <a:lnTo>
                    <a:pt x="358164" y="14923"/>
                  </a:lnTo>
                  <a:lnTo>
                    <a:pt x="397404" y="32671"/>
                  </a:lnTo>
                  <a:lnTo>
                    <a:pt x="433132" y="56473"/>
                  </a:lnTo>
                  <a:lnTo>
                    <a:pt x="464819" y="85724"/>
                  </a:lnTo>
                  <a:lnTo>
                    <a:pt x="491935" y="119822"/>
                  </a:lnTo>
                  <a:lnTo>
                    <a:pt x="513947" y="158163"/>
                  </a:lnTo>
                  <a:lnTo>
                    <a:pt x="530327" y="200143"/>
                  </a:lnTo>
                  <a:lnTo>
                    <a:pt x="540544" y="245159"/>
                  </a:lnTo>
                  <a:lnTo>
                    <a:pt x="544067" y="292607"/>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8" name="Google Shape;608;p25"/>
            <p:cNvSpPr/>
            <p:nvPr/>
          </p:nvSpPr>
          <p:spPr>
            <a:xfrm>
              <a:off x="5695188" y="5849111"/>
              <a:ext cx="0" cy="626745"/>
            </a:xfrm>
            <a:custGeom>
              <a:avLst/>
              <a:gdLst/>
              <a:ahLst/>
              <a:cxnLst/>
              <a:rect l="l" t="t" r="r" b="b"/>
              <a:pathLst>
                <a:path w="120000" h="626745" extrusionOk="0">
                  <a:moveTo>
                    <a:pt x="0" y="0"/>
                  </a:moveTo>
                  <a:lnTo>
                    <a:pt x="0" y="0"/>
                  </a:lnTo>
                  <a:lnTo>
                    <a:pt x="0" y="626363"/>
                  </a:lnTo>
                </a:path>
              </a:pathLst>
            </a:custGeom>
            <a:noFill/>
            <a:ln w="213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9" name="Google Shape;609;p25"/>
            <p:cNvSpPr/>
            <p:nvPr/>
          </p:nvSpPr>
          <p:spPr>
            <a:xfrm>
              <a:off x="5658612" y="6691883"/>
              <a:ext cx="86868" cy="150876"/>
            </a:xfrm>
            <a:prstGeom prst="rect">
              <a:avLst/>
            </a:prstGeom>
            <a:blipFill rotWithShape="1">
              <a:blip r:embed="rId1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10" name="Google Shape;610;p25"/>
          <p:cNvGrpSpPr/>
          <p:nvPr/>
        </p:nvGrpSpPr>
        <p:grpSpPr>
          <a:xfrm>
            <a:off x="4453128" y="5849111"/>
            <a:ext cx="546100" cy="1208659"/>
            <a:chOff x="4453128" y="5849111"/>
            <a:chExt cx="546100" cy="1208659"/>
          </a:xfrm>
        </p:grpSpPr>
        <p:sp>
          <p:nvSpPr>
            <p:cNvPr id="611" name="Google Shape;611;p25"/>
            <p:cNvSpPr/>
            <p:nvPr/>
          </p:nvSpPr>
          <p:spPr>
            <a:xfrm>
              <a:off x="4453128" y="6475475"/>
              <a:ext cx="546100" cy="582295"/>
            </a:xfrm>
            <a:custGeom>
              <a:avLst/>
              <a:gdLst/>
              <a:ahLst/>
              <a:cxnLst/>
              <a:rect l="l" t="t" r="r" b="b"/>
              <a:pathLst>
                <a:path w="546100" h="582295" extrusionOk="0">
                  <a:moveTo>
                    <a:pt x="271271" y="582167"/>
                  </a:moveTo>
                  <a:lnTo>
                    <a:pt x="227383" y="578380"/>
                  </a:lnTo>
                  <a:lnTo>
                    <a:pt x="185708" y="567415"/>
                  </a:lnTo>
                  <a:lnTo>
                    <a:pt x="146813" y="549866"/>
                  </a:lnTo>
                  <a:lnTo>
                    <a:pt x="111264" y="526328"/>
                  </a:lnTo>
                  <a:lnTo>
                    <a:pt x="79628" y="497395"/>
                  </a:lnTo>
                  <a:lnTo>
                    <a:pt x="52474" y="463661"/>
                  </a:lnTo>
                  <a:lnTo>
                    <a:pt x="30367" y="425721"/>
                  </a:lnTo>
                  <a:lnTo>
                    <a:pt x="13874" y="384169"/>
                  </a:lnTo>
                  <a:lnTo>
                    <a:pt x="3563" y="339600"/>
                  </a:lnTo>
                  <a:lnTo>
                    <a:pt x="0" y="292607"/>
                  </a:lnTo>
                  <a:lnTo>
                    <a:pt x="3563" y="245159"/>
                  </a:lnTo>
                  <a:lnTo>
                    <a:pt x="13874" y="200143"/>
                  </a:lnTo>
                  <a:lnTo>
                    <a:pt x="30367" y="158163"/>
                  </a:lnTo>
                  <a:lnTo>
                    <a:pt x="52474" y="119822"/>
                  </a:lnTo>
                  <a:lnTo>
                    <a:pt x="79628" y="85724"/>
                  </a:lnTo>
                  <a:lnTo>
                    <a:pt x="111264" y="56473"/>
                  </a:lnTo>
                  <a:lnTo>
                    <a:pt x="146813" y="32671"/>
                  </a:lnTo>
                  <a:lnTo>
                    <a:pt x="185708" y="14923"/>
                  </a:lnTo>
                  <a:lnTo>
                    <a:pt x="227383" y="3831"/>
                  </a:lnTo>
                  <a:lnTo>
                    <a:pt x="271271" y="0"/>
                  </a:lnTo>
                  <a:lnTo>
                    <a:pt x="315615" y="3831"/>
                  </a:lnTo>
                  <a:lnTo>
                    <a:pt x="357737" y="14923"/>
                  </a:lnTo>
                  <a:lnTo>
                    <a:pt x="397061" y="32671"/>
                  </a:lnTo>
                  <a:lnTo>
                    <a:pt x="433011" y="56473"/>
                  </a:lnTo>
                  <a:lnTo>
                    <a:pt x="465010" y="85724"/>
                  </a:lnTo>
                  <a:lnTo>
                    <a:pt x="492483" y="119822"/>
                  </a:lnTo>
                  <a:lnTo>
                    <a:pt x="514854" y="158163"/>
                  </a:lnTo>
                  <a:lnTo>
                    <a:pt x="531546" y="200143"/>
                  </a:lnTo>
                  <a:lnTo>
                    <a:pt x="541984" y="245159"/>
                  </a:lnTo>
                  <a:lnTo>
                    <a:pt x="545591" y="292607"/>
                  </a:lnTo>
                  <a:lnTo>
                    <a:pt x="541984" y="339600"/>
                  </a:lnTo>
                  <a:lnTo>
                    <a:pt x="531546" y="384169"/>
                  </a:lnTo>
                  <a:lnTo>
                    <a:pt x="514854" y="425721"/>
                  </a:lnTo>
                  <a:lnTo>
                    <a:pt x="492483" y="463661"/>
                  </a:lnTo>
                  <a:lnTo>
                    <a:pt x="465010" y="497395"/>
                  </a:lnTo>
                  <a:lnTo>
                    <a:pt x="433011" y="526328"/>
                  </a:lnTo>
                  <a:lnTo>
                    <a:pt x="397061" y="549866"/>
                  </a:lnTo>
                  <a:lnTo>
                    <a:pt x="357737" y="567415"/>
                  </a:lnTo>
                  <a:lnTo>
                    <a:pt x="315615" y="578380"/>
                  </a:lnTo>
                  <a:lnTo>
                    <a:pt x="271271" y="582167"/>
                  </a:lnTo>
                  <a:close/>
                </a:path>
              </a:pathLst>
            </a:custGeom>
            <a:solidFill>
              <a:srgbClr val="C6E9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2" name="Google Shape;612;p25"/>
            <p:cNvSpPr/>
            <p:nvPr/>
          </p:nvSpPr>
          <p:spPr>
            <a:xfrm>
              <a:off x="4453128" y="6475475"/>
              <a:ext cx="546100" cy="582295"/>
            </a:xfrm>
            <a:custGeom>
              <a:avLst/>
              <a:gdLst/>
              <a:ahLst/>
              <a:cxnLst/>
              <a:rect l="l" t="t" r="r" b="b"/>
              <a:pathLst>
                <a:path w="546100" h="582295" extrusionOk="0">
                  <a:moveTo>
                    <a:pt x="545591" y="292607"/>
                  </a:moveTo>
                  <a:lnTo>
                    <a:pt x="541984" y="339600"/>
                  </a:lnTo>
                  <a:lnTo>
                    <a:pt x="531546" y="384169"/>
                  </a:lnTo>
                  <a:lnTo>
                    <a:pt x="514854" y="425721"/>
                  </a:lnTo>
                  <a:lnTo>
                    <a:pt x="492483" y="463661"/>
                  </a:lnTo>
                  <a:lnTo>
                    <a:pt x="465010" y="497395"/>
                  </a:lnTo>
                  <a:lnTo>
                    <a:pt x="433011" y="526328"/>
                  </a:lnTo>
                  <a:lnTo>
                    <a:pt x="397061" y="549866"/>
                  </a:lnTo>
                  <a:lnTo>
                    <a:pt x="357737" y="567415"/>
                  </a:lnTo>
                  <a:lnTo>
                    <a:pt x="315615" y="578380"/>
                  </a:lnTo>
                  <a:lnTo>
                    <a:pt x="271271" y="582167"/>
                  </a:lnTo>
                  <a:lnTo>
                    <a:pt x="227383" y="578380"/>
                  </a:lnTo>
                  <a:lnTo>
                    <a:pt x="185708" y="567415"/>
                  </a:lnTo>
                  <a:lnTo>
                    <a:pt x="146813" y="549866"/>
                  </a:lnTo>
                  <a:lnTo>
                    <a:pt x="111264" y="526328"/>
                  </a:lnTo>
                  <a:lnTo>
                    <a:pt x="79628" y="497395"/>
                  </a:lnTo>
                  <a:lnTo>
                    <a:pt x="52474" y="463661"/>
                  </a:lnTo>
                  <a:lnTo>
                    <a:pt x="30367" y="425721"/>
                  </a:lnTo>
                  <a:lnTo>
                    <a:pt x="13874" y="384169"/>
                  </a:lnTo>
                  <a:lnTo>
                    <a:pt x="3563" y="339600"/>
                  </a:lnTo>
                  <a:lnTo>
                    <a:pt x="0" y="292607"/>
                  </a:lnTo>
                  <a:lnTo>
                    <a:pt x="3563" y="245159"/>
                  </a:lnTo>
                  <a:lnTo>
                    <a:pt x="13874" y="200143"/>
                  </a:lnTo>
                  <a:lnTo>
                    <a:pt x="30367" y="158163"/>
                  </a:lnTo>
                  <a:lnTo>
                    <a:pt x="52474" y="119822"/>
                  </a:lnTo>
                  <a:lnTo>
                    <a:pt x="79628" y="85724"/>
                  </a:lnTo>
                  <a:lnTo>
                    <a:pt x="111264" y="56473"/>
                  </a:lnTo>
                  <a:lnTo>
                    <a:pt x="146813" y="32671"/>
                  </a:lnTo>
                  <a:lnTo>
                    <a:pt x="185708" y="14923"/>
                  </a:lnTo>
                  <a:lnTo>
                    <a:pt x="227383" y="3831"/>
                  </a:lnTo>
                  <a:lnTo>
                    <a:pt x="271271" y="0"/>
                  </a:lnTo>
                  <a:lnTo>
                    <a:pt x="315615" y="3831"/>
                  </a:lnTo>
                  <a:lnTo>
                    <a:pt x="357737" y="14923"/>
                  </a:lnTo>
                  <a:lnTo>
                    <a:pt x="397061" y="32671"/>
                  </a:lnTo>
                  <a:lnTo>
                    <a:pt x="433011" y="56473"/>
                  </a:lnTo>
                  <a:lnTo>
                    <a:pt x="465010" y="85724"/>
                  </a:lnTo>
                  <a:lnTo>
                    <a:pt x="492483" y="119822"/>
                  </a:lnTo>
                  <a:lnTo>
                    <a:pt x="514854" y="158163"/>
                  </a:lnTo>
                  <a:lnTo>
                    <a:pt x="531546" y="200143"/>
                  </a:lnTo>
                  <a:lnTo>
                    <a:pt x="541984" y="245159"/>
                  </a:lnTo>
                  <a:lnTo>
                    <a:pt x="545591" y="292607"/>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3" name="Google Shape;613;p25"/>
            <p:cNvSpPr/>
            <p:nvPr/>
          </p:nvSpPr>
          <p:spPr>
            <a:xfrm>
              <a:off x="4724400" y="5849111"/>
              <a:ext cx="0" cy="626745"/>
            </a:xfrm>
            <a:custGeom>
              <a:avLst/>
              <a:gdLst/>
              <a:ahLst/>
              <a:cxnLst/>
              <a:rect l="l" t="t" r="r" b="b"/>
              <a:pathLst>
                <a:path w="120000" h="626745" extrusionOk="0">
                  <a:moveTo>
                    <a:pt x="0" y="0"/>
                  </a:moveTo>
                  <a:lnTo>
                    <a:pt x="0" y="0"/>
                  </a:lnTo>
                  <a:lnTo>
                    <a:pt x="0" y="626363"/>
                  </a:lnTo>
                </a:path>
              </a:pathLst>
            </a:custGeom>
            <a:noFill/>
            <a:ln w="213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4" name="Google Shape;614;p25"/>
            <p:cNvSpPr/>
            <p:nvPr/>
          </p:nvSpPr>
          <p:spPr>
            <a:xfrm>
              <a:off x="4687824" y="6691883"/>
              <a:ext cx="86868" cy="150876"/>
            </a:xfrm>
            <a:prstGeom prst="rect">
              <a:avLst/>
            </a:prstGeom>
            <a:blipFill rotWithShape="1">
              <a:blip r:embed="rId1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15" name="Google Shape;615;p25"/>
          <p:cNvSpPr/>
          <p:nvPr/>
        </p:nvSpPr>
        <p:spPr>
          <a:xfrm>
            <a:off x="4655088" y="4954523"/>
            <a:ext cx="128905" cy="798830"/>
          </a:xfrm>
          <a:custGeom>
            <a:avLst/>
            <a:gdLst/>
            <a:ahLst/>
            <a:cxnLst/>
            <a:rect l="l" t="t" r="r" b="b"/>
            <a:pathLst>
              <a:path w="128904" h="798829" extrusionOk="0">
                <a:moveTo>
                  <a:pt x="60943" y="0"/>
                </a:moveTo>
                <a:lnTo>
                  <a:pt x="21579" y="31601"/>
                </a:lnTo>
                <a:lnTo>
                  <a:pt x="0" y="61277"/>
                </a:lnTo>
                <a:lnTo>
                  <a:pt x="0" y="89782"/>
                </a:lnTo>
                <a:lnTo>
                  <a:pt x="21579" y="120920"/>
                </a:lnTo>
                <a:lnTo>
                  <a:pt x="64739" y="158496"/>
                </a:lnTo>
                <a:lnTo>
                  <a:pt x="107167" y="194450"/>
                </a:lnTo>
                <a:lnTo>
                  <a:pt x="128381" y="224479"/>
                </a:lnTo>
                <a:lnTo>
                  <a:pt x="128381" y="252533"/>
                </a:lnTo>
                <a:lnTo>
                  <a:pt x="107167" y="282561"/>
                </a:lnTo>
                <a:lnTo>
                  <a:pt x="64739" y="318516"/>
                </a:lnTo>
                <a:lnTo>
                  <a:pt x="21579" y="353592"/>
                </a:lnTo>
                <a:lnTo>
                  <a:pt x="0" y="382963"/>
                </a:lnTo>
                <a:lnTo>
                  <a:pt x="0" y="410797"/>
                </a:lnTo>
                <a:lnTo>
                  <a:pt x="21579" y="441265"/>
                </a:lnTo>
                <a:lnTo>
                  <a:pt x="64739" y="478536"/>
                </a:lnTo>
                <a:lnTo>
                  <a:pt x="107167" y="515221"/>
                </a:lnTo>
                <a:lnTo>
                  <a:pt x="128381" y="545616"/>
                </a:lnTo>
                <a:lnTo>
                  <a:pt x="128381" y="573670"/>
                </a:lnTo>
                <a:lnTo>
                  <a:pt x="107167" y="603333"/>
                </a:lnTo>
                <a:lnTo>
                  <a:pt x="64739" y="638556"/>
                </a:lnTo>
                <a:lnTo>
                  <a:pt x="21579" y="673193"/>
                </a:lnTo>
                <a:lnTo>
                  <a:pt x="0" y="702783"/>
                </a:lnTo>
                <a:lnTo>
                  <a:pt x="0" y="731056"/>
                </a:lnTo>
                <a:lnTo>
                  <a:pt x="21579" y="761744"/>
                </a:lnTo>
                <a:lnTo>
                  <a:pt x="64739" y="798576"/>
                </a:lnTo>
              </a:path>
            </a:pathLst>
          </a:custGeom>
          <a:noFill/>
          <a:ln w="2437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6" name="Google Shape;616;p25"/>
          <p:cNvSpPr/>
          <p:nvPr/>
        </p:nvSpPr>
        <p:spPr>
          <a:xfrm>
            <a:off x="5632411" y="4954523"/>
            <a:ext cx="129539" cy="798830"/>
          </a:xfrm>
          <a:custGeom>
            <a:avLst/>
            <a:gdLst/>
            <a:ahLst/>
            <a:cxnLst/>
            <a:rect l="l" t="t" r="r" b="b"/>
            <a:pathLst>
              <a:path w="129539" h="798829" extrusionOk="0">
                <a:moveTo>
                  <a:pt x="60517" y="0"/>
                </a:moveTo>
                <a:lnTo>
                  <a:pt x="21287" y="31601"/>
                </a:lnTo>
                <a:lnTo>
                  <a:pt x="0" y="61277"/>
                </a:lnTo>
                <a:lnTo>
                  <a:pt x="219" y="89782"/>
                </a:lnTo>
                <a:lnTo>
                  <a:pt x="21726" y="120920"/>
                </a:lnTo>
                <a:lnTo>
                  <a:pt x="64300" y="158496"/>
                </a:lnTo>
                <a:lnTo>
                  <a:pt x="107460" y="194450"/>
                </a:lnTo>
                <a:lnTo>
                  <a:pt x="129040" y="224479"/>
                </a:lnTo>
                <a:lnTo>
                  <a:pt x="129040" y="252533"/>
                </a:lnTo>
                <a:lnTo>
                  <a:pt x="107460" y="282561"/>
                </a:lnTo>
                <a:lnTo>
                  <a:pt x="64300" y="318516"/>
                </a:lnTo>
                <a:lnTo>
                  <a:pt x="21287" y="353592"/>
                </a:lnTo>
                <a:lnTo>
                  <a:pt x="0" y="382963"/>
                </a:lnTo>
                <a:lnTo>
                  <a:pt x="219" y="410797"/>
                </a:lnTo>
                <a:lnTo>
                  <a:pt x="21726" y="441265"/>
                </a:lnTo>
                <a:lnTo>
                  <a:pt x="64300" y="478536"/>
                </a:lnTo>
                <a:lnTo>
                  <a:pt x="107460" y="515221"/>
                </a:lnTo>
                <a:lnTo>
                  <a:pt x="129040" y="545616"/>
                </a:lnTo>
                <a:lnTo>
                  <a:pt x="129040" y="573670"/>
                </a:lnTo>
                <a:lnTo>
                  <a:pt x="107460" y="603333"/>
                </a:lnTo>
                <a:lnTo>
                  <a:pt x="64300" y="638556"/>
                </a:lnTo>
                <a:lnTo>
                  <a:pt x="21287" y="673193"/>
                </a:lnTo>
                <a:lnTo>
                  <a:pt x="0" y="702783"/>
                </a:lnTo>
                <a:lnTo>
                  <a:pt x="219" y="731056"/>
                </a:lnTo>
                <a:lnTo>
                  <a:pt x="21726" y="761744"/>
                </a:lnTo>
                <a:lnTo>
                  <a:pt x="64300" y="798576"/>
                </a:lnTo>
              </a:path>
            </a:pathLst>
          </a:custGeom>
          <a:noFill/>
          <a:ln w="2437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7" name="Google Shape;617;p25"/>
          <p:cNvSpPr/>
          <p:nvPr/>
        </p:nvSpPr>
        <p:spPr>
          <a:xfrm>
            <a:off x="6605808" y="4954523"/>
            <a:ext cx="128905" cy="798830"/>
          </a:xfrm>
          <a:custGeom>
            <a:avLst/>
            <a:gdLst/>
            <a:ahLst/>
            <a:cxnLst/>
            <a:rect l="l" t="t" r="r" b="b"/>
            <a:pathLst>
              <a:path w="128904" h="798829" extrusionOk="0">
                <a:moveTo>
                  <a:pt x="60943" y="0"/>
                </a:moveTo>
                <a:lnTo>
                  <a:pt x="21579" y="31601"/>
                </a:lnTo>
                <a:lnTo>
                  <a:pt x="0" y="61277"/>
                </a:lnTo>
                <a:lnTo>
                  <a:pt x="0" y="89782"/>
                </a:lnTo>
                <a:lnTo>
                  <a:pt x="21579" y="120920"/>
                </a:lnTo>
                <a:lnTo>
                  <a:pt x="64739" y="158496"/>
                </a:lnTo>
                <a:lnTo>
                  <a:pt x="107167" y="194450"/>
                </a:lnTo>
                <a:lnTo>
                  <a:pt x="128381" y="224479"/>
                </a:lnTo>
                <a:lnTo>
                  <a:pt x="128381" y="252533"/>
                </a:lnTo>
                <a:lnTo>
                  <a:pt x="107167" y="282561"/>
                </a:lnTo>
                <a:lnTo>
                  <a:pt x="64739" y="318516"/>
                </a:lnTo>
                <a:lnTo>
                  <a:pt x="21579" y="353592"/>
                </a:lnTo>
                <a:lnTo>
                  <a:pt x="0" y="382963"/>
                </a:lnTo>
                <a:lnTo>
                  <a:pt x="0" y="410797"/>
                </a:lnTo>
                <a:lnTo>
                  <a:pt x="21579" y="441265"/>
                </a:lnTo>
                <a:lnTo>
                  <a:pt x="64739" y="478536"/>
                </a:lnTo>
                <a:lnTo>
                  <a:pt x="107167" y="515221"/>
                </a:lnTo>
                <a:lnTo>
                  <a:pt x="128381" y="545616"/>
                </a:lnTo>
                <a:lnTo>
                  <a:pt x="128381" y="573670"/>
                </a:lnTo>
                <a:lnTo>
                  <a:pt x="107167" y="603333"/>
                </a:lnTo>
                <a:lnTo>
                  <a:pt x="64739" y="638556"/>
                </a:lnTo>
                <a:lnTo>
                  <a:pt x="21579" y="673193"/>
                </a:lnTo>
                <a:lnTo>
                  <a:pt x="0" y="702783"/>
                </a:lnTo>
                <a:lnTo>
                  <a:pt x="0" y="731056"/>
                </a:lnTo>
                <a:lnTo>
                  <a:pt x="21579" y="761744"/>
                </a:lnTo>
                <a:lnTo>
                  <a:pt x="64739" y="798576"/>
                </a:lnTo>
              </a:path>
            </a:pathLst>
          </a:custGeom>
          <a:noFill/>
          <a:ln w="2437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8" name="Google Shape;618;p25"/>
          <p:cNvSpPr/>
          <p:nvPr/>
        </p:nvSpPr>
        <p:spPr>
          <a:xfrm>
            <a:off x="7576596" y="4954523"/>
            <a:ext cx="129539" cy="798830"/>
          </a:xfrm>
          <a:custGeom>
            <a:avLst/>
            <a:gdLst/>
            <a:ahLst/>
            <a:cxnLst/>
            <a:rect l="l" t="t" r="r" b="b"/>
            <a:pathLst>
              <a:path w="129540" h="798829" extrusionOk="0">
                <a:moveTo>
                  <a:pt x="60943" y="0"/>
                </a:moveTo>
                <a:lnTo>
                  <a:pt x="21579" y="31601"/>
                </a:lnTo>
                <a:lnTo>
                  <a:pt x="0" y="61277"/>
                </a:lnTo>
                <a:lnTo>
                  <a:pt x="0" y="89782"/>
                </a:lnTo>
                <a:lnTo>
                  <a:pt x="21579" y="120920"/>
                </a:lnTo>
                <a:lnTo>
                  <a:pt x="64739" y="158496"/>
                </a:lnTo>
                <a:lnTo>
                  <a:pt x="107313" y="194450"/>
                </a:lnTo>
                <a:lnTo>
                  <a:pt x="128820" y="224479"/>
                </a:lnTo>
                <a:lnTo>
                  <a:pt x="129040" y="252533"/>
                </a:lnTo>
                <a:lnTo>
                  <a:pt x="107752" y="282561"/>
                </a:lnTo>
                <a:lnTo>
                  <a:pt x="64739" y="318516"/>
                </a:lnTo>
                <a:lnTo>
                  <a:pt x="21579" y="353592"/>
                </a:lnTo>
                <a:lnTo>
                  <a:pt x="0" y="382963"/>
                </a:lnTo>
                <a:lnTo>
                  <a:pt x="0" y="410797"/>
                </a:lnTo>
                <a:lnTo>
                  <a:pt x="21579" y="441265"/>
                </a:lnTo>
                <a:lnTo>
                  <a:pt x="64739" y="478536"/>
                </a:lnTo>
                <a:lnTo>
                  <a:pt x="107752" y="515221"/>
                </a:lnTo>
                <a:lnTo>
                  <a:pt x="129040" y="545616"/>
                </a:lnTo>
                <a:lnTo>
                  <a:pt x="128820" y="573670"/>
                </a:lnTo>
                <a:lnTo>
                  <a:pt x="107313" y="603333"/>
                </a:lnTo>
                <a:lnTo>
                  <a:pt x="64739" y="638556"/>
                </a:lnTo>
                <a:lnTo>
                  <a:pt x="21579" y="673193"/>
                </a:lnTo>
                <a:lnTo>
                  <a:pt x="0" y="702783"/>
                </a:lnTo>
                <a:lnTo>
                  <a:pt x="0" y="731056"/>
                </a:lnTo>
                <a:lnTo>
                  <a:pt x="21579" y="761744"/>
                </a:lnTo>
                <a:lnTo>
                  <a:pt x="64739" y="798576"/>
                </a:lnTo>
              </a:path>
            </a:pathLst>
          </a:custGeom>
          <a:noFill/>
          <a:ln w="24375"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619" name="Google Shape;619;p25"/>
          <p:cNvGrpSpPr/>
          <p:nvPr/>
        </p:nvGrpSpPr>
        <p:grpSpPr>
          <a:xfrm>
            <a:off x="8022335" y="5279135"/>
            <a:ext cx="478917" cy="93345"/>
            <a:chOff x="8022335" y="5279135"/>
            <a:chExt cx="478917" cy="93345"/>
          </a:xfrm>
        </p:grpSpPr>
        <p:sp>
          <p:nvSpPr>
            <p:cNvPr id="620" name="Google Shape;620;p25"/>
            <p:cNvSpPr/>
            <p:nvPr/>
          </p:nvSpPr>
          <p:spPr>
            <a:xfrm>
              <a:off x="8080247" y="5326379"/>
              <a:ext cx="421005" cy="0"/>
            </a:xfrm>
            <a:custGeom>
              <a:avLst/>
              <a:gdLst/>
              <a:ahLst/>
              <a:cxnLst/>
              <a:rect l="l" t="t" r="r" b="b"/>
              <a:pathLst>
                <a:path w="421004" h="120000" extrusionOk="0">
                  <a:moveTo>
                    <a:pt x="420624" y="0"/>
                  </a:moveTo>
                  <a:lnTo>
                    <a:pt x="420624" y="0"/>
                  </a:lnTo>
                  <a:lnTo>
                    <a:pt x="0" y="0"/>
                  </a:lnTo>
                </a:path>
              </a:pathLst>
            </a:custGeom>
            <a:noFill/>
            <a:ln w="213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21" name="Google Shape;621;p25"/>
            <p:cNvSpPr/>
            <p:nvPr/>
          </p:nvSpPr>
          <p:spPr>
            <a:xfrm>
              <a:off x="8022335" y="5279135"/>
              <a:ext cx="100965" cy="93345"/>
            </a:xfrm>
            <a:custGeom>
              <a:avLst/>
              <a:gdLst/>
              <a:ahLst/>
              <a:cxnLst/>
              <a:rect l="l" t="t" r="r" b="b"/>
              <a:pathLst>
                <a:path w="100965" h="93345" extrusionOk="0">
                  <a:moveTo>
                    <a:pt x="100583" y="92963"/>
                  </a:moveTo>
                  <a:lnTo>
                    <a:pt x="0" y="47244"/>
                  </a:lnTo>
                  <a:lnTo>
                    <a:pt x="100583" y="0"/>
                  </a:lnTo>
                  <a:lnTo>
                    <a:pt x="82295" y="47244"/>
                  </a:lnTo>
                  <a:lnTo>
                    <a:pt x="100583" y="92963"/>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22" name="Google Shape;622;p25"/>
          <p:cNvSpPr txBox="1"/>
          <p:nvPr/>
        </p:nvSpPr>
        <p:spPr>
          <a:xfrm>
            <a:off x="4751868" y="7436195"/>
            <a:ext cx="233045" cy="182245"/>
          </a:xfrm>
          <a:prstGeom prst="rect">
            <a:avLst/>
          </a:prstGeom>
          <a:noFill/>
          <a:ln>
            <a:noFill/>
          </a:ln>
        </p:spPr>
        <p:txBody>
          <a:bodyPr spcFirstLastPara="1" wrap="square" lIns="0" tIns="0" rIns="0" bIns="0" anchor="t" anchorCtr="0">
            <a:spAutoFit/>
          </a:bodyPr>
          <a:lstStyle/>
          <a:p>
            <a:pPr marL="3937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26" name="Shape 626"/>
        <p:cNvGrpSpPr/>
        <p:nvPr/>
      </p:nvGrpSpPr>
      <p:grpSpPr>
        <a:xfrm>
          <a:off x="0" y="0"/>
          <a:ext cx="0" cy="0"/>
          <a:chOff x="0" y="0"/>
          <a:chExt cx="0" cy="0"/>
        </a:xfrm>
      </p:grpSpPr>
      <p:sp>
        <p:nvSpPr>
          <p:cNvPr id="627" name="Google Shape;627;p26"/>
          <p:cNvSpPr txBox="1"/>
          <p:nvPr>
            <p:ph type="title"/>
          </p:nvPr>
        </p:nvSpPr>
        <p:spPr>
          <a:xfrm>
            <a:off x="2808205" y="441461"/>
            <a:ext cx="4441190"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Many-to-Many Model</a:t>
            </a:r>
            <a:endParaRPr lang="en-US"/>
          </a:p>
        </p:txBody>
      </p:sp>
      <p:sp>
        <p:nvSpPr>
          <p:cNvPr id="628" name="Google Shape;628;p26"/>
          <p:cNvSpPr txBox="1"/>
          <p:nvPr/>
        </p:nvSpPr>
        <p:spPr>
          <a:xfrm>
            <a:off x="997677" y="1348171"/>
            <a:ext cx="4715510" cy="4434205"/>
          </a:xfrm>
          <a:prstGeom prst="rect">
            <a:avLst/>
          </a:prstGeom>
          <a:noFill/>
          <a:ln>
            <a:noFill/>
          </a:ln>
        </p:spPr>
        <p:txBody>
          <a:bodyPr spcFirstLastPara="1" wrap="square" lIns="0" tIns="78725" rIns="0" bIns="0" anchor="t" anchorCtr="0">
            <a:spAutoFit/>
          </a:bodyPr>
          <a:lstStyle/>
          <a:p>
            <a:pPr marL="390525" marR="5080" lvl="0" indent="-378460" algn="l" rtl="0">
              <a:lnSpc>
                <a:spcPct val="80000"/>
              </a:lnSpc>
              <a:spcBef>
                <a:spcPts val="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Allows many user level threads to  be mapped to many kernel threads</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5080" lvl="0" indent="-378460" algn="l" rtl="0">
              <a:lnSpc>
                <a:spcPct val="96000"/>
              </a:lnSpc>
              <a:spcBef>
                <a:spcPts val="91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The number of kernel level threads  maybe equal to or less than user  level threads</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452120" lvl="0" indent="-378460" algn="l" rtl="0">
              <a:lnSpc>
                <a:spcPct val="80000"/>
              </a:lnSpc>
              <a:spcBef>
                <a:spcPts val="945"/>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Allows the	operating system to  create a sufficient number of  kernel threads</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69215" lvl="0" indent="-378460" algn="l" rtl="0">
              <a:lnSpc>
                <a:spcPct val="80000"/>
              </a:lnSpc>
              <a:spcBef>
                <a:spcPts val="925"/>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Many-to-one: suffered from lack of  concurrency</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129540" lvl="0" indent="-378460" algn="l" rtl="0">
              <a:lnSpc>
                <a:spcPct val="96000"/>
              </a:lnSpc>
              <a:spcBef>
                <a:spcPts val="91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One-to-one: suffered from  overhead of too many kernel level  threads</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415"/>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Many-to-many suffers from none</a:t>
            </a:r>
            <a:endParaRPr sz="220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629" name="Google Shape;629;p26"/>
          <p:cNvGrpSpPr/>
          <p:nvPr/>
        </p:nvGrpSpPr>
        <p:grpSpPr>
          <a:xfrm>
            <a:off x="5776340" y="2817876"/>
            <a:ext cx="3087497" cy="3333750"/>
            <a:chOff x="5776340" y="2817876"/>
            <a:chExt cx="3087497" cy="3333750"/>
          </a:xfrm>
        </p:grpSpPr>
        <p:sp>
          <p:nvSpPr>
            <p:cNvPr id="630" name="Google Shape;630;p26"/>
            <p:cNvSpPr/>
            <p:nvPr/>
          </p:nvSpPr>
          <p:spPr>
            <a:xfrm>
              <a:off x="6457187" y="5225796"/>
              <a:ext cx="1330960" cy="710565"/>
            </a:xfrm>
            <a:custGeom>
              <a:avLst/>
              <a:gdLst/>
              <a:ahLst/>
              <a:cxnLst/>
              <a:rect l="l" t="t" r="r" b="b"/>
              <a:pathLst>
                <a:path w="1330959" h="710564" extrusionOk="0">
                  <a:moveTo>
                    <a:pt x="664464" y="6095"/>
                  </a:moveTo>
                  <a:lnTo>
                    <a:pt x="664464" y="6095"/>
                  </a:lnTo>
                  <a:lnTo>
                    <a:pt x="0" y="710184"/>
                  </a:lnTo>
                </a:path>
                <a:path w="1330959" h="710564" extrusionOk="0">
                  <a:moveTo>
                    <a:pt x="664464" y="0"/>
                  </a:moveTo>
                  <a:lnTo>
                    <a:pt x="664464" y="0"/>
                  </a:lnTo>
                  <a:lnTo>
                    <a:pt x="1330452" y="704087"/>
                  </a:lnTo>
                </a:path>
              </a:pathLst>
            </a:custGeom>
            <a:noFill/>
            <a:ln w="167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1" name="Google Shape;631;p26"/>
            <p:cNvSpPr/>
            <p:nvPr/>
          </p:nvSpPr>
          <p:spPr>
            <a:xfrm>
              <a:off x="7549896" y="5725668"/>
              <a:ext cx="429895" cy="422275"/>
            </a:xfrm>
            <a:custGeom>
              <a:avLst/>
              <a:gdLst/>
              <a:ahLst/>
              <a:cxnLst/>
              <a:rect l="l" t="t" r="r" b="b"/>
              <a:pathLst>
                <a:path w="429895" h="422275" extrusionOk="0">
                  <a:moveTo>
                    <a:pt x="264004" y="422148"/>
                  </a:moveTo>
                  <a:lnTo>
                    <a:pt x="163379" y="422148"/>
                  </a:lnTo>
                  <a:lnTo>
                    <a:pt x="119742" y="406472"/>
                  </a:lnTo>
                  <a:lnTo>
                    <a:pt x="80118" y="381217"/>
                  </a:lnTo>
                  <a:lnTo>
                    <a:pt x="47025" y="348125"/>
                  </a:lnTo>
                  <a:lnTo>
                    <a:pt x="21770" y="308501"/>
                  </a:lnTo>
                  <a:lnTo>
                    <a:pt x="5659" y="263651"/>
                  </a:lnTo>
                  <a:lnTo>
                    <a:pt x="0" y="214883"/>
                  </a:lnTo>
                  <a:lnTo>
                    <a:pt x="5659" y="166031"/>
                  </a:lnTo>
                  <a:lnTo>
                    <a:pt x="21770" y="120964"/>
                  </a:lnTo>
                  <a:lnTo>
                    <a:pt x="47025" y="81042"/>
                  </a:lnTo>
                  <a:lnTo>
                    <a:pt x="80118" y="47626"/>
                  </a:lnTo>
                  <a:lnTo>
                    <a:pt x="119742" y="22073"/>
                  </a:lnTo>
                  <a:lnTo>
                    <a:pt x="164591" y="5744"/>
                  </a:lnTo>
                  <a:lnTo>
                    <a:pt x="213358" y="0"/>
                  </a:lnTo>
                  <a:lnTo>
                    <a:pt x="262775" y="5744"/>
                  </a:lnTo>
                  <a:lnTo>
                    <a:pt x="308247" y="22073"/>
                  </a:lnTo>
                  <a:lnTo>
                    <a:pt x="348439" y="47626"/>
                  </a:lnTo>
                  <a:lnTo>
                    <a:pt x="382021" y="81042"/>
                  </a:lnTo>
                  <a:lnTo>
                    <a:pt x="407658" y="120964"/>
                  </a:lnTo>
                  <a:lnTo>
                    <a:pt x="424017" y="166031"/>
                  </a:lnTo>
                  <a:lnTo>
                    <a:pt x="429766" y="214887"/>
                  </a:lnTo>
                  <a:lnTo>
                    <a:pt x="424017" y="263651"/>
                  </a:lnTo>
                  <a:lnTo>
                    <a:pt x="407658" y="308501"/>
                  </a:lnTo>
                  <a:lnTo>
                    <a:pt x="382021" y="348125"/>
                  </a:lnTo>
                  <a:lnTo>
                    <a:pt x="348439" y="381217"/>
                  </a:lnTo>
                  <a:lnTo>
                    <a:pt x="308247" y="406472"/>
                  </a:lnTo>
                  <a:lnTo>
                    <a:pt x="264004" y="422148"/>
                  </a:lnTo>
                  <a:close/>
                </a:path>
              </a:pathLst>
            </a:custGeom>
            <a:solidFill>
              <a:srgbClr val="C6E9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2" name="Google Shape;632;p26"/>
            <p:cNvSpPr/>
            <p:nvPr/>
          </p:nvSpPr>
          <p:spPr>
            <a:xfrm>
              <a:off x="7810091" y="5936742"/>
              <a:ext cx="173382" cy="214884"/>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3" name="Google Shape;633;p26"/>
            <p:cNvSpPr/>
            <p:nvPr/>
          </p:nvSpPr>
          <p:spPr>
            <a:xfrm>
              <a:off x="7549895" y="5725668"/>
              <a:ext cx="429895" cy="422275"/>
            </a:xfrm>
            <a:custGeom>
              <a:avLst/>
              <a:gdLst/>
              <a:ahLst/>
              <a:cxnLst/>
              <a:rect l="l" t="t" r="r" b="b"/>
              <a:pathLst>
                <a:path w="429895" h="422275" extrusionOk="0">
                  <a:moveTo>
                    <a:pt x="163380" y="422148"/>
                  </a:moveTo>
                  <a:lnTo>
                    <a:pt x="119742" y="406472"/>
                  </a:lnTo>
                  <a:lnTo>
                    <a:pt x="80118" y="381217"/>
                  </a:lnTo>
                  <a:lnTo>
                    <a:pt x="47026" y="348125"/>
                  </a:lnTo>
                  <a:lnTo>
                    <a:pt x="21771" y="308501"/>
                  </a:lnTo>
                  <a:lnTo>
                    <a:pt x="5660" y="263651"/>
                  </a:lnTo>
                  <a:lnTo>
                    <a:pt x="0" y="214883"/>
                  </a:lnTo>
                  <a:lnTo>
                    <a:pt x="5660" y="166031"/>
                  </a:lnTo>
                  <a:lnTo>
                    <a:pt x="21771" y="120964"/>
                  </a:lnTo>
                  <a:lnTo>
                    <a:pt x="47026" y="81043"/>
                  </a:lnTo>
                  <a:lnTo>
                    <a:pt x="80118" y="47626"/>
                  </a:lnTo>
                  <a:lnTo>
                    <a:pt x="119742" y="22073"/>
                  </a:lnTo>
                  <a:lnTo>
                    <a:pt x="164592" y="5744"/>
                  </a:lnTo>
                  <a:lnTo>
                    <a:pt x="213360" y="0"/>
                  </a:lnTo>
                  <a:lnTo>
                    <a:pt x="262776" y="5744"/>
                  </a:lnTo>
                  <a:lnTo>
                    <a:pt x="308247" y="22073"/>
                  </a:lnTo>
                  <a:lnTo>
                    <a:pt x="348440" y="47626"/>
                  </a:lnTo>
                  <a:lnTo>
                    <a:pt x="382021" y="81043"/>
                  </a:lnTo>
                  <a:lnTo>
                    <a:pt x="407658" y="120964"/>
                  </a:lnTo>
                  <a:lnTo>
                    <a:pt x="424018" y="166031"/>
                  </a:lnTo>
                  <a:lnTo>
                    <a:pt x="429768" y="214883"/>
                  </a:lnTo>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4" name="Google Shape;634;p26"/>
            <p:cNvSpPr/>
            <p:nvPr/>
          </p:nvSpPr>
          <p:spPr>
            <a:xfrm>
              <a:off x="7121651" y="5263896"/>
              <a:ext cx="0" cy="462280"/>
            </a:xfrm>
            <a:custGeom>
              <a:avLst/>
              <a:gdLst/>
              <a:ahLst/>
              <a:cxnLst/>
              <a:rect l="l" t="t" r="r" b="b"/>
              <a:pathLst>
                <a:path w="120000" h="462279" extrusionOk="0">
                  <a:moveTo>
                    <a:pt x="0" y="0"/>
                  </a:moveTo>
                  <a:lnTo>
                    <a:pt x="0" y="0"/>
                  </a:lnTo>
                  <a:lnTo>
                    <a:pt x="0" y="461772"/>
                  </a:lnTo>
                </a:path>
              </a:pathLst>
            </a:custGeom>
            <a:noFill/>
            <a:ln w="167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5" name="Google Shape;635;p26"/>
            <p:cNvSpPr/>
            <p:nvPr/>
          </p:nvSpPr>
          <p:spPr>
            <a:xfrm>
              <a:off x="7735823" y="5884164"/>
              <a:ext cx="67055" cy="111252"/>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6" name="Google Shape;636;p26"/>
            <p:cNvSpPr/>
            <p:nvPr/>
          </p:nvSpPr>
          <p:spPr>
            <a:xfrm>
              <a:off x="6890004" y="5725668"/>
              <a:ext cx="429895" cy="422275"/>
            </a:xfrm>
            <a:custGeom>
              <a:avLst/>
              <a:gdLst/>
              <a:ahLst/>
              <a:cxnLst/>
              <a:rect l="l" t="t" r="r" b="b"/>
              <a:pathLst>
                <a:path w="429895" h="422275" extrusionOk="0">
                  <a:moveTo>
                    <a:pt x="265438" y="422148"/>
                  </a:moveTo>
                  <a:lnTo>
                    <a:pt x="164813" y="422148"/>
                  </a:lnTo>
                  <a:lnTo>
                    <a:pt x="120963" y="406472"/>
                  </a:lnTo>
                  <a:lnTo>
                    <a:pt x="81042" y="381217"/>
                  </a:lnTo>
                  <a:lnTo>
                    <a:pt x="47625" y="348125"/>
                  </a:lnTo>
                  <a:lnTo>
                    <a:pt x="22072" y="308501"/>
                  </a:lnTo>
                  <a:lnTo>
                    <a:pt x="5744" y="263651"/>
                  </a:lnTo>
                  <a:lnTo>
                    <a:pt x="0" y="214883"/>
                  </a:lnTo>
                  <a:lnTo>
                    <a:pt x="5744" y="166031"/>
                  </a:lnTo>
                  <a:lnTo>
                    <a:pt x="22072" y="120964"/>
                  </a:lnTo>
                  <a:lnTo>
                    <a:pt x="47625" y="81042"/>
                  </a:lnTo>
                  <a:lnTo>
                    <a:pt x="81042" y="47626"/>
                  </a:lnTo>
                  <a:lnTo>
                    <a:pt x="120963" y="22073"/>
                  </a:lnTo>
                  <a:lnTo>
                    <a:pt x="166030" y="5744"/>
                  </a:lnTo>
                  <a:lnTo>
                    <a:pt x="214882" y="0"/>
                  </a:lnTo>
                  <a:lnTo>
                    <a:pt x="264215" y="5744"/>
                  </a:lnTo>
                  <a:lnTo>
                    <a:pt x="309468" y="22073"/>
                  </a:lnTo>
                  <a:lnTo>
                    <a:pt x="349364" y="47626"/>
                  </a:lnTo>
                  <a:lnTo>
                    <a:pt x="382620" y="81042"/>
                  </a:lnTo>
                  <a:lnTo>
                    <a:pt x="407960" y="120964"/>
                  </a:lnTo>
                  <a:lnTo>
                    <a:pt x="424102" y="166031"/>
                  </a:lnTo>
                  <a:lnTo>
                    <a:pt x="429766" y="214887"/>
                  </a:lnTo>
                  <a:lnTo>
                    <a:pt x="424102" y="263651"/>
                  </a:lnTo>
                  <a:lnTo>
                    <a:pt x="407960" y="308501"/>
                  </a:lnTo>
                  <a:lnTo>
                    <a:pt x="382620" y="348125"/>
                  </a:lnTo>
                  <a:lnTo>
                    <a:pt x="349364" y="381217"/>
                  </a:lnTo>
                  <a:lnTo>
                    <a:pt x="309468" y="406472"/>
                  </a:lnTo>
                  <a:lnTo>
                    <a:pt x="265438" y="422148"/>
                  </a:lnTo>
                  <a:close/>
                </a:path>
              </a:pathLst>
            </a:custGeom>
            <a:solidFill>
              <a:srgbClr val="C6E9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7" name="Google Shape;637;p26"/>
            <p:cNvSpPr/>
            <p:nvPr/>
          </p:nvSpPr>
          <p:spPr>
            <a:xfrm>
              <a:off x="7151632" y="5936742"/>
              <a:ext cx="171948" cy="214884"/>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8" name="Google Shape;638;p26"/>
            <p:cNvSpPr/>
            <p:nvPr/>
          </p:nvSpPr>
          <p:spPr>
            <a:xfrm>
              <a:off x="6890003" y="5725668"/>
              <a:ext cx="429895" cy="422275"/>
            </a:xfrm>
            <a:custGeom>
              <a:avLst/>
              <a:gdLst/>
              <a:ahLst/>
              <a:cxnLst/>
              <a:rect l="l" t="t" r="r" b="b"/>
              <a:pathLst>
                <a:path w="429895" h="422275" extrusionOk="0">
                  <a:moveTo>
                    <a:pt x="164813" y="422148"/>
                  </a:moveTo>
                  <a:lnTo>
                    <a:pt x="120964" y="406472"/>
                  </a:lnTo>
                  <a:lnTo>
                    <a:pt x="81043" y="381217"/>
                  </a:lnTo>
                  <a:lnTo>
                    <a:pt x="47626" y="348125"/>
                  </a:lnTo>
                  <a:lnTo>
                    <a:pt x="22073" y="308501"/>
                  </a:lnTo>
                  <a:lnTo>
                    <a:pt x="5744" y="263651"/>
                  </a:lnTo>
                  <a:lnTo>
                    <a:pt x="0" y="214883"/>
                  </a:lnTo>
                  <a:lnTo>
                    <a:pt x="5744" y="166031"/>
                  </a:lnTo>
                  <a:lnTo>
                    <a:pt x="22073" y="120964"/>
                  </a:lnTo>
                  <a:lnTo>
                    <a:pt x="47626" y="81043"/>
                  </a:lnTo>
                  <a:lnTo>
                    <a:pt x="81043" y="47626"/>
                  </a:lnTo>
                  <a:lnTo>
                    <a:pt x="120964" y="22073"/>
                  </a:lnTo>
                  <a:lnTo>
                    <a:pt x="166031" y="5744"/>
                  </a:lnTo>
                  <a:lnTo>
                    <a:pt x="214884" y="0"/>
                  </a:lnTo>
                  <a:lnTo>
                    <a:pt x="264216" y="5744"/>
                  </a:lnTo>
                  <a:lnTo>
                    <a:pt x="309469" y="22073"/>
                  </a:lnTo>
                  <a:lnTo>
                    <a:pt x="349364" y="47626"/>
                  </a:lnTo>
                  <a:lnTo>
                    <a:pt x="382621" y="81043"/>
                  </a:lnTo>
                  <a:lnTo>
                    <a:pt x="407961" y="120964"/>
                  </a:lnTo>
                  <a:lnTo>
                    <a:pt x="424102" y="166031"/>
                  </a:lnTo>
                  <a:lnTo>
                    <a:pt x="429768" y="214883"/>
                  </a:lnTo>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9" name="Google Shape;639;p26"/>
            <p:cNvSpPr/>
            <p:nvPr/>
          </p:nvSpPr>
          <p:spPr>
            <a:xfrm>
              <a:off x="7075931" y="5884164"/>
              <a:ext cx="67055" cy="111252"/>
            </a:xfrm>
            <a:prstGeom prst="rect">
              <a:avLst/>
            </a:prstGeom>
            <a:blipFill rotWithShape="1">
              <a:blip r:embed="rId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0" name="Google Shape;640;p26"/>
            <p:cNvSpPr/>
            <p:nvPr/>
          </p:nvSpPr>
          <p:spPr>
            <a:xfrm>
              <a:off x="6231635" y="5725668"/>
              <a:ext cx="428625" cy="422275"/>
            </a:xfrm>
            <a:custGeom>
              <a:avLst/>
              <a:gdLst/>
              <a:ahLst/>
              <a:cxnLst/>
              <a:rect l="l" t="t" r="r" b="b"/>
              <a:pathLst>
                <a:path w="428625" h="422275" extrusionOk="0">
                  <a:moveTo>
                    <a:pt x="264863" y="422148"/>
                  </a:moveTo>
                  <a:lnTo>
                    <a:pt x="163843" y="422148"/>
                  </a:lnTo>
                  <a:lnTo>
                    <a:pt x="119631" y="406472"/>
                  </a:lnTo>
                  <a:lnTo>
                    <a:pt x="79763" y="381217"/>
                  </a:lnTo>
                  <a:lnTo>
                    <a:pt x="46666" y="348125"/>
                  </a:lnTo>
                  <a:lnTo>
                    <a:pt x="21540" y="308501"/>
                  </a:lnTo>
                  <a:lnTo>
                    <a:pt x="5585" y="263651"/>
                  </a:lnTo>
                  <a:lnTo>
                    <a:pt x="0" y="214883"/>
                  </a:lnTo>
                  <a:lnTo>
                    <a:pt x="5585" y="166031"/>
                  </a:lnTo>
                  <a:lnTo>
                    <a:pt x="21540" y="120964"/>
                  </a:lnTo>
                  <a:lnTo>
                    <a:pt x="46666" y="81042"/>
                  </a:lnTo>
                  <a:lnTo>
                    <a:pt x="79763" y="47626"/>
                  </a:lnTo>
                  <a:lnTo>
                    <a:pt x="119631" y="22073"/>
                  </a:lnTo>
                  <a:lnTo>
                    <a:pt x="165071" y="5744"/>
                  </a:lnTo>
                  <a:lnTo>
                    <a:pt x="214883" y="0"/>
                  </a:lnTo>
                  <a:lnTo>
                    <a:pt x="263652" y="5744"/>
                  </a:lnTo>
                  <a:lnTo>
                    <a:pt x="308501" y="22073"/>
                  </a:lnTo>
                  <a:lnTo>
                    <a:pt x="348125" y="47626"/>
                  </a:lnTo>
                  <a:lnTo>
                    <a:pt x="381217" y="81042"/>
                  </a:lnTo>
                  <a:lnTo>
                    <a:pt x="406472" y="120964"/>
                  </a:lnTo>
                  <a:lnTo>
                    <a:pt x="422583" y="166031"/>
                  </a:lnTo>
                  <a:lnTo>
                    <a:pt x="428244" y="214883"/>
                  </a:lnTo>
                  <a:lnTo>
                    <a:pt x="422583" y="263651"/>
                  </a:lnTo>
                  <a:lnTo>
                    <a:pt x="406472" y="308501"/>
                  </a:lnTo>
                  <a:lnTo>
                    <a:pt x="381217" y="348125"/>
                  </a:lnTo>
                  <a:lnTo>
                    <a:pt x="348125" y="381217"/>
                  </a:lnTo>
                  <a:lnTo>
                    <a:pt x="308501" y="406472"/>
                  </a:lnTo>
                  <a:lnTo>
                    <a:pt x="264863" y="422148"/>
                  </a:lnTo>
                  <a:close/>
                </a:path>
              </a:pathLst>
            </a:custGeom>
            <a:solidFill>
              <a:srgbClr val="C6E9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1" name="Google Shape;641;p26"/>
            <p:cNvSpPr/>
            <p:nvPr/>
          </p:nvSpPr>
          <p:spPr>
            <a:xfrm>
              <a:off x="6492689" y="5936742"/>
              <a:ext cx="171000" cy="214884"/>
            </a:xfrm>
            <a:prstGeom prst="rect">
              <a:avLst/>
            </a:prstGeom>
            <a:blipFill rotWithShape="1">
              <a:blip r:embed="rId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2" name="Google Shape;642;p26"/>
            <p:cNvSpPr/>
            <p:nvPr/>
          </p:nvSpPr>
          <p:spPr>
            <a:xfrm>
              <a:off x="6231635" y="5725668"/>
              <a:ext cx="428625" cy="422275"/>
            </a:xfrm>
            <a:custGeom>
              <a:avLst/>
              <a:gdLst/>
              <a:ahLst/>
              <a:cxnLst/>
              <a:rect l="l" t="t" r="r" b="b"/>
              <a:pathLst>
                <a:path w="428625" h="422275" extrusionOk="0">
                  <a:moveTo>
                    <a:pt x="163843" y="422148"/>
                  </a:moveTo>
                  <a:lnTo>
                    <a:pt x="119631" y="406472"/>
                  </a:lnTo>
                  <a:lnTo>
                    <a:pt x="79763" y="381217"/>
                  </a:lnTo>
                  <a:lnTo>
                    <a:pt x="46666" y="348125"/>
                  </a:lnTo>
                  <a:lnTo>
                    <a:pt x="21540" y="308501"/>
                  </a:lnTo>
                  <a:lnTo>
                    <a:pt x="5585" y="263651"/>
                  </a:lnTo>
                  <a:lnTo>
                    <a:pt x="0" y="214883"/>
                  </a:lnTo>
                  <a:lnTo>
                    <a:pt x="5585" y="166031"/>
                  </a:lnTo>
                  <a:lnTo>
                    <a:pt x="21540" y="120964"/>
                  </a:lnTo>
                  <a:lnTo>
                    <a:pt x="46666" y="81043"/>
                  </a:lnTo>
                  <a:lnTo>
                    <a:pt x="79763" y="47626"/>
                  </a:lnTo>
                  <a:lnTo>
                    <a:pt x="119631" y="22073"/>
                  </a:lnTo>
                  <a:lnTo>
                    <a:pt x="165071" y="5744"/>
                  </a:lnTo>
                  <a:lnTo>
                    <a:pt x="214884" y="0"/>
                  </a:lnTo>
                  <a:lnTo>
                    <a:pt x="263652" y="5744"/>
                  </a:lnTo>
                  <a:lnTo>
                    <a:pt x="308501" y="22073"/>
                  </a:lnTo>
                  <a:lnTo>
                    <a:pt x="348125" y="47626"/>
                  </a:lnTo>
                  <a:lnTo>
                    <a:pt x="381217" y="81043"/>
                  </a:lnTo>
                  <a:lnTo>
                    <a:pt x="406472" y="120964"/>
                  </a:lnTo>
                  <a:lnTo>
                    <a:pt x="422583" y="166031"/>
                  </a:lnTo>
                  <a:lnTo>
                    <a:pt x="428244" y="214883"/>
                  </a:lnTo>
                </a:path>
              </a:pathLst>
            </a:custGeom>
            <a:noFill/>
            <a:ln w="9525"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3" name="Google Shape;643;p26"/>
            <p:cNvSpPr/>
            <p:nvPr/>
          </p:nvSpPr>
          <p:spPr>
            <a:xfrm>
              <a:off x="6417563" y="5884164"/>
              <a:ext cx="67055" cy="111252"/>
            </a:xfrm>
            <a:prstGeom prst="rect">
              <a:avLst/>
            </a:prstGeom>
            <a:blipFill rotWithShape="1">
              <a:blip r:embed="rId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4" name="Google Shape;644;p26"/>
            <p:cNvSpPr/>
            <p:nvPr/>
          </p:nvSpPr>
          <p:spPr>
            <a:xfrm>
              <a:off x="7075169" y="5180838"/>
              <a:ext cx="96011" cy="96012"/>
            </a:xfrm>
            <a:prstGeom prst="rect">
              <a:avLst/>
            </a:prstGeom>
            <a:blipFill rotWithShape="1">
              <a:blip r:embed="rId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5" name="Google Shape;645;p26"/>
            <p:cNvSpPr/>
            <p:nvPr/>
          </p:nvSpPr>
          <p:spPr>
            <a:xfrm>
              <a:off x="5852159" y="3467100"/>
              <a:ext cx="2542540" cy="1765300"/>
            </a:xfrm>
            <a:custGeom>
              <a:avLst/>
              <a:gdLst/>
              <a:ahLst/>
              <a:cxnLst/>
              <a:rect l="l" t="t" r="r" b="b"/>
              <a:pathLst>
                <a:path w="2542540" h="1765300" extrusionOk="0">
                  <a:moveTo>
                    <a:pt x="2542032" y="396240"/>
                  </a:moveTo>
                  <a:lnTo>
                    <a:pt x="1269492" y="1764791"/>
                  </a:lnTo>
                  <a:lnTo>
                    <a:pt x="0" y="396240"/>
                  </a:lnTo>
                </a:path>
                <a:path w="2542540" h="1765300" extrusionOk="0">
                  <a:moveTo>
                    <a:pt x="1769364" y="0"/>
                  </a:moveTo>
                  <a:lnTo>
                    <a:pt x="1269492" y="1764791"/>
                  </a:lnTo>
                  <a:lnTo>
                    <a:pt x="772668" y="0"/>
                  </a:lnTo>
                </a:path>
              </a:pathLst>
            </a:custGeom>
            <a:noFill/>
            <a:ln w="167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6" name="Google Shape;646;p26"/>
            <p:cNvSpPr/>
            <p:nvPr/>
          </p:nvSpPr>
          <p:spPr>
            <a:xfrm>
              <a:off x="8352662" y="3236976"/>
              <a:ext cx="106680" cy="591820"/>
            </a:xfrm>
            <a:custGeom>
              <a:avLst/>
              <a:gdLst/>
              <a:ahLst/>
              <a:cxnLst/>
              <a:rect l="l" t="t" r="r" b="b"/>
              <a:pathLst>
                <a:path w="106679" h="591820" extrusionOk="0">
                  <a:moveTo>
                    <a:pt x="53721" y="0"/>
                  </a:moveTo>
                  <a:lnTo>
                    <a:pt x="13430" y="32075"/>
                  </a:lnTo>
                  <a:lnTo>
                    <a:pt x="0" y="58864"/>
                  </a:lnTo>
                  <a:lnTo>
                    <a:pt x="13430" y="85939"/>
                  </a:lnTo>
                  <a:lnTo>
                    <a:pt x="53721" y="118872"/>
                  </a:lnTo>
                  <a:lnTo>
                    <a:pt x="93154" y="151780"/>
                  </a:lnTo>
                  <a:lnTo>
                    <a:pt x="106299" y="178689"/>
                  </a:lnTo>
                  <a:lnTo>
                    <a:pt x="93154" y="205025"/>
                  </a:lnTo>
                  <a:lnTo>
                    <a:pt x="53721" y="236220"/>
                  </a:lnTo>
                  <a:lnTo>
                    <a:pt x="13430" y="268295"/>
                  </a:lnTo>
                  <a:lnTo>
                    <a:pt x="0" y="295084"/>
                  </a:lnTo>
                  <a:lnTo>
                    <a:pt x="13430" y="322159"/>
                  </a:lnTo>
                  <a:lnTo>
                    <a:pt x="53721" y="355092"/>
                  </a:lnTo>
                  <a:lnTo>
                    <a:pt x="93154" y="388000"/>
                  </a:lnTo>
                  <a:lnTo>
                    <a:pt x="106299" y="414909"/>
                  </a:lnTo>
                  <a:lnTo>
                    <a:pt x="93154" y="441245"/>
                  </a:lnTo>
                  <a:lnTo>
                    <a:pt x="53721" y="472440"/>
                  </a:lnTo>
                  <a:lnTo>
                    <a:pt x="13430" y="504515"/>
                  </a:lnTo>
                  <a:lnTo>
                    <a:pt x="0" y="531304"/>
                  </a:lnTo>
                  <a:lnTo>
                    <a:pt x="13430" y="558379"/>
                  </a:lnTo>
                  <a:lnTo>
                    <a:pt x="53721" y="591312"/>
                  </a:lnTo>
                </a:path>
              </a:pathLst>
            </a:custGeom>
            <a:noFill/>
            <a:ln w="19800"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7" name="Google Shape;647;p26"/>
            <p:cNvSpPr/>
            <p:nvPr/>
          </p:nvSpPr>
          <p:spPr>
            <a:xfrm>
              <a:off x="5776340" y="3236976"/>
              <a:ext cx="104139" cy="591820"/>
            </a:xfrm>
            <a:custGeom>
              <a:avLst/>
              <a:gdLst/>
              <a:ahLst/>
              <a:cxnLst/>
              <a:rect l="l" t="t" r="r" b="b"/>
              <a:pathLst>
                <a:path w="104139" h="591820" extrusionOk="0">
                  <a:moveTo>
                    <a:pt x="51435" y="0"/>
                  </a:moveTo>
                  <a:lnTo>
                    <a:pt x="12858" y="32075"/>
                  </a:lnTo>
                  <a:lnTo>
                    <a:pt x="0" y="58864"/>
                  </a:lnTo>
                  <a:lnTo>
                    <a:pt x="12858" y="85939"/>
                  </a:lnTo>
                  <a:lnTo>
                    <a:pt x="51435" y="118872"/>
                  </a:lnTo>
                  <a:lnTo>
                    <a:pt x="90868" y="151780"/>
                  </a:lnTo>
                  <a:lnTo>
                    <a:pt x="104013" y="178689"/>
                  </a:lnTo>
                  <a:lnTo>
                    <a:pt x="90868" y="205025"/>
                  </a:lnTo>
                  <a:lnTo>
                    <a:pt x="51435" y="236220"/>
                  </a:lnTo>
                  <a:lnTo>
                    <a:pt x="12858" y="268295"/>
                  </a:lnTo>
                  <a:lnTo>
                    <a:pt x="0" y="295084"/>
                  </a:lnTo>
                  <a:lnTo>
                    <a:pt x="12858" y="322159"/>
                  </a:lnTo>
                  <a:lnTo>
                    <a:pt x="51435" y="355092"/>
                  </a:lnTo>
                  <a:lnTo>
                    <a:pt x="90868" y="388000"/>
                  </a:lnTo>
                  <a:lnTo>
                    <a:pt x="104013" y="414909"/>
                  </a:lnTo>
                  <a:lnTo>
                    <a:pt x="90868" y="441245"/>
                  </a:lnTo>
                  <a:lnTo>
                    <a:pt x="51435" y="472440"/>
                  </a:lnTo>
                  <a:lnTo>
                    <a:pt x="12858" y="504515"/>
                  </a:lnTo>
                  <a:lnTo>
                    <a:pt x="0" y="531304"/>
                  </a:lnTo>
                  <a:lnTo>
                    <a:pt x="12858" y="558379"/>
                  </a:lnTo>
                  <a:lnTo>
                    <a:pt x="51435" y="591312"/>
                  </a:lnTo>
                </a:path>
              </a:pathLst>
            </a:custGeom>
            <a:noFill/>
            <a:ln w="19800"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8" name="Google Shape;648;p26"/>
            <p:cNvSpPr/>
            <p:nvPr/>
          </p:nvSpPr>
          <p:spPr>
            <a:xfrm>
              <a:off x="6561962" y="2817876"/>
              <a:ext cx="106680" cy="589915"/>
            </a:xfrm>
            <a:custGeom>
              <a:avLst/>
              <a:gdLst/>
              <a:ahLst/>
              <a:cxnLst/>
              <a:rect l="l" t="t" r="r" b="b"/>
              <a:pathLst>
                <a:path w="106679" h="589914" extrusionOk="0">
                  <a:moveTo>
                    <a:pt x="53721" y="0"/>
                  </a:moveTo>
                  <a:lnTo>
                    <a:pt x="13430" y="32051"/>
                  </a:lnTo>
                  <a:lnTo>
                    <a:pt x="0" y="58674"/>
                  </a:lnTo>
                  <a:lnTo>
                    <a:pt x="13430" y="85296"/>
                  </a:lnTo>
                  <a:lnTo>
                    <a:pt x="53721" y="117348"/>
                  </a:lnTo>
                  <a:lnTo>
                    <a:pt x="93154" y="151137"/>
                  </a:lnTo>
                  <a:lnTo>
                    <a:pt x="106299" y="178498"/>
                  </a:lnTo>
                  <a:lnTo>
                    <a:pt x="93154" y="205001"/>
                  </a:lnTo>
                  <a:lnTo>
                    <a:pt x="53721" y="236220"/>
                  </a:lnTo>
                  <a:lnTo>
                    <a:pt x="13430" y="268271"/>
                  </a:lnTo>
                  <a:lnTo>
                    <a:pt x="0" y="294894"/>
                  </a:lnTo>
                  <a:lnTo>
                    <a:pt x="13430" y="321516"/>
                  </a:lnTo>
                  <a:lnTo>
                    <a:pt x="53721" y="353567"/>
                  </a:lnTo>
                  <a:lnTo>
                    <a:pt x="93154" y="387357"/>
                  </a:lnTo>
                  <a:lnTo>
                    <a:pt x="106299" y="414718"/>
                  </a:lnTo>
                  <a:lnTo>
                    <a:pt x="93154" y="441221"/>
                  </a:lnTo>
                  <a:lnTo>
                    <a:pt x="53721" y="472440"/>
                  </a:lnTo>
                  <a:lnTo>
                    <a:pt x="13430" y="504491"/>
                  </a:lnTo>
                  <a:lnTo>
                    <a:pt x="0" y="531114"/>
                  </a:lnTo>
                  <a:lnTo>
                    <a:pt x="13430" y="557736"/>
                  </a:lnTo>
                  <a:lnTo>
                    <a:pt x="53721" y="589788"/>
                  </a:lnTo>
                </a:path>
              </a:pathLst>
            </a:custGeom>
            <a:noFill/>
            <a:ln w="19800"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9" name="Google Shape;649;p26"/>
            <p:cNvSpPr/>
            <p:nvPr/>
          </p:nvSpPr>
          <p:spPr>
            <a:xfrm>
              <a:off x="7582661" y="2817876"/>
              <a:ext cx="106680" cy="589915"/>
            </a:xfrm>
            <a:custGeom>
              <a:avLst/>
              <a:gdLst/>
              <a:ahLst/>
              <a:cxnLst/>
              <a:rect l="l" t="t" r="r" b="b"/>
              <a:pathLst>
                <a:path w="106679" h="589914" extrusionOk="0">
                  <a:moveTo>
                    <a:pt x="52577" y="0"/>
                  </a:moveTo>
                  <a:lnTo>
                    <a:pt x="13144" y="32051"/>
                  </a:lnTo>
                  <a:lnTo>
                    <a:pt x="0" y="58674"/>
                  </a:lnTo>
                  <a:lnTo>
                    <a:pt x="13144" y="85296"/>
                  </a:lnTo>
                  <a:lnTo>
                    <a:pt x="52577" y="117348"/>
                  </a:lnTo>
                  <a:lnTo>
                    <a:pt x="92868" y="151137"/>
                  </a:lnTo>
                  <a:lnTo>
                    <a:pt x="106298" y="178498"/>
                  </a:lnTo>
                  <a:lnTo>
                    <a:pt x="92868" y="205001"/>
                  </a:lnTo>
                  <a:lnTo>
                    <a:pt x="52577" y="236220"/>
                  </a:lnTo>
                  <a:lnTo>
                    <a:pt x="13144" y="268271"/>
                  </a:lnTo>
                  <a:lnTo>
                    <a:pt x="0" y="294894"/>
                  </a:lnTo>
                  <a:lnTo>
                    <a:pt x="13144" y="321516"/>
                  </a:lnTo>
                  <a:lnTo>
                    <a:pt x="52577" y="353567"/>
                  </a:lnTo>
                  <a:lnTo>
                    <a:pt x="92868" y="387357"/>
                  </a:lnTo>
                  <a:lnTo>
                    <a:pt x="106298" y="414718"/>
                  </a:lnTo>
                  <a:lnTo>
                    <a:pt x="92868" y="441221"/>
                  </a:lnTo>
                  <a:lnTo>
                    <a:pt x="52577" y="472440"/>
                  </a:lnTo>
                  <a:lnTo>
                    <a:pt x="13144" y="504491"/>
                  </a:lnTo>
                  <a:lnTo>
                    <a:pt x="0" y="531114"/>
                  </a:lnTo>
                  <a:lnTo>
                    <a:pt x="13144" y="557736"/>
                  </a:lnTo>
                  <a:lnTo>
                    <a:pt x="52577" y="589788"/>
                  </a:lnTo>
                </a:path>
              </a:pathLst>
            </a:custGeom>
            <a:noFill/>
            <a:ln w="19800" cap="flat" cmpd="sng">
              <a:solidFill>
                <a:srgbClr val="00AE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0" name="Google Shape;650;p26"/>
            <p:cNvSpPr/>
            <p:nvPr/>
          </p:nvSpPr>
          <p:spPr>
            <a:xfrm>
              <a:off x="8537447" y="3500628"/>
              <a:ext cx="326390" cy="0"/>
            </a:xfrm>
            <a:custGeom>
              <a:avLst/>
              <a:gdLst/>
              <a:ahLst/>
              <a:cxnLst/>
              <a:rect l="l" t="t" r="r" b="b"/>
              <a:pathLst>
                <a:path w="326390" h="120000" extrusionOk="0">
                  <a:moveTo>
                    <a:pt x="326135" y="0"/>
                  </a:moveTo>
                  <a:lnTo>
                    <a:pt x="326135" y="0"/>
                  </a:lnTo>
                  <a:lnTo>
                    <a:pt x="0" y="0"/>
                  </a:lnTo>
                </a:path>
              </a:pathLst>
            </a:custGeom>
            <a:noFill/>
            <a:ln w="167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1" name="Google Shape;651;p26"/>
            <p:cNvSpPr/>
            <p:nvPr/>
          </p:nvSpPr>
          <p:spPr>
            <a:xfrm>
              <a:off x="8487155" y="3467100"/>
              <a:ext cx="81280" cy="68580"/>
            </a:xfrm>
            <a:custGeom>
              <a:avLst/>
              <a:gdLst/>
              <a:ahLst/>
              <a:cxnLst/>
              <a:rect l="l" t="t" r="r" b="b"/>
              <a:pathLst>
                <a:path w="81279" h="68579" extrusionOk="0">
                  <a:moveTo>
                    <a:pt x="80772" y="68579"/>
                  </a:moveTo>
                  <a:lnTo>
                    <a:pt x="0" y="33527"/>
                  </a:lnTo>
                  <a:lnTo>
                    <a:pt x="80772" y="0"/>
                  </a:lnTo>
                  <a:lnTo>
                    <a:pt x="65531" y="33527"/>
                  </a:lnTo>
                  <a:lnTo>
                    <a:pt x="80772" y="68579"/>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2" name="Google Shape;652;p26"/>
            <p:cNvSpPr/>
            <p:nvPr/>
          </p:nvSpPr>
          <p:spPr>
            <a:xfrm>
              <a:off x="8129015" y="5943600"/>
              <a:ext cx="327660" cy="0"/>
            </a:xfrm>
            <a:custGeom>
              <a:avLst/>
              <a:gdLst/>
              <a:ahLst/>
              <a:cxnLst/>
              <a:rect l="l" t="t" r="r" b="b"/>
              <a:pathLst>
                <a:path w="327659" h="120000" extrusionOk="0">
                  <a:moveTo>
                    <a:pt x="327659" y="0"/>
                  </a:moveTo>
                  <a:lnTo>
                    <a:pt x="327659" y="0"/>
                  </a:lnTo>
                  <a:lnTo>
                    <a:pt x="0" y="0"/>
                  </a:lnTo>
                </a:path>
              </a:pathLst>
            </a:custGeom>
            <a:noFill/>
            <a:ln w="167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3" name="Google Shape;653;p26"/>
            <p:cNvSpPr/>
            <p:nvPr/>
          </p:nvSpPr>
          <p:spPr>
            <a:xfrm>
              <a:off x="8078723" y="5908548"/>
              <a:ext cx="81280" cy="68580"/>
            </a:xfrm>
            <a:custGeom>
              <a:avLst/>
              <a:gdLst/>
              <a:ahLst/>
              <a:cxnLst/>
              <a:rect l="l" t="t" r="r" b="b"/>
              <a:pathLst>
                <a:path w="81279" h="68579" extrusionOk="0">
                  <a:moveTo>
                    <a:pt x="80772" y="68579"/>
                  </a:moveTo>
                  <a:lnTo>
                    <a:pt x="0" y="35051"/>
                  </a:lnTo>
                  <a:lnTo>
                    <a:pt x="80772" y="0"/>
                  </a:lnTo>
                  <a:lnTo>
                    <a:pt x="65531" y="35051"/>
                  </a:lnTo>
                  <a:lnTo>
                    <a:pt x="80772" y="68579"/>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54" name="Google Shape;654;p26"/>
          <p:cNvGrpSpPr/>
          <p:nvPr/>
        </p:nvGrpSpPr>
        <p:grpSpPr>
          <a:xfrm>
            <a:off x="8916923" y="3461003"/>
            <a:ext cx="294132" cy="85344"/>
            <a:chOff x="8916923" y="3461003"/>
            <a:chExt cx="294132" cy="85344"/>
          </a:xfrm>
        </p:grpSpPr>
        <p:sp>
          <p:nvSpPr>
            <p:cNvPr id="655" name="Google Shape;655;p26"/>
            <p:cNvSpPr/>
            <p:nvPr/>
          </p:nvSpPr>
          <p:spPr>
            <a:xfrm>
              <a:off x="8916923" y="3461003"/>
              <a:ext cx="236220" cy="85344"/>
            </a:xfrm>
            <a:prstGeom prst="rect">
              <a:avLst/>
            </a:prstGeom>
            <a:blipFill rotWithShape="1">
              <a:blip r:embed="rId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6" name="Google Shape;656;p26"/>
            <p:cNvSpPr/>
            <p:nvPr/>
          </p:nvSpPr>
          <p:spPr>
            <a:xfrm>
              <a:off x="9172955" y="3461003"/>
              <a:ext cx="38100" cy="83820"/>
            </a:xfrm>
            <a:custGeom>
              <a:avLst/>
              <a:gdLst/>
              <a:ahLst/>
              <a:cxnLst/>
              <a:rect l="l" t="t" r="r" b="b"/>
              <a:pathLst>
                <a:path w="38100" h="83820" extrusionOk="0">
                  <a:moveTo>
                    <a:pt x="26044" y="15240"/>
                  </a:moveTo>
                  <a:lnTo>
                    <a:pt x="12192" y="15240"/>
                  </a:lnTo>
                  <a:lnTo>
                    <a:pt x="16835" y="9001"/>
                  </a:lnTo>
                  <a:lnTo>
                    <a:pt x="21907" y="4191"/>
                  </a:lnTo>
                  <a:lnTo>
                    <a:pt x="27836" y="1095"/>
                  </a:lnTo>
                  <a:lnTo>
                    <a:pt x="35052" y="0"/>
                  </a:lnTo>
                  <a:lnTo>
                    <a:pt x="38100" y="0"/>
                  </a:lnTo>
                  <a:lnTo>
                    <a:pt x="38100" y="13716"/>
                  </a:lnTo>
                  <a:lnTo>
                    <a:pt x="33528" y="13716"/>
                  </a:lnTo>
                  <a:lnTo>
                    <a:pt x="26044" y="15240"/>
                  </a:lnTo>
                  <a:close/>
                </a:path>
                <a:path w="38100" h="83820" extrusionOk="0">
                  <a:moveTo>
                    <a:pt x="12192" y="83820"/>
                  </a:moveTo>
                  <a:lnTo>
                    <a:pt x="0" y="83820"/>
                  </a:lnTo>
                  <a:lnTo>
                    <a:pt x="0" y="1524"/>
                  </a:lnTo>
                  <a:lnTo>
                    <a:pt x="12192" y="1524"/>
                  </a:lnTo>
                  <a:lnTo>
                    <a:pt x="12192" y="15240"/>
                  </a:lnTo>
                  <a:lnTo>
                    <a:pt x="26044" y="15240"/>
                  </a:lnTo>
                  <a:lnTo>
                    <a:pt x="24407" y="15573"/>
                  </a:lnTo>
                  <a:lnTo>
                    <a:pt x="17716" y="20574"/>
                  </a:lnTo>
                  <a:lnTo>
                    <a:pt x="13596" y="27860"/>
                  </a:lnTo>
                  <a:lnTo>
                    <a:pt x="12192" y="36576"/>
                  </a:lnTo>
                  <a:lnTo>
                    <a:pt x="12192" y="8382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57" name="Google Shape;657;p26"/>
          <p:cNvGrpSpPr/>
          <p:nvPr/>
        </p:nvGrpSpPr>
        <p:grpSpPr>
          <a:xfrm>
            <a:off x="9258300" y="3432047"/>
            <a:ext cx="425194" cy="114300"/>
            <a:chOff x="9258300" y="3432047"/>
            <a:chExt cx="425194" cy="114300"/>
          </a:xfrm>
        </p:grpSpPr>
        <p:sp>
          <p:nvSpPr>
            <p:cNvPr id="658" name="Google Shape;658;p26"/>
            <p:cNvSpPr/>
            <p:nvPr/>
          </p:nvSpPr>
          <p:spPr>
            <a:xfrm>
              <a:off x="9258300" y="3432047"/>
              <a:ext cx="118872" cy="114300"/>
            </a:xfrm>
            <a:prstGeom prst="rect">
              <a:avLst/>
            </a:prstGeom>
            <a:blipFill rotWithShape="1">
              <a:blip r:embed="rId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9" name="Google Shape;659;p26"/>
            <p:cNvSpPr/>
            <p:nvPr/>
          </p:nvSpPr>
          <p:spPr>
            <a:xfrm>
              <a:off x="9400031" y="3432047"/>
              <a:ext cx="283463" cy="114300"/>
            </a:xfrm>
            <a:prstGeom prst="rect">
              <a:avLst/>
            </a:prstGeom>
            <a:blipFill rotWithShape="1">
              <a:blip r:embed="rId1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60" name="Google Shape;660;p26"/>
          <p:cNvGrpSpPr/>
          <p:nvPr/>
        </p:nvGrpSpPr>
        <p:grpSpPr>
          <a:xfrm>
            <a:off x="8506968" y="5887211"/>
            <a:ext cx="406908" cy="114300"/>
            <a:chOff x="8506968" y="5887211"/>
            <a:chExt cx="406908" cy="114300"/>
          </a:xfrm>
        </p:grpSpPr>
        <p:sp>
          <p:nvSpPr>
            <p:cNvPr id="661" name="Google Shape;661;p26"/>
            <p:cNvSpPr/>
            <p:nvPr/>
          </p:nvSpPr>
          <p:spPr>
            <a:xfrm>
              <a:off x="8506968" y="5887211"/>
              <a:ext cx="147828" cy="114300"/>
            </a:xfrm>
            <a:prstGeom prst="rect">
              <a:avLst/>
            </a:prstGeom>
            <a:blipFill rotWithShape="1">
              <a:blip r:embed="rId1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62" name="Google Shape;662;p26"/>
            <p:cNvSpPr/>
            <p:nvPr/>
          </p:nvSpPr>
          <p:spPr>
            <a:xfrm>
              <a:off x="8674608" y="5887211"/>
              <a:ext cx="239268" cy="114300"/>
            </a:xfrm>
            <a:prstGeom prst="rect">
              <a:avLst/>
            </a:prstGeom>
            <a:blipFill rotWithShape="1">
              <a:blip r:embed="rId1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63" name="Google Shape;663;p26"/>
          <p:cNvGrpSpPr/>
          <p:nvPr/>
        </p:nvGrpSpPr>
        <p:grpSpPr>
          <a:xfrm>
            <a:off x="8971788" y="5887211"/>
            <a:ext cx="434340" cy="114300"/>
            <a:chOff x="8971788" y="5887211"/>
            <a:chExt cx="434340" cy="114300"/>
          </a:xfrm>
        </p:grpSpPr>
        <p:sp>
          <p:nvSpPr>
            <p:cNvPr id="664" name="Google Shape;664;p26"/>
            <p:cNvSpPr/>
            <p:nvPr/>
          </p:nvSpPr>
          <p:spPr>
            <a:xfrm>
              <a:off x="8971788" y="5887211"/>
              <a:ext cx="117348" cy="112776"/>
            </a:xfrm>
            <a:prstGeom prst="rect">
              <a:avLst/>
            </a:prstGeom>
            <a:blipFill rotWithShape="1">
              <a:blip r:embed="rId1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65" name="Google Shape;665;p26"/>
            <p:cNvSpPr/>
            <p:nvPr/>
          </p:nvSpPr>
          <p:spPr>
            <a:xfrm>
              <a:off x="9111996" y="5887211"/>
              <a:ext cx="294132" cy="114300"/>
            </a:xfrm>
            <a:prstGeom prst="rect">
              <a:avLst/>
            </a:prstGeom>
            <a:blipFill rotWithShape="1">
              <a:blip r:embed="rId1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66" name="Google Shape;666;p26"/>
          <p:cNvSpPr txBox="1"/>
          <p:nvPr/>
        </p:nvSpPr>
        <p:spPr>
          <a:xfrm>
            <a:off x="4751868" y="7436195"/>
            <a:ext cx="233045" cy="182245"/>
          </a:xfrm>
          <a:prstGeom prst="rect">
            <a:avLst/>
          </a:prstGeom>
          <a:noFill/>
          <a:ln>
            <a:noFill/>
          </a:ln>
        </p:spPr>
        <p:txBody>
          <a:bodyPr spcFirstLastPara="1" wrap="square" lIns="0" tIns="0" rIns="0" bIns="0" anchor="t" anchorCtr="0">
            <a:spAutoFit/>
          </a:bodyPr>
          <a:lstStyle/>
          <a:p>
            <a:pPr marL="3937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670" name="Shape 670"/>
        <p:cNvGrpSpPr/>
        <p:nvPr/>
      </p:nvGrpSpPr>
      <p:grpSpPr>
        <a:xfrm>
          <a:off x="0" y="0"/>
          <a:ext cx="0" cy="0"/>
          <a:chOff x="0" y="0"/>
          <a:chExt cx="0" cy="0"/>
        </a:xfrm>
      </p:grpSpPr>
      <p:grpSp>
        <p:nvGrpSpPr>
          <p:cNvPr id="671" name="Google Shape;671;p27"/>
          <p:cNvGrpSpPr/>
          <p:nvPr/>
        </p:nvGrpSpPr>
        <p:grpSpPr>
          <a:xfrm>
            <a:off x="219456" y="3371088"/>
            <a:ext cx="9471787" cy="222885"/>
            <a:chOff x="219456" y="3371088"/>
            <a:chExt cx="9471787" cy="222885"/>
          </a:xfrm>
        </p:grpSpPr>
        <p:sp>
          <p:nvSpPr>
            <p:cNvPr id="672" name="Google Shape;672;p27"/>
            <p:cNvSpPr/>
            <p:nvPr/>
          </p:nvSpPr>
          <p:spPr>
            <a:xfrm>
              <a:off x="219456" y="3371088"/>
              <a:ext cx="3156585" cy="222885"/>
            </a:xfrm>
            <a:custGeom>
              <a:avLst/>
              <a:gdLst/>
              <a:ahLst/>
              <a:cxnLst/>
              <a:rect l="l" t="t" r="r" b="b"/>
              <a:pathLst>
                <a:path w="3156585" h="222885" extrusionOk="0">
                  <a:moveTo>
                    <a:pt x="3156203" y="222503"/>
                  </a:moveTo>
                  <a:lnTo>
                    <a:pt x="0" y="222503"/>
                  </a:lnTo>
                  <a:lnTo>
                    <a:pt x="0" y="0"/>
                  </a:lnTo>
                  <a:lnTo>
                    <a:pt x="3156203" y="0"/>
                  </a:lnTo>
                  <a:lnTo>
                    <a:pt x="3156203" y="222503"/>
                  </a:lnTo>
                  <a:close/>
                </a:path>
              </a:pathLst>
            </a:custGeom>
            <a:solidFill>
              <a:srgbClr val="3366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73" name="Google Shape;673;p27"/>
            <p:cNvSpPr/>
            <p:nvPr/>
          </p:nvSpPr>
          <p:spPr>
            <a:xfrm>
              <a:off x="3375660" y="3371088"/>
              <a:ext cx="3157855" cy="222885"/>
            </a:xfrm>
            <a:custGeom>
              <a:avLst/>
              <a:gdLst/>
              <a:ahLst/>
              <a:cxnLst/>
              <a:rect l="l" t="t" r="r" b="b"/>
              <a:pathLst>
                <a:path w="3157854" h="222885" extrusionOk="0">
                  <a:moveTo>
                    <a:pt x="3157728" y="222503"/>
                  </a:moveTo>
                  <a:lnTo>
                    <a:pt x="0" y="222503"/>
                  </a:lnTo>
                  <a:lnTo>
                    <a:pt x="0" y="0"/>
                  </a:lnTo>
                  <a:lnTo>
                    <a:pt x="3157728" y="0"/>
                  </a:lnTo>
                  <a:lnTo>
                    <a:pt x="3157728" y="222503"/>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74" name="Google Shape;674;p27"/>
            <p:cNvSpPr/>
            <p:nvPr/>
          </p:nvSpPr>
          <p:spPr>
            <a:xfrm>
              <a:off x="6533388" y="3371088"/>
              <a:ext cx="3157855" cy="222885"/>
            </a:xfrm>
            <a:custGeom>
              <a:avLst/>
              <a:gdLst/>
              <a:ahLst/>
              <a:cxnLst/>
              <a:rect l="l" t="t" r="r" b="b"/>
              <a:pathLst>
                <a:path w="3157854" h="222885" extrusionOk="0">
                  <a:moveTo>
                    <a:pt x="3157728" y="222503"/>
                  </a:moveTo>
                  <a:lnTo>
                    <a:pt x="0" y="222503"/>
                  </a:lnTo>
                  <a:lnTo>
                    <a:pt x="0" y="0"/>
                  </a:lnTo>
                  <a:lnTo>
                    <a:pt x="3157728" y="0"/>
                  </a:lnTo>
                  <a:lnTo>
                    <a:pt x="3157728" y="222503"/>
                  </a:lnTo>
                  <a:close/>
                </a:path>
              </a:pathLst>
            </a:custGeom>
            <a:solidFill>
              <a:srgbClr val="3366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75" name="Google Shape;675;p27"/>
          <p:cNvSpPr txBox="1"/>
          <p:nvPr>
            <p:ph type="title"/>
          </p:nvPr>
        </p:nvSpPr>
        <p:spPr>
          <a:xfrm>
            <a:off x="2511094" y="2585857"/>
            <a:ext cx="5100320" cy="746125"/>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4700"/>
              <a:t>Threads In Action</a:t>
            </a:r>
            <a:endParaRPr sz="4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679" name="Shape 679"/>
        <p:cNvGrpSpPr/>
        <p:nvPr/>
      </p:nvGrpSpPr>
      <p:grpSpPr>
        <a:xfrm>
          <a:off x="0" y="0"/>
          <a:ext cx="0" cy="0"/>
          <a:chOff x="0" y="0"/>
          <a:chExt cx="0" cy="0"/>
        </a:xfrm>
      </p:grpSpPr>
      <p:sp>
        <p:nvSpPr>
          <p:cNvPr id="680" name="Google Shape;680;p28"/>
          <p:cNvSpPr txBox="1"/>
          <p:nvPr>
            <p:ph type="title"/>
          </p:nvPr>
        </p:nvSpPr>
        <p:spPr>
          <a:xfrm>
            <a:off x="1433510" y="441461"/>
            <a:ext cx="719264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C function call vs. thread creation</a:t>
            </a:r>
            <a:endParaRPr lang="en-US"/>
          </a:p>
        </p:txBody>
      </p:sp>
      <p:grpSp>
        <p:nvGrpSpPr>
          <p:cNvPr id="681" name="Google Shape;681;p28"/>
          <p:cNvGrpSpPr/>
          <p:nvPr/>
        </p:nvGrpSpPr>
        <p:grpSpPr>
          <a:xfrm>
            <a:off x="1417320" y="2511552"/>
            <a:ext cx="1363980" cy="2037714"/>
            <a:chOff x="1417320" y="2511552"/>
            <a:chExt cx="1363980" cy="2037714"/>
          </a:xfrm>
        </p:grpSpPr>
        <p:sp>
          <p:nvSpPr>
            <p:cNvPr id="682" name="Google Shape;682;p28"/>
            <p:cNvSpPr/>
            <p:nvPr/>
          </p:nvSpPr>
          <p:spPr>
            <a:xfrm>
              <a:off x="1417320" y="2511552"/>
              <a:ext cx="1363980" cy="2037714"/>
            </a:xfrm>
            <a:custGeom>
              <a:avLst/>
              <a:gdLst/>
              <a:ahLst/>
              <a:cxnLst/>
              <a:rect l="l" t="t" r="r" b="b"/>
              <a:pathLst>
                <a:path w="1363980" h="2037714" extrusionOk="0">
                  <a:moveTo>
                    <a:pt x="1363980" y="2037588"/>
                  </a:moveTo>
                  <a:lnTo>
                    <a:pt x="0" y="2037588"/>
                  </a:lnTo>
                  <a:lnTo>
                    <a:pt x="0" y="0"/>
                  </a:lnTo>
                  <a:lnTo>
                    <a:pt x="1363980" y="0"/>
                  </a:lnTo>
                  <a:lnTo>
                    <a:pt x="1363980" y="2037588"/>
                  </a:lnTo>
                  <a:close/>
                </a:path>
              </a:pathLst>
            </a:custGeom>
            <a:solidFill>
              <a:srgbClr val="F7F7F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83" name="Google Shape;683;p28"/>
            <p:cNvSpPr/>
            <p:nvPr/>
          </p:nvSpPr>
          <p:spPr>
            <a:xfrm>
              <a:off x="1417320" y="2511552"/>
              <a:ext cx="1363980" cy="2037714"/>
            </a:xfrm>
            <a:custGeom>
              <a:avLst/>
              <a:gdLst/>
              <a:ahLst/>
              <a:cxnLst/>
              <a:rect l="l" t="t" r="r" b="b"/>
              <a:pathLst>
                <a:path w="1363980" h="2037714" extrusionOk="0">
                  <a:moveTo>
                    <a:pt x="0" y="0"/>
                  </a:moveTo>
                  <a:lnTo>
                    <a:pt x="1363980" y="0"/>
                  </a:lnTo>
                  <a:lnTo>
                    <a:pt x="1363980" y="2037588"/>
                  </a:lnTo>
                  <a:lnTo>
                    <a:pt x="0" y="2037588"/>
                  </a:lnTo>
                  <a:lnTo>
                    <a:pt x="0" y="0"/>
                  </a:lnTo>
                  <a:close/>
                </a:path>
              </a:pathLst>
            </a:custGeom>
            <a:noFill/>
            <a:ln w="10650"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84" name="Google Shape;684;p28"/>
          <p:cNvSpPr txBox="1"/>
          <p:nvPr/>
        </p:nvSpPr>
        <p:spPr>
          <a:xfrm>
            <a:off x="1601246" y="2725941"/>
            <a:ext cx="478790" cy="62928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1300">
                <a:solidFill>
                  <a:schemeClr val="dk1"/>
                </a:solidFill>
                <a:latin typeface="Verdana" panose="020B0604030504040204"/>
                <a:ea typeface="Verdana" panose="020B0604030504040204"/>
                <a:cs typeface="Verdana" panose="020B0604030504040204"/>
                <a:sym typeface="Verdana" panose="020B0604030504040204"/>
              </a:rPr>
              <a:t>int x;</a:t>
            </a:r>
            <a:endParaRPr sz="1300">
              <a:solidFill>
                <a:schemeClr val="dk1"/>
              </a:solidFill>
              <a:latin typeface="Verdana" panose="020B0604030504040204"/>
              <a:ea typeface="Verdana" panose="020B0604030504040204"/>
              <a:cs typeface="Verdana" panose="020B0604030504040204"/>
              <a:sym typeface="Verdana" panose="020B0604030504040204"/>
            </a:endParaRPr>
          </a:p>
          <a:p>
            <a:pPr marL="12700" marR="0" lvl="0" indent="0" algn="l" rtl="0">
              <a:lnSpc>
                <a:spcPct val="100000"/>
              </a:lnSpc>
              <a:spcBef>
                <a:spcPts val="20"/>
              </a:spcBef>
              <a:spcAft>
                <a:spcPts val="0"/>
              </a:spcAft>
              <a:buNone/>
            </a:pPr>
            <a:r>
              <a:rPr lang="en-US" sz="1300">
                <a:solidFill>
                  <a:schemeClr val="dk1"/>
                </a:solidFill>
                <a:latin typeface="Verdana" panose="020B0604030504040204"/>
                <a:ea typeface="Verdana" panose="020B0604030504040204"/>
                <a:cs typeface="Verdana" panose="020B0604030504040204"/>
                <a:sym typeface="Verdana" panose="020B0604030504040204"/>
              </a:rPr>
              <a:t>---</a:t>
            </a:r>
            <a:endParaRPr sz="1300">
              <a:solidFill>
                <a:schemeClr val="dk1"/>
              </a:solidFill>
              <a:latin typeface="Verdana" panose="020B0604030504040204"/>
              <a:ea typeface="Verdana" panose="020B0604030504040204"/>
              <a:cs typeface="Verdana" panose="020B0604030504040204"/>
              <a:sym typeface="Verdana" panose="020B0604030504040204"/>
            </a:endParaRPr>
          </a:p>
          <a:p>
            <a:pPr marL="12700" marR="0" lvl="0" indent="0" algn="l" rtl="0">
              <a:lnSpc>
                <a:spcPct val="100000"/>
              </a:lnSpc>
              <a:spcBef>
                <a:spcPts val="25"/>
              </a:spcBef>
              <a:spcAft>
                <a:spcPts val="0"/>
              </a:spcAft>
              <a:buNone/>
            </a:pPr>
            <a:r>
              <a:rPr lang="en-US" sz="1300">
                <a:solidFill>
                  <a:schemeClr val="dk1"/>
                </a:solidFill>
                <a:latin typeface="Verdana" panose="020B0604030504040204"/>
                <a:ea typeface="Verdana" panose="020B0604030504040204"/>
                <a:cs typeface="Verdana" panose="020B0604030504040204"/>
                <a:sym typeface="Verdana" panose="020B0604030504040204"/>
              </a:rPr>
              <a:t>---</a:t>
            </a:r>
            <a:endParaRPr sz="13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85" name="Google Shape;685;p28"/>
          <p:cNvSpPr txBox="1"/>
          <p:nvPr/>
        </p:nvSpPr>
        <p:spPr>
          <a:xfrm>
            <a:off x="1601246" y="3731782"/>
            <a:ext cx="857885" cy="22669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1300">
                <a:solidFill>
                  <a:schemeClr val="dk1"/>
                </a:solidFill>
                <a:latin typeface="Verdana" panose="020B0604030504040204"/>
                <a:ea typeface="Verdana" panose="020B0604030504040204"/>
                <a:cs typeface="Verdana" panose="020B0604030504040204"/>
                <a:sym typeface="Verdana" panose="020B0604030504040204"/>
              </a:rPr>
              <a:t>function()</a:t>
            </a:r>
            <a:endParaRPr sz="13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686" name="Google Shape;686;p28"/>
          <p:cNvGrpSpPr/>
          <p:nvPr/>
        </p:nvGrpSpPr>
        <p:grpSpPr>
          <a:xfrm>
            <a:off x="1970519" y="2691383"/>
            <a:ext cx="2304555" cy="1858137"/>
            <a:chOff x="1970519" y="2691383"/>
            <a:chExt cx="2304555" cy="1858137"/>
          </a:xfrm>
        </p:grpSpPr>
        <p:sp>
          <p:nvSpPr>
            <p:cNvPr id="687" name="Google Shape;687;p28"/>
            <p:cNvSpPr/>
            <p:nvPr/>
          </p:nvSpPr>
          <p:spPr>
            <a:xfrm>
              <a:off x="3255264" y="2691383"/>
              <a:ext cx="1019810" cy="1320165"/>
            </a:xfrm>
            <a:custGeom>
              <a:avLst/>
              <a:gdLst/>
              <a:ahLst/>
              <a:cxnLst/>
              <a:rect l="l" t="t" r="r" b="b"/>
              <a:pathLst>
                <a:path w="1019810" h="1320164" extrusionOk="0">
                  <a:moveTo>
                    <a:pt x="1019556" y="1319784"/>
                  </a:moveTo>
                  <a:lnTo>
                    <a:pt x="0" y="1319784"/>
                  </a:lnTo>
                  <a:lnTo>
                    <a:pt x="0" y="0"/>
                  </a:lnTo>
                  <a:lnTo>
                    <a:pt x="1019556" y="0"/>
                  </a:lnTo>
                  <a:lnTo>
                    <a:pt x="1019556" y="1319784"/>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88" name="Google Shape;688;p28"/>
            <p:cNvSpPr/>
            <p:nvPr/>
          </p:nvSpPr>
          <p:spPr>
            <a:xfrm>
              <a:off x="3255264" y="2691383"/>
              <a:ext cx="1019810" cy="1320165"/>
            </a:xfrm>
            <a:custGeom>
              <a:avLst/>
              <a:gdLst/>
              <a:ahLst/>
              <a:cxnLst/>
              <a:rect l="l" t="t" r="r" b="b"/>
              <a:pathLst>
                <a:path w="1019810" h="1320164" extrusionOk="0">
                  <a:moveTo>
                    <a:pt x="0" y="0"/>
                  </a:moveTo>
                  <a:lnTo>
                    <a:pt x="1019556" y="0"/>
                  </a:lnTo>
                  <a:lnTo>
                    <a:pt x="1019556" y="1319784"/>
                  </a:lnTo>
                  <a:lnTo>
                    <a:pt x="0" y="1319784"/>
                  </a:lnTo>
                  <a:lnTo>
                    <a:pt x="0" y="0"/>
                  </a:lnTo>
                  <a:close/>
                </a:path>
              </a:pathLst>
            </a:custGeom>
            <a:noFill/>
            <a:ln w="10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89" name="Google Shape;689;p28"/>
            <p:cNvSpPr/>
            <p:nvPr/>
          </p:nvSpPr>
          <p:spPr>
            <a:xfrm>
              <a:off x="1970519" y="2840735"/>
              <a:ext cx="1656714" cy="1708785"/>
            </a:xfrm>
            <a:custGeom>
              <a:avLst/>
              <a:gdLst/>
              <a:ahLst/>
              <a:cxnLst/>
              <a:rect l="l" t="t" r="r" b="b"/>
              <a:pathLst>
                <a:path w="1656714" h="1708785" extrusionOk="0">
                  <a:moveTo>
                    <a:pt x="83832" y="1624596"/>
                  </a:moveTo>
                  <a:lnTo>
                    <a:pt x="47256" y="1624596"/>
                  </a:lnTo>
                  <a:lnTo>
                    <a:pt x="47256" y="1170444"/>
                  </a:lnTo>
                  <a:lnTo>
                    <a:pt x="36576" y="1170444"/>
                  </a:lnTo>
                  <a:lnTo>
                    <a:pt x="36576" y="1624596"/>
                  </a:lnTo>
                  <a:lnTo>
                    <a:pt x="0" y="1624596"/>
                  </a:lnTo>
                  <a:lnTo>
                    <a:pt x="41148" y="1708416"/>
                  </a:lnTo>
                  <a:lnTo>
                    <a:pt x="76847" y="1638312"/>
                  </a:lnTo>
                  <a:lnTo>
                    <a:pt x="83832" y="1624596"/>
                  </a:lnTo>
                  <a:close/>
                </a:path>
                <a:path w="1656714" h="1708785" extrusionOk="0">
                  <a:moveTo>
                    <a:pt x="1510296" y="0"/>
                  </a:moveTo>
                  <a:lnTo>
                    <a:pt x="1418856" y="21336"/>
                  </a:lnTo>
                  <a:lnTo>
                    <a:pt x="1442935" y="50241"/>
                  </a:lnTo>
                  <a:lnTo>
                    <a:pt x="501396" y="830580"/>
                  </a:lnTo>
                  <a:lnTo>
                    <a:pt x="507504" y="838200"/>
                  </a:lnTo>
                  <a:lnTo>
                    <a:pt x="1449184" y="57734"/>
                  </a:lnTo>
                  <a:lnTo>
                    <a:pt x="1472196" y="85344"/>
                  </a:lnTo>
                  <a:lnTo>
                    <a:pt x="1491919" y="41148"/>
                  </a:lnTo>
                  <a:lnTo>
                    <a:pt x="1510296" y="0"/>
                  </a:lnTo>
                  <a:close/>
                </a:path>
                <a:path w="1656714" h="1708785" extrusionOk="0">
                  <a:moveTo>
                    <a:pt x="1656600" y="1001268"/>
                  </a:moveTo>
                  <a:lnTo>
                    <a:pt x="588264" y="1001268"/>
                  </a:lnTo>
                  <a:lnTo>
                    <a:pt x="588264" y="964692"/>
                  </a:lnTo>
                  <a:lnTo>
                    <a:pt x="504444" y="1005852"/>
                  </a:lnTo>
                  <a:lnTo>
                    <a:pt x="588264" y="1048524"/>
                  </a:lnTo>
                  <a:lnTo>
                    <a:pt x="588264" y="1011948"/>
                  </a:lnTo>
                  <a:lnTo>
                    <a:pt x="1656600" y="1011948"/>
                  </a:lnTo>
                  <a:lnTo>
                    <a:pt x="1656600" y="100126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90" name="Google Shape;690;p28"/>
          <p:cNvSpPr txBox="1"/>
          <p:nvPr/>
        </p:nvSpPr>
        <p:spPr>
          <a:xfrm>
            <a:off x="2773114" y="2991053"/>
            <a:ext cx="185420" cy="32766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950">
                <a:solidFill>
                  <a:schemeClr val="dk1"/>
                </a:solidFill>
                <a:latin typeface="Verdana" panose="020B0604030504040204"/>
                <a:ea typeface="Verdana" panose="020B0604030504040204"/>
                <a:cs typeface="Verdana" panose="020B0604030504040204"/>
                <a:sym typeface="Verdana" panose="020B0604030504040204"/>
              </a:rPr>
              <a:t>1</a:t>
            </a:r>
            <a:endParaRPr sz="19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91" name="Google Shape;691;p28"/>
          <p:cNvSpPr/>
          <p:nvPr/>
        </p:nvSpPr>
        <p:spPr>
          <a:xfrm>
            <a:off x="3607308" y="2889504"/>
            <a:ext cx="83820" cy="957580"/>
          </a:xfrm>
          <a:custGeom>
            <a:avLst/>
            <a:gdLst/>
            <a:ahLst/>
            <a:cxnLst/>
            <a:rect l="l" t="t" r="r" b="b"/>
            <a:pathLst>
              <a:path w="83820" h="957579" extrusionOk="0">
                <a:moveTo>
                  <a:pt x="47244" y="886968"/>
                </a:moveTo>
                <a:lnTo>
                  <a:pt x="36576" y="886968"/>
                </a:lnTo>
                <a:lnTo>
                  <a:pt x="36576" y="0"/>
                </a:lnTo>
                <a:lnTo>
                  <a:pt x="47244" y="0"/>
                </a:lnTo>
                <a:lnTo>
                  <a:pt x="47244" y="886968"/>
                </a:lnTo>
                <a:close/>
              </a:path>
              <a:path w="83820" h="957579" extrusionOk="0">
                <a:moveTo>
                  <a:pt x="41148" y="957072"/>
                </a:moveTo>
                <a:lnTo>
                  <a:pt x="0" y="873252"/>
                </a:lnTo>
                <a:lnTo>
                  <a:pt x="36576" y="873252"/>
                </a:lnTo>
                <a:lnTo>
                  <a:pt x="36576" y="886968"/>
                </a:lnTo>
                <a:lnTo>
                  <a:pt x="76837" y="886968"/>
                </a:lnTo>
                <a:lnTo>
                  <a:pt x="41148" y="957072"/>
                </a:lnTo>
                <a:close/>
              </a:path>
              <a:path w="83820" h="957579" extrusionOk="0">
                <a:moveTo>
                  <a:pt x="76837" y="886968"/>
                </a:moveTo>
                <a:lnTo>
                  <a:pt x="47244" y="886968"/>
                </a:lnTo>
                <a:lnTo>
                  <a:pt x="47244" y="873252"/>
                </a:lnTo>
                <a:lnTo>
                  <a:pt x="83820" y="873252"/>
                </a:lnTo>
                <a:lnTo>
                  <a:pt x="76837" y="88696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2" name="Google Shape;692;p28"/>
          <p:cNvSpPr txBox="1"/>
          <p:nvPr/>
        </p:nvSpPr>
        <p:spPr>
          <a:xfrm>
            <a:off x="3682932" y="3193767"/>
            <a:ext cx="185420" cy="32766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950">
                <a:solidFill>
                  <a:schemeClr val="dk1"/>
                </a:solidFill>
                <a:latin typeface="Verdana" panose="020B0604030504040204"/>
                <a:ea typeface="Verdana" panose="020B0604030504040204"/>
                <a:cs typeface="Verdana" panose="020B0604030504040204"/>
                <a:sym typeface="Verdana" panose="020B0604030504040204"/>
              </a:rPr>
              <a:t>2</a:t>
            </a:r>
            <a:endParaRPr sz="19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93" name="Google Shape;693;p28"/>
          <p:cNvSpPr txBox="1"/>
          <p:nvPr/>
        </p:nvSpPr>
        <p:spPr>
          <a:xfrm>
            <a:off x="2942308" y="3821677"/>
            <a:ext cx="185420" cy="32766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950">
                <a:solidFill>
                  <a:schemeClr val="dk1"/>
                </a:solidFill>
                <a:latin typeface="Verdana" panose="020B0604030504040204"/>
                <a:ea typeface="Verdana" panose="020B0604030504040204"/>
                <a:cs typeface="Verdana" panose="020B0604030504040204"/>
                <a:sym typeface="Verdana" panose="020B0604030504040204"/>
              </a:rPr>
              <a:t>3</a:t>
            </a:r>
            <a:endParaRPr sz="19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94" name="Google Shape;694;p28"/>
          <p:cNvSpPr txBox="1"/>
          <p:nvPr/>
        </p:nvSpPr>
        <p:spPr>
          <a:xfrm>
            <a:off x="1820689" y="4112794"/>
            <a:ext cx="185420" cy="32766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950">
                <a:solidFill>
                  <a:schemeClr val="dk1"/>
                </a:solidFill>
                <a:latin typeface="Verdana" panose="020B0604030504040204"/>
                <a:ea typeface="Verdana" panose="020B0604030504040204"/>
                <a:cs typeface="Verdana" panose="020B0604030504040204"/>
                <a:sym typeface="Verdana" panose="020B0604030504040204"/>
              </a:rPr>
              <a:t>4</a:t>
            </a:r>
            <a:endParaRPr sz="195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695" name="Google Shape;695;p28"/>
          <p:cNvGrpSpPr/>
          <p:nvPr/>
        </p:nvGrpSpPr>
        <p:grpSpPr>
          <a:xfrm>
            <a:off x="5843015" y="2511551"/>
            <a:ext cx="3132074" cy="2037714"/>
            <a:chOff x="5843015" y="2511551"/>
            <a:chExt cx="3132074" cy="2037714"/>
          </a:xfrm>
        </p:grpSpPr>
        <p:sp>
          <p:nvSpPr>
            <p:cNvPr id="696" name="Google Shape;696;p28"/>
            <p:cNvSpPr/>
            <p:nvPr/>
          </p:nvSpPr>
          <p:spPr>
            <a:xfrm>
              <a:off x="5843015" y="2511551"/>
              <a:ext cx="1541145" cy="2037714"/>
            </a:xfrm>
            <a:custGeom>
              <a:avLst/>
              <a:gdLst/>
              <a:ahLst/>
              <a:cxnLst/>
              <a:rect l="l" t="t" r="r" b="b"/>
              <a:pathLst>
                <a:path w="1541145" h="2037714" extrusionOk="0">
                  <a:moveTo>
                    <a:pt x="1540764" y="2037588"/>
                  </a:moveTo>
                  <a:lnTo>
                    <a:pt x="0" y="2037588"/>
                  </a:lnTo>
                  <a:lnTo>
                    <a:pt x="0" y="0"/>
                  </a:lnTo>
                  <a:lnTo>
                    <a:pt x="1540764" y="0"/>
                  </a:lnTo>
                  <a:lnTo>
                    <a:pt x="1540764" y="2037588"/>
                  </a:lnTo>
                  <a:close/>
                </a:path>
              </a:pathLst>
            </a:custGeom>
            <a:solidFill>
              <a:srgbClr val="F7F7F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7" name="Google Shape;697;p28"/>
            <p:cNvSpPr/>
            <p:nvPr/>
          </p:nvSpPr>
          <p:spPr>
            <a:xfrm>
              <a:off x="7955279" y="2744723"/>
              <a:ext cx="1019810" cy="1320165"/>
            </a:xfrm>
            <a:custGeom>
              <a:avLst/>
              <a:gdLst/>
              <a:ahLst/>
              <a:cxnLst/>
              <a:rect l="l" t="t" r="r" b="b"/>
              <a:pathLst>
                <a:path w="1019809" h="1320164" extrusionOk="0">
                  <a:moveTo>
                    <a:pt x="1019555" y="1319784"/>
                  </a:moveTo>
                  <a:lnTo>
                    <a:pt x="0" y="1319784"/>
                  </a:lnTo>
                  <a:lnTo>
                    <a:pt x="0" y="0"/>
                  </a:lnTo>
                  <a:lnTo>
                    <a:pt x="1019555" y="0"/>
                  </a:lnTo>
                  <a:lnTo>
                    <a:pt x="1019555" y="1319784"/>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8" name="Google Shape;698;p28"/>
            <p:cNvSpPr/>
            <p:nvPr/>
          </p:nvSpPr>
          <p:spPr>
            <a:xfrm>
              <a:off x="6286487" y="2895599"/>
              <a:ext cx="1894839" cy="1590040"/>
            </a:xfrm>
            <a:custGeom>
              <a:avLst/>
              <a:gdLst/>
              <a:ahLst/>
              <a:cxnLst/>
              <a:rect l="l" t="t" r="r" b="b"/>
              <a:pathLst>
                <a:path w="1894840" h="1590039" extrusionOk="0">
                  <a:moveTo>
                    <a:pt x="83832" y="1505724"/>
                  </a:moveTo>
                  <a:lnTo>
                    <a:pt x="47256" y="1505724"/>
                  </a:lnTo>
                  <a:lnTo>
                    <a:pt x="47256" y="1053084"/>
                  </a:lnTo>
                  <a:lnTo>
                    <a:pt x="38100" y="1053084"/>
                  </a:lnTo>
                  <a:lnTo>
                    <a:pt x="38100" y="1505724"/>
                  </a:lnTo>
                  <a:lnTo>
                    <a:pt x="0" y="1505724"/>
                  </a:lnTo>
                  <a:lnTo>
                    <a:pt x="42672" y="1589544"/>
                  </a:lnTo>
                  <a:lnTo>
                    <a:pt x="76339" y="1520964"/>
                  </a:lnTo>
                  <a:lnTo>
                    <a:pt x="83832" y="1505724"/>
                  </a:lnTo>
                  <a:close/>
                </a:path>
                <a:path w="1894840" h="1590039" extrusionOk="0">
                  <a:moveTo>
                    <a:pt x="1894344" y="0"/>
                  </a:moveTo>
                  <a:lnTo>
                    <a:pt x="1802904" y="21336"/>
                  </a:lnTo>
                  <a:lnTo>
                    <a:pt x="1825612" y="48590"/>
                  </a:lnTo>
                  <a:lnTo>
                    <a:pt x="883920" y="829056"/>
                  </a:lnTo>
                  <a:lnTo>
                    <a:pt x="891552" y="836676"/>
                  </a:lnTo>
                  <a:lnTo>
                    <a:pt x="1832610" y="56984"/>
                  </a:lnTo>
                  <a:lnTo>
                    <a:pt x="1856244" y="85344"/>
                  </a:lnTo>
                  <a:lnTo>
                    <a:pt x="1876653" y="39624"/>
                  </a:lnTo>
                  <a:lnTo>
                    <a:pt x="1894344"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99" name="Google Shape;699;p28"/>
          <p:cNvSpPr txBox="1"/>
          <p:nvPr/>
        </p:nvSpPr>
        <p:spPr>
          <a:xfrm>
            <a:off x="7471635" y="3044463"/>
            <a:ext cx="185420" cy="32766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950">
                <a:solidFill>
                  <a:schemeClr val="dk1"/>
                </a:solidFill>
                <a:latin typeface="Verdana" panose="020B0604030504040204"/>
                <a:ea typeface="Verdana" panose="020B0604030504040204"/>
                <a:cs typeface="Verdana" panose="020B0604030504040204"/>
                <a:sym typeface="Verdana" panose="020B0604030504040204"/>
              </a:rPr>
              <a:t>1</a:t>
            </a:r>
            <a:endParaRPr sz="19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700" name="Google Shape;700;p28"/>
          <p:cNvSpPr/>
          <p:nvPr/>
        </p:nvSpPr>
        <p:spPr>
          <a:xfrm>
            <a:off x="8305800" y="2944367"/>
            <a:ext cx="83820" cy="957580"/>
          </a:xfrm>
          <a:custGeom>
            <a:avLst/>
            <a:gdLst/>
            <a:ahLst/>
            <a:cxnLst/>
            <a:rect l="l" t="t" r="r" b="b"/>
            <a:pathLst>
              <a:path w="83820" h="957579" extrusionOk="0">
                <a:moveTo>
                  <a:pt x="47244" y="886968"/>
                </a:moveTo>
                <a:lnTo>
                  <a:pt x="36576" y="886968"/>
                </a:lnTo>
                <a:lnTo>
                  <a:pt x="36576" y="0"/>
                </a:lnTo>
                <a:lnTo>
                  <a:pt x="47244" y="0"/>
                </a:lnTo>
                <a:lnTo>
                  <a:pt x="47244" y="886968"/>
                </a:lnTo>
                <a:close/>
              </a:path>
              <a:path w="83820" h="957579" extrusionOk="0">
                <a:moveTo>
                  <a:pt x="42672" y="957072"/>
                </a:moveTo>
                <a:lnTo>
                  <a:pt x="0" y="873252"/>
                </a:lnTo>
                <a:lnTo>
                  <a:pt x="36576" y="873252"/>
                </a:lnTo>
                <a:lnTo>
                  <a:pt x="36576" y="886968"/>
                </a:lnTo>
                <a:lnTo>
                  <a:pt x="77086" y="886968"/>
                </a:lnTo>
                <a:lnTo>
                  <a:pt x="42672" y="957072"/>
                </a:lnTo>
                <a:close/>
              </a:path>
              <a:path w="83820" h="957579" extrusionOk="0">
                <a:moveTo>
                  <a:pt x="77086" y="886968"/>
                </a:moveTo>
                <a:lnTo>
                  <a:pt x="47244" y="886968"/>
                </a:lnTo>
                <a:lnTo>
                  <a:pt x="47244" y="873252"/>
                </a:lnTo>
                <a:lnTo>
                  <a:pt x="83820" y="873252"/>
                </a:lnTo>
                <a:lnTo>
                  <a:pt x="77086" y="88696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1" name="Google Shape;701;p28"/>
          <p:cNvSpPr txBox="1"/>
          <p:nvPr/>
        </p:nvSpPr>
        <p:spPr>
          <a:xfrm>
            <a:off x="7955280" y="2744723"/>
            <a:ext cx="1019810" cy="1320165"/>
          </a:xfrm>
          <a:prstGeom prst="rect">
            <a:avLst/>
          </a:prstGeom>
          <a:noFill/>
          <a:ln w="1065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35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0955" marR="0" lvl="0" indent="0" algn="ctr" rtl="0">
              <a:lnSpc>
                <a:spcPct val="100000"/>
              </a:lnSpc>
              <a:spcBef>
                <a:spcPts val="5"/>
              </a:spcBef>
              <a:spcAft>
                <a:spcPts val="0"/>
              </a:spcAft>
              <a:buNone/>
            </a:pPr>
            <a:r>
              <a:rPr lang="en-US" sz="1950">
                <a:solidFill>
                  <a:schemeClr val="dk1"/>
                </a:solidFill>
                <a:latin typeface="Verdana" panose="020B0604030504040204"/>
                <a:ea typeface="Verdana" panose="020B0604030504040204"/>
                <a:cs typeface="Verdana" panose="020B0604030504040204"/>
                <a:sym typeface="Verdana" panose="020B0604030504040204"/>
              </a:rPr>
              <a:t>2</a:t>
            </a:r>
            <a:endParaRPr sz="19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702" name="Google Shape;702;p28"/>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703" name="Google Shape;703;p28"/>
          <p:cNvSpPr txBox="1"/>
          <p:nvPr/>
        </p:nvSpPr>
        <p:spPr>
          <a:xfrm>
            <a:off x="5843015" y="2511551"/>
            <a:ext cx="1541145" cy="2037714"/>
          </a:xfrm>
          <a:prstGeom prst="rect">
            <a:avLst/>
          </a:prstGeom>
          <a:noFill/>
          <a:ln w="10650" cap="flat" cmpd="sng">
            <a:solidFill>
              <a:srgbClr val="7E7E7E"/>
            </a:solidFill>
            <a:prstDash val="solid"/>
            <a:round/>
            <a:headEnd type="none" w="sm" len="sm"/>
            <a:tailEnd type="none" w="sm" len="sm"/>
          </a:ln>
        </p:spPr>
        <p:txBody>
          <a:bodyPr spcFirstLastPara="1" wrap="square" lIns="0" tIns="6350" rIns="0" bIns="0" anchor="t" anchorCtr="0">
            <a:spAutoFit/>
          </a:bodyPr>
          <a:lstStyle/>
          <a:p>
            <a:pPr marL="0" marR="0" lvl="0" indent="0" algn="l" rtl="0">
              <a:lnSpc>
                <a:spcPct val="100000"/>
              </a:lnSpc>
              <a:spcBef>
                <a:spcPts val="0"/>
              </a:spcBef>
              <a:spcAft>
                <a:spcPts val="0"/>
              </a:spcAft>
              <a:buNone/>
            </a:pPr>
            <a:endParaRPr sz="13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9845" marR="0" lvl="0" indent="0" algn="l" rtl="0">
              <a:lnSpc>
                <a:spcPct val="100000"/>
              </a:lnSpc>
              <a:spcBef>
                <a:spcPts val="0"/>
              </a:spcBef>
              <a:spcAft>
                <a:spcPts val="0"/>
              </a:spcAft>
              <a:buNone/>
            </a:pPr>
            <a:r>
              <a:rPr lang="en-US" sz="1300">
                <a:solidFill>
                  <a:schemeClr val="dk1"/>
                </a:solidFill>
                <a:latin typeface="Verdana" panose="020B0604030504040204"/>
                <a:ea typeface="Verdana" panose="020B0604030504040204"/>
                <a:cs typeface="Verdana" panose="020B0604030504040204"/>
                <a:sym typeface="Verdana" panose="020B0604030504040204"/>
              </a:rPr>
              <a:t>int x;</a:t>
            </a:r>
            <a:endParaRPr sz="1300">
              <a:solidFill>
                <a:schemeClr val="dk1"/>
              </a:solidFill>
              <a:latin typeface="Verdana" panose="020B0604030504040204"/>
              <a:ea typeface="Verdana" panose="020B0604030504040204"/>
              <a:cs typeface="Verdana" panose="020B0604030504040204"/>
              <a:sym typeface="Verdana" panose="020B0604030504040204"/>
            </a:endParaRPr>
          </a:p>
          <a:p>
            <a:pPr marL="29845" marR="0" lvl="0" indent="0" algn="l" rtl="0">
              <a:lnSpc>
                <a:spcPct val="100000"/>
              </a:lnSpc>
              <a:spcBef>
                <a:spcPts val="25"/>
              </a:spcBef>
              <a:spcAft>
                <a:spcPts val="0"/>
              </a:spcAft>
              <a:buNone/>
            </a:pPr>
            <a:r>
              <a:rPr lang="en-US" sz="1300">
                <a:solidFill>
                  <a:schemeClr val="dk1"/>
                </a:solidFill>
                <a:latin typeface="Verdana" panose="020B0604030504040204"/>
                <a:ea typeface="Verdana" panose="020B0604030504040204"/>
                <a:cs typeface="Verdana" panose="020B0604030504040204"/>
                <a:sym typeface="Verdana" panose="020B0604030504040204"/>
              </a:rPr>
              <a:t>---</a:t>
            </a:r>
            <a:endParaRPr sz="1300">
              <a:solidFill>
                <a:schemeClr val="dk1"/>
              </a:solidFill>
              <a:latin typeface="Verdana" panose="020B0604030504040204"/>
              <a:ea typeface="Verdana" panose="020B0604030504040204"/>
              <a:cs typeface="Verdana" panose="020B0604030504040204"/>
              <a:sym typeface="Verdana" panose="020B0604030504040204"/>
            </a:endParaRPr>
          </a:p>
          <a:p>
            <a:pPr marL="29845" marR="0" lvl="0" indent="0" algn="l" rtl="0">
              <a:lnSpc>
                <a:spcPct val="100000"/>
              </a:lnSpc>
              <a:spcBef>
                <a:spcPts val="25"/>
              </a:spcBef>
              <a:spcAft>
                <a:spcPts val="0"/>
              </a:spcAft>
              <a:buNone/>
            </a:pPr>
            <a:r>
              <a:rPr lang="en-US" sz="1300">
                <a:solidFill>
                  <a:schemeClr val="dk1"/>
                </a:solidFill>
                <a:latin typeface="Verdana" panose="020B0604030504040204"/>
                <a:ea typeface="Verdana" panose="020B0604030504040204"/>
                <a:cs typeface="Verdana" panose="020B0604030504040204"/>
                <a:sym typeface="Verdana" panose="020B0604030504040204"/>
              </a:rPr>
              <a:t>---</a:t>
            </a:r>
            <a:endParaRPr sz="130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600">
              <a:solidFill>
                <a:schemeClr val="dk1"/>
              </a:solidFill>
              <a:latin typeface="Verdana" panose="020B0604030504040204"/>
              <a:ea typeface="Verdana" panose="020B0604030504040204"/>
              <a:cs typeface="Verdana" panose="020B0604030504040204"/>
              <a:sym typeface="Verdana" panose="020B0604030504040204"/>
            </a:endParaRPr>
          </a:p>
          <a:p>
            <a:pPr marL="29845" marR="0" lvl="0" indent="0" algn="l" rtl="0">
              <a:lnSpc>
                <a:spcPct val="100000"/>
              </a:lnSpc>
              <a:spcBef>
                <a:spcPts val="1245"/>
              </a:spcBef>
              <a:spcAft>
                <a:spcPts val="0"/>
              </a:spcAft>
              <a:buNone/>
            </a:pPr>
            <a:r>
              <a:rPr lang="en-US" sz="1300">
                <a:solidFill>
                  <a:schemeClr val="dk1"/>
                </a:solidFill>
                <a:latin typeface="Verdana" panose="020B0604030504040204"/>
                <a:ea typeface="Verdana" panose="020B0604030504040204"/>
                <a:cs typeface="Verdana" panose="020B0604030504040204"/>
                <a:sym typeface="Verdana" panose="020B0604030504040204"/>
              </a:rPr>
              <a:t>pthread_create()</a:t>
            </a:r>
            <a:endParaRPr sz="1300">
              <a:solidFill>
                <a:schemeClr val="dk1"/>
              </a:solidFill>
              <a:latin typeface="Verdana" panose="020B0604030504040204"/>
              <a:ea typeface="Verdana" panose="020B0604030504040204"/>
              <a:cs typeface="Verdana" panose="020B0604030504040204"/>
              <a:sym typeface="Verdana" panose="020B0604030504040204"/>
            </a:endParaRPr>
          </a:p>
          <a:p>
            <a:pPr marL="272415" marR="0" lvl="0" indent="0" algn="l" rtl="0">
              <a:lnSpc>
                <a:spcPct val="100000"/>
              </a:lnSpc>
              <a:spcBef>
                <a:spcPts val="1285"/>
              </a:spcBef>
              <a:spcAft>
                <a:spcPts val="0"/>
              </a:spcAft>
              <a:buNone/>
            </a:pPr>
            <a:r>
              <a:rPr lang="en-US" sz="1950">
                <a:solidFill>
                  <a:schemeClr val="dk1"/>
                </a:solidFill>
                <a:latin typeface="Verdana" panose="020B0604030504040204"/>
                <a:ea typeface="Verdana" panose="020B0604030504040204"/>
                <a:cs typeface="Verdana" panose="020B0604030504040204"/>
                <a:sym typeface="Verdana" panose="020B0604030504040204"/>
              </a:rPr>
              <a:t>2</a:t>
            </a:r>
            <a:endParaRPr sz="1950">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07" name="Shape 707"/>
        <p:cNvGrpSpPr/>
        <p:nvPr/>
      </p:nvGrpSpPr>
      <p:grpSpPr>
        <a:xfrm>
          <a:off x="0" y="0"/>
          <a:ext cx="0" cy="0"/>
          <a:chOff x="0" y="0"/>
          <a:chExt cx="0" cy="0"/>
        </a:xfrm>
      </p:grpSpPr>
      <p:sp>
        <p:nvSpPr>
          <p:cNvPr id="708" name="Google Shape;708;p29"/>
          <p:cNvSpPr txBox="1"/>
          <p:nvPr/>
        </p:nvSpPr>
        <p:spPr>
          <a:xfrm>
            <a:off x="1132681" y="430213"/>
            <a:ext cx="7793037" cy="14620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500" b="1" i="0">
                <a:solidFill>
                  <a:srgbClr val="006699"/>
                </a:solidFill>
                <a:latin typeface="Arial" panose="020B0604020202020204"/>
                <a:ea typeface="Arial" panose="020B0604020202020204"/>
                <a:cs typeface="Arial" panose="020B0604020202020204"/>
                <a:sym typeface="Arial" panose="020B0604020202020204"/>
              </a:rPr>
              <a:t>Pthread Operations</a:t>
            </a:r>
            <a:endParaRPr sz="3500" b="1" i="0">
              <a:solidFill>
                <a:srgbClr val="006699"/>
              </a:solidFill>
              <a:latin typeface="Arial" panose="020B0604020202020204"/>
              <a:ea typeface="Arial" panose="020B0604020202020204"/>
              <a:cs typeface="Arial" panose="020B0604020202020204"/>
              <a:sym typeface="Arial" panose="020B0604020202020204"/>
            </a:endParaRPr>
          </a:p>
        </p:txBody>
      </p:sp>
      <p:graphicFrame>
        <p:nvGraphicFramePr>
          <p:cNvPr id="709" name="Google Shape;709;p29"/>
          <p:cNvGraphicFramePr/>
          <p:nvPr/>
        </p:nvGraphicFramePr>
        <p:xfrm>
          <a:off x="762000" y="1905000"/>
          <a:ext cx="7524750" cy="3902000"/>
        </p:xfrm>
        <a:graphic>
          <a:graphicData uri="http://schemas.openxmlformats.org/drawingml/2006/table">
            <a:tbl>
              <a:tblPr>
                <a:noFill/>
                <a:tableStyleId>{879BD3EE-24F2-4F86-B460-9A72E01CBC0C}</a:tableStyleId>
              </a:tblPr>
              <a:tblGrid>
                <a:gridCol w="2505075"/>
                <a:gridCol w="5019675"/>
              </a:tblGrid>
              <a:tr h="487750">
                <a:tc>
                  <a:txBody>
                    <a:bodyPr/>
                    <a:lstStyle/>
                    <a:p>
                      <a:pPr marL="0" marR="0" lvl="0" indent="0" algn="l" rtl="0">
                        <a:lnSpc>
                          <a:spcPct val="100000"/>
                        </a:lnSpc>
                        <a:spcBef>
                          <a:spcPts val="0"/>
                        </a:spcBef>
                        <a:spcAft>
                          <a:spcPts val="0"/>
                        </a:spcAft>
                        <a:buClr>
                          <a:schemeClr val="dk1"/>
                        </a:buClr>
                        <a:buSzPts val="2600"/>
                        <a:buFont typeface="Times New Roman" panose="02020603050405020304"/>
                        <a:buNone/>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POSIX function</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600"/>
                        <a:buFont typeface="Times New Roman" panose="02020603050405020304"/>
                        <a:buNone/>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description</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87750">
                <a:tc>
                  <a:txBody>
                    <a:bodyPr/>
                    <a:lstStyle/>
                    <a:p>
                      <a:pPr marL="0" marR="0" lvl="0" indent="0" algn="l" rtl="0">
                        <a:lnSpc>
                          <a:spcPct val="100000"/>
                        </a:lnSpc>
                        <a:spcBef>
                          <a:spcPts val="0"/>
                        </a:spcBef>
                        <a:spcAft>
                          <a:spcPts val="0"/>
                        </a:spcAft>
                        <a:buClr>
                          <a:schemeClr val="dk1"/>
                        </a:buClr>
                        <a:buSzPts val="2600"/>
                        <a:buFont typeface="Arimo" panose="020B0604020202020204"/>
                        <a:buNone/>
                      </a:pPr>
                      <a:r>
                        <a:rPr lang="en-US" sz="2600" b="0" i="0" u="none" strike="noStrike" cap="none">
                          <a:solidFill>
                            <a:schemeClr val="dk1"/>
                          </a:solidFill>
                          <a:latin typeface="Arimo" panose="020B0604020202020204"/>
                          <a:ea typeface="Arimo" panose="020B0604020202020204"/>
                          <a:cs typeface="Arimo" panose="020B0604020202020204"/>
                          <a:sym typeface="Arimo" panose="020B0604020202020204"/>
                        </a:rPr>
                        <a:t>pthread_create</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600"/>
                        <a:buFont typeface="Times New Roman" panose="02020603050405020304"/>
                        <a:buNone/>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create a thread</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87750">
                <a:tc>
                  <a:txBody>
                    <a:bodyPr/>
                    <a:lstStyle/>
                    <a:p>
                      <a:pPr marL="0" marR="0" lvl="0" indent="0" algn="l" rtl="0">
                        <a:lnSpc>
                          <a:spcPct val="100000"/>
                        </a:lnSpc>
                        <a:spcBef>
                          <a:spcPts val="0"/>
                        </a:spcBef>
                        <a:spcAft>
                          <a:spcPts val="0"/>
                        </a:spcAft>
                        <a:buClr>
                          <a:schemeClr val="dk1"/>
                        </a:buClr>
                        <a:buSzPts val="2600"/>
                        <a:buFont typeface="Arimo" panose="020B0604020202020204"/>
                        <a:buNone/>
                      </a:pPr>
                      <a:r>
                        <a:rPr lang="en-US" sz="2600" b="0" i="0" u="none" strike="noStrike" cap="none">
                          <a:solidFill>
                            <a:schemeClr val="dk1"/>
                          </a:solidFill>
                          <a:latin typeface="Arimo" panose="020B0604020202020204"/>
                          <a:ea typeface="Arimo" panose="020B0604020202020204"/>
                          <a:cs typeface="Arimo" panose="020B0604020202020204"/>
                          <a:sym typeface="Arimo" panose="020B0604020202020204"/>
                        </a:rPr>
                        <a:t>pthread_detach</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600"/>
                        <a:buFont typeface="Times New Roman" panose="02020603050405020304"/>
                        <a:buNone/>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set thread to release resources</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87750">
                <a:tc>
                  <a:txBody>
                    <a:bodyPr/>
                    <a:lstStyle/>
                    <a:p>
                      <a:pPr marL="0" marR="0" lvl="0" indent="0" algn="l" rtl="0">
                        <a:lnSpc>
                          <a:spcPct val="100000"/>
                        </a:lnSpc>
                        <a:spcBef>
                          <a:spcPts val="0"/>
                        </a:spcBef>
                        <a:spcAft>
                          <a:spcPts val="0"/>
                        </a:spcAft>
                        <a:buClr>
                          <a:schemeClr val="dk1"/>
                        </a:buClr>
                        <a:buSzPts val="2600"/>
                        <a:buFont typeface="Arimo" panose="020B0604020202020204"/>
                        <a:buNone/>
                      </a:pPr>
                      <a:r>
                        <a:rPr lang="en-US" sz="2600" b="0" i="0" u="none" strike="noStrike" cap="none">
                          <a:solidFill>
                            <a:schemeClr val="dk1"/>
                          </a:solidFill>
                          <a:latin typeface="Arimo" panose="020B0604020202020204"/>
                          <a:ea typeface="Arimo" panose="020B0604020202020204"/>
                          <a:cs typeface="Arimo" panose="020B0604020202020204"/>
                          <a:sym typeface="Arimo" panose="020B0604020202020204"/>
                        </a:rPr>
                        <a:t>pthread_equal</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600"/>
                        <a:buFont typeface="Times New Roman" panose="02020603050405020304"/>
                        <a:buNone/>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test two thread IDs for equality</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87750">
                <a:tc>
                  <a:txBody>
                    <a:bodyPr/>
                    <a:lstStyle/>
                    <a:p>
                      <a:pPr marL="0" marR="0" lvl="0" indent="0" algn="l" rtl="0">
                        <a:lnSpc>
                          <a:spcPct val="100000"/>
                        </a:lnSpc>
                        <a:spcBef>
                          <a:spcPts val="0"/>
                        </a:spcBef>
                        <a:spcAft>
                          <a:spcPts val="0"/>
                        </a:spcAft>
                        <a:buClr>
                          <a:schemeClr val="dk1"/>
                        </a:buClr>
                        <a:buSzPts val="2600"/>
                        <a:buFont typeface="Arimo" panose="020B0604020202020204"/>
                        <a:buNone/>
                      </a:pPr>
                      <a:r>
                        <a:rPr lang="en-US" sz="2600" b="0" i="0" u="none" strike="noStrike" cap="none">
                          <a:solidFill>
                            <a:schemeClr val="dk1"/>
                          </a:solidFill>
                          <a:latin typeface="Arimo" panose="020B0604020202020204"/>
                          <a:ea typeface="Arimo" panose="020B0604020202020204"/>
                          <a:cs typeface="Arimo" panose="020B0604020202020204"/>
                          <a:sym typeface="Arimo" panose="020B0604020202020204"/>
                        </a:rPr>
                        <a:t>pthread_exit</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600"/>
                        <a:buFont typeface="Times New Roman" panose="02020603050405020304"/>
                        <a:buNone/>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exit a thread without exiting process</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87750">
                <a:tc>
                  <a:txBody>
                    <a:bodyPr/>
                    <a:lstStyle/>
                    <a:p>
                      <a:pPr marL="0" marR="0" lvl="0" indent="0" algn="l" rtl="0">
                        <a:lnSpc>
                          <a:spcPct val="100000"/>
                        </a:lnSpc>
                        <a:spcBef>
                          <a:spcPts val="0"/>
                        </a:spcBef>
                        <a:spcAft>
                          <a:spcPts val="0"/>
                        </a:spcAft>
                        <a:buClr>
                          <a:schemeClr val="dk1"/>
                        </a:buClr>
                        <a:buSzPts val="2600"/>
                        <a:buFont typeface="Arimo" panose="020B0604020202020204"/>
                        <a:buNone/>
                      </a:pPr>
                      <a:r>
                        <a:rPr lang="en-US" sz="2600" b="0" i="0" u="none" strike="noStrike" cap="none">
                          <a:solidFill>
                            <a:schemeClr val="dk1"/>
                          </a:solidFill>
                          <a:latin typeface="Arimo" panose="020B0604020202020204"/>
                          <a:ea typeface="Arimo" panose="020B0604020202020204"/>
                          <a:cs typeface="Arimo" panose="020B0604020202020204"/>
                          <a:sym typeface="Arimo" panose="020B0604020202020204"/>
                        </a:rPr>
                        <a:t>pthread_kill</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600"/>
                        <a:buFont typeface="Times New Roman" panose="02020603050405020304"/>
                        <a:buNone/>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send a signal to a thread</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87750">
                <a:tc>
                  <a:txBody>
                    <a:bodyPr/>
                    <a:lstStyle/>
                    <a:p>
                      <a:pPr marL="0" marR="0" lvl="0" indent="0" algn="l" rtl="0">
                        <a:lnSpc>
                          <a:spcPct val="100000"/>
                        </a:lnSpc>
                        <a:spcBef>
                          <a:spcPts val="0"/>
                        </a:spcBef>
                        <a:spcAft>
                          <a:spcPts val="0"/>
                        </a:spcAft>
                        <a:buClr>
                          <a:schemeClr val="dk1"/>
                        </a:buClr>
                        <a:buSzPts val="2600"/>
                        <a:buFont typeface="Arimo" panose="020B0604020202020204"/>
                        <a:buNone/>
                      </a:pPr>
                      <a:r>
                        <a:rPr lang="en-US" sz="2600" b="0" i="0" u="none" strike="noStrike" cap="none">
                          <a:solidFill>
                            <a:schemeClr val="dk1"/>
                          </a:solidFill>
                          <a:latin typeface="Arimo" panose="020B0604020202020204"/>
                          <a:ea typeface="Arimo" panose="020B0604020202020204"/>
                          <a:cs typeface="Arimo" panose="020B0604020202020204"/>
                          <a:sym typeface="Arimo" panose="020B0604020202020204"/>
                        </a:rPr>
                        <a:t>pthread_join</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600"/>
                        <a:buFont typeface="Times New Roman" panose="02020603050405020304"/>
                        <a:buNone/>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wait for a thread</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87750">
                <a:tc>
                  <a:txBody>
                    <a:bodyPr/>
                    <a:lstStyle/>
                    <a:p>
                      <a:pPr marL="0" marR="0" lvl="0" indent="0" algn="l" rtl="0">
                        <a:lnSpc>
                          <a:spcPct val="100000"/>
                        </a:lnSpc>
                        <a:spcBef>
                          <a:spcPts val="0"/>
                        </a:spcBef>
                        <a:spcAft>
                          <a:spcPts val="0"/>
                        </a:spcAft>
                        <a:buClr>
                          <a:schemeClr val="dk1"/>
                        </a:buClr>
                        <a:buSzPts val="2600"/>
                        <a:buFont typeface="Arimo" panose="020B0604020202020204"/>
                        <a:buNone/>
                      </a:pPr>
                      <a:r>
                        <a:rPr lang="en-US" sz="2600" b="0" i="0" u="none" strike="noStrike" cap="none">
                          <a:solidFill>
                            <a:schemeClr val="dk1"/>
                          </a:solidFill>
                          <a:latin typeface="Arimo" panose="020B0604020202020204"/>
                          <a:ea typeface="Arimo" panose="020B0604020202020204"/>
                          <a:cs typeface="Arimo" panose="020B0604020202020204"/>
                          <a:sym typeface="Arimo" panose="020B0604020202020204"/>
                        </a:rPr>
                        <a:t>pthread_self</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600"/>
                        <a:buFont typeface="Times New Roman" panose="02020603050405020304"/>
                        <a:buNone/>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find out own thread ID</a:t>
                      </a: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3"/>
          <p:cNvSpPr txBox="1"/>
          <p:nvPr>
            <p:ph type="title"/>
          </p:nvPr>
        </p:nvSpPr>
        <p:spPr>
          <a:xfrm>
            <a:off x="3376616" y="441461"/>
            <a:ext cx="330136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Basic concepts</a:t>
            </a:r>
            <a:endParaRPr lang="en-US"/>
          </a:p>
        </p:txBody>
      </p:sp>
      <p:sp>
        <p:nvSpPr>
          <p:cNvPr id="66" name="Google Shape;66;p3"/>
          <p:cNvSpPr txBox="1"/>
          <p:nvPr/>
        </p:nvSpPr>
        <p:spPr>
          <a:xfrm>
            <a:off x="4791490" y="7436195"/>
            <a:ext cx="154305" cy="18224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67" name="Google Shape;67;p3"/>
          <p:cNvSpPr txBox="1"/>
          <p:nvPr/>
        </p:nvSpPr>
        <p:spPr>
          <a:xfrm>
            <a:off x="974840" y="1500666"/>
            <a:ext cx="8846820" cy="4853305"/>
          </a:xfrm>
          <a:prstGeom prst="rect">
            <a:avLst/>
          </a:prstGeom>
          <a:noFill/>
          <a:ln>
            <a:noFill/>
          </a:ln>
        </p:spPr>
        <p:txBody>
          <a:bodyPr spcFirstLastPara="1" wrap="square" lIns="0" tIns="12050" rIns="0" bIns="0" anchor="t" anchorCtr="0">
            <a:spAutoFit/>
          </a:bodyPr>
          <a:lstStyle/>
          <a:p>
            <a:pPr marL="390525" marR="984885" lvl="0" indent="-378460" algn="l" rtl="0">
              <a:lnSpc>
                <a:spcPct val="100000"/>
              </a:lnSpc>
              <a:spcBef>
                <a:spcPts val="0"/>
              </a:spcBef>
              <a:spcAft>
                <a:spcPts val="0"/>
              </a:spcAft>
              <a:buClr>
                <a:srgbClr val="993300"/>
              </a:buClr>
              <a:buSzPts val="1958"/>
              <a:buFont typeface="Times New Roman" panose="02020603050405020304"/>
              <a:buChar char=""/>
            </a:pPr>
            <a:r>
              <a:rPr lang="en-US" sz="2200" b="1">
                <a:solidFill>
                  <a:schemeClr val="dk1"/>
                </a:solidFill>
                <a:latin typeface="Arial" panose="020B0604020202020204"/>
                <a:ea typeface="Arial" panose="020B0604020202020204"/>
                <a:cs typeface="Arial" panose="020B0604020202020204"/>
                <a:sym typeface="Arial" panose="020B0604020202020204"/>
              </a:rPr>
              <a:t>Multiprogramming: </a:t>
            </a:r>
            <a:r>
              <a:rPr lang="en-US" sz="2200">
                <a:solidFill>
                  <a:schemeClr val="dk1"/>
                </a:solidFill>
                <a:latin typeface="Arial" panose="020B0604020202020204"/>
                <a:ea typeface="Arial" panose="020B0604020202020204"/>
                <a:cs typeface="Arial" panose="020B0604020202020204"/>
                <a:sym typeface="Arial" panose="020B0604020202020204"/>
              </a:rPr>
              <a:t>Many processes one CPU. Interleaving  between multiple processes. Process relinquish CPU itself.</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432435" lvl="0" indent="-378460" algn="l" rtl="0">
              <a:lnSpc>
                <a:spcPct val="100000"/>
              </a:lnSpc>
              <a:spcBef>
                <a:spcPts val="925"/>
              </a:spcBef>
              <a:spcAft>
                <a:spcPts val="0"/>
              </a:spcAft>
              <a:buClr>
                <a:srgbClr val="993300"/>
              </a:buClr>
              <a:buSzPts val="1958"/>
              <a:buFont typeface="Times New Roman" panose="02020603050405020304"/>
              <a:buChar char=""/>
            </a:pPr>
            <a:r>
              <a:rPr lang="en-US" sz="2200" b="1">
                <a:solidFill>
                  <a:schemeClr val="dk1"/>
                </a:solidFill>
                <a:latin typeface="Arial" panose="020B0604020202020204"/>
                <a:ea typeface="Arial" panose="020B0604020202020204"/>
                <a:cs typeface="Arial" panose="020B0604020202020204"/>
                <a:sym typeface="Arial" panose="020B0604020202020204"/>
              </a:rPr>
              <a:t>Multiprocessing: </a:t>
            </a:r>
            <a:r>
              <a:rPr lang="en-US" sz="2200">
                <a:solidFill>
                  <a:schemeClr val="dk1"/>
                </a:solidFill>
                <a:latin typeface="Arial" panose="020B0604020202020204"/>
                <a:ea typeface="Arial" panose="020B0604020202020204"/>
                <a:cs typeface="Arial" panose="020B0604020202020204"/>
                <a:sym typeface="Arial" panose="020B0604020202020204"/>
              </a:rPr>
              <a:t>refers to more than one CPU. Systems can be  both multiprogramming and multiprocessing at the same time.</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28575" lvl="0" indent="-378460" algn="l" rtl="0">
              <a:lnSpc>
                <a:spcPct val="100000"/>
              </a:lnSpc>
              <a:spcBef>
                <a:spcPts val="920"/>
              </a:spcBef>
              <a:spcAft>
                <a:spcPts val="0"/>
              </a:spcAft>
              <a:buClr>
                <a:srgbClr val="993300"/>
              </a:buClr>
              <a:buSzPts val="1958"/>
              <a:buFont typeface="Times New Roman" panose="02020603050405020304"/>
              <a:buChar char=""/>
            </a:pPr>
            <a:r>
              <a:rPr lang="en-US" sz="2200" b="1">
                <a:solidFill>
                  <a:schemeClr val="dk1"/>
                </a:solidFill>
                <a:latin typeface="Arial" panose="020B0604020202020204"/>
                <a:ea typeface="Arial" panose="020B0604020202020204"/>
                <a:cs typeface="Arial" panose="020B0604020202020204"/>
                <a:sym typeface="Arial" panose="020B0604020202020204"/>
              </a:rPr>
              <a:t>Multitasking: </a:t>
            </a:r>
            <a:r>
              <a:rPr lang="en-US" sz="2200">
                <a:solidFill>
                  <a:schemeClr val="dk1"/>
                </a:solidFill>
                <a:latin typeface="Arial" panose="020B0604020202020204"/>
                <a:ea typeface="Arial" panose="020B0604020202020204"/>
                <a:cs typeface="Arial" panose="020B0604020202020204"/>
                <a:sym typeface="Arial" panose="020B0604020202020204"/>
              </a:rPr>
              <a:t>refers to modern operating systems doing preemption  for switching processes/threads. OS gives a time quantum to each  process/thread.</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5080" lvl="0" indent="-378460" algn="l" rtl="0">
              <a:lnSpc>
                <a:spcPct val="100000"/>
              </a:lnSpc>
              <a:spcBef>
                <a:spcPts val="925"/>
              </a:spcBef>
              <a:spcAft>
                <a:spcPts val="0"/>
              </a:spcAft>
              <a:buClr>
                <a:srgbClr val="993300"/>
              </a:buClr>
              <a:buSzPts val="1958"/>
              <a:buFont typeface="Times New Roman" panose="02020603050405020304"/>
              <a:buChar char=""/>
            </a:pPr>
            <a:r>
              <a:rPr lang="en-US" sz="2200" b="1">
                <a:solidFill>
                  <a:schemeClr val="dk1"/>
                </a:solidFill>
                <a:latin typeface="Arial" panose="020B0604020202020204"/>
                <a:ea typeface="Arial" panose="020B0604020202020204"/>
                <a:cs typeface="Arial" panose="020B0604020202020204"/>
                <a:sym typeface="Arial" panose="020B0604020202020204"/>
              </a:rPr>
              <a:t>Time sharing: </a:t>
            </a:r>
            <a:r>
              <a:rPr lang="en-US" sz="2200">
                <a:solidFill>
                  <a:schemeClr val="dk1"/>
                </a:solidFill>
                <a:latin typeface="Arial" panose="020B0604020202020204"/>
                <a:ea typeface="Arial" panose="020B0604020202020204"/>
                <a:cs typeface="Arial" panose="020B0604020202020204"/>
                <a:sym typeface="Arial" panose="020B0604020202020204"/>
              </a:rPr>
              <a:t>When CPU time is being shared between processes,  it is called time sharing system. Multiprogramming &amp; multitasking  systems are time sharing systems.</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161290" lvl="0" indent="-378460" algn="l" rtl="0">
              <a:lnSpc>
                <a:spcPct val="100000"/>
              </a:lnSpc>
              <a:spcBef>
                <a:spcPts val="925"/>
              </a:spcBef>
              <a:spcAft>
                <a:spcPts val="0"/>
              </a:spcAft>
              <a:buClr>
                <a:srgbClr val="993300"/>
              </a:buClr>
              <a:buSzPts val="1958"/>
              <a:buFont typeface="Times New Roman" panose="02020603050405020304"/>
              <a:buChar char=""/>
            </a:pPr>
            <a:r>
              <a:rPr lang="en-US" sz="2200" b="1">
                <a:solidFill>
                  <a:schemeClr val="dk1"/>
                </a:solidFill>
                <a:latin typeface="Arial" panose="020B0604020202020204"/>
                <a:ea typeface="Arial" panose="020B0604020202020204"/>
                <a:cs typeface="Arial" panose="020B0604020202020204"/>
                <a:sym typeface="Arial" panose="020B0604020202020204"/>
              </a:rPr>
              <a:t>Multithreading: </a:t>
            </a:r>
            <a:r>
              <a:rPr lang="en-US" sz="2200">
                <a:solidFill>
                  <a:schemeClr val="dk1"/>
                </a:solidFill>
                <a:latin typeface="Arial" panose="020B0604020202020204"/>
                <a:ea typeface="Arial" panose="020B0604020202020204"/>
                <a:cs typeface="Arial" panose="020B0604020202020204"/>
                <a:sym typeface="Arial" panose="020B0604020202020204"/>
              </a:rPr>
              <a:t>is an execution model that allows a single process  to have multiple code segments (threads) that run concurrently  within the context of that process.</a:t>
            </a:r>
            <a:endParaRPr sz="2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13" name="Shape 713"/>
        <p:cNvGrpSpPr/>
        <p:nvPr/>
      </p:nvGrpSpPr>
      <p:grpSpPr>
        <a:xfrm>
          <a:off x="0" y="0"/>
          <a:ext cx="0" cy="0"/>
          <a:chOff x="0" y="0"/>
          <a:chExt cx="0" cy="0"/>
        </a:xfrm>
      </p:grpSpPr>
      <p:sp>
        <p:nvSpPr>
          <p:cNvPr id="714" name="Google Shape;714;p30"/>
          <p:cNvSpPr txBox="1"/>
          <p:nvPr>
            <p:ph type="title"/>
          </p:nvPr>
        </p:nvSpPr>
        <p:spPr>
          <a:xfrm>
            <a:off x="2049234" y="441461"/>
            <a:ext cx="595693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Practical work (explanation)</a:t>
            </a:r>
            <a:endParaRPr lang="en-US"/>
          </a:p>
        </p:txBody>
      </p:sp>
      <p:sp>
        <p:nvSpPr>
          <p:cNvPr id="715" name="Google Shape;715;p30"/>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716" name="Google Shape;716;p30"/>
          <p:cNvSpPr txBox="1"/>
          <p:nvPr/>
        </p:nvSpPr>
        <p:spPr>
          <a:xfrm>
            <a:off x="974879" y="1497551"/>
            <a:ext cx="8855075" cy="4688205"/>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3050">
                <a:solidFill>
                  <a:schemeClr val="dk1"/>
                </a:solidFill>
                <a:latin typeface="Arial" panose="020B0604020202020204"/>
                <a:ea typeface="Arial" panose="020B0604020202020204"/>
                <a:cs typeface="Arial" panose="020B0604020202020204"/>
                <a:sym typeface="Arial" panose="020B0604020202020204"/>
              </a:rPr>
              <a:t>pthread_create(pthread_t*	, NULL, void*, void*)</a:t>
            </a:r>
            <a:endParaRPr sz="305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3400">
              <a:solidFill>
                <a:schemeClr val="dk1"/>
              </a:solidFill>
              <a:latin typeface="Arial" panose="020B0604020202020204"/>
              <a:ea typeface="Arial" panose="020B0604020202020204"/>
              <a:cs typeface="Arial" panose="020B0604020202020204"/>
              <a:sym typeface="Arial" panose="020B0604020202020204"/>
            </a:endParaRPr>
          </a:p>
          <a:p>
            <a:pPr marL="390525" marR="5080" lvl="0" indent="-378460" algn="l" rtl="0">
              <a:lnSpc>
                <a:spcPct val="101000"/>
              </a:lnSpc>
              <a:spcBef>
                <a:spcPts val="2830"/>
              </a:spcBef>
              <a:spcAft>
                <a:spcPts val="0"/>
              </a:spcAft>
              <a:buClr>
                <a:srgbClr val="993300"/>
              </a:buClr>
              <a:buSzPts val="2160"/>
              <a:buFont typeface="Times New Roman" panose="02020603050405020304"/>
              <a:buChar char=""/>
            </a:pPr>
            <a:r>
              <a:rPr lang="en-US" sz="2400">
                <a:solidFill>
                  <a:schemeClr val="dk1"/>
                </a:solidFill>
                <a:latin typeface="Arial" panose="020B0604020202020204"/>
                <a:ea typeface="Arial" panose="020B0604020202020204"/>
                <a:cs typeface="Arial" panose="020B0604020202020204"/>
                <a:sym typeface="Arial" panose="020B0604020202020204"/>
              </a:rPr>
              <a:t>First Parameter is pointer of thread ID it should be different for  all threads.</a:t>
            </a:r>
            <a:endParaRPr sz="2400">
              <a:solidFill>
                <a:schemeClr val="dk1"/>
              </a:solidFill>
              <a:latin typeface="Arial" panose="020B0604020202020204"/>
              <a:ea typeface="Arial" panose="020B0604020202020204"/>
              <a:cs typeface="Arial" panose="020B0604020202020204"/>
              <a:sym typeface="Arial" panose="020B0604020202020204"/>
            </a:endParaRPr>
          </a:p>
          <a:p>
            <a:pPr marL="390525" marR="93345" lvl="0" indent="-378460" algn="l" rtl="0">
              <a:lnSpc>
                <a:spcPct val="101000"/>
              </a:lnSpc>
              <a:spcBef>
                <a:spcPts val="1020"/>
              </a:spcBef>
              <a:spcAft>
                <a:spcPts val="0"/>
              </a:spcAft>
              <a:buClr>
                <a:srgbClr val="993300"/>
              </a:buClr>
              <a:buSzPts val="2160"/>
              <a:buFont typeface="Times New Roman" panose="02020603050405020304"/>
              <a:buChar char=""/>
            </a:pPr>
            <a:r>
              <a:rPr lang="en-US" sz="2400">
                <a:solidFill>
                  <a:schemeClr val="dk1"/>
                </a:solidFill>
                <a:latin typeface="Arial" panose="020B0604020202020204"/>
                <a:ea typeface="Arial" panose="020B0604020202020204"/>
                <a:cs typeface="Arial" panose="020B0604020202020204"/>
                <a:sym typeface="Arial" panose="020B0604020202020204"/>
              </a:rPr>
              <a:t>The second argument points to a pthread_attr_t structure  whose contents are used at thread creation time to determine  attributes for the new thread. Null means use default attr.</a:t>
            </a:r>
            <a:endParaRPr sz="2400">
              <a:solidFill>
                <a:schemeClr val="dk1"/>
              </a:solidFill>
              <a:latin typeface="Arial" panose="020B0604020202020204"/>
              <a:ea typeface="Arial" panose="020B0604020202020204"/>
              <a:cs typeface="Arial" panose="020B0604020202020204"/>
              <a:sym typeface="Arial" panose="020B0604020202020204"/>
            </a:endParaRPr>
          </a:p>
          <a:p>
            <a:pPr marL="390525" marR="311785" lvl="0" indent="-378460" algn="l" rtl="0">
              <a:lnSpc>
                <a:spcPct val="101000"/>
              </a:lnSpc>
              <a:spcBef>
                <a:spcPts val="1010"/>
              </a:spcBef>
              <a:spcAft>
                <a:spcPts val="0"/>
              </a:spcAft>
              <a:buClr>
                <a:srgbClr val="993300"/>
              </a:buClr>
              <a:buSzPts val="2160"/>
              <a:buFont typeface="Times New Roman" panose="02020603050405020304"/>
              <a:buChar char=""/>
            </a:pPr>
            <a:r>
              <a:rPr lang="en-US" sz="2400">
                <a:solidFill>
                  <a:schemeClr val="dk1"/>
                </a:solidFill>
                <a:latin typeface="Arial" panose="020B0604020202020204"/>
                <a:ea typeface="Arial" panose="020B0604020202020204"/>
                <a:cs typeface="Arial" panose="020B0604020202020204"/>
                <a:sym typeface="Arial" panose="020B0604020202020204"/>
              </a:rPr>
              <a:t>Third perimeter is address of function which we are going to  use as thread.</a:t>
            </a:r>
            <a:endParaRPr sz="24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1040"/>
              </a:spcBef>
              <a:spcAft>
                <a:spcPts val="0"/>
              </a:spcAft>
              <a:buClr>
                <a:srgbClr val="993300"/>
              </a:buClr>
              <a:buSzPts val="2160"/>
              <a:buFont typeface="Times New Roman" panose="02020603050405020304"/>
              <a:buChar char=""/>
            </a:pPr>
            <a:r>
              <a:rPr lang="en-US" sz="2400">
                <a:solidFill>
                  <a:schemeClr val="dk1"/>
                </a:solidFill>
                <a:latin typeface="Arial" panose="020B0604020202020204"/>
                <a:ea typeface="Arial" panose="020B0604020202020204"/>
                <a:cs typeface="Arial" panose="020B0604020202020204"/>
                <a:sym typeface="Arial" panose="020B0604020202020204"/>
              </a:rPr>
              <a:t>Forth parameter is argument to function. Only one is allowed.</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20" name="Shape 720"/>
        <p:cNvGrpSpPr/>
        <p:nvPr/>
      </p:nvGrpSpPr>
      <p:grpSpPr>
        <a:xfrm>
          <a:off x="0" y="0"/>
          <a:ext cx="0" cy="0"/>
          <a:chOff x="0" y="0"/>
          <a:chExt cx="0" cy="0"/>
        </a:xfrm>
      </p:grpSpPr>
      <p:sp>
        <p:nvSpPr>
          <p:cNvPr id="721" name="Google Shape;721;p31"/>
          <p:cNvSpPr txBox="1"/>
          <p:nvPr>
            <p:ph type="title"/>
          </p:nvPr>
        </p:nvSpPr>
        <p:spPr>
          <a:xfrm>
            <a:off x="1447800" y="441461"/>
            <a:ext cx="7010400" cy="107721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Pthread_create Returning value</a:t>
            </a:r>
            <a:endParaRPr lang="en-US"/>
          </a:p>
        </p:txBody>
      </p:sp>
      <p:sp>
        <p:nvSpPr>
          <p:cNvPr id="722" name="Google Shape;722;p31"/>
          <p:cNvSpPr txBox="1"/>
          <p:nvPr>
            <p:ph type="body" idx="1"/>
          </p:nvPr>
        </p:nvSpPr>
        <p:spPr>
          <a:xfrm>
            <a:off x="974822" y="1367562"/>
            <a:ext cx="8626378" cy="430887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000" b="0" i="0">
                <a:solidFill>
                  <a:srgbClr val="161616"/>
                </a:solidFill>
                <a:latin typeface="IBM Plex Sans" panose="020B0503050203000203"/>
                <a:ea typeface="IBM Plex Sans" panose="020B0503050203000203"/>
                <a:cs typeface="IBM Plex Sans" panose="020B0503050203000203"/>
                <a:sym typeface="IBM Plex Sans" panose="020B0503050203000203"/>
              </a:rPr>
              <a:t>Returned value:</a:t>
            </a:r>
            <a:endParaRPr sz="4000" b="0" i="0">
              <a:solidFill>
                <a:srgbClr val="161616"/>
              </a:solidFill>
              <a:latin typeface="IBM Plex Sans" panose="020B0503050203000203"/>
              <a:ea typeface="IBM Plex Sans" panose="020B0503050203000203"/>
              <a:cs typeface="IBM Plex Sans" panose="020B0503050203000203"/>
              <a:sym typeface="IBM Plex Sans" panose="020B0503050203000203"/>
            </a:endParaRPr>
          </a:p>
          <a:p>
            <a:pPr marL="0" lvl="0" indent="0" algn="l" rtl="0">
              <a:spcBef>
                <a:spcPts val="0"/>
              </a:spcBef>
              <a:spcAft>
                <a:spcPts val="0"/>
              </a:spcAft>
              <a:buNone/>
            </a:pPr>
            <a:r>
              <a:rPr lang="en-US" sz="4000" b="0" i="0">
                <a:solidFill>
                  <a:srgbClr val="161616"/>
                </a:solidFill>
                <a:latin typeface="IBM Plex Sans" panose="020B0503050203000203"/>
                <a:ea typeface="IBM Plex Sans" panose="020B0503050203000203"/>
                <a:cs typeface="IBM Plex Sans" panose="020B0503050203000203"/>
                <a:sym typeface="IBM Plex Sans" panose="020B0503050203000203"/>
              </a:rPr>
              <a:t>If </a:t>
            </a:r>
            <a:r>
              <a:rPr lang="en-US" sz="4000" b="1" i="0">
                <a:solidFill>
                  <a:srgbClr val="161616"/>
                </a:solidFill>
                <a:latin typeface="IBM Plex Sans" panose="020B0503050203000203"/>
                <a:ea typeface="IBM Plex Sans" panose="020B0503050203000203"/>
                <a:cs typeface="IBM Plex Sans" panose="020B0503050203000203"/>
                <a:sym typeface="IBM Plex Sans" panose="020B0503050203000203"/>
              </a:rPr>
              <a:t>successful</a:t>
            </a:r>
            <a:r>
              <a:rPr lang="en-US" sz="4000" b="0" i="0">
                <a:solidFill>
                  <a:srgbClr val="161616"/>
                </a:solidFill>
                <a:latin typeface="IBM Plex Sans" panose="020B0503050203000203"/>
                <a:ea typeface="IBM Plex Sans" panose="020B0503050203000203"/>
                <a:cs typeface="IBM Plex Sans" panose="020B0503050203000203"/>
                <a:sym typeface="IBM Plex Sans" panose="020B0503050203000203"/>
              </a:rPr>
              <a:t>, pthread_create() returns 0.</a:t>
            </a:r>
            <a:endParaRPr sz="4000" b="0" i="0">
              <a:solidFill>
                <a:srgbClr val="161616"/>
              </a:solidFill>
              <a:latin typeface="IBM Plex Sans" panose="020B0503050203000203"/>
              <a:ea typeface="IBM Plex Sans" panose="020B0503050203000203"/>
              <a:cs typeface="IBM Plex Sans" panose="020B0503050203000203"/>
              <a:sym typeface="IBM Plex Sans" panose="020B0503050203000203"/>
            </a:endParaRPr>
          </a:p>
          <a:p>
            <a:pPr marL="0" lvl="0" indent="0" algn="l" rtl="0">
              <a:spcBef>
                <a:spcPts val="0"/>
              </a:spcBef>
              <a:spcAft>
                <a:spcPts val="0"/>
              </a:spcAft>
              <a:buNone/>
            </a:pPr>
            <a:r>
              <a:rPr lang="en-US" sz="4000" b="0" i="0">
                <a:solidFill>
                  <a:srgbClr val="161616"/>
                </a:solidFill>
                <a:latin typeface="IBM Plex Sans" panose="020B0503050203000203"/>
                <a:ea typeface="IBM Plex Sans" panose="020B0503050203000203"/>
                <a:cs typeface="IBM Plex Sans" panose="020B0503050203000203"/>
                <a:sym typeface="IBM Plex Sans" panose="020B0503050203000203"/>
              </a:rPr>
              <a:t>If </a:t>
            </a:r>
            <a:r>
              <a:rPr lang="en-US" sz="4000" b="1" i="0">
                <a:solidFill>
                  <a:srgbClr val="161616"/>
                </a:solidFill>
                <a:latin typeface="IBM Plex Sans" panose="020B0503050203000203"/>
                <a:ea typeface="IBM Plex Sans" panose="020B0503050203000203"/>
                <a:cs typeface="IBM Plex Sans" panose="020B0503050203000203"/>
                <a:sym typeface="IBM Plex Sans" panose="020B0503050203000203"/>
              </a:rPr>
              <a:t>unsuccessful</a:t>
            </a:r>
            <a:r>
              <a:rPr lang="en-US" sz="4000" b="0" i="0">
                <a:solidFill>
                  <a:srgbClr val="161616"/>
                </a:solidFill>
                <a:latin typeface="IBM Plex Sans" panose="020B0503050203000203"/>
                <a:ea typeface="IBM Plex Sans" panose="020B0503050203000203"/>
                <a:cs typeface="IBM Plex Sans" panose="020B0503050203000203"/>
                <a:sym typeface="IBM Plex Sans" panose="020B0503050203000203"/>
              </a:rPr>
              <a:t>, pthread_create() returns -1 and sets errno to one of the following values:</a:t>
            </a:r>
            <a:endParaRPr sz="4000" b="0" i="0">
              <a:solidFill>
                <a:srgbClr val="161616"/>
              </a:solidFill>
              <a:latin typeface="IBM Plex Sans" panose="020B0503050203000203"/>
              <a:ea typeface="IBM Plex Sans" panose="020B0503050203000203"/>
              <a:cs typeface="IBM Plex Sans" panose="020B0503050203000203"/>
              <a:sym typeface="IBM Plex Sans" panose="020B0503050203000203"/>
            </a:endParaRPr>
          </a:p>
          <a:p>
            <a:pPr marL="0" lvl="0" indent="0" algn="l" rtl="0">
              <a:spcBef>
                <a:spcPts val="0"/>
              </a:spcBef>
              <a:spcAft>
                <a:spcPts val="0"/>
              </a:spcAft>
              <a:buNone/>
            </a:pPr>
            <a:endParaRPr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26" name="Shape 726"/>
        <p:cNvGrpSpPr/>
        <p:nvPr/>
      </p:nvGrpSpPr>
      <p:grpSpPr>
        <a:xfrm>
          <a:off x="0" y="0"/>
          <a:ext cx="0" cy="0"/>
          <a:chOff x="0" y="0"/>
          <a:chExt cx="0" cy="0"/>
        </a:xfrm>
      </p:grpSpPr>
      <p:sp>
        <p:nvSpPr>
          <p:cNvPr id="727" name="Google Shape;727;p32"/>
          <p:cNvSpPr txBox="1"/>
          <p:nvPr>
            <p:ph type="title"/>
          </p:nvPr>
        </p:nvSpPr>
        <p:spPr>
          <a:xfrm>
            <a:off x="2049234" y="441461"/>
            <a:ext cx="595693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Practical work (explanation)</a:t>
            </a:r>
            <a:endParaRPr lang="en-US"/>
          </a:p>
        </p:txBody>
      </p:sp>
      <p:sp>
        <p:nvSpPr>
          <p:cNvPr id="728" name="Google Shape;728;p32"/>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729" name="Google Shape;729;p32"/>
          <p:cNvSpPr txBox="1"/>
          <p:nvPr/>
        </p:nvSpPr>
        <p:spPr>
          <a:xfrm>
            <a:off x="974882" y="1497551"/>
            <a:ext cx="8355965" cy="3869054"/>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3050">
                <a:solidFill>
                  <a:schemeClr val="dk1"/>
                </a:solidFill>
                <a:latin typeface="Arial" panose="020B0604020202020204"/>
                <a:ea typeface="Arial" panose="020B0604020202020204"/>
                <a:cs typeface="Arial" panose="020B0604020202020204"/>
                <a:sym typeface="Arial" panose="020B0604020202020204"/>
              </a:rPr>
              <a:t>pthread_join(i pthread_t	, void**)</a:t>
            </a:r>
            <a:endParaRPr sz="3050">
              <a:solidFill>
                <a:schemeClr val="dk1"/>
              </a:solidFill>
              <a:latin typeface="Arial" panose="020B0604020202020204"/>
              <a:ea typeface="Arial" panose="020B0604020202020204"/>
              <a:cs typeface="Arial" panose="020B0604020202020204"/>
              <a:sym typeface="Arial" panose="020B0604020202020204"/>
            </a:endParaRPr>
          </a:p>
          <a:p>
            <a:pPr marL="390525" marR="5080" lvl="0" indent="-254635" algn="l" rtl="0">
              <a:lnSpc>
                <a:spcPct val="105000"/>
              </a:lnSpc>
              <a:spcBef>
                <a:spcPts val="1965"/>
              </a:spcBef>
              <a:spcAft>
                <a:spcPts val="0"/>
              </a:spcAft>
              <a:buNone/>
            </a:pPr>
            <a:r>
              <a:rPr lang="en-US" sz="2850">
                <a:solidFill>
                  <a:schemeClr val="dk1"/>
                </a:solidFill>
                <a:latin typeface="Arial" panose="020B0604020202020204"/>
                <a:ea typeface="Arial" panose="020B0604020202020204"/>
                <a:cs typeface="Arial" panose="020B0604020202020204"/>
                <a:sym typeface="Arial" panose="020B0604020202020204"/>
              </a:rPr>
              <a:t>Pthread join is used in main program to wait for the  end of a particular thread.</a:t>
            </a:r>
            <a:endParaRPr sz="285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0"/>
              </a:spcBef>
              <a:spcAft>
                <a:spcPts val="0"/>
              </a:spcAft>
              <a:buNone/>
            </a:pPr>
            <a:endParaRPr sz="27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0"/>
              </a:spcBef>
              <a:spcAft>
                <a:spcPts val="0"/>
              </a:spcAft>
              <a:buClr>
                <a:srgbClr val="993300"/>
              </a:buClr>
              <a:buSzPts val="2359"/>
              <a:buFont typeface="Times New Roman" panose="02020603050405020304"/>
              <a:buChar char=""/>
            </a:pPr>
            <a:r>
              <a:rPr lang="en-US" sz="2650">
                <a:solidFill>
                  <a:schemeClr val="dk1"/>
                </a:solidFill>
                <a:latin typeface="Arial" panose="020B0604020202020204"/>
                <a:ea typeface="Arial" panose="020B0604020202020204"/>
                <a:cs typeface="Arial" panose="020B0604020202020204"/>
                <a:sym typeface="Arial" panose="020B0604020202020204"/>
              </a:rPr>
              <a:t>First parameter is Thread ID of particular thread</a:t>
            </a:r>
            <a:endParaRPr sz="2650">
              <a:solidFill>
                <a:schemeClr val="dk1"/>
              </a:solidFill>
              <a:latin typeface="Arial" panose="020B0604020202020204"/>
              <a:ea typeface="Arial" panose="020B0604020202020204"/>
              <a:cs typeface="Arial" panose="020B0604020202020204"/>
              <a:sym typeface="Arial" panose="020B0604020202020204"/>
            </a:endParaRPr>
          </a:p>
          <a:p>
            <a:pPr marL="390525" marR="110490" lvl="0" indent="-378460" algn="l" rtl="0">
              <a:lnSpc>
                <a:spcPct val="120000"/>
              </a:lnSpc>
              <a:spcBef>
                <a:spcPts val="1205"/>
              </a:spcBef>
              <a:spcAft>
                <a:spcPts val="0"/>
              </a:spcAft>
              <a:buClr>
                <a:srgbClr val="993300"/>
              </a:buClr>
              <a:buSzPts val="2359"/>
              <a:buFont typeface="Times New Roman" panose="02020603050405020304"/>
              <a:buChar char=""/>
            </a:pPr>
            <a:r>
              <a:rPr lang="en-US" sz="2650">
                <a:solidFill>
                  <a:schemeClr val="dk1"/>
                </a:solidFill>
                <a:latin typeface="Arial" panose="020B0604020202020204"/>
                <a:ea typeface="Arial" panose="020B0604020202020204"/>
                <a:cs typeface="Arial" panose="020B0604020202020204"/>
                <a:sym typeface="Arial" panose="020B0604020202020204"/>
              </a:rPr>
              <a:t>Second Parameter is used to catch return value from  thread.</a:t>
            </a:r>
            <a:endParaRPr sz="265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33" name="Shape 733"/>
        <p:cNvGrpSpPr/>
        <p:nvPr/>
      </p:nvGrpSpPr>
      <p:grpSpPr>
        <a:xfrm>
          <a:off x="0" y="0"/>
          <a:ext cx="0" cy="0"/>
          <a:chOff x="0" y="0"/>
          <a:chExt cx="0" cy="0"/>
        </a:xfrm>
      </p:grpSpPr>
      <p:sp>
        <p:nvSpPr>
          <p:cNvPr id="734" name="Google Shape;734;p33"/>
          <p:cNvSpPr txBox="1"/>
          <p:nvPr>
            <p:ph type="title"/>
          </p:nvPr>
        </p:nvSpPr>
        <p:spPr>
          <a:xfrm>
            <a:off x="533400" y="441461"/>
            <a:ext cx="9220200" cy="377026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pthread_join - wait for thread termination</a:t>
            </a:r>
            <a:endParaRPr lang="en-US"/>
          </a:p>
        </p:txBody>
      </p:sp>
      <p:sp>
        <p:nvSpPr>
          <p:cNvPr id="735" name="Google Shape;735;p33"/>
          <p:cNvSpPr txBox="1"/>
          <p:nvPr>
            <p:ph type="body" idx="1"/>
          </p:nvPr>
        </p:nvSpPr>
        <p:spPr>
          <a:xfrm>
            <a:off x="974822" y="1367562"/>
            <a:ext cx="8931178" cy="460126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b="1"/>
              <a:t>RETURN VALUE</a:t>
            </a:r>
            <a:endParaRPr b="1"/>
          </a:p>
          <a:p>
            <a:pPr marL="0" lvl="0" indent="0" algn="l" rtl="0">
              <a:spcBef>
                <a:spcPts val="0"/>
              </a:spcBef>
              <a:spcAft>
                <a:spcPts val="0"/>
              </a:spcAft>
              <a:buNone/>
            </a:pPr>
            <a:r>
              <a:rPr lang="en-US"/>
              <a:t>If successful, the pthread_join() function returns zero. Otherwise, an error number is returned to indicate the error.</a:t>
            </a:r>
            <a:endParaRPr lang="en-US"/>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The </a:t>
            </a:r>
            <a:r>
              <a:rPr lang="en-US" b="0" i="1">
                <a:solidFill>
                  <a:srgbClr val="000000"/>
                </a:solidFill>
                <a:latin typeface="Times New Roman" panose="02020603050405020304"/>
                <a:ea typeface="Times New Roman" panose="02020603050405020304"/>
                <a:cs typeface="Times New Roman" panose="02020603050405020304"/>
                <a:sym typeface="Times New Roman" panose="02020603050405020304"/>
              </a:rPr>
              <a:t>pthread_join()</a:t>
            </a: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function suspends execution of the calling thread until the target </a:t>
            </a:r>
            <a:r>
              <a:rPr lang="en-US" b="0" i="1">
                <a:solidFill>
                  <a:srgbClr val="000000"/>
                </a:solidFill>
                <a:latin typeface="Times New Roman" panose="02020603050405020304"/>
                <a:ea typeface="Times New Roman" panose="02020603050405020304"/>
                <a:cs typeface="Times New Roman" panose="02020603050405020304"/>
                <a:sym typeface="Times New Roman" panose="02020603050405020304"/>
              </a:rPr>
              <a:t>thread</a:t>
            </a: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terminates, unless the target </a:t>
            </a:r>
            <a:r>
              <a:rPr lang="en-US" b="0" i="1">
                <a:solidFill>
                  <a:srgbClr val="000000"/>
                </a:solidFill>
                <a:latin typeface="Times New Roman" panose="02020603050405020304"/>
                <a:ea typeface="Times New Roman" panose="02020603050405020304"/>
                <a:cs typeface="Times New Roman" panose="02020603050405020304"/>
                <a:sym typeface="Times New Roman" panose="02020603050405020304"/>
              </a:rPr>
              <a:t>thread</a:t>
            </a: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has already terminated. On return from a successful </a:t>
            </a:r>
            <a:r>
              <a:rPr lang="en-US" b="0" i="1">
                <a:solidFill>
                  <a:srgbClr val="000000"/>
                </a:solidFill>
                <a:latin typeface="Times New Roman" panose="02020603050405020304"/>
                <a:ea typeface="Times New Roman" panose="02020603050405020304"/>
                <a:cs typeface="Times New Roman" panose="02020603050405020304"/>
                <a:sym typeface="Times New Roman" panose="02020603050405020304"/>
              </a:rPr>
              <a:t>pthread_join()</a:t>
            </a: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call with a non-NULL </a:t>
            </a:r>
            <a:r>
              <a:rPr lang="en-US" b="0" i="1">
                <a:solidFill>
                  <a:srgbClr val="000000"/>
                </a:solidFill>
                <a:latin typeface="Times New Roman" panose="02020603050405020304"/>
                <a:ea typeface="Times New Roman" panose="02020603050405020304"/>
                <a:cs typeface="Times New Roman" panose="02020603050405020304"/>
                <a:sym typeface="Times New Roman" panose="02020603050405020304"/>
              </a:rPr>
              <a:t>value_ptr</a:t>
            </a: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argument, the value passed to </a:t>
            </a:r>
            <a:r>
              <a:rPr lang="en-US" b="0" i="1">
                <a:solidFill>
                  <a:srgbClr val="000000"/>
                </a:solidFill>
                <a:latin typeface="Times New Roman" panose="02020603050405020304"/>
                <a:ea typeface="Times New Roman" panose="02020603050405020304"/>
                <a:cs typeface="Times New Roman" panose="02020603050405020304"/>
                <a:sym typeface="Times New Roman" panose="02020603050405020304"/>
              </a:rPr>
              <a:t>pthread_exit()</a:t>
            </a: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by the terminating thread is made available in the location referenced by </a:t>
            </a:r>
            <a:r>
              <a:rPr lang="en-US" b="0" i="1">
                <a:solidFill>
                  <a:srgbClr val="000000"/>
                </a:solidFill>
                <a:latin typeface="Times New Roman" panose="02020603050405020304"/>
                <a:ea typeface="Times New Roman" panose="02020603050405020304"/>
                <a:cs typeface="Times New Roman" panose="02020603050405020304"/>
                <a:sym typeface="Times New Roman" panose="02020603050405020304"/>
              </a:rPr>
              <a:t>value_ptr</a:t>
            </a: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When a </a:t>
            </a:r>
            <a:r>
              <a:rPr lang="en-US" b="0" i="1">
                <a:solidFill>
                  <a:srgbClr val="000000"/>
                </a:solidFill>
                <a:latin typeface="Times New Roman" panose="02020603050405020304"/>
                <a:ea typeface="Times New Roman" panose="02020603050405020304"/>
                <a:cs typeface="Times New Roman" panose="02020603050405020304"/>
                <a:sym typeface="Times New Roman" panose="02020603050405020304"/>
              </a:rPr>
              <a:t>pthread_join()</a:t>
            </a:r>
            <a:r>
              <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returns successfully, the target thread has been terminated.</a:t>
            </a:r>
            <a:endParaRPr lang="en-US"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39" name="Shape 739"/>
        <p:cNvGrpSpPr/>
        <p:nvPr/>
      </p:nvGrpSpPr>
      <p:grpSpPr>
        <a:xfrm>
          <a:off x="0" y="0"/>
          <a:ext cx="0" cy="0"/>
          <a:chOff x="0" y="0"/>
          <a:chExt cx="0" cy="0"/>
        </a:xfrm>
      </p:grpSpPr>
      <p:sp>
        <p:nvSpPr>
          <p:cNvPr id="740" name="Google Shape;740;p34"/>
          <p:cNvSpPr txBox="1"/>
          <p:nvPr>
            <p:ph type="title"/>
          </p:nvPr>
        </p:nvSpPr>
        <p:spPr>
          <a:xfrm>
            <a:off x="2743200" y="381000"/>
            <a:ext cx="3642956" cy="161582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Exit() function</a:t>
            </a:r>
            <a:endParaRPr lang="en-US"/>
          </a:p>
        </p:txBody>
      </p:sp>
      <p:sp>
        <p:nvSpPr>
          <p:cNvPr id="741" name="Google Shape;741;p34"/>
          <p:cNvSpPr txBox="1"/>
          <p:nvPr>
            <p:ph type="body" idx="1"/>
          </p:nvPr>
        </p:nvSpPr>
        <p:spPr>
          <a:xfrm>
            <a:off x="974822" y="1418362"/>
            <a:ext cx="8092978" cy="553997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0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The </a:t>
            </a:r>
            <a:r>
              <a:rPr lang="en-US" sz="4000" b="0" i="1">
                <a:solidFill>
                  <a:srgbClr val="000000"/>
                </a:solidFill>
                <a:latin typeface="Times New Roman" panose="02020603050405020304"/>
                <a:ea typeface="Times New Roman" panose="02020603050405020304"/>
                <a:cs typeface="Times New Roman" panose="02020603050405020304"/>
                <a:sym typeface="Times New Roman" panose="02020603050405020304"/>
              </a:rPr>
              <a:t>pthread_exit()</a:t>
            </a:r>
            <a:r>
              <a:rPr lang="en-US" sz="40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function terminates the calling thread and makes the value </a:t>
            </a:r>
            <a:r>
              <a:rPr lang="en-US" sz="4000" b="0" i="1">
                <a:solidFill>
                  <a:srgbClr val="000000"/>
                </a:solidFill>
                <a:latin typeface="Times New Roman" panose="02020603050405020304"/>
                <a:ea typeface="Times New Roman" panose="02020603050405020304"/>
                <a:cs typeface="Times New Roman" panose="02020603050405020304"/>
                <a:sym typeface="Times New Roman" panose="02020603050405020304"/>
              </a:rPr>
              <a:t>value_ptr</a:t>
            </a:r>
            <a:r>
              <a:rPr lang="en-US" sz="40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 available to any successful join with the terminating thread. Any cancellation cleanup handlers that have been pushed and not yet popped are popped in the reverse order that they were pushed and then executed. </a:t>
            </a:r>
            <a:endParaRPr sz="4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745" name="Shape 745"/>
        <p:cNvGrpSpPr/>
        <p:nvPr/>
      </p:nvGrpSpPr>
      <p:grpSpPr>
        <a:xfrm>
          <a:off x="0" y="0"/>
          <a:ext cx="0" cy="0"/>
          <a:chOff x="0" y="0"/>
          <a:chExt cx="0" cy="0"/>
        </a:xfrm>
      </p:grpSpPr>
      <p:sp>
        <p:nvSpPr>
          <p:cNvPr id="746" name="Google Shape;746;p35"/>
          <p:cNvSpPr/>
          <p:nvPr/>
        </p:nvSpPr>
        <p:spPr>
          <a:xfrm>
            <a:off x="1787651" y="1932951"/>
            <a:ext cx="6891717" cy="281888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7" name="Google Shape;747;p35"/>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51" name="Shape 751"/>
        <p:cNvGrpSpPr/>
        <p:nvPr/>
      </p:nvGrpSpPr>
      <p:grpSpPr>
        <a:xfrm>
          <a:off x="0" y="0"/>
          <a:ext cx="0" cy="0"/>
          <a:chOff x="0" y="0"/>
          <a:chExt cx="0" cy="0"/>
        </a:xfrm>
      </p:grpSpPr>
      <p:pic>
        <p:nvPicPr>
          <p:cNvPr id="752" name="Google Shape;752;p36" descr="Screen Shot 2023-10-05 at 9.58.33 AM"/>
          <p:cNvPicPr preferRelativeResize="0"/>
          <p:nvPr/>
        </p:nvPicPr>
        <p:blipFill rotWithShape="1">
          <a:blip r:embed="rId1"/>
          <a:srcRect/>
          <a:stretch>
            <a:fillRect/>
          </a:stretch>
        </p:blipFill>
        <p:spPr>
          <a:xfrm>
            <a:off x="-152400" y="0"/>
            <a:ext cx="10114915" cy="685863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56" name="Shape 756"/>
        <p:cNvGrpSpPr/>
        <p:nvPr/>
      </p:nvGrpSpPr>
      <p:grpSpPr>
        <a:xfrm>
          <a:off x="0" y="0"/>
          <a:ext cx="0" cy="0"/>
          <a:chOff x="0" y="0"/>
          <a:chExt cx="0" cy="0"/>
        </a:xfrm>
      </p:grpSpPr>
      <p:sp>
        <p:nvSpPr>
          <p:cNvPr id="757" name="Google Shape;757;p37"/>
          <p:cNvSpPr/>
          <p:nvPr/>
        </p:nvSpPr>
        <p:spPr>
          <a:xfrm>
            <a:off x="367284" y="227075"/>
            <a:ext cx="9549384" cy="7232904"/>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8" name="Google Shape;758;p37"/>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62" name="Shape 762"/>
        <p:cNvGrpSpPr/>
        <p:nvPr/>
      </p:nvGrpSpPr>
      <p:grpSpPr>
        <a:xfrm>
          <a:off x="0" y="0"/>
          <a:ext cx="0" cy="0"/>
          <a:chOff x="0" y="0"/>
          <a:chExt cx="0" cy="0"/>
        </a:xfrm>
      </p:grpSpPr>
      <p:sp>
        <p:nvSpPr>
          <p:cNvPr id="763" name="Google Shape;763;p38"/>
          <p:cNvSpPr txBox="1"/>
          <p:nvPr>
            <p:ph type="title"/>
          </p:nvPr>
        </p:nvSpPr>
        <p:spPr>
          <a:xfrm>
            <a:off x="4281844" y="441461"/>
            <a:ext cx="1494710" cy="561340"/>
          </a:xfrm>
          <a:prstGeom prst="rect">
            <a:avLst/>
          </a:prstGeom>
          <a:noFill/>
          <a:ln>
            <a:noFill/>
          </a:ln>
        </p:spPr>
        <p:txBody>
          <a:bodyPr spcFirstLastPara="1" wrap="square" lIns="0" tIns="14600" rIns="0" bIns="0" anchor="t" anchorCtr="0">
            <a:spAutoFit/>
          </a:bodyPr>
          <a:lstStyle/>
          <a:p>
            <a:pPr marL="15240" lvl="0" indent="0" algn="l" rtl="0">
              <a:lnSpc>
                <a:spcPct val="100000"/>
              </a:lnSpc>
              <a:spcBef>
                <a:spcPts val="0"/>
              </a:spcBef>
              <a:spcAft>
                <a:spcPts val="0"/>
              </a:spcAft>
              <a:buNone/>
            </a:pPr>
            <a:r>
              <a:rPr lang="en-US"/>
              <a:t>Output</a:t>
            </a:r>
            <a:endParaRPr lang="en-US"/>
          </a:p>
        </p:txBody>
      </p:sp>
      <p:sp>
        <p:nvSpPr>
          <p:cNvPr id="764" name="Google Shape;764;p38"/>
          <p:cNvSpPr/>
          <p:nvPr/>
        </p:nvSpPr>
        <p:spPr>
          <a:xfrm>
            <a:off x="2891027" y="2238755"/>
            <a:ext cx="4277868" cy="2075688"/>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5" name="Google Shape;765;p38"/>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769" name="Shape 769"/>
        <p:cNvGrpSpPr/>
        <p:nvPr/>
      </p:nvGrpSpPr>
      <p:grpSpPr>
        <a:xfrm>
          <a:off x="0" y="0"/>
          <a:ext cx="0" cy="0"/>
          <a:chOff x="0" y="0"/>
          <a:chExt cx="0" cy="0"/>
        </a:xfrm>
      </p:grpSpPr>
      <p:sp>
        <p:nvSpPr>
          <p:cNvPr id="770" name="Google Shape;770;p39"/>
          <p:cNvSpPr/>
          <p:nvPr/>
        </p:nvSpPr>
        <p:spPr>
          <a:xfrm>
            <a:off x="652199" y="663425"/>
            <a:ext cx="9406200" cy="73458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1" name="Google Shape;771;p39"/>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4"/>
          <p:cNvSpPr txBox="1"/>
          <p:nvPr>
            <p:ph type="title"/>
          </p:nvPr>
        </p:nvSpPr>
        <p:spPr>
          <a:xfrm>
            <a:off x="3900984" y="330265"/>
            <a:ext cx="225869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Motivation</a:t>
            </a:r>
            <a:endParaRPr lang="en-US"/>
          </a:p>
        </p:txBody>
      </p:sp>
      <p:sp>
        <p:nvSpPr>
          <p:cNvPr id="73" name="Google Shape;73;p4"/>
          <p:cNvSpPr txBox="1"/>
          <p:nvPr/>
        </p:nvSpPr>
        <p:spPr>
          <a:xfrm>
            <a:off x="4791490" y="7436195"/>
            <a:ext cx="154305" cy="18224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74" name="Google Shape;74;p4"/>
          <p:cNvSpPr txBox="1"/>
          <p:nvPr/>
        </p:nvSpPr>
        <p:spPr>
          <a:xfrm>
            <a:off x="974813" y="1352425"/>
            <a:ext cx="7193915" cy="4744085"/>
          </a:xfrm>
          <a:prstGeom prst="rect">
            <a:avLst/>
          </a:prstGeom>
          <a:noFill/>
          <a:ln>
            <a:noFill/>
          </a:ln>
        </p:spPr>
        <p:txBody>
          <a:bodyPr spcFirstLastPara="1" wrap="square" lIns="0" tIns="74925" rIns="0" bIns="0" anchor="t" anchorCtr="0">
            <a:spAutoFit/>
          </a:bodyPr>
          <a:lstStyle/>
          <a:p>
            <a:pPr marL="390525" marR="0" lvl="0" indent="-378460" algn="l" rtl="0">
              <a:lnSpc>
                <a:spcPct val="100000"/>
              </a:lnSpc>
              <a:spcBef>
                <a:spcPts val="0"/>
              </a:spcBef>
              <a:spcAft>
                <a:spcPts val="0"/>
              </a:spcAft>
              <a:buClr>
                <a:srgbClr val="993300"/>
              </a:buClr>
              <a:buSzPts val="2448"/>
              <a:buFont typeface="Times New Roman" panose="02020603050405020304"/>
              <a:buChar char=""/>
            </a:pPr>
            <a:r>
              <a:rPr lang="en-US" sz="2750">
                <a:solidFill>
                  <a:schemeClr val="dk1"/>
                </a:solidFill>
                <a:latin typeface="Arial" panose="020B0604020202020204"/>
                <a:ea typeface="Arial" panose="020B0604020202020204"/>
                <a:cs typeface="Arial" panose="020B0604020202020204"/>
                <a:sym typeface="Arial" panose="020B0604020202020204"/>
              </a:rPr>
              <a:t>Most modern applications are multithreaded</a:t>
            </a:r>
            <a:endParaRPr sz="275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495"/>
              </a:spcBef>
              <a:spcAft>
                <a:spcPts val="0"/>
              </a:spcAft>
              <a:buClr>
                <a:srgbClr val="993300"/>
              </a:buClr>
              <a:buSzPts val="2448"/>
              <a:buFont typeface="Times New Roman" panose="02020603050405020304"/>
              <a:buChar char=""/>
            </a:pPr>
            <a:r>
              <a:rPr lang="en-US" sz="2750">
                <a:solidFill>
                  <a:schemeClr val="dk1"/>
                </a:solidFill>
                <a:latin typeface="Arial" panose="020B0604020202020204"/>
                <a:ea typeface="Arial" panose="020B0604020202020204"/>
                <a:cs typeface="Arial" panose="020B0604020202020204"/>
                <a:sym typeface="Arial" panose="020B0604020202020204"/>
              </a:rPr>
              <a:t>Threads run within application</a:t>
            </a:r>
            <a:endParaRPr sz="2750">
              <a:solidFill>
                <a:schemeClr val="dk1"/>
              </a:solidFill>
              <a:latin typeface="Arial" panose="020B0604020202020204"/>
              <a:ea typeface="Arial" panose="020B0604020202020204"/>
              <a:cs typeface="Arial" panose="020B0604020202020204"/>
              <a:sym typeface="Arial" panose="020B0604020202020204"/>
            </a:endParaRPr>
          </a:p>
          <a:p>
            <a:pPr marL="390525" marR="468630" lvl="0" indent="-378460" algn="l" rtl="0">
              <a:lnSpc>
                <a:spcPct val="80000"/>
              </a:lnSpc>
              <a:spcBef>
                <a:spcPts val="1150"/>
              </a:spcBef>
              <a:spcAft>
                <a:spcPts val="0"/>
              </a:spcAft>
              <a:buClr>
                <a:srgbClr val="993300"/>
              </a:buClr>
              <a:buSzPts val="2448"/>
              <a:buFont typeface="Times New Roman" panose="02020603050405020304"/>
              <a:buChar char=""/>
            </a:pPr>
            <a:r>
              <a:rPr lang="en-US" sz="2750">
                <a:solidFill>
                  <a:schemeClr val="dk1"/>
                </a:solidFill>
                <a:latin typeface="Arial" panose="020B0604020202020204"/>
                <a:ea typeface="Arial" panose="020B0604020202020204"/>
                <a:cs typeface="Arial" panose="020B0604020202020204"/>
                <a:sym typeface="Arial" panose="020B0604020202020204"/>
              </a:rPr>
              <a:t>Multiple tasks with the application can be  implemented by separate threads</a:t>
            </a:r>
            <a:endParaRPr sz="2750">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470"/>
              </a:spcBef>
              <a:spcAft>
                <a:spcPts val="0"/>
              </a:spcAft>
              <a:buClr>
                <a:srgbClr val="CC6600"/>
              </a:buClr>
              <a:buSzPts val="1896"/>
              <a:buFont typeface="Times New Roman" panose="020206030504050203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MS Word</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07135" marR="0" lvl="2" indent="-252095" algn="l" rtl="0">
              <a:lnSpc>
                <a:spcPct val="100000"/>
              </a:lnSpc>
              <a:spcBef>
                <a:spcPts val="435"/>
              </a:spcBef>
              <a:spcAft>
                <a:spcPts val="0"/>
              </a:spcAft>
              <a:buClr>
                <a:srgbClr val="009900"/>
              </a:buClr>
              <a:buSzPts val="1558"/>
              <a:buFont typeface="Arimo" panose="020B0604020202020204"/>
              <a:buChar char=""/>
            </a:pPr>
            <a:r>
              <a:rPr lang="en-US" sz="2050" b="0" i="0" u="none" strike="noStrike" cap="none">
                <a:solidFill>
                  <a:schemeClr val="dk1"/>
                </a:solidFill>
                <a:latin typeface="Arial" panose="020B0604020202020204"/>
                <a:ea typeface="Arial" panose="020B0604020202020204"/>
                <a:cs typeface="Arial" panose="020B0604020202020204"/>
                <a:sym typeface="Arial" panose="020B0604020202020204"/>
              </a:rPr>
              <a:t>One thread for spell checking</a:t>
            </a:r>
            <a:endParaRPr sz="20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07135" marR="0" lvl="2" indent="-252095" algn="l" rtl="0">
              <a:lnSpc>
                <a:spcPct val="100000"/>
              </a:lnSpc>
              <a:spcBef>
                <a:spcPts val="420"/>
              </a:spcBef>
              <a:spcAft>
                <a:spcPts val="0"/>
              </a:spcAft>
              <a:buClr>
                <a:srgbClr val="009900"/>
              </a:buClr>
              <a:buSzPts val="1558"/>
              <a:buFont typeface="Arimo" panose="020B0604020202020204"/>
              <a:buChar char=""/>
            </a:pPr>
            <a:r>
              <a:rPr lang="en-US" sz="2050" b="0" i="0" u="none" strike="noStrike" cap="none">
                <a:solidFill>
                  <a:schemeClr val="dk1"/>
                </a:solidFill>
                <a:latin typeface="Arial" panose="020B0604020202020204"/>
                <a:ea typeface="Arial" panose="020B0604020202020204"/>
                <a:cs typeface="Arial" panose="020B0604020202020204"/>
                <a:sym typeface="Arial" panose="020B0604020202020204"/>
              </a:rPr>
              <a:t>One thread for output of keystrokes</a:t>
            </a:r>
            <a:endParaRPr sz="20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90525" marR="800735" lvl="0" indent="-378460" algn="l" rtl="0">
              <a:lnSpc>
                <a:spcPct val="80000"/>
              </a:lnSpc>
              <a:spcBef>
                <a:spcPts val="1150"/>
              </a:spcBef>
              <a:spcAft>
                <a:spcPts val="0"/>
              </a:spcAft>
              <a:buClr>
                <a:srgbClr val="993300"/>
              </a:buClr>
              <a:buSzPts val="2448"/>
              <a:buFont typeface="Times New Roman" panose="02020603050405020304"/>
              <a:buChar char=""/>
            </a:pPr>
            <a:r>
              <a:rPr lang="en-US" sz="2750">
                <a:solidFill>
                  <a:schemeClr val="dk1"/>
                </a:solidFill>
                <a:latin typeface="Arial" panose="020B0604020202020204"/>
                <a:ea typeface="Arial" panose="020B0604020202020204"/>
                <a:cs typeface="Arial" panose="020B0604020202020204"/>
                <a:sym typeface="Arial" panose="020B0604020202020204"/>
              </a:rPr>
              <a:t>Process creation is heavy-weight while  thread creation is light-weight</a:t>
            </a:r>
            <a:endParaRPr sz="275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490"/>
              </a:spcBef>
              <a:spcAft>
                <a:spcPts val="0"/>
              </a:spcAft>
              <a:buClr>
                <a:srgbClr val="993300"/>
              </a:buClr>
              <a:buSzPts val="2448"/>
              <a:buFont typeface="Times New Roman" panose="02020603050405020304"/>
              <a:buChar char=""/>
            </a:pPr>
            <a:r>
              <a:rPr lang="en-US" sz="2750">
                <a:solidFill>
                  <a:schemeClr val="dk1"/>
                </a:solidFill>
                <a:latin typeface="Arial" panose="020B0604020202020204"/>
                <a:ea typeface="Arial" panose="020B0604020202020204"/>
                <a:cs typeface="Arial" panose="020B0604020202020204"/>
                <a:sym typeface="Arial" panose="020B0604020202020204"/>
              </a:rPr>
              <a:t>Increases efficiency</a:t>
            </a:r>
            <a:endParaRPr sz="275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490"/>
              </a:spcBef>
              <a:spcAft>
                <a:spcPts val="0"/>
              </a:spcAft>
              <a:buClr>
                <a:srgbClr val="993300"/>
              </a:buClr>
              <a:buSzPts val="2448"/>
              <a:buFont typeface="Times New Roman" panose="02020603050405020304"/>
              <a:buChar char=""/>
            </a:pPr>
            <a:r>
              <a:rPr lang="en-US" sz="2750">
                <a:solidFill>
                  <a:schemeClr val="dk1"/>
                </a:solidFill>
                <a:latin typeface="Arial" panose="020B0604020202020204"/>
                <a:ea typeface="Arial" panose="020B0604020202020204"/>
                <a:cs typeface="Arial" panose="020B0604020202020204"/>
                <a:sym typeface="Arial" panose="020B0604020202020204"/>
              </a:rPr>
              <a:t>Kernels are generally multithreaded</a:t>
            </a:r>
            <a:endParaRPr sz="275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775" name="Shape 775"/>
        <p:cNvGrpSpPr/>
        <p:nvPr/>
      </p:nvGrpSpPr>
      <p:grpSpPr>
        <a:xfrm>
          <a:off x="0" y="0"/>
          <a:ext cx="0" cy="0"/>
          <a:chOff x="0" y="0"/>
          <a:chExt cx="0" cy="0"/>
        </a:xfrm>
      </p:grpSpPr>
      <p:sp>
        <p:nvSpPr>
          <p:cNvPr id="776" name="Google Shape;776;p40"/>
          <p:cNvSpPr txBox="1"/>
          <p:nvPr>
            <p:ph type="ctrTitle"/>
          </p:nvPr>
        </p:nvSpPr>
        <p:spPr>
          <a:xfrm>
            <a:off x="4281844" y="441461"/>
            <a:ext cx="1494710" cy="561340"/>
          </a:xfrm>
          <a:prstGeom prst="rect">
            <a:avLst/>
          </a:prstGeom>
          <a:noFill/>
          <a:ln>
            <a:noFill/>
          </a:ln>
        </p:spPr>
        <p:txBody>
          <a:bodyPr spcFirstLastPara="1" wrap="square" lIns="0" tIns="14600" rIns="0" bIns="0" anchor="t" anchorCtr="0">
            <a:spAutoFit/>
          </a:bodyPr>
          <a:lstStyle/>
          <a:p>
            <a:pPr marL="15240" lvl="0" indent="0" algn="l" rtl="0">
              <a:lnSpc>
                <a:spcPct val="100000"/>
              </a:lnSpc>
              <a:spcBef>
                <a:spcPts val="0"/>
              </a:spcBef>
              <a:spcAft>
                <a:spcPts val="0"/>
              </a:spcAft>
              <a:buNone/>
            </a:pPr>
            <a:r>
              <a:rPr lang="en-US"/>
              <a:t>Output</a:t>
            </a:r>
            <a:endParaRPr lang="en-US"/>
          </a:p>
        </p:txBody>
      </p:sp>
      <p:sp>
        <p:nvSpPr>
          <p:cNvPr id="777" name="Google Shape;777;p40"/>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778" name="Google Shape;778;p40"/>
          <p:cNvSpPr txBox="1"/>
          <p:nvPr/>
        </p:nvSpPr>
        <p:spPr>
          <a:xfrm>
            <a:off x="1845041" y="2427187"/>
            <a:ext cx="5268595" cy="966469"/>
          </a:xfrm>
          <a:prstGeom prst="rect">
            <a:avLst/>
          </a:prstGeom>
          <a:noFill/>
          <a:ln>
            <a:noFill/>
          </a:ln>
        </p:spPr>
        <p:txBody>
          <a:bodyPr spcFirstLastPara="1" wrap="square" lIns="0" tIns="10775" rIns="0" bIns="0" anchor="t" anchorCtr="0">
            <a:spAutoFit/>
          </a:bodyPr>
          <a:lstStyle/>
          <a:p>
            <a:pPr marL="12700" marR="5080" lvl="0" indent="0" algn="l" rtl="0">
              <a:lnSpc>
                <a:spcPct val="101000"/>
              </a:lnSpc>
              <a:spcBef>
                <a:spcPts val="0"/>
              </a:spcBef>
              <a:spcAft>
                <a:spcPts val="0"/>
              </a:spcAft>
              <a:buNone/>
            </a:pPr>
            <a:r>
              <a:rPr lang="en-US" sz="3050">
                <a:solidFill>
                  <a:srgbClr val="0000FF"/>
                </a:solidFill>
                <a:latin typeface="Arial" panose="020B0604020202020204"/>
                <a:ea typeface="Arial" panose="020B0604020202020204"/>
                <a:cs typeface="Arial" panose="020B0604020202020204"/>
                <a:sym typeface="Arial" panose="020B0604020202020204"/>
              </a:rPr>
              <a:t>Created new thread (4) ...  Hello from new thread - got 11</a:t>
            </a:r>
            <a:endParaRPr sz="305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782" name="Shape 782"/>
        <p:cNvGrpSpPr/>
        <p:nvPr/>
      </p:nvGrpSpPr>
      <p:grpSpPr>
        <a:xfrm>
          <a:off x="0" y="0"/>
          <a:ext cx="0" cy="0"/>
          <a:chOff x="0" y="0"/>
          <a:chExt cx="0" cy="0"/>
        </a:xfrm>
      </p:grpSpPr>
      <p:sp>
        <p:nvSpPr>
          <p:cNvPr id="783" name="Google Shape;783;p41"/>
          <p:cNvSpPr txBox="1"/>
          <p:nvPr>
            <p:ph type="title"/>
          </p:nvPr>
        </p:nvSpPr>
        <p:spPr>
          <a:xfrm>
            <a:off x="3925404" y="441461"/>
            <a:ext cx="2207260"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Questions</a:t>
            </a:r>
            <a:endParaRPr lang="en-US"/>
          </a:p>
        </p:txBody>
      </p:sp>
      <p:sp>
        <p:nvSpPr>
          <p:cNvPr id="784" name="Google Shape;784;p41"/>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785" name="Google Shape;785;p41"/>
          <p:cNvSpPr txBox="1"/>
          <p:nvPr/>
        </p:nvSpPr>
        <p:spPr>
          <a:xfrm>
            <a:off x="974867" y="1496063"/>
            <a:ext cx="8493125" cy="4880610"/>
          </a:xfrm>
          <a:prstGeom prst="rect">
            <a:avLst/>
          </a:prstGeom>
          <a:noFill/>
          <a:ln>
            <a:noFill/>
          </a:ln>
        </p:spPr>
        <p:txBody>
          <a:bodyPr spcFirstLastPara="1" wrap="square" lIns="0" tIns="11425" rIns="0" bIns="0" anchor="t" anchorCtr="0">
            <a:spAutoFit/>
          </a:bodyPr>
          <a:lstStyle/>
          <a:p>
            <a:pPr marL="390525" marR="625475" lvl="0" indent="-378460" algn="l" rtl="0">
              <a:lnSpc>
                <a:spcPct val="101000"/>
              </a:lnSpc>
              <a:spcBef>
                <a:spcPts val="0"/>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What happens when a thread calls an  exit() function?</a:t>
            </a:r>
            <a:endParaRPr sz="3500">
              <a:solidFill>
                <a:schemeClr val="dk1"/>
              </a:solidFill>
              <a:latin typeface="Arial" panose="020B0604020202020204"/>
              <a:ea typeface="Arial" panose="020B0604020202020204"/>
              <a:cs typeface="Arial" panose="020B0604020202020204"/>
              <a:sym typeface="Arial" panose="020B0604020202020204"/>
            </a:endParaRPr>
          </a:p>
          <a:p>
            <a:pPr marL="390525" marR="1397635" lvl="0" indent="-378460" algn="l" rtl="0">
              <a:lnSpc>
                <a:spcPct val="101000"/>
              </a:lnSpc>
              <a:spcBef>
                <a:spcPts val="1475"/>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Can a function that is a part of the  program be called from a thread?</a:t>
            </a:r>
            <a:endParaRPr sz="3500">
              <a:solidFill>
                <a:schemeClr val="dk1"/>
              </a:solidFill>
              <a:latin typeface="Arial" panose="020B0604020202020204"/>
              <a:ea typeface="Arial" panose="020B0604020202020204"/>
              <a:cs typeface="Arial" panose="020B0604020202020204"/>
              <a:sym typeface="Arial" panose="020B0604020202020204"/>
            </a:endParaRPr>
          </a:p>
          <a:p>
            <a:pPr marL="390525" marR="5080" lvl="0" indent="-378460" algn="l" rtl="0">
              <a:lnSpc>
                <a:spcPct val="100000"/>
              </a:lnSpc>
              <a:spcBef>
                <a:spcPts val="1490"/>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What happens when you call a fork() in a  thread?</a:t>
            </a:r>
            <a:endParaRPr sz="3500">
              <a:solidFill>
                <a:schemeClr val="dk1"/>
              </a:solidFill>
              <a:latin typeface="Arial" panose="020B0604020202020204"/>
              <a:ea typeface="Arial" panose="020B0604020202020204"/>
              <a:cs typeface="Arial" panose="020B0604020202020204"/>
              <a:sym typeface="Arial" panose="020B0604020202020204"/>
            </a:endParaRPr>
          </a:p>
          <a:p>
            <a:pPr marL="390525" marR="1397635" lvl="0" indent="-378460" algn="l" rtl="0">
              <a:lnSpc>
                <a:spcPct val="101000"/>
              </a:lnSpc>
              <a:spcBef>
                <a:spcPts val="1475"/>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What happens when you call  pthread_exit() in the main thread?</a:t>
            </a:r>
            <a:endParaRPr sz="35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789" name="Shape 789"/>
        <p:cNvGrpSpPr/>
        <p:nvPr/>
      </p:nvGrpSpPr>
      <p:grpSpPr>
        <a:xfrm>
          <a:off x="0" y="0"/>
          <a:ext cx="0" cy="0"/>
          <a:chOff x="0" y="0"/>
          <a:chExt cx="0" cy="0"/>
        </a:xfrm>
      </p:grpSpPr>
      <p:sp>
        <p:nvSpPr>
          <p:cNvPr id="790" name="Google Shape;790;p42"/>
          <p:cNvSpPr/>
          <p:nvPr/>
        </p:nvSpPr>
        <p:spPr>
          <a:xfrm>
            <a:off x="376427" y="419100"/>
            <a:ext cx="9681900" cy="72390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1" name="Google Shape;791;p42"/>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795" name="Shape 795"/>
        <p:cNvGrpSpPr/>
        <p:nvPr/>
      </p:nvGrpSpPr>
      <p:grpSpPr>
        <a:xfrm>
          <a:off x="0" y="0"/>
          <a:ext cx="0" cy="0"/>
          <a:chOff x="0" y="0"/>
          <a:chExt cx="0" cy="0"/>
        </a:xfrm>
      </p:grpSpPr>
      <p:sp>
        <p:nvSpPr>
          <p:cNvPr id="796" name="Google Shape;796;p43"/>
          <p:cNvSpPr txBox="1"/>
          <p:nvPr>
            <p:ph type="title"/>
          </p:nvPr>
        </p:nvSpPr>
        <p:spPr>
          <a:xfrm>
            <a:off x="4281844" y="441461"/>
            <a:ext cx="1494710" cy="561340"/>
          </a:xfrm>
          <a:prstGeom prst="rect">
            <a:avLst/>
          </a:prstGeom>
          <a:noFill/>
          <a:ln>
            <a:noFill/>
          </a:ln>
        </p:spPr>
        <p:txBody>
          <a:bodyPr spcFirstLastPara="1" wrap="square" lIns="0" tIns="14600" rIns="0" bIns="0" anchor="t" anchorCtr="0">
            <a:spAutoFit/>
          </a:bodyPr>
          <a:lstStyle/>
          <a:p>
            <a:pPr marL="15240" lvl="0" indent="0" algn="l" rtl="0">
              <a:lnSpc>
                <a:spcPct val="100000"/>
              </a:lnSpc>
              <a:spcBef>
                <a:spcPts val="0"/>
              </a:spcBef>
              <a:spcAft>
                <a:spcPts val="0"/>
              </a:spcAft>
              <a:buNone/>
            </a:pPr>
            <a:r>
              <a:rPr lang="en-US"/>
              <a:t>Output</a:t>
            </a:r>
            <a:endParaRPr lang="en-US"/>
          </a:p>
        </p:txBody>
      </p:sp>
      <p:sp>
        <p:nvSpPr>
          <p:cNvPr id="797" name="Google Shape;797;p43"/>
          <p:cNvSpPr/>
          <p:nvPr/>
        </p:nvSpPr>
        <p:spPr>
          <a:xfrm>
            <a:off x="1126251" y="2646378"/>
            <a:ext cx="8460644" cy="1336002"/>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8" name="Google Shape;798;p43"/>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802" name="Shape 802"/>
        <p:cNvGrpSpPr/>
        <p:nvPr/>
      </p:nvGrpSpPr>
      <p:grpSpPr>
        <a:xfrm>
          <a:off x="0" y="0"/>
          <a:ext cx="0" cy="0"/>
          <a:chOff x="0" y="0"/>
          <a:chExt cx="0" cy="0"/>
        </a:xfrm>
      </p:grpSpPr>
      <p:sp>
        <p:nvSpPr>
          <p:cNvPr id="803" name="Google Shape;803;p44"/>
          <p:cNvSpPr/>
          <p:nvPr/>
        </p:nvSpPr>
        <p:spPr>
          <a:xfrm>
            <a:off x="502689" y="203445"/>
            <a:ext cx="9052500" cy="74157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4" name="Google Shape;804;p44"/>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808" name="Shape 808"/>
        <p:cNvGrpSpPr/>
        <p:nvPr/>
      </p:nvGrpSpPr>
      <p:grpSpPr>
        <a:xfrm>
          <a:off x="0" y="0"/>
          <a:ext cx="0" cy="0"/>
          <a:chOff x="0" y="0"/>
          <a:chExt cx="0" cy="0"/>
        </a:xfrm>
      </p:grpSpPr>
      <p:sp>
        <p:nvSpPr>
          <p:cNvPr id="809" name="Google Shape;809;p45"/>
          <p:cNvSpPr txBox="1"/>
          <p:nvPr>
            <p:ph type="title"/>
          </p:nvPr>
        </p:nvSpPr>
        <p:spPr>
          <a:xfrm>
            <a:off x="4281844" y="441461"/>
            <a:ext cx="1494710" cy="561340"/>
          </a:xfrm>
          <a:prstGeom prst="rect">
            <a:avLst/>
          </a:prstGeom>
          <a:noFill/>
          <a:ln>
            <a:noFill/>
          </a:ln>
        </p:spPr>
        <p:txBody>
          <a:bodyPr spcFirstLastPara="1" wrap="square" lIns="0" tIns="14600" rIns="0" bIns="0" anchor="t" anchorCtr="0">
            <a:spAutoFit/>
          </a:bodyPr>
          <a:lstStyle/>
          <a:p>
            <a:pPr marL="15240" lvl="0" indent="0" algn="l" rtl="0">
              <a:lnSpc>
                <a:spcPct val="100000"/>
              </a:lnSpc>
              <a:spcBef>
                <a:spcPts val="0"/>
              </a:spcBef>
              <a:spcAft>
                <a:spcPts val="0"/>
              </a:spcAft>
              <a:buNone/>
            </a:pPr>
            <a:r>
              <a:rPr lang="en-US"/>
              <a:t>Output</a:t>
            </a:r>
            <a:endParaRPr lang="en-US"/>
          </a:p>
        </p:txBody>
      </p:sp>
      <p:sp>
        <p:nvSpPr>
          <p:cNvPr id="810" name="Google Shape;810;p45"/>
          <p:cNvSpPr/>
          <p:nvPr/>
        </p:nvSpPr>
        <p:spPr>
          <a:xfrm>
            <a:off x="2292095" y="2430779"/>
            <a:ext cx="5475732" cy="1854708"/>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1" name="Google Shape;811;p45"/>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815" name="Shape 815"/>
        <p:cNvGrpSpPr/>
        <p:nvPr/>
      </p:nvGrpSpPr>
      <p:grpSpPr>
        <a:xfrm>
          <a:off x="0" y="0"/>
          <a:ext cx="0" cy="0"/>
          <a:chOff x="0" y="0"/>
          <a:chExt cx="0" cy="0"/>
        </a:xfrm>
      </p:grpSpPr>
      <p:sp>
        <p:nvSpPr>
          <p:cNvPr id="816" name="Google Shape;816;p46"/>
          <p:cNvSpPr txBox="1"/>
          <p:nvPr>
            <p:ph type="title"/>
          </p:nvPr>
        </p:nvSpPr>
        <p:spPr>
          <a:xfrm>
            <a:off x="3192160" y="441461"/>
            <a:ext cx="367347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Practice Problem</a:t>
            </a:r>
            <a:endParaRPr lang="en-US"/>
          </a:p>
        </p:txBody>
      </p:sp>
      <p:sp>
        <p:nvSpPr>
          <p:cNvPr id="817" name="Google Shape;817;p46"/>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18" name="Google Shape;818;p46"/>
          <p:cNvSpPr txBox="1"/>
          <p:nvPr/>
        </p:nvSpPr>
        <p:spPr>
          <a:xfrm>
            <a:off x="974832" y="1444297"/>
            <a:ext cx="8731250" cy="4476750"/>
          </a:xfrm>
          <a:prstGeom prst="rect">
            <a:avLst/>
          </a:prstGeom>
          <a:noFill/>
          <a:ln>
            <a:noFill/>
          </a:ln>
        </p:spPr>
        <p:txBody>
          <a:bodyPr spcFirstLastPara="1" wrap="square" lIns="0" tIns="69200" rIns="0" bIns="0" anchor="t" anchorCtr="0">
            <a:spAutoFit/>
          </a:bodyPr>
          <a:lstStyle/>
          <a:p>
            <a:pPr marL="12700" marR="5080" lvl="0" indent="0" algn="l" rtl="0">
              <a:lnSpc>
                <a:spcPct val="81000"/>
              </a:lnSpc>
              <a:spcBef>
                <a:spcPts val="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Write a program in which you are going to create a thread. The main thread will  pass an integer value N to the newly spawned thread. This thread will sum the  numbers starting from 1 till the number N. The main thread will display the updated  </a:t>
            </a:r>
            <a:r>
              <a:rPr lang="en-US" sz="1850">
                <a:solidFill>
                  <a:schemeClr val="dk1"/>
                </a:solidFill>
                <a:latin typeface="Courier New" panose="02070309020205020404"/>
                <a:ea typeface="Courier New" panose="02070309020205020404"/>
                <a:cs typeface="Courier New" panose="02070309020205020404"/>
                <a:sym typeface="Courier New" panose="02070309020205020404"/>
              </a:rPr>
              <a:t>sum</a:t>
            </a:r>
            <a:r>
              <a:rPr lang="en-US" sz="1850">
                <a:solidFill>
                  <a:schemeClr val="dk1"/>
                </a:solidFill>
                <a:latin typeface="Arial" panose="020B0604020202020204"/>
                <a:ea typeface="Arial" panose="020B0604020202020204"/>
                <a:cs typeface="Arial" panose="020B0604020202020204"/>
                <a:sym typeface="Arial" panose="020B0604020202020204"/>
              </a:rPr>
              <a:t>. Remember that the main thread will have to wait for the spawned thread to  complete its work.</a:t>
            </a:r>
            <a:endParaRPr sz="185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295"/>
              </a:spcBef>
              <a:spcAft>
                <a:spcPts val="0"/>
              </a:spcAft>
              <a:buNone/>
            </a:pPr>
            <a:r>
              <a:rPr lang="en-US" sz="1400" b="1">
                <a:solidFill>
                  <a:srgbClr val="FF0000"/>
                </a:solidFill>
                <a:latin typeface="Arial" panose="020B0604020202020204"/>
                <a:ea typeface="Arial" panose="020B0604020202020204"/>
                <a:cs typeface="Arial" panose="020B0604020202020204"/>
                <a:sym typeface="Arial" panose="020B0604020202020204"/>
              </a:rPr>
              <a:t>SKELETON:</a:t>
            </a:r>
            <a:endParaRPr sz="140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250"/>
              </a:spcBef>
              <a:spcAft>
                <a:spcPts val="0"/>
              </a:spcAft>
              <a:buNone/>
            </a:pPr>
            <a:r>
              <a:rPr lang="en-US" sz="1400">
                <a:solidFill>
                  <a:schemeClr val="dk1"/>
                </a:solidFill>
                <a:latin typeface="Courier New" panose="02070309020205020404"/>
                <a:ea typeface="Courier New" panose="02070309020205020404"/>
                <a:cs typeface="Courier New" panose="02070309020205020404"/>
                <a:sym typeface="Courier New" panose="02070309020205020404"/>
              </a:rPr>
              <a:t>int sum;</a:t>
            </a:r>
            <a:endParaRPr sz="1400">
              <a:solidFill>
                <a:schemeClr val="dk1"/>
              </a:solidFill>
              <a:latin typeface="Courier New" panose="02070309020205020404"/>
              <a:ea typeface="Courier New" panose="02070309020205020404"/>
              <a:cs typeface="Courier New" panose="02070309020205020404"/>
              <a:sym typeface="Courier New" panose="02070309020205020404"/>
            </a:endParaRPr>
          </a:p>
          <a:p>
            <a:pPr marL="12700" marR="5895340" lvl="0" indent="0" algn="l" rtl="0">
              <a:lnSpc>
                <a:spcPct val="117000"/>
              </a:lnSpc>
              <a:spcBef>
                <a:spcPts val="10"/>
              </a:spcBef>
              <a:spcAft>
                <a:spcPts val="0"/>
              </a:spcAft>
              <a:buNone/>
            </a:pPr>
            <a:r>
              <a:rPr lang="en-US" sz="1400">
                <a:solidFill>
                  <a:schemeClr val="dk1"/>
                </a:solidFill>
                <a:latin typeface="Courier New" panose="02070309020205020404"/>
                <a:ea typeface="Courier New" panose="02070309020205020404"/>
                <a:cs typeface="Courier New" panose="02070309020205020404"/>
                <a:sym typeface="Courier New" panose="02070309020205020404"/>
              </a:rPr>
              <a:t>void *runner(void *param);  main()</a:t>
            </a:r>
            <a:endParaRPr sz="1400">
              <a:solidFill>
                <a:schemeClr val="dk1"/>
              </a:solidFill>
              <a:latin typeface="Courier New" panose="02070309020205020404"/>
              <a:ea typeface="Courier New" panose="02070309020205020404"/>
              <a:cs typeface="Courier New" panose="02070309020205020404"/>
              <a:sym typeface="Courier New" panose="02070309020205020404"/>
            </a:endParaRPr>
          </a:p>
          <a:p>
            <a:pPr marL="12700" marR="0" lvl="0" indent="0" algn="l" rtl="0">
              <a:lnSpc>
                <a:spcPct val="100000"/>
              </a:lnSpc>
              <a:spcBef>
                <a:spcPts val="290"/>
              </a:spcBef>
              <a:spcAft>
                <a:spcPts val="0"/>
              </a:spcAft>
              <a:buNone/>
            </a:pPr>
            <a:r>
              <a:rPr lang="en-US" sz="1400">
                <a:solidFill>
                  <a:schemeClr val="dk1"/>
                </a:solidFill>
                <a:latin typeface="Courier New" panose="02070309020205020404"/>
                <a:ea typeface="Courier New" panose="02070309020205020404"/>
                <a:cs typeface="Courier New" panose="02070309020205020404"/>
                <a:sym typeface="Courier New" panose="02070309020205020404"/>
              </a:rPr>
              <a:t>{</a:t>
            </a:r>
            <a:endParaRPr sz="1400">
              <a:solidFill>
                <a:schemeClr val="dk1"/>
              </a:solidFill>
              <a:latin typeface="Courier New" panose="02070309020205020404"/>
              <a:ea typeface="Courier New" panose="02070309020205020404"/>
              <a:cs typeface="Courier New" panose="02070309020205020404"/>
              <a:sym typeface="Courier New" panose="02070309020205020404"/>
            </a:endParaRPr>
          </a:p>
          <a:p>
            <a:pPr marL="514985" marR="3550285" lvl="0" indent="0" algn="l" rtl="0">
              <a:lnSpc>
                <a:spcPct val="117000"/>
              </a:lnSpc>
              <a:spcBef>
                <a:spcPts val="10"/>
              </a:spcBef>
              <a:spcAft>
                <a:spcPts val="0"/>
              </a:spcAft>
              <a:buNone/>
            </a:pPr>
            <a:r>
              <a:rPr lang="en-US" sz="1400">
                <a:solidFill>
                  <a:schemeClr val="dk1"/>
                </a:solidFill>
                <a:latin typeface="Courier New" panose="02070309020205020404"/>
                <a:ea typeface="Courier New" panose="02070309020205020404"/>
                <a:cs typeface="Courier New" panose="02070309020205020404"/>
                <a:sym typeface="Courier New" panose="02070309020205020404"/>
              </a:rPr>
              <a:t>pthread_create(tid, attr, runner, int_arg);  Pthread_join(tid);</a:t>
            </a:r>
            <a:endParaRPr sz="1400">
              <a:solidFill>
                <a:schemeClr val="dk1"/>
              </a:solidFill>
              <a:latin typeface="Courier New" panose="02070309020205020404"/>
              <a:ea typeface="Courier New" panose="02070309020205020404"/>
              <a:cs typeface="Courier New" panose="02070309020205020404"/>
              <a:sym typeface="Courier New" panose="02070309020205020404"/>
            </a:endParaRPr>
          </a:p>
          <a:p>
            <a:pPr marL="12700" marR="0" lvl="0" indent="0" algn="l" rtl="0">
              <a:lnSpc>
                <a:spcPct val="100000"/>
              </a:lnSpc>
              <a:spcBef>
                <a:spcPts val="300"/>
              </a:spcBef>
              <a:spcAft>
                <a:spcPts val="0"/>
              </a:spcAft>
              <a:buNone/>
            </a:pPr>
            <a:r>
              <a:rPr lang="en-US" sz="1400">
                <a:solidFill>
                  <a:schemeClr val="dk1"/>
                </a:solidFill>
                <a:latin typeface="Courier New" panose="02070309020205020404"/>
                <a:ea typeface="Courier New" panose="02070309020205020404"/>
                <a:cs typeface="Courier New" panose="02070309020205020404"/>
                <a:sym typeface="Courier New" panose="02070309020205020404"/>
              </a:rPr>
              <a:t>}</a:t>
            </a:r>
            <a:endParaRPr sz="1400">
              <a:solidFill>
                <a:schemeClr val="dk1"/>
              </a:solidFill>
              <a:latin typeface="Courier New" panose="02070309020205020404"/>
              <a:ea typeface="Courier New" panose="02070309020205020404"/>
              <a:cs typeface="Courier New" panose="02070309020205020404"/>
              <a:sym typeface="Courier New" panose="02070309020205020404"/>
            </a:endParaRPr>
          </a:p>
          <a:p>
            <a:pPr marL="12700" marR="0" lvl="0" indent="0" algn="l" rtl="0">
              <a:lnSpc>
                <a:spcPct val="100000"/>
              </a:lnSpc>
              <a:spcBef>
                <a:spcPts val="290"/>
              </a:spcBef>
              <a:spcAft>
                <a:spcPts val="0"/>
              </a:spcAft>
              <a:buNone/>
            </a:pPr>
            <a:r>
              <a:rPr lang="en-US" sz="1400">
                <a:solidFill>
                  <a:schemeClr val="dk1"/>
                </a:solidFill>
                <a:latin typeface="Courier New" panose="02070309020205020404"/>
                <a:ea typeface="Courier New" panose="02070309020205020404"/>
                <a:cs typeface="Courier New" panose="02070309020205020404"/>
                <a:sym typeface="Courier New" panose="02070309020205020404"/>
              </a:rPr>
              <a:t>void * runner(void *param)</a:t>
            </a:r>
            <a:endParaRPr sz="1400">
              <a:solidFill>
                <a:schemeClr val="dk1"/>
              </a:solidFill>
              <a:latin typeface="Courier New" panose="02070309020205020404"/>
              <a:ea typeface="Courier New" panose="02070309020205020404"/>
              <a:cs typeface="Courier New" panose="02070309020205020404"/>
              <a:sym typeface="Courier New" panose="02070309020205020404"/>
            </a:endParaRPr>
          </a:p>
          <a:p>
            <a:pPr marL="12700" marR="0" lvl="0" indent="0" algn="l" rtl="0">
              <a:lnSpc>
                <a:spcPct val="100000"/>
              </a:lnSpc>
              <a:spcBef>
                <a:spcPts val="300"/>
              </a:spcBef>
              <a:spcAft>
                <a:spcPts val="0"/>
              </a:spcAft>
              <a:buNone/>
            </a:pPr>
            <a:r>
              <a:rPr lang="en-US" sz="1400">
                <a:solidFill>
                  <a:schemeClr val="dk1"/>
                </a:solidFill>
                <a:latin typeface="Courier New" panose="02070309020205020404"/>
                <a:ea typeface="Courier New" panose="02070309020205020404"/>
                <a:cs typeface="Courier New" panose="02070309020205020404"/>
                <a:sym typeface="Courier New" panose="02070309020205020404"/>
              </a:rPr>
              <a:t>{</a:t>
            </a:r>
            <a:endParaRPr sz="1400">
              <a:solidFill>
                <a:schemeClr val="dk1"/>
              </a:solidFill>
              <a:latin typeface="Courier New" panose="02070309020205020404"/>
              <a:ea typeface="Courier New" panose="02070309020205020404"/>
              <a:cs typeface="Courier New" panose="02070309020205020404"/>
              <a:sym typeface="Courier New" panose="02070309020205020404"/>
            </a:endParaRPr>
          </a:p>
          <a:p>
            <a:pPr marL="445135" marR="6327775" lvl="0" indent="0" algn="l" rtl="0">
              <a:lnSpc>
                <a:spcPct val="141000"/>
              </a:lnSpc>
              <a:spcBef>
                <a:spcPts val="105"/>
              </a:spcBef>
              <a:spcAft>
                <a:spcPts val="0"/>
              </a:spcAft>
              <a:buNone/>
            </a:pPr>
            <a:r>
              <a:rPr lang="en-US" sz="1400">
                <a:solidFill>
                  <a:schemeClr val="dk1"/>
                </a:solidFill>
                <a:latin typeface="Courier New" panose="02070309020205020404"/>
                <a:ea typeface="Courier New" panose="02070309020205020404"/>
                <a:cs typeface="Courier New" panose="02070309020205020404"/>
                <a:sym typeface="Courier New" panose="02070309020205020404"/>
              </a:rPr>
              <a:t>sum…  pthread_exit(sum);</a:t>
            </a:r>
            <a:endParaRPr sz="1400">
              <a:solidFill>
                <a:schemeClr val="dk1"/>
              </a:solidFill>
              <a:latin typeface="Courier New" panose="02070309020205020404"/>
              <a:ea typeface="Courier New" panose="02070309020205020404"/>
              <a:cs typeface="Courier New" panose="02070309020205020404"/>
              <a:sym typeface="Courier New" panose="02070309020205020404"/>
            </a:endParaRPr>
          </a:p>
          <a:p>
            <a:pPr marL="12700" marR="0" lvl="0" indent="0" algn="l" rtl="0">
              <a:lnSpc>
                <a:spcPct val="100000"/>
              </a:lnSpc>
              <a:spcBef>
                <a:spcPts val="170"/>
              </a:spcBef>
              <a:spcAft>
                <a:spcPts val="0"/>
              </a:spcAft>
              <a:buNone/>
            </a:pPr>
            <a:r>
              <a:rPr lang="en-US" sz="1400">
                <a:solidFill>
                  <a:schemeClr val="dk1"/>
                </a:solidFill>
                <a:latin typeface="Courier New" panose="02070309020205020404"/>
                <a:ea typeface="Courier New" panose="02070309020205020404"/>
                <a:cs typeface="Courier New" panose="02070309020205020404"/>
                <a:sym typeface="Courier New" panose="02070309020205020404"/>
              </a:rPr>
              <a:t>}</a:t>
            </a:r>
            <a:endParaRPr sz="1400">
              <a:solidFill>
                <a:schemeClr val="dk1"/>
              </a:solidFill>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822" name="Shape 822"/>
        <p:cNvGrpSpPr/>
        <p:nvPr/>
      </p:nvGrpSpPr>
      <p:grpSpPr>
        <a:xfrm>
          <a:off x="0" y="0"/>
          <a:ext cx="0" cy="0"/>
          <a:chOff x="0" y="0"/>
          <a:chExt cx="0" cy="0"/>
        </a:xfrm>
      </p:grpSpPr>
      <p:sp>
        <p:nvSpPr>
          <p:cNvPr id="823" name="Google Shape;823;p47"/>
          <p:cNvSpPr txBox="1"/>
          <p:nvPr>
            <p:ph type="title"/>
          </p:nvPr>
        </p:nvSpPr>
        <p:spPr>
          <a:xfrm>
            <a:off x="4147797" y="441461"/>
            <a:ext cx="176085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Practice</a:t>
            </a:r>
            <a:endParaRPr lang="en-US"/>
          </a:p>
        </p:txBody>
      </p:sp>
      <p:sp>
        <p:nvSpPr>
          <p:cNvPr id="824" name="Google Shape;824;p47"/>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25" name="Google Shape;825;p47"/>
          <p:cNvSpPr txBox="1"/>
          <p:nvPr/>
        </p:nvSpPr>
        <p:spPr>
          <a:xfrm>
            <a:off x="974867" y="1496063"/>
            <a:ext cx="8765540" cy="4632325"/>
          </a:xfrm>
          <a:prstGeom prst="rect">
            <a:avLst/>
          </a:prstGeom>
          <a:noFill/>
          <a:ln>
            <a:noFill/>
          </a:ln>
        </p:spPr>
        <p:txBody>
          <a:bodyPr spcFirstLastPara="1" wrap="square" lIns="0" tIns="11425" rIns="0" bIns="0" anchor="t" anchorCtr="0">
            <a:spAutoFit/>
          </a:bodyPr>
          <a:lstStyle/>
          <a:p>
            <a:pPr marL="390525" marR="728345" lvl="0" indent="-378460" algn="l" rtl="0">
              <a:lnSpc>
                <a:spcPct val="101000"/>
              </a:lnSpc>
              <a:spcBef>
                <a:spcPts val="0"/>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Write a program that gets the following  problem solved in two threads.</a:t>
            </a:r>
            <a:endParaRPr sz="3500">
              <a:solidFill>
                <a:schemeClr val="dk1"/>
              </a:solidFill>
              <a:latin typeface="Arial" panose="020B0604020202020204"/>
              <a:ea typeface="Arial" panose="020B0604020202020204"/>
              <a:cs typeface="Arial" panose="020B0604020202020204"/>
              <a:sym typeface="Arial" panose="020B0604020202020204"/>
            </a:endParaRPr>
          </a:p>
          <a:p>
            <a:pPr marL="514985" marR="0" lvl="0" indent="0" algn="l" rtl="0">
              <a:lnSpc>
                <a:spcPct val="100000"/>
              </a:lnSpc>
              <a:spcBef>
                <a:spcPts val="1340"/>
              </a:spcBef>
              <a:spcAft>
                <a:spcPts val="0"/>
              </a:spcAft>
              <a:buNone/>
            </a:pPr>
            <a:r>
              <a:rPr lang="en-US" sz="2450">
                <a:solidFill>
                  <a:srgbClr val="CC6600"/>
                </a:solidFill>
                <a:latin typeface="Times New Roman" panose="02020603050405020304"/>
                <a:ea typeface="Times New Roman" panose="02020603050405020304"/>
                <a:cs typeface="Times New Roman" panose="02020603050405020304"/>
                <a:sym typeface="Times New Roman" panose="02020603050405020304"/>
              </a:rPr>
              <a:t> </a:t>
            </a:r>
            <a:r>
              <a:rPr lang="en-US" sz="3050">
                <a:solidFill>
                  <a:schemeClr val="dk1"/>
                </a:solidFill>
                <a:latin typeface="Arial" panose="020B0604020202020204"/>
                <a:ea typeface="Arial" panose="020B0604020202020204"/>
                <a:cs typeface="Arial" panose="020B0604020202020204"/>
                <a:sym typeface="Arial" panose="020B0604020202020204"/>
              </a:rPr>
              <a:t>(3 * 10) + (5 * 4)</a:t>
            </a:r>
            <a:endParaRPr sz="3050">
              <a:solidFill>
                <a:schemeClr val="dk1"/>
              </a:solidFill>
              <a:latin typeface="Arial" panose="020B0604020202020204"/>
              <a:ea typeface="Arial" panose="020B0604020202020204"/>
              <a:cs typeface="Arial" panose="020B0604020202020204"/>
              <a:sym typeface="Arial" panose="020B0604020202020204"/>
            </a:endParaRPr>
          </a:p>
          <a:p>
            <a:pPr marL="829310" marR="781050" lvl="0" indent="-314325" algn="l" rtl="0">
              <a:lnSpc>
                <a:spcPct val="101000"/>
              </a:lnSpc>
              <a:spcBef>
                <a:spcPts val="1295"/>
              </a:spcBef>
              <a:spcAft>
                <a:spcPts val="0"/>
              </a:spcAft>
              <a:buNone/>
            </a:pPr>
            <a:r>
              <a:rPr lang="en-US" sz="2450">
                <a:solidFill>
                  <a:srgbClr val="CC6600"/>
                </a:solidFill>
                <a:latin typeface="Times New Roman" panose="02020603050405020304"/>
                <a:ea typeface="Times New Roman" panose="02020603050405020304"/>
                <a:cs typeface="Times New Roman" panose="02020603050405020304"/>
                <a:sym typeface="Times New Roman" panose="02020603050405020304"/>
              </a:rPr>
              <a:t> </a:t>
            </a:r>
            <a:r>
              <a:rPr lang="en-US" sz="3050">
                <a:solidFill>
                  <a:schemeClr val="dk1"/>
                </a:solidFill>
                <a:latin typeface="Arial" panose="020B0604020202020204"/>
                <a:ea typeface="Arial" panose="020B0604020202020204"/>
                <a:cs typeface="Arial" panose="020B0604020202020204"/>
                <a:sym typeface="Arial" panose="020B0604020202020204"/>
              </a:rPr>
              <a:t>First half via thread 1 and second half via  thread 2</a:t>
            </a:r>
            <a:endParaRPr sz="3050">
              <a:solidFill>
                <a:schemeClr val="dk1"/>
              </a:solidFill>
              <a:latin typeface="Arial" panose="020B0604020202020204"/>
              <a:ea typeface="Arial" panose="020B0604020202020204"/>
              <a:cs typeface="Arial" panose="020B0604020202020204"/>
              <a:sym typeface="Arial" panose="020B0604020202020204"/>
            </a:endParaRPr>
          </a:p>
          <a:p>
            <a:pPr marL="390525" marR="5080" lvl="0" indent="-378460" algn="l" rtl="0">
              <a:lnSpc>
                <a:spcPct val="101000"/>
              </a:lnSpc>
              <a:spcBef>
                <a:spcPts val="1470"/>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Write the program in which you will search  for the two halves of an int array for a  value, each half using one thread.</a:t>
            </a:r>
            <a:endParaRPr sz="35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829" name="Shape 829"/>
        <p:cNvGrpSpPr/>
        <p:nvPr/>
      </p:nvGrpSpPr>
      <p:grpSpPr>
        <a:xfrm>
          <a:off x="0" y="0"/>
          <a:ext cx="0" cy="0"/>
          <a:chOff x="0" y="0"/>
          <a:chExt cx="0" cy="0"/>
        </a:xfrm>
      </p:grpSpPr>
      <p:sp>
        <p:nvSpPr>
          <p:cNvPr id="830" name="Google Shape;830;p48"/>
          <p:cNvSpPr txBox="1"/>
          <p:nvPr>
            <p:ph type="title"/>
          </p:nvPr>
        </p:nvSpPr>
        <p:spPr>
          <a:xfrm>
            <a:off x="2038550" y="441461"/>
            <a:ext cx="5979160"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Non-deliverable assignment</a:t>
            </a:r>
            <a:endParaRPr lang="en-US"/>
          </a:p>
        </p:txBody>
      </p:sp>
      <p:sp>
        <p:nvSpPr>
          <p:cNvPr id="831" name="Google Shape;831;p48"/>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32" name="Google Shape;832;p48"/>
          <p:cNvSpPr txBox="1"/>
          <p:nvPr/>
        </p:nvSpPr>
        <p:spPr>
          <a:xfrm>
            <a:off x="974812" y="1395403"/>
            <a:ext cx="8872800" cy="4699500"/>
          </a:xfrm>
          <a:prstGeom prst="rect">
            <a:avLst/>
          </a:prstGeom>
          <a:noFill/>
          <a:ln>
            <a:noFill/>
          </a:ln>
        </p:spPr>
        <p:txBody>
          <a:bodyPr spcFirstLastPara="1" wrap="square" lIns="0" tIns="113025" rIns="0" bIns="0" anchor="t" anchorCtr="0">
            <a:spAutoFit/>
          </a:bodyPr>
          <a:lstStyle/>
          <a:p>
            <a:pPr marL="390525" marR="5080" lvl="0" indent="-378460" algn="l" rtl="0">
              <a:lnSpc>
                <a:spcPct val="80000"/>
              </a:lnSpc>
              <a:spcBef>
                <a:spcPts val="0"/>
              </a:spcBef>
              <a:spcAft>
                <a:spcPts val="0"/>
              </a:spcAft>
              <a:buClr>
                <a:srgbClr val="993300"/>
              </a:buClr>
              <a:buSzPts val="2937"/>
              <a:buFont typeface="Times New Roman" panose="02020603050405020304"/>
              <a:buChar char=""/>
            </a:pPr>
            <a:r>
              <a:rPr lang="en-US" sz="3300">
                <a:solidFill>
                  <a:schemeClr val="dk1"/>
                </a:solidFill>
                <a:latin typeface="Arial" panose="020B0604020202020204"/>
                <a:ea typeface="Arial" panose="020B0604020202020204"/>
                <a:cs typeface="Arial" panose="020B0604020202020204"/>
                <a:sym typeface="Arial" panose="020B0604020202020204"/>
              </a:rPr>
              <a:t>Write a program in which you create a thread  that calculates the factorial of a number n that  is input by a user. The thread attributes must  be changed are:</a:t>
            </a:r>
            <a:endParaRPr sz="3300">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545"/>
              </a:spcBef>
              <a:spcAft>
                <a:spcPts val="0"/>
              </a:spcAft>
              <a:buClr>
                <a:srgbClr val="CC6600"/>
              </a:buClr>
              <a:buSzPts val="2309"/>
              <a:buFont typeface="Times New Roman" panose="02020603050405020304"/>
              <a:buChar char=""/>
            </a:pPr>
            <a:r>
              <a:rPr lang="en-US" sz="2850" b="0" i="0" u="none" strike="noStrike" cap="none">
                <a:solidFill>
                  <a:schemeClr val="dk1"/>
                </a:solidFill>
                <a:latin typeface="Arial" panose="020B0604020202020204"/>
                <a:ea typeface="Arial" panose="020B0604020202020204"/>
                <a:cs typeface="Arial" panose="020B0604020202020204"/>
                <a:sym typeface="Arial" panose="020B0604020202020204"/>
              </a:rPr>
              <a:t>Scope</a:t>
            </a:r>
            <a:endParaRPr sz="28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530"/>
              </a:spcBef>
              <a:spcAft>
                <a:spcPts val="0"/>
              </a:spcAft>
              <a:buClr>
                <a:srgbClr val="CC6600"/>
              </a:buClr>
              <a:buSzPts val="2309"/>
              <a:buFont typeface="Times New Roman" panose="02020603050405020304"/>
              <a:buChar char=""/>
            </a:pPr>
            <a:r>
              <a:rPr lang="en-US" sz="2850" b="0" i="0" u="none" strike="noStrike" cap="none">
                <a:solidFill>
                  <a:schemeClr val="dk1"/>
                </a:solidFill>
                <a:latin typeface="Arial" panose="020B0604020202020204"/>
                <a:ea typeface="Arial" panose="020B0604020202020204"/>
                <a:cs typeface="Arial" panose="020B0604020202020204"/>
                <a:sym typeface="Arial" panose="020B0604020202020204"/>
              </a:rPr>
              <a:t>Scheduling priority</a:t>
            </a:r>
            <a:endParaRPr sz="28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90525" marR="956945" lvl="0" indent="-378460" algn="l" rtl="0">
              <a:lnSpc>
                <a:spcPct val="80000"/>
              </a:lnSpc>
              <a:spcBef>
                <a:spcPts val="1375"/>
              </a:spcBef>
              <a:spcAft>
                <a:spcPts val="0"/>
              </a:spcAft>
              <a:buClr>
                <a:srgbClr val="993300"/>
              </a:buClr>
              <a:buSzPts val="2937"/>
              <a:buFont typeface="Times New Roman" panose="02020603050405020304"/>
              <a:buChar char=""/>
            </a:pPr>
            <a:r>
              <a:rPr lang="en-US" sz="3300">
                <a:solidFill>
                  <a:schemeClr val="dk1"/>
                </a:solidFill>
                <a:latin typeface="Arial" panose="020B0604020202020204"/>
                <a:ea typeface="Arial" panose="020B0604020202020204"/>
                <a:cs typeface="Arial" panose="020B0604020202020204"/>
                <a:sym typeface="Arial" panose="020B0604020202020204"/>
              </a:rPr>
              <a:t>Writ</a:t>
            </a:r>
            <a:r>
              <a:rPr lang="en-US" sz="3300">
                <a:solidFill>
                  <a:schemeClr val="dk1"/>
                </a:solidFill>
                <a:latin typeface="Arial" panose="020B0604020202020204"/>
                <a:ea typeface="Arial" panose="020B0604020202020204"/>
                <a:cs typeface="Arial" panose="020B0604020202020204"/>
                <a:sym typeface="Arial" panose="020B0604020202020204"/>
              </a:rPr>
              <a:t>e a program that prints the first 15  numbers(starting from 1-15) each after a  delay of one second using threads</a:t>
            </a:r>
            <a:endParaRPr sz="33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585"/>
              </a:spcBef>
              <a:spcAft>
                <a:spcPts val="0"/>
              </a:spcAft>
              <a:buClr>
                <a:srgbClr val="993300"/>
              </a:buClr>
              <a:buSzPts val="2937"/>
              <a:buFont typeface="Times New Roman" panose="02020603050405020304"/>
              <a:buChar char=""/>
            </a:pPr>
            <a:r>
              <a:rPr lang="en-US" sz="3300">
                <a:solidFill>
                  <a:schemeClr val="dk1"/>
                </a:solidFill>
                <a:latin typeface="Arial" panose="020B0604020202020204"/>
                <a:ea typeface="Arial" panose="020B0604020202020204"/>
                <a:cs typeface="Arial" panose="020B0604020202020204"/>
                <a:sym typeface="Arial" panose="020B0604020202020204"/>
              </a:rPr>
              <a:t>Why do we fork when we can thread?</a:t>
            </a:r>
            <a:endParaRPr sz="33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836" name="Shape 836"/>
        <p:cNvGrpSpPr/>
        <p:nvPr/>
      </p:nvGrpSpPr>
      <p:grpSpPr>
        <a:xfrm>
          <a:off x="0" y="0"/>
          <a:ext cx="0" cy="0"/>
          <a:chOff x="0" y="0"/>
          <a:chExt cx="0" cy="0"/>
        </a:xfrm>
      </p:grpSpPr>
      <p:sp>
        <p:nvSpPr>
          <p:cNvPr id="837" name="Google Shape;837;p49"/>
          <p:cNvSpPr txBox="1"/>
          <p:nvPr>
            <p:ph type="title"/>
          </p:nvPr>
        </p:nvSpPr>
        <p:spPr>
          <a:xfrm>
            <a:off x="3931509" y="3515285"/>
            <a:ext cx="2234565" cy="1091965"/>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Example Solution</a:t>
            </a:r>
            <a:endParaRPr lang="en-US"/>
          </a:p>
        </p:txBody>
      </p:sp>
      <p:sp>
        <p:nvSpPr>
          <p:cNvPr id="838" name="Google Shape;838;p49"/>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5"/>
          <p:cNvSpPr/>
          <p:nvPr/>
        </p:nvSpPr>
        <p:spPr>
          <a:xfrm>
            <a:off x="161544" y="6946391"/>
            <a:ext cx="502920" cy="502920"/>
          </a:xfrm>
          <a:custGeom>
            <a:avLst/>
            <a:gdLst/>
            <a:ahLst/>
            <a:cxnLst/>
            <a:rect l="l" t="t" r="r" b="b"/>
            <a:pathLst>
              <a:path w="502920" h="502920" extrusionOk="0">
                <a:moveTo>
                  <a:pt x="251459" y="502919"/>
                </a:moveTo>
                <a:lnTo>
                  <a:pt x="206310" y="498862"/>
                </a:lnTo>
                <a:lnTo>
                  <a:pt x="163795" y="487165"/>
                </a:lnTo>
                <a:lnTo>
                  <a:pt x="124629" y="468545"/>
                </a:lnTo>
                <a:lnTo>
                  <a:pt x="89527" y="443716"/>
                </a:lnTo>
                <a:lnTo>
                  <a:pt x="59203" y="413392"/>
                </a:lnTo>
                <a:lnTo>
                  <a:pt x="34374" y="378290"/>
                </a:lnTo>
                <a:lnTo>
                  <a:pt x="15754" y="339124"/>
                </a:lnTo>
                <a:lnTo>
                  <a:pt x="4057" y="296609"/>
                </a:lnTo>
                <a:lnTo>
                  <a:pt x="0" y="251459"/>
                </a:lnTo>
                <a:lnTo>
                  <a:pt x="4057" y="206310"/>
                </a:lnTo>
                <a:lnTo>
                  <a:pt x="15754" y="163795"/>
                </a:lnTo>
                <a:lnTo>
                  <a:pt x="34374" y="124629"/>
                </a:lnTo>
                <a:lnTo>
                  <a:pt x="59203" y="89527"/>
                </a:lnTo>
                <a:lnTo>
                  <a:pt x="89527" y="59203"/>
                </a:lnTo>
                <a:lnTo>
                  <a:pt x="124629" y="34374"/>
                </a:lnTo>
                <a:lnTo>
                  <a:pt x="163795" y="15754"/>
                </a:lnTo>
                <a:lnTo>
                  <a:pt x="206310" y="4057"/>
                </a:lnTo>
                <a:lnTo>
                  <a:pt x="251459" y="0"/>
                </a:lnTo>
                <a:lnTo>
                  <a:pt x="296609" y="4057"/>
                </a:lnTo>
                <a:lnTo>
                  <a:pt x="339124" y="15754"/>
                </a:lnTo>
                <a:lnTo>
                  <a:pt x="378290" y="34374"/>
                </a:lnTo>
                <a:lnTo>
                  <a:pt x="413392" y="59203"/>
                </a:lnTo>
                <a:lnTo>
                  <a:pt x="443716" y="89527"/>
                </a:lnTo>
                <a:lnTo>
                  <a:pt x="468545" y="124629"/>
                </a:lnTo>
                <a:lnTo>
                  <a:pt x="487165" y="163795"/>
                </a:lnTo>
                <a:lnTo>
                  <a:pt x="498862" y="206310"/>
                </a:lnTo>
                <a:lnTo>
                  <a:pt x="502919" y="251459"/>
                </a:lnTo>
                <a:lnTo>
                  <a:pt x="498862" y="296609"/>
                </a:lnTo>
                <a:lnTo>
                  <a:pt x="487165" y="339124"/>
                </a:lnTo>
                <a:lnTo>
                  <a:pt x="468545" y="378290"/>
                </a:lnTo>
                <a:lnTo>
                  <a:pt x="443716" y="413392"/>
                </a:lnTo>
                <a:lnTo>
                  <a:pt x="413392" y="443716"/>
                </a:lnTo>
                <a:lnTo>
                  <a:pt x="378290" y="468545"/>
                </a:lnTo>
                <a:lnTo>
                  <a:pt x="339124" y="487165"/>
                </a:lnTo>
                <a:lnTo>
                  <a:pt x="296609" y="498862"/>
                </a:lnTo>
                <a:lnTo>
                  <a:pt x="251459" y="502919"/>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 name="Google Shape;80;p5"/>
          <p:cNvSpPr txBox="1"/>
          <p:nvPr>
            <p:ph type="title"/>
          </p:nvPr>
        </p:nvSpPr>
        <p:spPr>
          <a:xfrm>
            <a:off x="3864344" y="247797"/>
            <a:ext cx="2802890" cy="59626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750">
                <a:solidFill>
                  <a:srgbClr val="0070BF"/>
                </a:solidFill>
              </a:rPr>
              <a:t>Introduction</a:t>
            </a:r>
            <a:endParaRPr sz="3750"/>
          </a:p>
        </p:txBody>
      </p:sp>
      <p:sp>
        <p:nvSpPr>
          <p:cNvPr id="81" name="Google Shape;81;p5"/>
          <p:cNvSpPr txBox="1"/>
          <p:nvPr/>
        </p:nvSpPr>
        <p:spPr>
          <a:xfrm>
            <a:off x="1093724" y="7039050"/>
            <a:ext cx="2503170" cy="243840"/>
          </a:xfrm>
          <a:prstGeom prst="rect">
            <a:avLst/>
          </a:prstGeom>
          <a:noFill/>
          <a:ln>
            <a:noFill/>
          </a:ln>
        </p:spPr>
        <p:txBody>
          <a:bodyPr spcFirstLastPara="1" wrap="square" lIns="0" tIns="0" rIns="0" bIns="0" anchor="t" anchorCtr="0">
            <a:spAutoFit/>
          </a:bodyPr>
          <a:lstStyle/>
          <a:p>
            <a:pPr marL="12700" marR="0" lvl="0" indent="0" algn="l" rtl="0">
              <a:lnSpc>
                <a:spcPct val="119000"/>
              </a:lnSpc>
              <a:spcBef>
                <a:spcPts val="0"/>
              </a:spcBef>
              <a:spcAft>
                <a:spcPts val="0"/>
              </a:spcAft>
              <a:buNone/>
            </a:pPr>
            <a:r>
              <a:rPr lang="en-US" sz="1500">
                <a:solidFill>
                  <a:srgbClr val="999900"/>
                </a:solidFill>
                <a:latin typeface="Arial" panose="020B0604020202020204"/>
                <a:ea typeface="Arial" panose="020B0604020202020204"/>
                <a:cs typeface="Arial" panose="020B0604020202020204"/>
                <a:sym typeface="Arial" panose="020B0604020202020204"/>
              </a:rPr>
              <a:t>CS-2006 Operating Systems</a:t>
            </a:r>
            <a:endParaRPr sz="1500">
              <a:solidFill>
                <a:schemeClr val="dk1"/>
              </a:solidFill>
              <a:latin typeface="Arial" panose="020B0604020202020204"/>
              <a:ea typeface="Arial" panose="020B0604020202020204"/>
              <a:cs typeface="Arial" panose="020B0604020202020204"/>
              <a:sym typeface="Arial" panose="020B0604020202020204"/>
            </a:endParaRPr>
          </a:p>
        </p:txBody>
      </p:sp>
      <p:sp>
        <p:nvSpPr>
          <p:cNvPr id="82" name="Google Shape;82;p5"/>
          <p:cNvSpPr txBox="1"/>
          <p:nvPr/>
        </p:nvSpPr>
        <p:spPr>
          <a:xfrm>
            <a:off x="316991" y="7077995"/>
            <a:ext cx="191135" cy="247015"/>
          </a:xfrm>
          <a:prstGeom prst="rect">
            <a:avLst/>
          </a:prstGeom>
          <a:noFill/>
          <a:ln>
            <a:noFill/>
          </a:ln>
        </p:spPr>
        <p:txBody>
          <a:bodyPr spcFirstLastPara="1" wrap="square" lIns="0" tIns="62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500">
                <a:solidFill>
                  <a:srgbClr val="FFFFFF"/>
                </a:solidFill>
                <a:latin typeface="Arial" panose="020B0604020202020204"/>
                <a:ea typeface="Arial" panose="020B0604020202020204"/>
                <a:cs typeface="Arial" panose="020B0604020202020204"/>
                <a:sym typeface="Arial" panose="020B0604020202020204"/>
              </a:rPr>
            </a:fld>
            <a:endParaRPr sz="1500">
              <a:solidFill>
                <a:schemeClr val="dk1"/>
              </a:solidFill>
              <a:latin typeface="Arial" panose="020B0604020202020204"/>
              <a:ea typeface="Arial" panose="020B0604020202020204"/>
              <a:cs typeface="Arial" panose="020B0604020202020204"/>
              <a:sym typeface="Arial" panose="020B0604020202020204"/>
            </a:endParaRPr>
          </a:p>
        </p:txBody>
      </p:sp>
      <p:sp>
        <p:nvSpPr>
          <p:cNvPr id="83" name="Google Shape;83;p5"/>
          <p:cNvSpPr txBox="1"/>
          <p:nvPr/>
        </p:nvSpPr>
        <p:spPr>
          <a:xfrm>
            <a:off x="4816890" y="7436195"/>
            <a:ext cx="103505" cy="18224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100" b="1">
                <a:solidFill>
                  <a:srgbClr val="006699"/>
                </a:solidFill>
                <a:latin typeface="Arial" panose="020B0604020202020204"/>
                <a:ea typeface="Arial" panose="020B0604020202020204"/>
                <a:cs typeface="Arial" panose="020B0604020202020204"/>
                <a:sym typeface="Arial" panose="020B0604020202020204"/>
              </a:rPr>
              <a:t>5</a:t>
            </a:r>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84" name="Google Shape;84;p5"/>
          <p:cNvSpPr txBox="1"/>
          <p:nvPr/>
        </p:nvSpPr>
        <p:spPr>
          <a:xfrm>
            <a:off x="974867" y="1307966"/>
            <a:ext cx="8512175" cy="5094605"/>
          </a:xfrm>
          <a:prstGeom prst="rect">
            <a:avLst/>
          </a:prstGeom>
          <a:noFill/>
          <a:ln>
            <a:noFill/>
          </a:ln>
        </p:spPr>
        <p:txBody>
          <a:bodyPr spcFirstLastPara="1" wrap="square" lIns="0" tIns="202550" rIns="0" bIns="0" anchor="t" anchorCtr="0">
            <a:spAutoFit/>
          </a:bodyPr>
          <a:lstStyle/>
          <a:p>
            <a:pPr marL="683260" marR="0" lvl="0" indent="-671195" algn="l" rtl="0">
              <a:lnSpc>
                <a:spcPct val="100000"/>
              </a:lnSpc>
              <a:spcBef>
                <a:spcPts val="0"/>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Each process has</a:t>
            </a:r>
            <a:endParaRPr sz="3500">
              <a:solidFill>
                <a:schemeClr val="dk1"/>
              </a:solidFill>
              <a:latin typeface="Arial" panose="020B0604020202020204"/>
              <a:ea typeface="Arial" panose="020B0604020202020204"/>
              <a:cs typeface="Arial" panose="020B0604020202020204"/>
              <a:sym typeface="Arial" panose="020B0604020202020204"/>
            </a:endParaRPr>
          </a:p>
          <a:p>
            <a:pPr marL="1101725" marR="0" lvl="1" indent="-587375" algn="l" rtl="0">
              <a:lnSpc>
                <a:spcPct val="100000"/>
              </a:lnSpc>
              <a:spcBef>
                <a:spcPts val="1500"/>
              </a:spcBef>
              <a:spcAft>
                <a:spcPts val="0"/>
              </a:spcAft>
              <a:buClr>
                <a:srgbClr val="CC6600"/>
              </a:buClr>
              <a:buSzPts val="2800"/>
              <a:buFont typeface="Arial" panose="020B0604020202020204"/>
              <a:buAutoNum type="arabicPeriod"/>
            </a:pPr>
            <a:r>
              <a:rPr lang="en-US" sz="3500" b="0" i="0" u="none" strike="noStrike" cap="none">
                <a:solidFill>
                  <a:schemeClr val="dk1"/>
                </a:solidFill>
                <a:latin typeface="Arial" panose="020B0604020202020204"/>
                <a:ea typeface="Arial" panose="020B0604020202020204"/>
                <a:cs typeface="Arial" panose="020B0604020202020204"/>
                <a:sym typeface="Arial" panose="020B0604020202020204"/>
              </a:rPr>
              <a:t>Own Address Space</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01725" marR="0" lvl="1" indent="-587375" algn="l" rtl="0">
              <a:lnSpc>
                <a:spcPct val="100000"/>
              </a:lnSpc>
              <a:spcBef>
                <a:spcPts val="1510"/>
              </a:spcBef>
              <a:spcAft>
                <a:spcPts val="0"/>
              </a:spcAft>
              <a:buClr>
                <a:srgbClr val="CC6600"/>
              </a:buClr>
              <a:buSzPts val="2800"/>
              <a:buFont typeface="Arial" panose="020B0604020202020204"/>
              <a:buAutoNum type="arabicPeriod"/>
            </a:pPr>
            <a:r>
              <a:rPr lang="en-US" sz="3500" b="0" i="0" u="none" strike="noStrike" cap="none">
                <a:solidFill>
                  <a:schemeClr val="dk1"/>
                </a:solidFill>
                <a:latin typeface="Arial" panose="020B0604020202020204"/>
                <a:ea typeface="Arial" panose="020B0604020202020204"/>
                <a:cs typeface="Arial" panose="020B0604020202020204"/>
                <a:sym typeface="Arial" panose="020B0604020202020204"/>
              </a:rPr>
              <a:t>Single thread of control</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3260" marR="0" lvl="0" indent="-671195" algn="l" rtl="0">
              <a:lnSpc>
                <a:spcPct val="100000"/>
              </a:lnSpc>
              <a:spcBef>
                <a:spcPts val="1500"/>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A process model has two concepts:</a:t>
            </a:r>
            <a:endParaRPr sz="3500">
              <a:solidFill>
                <a:schemeClr val="dk1"/>
              </a:solidFill>
              <a:latin typeface="Arial" panose="020B0604020202020204"/>
              <a:ea typeface="Arial" panose="020B0604020202020204"/>
              <a:cs typeface="Arial" panose="020B0604020202020204"/>
              <a:sym typeface="Arial" panose="020B0604020202020204"/>
            </a:endParaRPr>
          </a:p>
          <a:p>
            <a:pPr marL="1101725" marR="0" lvl="1" indent="-587375" algn="l" rtl="0">
              <a:lnSpc>
                <a:spcPct val="100000"/>
              </a:lnSpc>
              <a:spcBef>
                <a:spcPts val="1500"/>
              </a:spcBef>
              <a:spcAft>
                <a:spcPts val="0"/>
              </a:spcAft>
              <a:buClr>
                <a:srgbClr val="CC6600"/>
              </a:buClr>
              <a:buSzPts val="2800"/>
              <a:buFont typeface="Arial" panose="020B0604020202020204"/>
              <a:buAutoNum type="arabicPeriod"/>
            </a:pPr>
            <a:r>
              <a:rPr lang="en-US" sz="3500" b="0" i="0" u="none" strike="noStrike" cap="none">
                <a:solidFill>
                  <a:schemeClr val="dk1"/>
                </a:solidFill>
                <a:latin typeface="Arial" panose="020B0604020202020204"/>
                <a:ea typeface="Arial" panose="020B0604020202020204"/>
                <a:cs typeface="Arial" panose="020B0604020202020204"/>
                <a:sym typeface="Arial" panose="020B0604020202020204"/>
              </a:rPr>
              <a:t>Resource grouping</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01725" marR="0" lvl="1" indent="-587375" algn="l" rtl="0">
              <a:lnSpc>
                <a:spcPct val="100000"/>
              </a:lnSpc>
              <a:spcBef>
                <a:spcPts val="1505"/>
              </a:spcBef>
              <a:spcAft>
                <a:spcPts val="0"/>
              </a:spcAft>
              <a:buClr>
                <a:srgbClr val="CC6600"/>
              </a:buClr>
              <a:buSzPts val="2800"/>
              <a:buFont typeface="Arial" panose="020B0604020202020204"/>
              <a:buAutoNum type="arabicPeriod"/>
            </a:pPr>
            <a:r>
              <a:rPr lang="en-US" sz="3500" b="0" i="0" u="none" strike="noStrike" cap="none">
                <a:solidFill>
                  <a:schemeClr val="dk1"/>
                </a:solidFill>
                <a:latin typeface="Arial" panose="020B0604020202020204"/>
                <a:ea typeface="Arial" panose="020B0604020202020204"/>
                <a:cs typeface="Arial" panose="020B0604020202020204"/>
                <a:sym typeface="Arial" panose="020B0604020202020204"/>
              </a:rPr>
              <a:t>Execution</a:t>
            </a:r>
            <a:endParaRPr sz="35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3260" marR="0" lvl="0" indent="-671195" algn="l" rtl="0">
              <a:lnSpc>
                <a:spcPct val="100000"/>
              </a:lnSpc>
              <a:spcBef>
                <a:spcPts val="1500"/>
              </a:spcBef>
              <a:spcAft>
                <a:spcPts val="0"/>
              </a:spcAft>
              <a:buClr>
                <a:srgbClr val="993300"/>
              </a:buClr>
              <a:buSzPts val="3150"/>
              <a:buFont typeface="Times New Roman" panose="02020603050405020304"/>
              <a:buChar char=""/>
            </a:pPr>
            <a:r>
              <a:rPr lang="en-US" sz="3500">
                <a:solidFill>
                  <a:schemeClr val="dk1"/>
                </a:solidFill>
                <a:latin typeface="Arial" panose="020B0604020202020204"/>
                <a:ea typeface="Arial" panose="020B0604020202020204"/>
                <a:cs typeface="Arial" panose="020B0604020202020204"/>
                <a:sym typeface="Arial" panose="020B0604020202020204"/>
              </a:rPr>
              <a:t>Sometimes it is useful to separate them</a:t>
            </a:r>
            <a:endParaRPr sz="35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842" name="Shape 842"/>
        <p:cNvGrpSpPr/>
        <p:nvPr/>
      </p:nvGrpSpPr>
      <p:grpSpPr>
        <a:xfrm>
          <a:off x="0" y="0"/>
          <a:ext cx="0" cy="0"/>
          <a:chOff x="0" y="0"/>
          <a:chExt cx="0" cy="0"/>
        </a:xfrm>
      </p:grpSpPr>
      <p:sp>
        <p:nvSpPr>
          <p:cNvPr id="843" name="Google Shape;843;p50"/>
          <p:cNvSpPr txBox="1"/>
          <p:nvPr>
            <p:ph type="title"/>
          </p:nvPr>
        </p:nvSpPr>
        <p:spPr>
          <a:xfrm>
            <a:off x="1616439" y="441461"/>
            <a:ext cx="682434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Solution Practice example_2 1/5</a:t>
            </a:r>
            <a:endParaRPr lang="en-US"/>
          </a:p>
        </p:txBody>
      </p:sp>
      <p:sp>
        <p:nvSpPr>
          <p:cNvPr id="844" name="Google Shape;844;p50"/>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45" name="Google Shape;845;p50"/>
          <p:cNvSpPr txBox="1"/>
          <p:nvPr/>
        </p:nvSpPr>
        <p:spPr>
          <a:xfrm>
            <a:off x="974840" y="1395444"/>
            <a:ext cx="6287135" cy="5231765"/>
          </a:xfrm>
          <a:prstGeom prst="rect">
            <a:avLst/>
          </a:prstGeom>
          <a:noFill/>
          <a:ln>
            <a:noFill/>
          </a:ln>
        </p:spPr>
        <p:txBody>
          <a:bodyPr spcFirstLastPara="1" wrap="square" lIns="0" tIns="12050" rIns="0" bIns="0" anchor="t" anchorCtr="0">
            <a:spAutoFit/>
          </a:bodyPr>
          <a:lstStyle/>
          <a:p>
            <a:pPr marL="12700" marR="3820160" lvl="0" indent="0" algn="l" rtl="0">
              <a:lnSpc>
                <a:spcPct val="117000"/>
              </a:lnSpc>
              <a:spcBef>
                <a:spcPts val="0"/>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#include &lt;iostream&gt;  #include&lt;pthread.h&gt;  #include&lt;stdio.h&gt;  using namespace std;  #include &lt;string.h&gt;</a:t>
            </a:r>
            <a:endParaRPr sz="195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50"/>
              </a:spcBef>
              <a:spcAft>
                <a:spcPts val="0"/>
              </a:spcAft>
              <a:buNone/>
            </a:pPr>
            <a:endParaRPr sz="285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0"/>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//agruments that we pass in the function</a:t>
            </a:r>
            <a:endParaRPr sz="195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385"/>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 we create struct if we have to pass multiple arguments</a:t>
            </a:r>
            <a:endParaRPr sz="195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25"/>
              </a:spcBef>
              <a:spcAft>
                <a:spcPts val="0"/>
              </a:spcAft>
              <a:buNone/>
            </a:pPr>
            <a:endParaRPr sz="270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0"/>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struct arg_struct {</a:t>
            </a:r>
            <a:endParaRPr sz="1950">
              <a:solidFill>
                <a:schemeClr val="dk1"/>
              </a:solidFill>
              <a:latin typeface="Arial" panose="020B0604020202020204"/>
              <a:ea typeface="Arial" panose="020B0604020202020204"/>
              <a:cs typeface="Arial" panose="020B0604020202020204"/>
              <a:sym typeface="Arial" panose="020B0604020202020204"/>
            </a:endParaRPr>
          </a:p>
          <a:p>
            <a:pPr marL="291465" marR="0" lvl="0" indent="0" algn="l" rtl="0">
              <a:lnSpc>
                <a:spcPct val="100000"/>
              </a:lnSpc>
              <a:spcBef>
                <a:spcPts val="395"/>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int array[10]={1,2,3,4,5,6,7,8,9,10};</a:t>
            </a:r>
            <a:endParaRPr sz="1950">
              <a:solidFill>
                <a:schemeClr val="dk1"/>
              </a:solidFill>
              <a:latin typeface="Arial" panose="020B0604020202020204"/>
              <a:ea typeface="Arial" panose="020B0604020202020204"/>
              <a:cs typeface="Arial" panose="020B0604020202020204"/>
              <a:sym typeface="Arial" panose="020B0604020202020204"/>
            </a:endParaRPr>
          </a:p>
          <a:p>
            <a:pPr marL="291465" marR="4398645" lvl="0" indent="0" algn="l" rtl="0">
              <a:lnSpc>
                <a:spcPct val="141000"/>
              </a:lnSpc>
              <a:spcBef>
                <a:spcPts val="145"/>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int size=10;  int search=11;</a:t>
            </a:r>
            <a:endParaRPr sz="195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230"/>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a:t>
            </a:r>
            <a:endParaRPr sz="195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849" name="Shape 849"/>
        <p:cNvGrpSpPr/>
        <p:nvPr/>
      </p:nvGrpSpPr>
      <p:grpSpPr>
        <a:xfrm>
          <a:off x="0" y="0"/>
          <a:ext cx="0" cy="0"/>
          <a:chOff x="0" y="0"/>
          <a:chExt cx="0" cy="0"/>
        </a:xfrm>
      </p:grpSpPr>
      <p:sp>
        <p:nvSpPr>
          <p:cNvPr id="850" name="Google Shape;850;p51"/>
          <p:cNvSpPr txBox="1"/>
          <p:nvPr>
            <p:ph type="title"/>
          </p:nvPr>
        </p:nvSpPr>
        <p:spPr>
          <a:xfrm>
            <a:off x="1616439" y="441461"/>
            <a:ext cx="682434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Solution Practice example_2 2/5</a:t>
            </a:r>
            <a:endParaRPr lang="en-US"/>
          </a:p>
        </p:txBody>
      </p:sp>
      <p:sp>
        <p:nvSpPr>
          <p:cNvPr id="851" name="Google Shape;851;p51"/>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52" name="Google Shape;852;p51"/>
          <p:cNvSpPr txBox="1"/>
          <p:nvPr/>
        </p:nvSpPr>
        <p:spPr>
          <a:xfrm>
            <a:off x="833103" y="1386671"/>
            <a:ext cx="5970905" cy="5013960"/>
          </a:xfrm>
          <a:prstGeom prst="rect">
            <a:avLst/>
          </a:prstGeom>
          <a:noFill/>
          <a:ln>
            <a:noFill/>
          </a:ln>
        </p:spPr>
        <p:txBody>
          <a:bodyPr spcFirstLastPara="1" wrap="square" lIns="0" tIns="86350" rIns="0" bIns="0" anchor="t" anchorCtr="0">
            <a:spAutoFit/>
          </a:bodyPr>
          <a:lstStyle/>
          <a:p>
            <a:pPr marL="12700" marR="0" lvl="0" indent="0" algn="l" rtl="0">
              <a:lnSpc>
                <a:spcPct val="100000"/>
              </a:lnSpc>
              <a:spcBef>
                <a:spcPts val="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//function that we use in threads</a:t>
            </a:r>
            <a:endParaRPr sz="185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59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 to search in 1st half</a:t>
            </a:r>
            <a:endParaRPr sz="185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575"/>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void* myFunc1(void* arguments)</a:t>
            </a:r>
            <a:endParaRPr sz="185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59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a:t>
            </a:r>
            <a:endParaRPr sz="1850">
              <a:solidFill>
                <a:schemeClr val="dk1"/>
              </a:solidFill>
              <a:latin typeface="Arial" panose="020B0604020202020204"/>
              <a:ea typeface="Arial" panose="020B0604020202020204"/>
              <a:cs typeface="Arial" panose="020B0604020202020204"/>
              <a:sym typeface="Arial" panose="020B0604020202020204"/>
            </a:endParaRPr>
          </a:p>
          <a:p>
            <a:pPr marL="144780" marR="5080" lvl="0" indent="0" algn="l" rtl="0">
              <a:lnSpc>
                <a:spcPct val="126000"/>
              </a:lnSpc>
              <a:spcBef>
                <a:spcPts val="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struct arg_struct *args = (struct arg_struct *)arguments;  int *val_p=args-&gt;array;</a:t>
            </a:r>
            <a:endParaRPr sz="1850">
              <a:solidFill>
                <a:schemeClr val="dk1"/>
              </a:solidFill>
              <a:latin typeface="Arial" panose="020B0604020202020204"/>
              <a:ea typeface="Arial" panose="020B0604020202020204"/>
              <a:cs typeface="Arial" panose="020B0604020202020204"/>
              <a:sym typeface="Arial" panose="020B0604020202020204"/>
            </a:endParaRPr>
          </a:p>
          <a:p>
            <a:pPr marL="144780" marR="4144010" lvl="0" indent="0" algn="l" rtl="0">
              <a:lnSpc>
                <a:spcPct val="152000"/>
              </a:lnSpc>
              <a:spcBef>
                <a:spcPts val="175"/>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int *val=new int;  int i = 0;</a:t>
            </a:r>
            <a:endParaRPr sz="1850">
              <a:solidFill>
                <a:schemeClr val="dk1"/>
              </a:solidFill>
              <a:latin typeface="Arial" panose="020B0604020202020204"/>
              <a:ea typeface="Arial" panose="020B0604020202020204"/>
              <a:cs typeface="Arial" panose="020B0604020202020204"/>
              <a:sym typeface="Arial" panose="020B0604020202020204"/>
            </a:endParaRPr>
          </a:p>
          <a:p>
            <a:pPr marL="144780" marR="0" lvl="0" indent="0" algn="l" rtl="0">
              <a:lnSpc>
                <a:spcPct val="100000"/>
              </a:lnSpc>
              <a:spcBef>
                <a:spcPts val="395"/>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for( i = 0; i &lt; args-&gt;size/2; i++){</a:t>
            </a:r>
            <a:endParaRPr sz="1850">
              <a:solidFill>
                <a:schemeClr val="dk1"/>
              </a:solidFill>
              <a:latin typeface="Arial" panose="020B0604020202020204"/>
              <a:ea typeface="Arial" panose="020B0604020202020204"/>
              <a:cs typeface="Arial" panose="020B0604020202020204"/>
              <a:sym typeface="Arial" panose="020B0604020202020204"/>
            </a:endParaRPr>
          </a:p>
          <a:p>
            <a:pPr marL="277495" marR="0" lvl="0" indent="0" algn="l" rtl="0">
              <a:lnSpc>
                <a:spcPct val="100000"/>
              </a:lnSpc>
              <a:spcBef>
                <a:spcPts val="59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if(val_p[i]==args-&gt;search){</a:t>
            </a:r>
            <a:endParaRPr sz="1850">
              <a:solidFill>
                <a:schemeClr val="dk1"/>
              </a:solidFill>
              <a:latin typeface="Arial" panose="020B0604020202020204"/>
              <a:ea typeface="Arial" panose="020B0604020202020204"/>
              <a:cs typeface="Arial" panose="020B0604020202020204"/>
              <a:sym typeface="Arial" panose="020B0604020202020204"/>
            </a:endParaRPr>
          </a:p>
          <a:p>
            <a:pPr marL="476885" marR="0" lvl="0" indent="0" algn="l" rtl="0">
              <a:lnSpc>
                <a:spcPct val="100000"/>
              </a:lnSpc>
              <a:spcBef>
                <a:spcPts val="575"/>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*val=val_p[i];</a:t>
            </a:r>
            <a:endParaRPr sz="1850">
              <a:solidFill>
                <a:schemeClr val="dk1"/>
              </a:solidFill>
              <a:latin typeface="Arial" panose="020B0604020202020204"/>
              <a:ea typeface="Arial" panose="020B0604020202020204"/>
              <a:cs typeface="Arial" panose="020B0604020202020204"/>
              <a:sym typeface="Arial" panose="020B0604020202020204"/>
            </a:endParaRPr>
          </a:p>
          <a:p>
            <a:pPr marL="390525" marR="0" lvl="0" indent="0" algn="l" rtl="0">
              <a:lnSpc>
                <a:spcPct val="100000"/>
              </a:lnSpc>
              <a:spcBef>
                <a:spcPts val="585"/>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a:t>
            </a:r>
            <a:endParaRPr sz="1850">
              <a:solidFill>
                <a:schemeClr val="dk1"/>
              </a:solidFill>
              <a:latin typeface="Arial" panose="020B0604020202020204"/>
              <a:ea typeface="Arial" panose="020B0604020202020204"/>
              <a:cs typeface="Arial" panose="020B0604020202020204"/>
              <a:sym typeface="Arial" panose="020B0604020202020204"/>
            </a:endParaRPr>
          </a:p>
          <a:p>
            <a:pPr marL="144780" marR="0" lvl="0" indent="0" algn="l" rtl="0">
              <a:lnSpc>
                <a:spcPct val="100000"/>
              </a:lnSpc>
              <a:spcBef>
                <a:spcPts val="59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a:t>
            </a:r>
            <a:endParaRPr sz="1850">
              <a:solidFill>
                <a:schemeClr val="dk1"/>
              </a:solidFill>
              <a:latin typeface="Arial" panose="020B0604020202020204"/>
              <a:ea typeface="Arial" panose="020B0604020202020204"/>
              <a:cs typeface="Arial" panose="020B0604020202020204"/>
              <a:sym typeface="Arial" panose="020B0604020202020204"/>
            </a:endParaRPr>
          </a:p>
          <a:p>
            <a:pPr marL="144780" marR="0" lvl="0" indent="0" algn="l" rtl="0">
              <a:lnSpc>
                <a:spcPct val="100000"/>
              </a:lnSpc>
              <a:spcBef>
                <a:spcPts val="59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pthread_exit( (void*) val);	}</a:t>
            </a:r>
            <a:endParaRPr sz="185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856" name="Shape 856"/>
        <p:cNvGrpSpPr/>
        <p:nvPr/>
      </p:nvGrpSpPr>
      <p:grpSpPr>
        <a:xfrm>
          <a:off x="0" y="0"/>
          <a:ext cx="0" cy="0"/>
          <a:chOff x="0" y="0"/>
          <a:chExt cx="0" cy="0"/>
        </a:xfrm>
      </p:grpSpPr>
      <p:sp>
        <p:nvSpPr>
          <p:cNvPr id="857" name="Google Shape;857;p52"/>
          <p:cNvSpPr txBox="1"/>
          <p:nvPr>
            <p:ph type="title"/>
          </p:nvPr>
        </p:nvSpPr>
        <p:spPr>
          <a:xfrm>
            <a:off x="1616439" y="441461"/>
            <a:ext cx="682434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Solution Practice example_2 3/5</a:t>
            </a:r>
            <a:endParaRPr lang="en-US"/>
          </a:p>
        </p:txBody>
      </p:sp>
      <p:sp>
        <p:nvSpPr>
          <p:cNvPr id="858" name="Google Shape;858;p52"/>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59" name="Google Shape;859;p52"/>
          <p:cNvSpPr txBox="1"/>
          <p:nvPr/>
        </p:nvSpPr>
        <p:spPr>
          <a:xfrm>
            <a:off x="974855" y="1382787"/>
            <a:ext cx="6986905" cy="5473700"/>
          </a:xfrm>
          <a:prstGeom prst="rect">
            <a:avLst/>
          </a:prstGeom>
          <a:noFill/>
          <a:ln>
            <a:noFill/>
          </a:ln>
        </p:spPr>
        <p:txBody>
          <a:bodyPr spcFirstLastPara="1" wrap="square" lIns="0" tIns="96500" rIns="0" bIns="0" anchor="t" anchorCtr="0">
            <a:spAutoFit/>
          </a:bodyPr>
          <a:lstStyle/>
          <a:p>
            <a:pPr marL="12700" marR="0" lvl="0" indent="0" algn="l" rtl="0">
              <a:lnSpc>
                <a:spcPct val="100000"/>
              </a:lnSpc>
              <a:spcBef>
                <a:spcPts val="0"/>
              </a:spcBef>
              <a:spcAft>
                <a:spcPts val="0"/>
              </a:spcAft>
              <a:buNone/>
            </a:pPr>
            <a:r>
              <a:rPr lang="en-US" sz="2200">
                <a:solidFill>
                  <a:schemeClr val="dk1"/>
                </a:solidFill>
                <a:latin typeface="Arial" panose="020B0604020202020204"/>
                <a:ea typeface="Arial" panose="020B0604020202020204"/>
                <a:cs typeface="Arial" panose="020B0604020202020204"/>
                <a:sym typeface="Arial" panose="020B0604020202020204"/>
              </a:rPr>
              <a:t>// to search in 2nd half</a:t>
            </a:r>
            <a:endParaRPr sz="220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660"/>
              </a:spcBef>
              <a:spcAft>
                <a:spcPts val="0"/>
              </a:spcAft>
              <a:buNone/>
            </a:pPr>
            <a:r>
              <a:rPr lang="en-US" sz="2200">
                <a:solidFill>
                  <a:schemeClr val="dk1"/>
                </a:solidFill>
                <a:latin typeface="Arial" panose="020B0604020202020204"/>
                <a:ea typeface="Arial" panose="020B0604020202020204"/>
                <a:cs typeface="Arial" panose="020B0604020202020204"/>
                <a:sym typeface="Arial" panose="020B0604020202020204"/>
              </a:rPr>
              <a:t>void* myFunc2(void* arguments)</a:t>
            </a:r>
            <a:endParaRPr sz="220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660"/>
              </a:spcBef>
              <a:spcAft>
                <a:spcPts val="0"/>
              </a:spcAft>
              <a:buNone/>
            </a:pPr>
            <a:r>
              <a:rPr lang="en-US" sz="2200">
                <a:solidFill>
                  <a:schemeClr val="dk1"/>
                </a:solidFill>
                <a:latin typeface="Arial" panose="020B0604020202020204"/>
                <a:ea typeface="Arial" panose="020B0604020202020204"/>
                <a:cs typeface="Arial" panose="020B0604020202020204"/>
                <a:sym typeface="Arial" panose="020B0604020202020204"/>
              </a:rPr>
              <a:t>{</a:t>
            </a:r>
            <a:endParaRPr sz="2200">
              <a:solidFill>
                <a:schemeClr val="dk1"/>
              </a:solidFill>
              <a:latin typeface="Arial" panose="020B0604020202020204"/>
              <a:ea typeface="Arial" panose="020B0604020202020204"/>
              <a:cs typeface="Arial" panose="020B0604020202020204"/>
              <a:sym typeface="Arial" panose="020B0604020202020204"/>
            </a:endParaRPr>
          </a:p>
          <a:p>
            <a:pPr marL="166370" marR="5080" lvl="0" indent="0" algn="l" rtl="0">
              <a:lnSpc>
                <a:spcPct val="125000"/>
              </a:lnSpc>
              <a:spcBef>
                <a:spcPts val="0"/>
              </a:spcBef>
              <a:spcAft>
                <a:spcPts val="0"/>
              </a:spcAft>
              <a:buNone/>
            </a:pPr>
            <a:r>
              <a:rPr lang="en-US" sz="2200">
                <a:solidFill>
                  <a:schemeClr val="dk1"/>
                </a:solidFill>
                <a:latin typeface="Arial" panose="020B0604020202020204"/>
                <a:ea typeface="Arial" panose="020B0604020202020204"/>
                <a:cs typeface="Arial" panose="020B0604020202020204"/>
                <a:sym typeface="Arial" panose="020B0604020202020204"/>
              </a:rPr>
              <a:t>struct arg_struct *args = (struct arg_struct *)arguments;  int *val_p=args-&gt;array;</a:t>
            </a:r>
            <a:endParaRPr sz="2200">
              <a:solidFill>
                <a:schemeClr val="dk1"/>
              </a:solidFill>
              <a:latin typeface="Arial" panose="020B0604020202020204"/>
              <a:ea typeface="Arial" panose="020B0604020202020204"/>
              <a:cs typeface="Arial" panose="020B0604020202020204"/>
              <a:sym typeface="Arial" panose="020B0604020202020204"/>
            </a:endParaRPr>
          </a:p>
          <a:p>
            <a:pPr marL="166370" marR="4846320" lvl="0" indent="0" algn="l" rtl="0">
              <a:lnSpc>
                <a:spcPct val="125000"/>
              </a:lnSpc>
              <a:spcBef>
                <a:spcPts val="0"/>
              </a:spcBef>
              <a:spcAft>
                <a:spcPts val="0"/>
              </a:spcAft>
              <a:buNone/>
            </a:pPr>
            <a:r>
              <a:rPr lang="en-US" sz="2200">
                <a:solidFill>
                  <a:schemeClr val="dk1"/>
                </a:solidFill>
                <a:latin typeface="Arial" panose="020B0604020202020204"/>
                <a:ea typeface="Arial" panose="020B0604020202020204"/>
                <a:cs typeface="Arial" panose="020B0604020202020204"/>
                <a:sym typeface="Arial" panose="020B0604020202020204"/>
              </a:rPr>
              <a:t>int *val=new int;  int i = 0;</a:t>
            </a:r>
            <a:endParaRPr sz="2200">
              <a:solidFill>
                <a:schemeClr val="dk1"/>
              </a:solidFill>
              <a:latin typeface="Arial" panose="020B0604020202020204"/>
              <a:ea typeface="Arial" panose="020B0604020202020204"/>
              <a:cs typeface="Arial" panose="020B0604020202020204"/>
              <a:sym typeface="Arial" panose="020B0604020202020204"/>
            </a:endParaRPr>
          </a:p>
          <a:p>
            <a:pPr marL="320040" marR="1854835" lvl="0" indent="-154305" algn="l" rtl="0">
              <a:lnSpc>
                <a:spcPct val="125000"/>
              </a:lnSpc>
              <a:spcBef>
                <a:spcPts val="0"/>
              </a:spcBef>
              <a:spcAft>
                <a:spcPts val="0"/>
              </a:spcAft>
              <a:buNone/>
            </a:pPr>
            <a:r>
              <a:rPr lang="en-US" sz="2200">
                <a:solidFill>
                  <a:schemeClr val="dk1"/>
                </a:solidFill>
                <a:latin typeface="Arial" panose="020B0604020202020204"/>
                <a:ea typeface="Arial" panose="020B0604020202020204"/>
                <a:cs typeface="Arial" panose="020B0604020202020204"/>
                <a:sym typeface="Arial" panose="020B0604020202020204"/>
              </a:rPr>
              <a:t>for( i = args-&gt;size/2; i &lt; args-&gt;size; i++){  if(val_p[i]==args-&gt;search){</a:t>
            </a:r>
            <a:endParaRPr sz="2200">
              <a:solidFill>
                <a:schemeClr val="dk1"/>
              </a:solidFill>
              <a:latin typeface="Arial" panose="020B0604020202020204"/>
              <a:ea typeface="Arial" panose="020B0604020202020204"/>
              <a:cs typeface="Arial" panose="020B0604020202020204"/>
              <a:sym typeface="Arial" panose="020B0604020202020204"/>
            </a:endParaRPr>
          </a:p>
          <a:p>
            <a:pPr marL="550545" marR="0" lvl="0" indent="0" algn="l" rtl="0">
              <a:lnSpc>
                <a:spcPct val="100000"/>
              </a:lnSpc>
              <a:spcBef>
                <a:spcPts val="660"/>
              </a:spcBef>
              <a:spcAft>
                <a:spcPts val="0"/>
              </a:spcAft>
              <a:buNone/>
            </a:pPr>
            <a:r>
              <a:rPr lang="en-US" sz="2200">
                <a:solidFill>
                  <a:schemeClr val="dk1"/>
                </a:solidFill>
                <a:latin typeface="Arial" panose="020B0604020202020204"/>
                <a:ea typeface="Arial" panose="020B0604020202020204"/>
                <a:cs typeface="Arial" panose="020B0604020202020204"/>
                <a:sym typeface="Arial" panose="020B0604020202020204"/>
              </a:rPr>
              <a:t>*val=val_p[i];</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0" lvl="0" indent="0" algn="l" rtl="0">
              <a:lnSpc>
                <a:spcPct val="100000"/>
              </a:lnSpc>
              <a:spcBef>
                <a:spcPts val="660"/>
              </a:spcBef>
              <a:spcAft>
                <a:spcPts val="0"/>
              </a:spcAft>
              <a:buNone/>
            </a:pPr>
            <a:r>
              <a:rPr lang="en-US" sz="2200">
                <a:solidFill>
                  <a:schemeClr val="dk1"/>
                </a:solidFill>
                <a:latin typeface="Arial" panose="020B0604020202020204"/>
                <a:ea typeface="Arial" panose="020B0604020202020204"/>
                <a:cs typeface="Arial" panose="020B0604020202020204"/>
                <a:sym typeface="Arial" panose="020B0604020202020204"/>
              </a:rPr>
              <a:t>}</a:t>
            </a:r>
            <a:endParaRPr sz="2200">
              <a:solidFill>
                <a:schemeClr val="dk1"/>
              </a:solidFill>
              <a:latin typeface="Arial" panose="020B0604020202020204"/>
              <a:ea typeface="Arial" panose="020B0604020202020204"/>
              <a:cs typeface="Arial" panose="020B0604020202020204"/>
              <a:sym typeface="Arial" panose="020B0604020202020204"/>
            </a:endParaRPr>
          </a:p>
          <a:p>
            <a:pPr marL="166370" marR="0" lvl="0" indent="0" algn="l" rtl="0">
              <a:lnSpc>
                <a:spcPct val="100000"/>
              </a:lnSpc>
              <a:spcBef>
                <a:spcPts val="660"/>
              </a:spcBef>
              <a:spcAft>
                <a:spcPts val="0"/>
              </a:spcAft>
              <a:buNone/>
            </a:pPr>
            <a:r>
              <a:rPr lang="en-US" sz="2200">
                <a:solidFill>
                  <a:schemeClr val="dk1"/>
                </a:solidFill>
                <a:latin typeface="Arial" panose="020B0604020202020204"/>
                <a:ea typeface="Arial" panose="020B0604020202020204"/>
                <a:cs typeface="Arial" panose="020B0604020202020204"/>
                <a:sym typeface="Arial" panose="020B0604020202020204"/>
              </a:rPr>
              <a:t>}</a:t>
            </a:r>
            <a:endParaRPr sz="2200">
              <a:solidFill>
                <a:schemeClr val="dk1"/>
              </a:solidFill>
              <a:latin typeface="Arial" panose="020B0604020202020204"/>
              <a:ea typeface="Arial" panose="020B0604020202020204"/>
              <a:cs typeface="Arial" panose="020B0604020202020204"/>
              <a:sym typeface="Arial" panose="020B0604020202020204"/>
            </a:endParaRPr>
          </a:p>
          <a:p>
            <a:pPr marL="166370" marR="0" lvl="0" indent="0" algn="l" rtl="0">
              <a:lnSpc>
                <a:spcPct val="100000"/>
              </a:lnSpc>
              <a:spcBef>
                <a:spcPts val="660"/>
              </a:spcBef>
              <a:spcAft>
                <a:spcPts val="0"/>
              </a:spcAft>
              <a:buNone/>
            </a:pPr>
            <a:r>
              <a:rPr lang="en-US" sz="2200">
                <a:solidFill>
                  <a:schemeClr val="dk1"/>
                </a:solidFill>
                <a:latin typeface="Arial" panose="020B0604020202020204"/>
                <a:ea typeface="Arial" panose="020B0604020202020204"/>
                <a:cs typeface="Arial" panose="020B0604020202020204"/>
                <a:sym typeface="Arial" panose="020B0604020202020204"/>
              </a:rPr>
              <a:t>pthread_exit( (void</a:t>
            </a:r>
            <a:r>
              <a:rPr lang="en-US" sz="1750">
                <a:solidFill>
                  <a:schemeClr val="dk1"/>
                </a:solidFill>
                <a:latin typeface="Arial" panose="020B0604020202020204"/>
                <a:ea typeface="Arial" panose="020B0604020202020204"/>
                <a:cs typeface="Arial" panose="020B0604020202020204"/>
                <a:sym typeface="Arial" panose="020B0604020202020204"/>
              </a:rPr>
              <a:t>*) val); }</a:t>
            </a:r>
            <a:endParaRPr sz="175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863" name="Shape 863"/>
        <p:cNvGrpSpPr/>
        <p:nvPr/>
      </p:nvGrpSpPr>
      <p:grpSpPr>
        <a:xfrm>
          <a:off x="0" y="0"/>
          <a:ext cx="0" cy="0"/>
          <a:chOff x="0" y="0"/>
          <a:chExt cx="0" cy="0"/>
        </a:xfrm>
      </p:grpSpPr>
      <p:sp>
        <p:nvSpPr>
          <p:cNvPr id="864" name="Google Shape;864;p53"/>
          <p:cNvSpPr txBox="1"/>
          <p:nvPr/>
        </p:nvSpPr>
        <p:spPr>
          <a:xfrm>
            <a:off x="4777268" y="7422914"/>
            <a:ext cx="180975" cy="19367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100" b="1">
                <a:solidFill>
                  <a:srgbClr val="006699"/>
                </a:solidFill>
                <a:latin typeface="Arial" panose="020B0604020202020204"/>
                <a:ea typeface="Arial" panose="020B0604020202020204"/>
                <a:cs typeface="Arial" panose="020B0604020202020204"/>
                <a:sym typeface="Arial" panose="020B0604020202020204"/>
              </a:rPr>
              <a:t>57</a:t>
            </a:r>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865" name="Google Shape;865;p53"/>
          <p:cNvSpPr txBox="1"/>
          <p:nvPr>
            <p:ph type="title"/>
          </p:nvPr>
        </p:nvSpPr>
        <p:spPr>
          <a:xfrm>
            <a:off x="1616439" y="441461"/>
            <a:ext cx="682434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Solution Practice example_2 4/5</a:t>
            </a:r>
            <a:endParaRPr lang="en-US"/>
          </a:p>
        </p:txBody>
      </p:sp>
      <p:sp>
        <p:nvSpPr>
          <p:cNvPr id="866" name="Google Shape;866;p53"/>
          <p:cNvSpPr txBox="1"/>
          <p:nvPr/>
        </p:nvSpPr>
        <p:spPr>
          <a:xfrm>
            <a:off x="974840" y="1634747"/>
            <a:ext cx="8691245" cy="5579110"/>
          </a:xfrm>
          <a:prstGeom prst="rect">
            <a:avLst/>
          </a:prstGeom>
          <a:noFill/>
          <a:ln>
            <a:noFill/>
          </a:ln>
        </p:spPr>
        <p:txBody>
          <a:bodyPr spcFirstLastPara="1" wrap="square" lIns="0" tIns="62225" rIns="0" bIns="0" anchor="t" anchorCtr="0">
            <a:spAutoFit/>
          </a:bodyPr>
          <a:lstStyle/>
          <a:p>
            <a:pPr marL="12700" marR="0" lvl="0" indent="0" algn="l" rtl="0">
              <a:lnSpc>
                <a:spcPct val="100000"/>
              </a:lnSpc>
              <a:spcBef>
                <a:spcPts val="0"/>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int main()</a:t>
            </a:r>
            <a:endParaRPr sz="195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395"/>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a:t>
            </a:r>
            <a:endParaRPr sz="1950">
              <a:solidFill>
                <a:schemeClr val="dk1"/>
              </a:solidFill>
              <a:latin typeface="Arial" panose="020B0604020202020204"/>
              <a:ea typeface="Arial" panose="020B0604020202020204"/>
              <a:cs typeface="Arial" panose="020B0604020202020204"/>
              <a:sym typeface="Arial" panose="020B0604020202020204"/>
            </a:endParaRPr>
          </a:p>
          <a:p>
            <a:pPr marL="152400" marR="4879340" lvl="0" indent="68580" algn="l" rtl="0">
              <a:lnSpc>
                <a:spcPct val="117000"/>
              </a:lnSpc>
              <a:spcBef>
                <a:spcPts val="5"/>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 createing id for thread  pthread_t thread1_id,thread2_id;  struct arg_struct thread_var;</a:t>
            </a:r>
            <a:endParaRPr sz="195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15"/>
              </a:spcBef>
              <a:spcAft>
                <a:spcPts val="0"/>
              </a:spcAft>
              <a:buNone/>
            </a:pPr>
            <a:endParaRPr sz="2700">
              <a:solidFill>
                <a:schemeClr val="dk1"/>
              </a:solidFill>
              <a:latin typeface="Arial" panose="020B0604020202020204"/>
              <a:ea typeface="Arial" panose="020B0604020202020204"/>
              <a:cs typeface="Arial" panose="020B0604020202020204"/>
              <a:sym typeface="Arial" panose="020B0604020202020204"/>
            </a:endParaRPr>
          </a:p>
          <a:p>
            <a:pPr marL="82550" marR="0" lvl="0" indent="0" algn="l" rtl="0">
              <a:lnSpc>
                <a:spcPct val="100000"/>
              </a:lnSpc>
              <a:spcBef>
                <a:spcPts val="0"/>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 creating threads</a:t>
            </a:r>
            <a:endParaRPr sz="1950">
              <a:solidFill>
                <a:schemeClr val="dk1"/>
              </a:solidFill>
              <a:latin typeface="Arial" panose="020B0604020202020204"/>
              <a:ea typeface="Arial" panose="020B0604020202020204"/>
              <a:cs typeface="Arial" panose="020B0604020202020204"/>
              <a:sym typeface="Arial" panose="020B0604020202020204"/>
            </a:endParaRPr>
          </a:p>
          <a:p>
            <a:pPr marL="152400" marR="0" lvl="0" indent="0" algn="l" rtl="0">
              <a:lnSpc>
                <a:spcPct val="100000"/>
              </a:lnSpc>
              <a:spcBef>
                <a:spcPts val="395"/>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if (pthread_create(&amp;thread1_id, NULL, &amp;myFunc1,(void *) &amp;thread_var)==-1)</a:t>
            </a:r>
            <a:endParaRPr sz="1950">
              <a:solidFill>
                <a:schemeClr val="dk1"/>
              </a:solidFill>
              <a:latin typeface="Arial" panose="020B0604020202020204"/>
              <a:ea typeface="Arial" panose="020B0604020202020204"/>
              <a:cs typeface="Arial" panose="020B0604020202020204"/>
              <a:sym typeface="Arial" panose="020B0604020202020204"/>
            </a:endParaRPr>
          </a:p>
          <a:p>
            <a:pPr marL="152400" marR="0" lvl="0" indent="0" algn="l" rtl="0">
              <a:lnSpc>
                <a:spcPct val="100000"/>
              </a:lnSpc>
              <a:spcBef>
                <a:spcPts val="400"/>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a:t>
            </a:r>
            <a:endParaRPr sz="1950">
              <a:solidFill>
                <a:schemeClr val="dk1"/>
              </a:solidFill>
              <a:latin typeface="Arial" panose="020B0604020202020204"/>
              <a:ea typeface="Arial" panose="020B0604020202020204"/>
              <a:cs typeface="Arial" panose="020B0604020202020204"/>
              <a:sym typeface="Arial" panose="020B0604020202020204"/>
            </a:endParaRPr>
          </a:p>
          <a:p>
            <a:pPr marL="431165" marR="3820795" lvl="0" indent="0" algn="l" rtl="0">
              <a:lnSpc>
                <a:spcPct val="141000"/>
              </a:lnSpc>
              <a:spcBef>
                <a:spcPts val="140"/>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cout&lt;&lt;"Thread Creation Failed!"&lt;&lt;endl;  return 1;</a:t>
            </a:r>
            <a:endParaRPr sz="1950">
              <a:solidFill>
                <a:schemeClr val="dk1"/>
              </a:solidFill>
              <a:latin typeface="Arial" panose="020B0604020202020204"/>
              <a:ea typeface="Arial" panose="020B0604020202020204"/>
              <a:cs typeface="Arial" panose="020B0604020202020204"/>
              <a:sym typeface="Arial" panose="020B0604020202020204"/>
            </a:endParaRPr>
          </a:p>
          <a:p>
            <a:pPr marL="152400" marR="0" lvl="0" indent="0" algn="l" rtl="0">
              <a:lnSpc>
                <a:spcPct val="100000"/>
              </a:lnSpc>
              <a:spcBef>
                <a:spcPts val="235"/>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a:t>
            </a:r>
            <a:endParaRPr sz="1950">
              <a:solidFill>
                <a:schemeClr val="dk1"/>
              </a:solidFill>
              <a:latin typeface="Arial" panose="020B0604020202020204"/>
              <a:ea typeface="Arial" panose="020B0604020202020204"/>
              <a:cs typeface="Arial" panose="020B0604020202020204"/>
              <a:sym typeface="Arial" panose="020B0604020202020204"/>
            </a:endParaRPr>
          </a:p>
          <a:p>
            <a:pPr marL="82550" marR="0" lvl="0" indent="0" algn="l" rtl="0">
              <a:lnSpc>
                <a:spcPct val="100000"/>
              </a:lnSpc>
              <a:spcBef>
                <a:spcPts val="395"/>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if (pthread_create(&amp;thread2_id, NULL, &amp;myFunc2,(void *) &amp;thread_var)==-1)</a:t>
            </a:r>
            <a:endParaRPr sz="1950">
              <a:solidFill>
                <a:schemeClr val="dk1"/>
              </a:solidFill>
              <a:latin typeface="Arial" panose="020B0604020202020204"/>
              <a:ea typeface="Arial" panose="020B0604020202020204"/>
              <a:cs typeface="Arial" panose="020B0604020202020204"/>
              <a:sym typeface="Arial" panose="020B0604020202020204"/>
            </a:endParaRPr>
          </a:p>
          <a:p>
            <a:pPr marL="152400" marR="0" lvl="0" indent="0" algn="l" rtl="0">
              <a:lnSpc>
                <a:spcPct val="100000"/>
              </a:lnSpc>
              <a:spcBef>
                <a:spcPts val="385"/>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a:t>
            </a:r>
            <a:endParaRPr sz="1950">
              <a:solidFill>
                <a:schemeClr val="dk1"/>
              </a:solidFill>
              <a:latin typeface="Arial" panose="020B0604020202020204"/>
              <a:ea typeface="Arial" panose="020B0604020202020204"/>
              <a:cs typeface="Arial" panose="020B0604020202020204"/>
              <a:sym typeface="Arial" panose="020B0604020202020204"/>
            </a:endParaRPr>
          </a:p>
          <a:p>
            <a:pPr marL="431165" marR="3820795" lvl="0" indent="0" algn="l" rtl="0">
              <a:lnSpc>
                <a:spcPct val="117000"/>
              </a:lnSpc>
              <a:spcBef>
                <a:spcPts val="0"/>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cout&lt;&lt;"Thread Creation Failed!"&lt;&lt;endl;  return 1;</a:t>
            </a:r>
            <a:endParaRPr sz="1950">
              <a:solidFill>
                <a:schemeClr val="dk1"/>
              </a:solidFill>
              <a:latin typeface="Arial" panose="020B0604020202020204"/>
              <a:ea typeface="Arial" panose="020B0604020202020204"/>
              <a:cs typeface="Arial" panose="020B0604020202020204"/>
              <a:sym typeface="Arial" panose="020B0604020202020204"/>
            </a:endParaRPr>
          </a:p>
        </p:txBody>
      </p:sp>
      <p:sp>
        <p:nvSpPr>
          <p:cNvPr id="867" name="Google Shape;867;p53"/>
          <p:cNvSpPr txBox="1"/>
          <p:nvPr/>
        </p:nvSpPr>
        <p:spPr>
          <a:xfrm>
            <a:off x="1115058" y="7232332"/>
            <a:ext cx="109855" cy="32766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950">
                <a:solidFill>
                  <a:schemeClr val="dk1"/>
                </a:solidFill>
                <a:latin typeface="Arial" panose="020B0604020202020204"/>
                <a:ea typeface="Arial" panose="020B0604020202020204"/>
                <a:cs typeface="Arial" panose="020B0604020202020204"/>
                <a:sym typeface="Arial" panose="020B0604020202020204"/>
              </a:rPr>
              <a:t>}</a:t>
            </a:r>
            <a:endParaRPr sz="195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871" name="Shape 871"/>
        <p:cNvGrpSpPr/>
        <p:nvPr/>
      </p:nvGrpSpPr>
      <p:grpSpPr>
        <a:xfrm>
          <a:off x="0" y="0"/>
          <a:ext cx="0" cy="0"/>
          <a:chOff x="0" y="0"/>
          <a:chExt cx="0" cy="0"/>
        </a:xfrm>
      </p:grpSpPr>
      <p:sp>
        <p:nvSpPr>
          <p:cNvPr id="872" name="Google Shape;872;p54"/>
          <p:cNvSpPr txBox="1"/>
          <p:nvPr>
            <p:ph type="title"/>
          </p:nvPr>
        </p:nvSpPr>
        <p:spPr>
          <a:xfrm>
            <a:off x="1616439" y="441461"/>
            <a:ext cx="682434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Solution Practice example_2 5/5</a:t>
            </a:r>
            <a:endParaRPr lang="en-US"/>
          </a:p>
        </p:txBody>
      </p:sp>
      <p:sp>
        <p:nvSpPr>
          <p:cNvPr id="873" name="Google Shape;873;p54"/>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74" name="Google Shape;874;p54"/>
          <p:cNvSpPr txBox="1"/>
          <p:nvPr/>
        </p:nvSpPr>
        <p:spPr>
          <a:xfrm>
            <a:off x="974844" y="1401878"/>
            <a:ext cx="4974590" cy="5368925"/>
          </a:xfrm>
          <a:prstGeom prst="rect">
            <a:avLst/>
          </a:prstGeom>
          <a:noFill/>
          <a:ln>
            <a:noFill/>
          </a:ln>
        </p:spPr>
        <p:txBody>
          <a:bodyPr spcFirstLastPara="1" wrap="square" lIns="0" tIns="12050" rIns="0" bIns="0" anchor="t" anchorCtr="0">
            <a:spAutoFit/>
          </a:bodyPr>
          <a:lstStyle/>
          <a:p>
            <a:pPr marL="144780" marR="1152525" lvl="0" indent="-66040" algn="l" rtl="0">
              <a:lnSpc>
                <a:spcPct val="126000"/>
              </a:lnSpc>
              <a:spcBef>
                <a:spcPts val="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 variables to store the return value  int *ptr_t1_ret,*ptr_t2_ret;</a:t>
            </a:r>
            <a:endParaRPr sz="185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5"/>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144780" marR="5080" lvl="0" indent="0" algn="l" rtl="0">
              <a:lnSpc>
                <a:spcPct val="126000"/>
              </a:lnSpc>
              <a:spcBef>
                <a:spcPts val="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 wait for the end of a particular thread  pthread_join(thread1_id, (void**) &amp;ptr_t1_ret);  pthread_join(thread2_id, (void**) &amp;ptr_t2_ret);</a:t>
            </a:r>
            <a:endParaRPr sz="185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5"/>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144780" marR="3082290" lvl="0" indent="0" algn="l" rtl="0">
              <a:lnSpc>
                <a:spcPct val="126000"/>
              </a:lnSpc>
              <a:spcBef>
                <a:spcPts val="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 display result  if(*ptr_t1_ret&gt;0){</a:t>
            </a:r>
            <a:endParaRPr sz="1850">
              <a:solidFill>
                <a:schemeClr val="dk1"/>
              </a:solidFill>
              <a:latin typeface="Arial" panose="020B0604020202020204"/>
              <a:ea typeface="Arial" panose="020B0604020202020204"/>
              <a:cs typeface="Arial" panose="020B0604020202020204"/>
              <a:sym typeface="Arial" panose="020B0604020202020204"/>
            </a:endParaRPr>
          </a:p>
          <a:p>
            <a:pPr marL="144780" marR="695325" lvl="0" indent="199390" algn="l" rtl="0">
              <a:lnSpc>
                <a:spcPct val="126000"/>
              </a:lnSpc>
              <a:spcBef>
                <a:spcPts val="1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cout&lt;&lt;"found in first half of array";	}  else if(*ptr_t2_ret&gt;0){</a:t>
            </a:r>
            <a:endParaRPr sz="1850">
              <a:solidFill>
                <a:schemeClr val="dk1"/>
              </a:solidFill>
              <a:latin typeface="Arial" panose="020B0604020202020204"/>
              <a:ea typeface="Arial" panose="020B0604020202020204"/>
              <a:cs typeface="Arial" panose="020B0604020202020204"/>
              <a:sym typeface="Arial" panose="020B0604020202020204"/>
            </a:endParaRPr>
          </a:p>
          <a:p>
            <a:pPr marL="144780" marR="744855" lvl="0" indent="199390" algn="l" rtl="0">
              <a:lnSpc>
                <a:spcPct val="126000"/>
              </a:lnSpc>
              <a:spcBef>
                <a:spcPts val="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cout&lt;&lt;"found in 2nd half of array";	}  else</a:t>
            </a:r>
            <a:endParaRPr sz="1850">
              <a:solidFill>
                <a:schemeClr val="dk1"/>
              </a:solidFill>
              <a:latin typeface="Arial" panose="020B0604020202020204"/>
              <a:ea typeface="Arial" panose="020B0604020202020204"/>
              <a:cs typeface="Arial" panose="020B0604020202020204"/>
              <a:sym typeface="Arial" panose="020B0604020202020204"/>
            </a:endParaRPr>
          </a:p>
          <a:p>
            <a:pPr marL="344805" marR="0" lvl="0" indent="0" algn="l" rtl="0">
              <a:lnSpc>
                <a:spcPct val="100000"/>
              </a:lnSpc>
              <a:spcBef>
                <a:spcPts val="590"/>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{cout&lt;&lt;"not found";}</a:t>
            </a:r>
            <a:endParaRPr sz="1850">
              <a:solidFill>
                <a:schemeClr val="dk1"/>
              </a:solidFill>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575"/>
              </a:spcBef>
              <a:spcAft>
                <a:spcPts val="0"/>
              </a:spcAft>
              <a:buNone/>
            </a:pPr>
            <a:r>
              <a:rPr lang="en-US" sz="1850">
                <a:solidFill>
                  <a:schemeClr val="dk1"/>
                </a:solidFill>
                <a:latin typeface="Arial" panose="020B0604020202020204"/>
                <a:ea typeface="Arial" panose="020B0604020202020204"/>
                <a:cs typeface="Arial" panose="020B0604020202020204"/>
                <a:sym typeface="Arial" panose="020B0604020202020204"/>
              </a:rPr>
              <a:t>}</a:t>
            </a:r>
            <a:endParaRPr sz="185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878" name="Shape 878"/>
        <p:cNvGrpSpPr/>
        <p:nvPr/>
      </p:nvGrpSpPr>
      <p:grpSpPr>
        <a:xfrm>
          <a:off x="0" y="0"/>
          <a:ext cx="0" cy="0"/>
          <a:chOff x="0" y="0"/>
          <a:chExt cx="0" cy="0"/>
        </a:xfrm>
      </p:grpSpPr>
      <p:sp>
        <p:nvSpPr>
          <p:cNvPr id="879" name="Google Shape;879;p55"/>
          <p:cNvSpPr txBox="1"/>
          <p:nvPr>
            <p:ph type="title"/>
          </p:nvPr>
        </p:nvSpPr>
        <p:spPr>
          <a:xfrm>
            <a:off x="4233048" y="441461"/>
            <a:ext cx="1591310"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Thanks</a:t>
            </a:r>
            <a:endParaRPr lang="en-US"/>
          </a:p>
        </p:txBody>
      </p:sp>
      <p:sp>
        <p:nvSpPr>
          <p:cNvPr id="880" name="Google Shape;880;p55"/>
          <p:cNvSpPr txBox="1"/>
          <p:nvPr>
            <p:ph type="sldNum" idx="12"/>
          </p:nvPr>
        </p:nvSpPr>
        <p:spPr>
          <a:xfrm>
            <a:off x="4751868" y="7436195"/>
            <a:ext cx="231775" cy="182245"/>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6"/>
          <p:cNvSpPr/>
          <p:nvPr/>
        </p:nvSpPr>
        <p:spPr>
          <a:xfrm>
            <a:off x="161544" y="6946391"/>
            <a:ext cx="502920" cy="502920"/>
          </a:xfrm>
          <a:custGeom>
            <a:avLst/>
            <a:gdLst/>
            <a:ahLst/>
            <a:cxnLst/>
            <a:rect l="l" t="t" r="r" b="b"/>
            <a:pathLst>
              <a:path w="502920" h="502920" extrusionOk="0">
                <a:moveTo>
                  <a:pt x="251459" y="502919"/>
                </a:moveTo>
                <a:lnTo>
                  <a:pt x="206310" y="498862"/>
                </a:lnTo>
                <a:lnTo>
                  <a:pt x="163795" y="487165"/>
                </a:lnTo>
                <a:lnTo>
                  <a:pt x="124629" y="468545"/>
                </a:lnTo>
                <a:lnTo>
                  <a:pt x="89527" y="443716"/>
                </a:lnTo>
                <a:lnTo>
                  <a:pt x="59203" y="413392"/>
                </a:lnTo>
                <a:lnTo>
                  <a:pt x="34374" y="378290"/>
                </a:lnTo>
                <a:lnTo>
                  <a:pt x="15754" y="339124"/>
                </a:lnTo>
                <a:lnTo>
                  <a:pt x="4057" y="296609"/>
                </a:lnTo>
                <a:lnTo>
                  <a:pt x="0" y="251459"/>
                </a:lnTo>
                <a:lnTo>
                  <a:pt x="4057" y="206310"/>
                </a:lnTo>
                <a:lnTo>
                  <a:pt x="15754" y="163795"/>
                </a:lnTo>
                <a:lnTo>
                  <a:pt x="34374" y="124629"/>
                </a:lnTo>
                <a:lnTo>
                  <a:pt x="59203" y="89527"/>
                </a:lnTo>
                <a:lnTo>
                  <a:pt x="89527" y="59203"/>
                </a:lnTo>
                <a:lnTo>
                  <a:pt x="124629" y="34374"/>
                </a:lnTo>
                <a:lnTo>
                  <a:pt x="163795" y="15754"/>
                </a:lnTo>
                <a:lnTo>
                  <a:pt x="206310" y="4057"/>
                </a:lnTo>
                <a:lnTo>
                  <a:pt x="251459" y="0"/>
                </a:lnTo>
                <a:lnTo>
                  <a:pt x="296609" y="4057"/>
                </a:lnTo>
                <a:lnTo>
                  <a:pt x="339124" y="15754"/>
                </a:lnTo>
                <a:lnTo>
                  <a:pt x="378290" y="34374"/>
                </a:lnTo>
                <a:lnTo>
                  <a:pt x="413392" y="59203"/>
                </a:lnTo>
                <a:lnTo>
                  <a:pt x="443716" y="89527"/>
                </a:lnTo>
                <a:lnTo>
                  <a:pt x="468545" y="124629"/>
                </a:lnTo>
                <a:lnTo>
                  <a:pt x="487165" y="163795"/>
                </a:lnTo>
                <a:lnTo>
                  <a:pt x="498862" y="206310"/>
                </a:lnTo>
                <a:lnTo>
                  <a:pt x="502919" y="251459"/>
                </a:lnTo>
                <a:lnTo>
                  <a:pt x="498862" y="296609"/>
                </a:lnTo>
                <a:lnTo>
                  <a:pt x="487165" y="339124"/>
                </a:lnTo>
                <a:lnTo>
                  <a:pt x="468545" y="378290"/>
                </a:lnTo>
                <a:lnTo>
                  <a:pt x="443716" y="413392"/>
                </a:lnTo>
                <a:lnTo>
                  <a:pt x="413392" y="443716"/>
                </a:lnTo>
                <a:lnTo>
                  <a:pt x="378290" y="468545"/>
                </a:lnTo>
                <a:lnTo>
                  <a:pt x="339124" y="487165"/>
                </a:lnTo>
                <a:lnTo>
                  <a:pt x="296609" y="498862"/>
                </a:lnTo>
                <a:lnTo>
                  <a:pt x="251459" y="502919"/>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 name="Google Shape;90;p6"/>
          <p:cNvSpPr txBox="1"/>
          <p:nvPr>
            <p:ph type="title"/>
          </p:nvPr>
        </p:nvSpPr>
        <p:spPr>
          <a:xfrm>
            <a:off x="2055258" y="282855"/>
            <a:ext cx="6416675" cy="59626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750">
                <a:solidFill>
                  <a:srgbClr val="0070BF"/>
                </a:solidFill>
              </a:rPr>
              <a:t>Unit of Resource Ownership</a:t>
            </a:r>
            <a:endParaRPr sz="3750"/>
          </a:p>
        </p:txBody>
      </p:sp>
      <p:sp>
        <p:nvSpPr>
          <p:cNvPr id="91" name="Google Shape;91;p6"/>
          <p:cNvSpPr txBox="1"/>
          <p:nvPr/>
        </p:nvSpPr>
        <p:spPr>
          <a:xfrm>
            <a:off x="1093724" y="7039050"/>
            <a:ext cx="2503170" cy="243840"/>
          </a:xfrm>
          <a:prstGeom prst="rect">
            <a:avLst/>
          </a:prstGeom>
          <a:noFill/>
          <a:ln>
            <a:noFill/>
          </a:ln>
        </p:spPr>
        <p:txBody>
          <a:bodyPr spcFirstLastPara="1" wrap="square" lIns="0" tIns="0" rIns="0" bIns="0" anchor="t" anchorCtr="0">
            <a:spAutoFit/>
          </a:bodyPr>
          <a:lstStyle/>
          <a:p>
            <a:pPr marL="12700" marR="0" lvl="0" indent="0" algn="l" rtl="0">
              <a:lnSpc>
                <a:spcPct val="119000"/>
              </a:lnSpc>
              <a:spcBef>
                <a:spcPts val="0"/>
              </a:spcBef>
              <a:spcAft>
                <a:spcPts val="0"/>
              </a:spcAft>
              <a:buNone/>
            </a:pPr>
            <a:r>
              <a:rPr lang="en-US" sz="1500">
                <a:solidFill>
                  <a:srgbClr val="999900"/>
                </a:solidFill>
                <a:latin typeface="Arial" panose="020B0604020202020204"/>
                <a:ea typeface="Arial" panose="020B0604020202020204"/>
                <a:cs typeface="Arial" panose="020B0604020202020204"/>
                <a:sym typeface="Arial" panose="020B0604020202020204"/>
              </a:rPr>
              <a:t>CS-2006 Operating Systems</a:t>
            </a:r>
            <a:endParaRPr sz="1500">
              <a:solidFill>
                <a:schemeClr val="dk1"/>
              </a:solidFill>
              <a:latin typeface="Arial" panose="020B0604020202020204"/>
              <a:ea typeface="Arial" panose="020B0604020202020204"/>
              <a:cs typeface="Arial" panose="020B0604020202020204"/>
              <a:sym typeface="Arial" panose="020B0604020202020204"/>
            </a:endParaRPr>
          </a:p>
        </p:txBody>
      </p:sp>
      <p:sp>
        <p:nvSpPr>
          <p:cNvPr id="92" name="Google Shape;92;p6"/>
          <p:cNvSpPr txBox="1"/>
          <p:nvPr/>
        </p:nvSpPr>
        <p:spPr>
          <a:xfrm>
            <a:off x="316991" y="7077995"/>
            <a:ext cx="191135" cy="247015"/>
          </a:xfrm>
          <a:prstGeom prst="rect">
            <a:avLst/>
          </a:prstGeom>
          <a:noFill/>
          <a:ln>
            <a:noFill/>
          </a:ln>
        </p:spPr>
        <p:txBody>
          <a:bodyPr spcFirstLastPara="1" wrap="square" lIns="0" tIns="62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500">
                <a:solidFill>
                  <a:srgbClr val="FFFFFF"/>
                </a:solidFill>
                <a:latin typeface="Arial" panose="020B0604020202020204"/>
                <a:ea typeface="Arial" panose="020B0604020202020204"/>
                <a:cs typeface="Arial" panose="020B0604020202020204"/>
                <a:sym typeface="Arial" panose="020B0604020202020204"/>
              </a:rPr>
            </a:fld>
            <a:endParaRPr sz="1500">
              <a:solidFill>
                <a:schemeClr val="dk1"/>
              </a:solidFill>
              <a:latin typeface="Arial" panose="020B0604020202020204"/>
              <a:ea typeface="Arial" panose="020B0604020202020204"/>
              <a:cs typeface="Arial" panose="020B0604020202020204"/>
              <a:sym typeface="Arial" panose="020B0604020202020204"/>
            </a:endParaRPr>
          </a:p>
        </p:txBody>
      </p:sp>
      <p:sp>
        <p:nvSpPr>
          <p:cNvPr id="93" name="Google Shape;93;p6"/>
          <p:cNvSpPr txBox="1"/>
          <p:nvPr/>
        </p:nvSpPr>
        <p:spPr>
          <a:xfrm>
            <a:off x="4816890" y="7436195"/>
            <a:ext cx="103505" cy="18224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100" b="1">
                <a:solidFill>
                  <a:srgbClr val="006699"/>
                </a:solidFill>
                <a:latin typeface="Arial" panose="020B0604020202020204"/>
                <a:ea typeface="Arial" panose="020B0604020202020204"/>
                <a:cs typeface="Arial" panose="020B0604020202020204"/>
                <a:sym typeface="Arial" panose="020B0604020202020204"/>
              </a:rPr>
              <a:t>5</a:t>
            </a:r>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94" name="Google Shape;94;p6"/>
          <p:cNvSpPr txBox="1"/>
          <p:nvPr/>
        </p:nvSpPr>
        <p:spPr>
          <a:xfrm>
            <a:off x="997696" y="1438058"/>
            <a:ext cx="7477759" cy="4879975"/>
          </a:xfrm>
          <a:prstGeom prst="rect">
            <a:avLst/>
          </a:prstGeom>
          <a:noFill/>
          <a:ln>
            <a:noFill/>
          </a:ln>
        </p:spPr>
        <p:txBody>
          <a:bodyPr spcFirstLastPara="1" wrap="square" lIns="0" tIns="139050" rIns="0" bIns="0" anchor="t" anchorCtr="0">
            <a:spAutoFit/>
          </a:bodyPr>
          <a:lstStyle/>
          <a:p>
            <a:pPr marL="378460" marR="3845560" lvl="0" indent="-378460" algn="r" rtl="0">
              <a:lnSpc>
                <a:spcPct val="100000"/>
              </a:lnSpc>
              <a:spcBef>
                <a:spcPts val="0"/>
              </a:spcBef>
              <a:spcAft>
                <a:spcPts val="0"/>
              </a:spcAft>
              <a:buClr>
                <a:srgbClr val="993300"/>
              </a:buClr>
              <a:buSzPts val="2937"/>
              <a:buFont typeface="Times New Roman" panose="02020603050405020304"/>
              <a:buChar char=""/>
            </a:pPr>
            <a:r>
              <a:rPr lang="en-US" sz="3300">
                <a:solidFill>
                  <a:schemeClr val="dk1"/>
                </a:solidFill>
                <a:latin typeface="Arial" panose="020B0604020202020204"/>
                <a:ea typeface="Arial" panose="020B0604020202020204"/>
                <a:cs typeface="Arial" panose="020B0604020202020204"/>
                <a:sym typeface="Arial" panose="020B0604020202020204"/>
              </a:rPr>
              <a:t>A process has an</a:t>
            </a:r>
            <a:endParaRPr sz="3300">
              <a:solidFill>
                <a:schemeClr val="dk1"/>
              </a:solidFill>
              <a:latin typeface="Arial" panose="020B0604020202020204"/>
              <a:ea typeface="Arial" panose="020B0604020202020204"/>
              <a:cs typeface="Arial" panose="020B0604020202020204"/>
              <a:sym typeface="Arial" panose="020B0604020202020204"/>
            </a:endParaRPr>
          </a:p>
          <a:p>
            <a:pPr marL="314325" marR="3867150" lvl="1" indent="-314325" algn="r" rtl="0">
              <a:lnSpc>
                <a:spcPct val="100000"/>
              </a:lnSpc>
              <a:spcBef>
                <a:spcPts val="995"/>
              </a:spcBef>
              <a:spcAft>
                <a:spcPts val="0"/>
              </a:spcAft>
              <a:buClr>
                <a:srgbClr val="CC6600"/>
              </a:buClr>
              <a:buSzPts val="2640"/>
              <a:buFont typeface="Times New Roman" panose="02020603050405020304"/>
              <a:buChar char=""/>
            </a:pPr>
            <a:r>
              <a:rPr lang="en-US" sz="3300" b="0" i="0" u="none" strike="noStrike" cap="none">
                <a:solidFill>
                  <a:schemeClr val="dk1"/>
                </a:solidFill>
                <a:latin typeface="Arial" panose="020B0604020202020204"/>
                <a:ea typeface="Arial" panose="020B0604020202020204"/>
                <a:cs typeface="Arial" panose="020B0604020202020204"/>
                <a:sym typeface="Arial" panose="020B0604020202020204"/>
              </a:rPr>
              <a:t>Address space</a:t>
            </a:r>
            <a:endParaRPr sz="3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985"/>
              </a:spcBef>
              <a:spcAft>
                <a:spcPts val="0"/>
              </a:spcAft>
              <a:buClr>
                <a:srgbClr val="CC6600"/>
              </a:buClr>
              <a:buSzPts val="2640"/>
              <a:buFont typeface="Times New Roman" panose="02020603050405020304"/>
              <a:buChar char=""/>
            </a:pPr>
            <a:r>
              <a:rPr lang="en-US" sz="3300" b="0" i="0" u="none" strike="noStrike" cap="none">
                <a:solidFill>
                  <a:schemeClr val="dk1"/>
                </a:solidFill>
                <a:latin typeface="Arial" panose="020B0604020202020204"/>
                <a:ea typeface="Arial" panose="020B0604020202020204"/>
                <a:cs typeface="Arial" panose="020B0604020202020204"/>
                <a:sym typeface="Arial" panose="020B0604020202020204"/>
              </a:rPr>
              <a:t>Open files</a:t>
            </a:r>
            <a:endParaRPr sz="3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995"/>
              </a:spcBef>
              <a:spcAft>
                <a:spcPts val="0"/>
              </a:spcAft>
              <a:buClr>
                <a:srgbClr val="CC6600"/>
              </a:buClr>
              <a:buSzPts val="2640"/>
              <a:buFont typeface="Times New Roman" panose="02020603050405020304"/>
              <a:buChar char=""/>
            </a:pPr>
            <a:r>
              <a:rPr lang="en-US" sz="3300" b="0" i="0" u="none" strike="noStrike" cap="none">
                <a:solidFill>
                  <a:schemeClr val="dk1"/>
                </a:solidFill>
                <a:latin typeface="Arial" panose="020B0604020202020204"/>
                <a:ea typeface="Arial" panose="020B0604020202020204"/>
                <a:cs typeface="Arial" panose="020B0604020202020204"/>
                <a:sym typeface="Arial" panose="020B0604020202020204"/>
              </a:rPr>
              <a:t>Child processes</a:t>
            </a:r>
            <a:endParaRPr sz="3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985"/>
              </a:spcBef>
              <a:spcAft>
                <a:spcPts val="0"/>
              </a:spcAft>
              <a:buClr>
                <a:srgbClr val="CC6600"/>
              </a:buClr>
              <a:buSzPts val="2640"/>
              <a:buFont typeface="Times New Roman" panose="02020603050405020304"/>
              <a:buChar char=""/>
            </a:pPr>
            <a:r>
              <a:rPr lang="en-US" sz="3300" b="0" i="0" u="none" strike="noStrike" cap="none">
                <a:solidFill>
                  <a:schemeClr val="dk1"/>
                </a:solidFill>
                <a:latin typeface="Arial" panose="020B0604020202020204"/>
                <a:ea typeface="Arial" panose="020B0604020202020204"/>
                <a:cs typeface="Arial" panose="020B0604020202020204"/>
                <a:sym typeface="Arial" panose="020B0604020202020204"/>
              </a:rPr>
              <a:t>Accounting information</a:t>
            </a:r>
            <a:endParaRPr sz="3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325" algn="l" rtl="0">
              <a:lnSpc>
                <a:spcPct val="100000"/>
              </a:lnSpc>
              <a:spcBef>
                <a:spcPts val="995"/>
              </a:spcBef>
              <a:spcAft>
                <a:spcPts val="0"/>
              </a:spcAft>
              <a:buClr>
                <a:srgbClr val="CC6600"/>
              </a:buClr>
              <a:buSzPts val="2640"/>
              <a:buFont typeface="Times New Roman" panose="02020603050405020304"/>
              <a:buChar char=""/>
            </a:pPr>
            <a:r>
              <a:rPr lang="en-US" sz="3300" b="0" i="0" u="none" strike="noStrike" cap="none">
                <a:solidFill>
                  <a:schemeClr val="dk1"/>
                </a:solidFill>
                <a:latin typeface="Arial" panose="020B0604020202020204"/>
                <a:ea typeface="Arial" panose="020B0604020202020204"/>
                <a:cs typeface="Arial" panose="020B0604020202020204"/>
                <a:sym typeface="Arial" panose="020B0604020202020204"/>
              </a:rPr>
              <a:t>Signal handlers</a:t>
            </a:r>
            <a:endParaRPr sz="3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90525" marR="5080" lvl="0" indent="-378460" algn="l" rtl="0">
              <a:lnSpc>
                <a:spcPct val="108000"/>
              </a:lnSpc>
              <a:spcBef>
                <a:spcPts val="1440"/>
              </a:spcBef>
              <a:spcAft>
                <a:spcPts val="0"/>
              </a:spcAft>
              <a:buClr>
                <a:srgbClr val="993300"/>
              </a:buClr>
              <a:buSzPts val="2937"/>
              <a:buFont typeface="Times New Roman" panose="02020603050405020304"/>
              <a:buChar char=""/>
            </a:pPr>
            <a:r>
              <a:rPr lang="en-US" sz="3300">
                <a:solidFill>
                  <a:schemeClr val="dk1"/>
                </a:solidFill>
                <a:latin typeface="Arial" panose="020B0604020202020204"/>
                <a:ea typeface="Arial" panose="020B0604020202020204"/>
                <a:cs typeface="Arial" panose="020B0604020202020204"/>
                <a:sym typeface="Arial" panose="020B0604020202020204"/>
              </a:rPr>
              <a:t>If these are put together in a form of a  process, can be managed more easily</a:t>
            </a:r>
            <a:endParaRPr sz="33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7"/>
          <p:cNvSpPr/>
          <p:nvPr/>
        </p:nvSpPr>
        <p:spPr>
          <a:xfrm>
            <a:off x="161544" y="6946391"/>
            <a:ext cx="502920" cy="502920"/>
          </a:xfrm>
          <a:custGeom>
            <a:avLst/>
            <a:gdLst/>
            <a:ahLst/>
            <a:cxnLst/>
            <a:rect l="l" t="t" r="r" b="b"/>
            <a:pathLst>
              <a:path w="502920" h="502920" extrusionOk="0">
                <a:moveTo>
                  <a:pt x="251459" y="502919"/>
                </a:moveTo>
                <a:lnTo>
                  <a:pt x="206310" y="498862"/>
                </a:lnTo>
                <a:lnTo>
                  <a:pt x="163795" y="487165"/>
                </a:lnTo>
                <a:lnTo>
                  <a:pt x="124629" y="468545"/>
                </a:lnTo>
                <a:lnTo>
                  <a:pt x="89527" y="443716"/>
                </a:lnTo>
                <a:lnTo>
                  <a:pt x="59203" y="413392"/>
                </a:lnTo>
                <a:lnTo>
                  <a:pt x="34374" y="378290"/>
                </a:lnTo>
                <a:lnTo>
                  <a:pt x="15754" y="339124"/>
                </a:lnTo>
                <a:lnTo>
                  <a:pt x="4057" y="296609"/>
                </a:lnTo>
                <a:lnTo>
                  <a:pt x="0" y="251459"/>
                </a:lnTo>
                <a:lnTo>
                  <a:pt x="4057" y="206310"/>
                </a:lnTo>
                <a:lnTo>
                  <a:pt x="15754" y="163795"/>
                </a:lnTo>
                <a:lnTo>
                  <a:pt x="34374" y="124629"/>
                </a:lnTo>
                <a:lnTo>
                  <a:pt x="59203" y="89527"/>
                </a:lnTo>
                <a:lnTo>
                  <a:pt x="89527" y="59203"/>
                </a:lnTo>
                <a:lnTo>
                  <a:pt x="124629" y="34374"/>
                </a:lnTo>
                <a:lnTo>
                  <a:pt x="163795" y="15754"/>
                </a:lnTo>
                <a:lnTo>
                  <a:pt x="206310" y="4057"/>
                </a:lnTo>
                <a:lnTo>
                  <a:pt x="251459" y="0"/>
                </a:lnTo>
                <a:lnTo>
                  <a:pt x="296609" y="4057"/>
                </a:lnTo>
                <a:lnTo>
                  <a:pt x="339124" y="15754"/>
                </a:lnTo>
                <a:lnTo>
                  <a:pt x="378290" y="34374"/>
                </a:lnTo>
                <a:lnTo>
                  <a:pt x="413392" y="59203"/>
                </a:lnTo>
                <a:lnTo>
                  <a:pt x="443716" y="89527"/>
                </a:lnTo>
                <a:lnTo>
                  <a:pt x="468545" y="124629"/>
                </a:lnTo>
                <a:lnTo>
                  <a:pt x="487165" y="163795"/>
                </a:lnTo>
                <a:lnTo>
                  <a:pt x="498862" y="206310"/>
                </a:lnTo>
                <a:lnTo>
                  <a:pt x="502919" y="251459"/>
                </a:lnTo>
                <a:lnTo>
                  <a:pt x="498862" y="296609"/>
                </a:lnTo>
                <a:lnTo>
                  <a:pt x="487165" y="339124"/>
                </a:lnTo>
                <a:lnTo>
                  <a:pt x="468545" y="378290"/>
                </a:lnTo>
                <a:lnTo>
                  <a:pt x="443716" y="413392"/>
                </a:lnTo>
                <a:lnTo>
                  <a:pt x="413392" y="443716"/>
                </a:lnTo>
                <a:lnTo>
                  <a:pt x="378290" y="468545"/>
                </a:lnTo>
                <a:lnTo>
                  <a:pt x="339124" y="487165"/>
                </a:lnTo>
                <a:lnTo>
                  <a:pt x="296609" y="498862"/>
                </a:lnTo>
                <a:lnTo>
                  <a:pt x="251459" y="502919"/>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7"/>
          <p:cNvSpPr txBox="1"/>
          <p:nvPr>
            <p:ph type="title"/>
          </p:nvPr>
        </p:nvSpPr>
        <p:spPr>
          <a:xfrm>
            <a:off x="3071940" y="336254"/>
            <a:ext cx="4386580" cy="59626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750">
                <a:solidFill>
                  <a:srgbClr val="0070BF"/>
                </a:solidFill>
              </a:rPr>
              <a:t>Unit of Dispatching</a:t>
            </a:r>
            <a:endParaRPr sz="3750"/>
          </a:p>
        </p:txBody>
      </p:sp>
      <p:sp>
        <p:nvSpPr>
          <p:cNvPr id="101" name="Google Shape;101;p7"/>
          <p:cNvSpPr txBox="1"/>
          <p:nvPr/>
        </p:nvSpPr>
        <p:spPr>
          <a:xfrm>
            <a:off x="1093724" y="7039050"/>
            <a:ext cx="2503170" cy="243840"/>
          </a:xfrm>
          <a:prstGeom prst="rect">
            <a:avLst/>
          </a:prstGeom>
          <a:noFill/>
          <a:ln>
            <a:noFill/>
          </a:ln>
        </p:spPr>
        <p:txBody>
          <a:bodyPr spcFirstLastPara="1" wrap="square" lIns="0" tIns="0" rIns="0" bIns="0" anchor="t" anchorCtr="0">
            <a:spAutoFit/>
          </a:bodyPr>
          <a:lstStyle/>
          <a:p>
            <a:pPr marL="12700" marR="0" lvl="0" indent="0" algn="l" rtl="0">
              <a:lnSpc>
                <a:spcPct val="119000"/>
              </a:lnSpc>
              <a:spcBef>
                <a:spcPts val="0"/>
              </a:spcBef>
              <a:spcAft>
                <a:spcPts val="0"/>
              </a:spcAft>
              <a:buNone/>
            </a:pPr>
            <a:r>
              <a:rPr lang="en-US" sz="1500">
                <a:solidFill>
                  <a:srgbClr val="999900"/>
                </a:solidFill>
                <a:latin typeface="Arial" panose="020B0604020202020204"/>
                <a:ea typeface="Arial" panose="020B0604020202020204"/>
                <a:cs typeface="Arial" panose="020B0604020202020204"/>
                <a:sym typeface="Arial" panose="020B0604020202020204"/>
              </a:rPr>
              <a:t>CS-2006 Operating Systems</a:t>
            </a:r>
            <a:endParaRPr sz="1500">
              <a:solidFill>
                <a:schemeClr val="dk1"/>
              </a:solidFill>
              <a:latin typeface="Arial" panose="020B0604020202020204"/>
              <a:ea typeface="Arial" panose="020B0604020202020204"/>
              <a:cs typeface="Arial" panose="020B0604020202020204"/>
              <a:sym typeface="Arial" panose="020B0604020202020204"/>
            </a:endParaRPr>
          </a:p>
        </p:txBody>
      </p:sp>
      <p:sp>
        <p:nvSpPr>
          <p:cNvPr id="102" name="Google Shape;102;p7"/>
          <p:cNvSpPr txBox="1"/>
          <p:nvPr/>
        </p:nvSpPr>
        <p:spPr>
          <a:xfrm>
            <a:off x="316991" y="7077995"/>
            <a:ext cx="191135" cy="247015"/>
          </a:xfrm>
          <a:prstGeom prst="rect">
            <a:avLst/>
          </a:prstGeom>
          <a:noFill/>
          <a:ln>
            <a:noFill/>
          </a:ln>
        </p:spPr>
        <p:txBody>
          <a:bodyPr spcFirstLastPara="1" wrap="square" lIns="0" tIns="62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500">
                <a:solidFill>
                  <a:srgbClr val="FFFFFF"/>
                </a:solidFill>
                <a:latin typeface="Arial" panose="020B0604020202020204"/>
                <a:ea typeface="Arial" panose="020B0604020202020204"/>
                <a:cs typeface="Arial" panose="020B0604020202020204"/>
                <a:sym typeface="Arial" panose="020B0604020202020204"/>
              </a:rPr>
            </a:fld>
            <a:endParaRPr sz="1500">
              <a:solidFill>
                <a:schemeClr val="dk1"/>
              </a:solidFill>
              <a:latin typeface="Arial" panose="020B0604020202020204"/>
              <a:ea typeface="Arial" panose="020B0604020202020204"/>
              <a:cs typeface="Arial" panose="020B0604020202020204"/>
              <a:sym typeface="Arial" panose="020B0604020202020204"/>
            </a:endParaRPr>
          </a:p>
        </p:txBody>
      </p:sp>
      <p:sp>
        <p:nvSpPr>
          <p:cNvPr id="103" name="Google Shape;103;p7"/>
          <p:cNvSpPr txBox="1"/>
          <p:nvPr/>
        </p:nvSpPr>
        <p:spPr>
          <a:xfrm>
            <a:off x="4816890" y="7436195"/>
            <a:ext cx="103505" cy="18224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100" b="1">
                <a:solidFill>
                  <a:srgbClr val="006699"/>
                </a:solidFill>
                <a:latin typeface="Arial" panose="020B0604020202020204"/>
                <a:ea typeface="Arial" panose="020B0604020202020204"/>
                <a:cs typeface="Arial" panose="020B0604020202020204"/>
                <a:sym typeface="Arial" panose="020B0604020202020204"/>
              </a:rPr>
              <a:t>5</a:t>
            </a:r>
            <a:endParaRPr sz="1100">
              <a:solidFill>
                <a:schemeClr val="dk1"/>
              </a:solidFill>
              <a:latin typeface="Arial" panose="020B0604020202020204"/>
              <a:ea typeface="Arial" panose="020B0604020202020204"/>
              <a:cs typeface="Arial" panose="020B0604020202020204"/>
              <a:sym typeface="Arial" panose="020B0604020202020204"/>
            </a:endParaRPr>
          </a:p>
        </p:txBody>
      </p:sp>
      <p:sp>
        <p:nvSpPr>
          <p:cNvPr id="104" name="Google Shape;104;p7"/>
          <p:cNvSpPr txBox="1"/>
          <p:nvPr/>
        </p:nvSpPr>
        <p:spPr>
          <a:xfrm>
            <a:off x="840761" y="1265162"/>
            <a:ext cx="7997825" cy="4852670"/>
          </a:xfrm>
          <a:prstGeom prst="rect">
            <a:avLst/>
          </a:prstGeom>
          <a:noFill/>
          <a:ln>
            <a:noFill/>
          </a:ln>
        </p:spPr>
        <p:txBody>
          <a:bodyPr spcFirstLastPara="1" wrap="square" lIns="0" tIns="95250" rIns="0" bIns="0" anchor="t" anchorCtr="0">
            <a:spAutoFit/>
          </a:bodyPr>
          <a:lstStyle/>
          <a:p>
            <a:pPr marL="390525" marR="0" lvl="0" indent="-378460" algn="l" rtl="0">
              <a:lnSpc>
                <a:spcPct val="100000"/>
              </a:lnSpc>
              <a:spcBef>
                <a:spcPts val="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Path of execution</a:t>
            </a:r>
            <a:endParaRPr sz="2200">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775"/>
              </a:spcBef>
              <a:spcAft>
                <a:spcPts val="0"/>
              </a:spcAft>
              <a:buClr>
                <a:srgbClr val="CC6600"/>
              </a:buClr>
              <a:buSzPts val="2094"/>
              <a:buFont typeface="Times New Roman" panose="02020603050405020304"/>
              <a:buChar char=""/>
            </a:pPr>
            <a:r>
              <a:rPr lang="en-US" sz="2650" b="0" i="0" u="none" strike="noStrike" cap="none">
                <a:solidFill>
                  <a:schemeClr val="dk1"/>
                </a:solidFill>
                <a:latin typeface="Arial" panose="020B0604020202020204"/>
                <a:ea typeface="Arial" panose="020B0604020202020204"/>
                <a:cs typeface="Arial" panose="020B0604020202020204"/>
                <a:sym typeface="Arial" panose="020B0604020202020204"/>
              </a:rPr>
              <a:t>Program counter: which instruction is running</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780"/>
              </a:spcBef>
              <a:spcAft>
                <a:spcPts val="0"/>
              </a:spcAft>
              <a:buClr>
                <a:srgbClr val="CC6600"/>
              </a:buClr>
              <a:buSzPts val="2094"/>
              <a:buFont typeface="Times New Roman" panose="02020603050405020304"/>
              <a:buChar char=""/>
            </a:pPr>
            <a:r>
              <a:rPr lang="en-US" sz="2650" b="0" i="0" u="none" strike="noStrike" cap="none">
                <a:solidFill>
                  <a:schemeClr val="dk1"/>
                </a:solidFill>
                <a:latin typeface="Arial" panose="020B0604020202020204"/>
                <a:ea typeface="Arial" panose="020B0604020202020204"/>
                <a:cs typeface="Arial" panose="020B0604020202020204"/>
                <a:sym typeface="Arial" panose="020B0604020202020204"/>
              </a:rPr>
              <a:t>Registers:</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69365" marR="0" lvl="2" indent="-251460" algn="l" rtl="0">
              <a:lnSpc>
                <a:spcPct val="100000"/>
              </a:lnSpc>
              <a:spcBef>
                <a:spcPts val="665"/>
              </a:spcBef>
              <a:spcAft>
                <a:spcPts val="0"/>
              </a:spcAft>
              <a:buClr>
                <a:srgbClr val="009900"/>
              </a:buClr>
              <a:buSzPts val="1650"/>
              <a:buFont typeface="Arimo" panose="020B0604020202020204"/>
              <a:buChar char=""/>
            </a:pPr>
            <a:r>
              <a:rPr lang="en-US" sz="2200" b="0" i="0" u="none" strike="noStrike" cap="none">
                <a:solidFill>
                  <a:schemeClr val="dk1"/>
                </a:solidFill>
                <a:latin typeface="Arial" panose="020B0604020202020204"/>
                <a:ea typeface="Arial" panose="020B0604020202020204"/>
                <a:cs typeface="Arial" panose="020B0604020202020204"/>
                <a:sym typeface="Arial" panose="020B0604020202020204"/>
              </a:rPr>
              <a:t>holds current working variables</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775"/>
              </a:spcBef>
              <a:spcAft>
                <a:spcPts val="0"/>
              </a:spcAft>
              <a:buClr>
                <a:srgbClr val="CC6600"/>
              </a:buClr>
              <a:buSzPts val="2094"/>
              <a:buFont typeface="Times New Roman" panose="02020603050405020304"/>
              <a:buChar char=""/>
            </a:pPr>
            <a:r>
              <a:rPr lang="en-US" sz="2650" b="0" i="0" u="none" strike="noStrike" cap="none">
                <a:solidFill>
                  <a:schemeClr val="dk1"/>
                </a:solidFill>
                <a:latin typeface="Arial" panose="020B0604020202020204"/>
                <a:ea typeface="Arial" panose="020B0604020202020204"/>
                <a:cs typeface="Arial" panose="020B0604020202020204"/>
                <a:sym typeface="Arial" panose="020B0604020202020204"/>
              </a:rPr>
              <a:t>Stack:</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269365" marR="5080" lvl="2" indent="-251460" algn="l" rtl="0">
              <a:lnSpc>
                <a:spcPct val="108000"/>
              </a:lnSpc>
              <a:spcBef>
                <a:spcPts val="960"/>
              </a:spcBef>
              <a:spcAft>
                <a:spcPts val="0"/>
              </a:spcAft>
              <a:buClr>
                <a:srgbClr val="009900"/>
              </a:buClr>
              <a:buSzPts val="1650"/>
              <a:buFont typeface="Arimo" panose="020B0604020202020204"/>
              <a:buChar char=""/>
            </a:pPr>
            <a:r>
              <a:rPr lang="en-US" sz="2200" b="0" i="0" u="none" strike="noStrike" cap="none">
                <a:solidFill>
                  <a:schemeClr val="dk1"/>
                </a:solidFill>
                <a:latin typeface="Arial" panose="020B0604020202020204"/>
                <a:ea typeface="Arial" panose="020B0604020202020204"/>
                <a:cs typeface="Arial" panose="020B0604020202020204"/>
                <a:sym typeface="Arial" panose="020B0604020202020204"/>
              </a:rPr>
              <a:t>Contains the execution history, with one entry for each  procedure called but not yet returned</a:t>
            </a:r>
            <a:endParaRPr sz="2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29310" marR="0" lvl="1" indent="-314960" algn="l" rtl="0">
              <a:lnSpc>
                <a:spcPct val="100000"/>
              </a:lnSpc>
              <a:spcBef>
                <a:spcPts val="735"/>
              </a:spcBef>
              <a:spcAft>
                <a:spcPts val="0"/>
              </a:spcAft>
              <a:buClr>
                <a:srgbClr val="CC6600"/>
              </a:buClr>
              <a:buSzPts val="2094"/>
              <a:buFont typeface="Times New Roman" panose="02020603050405020304"/>
              <a:buChar char=""/>
            </a:pPr>
            <a:r>
              <a:rPr lang="en-US" sz="2650" b="0" i="0" u="none" strike="noStrike" cap="none">
                <a:solidFill>
                  <a:schemeClr val="dk1"/>
                </a:solidFill>
                <a:latin typeface="Arial" panose="020B0604020202020204"/>
                <a:ea typeface="Arial" panose="020B0604020202020204"/>
                <a:cs typeface="Arial" panose="020B0604020202020204"/>
                <a:sym typeface="Arial" panose="020B0604020202020204"/>
              </a:rPr>
              <a:t>State</a:t>
            </a:r>
            <a:endParaRPr sz="265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665"/>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Processes are used to group resources together</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66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Threads are the entities scheduled for execution on the CPU</a:t>
            </a:r>
            <a:endParaRPr sz="2200">
              <a:solidFill>
                <a:schemeClr val="dk1"/>
              </a:solidFill>
              <a:latin typeface="Arial" panose="020B0604020202020204"/>
              <a:ea typeface="Arial" panose="020B0604020202020204"/>
              <a:cs typeface="Arial" panose="020B0604020202020204"/>
              <a:sym typeface="Arial" panose="020B0604020202020204"/>
            </a:endParaRPr>
          </a:p>
          <a:p>
            <a:pPr marL="390525" marR="0" lvl="0" indent="-378460" algn="l" rtl="0">
              <a:lnSpc>
                <a:spcPct val="100000"/>
              </a:lnSpc>
              <a:spcBef>
                <a:spcPts val="660"/>
              </a:spcBef>
              <a:spcAft>
                <a:spcPts val="0"/>
              </a:spcAft>
              <a:buClr>
                <a:srgbClr val="993300"/>
              </a:buClr>
              <a:buSzPts val="1958"/>
              <a:buFont typeface="Times New Roman" panose="02020603050405020304"/>
              <a:buChar char=""/>
            </a:pPr>
            <a:r>
              <a:rPr lang="en-US" sz="2200">
                <a:solidFill>
                  <a:schemeClr val="dk1"/>
                </a:solidFill>
                <a:latin typeface="Arial" panose="020B0604020202020204"/>
                <a:ea typeface="Arial" panose="020B0604020202020204"/>
                <a:cs typeface="Arial" panose="020B0604020202020204"/>
                <a:sym typeface="Arial" panose="020B0604020202020204"/>
              </a:rPr>
              <a:t>Threads are also called </a:t>
            </a:r>
            <a:r>
              <a:rPr lang="en-US" sz="2200" b="1" i="1">
                <a:solidFill>
                  <a:srgbClr val="702FA0"/>
                </a:solidFill>
                <a:latin typeface="Arial" panose="020B0604020202020204"/>
                <a:ea typeface="Arial" panose="020B0604020202020204"/>
                <a:cs typeface="Arial" panose="020B0604020202020204"/>
                <a:sym typeface="Arial" panose="020B0604020202020204"/>
              </a:rPr>
              <a:t>lightweight </a:t>
            </a:r>
            <a:r>
              <a:rPr lang="en-US" sz="2200">
                <a:solidFill>
                  <a:srgbClr val="702FA0"/>
                </a:solidFill>
                <a:latin typeface="Arial" panose="020B0604020202020204"/>
                <a:ea typeface="Arial" panose="020B0604020202020204"/>
                <a:cs typeface="Arial" panose="020B0604020202020204"/>
                <a:sym typeface="Arial" panose="020B0604020202020204"/>
              </a:rPr>
              <a:t>process (LWP)</a:t>
            </a:r>
            <a:endParaRPr sz="2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08" name="Shape 108"/>
        <p:cNvGrpSpPr/>
        <p:nvPr/>
      </p:nvGrpSpPr>
      <p:grpSpPr>
        <a:xfrm>
          <a:off x="0" y="0"/>
          <a:ext cx="0" cy="0"/>
          <a:chOff x="0" y="0"/>
          <a:chExt cx="0" cy="0"/>
        </a:xfrm>
      </p:grpSpPr>
      <p:sp>
        <p:nvSpPr>
          <p:cNvPr id="109" name="Google Shape;109;p8"/>
          <p:cNvSpPr/>
          <p:nvPr/>
        </p:nvSpPr>
        <p:spPr>
          <a:xfrm>
            <a:off x="0" y="114300"/>
            <a:ext cx="251460" cy="2514600"/>
          </a:xfrm>
          <a:custGeom>
            <a:avLst/>
            <a:gdLst/>
            <a:ahLst/>
            <a:cxnLst/>
            <a:rect l="l" t="t" r="r" b="b"/>
            <a:pathLst>
              <a:path w="251460" h="2514600" extrusionOk="0">
                <a:moveTo>
                  <a:pt x="251459" y="2514600"/>
                </a:moveTo>
                <a:lnTo>
                  <a:pt x="0" y="2514600"/>
                </a:lnTo>
                <a:lnTo>
                  <a:pt x="0" y="0"/>
                </a:lnTo>
                <a:lnTo>
                  <a:pt x="251459" y="0"/>
                </a:lnTo>
                <a:lnTo>
                  <a:pt x="251459" y="2514600"/>
                </a:lnTo>
                <a:close/>
              </a:path>
            </a:pathLst>
          </a:custGeom>
          <a:solidFill>
            <a:srgbClr val="3366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 name="Google Shape;110;p8"/>
          <p:cNvSpPr/>
          <p:nvPr/>
        </p:nvSpPr>
        <p:spPr>
          <a:xfrm>
            <a:off x="502919" y="1062227"/>
            <a:ext cx="1202690" cy="0"/>
          </a:xfrm>
          <a:custGeom>
            <a:avLst/>
            <a:gdLst/>
            <a:ahLst/>
            <a:cxnLst/>
            <a:rect l="l" t="t" r="r" b="b"/>
            <a:pathLst>
              <a:path w="1202689" h="120000" extrusionOk="0">
                <a:moveTo>
                  <a:pt x="0" y="0"/>
                </a:moveTo>
                <a:lnTo>
                  <a:pt x="1202436" y="0"/>
                </a:lnTo>
              </a:path>
            </a:pathLst>
          </a:custGeom>
          <a:noFill/>
          <a:ln w="21325" cap="flat" cmpd="sng">
            <a:solidFill>
              <a:srgbClr val="3366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8"/>
          <p:cNvSpPr/>
          <p:nvPr/>
        </p:nvSpPr>
        <p:spPr>
          <a:xfrm>
            <a:off x="2208276" y="1062227"/>
            <a:ext cx="7179945" cy="0"/>
          </a:xfrm>
          <a:custGeom>
            <a:avLst/>
            <a:gdLst/>
            <a:ahLst/>
            <a:cxnLst/>
            <a:rect l="l" t="t" r="r" b="b"/>
            <a:pathLst>
              <a:path w="7179945" h="120000" extrusionOk="0">
                <a:moveTo>
                  <a:pt x="0" y="0"/>
                </a:moveTo>
                <a:lnTo>
                  <a:pt x="7179564" y="0"/>
                </a:lnTo>
              </a:path>
            </a:pathLst>
          </a:custGeom>
          <a:noFill/>
          <a:ln w="21325" cap="flat" cmpd="sng">
            <a:solidFill>
              <a:srgbClr val="3366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 name="Google Shape;112;p8"/>
          <p:cNvSpPr/>
          <p:nvPr/>
        </p:nvSpPr>
        <p:spPr>
          <a:xfrm>
            <a:off x="0" y="2628900"/>
            <a:ext cx="251459" cy="50292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8"/>
          <p:cNvSpPr txBox="1"/>
          <p:nvPr>
            <p:ph type="title"/>
          </p:nvPr>
        </p:nvSpPr>
        <p:spPr>
          <a:xfrm>
            <a:off x="371306" y="199097"/>
            <a:ext cx="9648190" cy="51244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US" sz="3200">
                <a:solidFill>
                  <a:srgbClr val="00AF50"/>
                </a:solidFill>
              </a:rPr>
              <a:t>Its better to distinguish between the two concepts</a:t>
            </a:r>
            <a:endParaRPr sz="3200"/>
          </a:p>
        </p:txBody>
      </p:sp>
      <p:sp>
        <p:nvSpPr>
          <p:cNvPr id="114" name="Google Shape;114;p8"/>
          <p:cNvSpPr txBox="1"/>
          <p:nvPr/>
        </p:nvSpPr>
        <p:spPr>
          <a:xfrm>
            <a:off x="2933700" y="1120139"/>
            <a:ext cx="3268979" cy="3435350"/>
          </a:xfrm>
          <a:prstGeom prst="rect">
            <a:avLst/>
          </a:prstGeom>
          <a:noFill/>
          <a:ln w="10650" cap="flat" cmpd="sng">
            <a:solidFill>
              <a:srgbClr val="000000"/>
            </a:solidFill>
            <a:prstDash val="solid"/>
            <a:round/>
            <a:headEnd type="none" w="sm" len="sm"/>
            <a:tailEnd type="none" w="sm" len="sm"/>
          </a:ln>
        </p:spPr>
        <p:txBody>
          <a:bodyPr spcFirstLastPara="1" wrap="square" lIns="0" tIns="47625" rIns="0" bIns="0" anchor="t" anchorCtr="0">
            <a:spAutoFit/>
          </a:bodyPr>
          <a:lstStyle/>
          <a:p>
            <a:pPr marL="603250" marR="786130" lvl="0" indent="0" algn="l" rtl="0">
              <a:lnSpc>
                <a:spcPct val="101000"/>
              </a:lnSpc>
              <a:spcBef>
                <a:spcPts val="0"/>
              </a:spcBef>
              <a:spcAft>
                <a:spcPts val="0"/>
              </a:spcAft>
              <a:buNone/>
            </a:pPr>
            <a:r>
              <a:rPr lang="en-US" sz="1950" b="1">
                <a:solidFill>
                  <a:srgbClr val="0000FF"/>
                </a:solidFill>
                <a:latin typeface="Verdana" panose="020B0604030504040204"/>
                <a:ea typeface="Verdana" panose="020B0604030504040204"/>
                <a:cs typeface="Verdana" panose="020B0604030504040204"/>
                <a:sym typeface="Verdana" panose="020B0604030504040204"/>
              </a:rPr>
              <a:t>Address  space/Global  Variables  Open files</a:t>
            </a:r>
            <a:endParaRPr sz="1950">
              <a:solidFill>
                <a:schemeClr val="dk1"/>
              </a:solidFill>
              <a:latin typeface="Verdana" panose="020B0604030504040204"/>
              <a:ea typeface="Verdana" panose="020B0604030504040204"/>
              <a:cs typeface="Verdana" panose="020B0604030504040204"/>
              <a:sym typeface="Verdana" panose="020B0604030504040204"/>
            </a:endParaRPr>
          </a:p>
          <a:p>
            <a:pPr marL="603250" marR="266700" lvl="0" indent="0" algn="l" rtl="0">
              <a:lnSpc>
                <a:spcPct val="101000"/>
              </a:lnSpc>
              <a:spcBef>
                <a:spcPts val="5"/>
              </a:spcBef>
              <a:spcAft>
                <a:spcPts val="0"/>
              </a:spcAft>
              <a:buNone/>
            </a:pPr>
            <a:r>
              <a:rPr lang="en-US" sz="1950" b="1">
                <a:solidFill>
                  <a:srgbClr val="0000FF"/>
                </a:solidFill>
                <a:latin typeface="Verdana" panose="020B0604030504040204"/>
                <a:ea typeface="Verdana" panose="020B0604030504040204"/>
                <a:cs typeface="Verdana" panose="020B0604030504040204"/>
                <a:sym typeface="Verdana" panose="020B0604030504040204"/>
              </a:rPr>
              <a:t>Child processes  Accounting info  Signal handlers  Program counter  Registers</a:t>
            </a:r>
            <a:endParaRPr sz="1950">
              <a:solidFill>
                <a:schemeClr val="dk1"/>
              </a:solidFill>
              <a:latin typeface="Verdana" panose="020B0604030504040204"/>
              <a:ea typeface="Verdana" panose="020B0604030504040204"/>
              <a:cs typeface="Verdana" panose="020B0604030504040204"/>
              <a:sym typeface="Verdana" panose="020B0604030504040204"/>
            </a:endParaRPr>
          </a:p>
          <a:p>
            <a:pPr marL="603250" marR="1880235" lvl="0" indent="0" algn="l" rtl="0">
              <a:lnSpc>
                <a:spcPct val="101000"/>
              </a:lnSpc>
              <a:spcBef>
                <a:spcPts val="0"/>
              </a:spcBef>
              <a:spcAft>
                <a:spcPts val="0"/>
              </a:spcAft>
              <a:buNone/>
            </a:pPr>
            <a:r>
              <a:rPr lang="en-US" sz="1950" b="1">
                <a:solidFill>
                  <a:srgbClr val="0000FF"/>
                </a:solidFill>
                <a:latin typeface="Verdana" panose="020B0604030504040204"/>
                <a:ea typeface="Verdana" panose="020B0604030504040204"/>
                <a:cs typeface="Verdana" panose="020B0604030504040204"/>
                <a:sym typeface="Verdana" panose="020B0604030504040204"/>
              </a:rPr>
              <a:t>Stack  State</a:t>
            </a:r>
            <a:endParaRPr sz="19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15" name="Google Shape;115;p8"/>
          <p:cNvSpPr/>
          <p:nvPr/>
        </p:nvSpPr>
        <p:spPr>
          <a:xfrm>
            <a:off x="4442459" y="5059679"/>
            <a:ext cx="2682240" cy="1188720"/>
          </a:xfrm>
          <a:custGeom>
            <a:avLst/>
            <a:gdLst/>
            <a:ahLst/>
            <a:cxnLst/>
            <a:rect l="l" t="t" r="r" b="b"/>
            <a:pathLst>
              <a:path w="2682240" h="1188720" extrusionOk="0">
                <a:moveTo>
                  <a:pt x="0" y="0"/>
                </a:moveTo>
                <a:lnTo>
                  <a:pt x="2682240" y="0"/>
                </a:lnTo>
                <a:lnTo>
                  <a:pt x="2682240" y="1188719"/>
                </a:lnTo>
                <a:lnTo>
                  <a:pt x="0" y="1188719"/>
                </a:lnTo>
                <a:lnTo>
                  <a:pt x="0" y="0"/>
                </a:lnTo>
                <a:close/>
              </a:path>
            </a:pathLst>
          </a:custGeom>
          <a:noFill/>
          <a:ln w="10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p8"/>
          <p:cNvSpPr txBox="1"/>
          <p:nvPr/>
        </p:nvSpPr>
        <p:spPr>
          <a:xfrm>
            <a:off x="5033266" y="5095726"/>
            <a:ext cx="1109345" cy="29464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Program</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17" name="Google Shape;117;p8"/>
          <p:cNvSpPr txBox="1"/>
          <p:nvPr/>
        </p:nvSpPr>
        <p:spPr>
          <a:xfrm>
            <a:off x="5033266" y="5363946"/>
            <a:ext cx="340995" cy="29464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Co</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18" name="Google Shape;118;p8"/>
          <p:cNvSpPr txBox="1"/>
          <p:nvPr/>
        </p:nvSpPr>
        <p:spPr>
          <a:xfrm>
            <a:off x="5033266" y="5632165"/>
            <a:ext cx="349250" cy="29464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Re</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19" name="Google Shape;119;p8"/>
          <p:cNvSpPr txBox="1"/>
          <p:nvPr/>
        </p:nvSpPr>
        <p:spPr>
          <a:xfrm>
            <a:off x="5033266" y="5900385"/>
            <a:ext cx="434975" cy="29464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Sta</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0" name="Google Shape;120;p8"/>
          <p:cNvSpPr txBox="1"/>
          <p:nvPr/>
        </p:nvSpPr>
        <p:spPr>
          <a:xfrm>
            <a:off x="5033266" y="6168605"/>
            <a:ext cx="434975" cy="29464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Sta</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1" name="Google Shape;121;p8"/>
          <p:cNvSpPr txBox="1"/>
          <p:nvPr/>
        </p:nvSpPr>
        <p:spPr>
          <a:xfrm>
            <a:off x="5361844" y="5375442"/>
            <a:ext cx="869950" cy="1076960"/>
          </a:xfrm>
          <a:prstGeom prst="rect">
            <a:avLst/>
          </a:prstGeom>
          <a:noFill/>
          <a:ln>
            <a:noFill/>
          </a:ln>
        </p:spPr>
        <p:txBody>
          <a:bodyPr spcFirstLastPara="1" wrap="square" lIns="0" tIns="1250" rIns="0" bIns="0" anchor="t" anchorCtr="0">
            <a:spAutoFit/>
          </a:bodyPr>
          <a:lstStyle/>
          <a:p>
            <a:pPr marL="8890" marR="0" lvl="0" indent="-8890" algn="l" rtl="0">
              <a:lnSpc>
                <a:spcPct val="101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unter  gisters  ck</a:t>
            </a:r>
            <a:endParaRPr sz="1750">
              <a:solidFill>
                <a:schemeClr val="dk1"/>
              </a:solidFill>
              <a:latin typeface="Verdana" panose="020B0604030504040204"/>
              <a:ea typeface="Verdana" panose="020B0604030504040204"/>
              <a:cs typeface="Verdana" panose="020B0604030504040204"/>
              <a:sym typeface="Verdana" panose="020B0604030504040204"/>
            </a:endParaRPr>
          </a:p>
          <a:p>
            <a:pPr marL="93980" marR="0" lvl="0" indent="0" algn="l" rtl="0">
              <a:lnSpc>
                <a:spcPct val="100000"/>
              </a:lnSpc>
              <a:spcBef>
                <a:spcPts val="1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te</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122" name="Google Shape;122;p8"/>
          <p:cNvGrpSpPr/>
          <p:nvPr/>
        </p:nvGrpSpPr>
        <p:grpSpPr>
          <a:xfrm>
            <a:off x="5448300" y="5451348"/>
            <a:ext cx="2682240" cy="1187450"/>
            <a:chOff x="5448300" y="5451348"/>
            <a:chExt cx="2682240" cy="1187450"/>
          </a:xfrm>
        </p:grpSpPr>
        <p:sp>
          <p:nvSpPr>
            <p:cNvPr id="123" name="Google Shape;123;p8"/>
            <p:cNvSpPr/>
            <p:nvPr/>
          </p:nvSpPr>
          <p:spPr>
            <a:xfrm>
              <a:off x="5448300" y="5451348"/>
              <a:ext cx="2682240" cy="1187450"/>
            </a:xfrm>
            <a:custGeom>
              <a:avLst/>
              <a:gdLst/>
              <a:ahLst/>
              <a:cxnLst/>
              <a:rect l="l" t="t" r="r" b="b"/>
              <a:pathLst>
                <a:path w="2682240" h="1187450" extrusionOk="0">
                  <a:moveTo>
                    <a:pt x="2682240" y="1187196"/>
                  </a:moveTo>
                  <a:lnTo>
                    <a:pt x="0" y="1187196"/>
                  </a:lnTo>
                  <a:lnTo>
                    <a:pt x="0" y="0"/>
                  </a:lnTo>
                  <a:lnTo>
                    <a:pt x="2682240" y="0"/>
                  </a:lnTo>
                  <a:lnTo>
                    <a:pt x="2682240" y="1187196"/>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Google Shape;124;p8"/>
            <p:cNvSpPr/>
            <p:nvPr/>
          </p:nvSpPr>
          <p:spPr>
            <a:xfrm>
              <a:off x="5448300" y="5451348"/>
              <a:ext cx="2682240" cy="1187450"/>
            </a:xfrm>
            <a:custGeom>
              <a:avLst/>
              <a:gdLst/>
              <a:ahLst/>
              <a:cxnLst/>
              <a:rect l="l" t="t" r="r" b="b"/>
              <a:pathLst>
                <a:path w="2682240" h="1187450" extrusionOk="0">
                  <a:moveTo>
                    <a:pt x="0" y="0"/>
                  </a:moveTo>
                  <a:lnTo>
                    <a:pt x="2682240" y="0"/>
                  </a:lnTo>
                  <a:lnTo>
                    <a:pt x="2682240" y="1187196"/>
                  </a:lnTo>
                  <a:lnTo>
                    <a:pt x="0" y="1187196"/>
                  </a:lnTo>
                  <a:lnTo>
                    <a:pt x="0" y="0"/>
                  </a:lnTo>
                  <a:close/>
                </a:path>
              </a:pathLst>
            </a:custGeom>
            <a:noFill/>
            <a:ln w="10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25" name="Google Shape;125;p8"/>
          <p:cNvSpPr txBox="1"/>
          <p:nvPr/>
        </p:nvSpPr>
        <p:spPr>
          <a:xfrm>
            <a:off x="6039089" y="5487335"/>
            <a:ext cx="1109345" cy="831215"/>
          </a:xfrm>
          <a:prstGeom prst="rect">
            <a:avLst/>
          </a:prstGeom>
          <a:noFill/>
          <a:ln>
            <a:noFill/>
          </a:ln>
        </p:spPr>
        <p:txBody>
          <a:bodyPr spcFirstLastPara="1" wrap="square" lIns="0" tIns="12700" rIns="0" bIns="0" anchor="t" anchorCtr="0">
            <a:spAutoFit/>
          </a:bodyPr>
          <a:lstStyle/>
          <a:p>
            <a:pPr marL="12700" marR="5080" lvl="0" indent="0" algn="l" rtl="0">
              <a:lnSpc>
                <a:spcPct val="101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Program  Counter  R</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6" name="Google Shape;126;p8"/>
          <p:cNvSpPr txBox="1"/>
          <p:nvPr/>
        </p:nvSpPr>
        <p:spPr>
          <a:xfrm>
            <a:off x="5448300" y="6248400"/>
            <a:ext cx="767080" cy="390525"/>
          </a:xfrm>
          <a:prstGeom prst="rect">
            <a:avLst/>
          </a:prstGeom>
          <a:noFill/>
          <a:ln w="10650" cap="flat" cmpd="sng">
            <a:solidFill>
              <a:srgbClr val="000000"/>
            </a:solidFill>
            <a:prstDash val="solid"/>
            <a:round/>
            <a:headEnd type="none" w="sm" len="sm"/>
            <a:tailEnd type="none" w="sm" len="sm"/>
          </a:ln>
        </p:spPr>
        <p:txBody>
          <a:bodyPr spcFirstLastPara="1" wrap="square" lIns="0" tIns="57775" rIns="0" bIns="0" anchor="t" anchorCtr="0">
            <a:spAutoFit/>
          </a:bodyPr>
          <a:lstStyle/>
          <a:p>
            <a:pPr marL="0" marR="0" lvl="0" indent="0" algn="r" rtl="0">
              <a:lnSpc>
                <a:spcPct val="100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S</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7" name="Google Shape;127;p8"/>
          <p:cNvSpPr txBox="1"/>
          <p:nvPr/>
        </p:nvSpPr>
        <p:spPr>
          <a:xfrm>
            <a:off x="6039089" y="6560324"/>
            <a:ext cx="184785" cy="29464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S</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8" name="Google Shape;128;p8"/>
          <p:cNvSpPr txBox="1"/>
          <p:nvPr/>
        </p:nvSpPr>
        <p:spPr>
          <a:xfrm>
            <a:off x="6210849" y="6035381"/>
            <a:ext cx="1026794" cy="808990"/>
          </a:xfrm>
          <a:prstGeom prst="rect">
            <a:avLst/>
          </a:prstGeom>
          <a:noFill/>
          <a:ln>
            <a:noFill/>
          </a:ln>
        </p:spPr>
        <p:txBody>
          <a:bodyPr spcFirstLastPara="1" wrap="square" lIns="0" tIns="1250" rIns="0" bIns="0" anchor="t" anchorCtr="0">
            <a:spAutoFit/>
          </a:bodyPr>
          <a:lstStyle/>
          <a:p>
            <a:pPr marL="0" marR="0" lvl="0" indent="15240" algn="l" rtl="0">
              <a:lnSpc>
                <a:spcPct val="101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egisters  tack  tate</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9" name="Google Shape;129;p8"/>
          <p:cNvSpPr/>
          <p:nvPr/>
        </p:nvSpPr>
        <p:spPr>
          <a:xfrm>
            <a:off x="2008619" y="4550663"/>
            <a:ext cx="3775075" cy="673735"/>
          </a:xfrm>
          <a:custGeom>
            <a:avLst/>
            <a:gdLst/>
            <a:ahLst/>
            <a:cxnLst/>
            <a:rect l="l" t="t" r="r" b="b"/>
            <a:pathLst>
              <a:path w="3775075" h="673735" extrusionOk="0">
                <a:moveTo>
                  <a:pt x="3774960" y="509028"/>
                </a:moveTo>
                <a:lnTo>
                  <a:pt x="3756406" y="487692"/>
                </a:lnTo>
                <a:lnTo>
                  <a:pt x="3714000" y="438924"/>
                </a:lnTo>
                <a:lnTo>
                  <a:pt x="3699840" y="473290"/>
                </a:lnTo>
                <a:lnTo>
                  <a:pt x="2561856" y="0"/>
                </a:lnTo>
                <a:lnTo>
                  <a:pt x="2560205" y="4927"/>
                </a:lnTo>
                <a:lnTo>
                  <a:pt x="2558808" y="0"/>
                </a:lnTo>
                <a:lnTo>
                  <a:pt x="80365" y="627570"/>
                </a:lnTo>
                <a:lnTo>
                  <a:pt x="71628" y="591324"/>
                </a:lnTo>
                <a:lnTo>
                  <a:pt x="0" y="652284"/>
                </a:lnTo>
                <a:lnTo>
                  <a:pt x="91440" y="673620"/>
                </a:lnTo>
                <a:lnTo>
                  <a:pt x="83743" y="641616"/>
                </a:lnTo>
                <a:lnTo>
                  <a:pt x="82867" y="637997"/>
                </a:lnTo>
                <a:lnTo>
                  <a:pt x="2561856" y="10680"/>
                </a:lnTo>
                <a:lnTo>
                  <a:pt x="2561767" y="10401"/>
                </a:lnTo>
                <a:lnTo>
                  <a:pt x="3696182" y="482180"/>
                </a:lnTo>
                <a:lnTo>
                  <a:pt x="3681996" y="516648"/>
                </a:lnTo>
                <a:lnTo>
                  <a:pt x="3774960" y="50902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 name="Google Shape;130;p8"/>
          <p:cNvSpPr txBox="1"/>
          <p:nvPr/>
        </p:nvSpPr>
        <p:spPr>
          <a:xfrm>
            <a:off x="3859722" y="4498360"/>
            <a:ext cx="694055" cy="42799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650" b="1">
                <a:solidFill>
                  <a:schemeClr val="dk1"/>
                </a:solidFill>
                <a:latin typeface="Times New Roman" panose="02020603050405020304"/>
                <a:ea typeface="Times New Roman" panose="02020603050405020304"/>
                <a:cs typeface="Times New Roman" panose="02020603050405020304"/>
                <a:sym typeface="Times New Roman" panose="02020603050405020304"/>
              </a:rPr>
              <a:t>Split</a:t>
            </a:r>
            <a:endParaRPr sz="26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31" name="Google Shape;131;p8"/>
          <p:cNvGrpSpPr/>
          <p:nvPr/>
        </p:nvGrpSpPr>
        <p:grpSpPr>
          <a:xfrm>
            <a:off x="6202680" y="6065519"/>
            <a:ext cx="2849880" cy="1457325"/>
            <a:chOff x="6202680" y="6065519"/>
            <a:chExt cx="2849880" cy="1457325"/>
          </a:xfrm>
        </p:grpSpPr>
        <p:sp>
          <p:nvSpPr>
            <p:cNvPr id="132" name="Google Shape;132;p8"/>
            <p:cNvSpPr/>
            <p:nvPr/>
          </p:nvSpPr>
          <p:spPr>
            <a:xfrm>
              <a:off x="6202680" y="6065519"/>
              <a:ext cx="2849880" cy="1457325"/>
            </a:xfrm>
            <a:custGeom>
              <a:avLst/>
              <a:gdLst/>
              <a:ahLst/>
              <a:cxnLst/>
              <a:rect l="l" t="t" r="r" b="b"/>
              <a:pathLst>
                <a:path w="2849879" h="1457325" extrusionOk="0">
                  <a:moveTo>
                    <a:pt x="2849879" y="1456943"/>
                  </a:moveTo>
                  <a:lnTo>
                    <a:pt x="0" y="1456943"/>
                  </a:lnTo>
                  <a:lnTo>
                    <a:pt x="0" y="0"/>
                  </a:lnTo>
                  <a:lnTo>
                    <a:pt x="2849879" y="0"/>
                  </a:lnTo>
                  <a:lnTo>
                    <a:pt x="2849879" y="1456943"/>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 name="Google Shape;133;p8"/>
            <p:cNvSpPr/>
            <p:nvPr/>
          </p:nvSpPr>
          <p:spPr>
            <a:xfrm>
              <a:off x="6202680" y="6065519"/>
              <a:ext cx="2849880" cy="1457325"/>
            </a:xfrm>
            <a:custGeom>
              <a:avLst/>
              <a:gdLst/>
              <a:ahLst/>
              <a:cxnLst/>
              <a:rect l="l" t="t" r="r" b="b"/>
              <a:pathLst>
                <a:path w="2849879" h="1457325" extrusionOk="0">
                  <a:moveTo>
                    <a:pt x="0" y="0"/>
                  </a:moveTo>
                  <a:lnTo>
                    <a:pt x="2849879" y="0"/>
                  </a:lnTo>
                  <a:lnTo>
                    <a:pt x="2849879" y="1456943"/>
                  </a:lnTo>
                  <a:lnTo>
                    <a:pt x="0" y="1456943"/>
                  </a:lnTo>
                  <a:lnTo>
                    <a:pt x="0" y="0"/>
                  </a:lnTo>
                  <a:close/>
                </a:path>
              </a:pathLst>
            </a:custGeom>
            <a:noFill/>
            <a:ln w="10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4" name="Google Shape;134;p8"/>
          <p:cNvSpPr txBox="1"/>
          <p:nvPr/>
        </p:nvSpPr>
        <p:spPr>
          <a:xfrm>
            <a:off x="6202679" y="6065520"/>
            <a:ext cx="1927860" cy="573405"/>
          </a:xfrm>
          <a:prstGeom prst="rect">
            <a:avLst/>
          </a:prstGeom>
          <a:noFill/>
          <a:ln w="10650" cap="flat" cmpd="sng">
            <a:solidFill>
              <a:srgbClr val="000000"/>
            </a:solidFill>
            <a:prstDash val="solid"/>
            <a:round/>
            <a:headEnd type="none" w="sm" len="sm"/>
            <a:tailEnd type="none" w="sm" len="sm"/>
          </a:ln>
        </p:spPr>
        <p:txBody>
          <a:bodyPr spcFirstLastPara="1" wrap="square" lIns="0" tIns="48875" rIns="0" bIns="0" anchor="t" anchorCtr="0">
            <a:spAutoFit/>
          </a:bodyPr>
          <a:lstStyle/>
          <a:p>
            <a:pPr marL="603250" marR="232410" lvl="0" indent="0" algn="l" rtl="0">
              <a:lnSpc>
                <a:spcPct val="101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Program  Counter</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35" name="Google Shape;135;p8"/>
          <p:cNvSpPr txBox="1"/>
          <p:nvPr/>
        </p:nvSpPr>
        <p:spPr>
          <a:xfrm>
            <a:off x="6793430" y="6637976"/>
            <a:ext cx="1211580" cy="831215"/>
          </a:xfrm>
          <a:prstGeom prst="rect">
            <a:avLst/>
          </a:prstGeom>
          <a:noFill/>
          <a:ln>
            <a:noFill/>
          </a:ln>
        </p:spPr>
        <p:txBody>
          <a:bodyPr spcFirstLastPara="1" wrap="square" lIns="0" tIns="12700" rIns="0" bIns="0" anchor="t" anchorCtr="0">
            <a:spAutoFit/>
          </a:bodyPr>
          <a:lstStyle/>
          <a:p>
            <a:pPr marL="12700" marR="5080" lvl="0" indent="0" algn="l" rtl="0">
              <a:lnSpc>
                <a:spcPct val="101000"/>
              </a:lnSpc>
              <a:spcBef>
                <a:spcPts val="0"/>
              </a:spcBef>
              <a:spcAft>
                <a:spcPts val="0"/>
              </a:spcAft>
              <a:buNone/>
            </a:pPr>
            <a:r>
              <a:rPr lang="en-US" sz="1750" b="1">
                <a:solidFill>
                  <a:srgbClr val="0000FF"/>
                </a:solidFill>
                <a:latin typeface="Verdana" panose="020B0604030504040204"/>
                <a:ea typeface="Verdana" panose="020B0604030504040204"/>
                <a:cs typeface="Verdana" panose="020B0604030504040204"/>
                <a:sym typeface="Verdana" panose="020B0604030504040204"/>
              </a:rPr>
              <a:t>Registers  Stack  State</a:t>
            </a:r>
            <a:endParaRPr sz="175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36" name="Google Shape;136;p8"/>
          <p:cNvSpPr txBox="1"/>
          <p:nvPr/>
        </p:nvSpPr>
        <p:spPr>
          <a:xfrm>
            <a:off x="87818" y="4582180"/>
            <a:ext cx="2424430" cy="42799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650" b="1">
                <a:solidFill>
                  <a:schemeClr val="dk1"/>
                </a:solidFill>
                <a:latin typeface="Times New Roman" panose="02020603050405020304"/>
                <a:ea typeface="Times New Roman" panose="02020603050405020304"/>
                <a:cs typeface="Times New Roman" panose="02020603050405020304"/>
                <a:sym typeface="Times New Roman" panose="02020603050405020304"/>
              </a:rPr>
              <a:t>Unit of Resource</a:t>
            </a:r>
            <a:endParaRPr sz="26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7" name="Google Shape;137;p8"/>
          <p:cNvSpPr txBox="1"/>
          <p:nvPr/>
        </p:nvSpPr>
        <p:spPr>
          <a:xfrm>
            <a:off x="5277959" y="4582180"/>
            <a:ext cx="2371090" cy="42799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650" b="1">
                <a:solidFill>
                  <a:schemeClr val="dk1"/>
                </a:solidFill>
                <a:latin typeface="Times New Roman" panose="02020603050405020304"/>
                <a:ea typeface="Times New Roman" panose="02020603050405020304"/>
                <a:cs typeface="Times New Roman" panose="02020603050405020304"/>
                <a:sym typeface="Times New Roman" panose="02020603050405020304"/>
              </a:rPr>
              <a:t>Unit of Dispatch</a:t>
            </a:r>
            <a:endParaRPr sz="26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8" name="Google Shape;138;p8"/>
          <p:cNvSpPr txBox="1"/>
          <p:nvPr/>
        </p:nvSpPr>
        <p:spPr>
          <a:xfrm>
            <a:off x="6374326" y="3676857"/>
            <a:ext cx="2804795" cy="830580"/>
          </a:xfrm>
          <a:prstGeom prst="rect">
            <a:avLst/>
          </a:prstGeom>
          <a:noFill/>
          <a:ln>
            <a:noFill/>
          </a:ln>
        </p:spPr>
        <p:txBody>
          <a:bodyPr spcFirstLastPara="1" wrap="square" lIns="0" tIns="26025" rIns="0" bIns="0" anchor="t" anchorCtr="0">
            <a:spAutoFit/>
          </a:bodyPr>
          <a:lstStyle/>
          <a:p>
            <a:pPr marL="12700" marR="5080" lvl="0" indent="0" algn="l" rtl="0">
              <a:lnSpc>
                <a:spcPct val="120000"/>
              </a:lnSpc>
              <a:spcBef>
                <a:spcPts val="0"/>
              </a:spcBef>
              <a:spcAft>
                <a:spcPts val="0"/>
              </a:spcAft>
              <a:buNone/>
            </a:pPr>
            <a:r>
              <a:rPr lang="en-US" sz="2650" b="1">
                <a:solidFill>
                  <a:schemeClr val="dk1"/>
                </a:solidFill>
                <a:latin typeface="Times New Roman" panose="02020603050405020304"/>
                <a:ea typeface="Times New Roman" panose="02020603050405020304"/>
                <a:cs typeface="Times New Roman" panose="02020603050405020304"/>
                <a:sym typeface="Times New Roman" panose="02020603050405020304"/>
              </a:rPr>
              <a:t>In case of multiple  threads per process</a:t>
            </a:r>
            <a:endParaRPr sz="26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39" name="Google Shape;139;p8"/>
          <p:cNvGrpSpPr/>
          <p:nvPr/>
        </p:nvGrpSpPr>
        <p:grpSpPr>
          <a:xfrm>
            <a:off x="1705355" y="868680"/>
            <a:ext cx="8353299" cy="6370320"/>
            <a:chOff x="1705355" y="868680"/>
            <a:chExt cx="8353299" cy="6370320"/>
          </a:xfrm>
        </p:grpSpPr>
        <p:sp>
          <p:nvSpPr>
            <p:cNvPr id="140" name="Google Shape;140;p8"/>
            <p:cNvSpPr/>
            <p:nvPr/>
          </p:nvSpPr>
          <p:spPr>
            <a:xfrm>
              <a:off x="4191000" y="5981700"/>
              <a:ext cx="2011680" cy="1257300"/>
            </a:xfrm>
            <a:custGeom>
              <a:avLst/>
              <a:gdLst/>
              <a:ahLst/>
              <a:cxnLst/>
              <a:rect l="l" t="t" r="r" b="b"/>
              <a:pathLst>
                <a:path w="2011679" h="1257300" extrusionOk="0">
                  <a:moveTo>
                    <a:pt x="251459" y="0"/>
                  </a:moveTo>
                  <a:lnTo>
                    <a:pt x="0" y="754380"/>
                  </a:lnTo>
                </a:path>
                <a:path w="2011679" h="1257300" extrusionOk="0">
                  <a:moveTo>
                    <a:pt x="2011680" y="1257300"/>
                  </a:moveTo>
                  <a:lnTo>
                    <a:pt x="0" y="754380"/>
                  </a:lnTo>
                </a:path>
              </a:pathLst>
            </a:custGeom>
            <a:noFill/>
            <a:ln w="10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 name="Google Shape;141;p8"/>
            <p:cNvSpPr/>
            <p:nvPr/>
          </p:nvSpPr>
          <p:spPr>
            <a:xfrm>
              <a:off x="6829044" y="3997452"/>
              <a:ext cx="3229610" cy="2628900"/>
            </a:xfrm>
            <a:custGeom>
              <a:avLst/>
              <a:gdLst/>
              <a:ahLst/>
              <a:cxnLst/>
              <a:rect l="l" t="t" r="r" b="b"/>
              <a:pathLst>
                <a:path w="3229609" h="2628900" extrusionOk="0">
                  <a:moveTo>
                    <a:pt x="3154679" y="2628900"/>
                  </a:moveTo>
                  <a:lnTo>
                    <a:pt x="0" y="411480"/>
                  </a:lnTo>
                  <a:lnTo>
                    <a:pt x="288035" y="0"/>
                  </a:lnTo>
                  <a:lnTo>
                    <a:pt x="3229356" y="2067449"/>
                  </a:lnTo>
                  <a:lnTo>
                    <a:pt x="3229356" y="2522219"/>
                  </a:lnTo>
                  <a:lnTo>
                    <a:pt x="3154679" y="2628900"/>
                  </a:lnTo>
                  <a:close/>
                </a:path>
              </a:pathLst>
            </a:custGeom>
            <a:solidFill>
              <a:srgbClr val="FFFF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8"/>
            <p:cNvSpPr/>
            <p:nvPr/>
          </p:nvSpPr>
          <p:spPr>
            <a:xfrm>
              <a:off x="6990588" y="4183380"/>
              <a:ext cx="2715768" cy="2245613"/>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 name="Google Shape;143;p8"/>
            <p:cNvSpPr/>
            <p:nvPr/>
          </p:nvSpPr>
          <p:spPr>
            <a:xfrm>
              <a:off x="1705355" y="868680"/>
              <a:ext cx="502920" cy="3352800"/>
            </a:xfrm>
            <a:custGeom>
              <a:avLst/>
              <a:gdLst/>
              <a:ahLst/>
              <a:cxnLst/>
              <a:rect l="l" t="t" r="r" b="b"/>
              <a:pathLst>
                <a:path w="502919" h="3352800" extrusionOk="0">
                  <a:moveTo>
                    <a:pt x="502919" y="3352800"/>
                  </a:moveTo>
                  <a:lnTo>
                    <a:pt x="0" y="3352800"/>
                  </a:lnTo>
                  <a:lnTo>
                    <a:pt x="0" y="0"/>
                  </a:lnTo>
                  <a:lnTo>
                    <a:pt x="502919" y="0"/>
                  </a:lnTo>
                  <a:lnTo>
                    <a:pt x="502919" y="3352800"/>
                  </a:lnTo>
                  <a:close/>
                </a:path>
              </a:pathLst>
            </a:custGeom>
            <a:solidFill>
              <a:srgbClr val="FFFF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4" name="Google Shape;144;p8"/>
          <p:cNvSpPr txBox="1"/>
          <p:nvPr/>
        </p:nvSpPr>
        <p:spPr>
          <a:xfrm rot="-5400000">
            <a:off x="409016" y="2380616"/>
            <a:ext cx="3110230" cy="396875"/>
          </a:xfrm>
          <a:prstGeom prst="rect">
            <a:avLst/>
          </a:prstGeom>
          <a:noFill/>
          <a:ln>
            <a:noFill/>
          </a:ln>
        </p:spPr>
        <p:txBody>
          <a:bodyPr spcFirstLastPara="1" wrap="square" lIns="0" tIns="0" rIns="0" bIns="0" anchor="t" anchorCtr="0">
            <a:spAutoFit/>
          </a:bodyPr>
          <a:lstStyle/>
          <a:p>
            <a:pPr marL="12700" marR="0" lvl="0" indent="0" algn="l" rtl="0">
              <a:lnSpc>
                <a:spcPct val="113000"/>
              </a:lnSpc>
              <a:spcBef>
                <a:spcPts val="0"/>
              </a:spcBef>
              <a:spcAft>
                <a:spcPts val="0"/>
              </a:spcAft>
              <a:buNone/>
            </a:pPr>
            <a:r>
              <a:rPr lang="en-US" sz="2650" b="1">
                <a:solidFill>
                  <a:schemeClr val="dk1"/>
                </a:solidFill>
                <a:latin typeface="Times New Roman" panose="02020603050405020304"/>
                <a:ea typeface="Times New Roman" panose="02020603050405020304"/>
                <a:cs typeface="Times New Roman" panose="02020603050405020304"/>
                <a:sym typeface="Times New Roman" panose="02020603050405020304"/>
              </a:rPr>
              <a:t>Heavy weight process</a:t>
            </a:r>
            <a:endParaRPr sz="26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5" name="Google Shape;145;p8"/>
          <p:cNvSpPr/>
          <p:nvPr/>
        </p:nvSpPr>
        <p:spPr>
          <a:xfrm>
            <a:off x="2292095" y="1836420"/>
            <a:ext cx="390525" cy="2095500"/>
          </a:xfrm>
          <a:custGeom>
            <a:avLst/>
            <a:gdLst/>
            <a:ahLst/>
            <a:cxnLst/>
            <a:rect l="l" t="t" r="r" b="b"/>
            <a:pathLst>
              <a:path w="390525" h="2095500" extrusionOk="0">
                <a:moveTo>
                  <a:pt x="390144" y="2095500"/>
                </a:moveTo>
                <a:lnTo>
                  <a:pt x="338652" y="2089298"/>
                </a:lnTo>
                <a:lnTo>
                  <a:pt x="292156" y="2071793"/>
                </a:lnTo>
                <a:lnTo>
                  <a:pt x="252603" y="2044636"/>
                </a:lnTo>
                <a:lnTo>
                  <a:pt x="221939" y="2009478"/>
                </a:lnTo>
                <a:lnTo>
                  <a:pt x="202113" y="1967970"/>
                </a:lnTo>
                <a:lnTo>
                  <a:pt x="195072" y="1921764"/>
                </a:lnTo>
                <a:lnTo>
                  <a:pt x="195072" y="1222248"/>
                </a:lnTo>
                <a:lnTo>
                  <a:pt x="188136" y="1176041"/>
                </a:lnTo>
                <a:lnTo>
                  <a:pt x="168543" y="1134533"/>
                </a:lnTo>
                <a:lnTo>
                  <a:pt x="138112" y="1099375"/>
                </a:lnTo>
                <a:lnTo>
                  <a:pt x="98664" y="1072218"/>
                </a:lnTo>
                <a:lnTo>
                  <a:pt x="52020" y="1054713"/>
                </a:lnTo>
                <a:lnTo>
                  <a:pt x="0" y="1048512"/>
                </a:lnTo>
                <a:lnTo>
                  <a:pt x="52020" y="1042197"/>
                </a:lnTo>
                <a:lnTo>
                  <a:pt x="98664" y="1024410"/>
                </a:lnTo>
                <a:lnTo>
                  <a:pt x="138112" y="996886"/>
                </a:lnTo>
                <a:lnTo>
                  <a:pt x="168543" y="961361"/>
                </a:lnTo>
                <a:lnTo>
                  <a:pt x="188136" y="919571"/>
                </a:lnTo>
                <a:lnTo>
                  <a:pt x="195072" y="873252"/>
                </a:lnTo>
                <a:lnTo>
                  <a:pt x="195072" y="175260"/>
                </a:lnTo>
                <a:lnTo>
                  <a:pt x="202113" y="128940"/>
                </a:lnTo>
                <a:lnTo>
                  <a:pt x="221939" y="87150"/>
                </a:lnTo>
                <a:lnTo>
                  <a:pt x="252603" y="51625"/>
                </a:lnTo>
                <a:lnTo>
                  <a:pt x="292156" y="24101"/>
                </a:lnTo>
                <a:lnTo>
                  <a:pt x="338652" y="6314"/>
                </a:lnTo>
                <a:lnTo>
                  <a:pt x="390144" y="0"/>
                </a:lnTo>
              </a:path>
            </a:pathLst>
          </a:custGeom>
          <a:noFill/>
          <a:ln w="320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 name="Google Shape;146;p8"/>
          <p:cNvSpPr/>
          <p:nvPr/>
        </p:nvSpPr>
        <p:spPr>
          <a:xfrm>
            <a:off x="161544" y="6946392"/>
            <a:ext cx="502920" cy="502920"/>
          </a:xfrm>
          <a:custGeom>
            <a:avLst/>
            <a:gdLst/>
            <a:ahLst/>
            <a:cxnLst/>
            <a:rect l="l" t="t" r="r" b="b"/>
            <a:pathLst>
              <a:path w="502920" h="502920" extrusionOk="0">
                <a:moveTo>
                  <a:pt x="251459" y="502919"/>
                </a:moveTo>
                <a:lnTo>
                  <a:pt x="206310" y="498862"/>
                </a:lnTo>
                <a:lnTo>
                  <a:pt x="163795" y="487165"/>
                </a:lnTo>
                <a:lnTo>
                  <a:pt x="124629" y="468545"/>
                </a:lnTo>
                <a:lnTo>
                  <a:pt x="89527" y="443716"/>
                </a:lnTo>
                <a:lnTo>
                  <a:pt x="59203" y="413392"/>
                </a:lnTo>
                <a:lnTo>
                  <a:pt x="34374" y="378290"/>
                </a:lnTo>
                <a:lnTo>
                  <a:pt x="15754" y="339124"/>
                </a:lnTo>
                <a:lnTo>
                  <a:pt x="4057" y="296609"/>
                </a:lnTo>
                <a:lnTo>
                  <a:pt x="0" y="251459"/>
                </a:lnTo>
                <a:lnTo>
                  <a:pt x="4057" y="206310"/>
                </a:lnTo>
                <a:lnTo>
                  <a:pt x="15754" y="163795"/>
                </a:lnTo>
                <a:lnTo>
                  <a:pt x="34374" y="124629"/>
                </a:lnTo>
                <a:lnTo>
                  <a:pt x="59203" y="89527"/>
                </a:lnTo>
                <a:lnTo>
                  <a:pt x="89527" y="59203"/>
                </a:lnTo>
                <a:lnTo>
                  <a:pt x="124629" y="34374"/>
                </a:lnTo>
                <a:lnTo>
                  <a:pt x="163795" y="15754"/>
                </a:lnTo>
                <a:lnTo>
                  <a:pt x="206310" y="4057"/>
                </a:lnTo>
                <a:lnTo>
                  <a:pt x="251459" y="0"/>
                </a:lnTo>
                <a:lnTo>
                  <a:pt x="296609" y="4057"/>
                </a:lnTo>
                <a:lnTo>
                  <a:pt x="339124" y="15754"/>
                </a:lnTo>
                <a:lnTo>
                  <a:pt x="378290" y="34374"/>
                </a:lnTo>
                <a:lnTo>
                  <a:pt x="413392" y="59203"/>
                </a:lnTo>
                <a:lnTo>
                  <a:pt x="443716" y="89527"/>
                </a:lnTo>
                <a:lnTo>
                  <a:pt x="468545" y="124629"/>
                </a:lnTo>
                <a:lnTo>
                  <a:pt x="487165" y="163795"/>
                </a:lnTo>
                <a:lnTo>
                  <a:pt x="498862" y="206310"/>
                </a:lnTo>
                <a:lnTo>
                  <a:pt x="502919" y="251459"/>
                </a:lnTo>
                <a:lnTo>
                  <a:pt x="498862" y="296609"/>
                </a:lnTo>
                <a:lnTo>
                  <a:pt x="487165" y="339124"/>
                </a:lnTo>
                <a:lnTo>
                  <a:pt x="468545" y="378290"/>
                </a:lnTo>
                <a:lnTo>
                  <a:pt x="443716" y="413392"/>
                </a:lnTo>
                <a:lnTo>
                  <a:pt x="413392" y="443716"/>
                </a:lnTo>
                <a:lnTo>
                  <a:pt x="378290" y="468545"/>
                </a:lnTo>
                <a:lnTo>
                  <a:pt x="339124" y="487165"/>
                </a:lnTo>
                <a:lnTo>
                  <a:pt x="296609" y="498862"/>
                </a:lnTo>
                <a:lnTo>
                  <a:pt x="251459" y="502919"/>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47" name="Google Shape;147;p8"/>
          <p:cNvGraphicFramePr/>
          <p:nvPr/>
        </p:nvGraphicFramePr>
        <p:xfrm>
          <a:off x="325374" y="5197602"/>
          <a:ext cx="5117475" cy="3000000"/>
        </p:xfrm>
        <a:graphic>
          <a:graphicData uri="http://schemas.openxmlformats.org/drawingml/2006/table">
            <a:tbl>
              <a:tblPr firstRow="1" bandRow="1">
                <a:noFill/>
                <a:tableStyleId>{61BA7CC6-0CDE-41E7-90C9-0417DF18A9FA}</a:tableStyleId>
              </a:tblPr>
              <a:tblGrid>
                <a:gridCol w="3273425"/>
                <a:gridCol w="83825"/>
                <a:gridCol w="1760225"/>
              </a:tblGrid>
              <a:tr h="1533150">
                <a:tc>
                  <a:txBody>
                    <a:bodyPr/>
                    <a:lstStyle/>
                    <a:p>
                      <a:pPr marL="603250" marR="995045" lvl="0" indent="0" algn="l" rtl="0">
                        <a:lnSpc>
                          <a:spcPct val="101000"/>
                        </a:lnSpc>
                        <a:spcBef>
                          <a:spcPts val="0"/>
                        </a:spcBef>
                        <a:spcAft>
                          <a:spcPts val="0"/>
                        </a:spcAft>
                        <a:buNone/>
                      </a:pPr>
                      <a:r>
                        <a:rPr lang="en-US" sz="1750" b="1" u="none" strike="noStrike" cap="none">
                          <a:solidFill>
                            <a:srgbClr val="0000FF"/>
                          </a:solidFill>
                          <a:latin typeface="Verdana" panose="020B0604030504040204"/>
                          <a:ea typeface="Verdana" panose="020B0604030504040204"/>
                          <a:cs typeface="Verdana" panose="020B0604030504040204"/>
                          <a:sym typeface="Verdana" panose="020B0604030504040204"/>
                        </a:rPr>
                        <a:t>Address  space/Global  Variables  Open files</a:t>
                      </a:r>
                      <a:endParaRPr sz="1750" u="none" strike="noStrike" cap="none">
                        <a:latin typeface="Verdana" panose="020B0604030504040204"/>
                        <a:ea typeface="Verdana" panose="020B0604030504040204"/>
                        <a:cs typeface="Verdana" panose="020B0604030504040204"/>
                        <a:sym typeface="Verdana" panose="020B0604030504040204"/>
                      </a:endParaRPr>
                    </a:p>
                    <a:p>
                      <a:pPr marL="603250" marR="655955" lvl="0" indent="0" algn="l" rtl="0">
                        <a:lnSpc>
                          <a:spcPct val="121000"/>
                        </a:lnSpc>
                        <a:spcBef>
                          <a:spcPts val="75"/>
                        </a:spcBef>
                        <a:spcAft>
                          <a:spcPts val="0"/>
                        </a:spcAft>
                        <a:buNone/>
                      </a:pPr>
                      <a:r>
                        <a:rPr lang="en-US" sz="1750" b="1" u="none" strike="noStrike" cap="none">
                          <a:solidFill>
                            <a:srgbClr val="0000FF"/>
                          </a:solidFill>
                          <a:latin typeface="Verdana" panose="020B0604030504040204"/>
                          <a:ea typeface="Verdana" panose="020B0604030504040204"/>
                          <a:cs typeface="Verdana" panose="020B0604030504040204"/>
                          <a:sym typeface="Verdana" panose="020B0604030504040204"/>
                        </a:rPr>
                        <a:t>Child processes  Accounting Info</a:t>
                      </a:r>
                      <a:endParaRPr sz="1750" u="none" strike="noStrike" cap="none">
                        <a:latin typeface="Verdana" panose="020B0604030504040204"/>
                        <a:ea typeface="Verdana" panose="020B0604030504040204"/>
                        <a:cs typeface="Verdana" panose="020B0604030504040204"/>
                        <a:sym typeface="Verdana" panose="020B0604030504040204"/>
                      </a:endParaRPr>
                    </a:p>
                  </a:txBody>
                  <a:tcPr marL="0" marR="0" marT="48900" marB="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2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l" rtl="0">
                        <a:lnSpc>
                          <a:spcPct val="100000"/>
                        </a:lnSpc>
                        <a:spcBef>
                          <a:spcPts val="0"/>
                        </a:spcBef>
                        <a:spcAft>
                          <a:spcPts val="0"/>
                        </a:spcAft>
                        <a:buNone/>
                      </a:pPr>
                      <a:endParaRPr sz="2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B w="12700" cap="flat" cmpd="sng">
                      <a:solidFill>
                        <a:srgbClr val="000000"/>
                      </a:solidFill>
                      <a:prstDash val="solid"/>
                      <a:round/>
                      <a:headEnd type="none" w="sm" len="sm"/>
                      <a:tailEnd type="none" w="sm" len="sm"/>
                    </a:lnB>
                  </a:tcPr>
                </a:tc>
              </a:tr>
              <a:tr h="458725">
                <a:tc gridSpan="2">
                  <a:txBody>
                    <a:bodyPr/>
                    <a:lstStyle/>
                    <a:p>
                      <a:pPr marL="603250" marR="0" lvl="0" indent="0" algn="l" rtl="0">
                        <a:lnSpc>
                          <a:spcPct val="99000"/>
                        </a:lnSpc>
                        <a:spcBef>
                          <a:spcPts val="0"/>
                        </a:spcBef>
                        <a:spcAft>
                          <a:spcPts val="0"/>
                        </a:spcAft>
                        <a:buNone/>
                      </a:pPr>
                      <a:r>
                        <a:rPr lang="en-US" sz="1750" b="1" u="none" strike="noStrike" cap="none">
                          <a:solidFill>
                            <a:srgbClr val="0000FF"/>
                          </a:solidFill>
                          <a:latin typeface="Verdana" panose="020B0604030504040204"/>
                          <a:ea typeface="Verdana" panose="020B0604030504040204"/>
                          <a:cs typeface="Verdana" panose="020B0604030504040204"/>
                          <a:sym typeface="Verdana" panose="020B0604030504040204"/>
                        </a:rPr>
                        <a:t>Signal Handlers</a:t>
                      </a:r>
                      <a:endParaRPr sz="1750" u="none" strike="noStrike" cap="none">
                        <a:latin typeface="Verdana" panose="020B0604030504040204"/>
                        <a:ea typeface="Verdana" panose="020B0604030504040204"/>
                        <a:cs typeface="Verdana" panose="020B0604030504040204"/>
                        <a:sym typeface="Verdana" panose="020B0604030504040204"/>
                      </a:endParaRPr>
                    </a:p>
                    <a:p>
                      <a:pPr marL="24130" marR="0" lvl="0" indent="0" algn="l" rtl="0">
                        <a:lnSpc>
                          <a:spcPct val="34000"/>
                        </a:lnSpc>
                        <a:spcBef>
                          <a:spcPts val="0"/>
                        </a:spcBef>
                        <a:spcAft>
                          <a:spcPts val="0"/>
                        </a:spcAft>
                        <a:buNone/>
                      </a:pPr>
                      <a:r>
                        <a:rPr lang="en-US" sz="2250" u="none" strike="noStrike" cap="none" baseline="-25000">
                          <a:solidFill>
                            <a:srgbClr val="FFFFFF"/>
                          </a:solidFill>
                          <a:latin typeface="Arial" panose="020B0604020202020204"/>
                          <a:ea typeface="Arial" panose="020B0604020202020204"/>
                          <a:cs typeface="Arial" panose="020B0604020202020204"/>
                          <a:sym typeface="Arial" panose="020B0604020202020204"/>
                        </a:rPr>
                        <a:t>8	</a:t>
                      </a:r>
                      <a:r>
                        <a:rPr lang="en-US" sz="1500" u="none" strike="noStrike" cap="none">
                          <a:solidFill>
                            <a:srgbClr val="999900"/>
                          </a:solidFill>
                          <a:latin typeface="Arial" panose="020B0604020202020204"/>
                          <a:ea typeface="Arial" panose="020B0604020202020204"/>
                          <a:cs typeface="Arial" panose="020B0604020202020204"/>
                          <a:sym typeface="Arial" panose="020B0604020202020204"/>
                        </a:rPr>
                        <a:t>CS-2006 Operating Systems</a:t>
                      </a:r>
                      <a:endParaRPr sz="1500" u="none" strike="noStrike" cap="none">
                        <a:latin typeface="Arial" panose="020B0604020202020204"/>
                        <a:ea typeface="Arial" panose="020B0604020202020204"/>
                        <a:cs typeface="Arial" panose="020B0604020202020204"/>
                        <a:sym typeface="Arial" panose="020B0604020202020204"/>
                      </a:endParaRPr>
                    </a:p>
                  </a:txBody>
                  <a:tcPr marL="0" marR="0" marT="126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hMerge="1">
                  <a:tcPr/>
                </a:tc>
                <a:tc>
                  <a:txBody>
                    <a:bodyPr/>
                    <a:lstStyle/>
                    <a:p>
                      <a:pPr marL="267970" marR="0" lvl="0" indent="0" algn="l" rtl="0">
                        <a:lnSpc>
                          <a:spcPct val="100000"/>
                        </a:lnSpc>
                        <a:spcBef>
                          <a:spcPts val="0"/>
                        </a:spcBef>
                        <a:spcAft>
                          <a:spcPts val="0"/>
                        </a:spcAft>
                        <a:buNone/>
                      </a:pPr>
                      <a:r>
                        <a:rPr lang="en-US" sz="2650" b="1" u="none" strike="noStrike" cap="none">
                          <a:latin typeface="Times New Roman" panose="02020603050405020304"/>
                          <a:ea typeface="Times New Roman" panose="02020603050405020304"/>
                          <a:cs typeface="Times New Roman" panose="02020603050405020304"/>
                          <a:sym typeface="Times New Roman" panose="02020603050405020304"/>
                        </a:rPr>
                        <a:t>Share</a:t>
                      </a:r>
                      <a:endParaRPr sz="265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36825" marB="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tcPr>
                </a:tc>
              </a:tr>
            </a:tbl>
          </a:graphicData>
        </a:graphic>
      </p:graphicFrame>
      <p:sp>
        <p:nvSpPr>
          <p:cNvPr id="148" name="Google Shape;148;p8"/>
          <p:cNvSpPr txBox="1"/>
          <p:nvPr/>
        </p:nvSpPr>
        <p:spPr>
          <a:xfrm>
            <a:off x="4791490" y="7436195"/>
            <a:ext cx="154305" cy="18224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9"/>
          <p:cNvSpPr txBox="1"/>
          <p:nvPr>
            <p:ph type="title"/>
          </p:nvPr>
        </p:nvSpPr>
        <p:spPr>
          <a:xfrm>
            <a:off x="1889198" y="316528"/>
            <a:ext cx="7221855" cy="561340"/>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a:t>Multithreaded Server Architecture</a:t>
            </a:r>
            <a:endParaRPr lang="en-US"/>
          </a:p>
        </p:txBody>
      </p:sp>
      <p:grpSp>
        <p:nvGrpSpPr>
          <p:cNvPr id="154" name="Google Shape;154;p9"/>
          <p:cNvGrpSpPr/>
          <p:nvPr/>
        </p:nvGrpSpPr>
        <p:grpSpPr>
          <a:xfrm>
            <a:off x="1635251" y="2319528"/>
            <a:ext cx="7031737" cy="1374013"/>
            <a:chOff x="1635251" y="2319528"/>
            <a:chExt cx="7031737" cy="1374013"/>
          </a:xfrm>
        </p:grpSpPr>
        <p:sp>
          <p:nvSpPr>
            <p:cNvPr id="155" name="Google Shape;155;p9"/>
            <p:cNvSpPr/>
            <p:nvPr/>
          </p:nvSpPr>
          <p:spPr>
            <a:xfrm>
              <a:off x="1635251" y="2319528"/>
              <a:ext cx="1140460" cy="490855"/>
            </a:xfrm>
            <a:custGeom>
              <a:avLst/>
              <a:gdLst/>
              <a:ahLst/>
              <a:cxnLst/>
              <a:rect l="l" t="t" r="r" b="b"/>
              <a:pathLst>
                <a:path w="1140460" h="490855" extrusionOk="0">
                  <a:moveTo>
                    <a:pt x="1139952" y="490728"/>
                  </a:moveTo>
                  <a:lnTo>
                    <a:pt x="0" y="490728"/>
                  </a:lnTo>
                  <a:lnTo>
                    <a:pt x="0" y="0"/>
                  </a:lnTo>
                  <a:lnTo>
                    <a:pt x="1139952" y="0"/>
                  </a:lnTo>
                  <a:lnTo>
                    <a:pt x="1139952" y="490728"/>
                  </a:lnTo>
                  <a:close/>
                </a:path>
              </a:pathLst>
            </a:custGeom>
            <a:solidFill>
              <a:srgbClr val="C6E9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 name="Google Shape;156;p9"/>
            <p:cNvSpPr/>
            <p:nvPr/>
          </p:nvSpPr>
          <p:spPr>
            <a:xfrm>
              <a:off x="1635251" y="2319528"/>
              <a:ext cx="1140460" cy="490855"/>
            </a:xfrm>
            <a:custGeom>
              <a:avLst/>
              <a:gdLst/>
              <a:ahLst/>
              <a:cxnLst/>
              <a:rect l="l" t="t" r="r" b="b"/>
              <a:pathLst>
                <a:path w="1140460" h="490855" extrusionOk="0">
                  <a:moveTo>
                    <a:pt x="1139952" y="490728"/>
                  </a:moveTo>
                  <a:lnTo>
                    <a:pt x="0" y="490728"/>
                  </a:lnTo>
                  <a:lnTo>
                    <a:pt x="0" y="0"/>
                  </a:lnTo>
                  <a:lnTo>
                    <a:pt x="1139952" y="0"/>
                  </a:lnTo>
                  <a:lnTo>
                    <a:pt x="1139952" y="490728"/>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 name="Google Shape;157;p9"/>
            <p:cNvSpPr/>
            <p:nvPr/>
          </p:nvSpPr>
          <p:spPr>
            <a:xfrm>
              <a:off x="1938527" y="2520696"/>
              <a:ext cx="102107" cy="132587"/>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8" name="Google Shape;158;p9"/>
            <p:cNvSpPr/>
            <p:nvPr/>
          </p:nvSpPr>
          <p:spPr>
            <a:xfrm>
              <a:off x="2063495" y="2479548"/>
              <a:ext cx="29209" cy="169545"/>
            </a:xfrm>
            <a:custGeom>
              <a:avLst/>
              <a:gdLst/>
              <a:ahLst/>
              <a:cxnLst/>
              <a:rect l="l" t="t" r="r" b="b"/>
              <a:pathLst>
                <a:path w="29210" h="169544" extrusionOk="0">
                  <a:moveTo>
                    <a:pt x="28956" y="169163"/>
                  </a:moveTo>
                  <a:lnTo>
                    <a:pt x="0" y="169163"/>
                  </a:lnTo>
                  <a:lnTo>
                    <a:pt x="0" y="0"/>
                  </a:lnTo>
                  <a:lnTo>
                    <a:pt x="28956" y="0"/>
                  </a:lnTo>
                  <a:lnTo>
                    <a:pt x="28956" y="169163"/>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9" name="Google Shape;159;p9"/>
            <p:cNvSpPr/>
            <p:nvPr/>
          </p:nvSpPr>
          <p:spPr>
            <a:xfrm>
              <a:off x="2119883" y="2479548"/>
              <a:ext cx="153924" cy="173736"/>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 name="Google Shape;160;p9"/>
            <p:cNvSpPr/>
            <p:nvPr/>
          </p:nvSpPr>
          <p:spPr>
            <a:xfrm>
              <a:off x="2295143" y="2488692"/>
              <a:ext cx="178308" cy="161544"/>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 name="Google Shape;161;p9"/>
            <p:cNvSpPr/>
            <p:nvPr/>
          </p:nvSpPr>
          <p:spPr>
            <a:xfrm>
              <a:off x="2775203" y="2566416"/>
              <a:ext cx="1754505" cy="0"/>
            </a:xfrm>
            <a:custGeom>
              <a:avLst/>
              <a:gdLst/>
              <a:ahLst/>
              <a:cxnLst/>
              <a:rect l="l" t="t" r="r" b="b"/>
              <a:pathLst>
                <a:path w="1754504" h="120000" extrusionOk="0">
                  <a:moveTo>
                    <a:pt x="1754123" y="0"/>
                  </a:moveTo>
                  <a:lnTo>
                    <a:pt x="1754123" y="0"/>
                  </a:lnTo>
                  <a:lnTo>
                    <a:pt x="0" y="0"/>
                  </a:lnTo>
                </a:path>
              </a:pathLst>
            </a:custGeom>
            <a:noFill/>
            <a:ln w="228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 name="Google Shape;162;p9"/>
            <p:cNvSpPr/>
            <p:nvPr/>
          </p:nvSpPr>
          <p:spPr>
            <a:xfrm>
              <a:off x="4590288" y="2319528"/>
              <a:ext cx="1141730" cy="490855"/>
            </a:xfrm>
            <a:custGeom>
              <a:avLst/>
              <a:gdLst/>
              <a:ahLst/>
              <a:cxnLst/>
              <a:rect l="l" t="t" r="r" b="b"/>
              <a:pathLst>
                <a:path w="1141729" h="490855" extrusionOk="0">
                  <a:moveTo>
                    <a:pt x="1141476" y="490728"/>
                  </a:moveTo>
                  <a:lnTo>
                    <a:pt x="0" y="490728"/>
                  </a:lnTo>
                  <a:lnTo>
                    <a:pt x="0" y="0"/>
                  </a:lnTo>
                  <a:lnTo>
                    <a:pt x="1141476" y="0"/>
                  </a:lnTo>
                  <a:lnTo>
                    <a:pt x="1141476" y="490728"/>
                  </a:lnTo>
                  <a:close/>
                </a:path>
              </a:pathLst>
            </a:custGeom>
            <a:solidFill>
              <a:srgbClr val="C6E9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 name="Google Shape;163;p9"/>
            <p:cNvSpPr/>
            <p:nvPr/>
          </p:nvSpPr>
          <p:spPr>
            <a:xfrm>
              <a:off x="4590288" y="2319528"/>
              <a:ext cx="1141730" cy="490855"/>
            </a:xfrm>
            <a:custGeom>
              <a:avLst/>
              <a:gdLst/>
              <a:ahLst/>
              <a:cxnLst/>
              <a:rect l="l" t="t" r="r" b="b"/>
              <a:pathLst>
                <a:path w="1141729" h="490855" extrusionOk="0">
                  <a:moveTo>
                    <a:pt x="1141476" y="490728"/>
                  </a:moveTo>
                  <a:lnTo>
                    <a:pt x="0" y="490728"/>
                  </a:lnTo>
                  <a:lnTo>
                    <a:pt x="0" y="0"/>
                  </a:lnTo>
                  <a:lnTo>
                    <a:pt x="1141476" y="0"/>
                  </a:lnTo>
                  <a:lnTo>
                    <a:pt x="1141476" y="490728"/>
                  </a:lnTo>
                  <a:close/>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 name="Google Shape;164;p9"/>
            <p:cNvSpPr/>
            <p:nvPr/>
          </p:nvSpPr>
          <p:spPr>
            <a:xfrm>
              <a:off x="4853939" y="2520696"/>
              <a:ext cx="219456" cy="132588"/>
            </a:xfrm>
            <a:prstGeom prst="rect">
              <a:avLst/>
            </a:prstGeom>
            <a:blipFill rotWithShape="1">
              <a:blip r:embed="rId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9"/>
            <p:cNvSpPr/>
            <p:nvPr/>
          </p:nvSpPr>
          <p:spPr>
            <a:xfrm>
              <a:off x="5093208" y="2520696"/>
              <a:ext cx="294132" cy="132588"/>
            </a:xfrm>
            <a:prstGeom prst="rect">
              <a:avLst/>
            </a:prstGeom>
            <a:blipFill rotWithShape="1">
              <a:blip r:embed="rId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9"/>
            <p:cNvSpPr/>
            <p:nvPr/>
          </p:nvSpPr>
          <p:spPr>
            <a:xfrm>
              <a:off x="5407152" y="2520696"/>
              <a:ext cx="64008" cy="128015"/>
            </a:xfrm>
            <a:prstGeom prst="rect">
              <a:avLst/>
            </a:prstGeom>
            <a:blipFill rotWithShape="1">
              <a:blip r:embed="rId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9"/>
            <p:cNvSpPr/>
            <p:nvPr/>
          </p:nvSpPr>
          <p:spPr>
            <a:xfrm>
              <a:off x="4483607" y="2514600"/>
              <a:ext cx="106680" cy="100965"/>
            </a:xfrm>
            <a:custGeom>
              <a:avLst/>
              <a:gdLst/>
              <a:ahLst/>
              <a:cxnLst/>
              <a:rect l="l" t="t" r="r" b="b"/>
              <a:pathLst>
                <a:path w="106679" h="100964" extrusionOk="0">
                  <a:moveTo>
                    <a:pt x="0" y="100584"/>
                  </a:moveTo>
                  <a:lnTo>
                    <a:pt x="19812" y="51815"/>
                  </a:lnTo>
                  <a:lnTo>
                    <a:pt x="0" y="0"/>
                  </a:lnTo>
                  <a:lnTo>
                    <a:pt x="106679" y="51815"/>
                  </a:lnTo>
                  <a:lnTo>
                    <a:pt x="0" y="100584"/>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9"/>
            <p:cNvSpPr/>
            <p:nvPr/>
          </p:nvSpPr>
          <p:spPr>
            <a:xfrm>
              <a:off x="5160264" y="2810256"/>
              <a:ext cx="429259" cy="883285"/>
            </a:xfrm>
            <a:custGeom>
              <a:avLst/>
              <a:gdLst/>
              <a:ahLst/>
              <a:cxnLst/>
              <a:rect l="l" t="t" r="r" b="b"/>
              <a:pathLst>
                <a:path w="429260" h="883285" extrusionOk="0">
                  <a:moveTo>
                    <a:pt x="0" y="71627"/>
                  </a:moveTo>
                  <a:lnTo>
                    <a:pt x="0" y="373427"/>
                  </a:lnTo>
                  <a:lnTo>
                    <a:pt x="0" y="542924"/>
                  </a:lnTo>
                  <a:lnTo>
                    <a:pt x="0" y="642127"/>
                  </a:lnTo>
                  <a:lnTo>
                    <a:pt x="0" y="733043"/>
                  </a:lnTo>
                  <a:lnTo>
                    <a:pt x="3136" y="762689"/>
                  </a:lnTo>
                  <a:lnTo>
                    <a:pt x="26272" y="812776"/>
                  </a:lnTo>
                  <a:lnTo>
                    <a:pt x="67548" y="849972"/>
                  </a:lnTo>
                  <a:lnTo>
                    <a:pt x="121750" y="873534"/>
                  </a:lnTo>
                  <a:lnTo>
                    <a:pt x="183666" y="882720"/>
                  </a:lnTo>
                  <a:lnTo>
                    <a:pt x="215887" y="881690"/>
                  </a:lnTo>
                  <a:lnTo>
                    <a:pt x="279598" y="867920"/>
                  </a:lnTo>
                  <a:lnTo>
                    <a:pt x="337989" y="837917"/>
                  </a:lnTo>
                  <a:lnTo>
                    <a:pt x="385846" y="790940"/>
                  </a:lnTo>
                  <a:lnTo>
                    <a:pt x="417958" y="726245"/>
                  </a:lnTo>
                  <a:lnTo>
                    <a:pt x="426479" y="687022"/>
                  </a:lnTo>
                  <a:lnTo>
                    <a:pt x="429109" y="643091"/>
                  </a:lnTo>
                  <a:lnTo>
                    <a:pt x="425196" y="594359"/>
                  </a:lnTo>
                  <a:lnTo>
                    <a:pt x="373213" y="250745"/>
                  </a:lnTo>
                  <a:lnTo>
                    <a:pt x="346519" y="74294"/>
                  </a:lnTo>
                  <a:lnTo>
                    <a:pt x="336684" y="9286"/>
                  </a:lnTo>
                  <a:lnTo>
                    <a:pt x="335280" y="0"/>
                  </a:lnTo>
                </a:path>
              </a:pathLst>
            </a:custGeom>
            <a:noFill/>
            <a:ln w="228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9"/>
            <p:cNvSpPr/>
            <p:nvPr/>
          </p:nvSpPr>
          <p:spPr>
            <a:xfrm>
              <a:off x="5116067" y="2810256"/>
              <a:ext cx="90170" cy="120650"/>
            </a:xfrm>
            <a:custGeom>
              <a:avLst/>
              <a:gdLst/>
              <a:ahLst/>
              <a:cxnLst/>
              <a:rect l="l" t="t" r="r" b="b"/>
              <a:pathLst>
                <a:path w="90170" h="120650" extrusionOk="0">
                  <a:moveTo>
                    <a:pt x="89915" y="120395"/>
                  </a:moveTo>
                  <a:lnTo>
                    <a:pt x="44195" y="99059"/>
                  </a:lnTo>
                  <a:lnTo>
                    <a:pt x="0" y="120395"/>
                  </a:lnTo>
                  <a:lnTo>
                    <a:pt x="44195" y="0"/>
                  </a:lnTo>
                  <a:lnTo>
                    <a:pt x="89915" y="120395"/>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0" name="Google Shape;170;p9"/>
            <p:cNvSpPr/>
            <p:nvPr/>
          </p:nvSpPr>
          <p:spPr>
            <a:xfrm>
              <a:off x="5731764" y="2566416"/>
              <a:ext cx="1752600" cy="0"/>
            </a:xfrm>
            <a:custGeom>
              <a:avLst/>
              <a:gdLst/>
              <a:ahLst/>
              <a:cxnLst/>
              <a:rect l="l" t="t" r="r" b="b"/>
              <a:pathLst>
                <a:path w="1752600" h="120000" extrusionOk="0">
                  <a:moveTo>
                    <a:pt x="1752599" y="0"/>
                  </a:moveTo>
                  <a:lnTo>
                    <a:pt x="1752599" y="0"/>
                  </a:lnTo>
                  <a:lnTo>
                    <a:pt x="0" y="0"/>
                  </a:lnTo>
                </a:path>
              </a:pathLst>
            </a:custGeom>
            <a:noFill/>
            <a:ln w="228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1" name="Google Shape;171;p9"/>
            <p:cNvSpPr/>
            <p:nvPr/>
          </p:nvSpPr>
          <p:spPr>
            <a:xfrm>
              <a:off x="7546848" y="2319528"/>
              <a:ext cx="1120140" cy="490855"/>
            </a:xfrm>
            <a:custGeom>
              <a:avLst/>
              <a:gdLst/>
              <a:ahLst/>
              <a:cxnLst/>
              <a:rect l="l" t="t" r="r" b="b"/>
              <a:pathLst>
                <a:path w="1120140" h="490855" extrusionOk="0">
                  <a:moveTo>
                    <a:pt x="0" y="0"/>
                  </a:moveTo>
                  <a:lnTo>
                    <a:pt x="0" y="490728"/>
                  </a:lnTo>
                  <a:lnTo>
                    <a:pt x="1120140" y="490728"/>
                  </a:lnTo>
                  <a:lnTo>
                    <a:pt x="1120140" y="0"/>
                  </a:lnTo>
                  <a:lnTo>
                    <a:pt x="0" y="0"/>
                  </a:lnTo>
                  <a:close/>
                </a:path>
              </a:pathLst>
            </a:custGeom>
            <a:solidFill>
              <a:srgbClr val="C6E9F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2" name="Google Shape;172;p9"/>
            <p:cNvSpPr/>
            <p:nvPr/>
          </p:nvSpPr>
          <p:spPr>
            <a:xfrm>
              <a:off x="7546847" y="2319528"/>
              <a:ext cx="1120140" cy="490855"/>
            </a:xfrm>
            <a:custGeom>
              <a:avLst/>
              <a:gdLst/>
              <a:ahLst/>
              <a:cxnLst/>
              <a:rect l="l" t="t" r="r" b="b"/>
              <a:pathLst>
                <a:path w="1120140" h="490855" extrusionOk="0">
                  <a:moveTo>
                    <a:pt x="1120140" y="490728"/>
                  </a:moveTo>
                  <a:lnTo>
                    <a:pt x="0" y="490728"/>
                  </a:lnTo>
                  <a:lnTo>
                    <a:pt x="0" y="0"/>
                  </a:lnTo>
                  <a:lnTo>
                    <a:pt x="1120140" y="0"/>
                  </a:lnTo>
                </a:path>
              </a:pathLst>
            </a:custGeom>
            <a:noFill/>
            <a:ln w="10650" cap="flat" cmpd="sng">
              <a:solidFill>
                <a:srgbClr val="231F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3" name="Google Shape;173;p9"/>
            <p:cNvSpPr/>
            <p:nvPr/>
          </p:nvSpPr>
          <p:spPr>
            <a:xfrm>
              <a:off x="7799832" y="2488692"/>
              <a:ext cx="60960" cy="161925"/>
            </a:xfrm>
            <a:custGeom>
              <a:avLst/>
              <a:gdLst/>
              <a:ahLst/>
              <a:cxnLst/>
              <a:rect l="l" t="t" r="r" b="b"/>
              <a:pathLst>
                <a:path w="60959" h="161925" extrusionOk="0">
                  <a:moveTo>
                    <a:pt x="51816" y="161544"/>
                  </a:moveTo>
                  <a:lnTo>
                    <a:pt x="44196" y="161544"/>
                  </a:lnTo>
                  <a:lnTo>
                    <a:pt x="29146" y="159615"/>
                  </a:lnTo>
                  <a:lnTo>
                    <a:pt x="19812" y="154114"/>
                  </a:lnTo>
                  <a:lnTo>
                    <a:pt x="15049" y="145470"/>
                  </a:lnTo>
                  <a:lnTo>
                    <a:pt x="13716" y="134112"/>
                  </a:lnTo>
                  <a:lnTo>
                    <a:pt x="13716" y="57912"/>
                  </a:lnTo>
                  <a:lnTo>
                    <a:pt x="0" y="57912"/>
                  </a:lnTo>
                  <a:lnTo>
                    <a:pt x="0" y="36576"/>
                  </a:lnTo>
                  <a:lnTo>
                    <a:pt x="13716" y="36576"/>
                  </a:lnTo>
                  <a:lnTo>
                    <a:pt x="13716" y="0"/>
                  </a:lnTo>
                  <a:lnTo>
                    <a:pt x="44196" y="0"/>
                  </a:lnTo>
                  <a:lnTo>
                    <a:pt x="44196" y="36576"/>
                  </a:lnTo>
                  <a:lnTo>
                    <a:pt x="60960" y="36576"/>
                  </a:lnTo>
                  <a:lnTo>
                    <a:pt x="60960" y="57912"/>
                  </a:lnTo>
                  <a:lnTo>
                    <a:pt x="44196" y="57912"/>
                  </a:lnTo>
                  <a:lnTo>
                    <a:pt x="44196" y="137160"/>
                  </a:lnTo>
                  <a:lnTo>
                    <a:pt x="60960" y="137160"/>
                  </a:lnTo>
                  <a:lnTo>
                    <a:pt x="60960" y="160020"/>
                  </a:lnTo>
                  <a:lnTo>
                    <a:pt x="57912" y="160020"/>
                  </a:lnTo>
                  <a:lnTo>
                    <a:pt x="51816" y="161544"/>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 name="Google Shape;174;p9"/>
            <p:cNvSpPr/>
            <p:nvPr/>
          </p:nvSpPr>
          <p:spPr>
            <a:xfrm>
              <a:off x="7880603" y="2479548"/>
              <a:ext cx="99060" cy="169164"/>
            </a:xfrm>
            <a:prstGeom prst="rect">
              <a:avLst/>
            </a:prstGeom>
            <a:blipFill rotWithShape="1">
              <a:blip r:embed="rId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5" name="Google Shape;175;p9"/>
            <p:cNvSpPr/>
            <p:nvPr/>
          </p:nvSpPr>
          <p:spPr>
            <a:xfrm>
              <a:off x="8007096" y="2479548"/>
              <a:ext cx="416051" cy="173736"/>
            </a:xfrm>
            <a:prstGeom prst="rect">
              <a:avLst/>
            </a:prstGeom>
            <a:blipFill rotWithShape="1">
              <a:blip r:embed="rId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6" name="Google Shape;176;p9"/>
            <p:cNvSpPr/>
            <p:nvPr/>
          </p:nvSpPr>
          <p:spPr>
            <a:xfrm>
              <a:off x="7440167" y="2514600"/>
              <a:ext cx="106680" cy="100965"/>
            </a:xfrm>
            <a:custGeom>
              <a:avLst/>
              <a:gdLst/>
              <a:ahLst/>
              <a:cxnLst/>
              <a:rect l="l" t="t" r="r" b="b"/>
              <a:pathLst>
                <a:path w="106679" h="100964" extrusionOk="0">
                  <a:moveTo>
                    <a:pt x="0" y="100584"/>
                  </a:moveTo>
                  <a:lnTo>
                    <a:pt x="19812" y="51815"/>
                  </a:lnTo>
                  <a:lnTo>
                    <a:pt x="0" y="0"/>
                  </a:lnTo>
                  <a:lnTo>
                    <a:pt x="106679" y="51815"/>
                  </a:lnTo>
                  <a:lnTo>
                    <a:pt x="0" y="100584"/>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77" name="Google Shape;177;p9"/>
          <p:cNvSpPr/>
          <p:nvPr/>
        </p:nvSpPr>
        <p:spPr>
          <a:xfrm>
            <a:off x="3189732" y="1979675"/>
            <a:ext cx="131445" cy="220979"/>
          </a:xfrm>
          <a:custGeom>
            <a:avLst/>
            <a:gdLst/>
            <a:ahLst/>
            <a:cxnLst/>
            <a:rect l="l" t="t" r="r" b="b"/>
            <a:pathLst>
              <a:path w="131445" h="220980" extrusionOk="0">
                <a:moveTo>
                  <a:pt x="48768" y="0"/>
                </a:moveTo>
                <a:lnTo>
                  <a:pt x="36576" y="0"/>
                </a:lnTo>
                <a:lnTo>
                  <a:pt x="21856" y="27038"/>
                </a:lnTo>
                <a:lnTo>
                  <a:pt x="10287" y="53911"/>
                </a:lnTo>
                <a:lnTo>
                  <a:pt x="2705" y="81661"/>
                </a:lnTo>
                <a:lnTo>
                  <a:pt x="0" y="111252"/>
                </a:lnTo>
                <a:lnTo>
                  <a:pt x="2921" y="141262"/>
                </a:lnTo>
                <a:lnTo>
                  <a:pt x="10858" y="168402"/>
                </a:lnTo>
                <a:lnTo>
                  <a:pt x="22491" y="194411"/>
                </a:lnTo>
                <a:lnTo>
                  <a:pt x="36576" y="220980"/>
                </a:lnTo>
                <a:lnTo>
                  <a:pt x="48768" y="220980"/>
                </a:lnTo>
                <a:lnTo>
                  <a:pt x="37401" y="194500"/>
                </a:lnTo>
                <a:lnTo>
                  <a:pt x="28765" y="169164"/>
                </a:lnTo>
                <a:lnTo>
                  <a:pt x="23253" y="143827"/>
                </a:lnTo>
                <a:lnTo>
                  <a:pt x="21336" y="117348"/>
                </a:lnTo>
                <a:lnTo>
                  <a:pt x="23253" y="79946"/>
                </a:lnTo>
                <a:lnTo>
                  <a:pt x="28765" y="51244"/>
                </a:lnTo>
                <a:lnTo>
                  <a:pt x="37401" y="26276"/>
                </a:lnTo>
                <a:lnTo>
                  <a:pt x="48768" y="0"/>
                </a:lnTo>
                <a:close/>
              </a:path>
              <a:path w="131445" h="220980" extrusionOk="0">
                <a:moveTo>
                  <a:pt x="131064" y="6096"/>
                </a:moveTo>
                <a:lnTo>
                  <a:pt x="117348" y="6096"/>
                </a:lnTo>
                <a:lnTo>
                  <a:pt x="112014" y="22466"/>
                </a:lnTo>
                <a:lnTo>
                  <a:pt x="104394" y="31813"/>
                </a:lnTo>
                <a:lnTo>
                  <a:pt x="93345" y="36322"/>
                </a:lnTo>
                <a:lnTo>
                  <a:pt x="77724" y="38100"/>
                </a:lnTo>
                <a:lnTo>
                  <a:pt x="77724" y="56388"/>
                </a:lnTo>
                <a:lnTo>
                  <a:pt x="112776" y="56388"/>
                </a:lnTo>
                <a:lnTo>
                  <a:pt x="112776" y="172212"/>
                </a:lnTo>
                <a:lnTo>
                  <a:pt x="131064" y="172212"/>
                </a:lnTo>
                <a:lnTo>
                  <a:pt x="131064" y="6096"/>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8" name="Google Shape;178;p9"/>
          <p:cNvSpPr/>
          <p:nvPr/>
        </p:nvSpPr>
        <p:spPr>
          <a:xfrm>
            <a:off x="3369564" y="1979676"/>
            <a:ext cx="48895" cy="220979"/>
          </a:xfrm>
          <a:custGeom>
            <a:avLst/>
            <a:gdLst/>
            <a:ahLst/>
            <a:cxnLst/>
            <a:rect l="l" t="t" r="r" b="b"/>
            <a:pathLst>
              <a:path w="48895" h="220980" extrusionOk="0">
                <a:moveTo>
                  <a:pt x="12191" y="220979"/>
                </a:moveTo>
                <a:lnTo>
                  <a:pt x="0" y="220979"/>
                </a:lnTo>
                <a:lnTo>
                  <a:pt x="12239" y="195167"/>
                </a:lnTo>
                <a:lnTo>
                  <a:pt x="21335" y="169925"/>
                </a:lnTo>
                <a:lnTo>
                  <a:pt x="27003" y="141255"/>
                </a:lnTo>
                <a:lnTo>
                  <a:pt x="28955" y="105155"/>
                </a:lnTo>
                <a:lnTo>
                  <a:pt x="27003" y="77152"/>
                </a:lnTo>
                <a:lnTo>
                  <a:pt x="21335" y="51434"/>
                </a:lnTo>
                <a:lnTo>
                  <a:pt x="12239" y="26288"/>
                </a:lnTo>
                <a:lnTo>
                  <a:pt x="0" y="0"/>
                </a:lnTo>
                <a:lnTo>
                  <a:pt x="12191" y="0"/>
                </a:lnTo>
                <a:lnTo>
                  <a:pt x="26908" y="26360"/>
                </a:lnTo>
                <a:lnTo>
                  <a:pt x="38480" y="52006"/>
                </a:lnTo>
                <a:lnTo>
                  <a:pt x="46053" y="79081"/>
                </a:lnTo>
                <a:lnTo>
                  <a:pt x="48767" y="109727"/>
                </a:lnTo>
                <a:lnTo>
                  <a:pt x="46267" y="139326"/>
                </a:lnTo>
                <a:lnTo>
                  <a:pt x="39052" y="167068"/>
                </a:lnTo>
                <a:lnTo>
                  <a:pt x="27551" y="193952"/>
                </a:lnTo>
                <a:lnTo>
                  <a:pt x="12191" y="220979"/>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79" name="Google Shape;179;p9"/>
          <p:cNvGrpSpPr/>
          <p:nvPr/>
        </p:nvGrpSpPr>
        <p:grpSpPr>
          <a:xfrm>
            <a:off x="3506723" y="1994916"/>
            <a:ext cx="678180" cy="205740"/>
            <a:chOff x="3506723" y="1994916"/>
            <a:chExt cx="678180" cy="205740"/>
          </a:xfrm>
        </p:grpSpPr>
        <p:sp>
          <p:nvSpPr>
            <p:cNvPr id="180" name="Google Shape;180;p9"/>
            <p:cNvSpPr/>
            <p:nvPr/>
          </p:nvSpPr>
          <p:spPr>
            <a:xfrm>
              <a:off x="3506723" y="2025396"/>
              <a:ext cx="274319" cy="175260"/>
            </a:xfrm>
            <a:prstGeom prst="rect">
              <a:avLst/>
            </a:prstGeom>
            <a:blipFill rotWithShape="1">
              <a:blip r:embed="rId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9"/>
            <p:cNvSpPr/>
            <p:nvPr/>
          </p:nvSpPr>
          <p:spPr>
            <a:xfrm>
              <a:off x="3808475" y="2029968"/>
              <a:ext cx="86868" cy="126492"/>
            </a:xfrm>
            <a:prstGeom prst="rect">
              <a:avLst/>
            </a:prstGeom>
            <a:blipFill rotWithShape="1">
              <a:blip r:embed="rId1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 name="Google Shape;182;p9"/>
            <p:cNvSpPr/>
            <p:nvPr/>
          </p:nvSpPr>
          <p:spPr>
            <a:xfrm>
              <a:off x="3918203" y="1994916"/>
              <a:ext cx="266700" cy="161544"/>
            </a:xfrm>
            <a:prstGeom prst="rect">
              <a:avLst/>
            </a:prstGeom>
            <a:blipFill rotWithShape="1">
              <a:blip r:embed="rId1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3" name="Google Shape;183;p9"/>
          <p:cNvGrpSpPr/>
          <p:nvPr/>
        </p:nvGrpSpPr>
        <p:grpSpPr>
          <a:xfrm>
            <a:off x="5871971" y="1743455"/>
            <a:ext cx="577596" cy="413004"/>
            <a:chOff x="5871971" y="1743455"/>
            <a:chExt cx="577596" cy="413004"/>
          </a:xfrm>
        </p:grpSpPr>
        <p:sp>
          <p:nvSpPr>
            <p:cNvPr id="184" name="Google Shape;184;p9"/>
            <p:cNvSpPr/>
            <p:nvPr/>
          </p:nvSpPr>
          <p:spPr>
            <a:xfrm>
              <a:off x="5987795" y="1743455"/>
              <a:ext cx="227075" cy="220980"/>
            </a:xfrm>
            <a:prstGeom prst="rect">
              <a:avLst/>
            </a:prstGeom>
            <a:blipFill rotWithShape="1">
              <a:blip r:embed="rId1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 name="Google Shape;185;p9"/>
            <p:cNvSpPr/>
            <p:nvPr/>
          </p:nvSpPr>
          <p:spPr>
            <a:xfrm>
              <a:off x="5871971" y="1984247"/>
              <a:ext cx="156972" cy="169164"/>
            </a:xfrm>
            <a:prstGeom prst="rect">
              <a:avLst/>
            </a:prstGeom>
            <a:blipFill rotWithShape="1">
              <a:blip r:embed="rId1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 name="Google Shape;186;p9"/>
            <p:cNvSpPr/>
            <p:nvPr/>
          </p:nvSpPr>
          <p:spPr>
            <a:xfrm>
              <a:off x="6059423" y="1984247"/>
              <a:ext cx="390144" cy="172212"/>
            </a:xfrm>
            <a:prstGeom prst="rect">
              <a:avLst/>
            </a:prstGeom>
            <a:blipFill rotWithShape="1">
              <a:blip r:embed="rId1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7" name="Google Shape;187;p9"/>
          <p:cNvGrpSpPr/>
          <p:nvPr/>
        </p:nvGrpSpPr>
        <p:grpSpPr>
          <a:xfrm>
            <a:off x="6294120" y="1757172"/>
            <a:ext cx="566928" cy="161544"/>
            <a:chOff x="6294120" y="1757172"/>
            <a:chExt cx="566928" cy="161544"/>
          </a:xfrm>
        </p:grpSpPr>
        <p:sp>
          <p:nvSpPr>
            <p:cNvPr id="188" name="Google Shape;188;p9"/>
            <p:cNvSpPr/>
            <p:nvPr/>
          </p:nvSpPr>
          <p:spPr>
            <a:xfrm>
              <a:off x="6294120" y="1789176"/>
              <a:ext cx="91439" cy="129540"/>
            </a:xfrm>
            <a:prstGeom prst="rect">
              <a:avLst/>
            </a:prstGeom>
            <a:blipFill rotWithShape="1">
              <a:blip r:embed="rId1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 name="Google Shape;189;p9"/>
            <p:cNvSpPr/>
            <p:nvPr/>
          </p:nvSpPr>
          <p:spPr>
            <a:xfrm>
              <a:off x="6408420" y="1757172"/>
              <a:ext cx="452628" cy="161544"/>
            </a:xfrm>
            <a:prstGeom prst="rect">
              <a:avLst/>
            </a:prstGeom>
            <a:blipFill rotWithShape="1">
              <a:blip r:embed="rId1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0" name="Google Shape;190;p9"/>
          <p:cNvGrpSpPr/>
          <p:nvPr/>
        </p:nvGrpSpPr>
        <p:grpSpPr>
          <a:xfrm>
            <a:off x="6941819" y="1789176"/>
            <a:ext cx="365760" cy="129540"/>
            <a:chOff x="6941819" y="1789176"/>
            <a:chExt cx="365760" cy="129540"/>
          </a:xfrm>
        </p:grpSpPr>
        <p:sp>
          <p:nvSpPr>
            <p:cNvPr id="191" name="Google Shape;191;p9"/>
            <p:cNvSpPr/>
            <p:nvPr/>
          </p:nvSpPr>
          <p:spPr>
            <a:xfrm>
              <a:off x="6941819" y="1789176"/>
              <a:ext cx="88392" cy="126492"/>
            </a:xfrm>
            <a:prstGeom prst="rect">
              <a:avLst/>
            </a:prstGeom>
            <a:blipFill rotWithShape="1">
              <a:blip r:embed="rId1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 name="Google Shape;192;p9"/>
            <p:cNvSpPr/>
            <p:nvPr/>
          </p:nvSpPr>
          <p:spPr>
            <a:xfrm>
              <a:off x="7053071" y="1789176"/>
              <a:ext cx="254508" cy="129540"/>
            </a:xfrm>
            <a:prstGeom prst="rect">
              <a:avLst/>
            </a:prstGeom>
            <a:blipFill rotWithShape="1">
              <a:blip r:embed="rId1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93" name="Google Shape;193;p9"/>
          <p:cNvSpPr/>
          <p:nvPr/>
        </p:nvSpPr>
        <p:spPr>
          <a:xfrm>
            <a:off x="6524243" y="1994916"/>
            <a:ext cx="161544" cy="161544"/>
          </a:xfrm>
          <a:prstGeom prst="rect">
            <a:avLst/>
          </a:prstGeom>
          <a:blipFill rotWithShape="1">
            <a:blip r:embed="rId1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94" name="Google Shape;194;p9"/>
          <p:cNvGrpSpPr/>
          <p:nvPr/>
        </p:nvGrpSpPr>
        <p:grpSpPr>
          <a:xfrm>
            <a:off x="6760464" y="1984247"/>
            <a:ext cx="646670" cy="172720"/>
            <a:chOff x="6760464" y="1984247"/>
            <a:chExt cx="646670" cy="172720"/>
          </a:xfrm>
        </p:grpSpPr>
        <p:sp>
          <p:nvSpPr>
            <p:cNvPr id="195" name="Google Shape;195;p9"/>
            <p:cNvSpPr/>
            <p:nvPr/>
          </p:nvSpPr>
          <p:spPr>
            <a:xfrm>
              <a:off x="6760464" y="2025396"/>
              <a:ext cx="205740" cy="131064"/>
            </a:xfrm>
            <a:prstGeom prst="rect">
              <a:avLst/>
            </a:prstGeom>
            <a:blipFill rotWithShape="1">
              <a:blip r:embed="rId2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6" name="Google Shape;196;p9"/>
            <p:cNvSpPr/>
            <p:nvPr/>
          </p:nvSpPr>
          <p:spPr>
            <a:xfrm>
              <a:off x="6990575" y="1984247"/>
              <a:ext cx="416559" cy="172720"/>
            </a:xfrm>
            <a:custGeom>
              <a:avLst/>
              <a:gdLst/>
              <a:ahLst/>
              <a:cxnLst/>
              <a:rect l="l" t="t" r="r" b="b"/>
              <a:pathLst>
                <a:path w="416559" h="172719" extrusionOk="0">
                  <a:moveTo>
                    <a:pt x="53352" y="41148"/>
                  </a:moveTo>
                  <a:lnTo>
                    <a:pt x="48780" y="41148"/>
                  </a:lnTo>
                  <a:lnTo>
                    <a:pt x="39268" y="43040"/>
                  </a:lnTo>
                  <a:lnTo>
                    <a:pt x="31064" y="48196"/>
                  </a:lnTo>
                  <a:lnTo>
                    <a:pt x="23698" y="55943"/>
                  </a:lnTo>
                  <a:lnTo>
                    <a:pt x="16764" y="65532"/>
                  </a:lnTo>
                  <a:lnTo>
                    <a:pt x="16764" y="45720"/>
                  </a:lnTo>
                  <a:lnTo>
                    <a:pt x="0" y="45720"/>
                  </a:lnTo>
                  <a:lnTo>
                    <a:pt x="0" y="167652"/>
                  </a:lnTo>
                  <a:lnTo>
                    <a:pt x="18300" y="167652"/>
                  </a:lnTo>
                  <a:lnTo>
                    <a:pt x="18300" y="96012"/>
                  </a:lnTo>
                  <a:lnTo>
                    <a:pt x="20243" y="83705"/>
                  </a:lnTo>
                  <a:lnTo>
                    <a:pt x="25920" y="72961"/>
                  </a:lnTo>
                  <a:lnTo>
                    <a:pt x="34810" y="65532"/>
                  </a:lnTo>
                  <a:lnTo>
                    <a:pt x="35013" y="65366"/>
                  </a:lnTo>
                  <a:lnTo>
                    <a:pt x="47256" y="62484"/>
                  </a:lnTo>
                  <a:lnTo>
                    <a:pt x="53352" y="62484"/>
                  </a:lnTo>
                  <a:lnTo>
                    <a:pt x="53352" y="41148"/>
                  </a:lnTo>
                  <a:close/>
                </a:path>
                <a:path w="416559" h="172719" extrusionOk="0">
                  <a:moveTo>
                    <a:pt x="156984" y="45720"/>
                  </a:moveTo>
                  <a:lnTo>
                    <a:pt x="135648" y="45720"/>
                  </a:lnTo>
                  <a:lnTo>
                    <a:pt x="106692" y="144780"/>
                  </a:lnTo>
                  <a:lnTo>
                    <a:pt x="103644" y="144780"/>
                  </a:lnTo>
                  <a:lnTo>
                    <a:pt x="76212" y="45720"/>
                  </a:lnTo>
                  <a:lnTo>
                    <a:pt x="54876" y="45720"/>
                  </a:lnTo>
                  <a:lnTo>
                    <a:pt x="96024" y="167640"/>
                  </a:lnTo>
                  <a:lnTo>
                    <a:pt x="114312" y="167640"/>
                  </a:lnTo>
                  <a:lnTo>
                    <a:pt x="156984" y="45720"/>
                  </a:lnTo>
                  <a:close/>
                </a:path>
                <a:path w="416559" h="172719" extrusionOk="0">
                  <a:moveTo>
                    <a:pt x="192036" y="45732"/>
                  </a:moveTo>
                  <a:lnTo>
                    <a:pt x="172212" y="45732"/>
                  </a:lnTo>
                  <a:lnTo>
                    <a:pt x="172212" y="167652"/>
                  </a:lnTo>
                  <a:lnTo>
                    <a:pt x="192036" y="167652"/>
                  </a:lnTo>
                  <a:lnTo>
                    <a:pt x="192036" y="45732"/>
                  </a:lnTo>
                  <a:close/>
                </a:path>
                <a:path w="416559" h="172719" extrusionOk="0">
                  <a:moveTo>
                    <a:pt x="192036" y="0"/>
                  </a:moveTo>
                  <a:lnTo>
                    <a:pt x="172212" y="0"/>
                  </a:lnTo>
                  <a:lnTo>
                    <a:pt x="172212" y="21336"/>
                  </a:lnTo>
                  <a:lnTo>
                    <a:pt x="192036" y="21336"/>
                  </a:lnTo>
                  <a:lnTo>
                    <a:pt x="192036" y="0"/>
                  </a:lnTo>
                  <a:close/>
                </a:path>
                <a:path w="416559" h="172719" extrusionOk="0">
                  <a:moveTo>
                    <a:pt x="304800" y="86868"/>
                  </a:moveTo>
                  <a:lnTo>
                    <a:pt x="301802" y="70726"/>
                  </a:lnTo>
                  <a:lnTo>
                    <a:pt x="294513" y="56007"/>
                  </a:lnTo>
                  <a:lnTo>
                    <a:pt x="282092" y="45300"/>
                  </a:lnTo>
                  <a:lnTo>
                    <a:pt x="263652" y="41148"/>
                  </a:lnTo>
                  <a:lnTo>
                    <a:pt x="240538" y="46532"/>
                  </a:lnTo>
                  <a:lnTo>
                    <a:pt x="223837" y="61341"/>
                  </a:lnTo>
                  <a:lnTo>
                    <a:pt x="213728" y="83591"/>
                  </a:lnTo>
                  <a:lnTo>
                    <a:pt x="210312" y="111252"/>
                  </a:lnTo>
                  <a:lnTo>
                    <a:pt x="213868" y="135572"/>
                  </a:lnTo>
                  <a:lnTo>
                    <a:pt x="223837" y="154876"/>
                  </a:lnTo>
                  <a:lnTo>
                    <a:pt x="239255" y="167627"/>
                  </a:lnTo>
                  <a:lnTo>
                    <a:pt x="259080" y="172212"/>
                  </a:lnTo>
                  <a:lnTo>
                    <a:pt x="279514" y="167627"/>
                  </a:lnTo>
                  <a:lnTo>
                    <a:pt x="293370" y="156019"/>
                  </a:lnTo>
                  <a:lnTo>
                    <a:pt x="301523" y="140716"/>
                  </a:lnTo>
                  <a:lnTo>
                    <a:pt x="304800" y="124968"/>
                  </a:lnTo>
                  <a:lnTo>
                    <a:pt x="286512" y="124968"/>
                  </a:lnTo>
                  <a:lnTo>
                    <a:pt x="282892" y="137858"/>
                  </a:lnTo>
                  <a:lnTo>
                    <a:pt x="276987" y="146875"/>
                  </a:lnTo>
                  <a:lnTo>
                    <a:pt x="269367" y="152196"/>
                  </a:lnTo>
                  <a:lnTo>
                    <a:pt x="260604" y="153924"/>
                  </a:lnTo>
                  <a:lnTo>
                    <a:pt x="245160" y="149542"/>
                  </a:lnTo>
                  <a:lnTo>
                    <a:pt x="236410" y="138303"/>
                  </a:lnTo>
                  <a:lnTo>
                    <a:pt x="232537" y="123063"/>
                  </a:lnTo>
                  <a:lnTo>
                    <a:pt x="231648" y="106680"/>
                  </a:lnTo>
                  <a:lnTo>
                    <a:pt x="233172" y="90297"/>
                  </a:lnTo>
                  <a:lnTo>
                    <a:pt x="238125" y="75057"/>
                  </a:lnTo>
                  <a:lnTo>
                    <a:pt x="247078" y="63817"/>
                  </a:lnTo>
                  <a:lnTo>
                    <a:pt x="260604" y="59436"/>
                  </a:lnTo>
                  <a:lnTo>
                    <a:pt x="271297" y="61150"/>
                  </a:lnTo>
                  <a:lnTo>
                    <a:pt x="278701" y="66294"/>
                  </a:lnTo>
                  <a:lnTo>
                    <a:pt x="283540" y="74866"/>
                  </a:lnTo>
                  <a:lnTo>
                    <a:pt x="286512" y="86868"/>
                  </a:lnTo>
                  <a:lnTo>
                    <a:pt x="304800" y="86868"/>
                  </a:lnTo>
                  <a:close/>
                </a:path>
                <a:path w="416559" h="172719" extrusionOk="0">
                  <a:moveTo>
                    <a:pt x="416064" y="112776"/>
                  </a:moveTo>
                  <a:lnTo>
                    <a:pt x="414439" y="96012"/>
                  </a:lnTo>
                  <a:lnTo>
                    <a:pt x="413181" y="82943"/>
                  </a:lnTo>
                  <a:lnTo>
                    <a:pt x="404444" y="60388"/>
                  </a:lnTo>
                  <a:lnTo>
                    <a:pt x="403453" y="59436"/>
                  </a:lnTo>
                  <a:lnTo>
                    <a:pt x="397776" y="53949"/>
                  </a:lnTo>
                  <a:lnTo>
                    <a:pt x="397776" y="96012"/>
                  </a:lnTo>
                  <a:lnTo>
                    <a:pt x="338328" y="96012"/>
                  </a:lnTo>
                  <a:lnTo>
                    <a:pt x="340499" y="82588"/>
                  </a:lnTo>
                  <a:lnTo>
                    <a:pt x="346519" y="70866"/>
                  </a:lnTo>
                  <a:lnTo>
                    <a:pt x="355688" y="62585"/>
                  </a:lnTo>
                  <a:lnTo>
                    <a:pt x="367284" y="59436"/>
                  </a:lnTo>
                  <a:lnTo>
                    <a:pt x="381698" y="62585"/>
                  </a:lnTo>
                  <a:lnTo>
                    <a:pt x="391096" y="70866"/>
                  </a:lnTo>
                  <a:lnTo>
                    <a:pt x="396227" y="82588"/>
                  </a:lnTo>
                  <a:lnTo>
                    <a:pt x="397776" y="96012"/>
                  </a:lnTo>
                  <a:lnTo>
                    <a:pt x="397776" y="53949"/>
                  </a:lnTo>
                  <a:lnTo>
                    <a:pt x="389699" y="46126"/>
                  </a:lnTo>
                  <a:lnTo>
                    <a:pt x="368808" y="41148"/>
                  </a:lnTo>
                  <a:lnTo>
                    <a:pt x="346811" y="46532"/>
                  </a:lnTo>
                  <a:lnTo>
                    <a:pt x="331089" y="61341"/>
                  </a:lnTo>
                  <a:lnTo>
                    <a:pt x="321665" y="83591"/>
                  </a:lnTo>
                  <a:lnTo>
                    <a:pt x="318516" y="111252"/>
                  </a:lnTo>
                  <a:lnTo>
                    <a:pt x="321830" y="135572"/>
                  </a:lnTo>
                  <a:lnTo>
                    <a:pt x="331279" y="154889"/>
                  </a:lnTo>
                  <a:lnTo>
                    <a:pt x="346163" y="167627"/>
                  </a:lnTo>
                  <a:lnTo>
                    <a:pt x="365760" y="172224"/>
                  </a:lnTo>
                  <a:lnTo>
                    <a:pt x="377380" y="171221"/>
                  </a:lnTo>
                  <a:lnTo>
                    <a:pt x="410540" y="144030"/>
                  </a:lnTo>
                  <a:lnTo>
                    <a:pt x="414540" y="129540"/>
                  </a:lnTo>
                  <a:lnTo>
                    <a:pt x="397776" y="129540"/>
                  </a:lnTo>
                  <a:lnTo>
                    <a:pt x="395820" y="137210"/>
                  </a:lnTo>
                  <a:lnTo>
                    <a:pt x="390144" y="145173"/>
                  </a:lnTo>
                  <a:lnTo>
                    <a:pt x="381050" y="151409"/>
                  </a:lnTo>
                  <a:lnTo>
                    <a:pt x="368808" y="153936"/>
                  </a:lnTo>
                  <a:lnTo>
                    <a:pt x="355688" y="151142"/>
                  </a:lnTo>
                  <a:lnTo>
                    <a:pt x="346138" y="143078"/>
                  </a:lnTo>
                  <a:lnTo>
                    <a:pt x="340309" y="130136"/>
                  </a:lnTo>
                  <a:lnTo>
                    <a:pt x="338328" y="112776"/>
                  </a:lnTo>
                  <a:lnTo>
                    <a:pt x="416064" y="112776"/>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7" name="Google Shape;197;p9"/>
          <p:cNvGrpSpPr/>
          <p:nvPr/>
        </p:nvGrpSpPr>
        <p:grpSpPr>
          <a:xfrm>
            <a:off x="6120384" y="2220467"/>
            <a:ext cx="280416" cy="172212"/>
            <a:chOff x="6120384" y="2220467"/>
            <a:chExt cx="280416" cy="172212"/>
          </a:xfrm>
        </p:grpSpPr>
        <p:sp>
          <p:nvSpPr>
            <p:cNvPr id="198" name="Google Shape;198;p9"/>
            <p:cNvSpPr/>
            <p:nvPr/>
          </p:nvSpPr>
          <p:spPr>
            <a:xfrm>
              <a:off x="6120384" y="2220467"/>
              <a:ext cx="160019" cy="170687"/>
            </a:xfrm>
            <a:prstGeom prst="rect">
              <a:avLst/>
            </a:prstGeom>
            <a:blipFill rotWithShape="1">
              <a:blip r:embed="rId2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p9"/>
            <p:cNvSpPr/>
            <p:nvPr/>
          </p:nvSpPr>
          <p:spPr>
            <a:xfrm>
              <a:off x="6301740" y="2261615"/>
              <a:ext cx="99060" cy="131064"/>
            </a:xfrm>
            <a:prstGeom prst="rect">
              <a:avLst/>
            </a:prstGeom>
            <a:blipFill rotWithShape="1">
              <a:blip r:embed="rId2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00" name="Google Shape;200;p9"/>
          <p:cNvGrpSpPr/>
          <p:nvPr/>
        </p:nvGrpSpPr>
        <p:grpSpPr>
          <a:xfrm>
            <a:off x="6484620" y="2231135"/>
            <a:ext cx="676656" cy="207264"/>
            <a:chOff x="6484620" y="2231135"/>
            <a:chExt cx="676656" cy="207264"/>
          </a:xfrm>
        </p:grpSpPr>
        <p:sp>
          <p:nvSpPr>
            <p:cNvPr id="201" name="Google Shape;201;p9"/>
            <p:cNvSpPr/>
            <p:nvPr/>
          </p:nvSpPr>
          <p:spPr>
            <a:xfrm>
              <a:off x="6484620" y="2261615"/>
              <a:ext cx="271272" cy="176784"/>
            </a:xfrm>
            <a:prstGeom prst="rect">
              <a:avLst/>
            </a:prstGeom>
            <a:blipFill rotWithShape="1">
              <a:blip r:embed="rId2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 name="Google Shape;202;p9"/>
            <p:cNvSpPr/>
            <p:nvPr/>
          </p:nvSpPr>
          <p:spPr>
            <a:xfrm>
              <a:off x="6784848" y="2266187"/>
              <a:ext cx="88392" cy="126492"/>
            </a:xfrm>
            <a:prstGeom prst="rect">
              <a:avLst/>
            </a:prstGeom>
            <a:blipFill rotWithShape="1">
              <a:blip r:embed="rId2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3" name="Google Shape;203;p9"/>
            <p:cNvSpPr/>
            <p:nvPr/>
          </p:nvSpPr>
          <p:spPr>
            <a:xfrm>
              <a:off x="6896100" y="2231135"/>
              <a:ext cx="265176" cy="161544"/>
            </a:xfrm>
            <a:prstGeom prst="rect">
              <a:avLst/>
            </a:prstGeom>
            <a:blipFill rotWithShape="1">
              <a:blip r:embed="rId2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4" name="Google Shape;204;p9"/>
          <p:cNvSpPr/>
          <p:nvPr/>
        </p:nvSpPr>
        <p:spPr>
          <a:xfrm>
            <a:off x="4256532" y="3860291"/>
            <a:ext cx="227075" cy="219456"/>
          </a:xfrm>
          <a:prstGeom prst="rect">
            <a:avLst/>
          </a:prstGeom>
          <a:blipFill rotWithShape="1">
            <a:blip r:embed="rId2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205" name="Google Shape;205;p9"/>
          <p:cNvGrpSpPr/>
          <p:nvPr/>
        </p:nvGrpSpPr>
        <p:grpSpPr>
          <a:xfrm>
            <a:off x="4564379" y="3863339"/>
            <a:ext cx="1504188" cy="408433"/>
            <a:chOff x="4564379" y="3863339"/>
            <a:chExt cx="1504188" cy="408433"/>
          </a:xfrm>
        </p:grpSpPr>
        <p:sp>
          <p:nvSpPr>
            <p:cNvPr id="206" name="Google Shape;206;p9"/>
            <p:cNvSpPr/>
            <p:nvPr/>
          </p:nvSpPr>
          <p:spPr>
            <a:xfrm>
              <a:off x="5326380" y="3863339"/>
              <a:ext cx="66040" cy="168275"/>
            </a:xfrm>
            <a:custGeom>
              <a:avLst/>
              <a:gdLst/>
              <a:ahLst/>
              <a:cxnLst/>
              <a:rect l="l" t="t" r="r" b="b"/>
              <a:pathLst>
                <a:path w="66039" h="168275" extrusionOk="0">
                  <a:moveTo>
                    <a:pt x="18288" y="0"/>
                  </a:moveTo>
                  <a:lnTo>
                    <a:pt x="0" y="0"/>
                  </a:lnTo>
                  <a:lnTo>
                    <a:pt x="0" y="167640"/>
                  </a:lnTo>
                  <a:lnTo>
                    <a:pt x="18288" y="167640"/>
                  </a:lnTo>
                  <a:lnTo>
                    <a:pt x="18288" y="0"/>
                  </a:lnTo>
                  <a:close/>
                </a:path>
                <a:path w="66039" h="168275" extrusionOk="0">
                  <a:moveTo>
                    <a:pt x="65532" y="45720"/>
                  </a:moveTo>
                  <a:lnTo>
                    <a:pt x="45707" y="45720"/>
                  </a:lnTo>
                  <a:lnTo>
                    <a:pt x="45707" y="167652"/>
                  </a:lnTo>
                  <a:lnTo>
                    <a:pt x="65532" y="167652"/>
                  </a:lnTo>
                  <a:lnTo>
                    <a:pt x="65532" y="45720"/>
                  </a:lnTo>
                  <a:close/>
                </a:path>
                <a:path w="66039" h="168275" extrusionOk="0">
                  <a:moveTo>
                    <a:pt x="65532" y="0"/>
                  </a:moveTo>
                  <a:lnTo>
                    <a:pt x="45707" y="0"/>
                  </a:lnTo>
                  <a:lnTo>
                    <a:pt x="45707" y="24384"/>
                  </a:lnTo>
                  <a:lnTo>
                    <a:pt x="65532" y="24384"/>
                  </a:lnTo>
                  <a:lnTo>
                    <a:pt x="65532" y="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Google Shape;207;p9"/>
            <p:cNvSpPr/>
            <p:nvPr/>
          </p:nvSpPr>
          <p:spPr>
            <a:xfrm>
              <a:off x="5411723" y="3875532"/>
              <a:ext cx="263652" cy="160020"/>
            </a:xfrm>
            <a:prstGeom prst="rect">
              <a:avLst/>
            </a:prstGeom>
            <a:blipFill rotWithShape="1">
              <a:blip r:embed="rId2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 name="Google Shape;208;p9"/>
            <p:cNvSpPr/>
            <p:nvPr/>
          </p:nvSpPr>
          <p:spPr>
            <a:xfrm>
              <a:off x="5698235" y="3904488"/>
              <a:ext cx="89916" cy="126492"/>
            </a:xfrm>
            <a:prstGeom prst="rect">
              <a:avLst/>
            </a:prstGeom>
            <a:blipFill rotWithShape="1">
              <a:blip r:embed="rId28"/>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9"/>
            <p:cNvSpPr/>
            <p:nvPr/>
          </p:nvSpPr>
          <p:spPr>
            <a:xfrm>
              <a:off x="5815571" y="3863339"/>
              <a:ext cx="17145" cy="168275"/>
            </a:xfrm>
            <a:custGeom>
              <a:avLst/>
              <a:gdLst/>
              <a:ahLst/>
              <a:cxnLst/>
              <a:rect l="l" t="t" r="r" b="b"/>
              <a:pathLst>
                <a:path w="17145" h="168275" extrusionOk="0">
                  <a:moveTo>
                    <a:pt x="16776" y="45720"/>
                  </a:moveTo>
                  <a:lnTo>
                    <a:pt x="0" y="45720"/>
                  </a:lnTo>
                  <a:lnTo>
                    <a:pt x="0" y="167652"/>
                  </a:lnTo>
                  <a:lnTo>
                    <a:pt x="16776" y="167652"/>
                  </a:lnTo>
                  <a:lnTo>
                    <a:pt x="16776" y="45720"/>
                  </a:lnTo>
                  <a:close/>
                </a:path>
                <a:path w="17145" h="168275" extrusionOk="0">
                  <a:moveTo>
                    <a:pt x="16776" y="0"/>
                  </a:moveTo>
                  <a:lnTo>
                    <a:pt x="0" y="0"/>
                  </a:lnTo>
                  <a:lnTo>
                    <a:pt x="0" y="24384"/>
                  </a:lnTo>
                  <a:lnTo>
                    <a:pt x="16776" y="24384"/>
                  </a:lnTo>
                  <a:lnTo>
                    <a:pt x="16776" y="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0" name="Google Shape;210;p9"/>
            <p:cNvSpPr/>
            <p:nvPr/>
          </p:nvSpPr>
          <p:spPr>
            <a:xfrm>
              <a:off x="5861303" y="3904488"/>
              <a:ext cx="88392" cy="126492"/>
            </a:xfrm>
            <a:prstGeom prst="rect">
              <a:avLst/>
            </a:prstGeom>
            <a:blipFill rotWithShape="1">
              <a:blip r:embed="rId29"/>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1" name="Google Shape;211;p9"/>
            <p:cNvSpPr/>
            <p:nvPr/>
          </p:nvSpPr>
          <p:spPr>
            <a:xfrm>
              <a:off x="5972555" y="3904488"/>
              <a:ext cx="96012" cy="179832"/>
            </a:xfrm>
            <a:prstGeom prst="rect">
              <a:avLst/>
            </a:prstGeom>
            <a:blipFill rotWithShape="1">
              <a:blip r:embed="rId30"/>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9"/>
            <p:cNvSpPr/>
            <p:nvPr/>
          </p:nvSpPr>
          <p:spPr>
            <a:xfrm>
              <a:off x="4564379" y="3904488"/>
              <a:ext cx="1143000" cy="367284"/>
            </a:xfrm>
            <a:prstGeom prst="rect">
              <a:avLst/>
            </a:prstGeom>
            <a:blipFill rotWithShape="1">
              <a:blip r:embed="rId3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Google Shape;213;p9"/>
            <p:cNvSpPr/>
            <p:nvPr/>
          </p:nvSpPr>
          <p:spPr>
            <a:xfrm>
              <a:off x="5728715" y="4099560"/>
              <a:ext cx="17145" cy="167640"/>
            </a:xfrm>
            <a:custGeom>
              <a:avLst/>
              <a:gdLst/>
              <a:ahLst/>
              <a:cxnLst/>
              <a:rect l="l" t="t" r="r" b="b"/>
              <a:pathLst>
                <a:path w="17145" h="167639" extrusionOk="0">
                  <a:moveTo>
                    <a:pt x="16763" y="167640"/>
                  </a:moveTo>
                  <a:lnTo>
                    <a:pt x="0" y="167640"/>
                  </a:lnTo>
                  <a:lnTo>
                    <a:pt x="0" y="0"/>
                  </a:lnTo>
                  <a:lnTo>
                    <a:pt x="16763" y="0"/>
                  </a:lnTo>
                  <a:lnTo>
                    <a:pt x="16763" y="16764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14" name="Google Shape;214;p9"/>
          <p:cNvGrpSpPr/>
          <p:nvPr/>
        </p:nvGrpSpPr>
        <p:grpSpPr>
          <a:xfrm>
            <a:off x="4492752" y="4337303"/>
            <a:ext cx="478536" cy="170688"/>
            <a:chOff x="4492752" y="4337303"/>
            <a:chExt cx="478536" cy="170688"/>
          </a:xfrm>
        </p:grpSpPr>
        <p:sp>
          <p:nvSpPr>
            <p:cNvPr id="215" name="Google Shape;215;p9"/>
            <p:cNvSpPr/>
            <p:nvPr/>
          </p:nvSpPr>
          <p:spPr>
            <a:xfrm>
              <a:off x="4492752" y="4378451"/>
              <a:ext cx="91439" cy="129540"/>
            </a:xfrm>
            <a:prstGeom prst="rect">
              <a:avLst/>
            </a:prstGeom>
            <a:blipFill rotWithShape="1">
              <a:blip r:embed="rId3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6" name="Google Shape;216;p9"/>
            <p:cNvSpPr/>
            <p:nvPr/>
          </p:nvSpPr>
          <p:spPr>
            <a:xfrm>
              <a:off x="4604004" y="4337303"/>
              <a:ext cx="64135" cy="168275"/>
            </a:xfrm>
            <a:custGeom>
              <a:avLst/>
              <a:gdLst/>
              <a:ahLst/>
              <a:cxnLst/>
              <a:rect l="l" t="t" r="r" b="b"/>
              <a:pathLst>
                <a:path w="64135" h="168275" extrusionOk="0">
                  <a:moveTo>
                    <a:pt x="19812" y="0"/>
                  </a:moveTo>
                  <a:lnTo>
                    <a:pt x="0" y="0"/>
                  </a:lnTo>
                  <a:lnTo>
                    <a:pt x="0" y="167640"/>
                  </a:lnTo>
                  <a:lnTo>
                    <a:pt x="19812" y="167640"/>
                  </a:lnTo>
                  <a:lnTo>
                    <a:pt x="19812" y="0"/>
                  </a:lnTo>
                  <a:close/>
                </a:path>
                <a:path w="64135" h="168275" extrusionOk="0">
                  <a:moveTo>
                    <a:pt x="64008" y="44196"/>
                  </a:moveTo>
                  <a:lnTo>
                    <a:pt x="47231" y="44196"/>
                  </a:lnTo>
                  <a:lnTo>
                    <a:pt x="47231" y="167652"/>
                  </a:lnTo>
                  <a:lnTo>
                    <a:pt x="64008" y="167652"/>
                  </a:lnTo>
                  <a:lnTo>
                    <a:pt x="64008" y="44196"/>
                  </a:lnTo>
                  <a:close/>
                </a:path>
                <a:path w="64135" h="168275" extrusionOk="0">
                  <a:moveTo>
                    <a:pt x="64008" y="0"/>
                  </a:moveTo>
                  <a:lnTo>
                    <a:pt x="47231" y="0"/>
                  </a:lnTo>
                  <a:lnTo>
                    <a:pt x="47231" y="22860"/>
                  </a:lnTo>
                  <a:lnTo>
                    <a:pt x="64008" y="22860"/>
                  </a:lnTo>
                  <a:lnTo>
                    <a:pt x="64008" y="0"/>
                  </a:lnTo>
                  <a:close/>
                </a:path>
              </a:pathLst>
            </a:custGeom>
            <a:solidFill>
              <a:srgbClr val="231F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7" name="Google Shape;217;p9"/>
            <p:cNvSpPr/>
            <p:nvPr/>
          </p:nvSpPr>
          <p:spPr>
            <a:xfrm>
              <a:off x="4690872" y="4378451"/>
              <a:ext cx="100584" cy="129540"/>
            </a:xfrm>
            <a:prstGeom prst="rect">
              <a:avLst/>
            </a:prstGeom>
            <a:blipFill rotWithShape="1">
              <a:blip r:embed="rId3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8" name="Google Shape;218;p9"/>
            <p:cNvSpPr/>
            <p:nvPr/>
          </p:nvSpPr>
          <p:spPr>
            <a:xfrm>
              <a:off x="4814316" y="4347971"/>
              <a:ext cx="156972" cy="158495"/>
            </a:xfrm>
            <a:prstGeom prst="rect">
              <a:avLst/>
            </a:prstGeom>
            <a:blipFill rotWithShape="1">
              <a:blip r:embed="rId34"/>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219" name="Google Shape;219;p9"/>
          <p:cNvGrpSpPr/>
          <p:nvPr/>
        </p:nvGrpSpPr>
        <p:grpSpPr>
          <a:xfrm>
            <a:off x="5049011" y="4347971"/>
            <a:ext cx="778764" cy="193547"/>
            <a:chOff x="5049011" y="4347971"/>
            <a:chExt cx="778764" cy="193547"/>
          </a:xfrm>
        </p:grpSpPr>
        <p:sp>
          <p:nvSpPr>
            <p:cNvPr id="220" name="Google Shape;220;p9"/>
            <p:cNvSpPr/>
            <p:nvPr/>
          </p:nvSpPr>
          <p:spPr>
            <a:xfrm>
              <a:off x="5049011" y="4378451"/>
              <a:ext cx="272796" cy="163067"/>
            </a:xfrm>
            <a:prstGeom prst="rect">
              <a:avLst/>
            </a:prstGeom>
            <a:blipFill rotWithShape="1">
              <a:blip r:embed="rId35"/>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1" name="Google Shape;221;p9"/>
            <p:cNvSpPr/>
            <p:nvPr/>
          </p:nvSpPr>
          <p:spPr>
            <a:xfrm>
              <a:off x="5349239" y="4381499"/>
              <a:ext cx="86867" cy="126492"/>
            </a:xfrm>
            <a:prstGeom prst="rect">
              <a:avLst/>
            </a:prstGeom>
            <a:blipFill rotWithShape="1">
              <a:blip r:embed="rId3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2" name="Google Shape;222;p9"/>
            <p:cNvSpPr/>
            <p:nvPr/>
          </p:nvSpPr>
          <p:spPr>
            <a:xfrm>
              <a:off x="5460491" y="4347971"/>
              <a:ext cx="367284" cy="160020"/>
            </a:xfrm>
            <a:prstGeom prst="rect">
              <a:avLst/>
            </a:prstGeom>
            <a:blipFill rotWithShape="1">
              <a:blip r:embed="rId37"/>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23" name="Google Shape;223;p9"/>
          <p:cNvSpPr txBox="1"/>
          <p:nvPr/>
        </p:nvSpPr>
        <p:spPr>
          <a:xfrm>
            <a:off x="4791490" y="7436195"/>
            <a:ext cx="154305" cy="18224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b="1">
                <a:solidFill>
                  <a:srgbClr val="006699"/>
                </a:solidFill>
                <a:latin typeface="Arial" panose="020B0604020202020204"/>
                <a:ea typeface="Arial" panose="020B0604020202020204"/>
                <a:cs typeface="Arial" panose="020B0604020202020204"/>
                <a:sym typeface="Arial" panose="020B0604020202020204"/>
              </a:rPr>
            </a:fld>
            <a:endParaRPr sz="11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12987</Words>
  <Application>WPS Presentation</Application>
  <PresentationFormat/>
  <Paragraphs>672</Paragraphs>
  <Slides>55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55</vt:i4>
      </vt:variant>
    </vt:vector>
  </HeadingPairs>
  <TitlesOfParts>
    <vt:vector size="68" baseType="lpstr">
      <vt:lpstr>Arial</vt:lpstr>
      <vt:lpstr>SimSun</vt:lpstr>
      <vt:lpstr>Wingdings</vt:lpstr>
      <vt:lpstr>Arial</vt:lpstr>
      <vt:lpstr>Calibri</vt:lpstr>
      <vt:lpstr>Courier New</vt:lpstr>
      <vt:lpstr>Times New Roman</vt:lpstr>
      <vt:lpstr>Arimo</vt:lpstr>
      <vt:lpstr>Verdana</vt:lpstr>
      <vt:lpstr>Microsoft YaHei</vt:lpstr>
      <vt:lpstr>Arial Unicode MS</vt:lpstr>
      <vt:lpstr>IBM Plex Sans</vt:lpstr>
      <vt:lpstr>Office Theme</vt:lpstr>
      <vt:lpstr>Operating Systems  CS2006</vt:lpstr>
      <vt:lpstr>Background</vt:lpstr>
      <vt:lpstr>Basic concepts</vt:lpstr>
      <vt:lpstr>Motivation</vt:lpstr>
      <vt:lpstr>Introduction</vt:lpstr>
      <vt:lpstr>Unit of Resource Ownership</vt:lpstr>
      <vt:lpstr>Unit of Dispatching</vt:lpstr>
      <vt:lpstr>Its better to distinguish between the two concepts</vt:lpstr>
      <vt:lpstr>Multithreaded Server Architecture</vt:lpstr>
      <vt:lpstr>What are threads?</vt:lpstr>
      <vt:lpstr>Thread</vt:lpstr>
      <vt:lpstr>Single and Multithreaded Processes</vt:lpstr>
      <vt:lpstr>Benefits</vt:lpstr>
      <vt:lpstr>Process vs. Thread</vt:lpstr>
      <vt:lpstr>Thread Properties</vt:lpstr>
      <vt:lpstr>Multicore Programming</vt:lpstr>
      <vt:lpstr>Concurrency vs. Parallelism</vt:lpstr>
      <vt:lpstr>Multicore Programming (Cont.)</vt:lpstr>
      <vt:lpstr>User Threads and Kernel Threads</vt:lpstr>
      <vt:lpstr>User-Level Thread Implementation</vt:lpstr>
      <vt:lpstr>User-Level vs. Kernel-Level Threads</vt:lpstr>
      <vt:lpstr>User-level threads vs. kernel-level threads</vt:lpstr>
      <vt:lpstr>Multithreading Models</vt:lpstr>
      <vt:lpstr>Many-to-One</vt:lpstr>
      <vt:lpstr>One-to-One</vt:lpstr>
      <vt:lpstr>Many-to-Many Model</vt:lpstr>
      <vt:lpstr>Threads In Action</vt:lpstr>
      <vt:lpstr>C function call vs. thread creation</vt:lpstr>
      <vt:lpstr>PowerPoint 演示文稿</vt:lpstr>
      <vt:lpstr>Practical work (explanation)</vt:lpstr>
      <vt:lpstr>Pthread_create Returning value</vt:lpstr>
      <vt:lpstr>Practical work (explanation)</vt:lpstr>
      <vt:lpstr>pthread_join - wait for thread termination</vt:lpstr>
      <vt:lpstr>Exit() function</vt:lpstr>
      <vt:lpstr>PowerPoint 演示文稿</vt:lpstr>
      <vt:lpstr>PowerPoint 演示文稿</vt:lpstr>
      <vt:lpstr>PowerPoint 演示文稿</vt:lpstr>
      <vt:lpstr>Output</vt:lpstr>
      <vt:lpstr>PowerPoint 演示文稿</vt:lpstr>
      <vt:lpstr>Output</vt:lpstr>
      <vt:lpstr>Questions</vt:lpstr>
      <vt:lpstr>PowerPoint 演示文稿</vt:lpstr>
      <vt:lpstr>Output</vt:lpstr>
      <vt:lpstr>PowerPoint 演示文稿</vt:lpstr>
      <vt:lpstr>Output</vt:lpstr>
      <vt:lpstr>Practice Problem</vt:lpstr>
      <vt:lpstr>Practice</vt:lpstr>
      <vt:lpstr>Non-deliverable assignment</vt:lpstr>
      <vt:lpstr>Example Solution</vt:lpstr>
      <vt:lpstr>Solution Practice example_2 1/5</vt:lpstr>
      <vt:lpstr>Solution Practice example_2 2/5</vt:lpstr>
      <vt:lpstr>Solution Practice example_2 3/5</vt:lpstr>
      <vt:lpstr>Solution Practice example_2 4/5</vt:lpstr>
      <vt:lpstr>Solution Practice example_2 5/5</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CS2006</dc:title>
  <dc:creator>rana.asif</dc:creator>
  <cp:lastModifiedBy>user</cp:lastModifiedBy>
  <cp:revision>1</cp:revision>
  <dcterms:created xsi:type="dcterms:W3CDTF">2023-11-14T08:36:42Z</dcterms:created>
  <dcterms:modified xsi:type="dcterms:W3CDTF">2023-11-14T08:36:42Z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2022-03-25T10:00:00Z</vt:filetime>
  </property>
  <property fmtid="{D5CDD505-2E9C-101B-9397-08002B2CF9AE}" pid="3" name="LastSaved">
    <vt:filetime>2023-03-03T10:00:00Z</vt:filetime>
  </property>
  <property fmtid="{D5CDD505-2E9C-101B-9397-08002B2CF9AE}" pid="4" name="KSOProductBuildVer">
    <vt:lpwstr>1033-12.2.0.13306</vt:lpwstr>
  </property>
  <property fmtid="{D5CDD505-2E9C-101B-9397-08002B2CF9AE}" pid="5" name="ICV">
    <vt:lpwstr>C7D6547DAB4C4D01A7BC34C21692CC0A_12</vt:lpwstr>
  </property>
</Properties>
</file>