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6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1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1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8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7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5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1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6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5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766631-A4DF-4FB9-B191-B72B1868BA9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Mastering Animation and Transitions in PowerPoint</a:t>
            </a:r>
            <a:endParaRPr lang="en-US" i="1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Guide for Effective Slide Design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Muhammad  Abubakar Raza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April 25, 2024</a:t>
            </a:r>
          </a:p>
        </p:txBody>
      </p:sp>
    </p:spTree>
    <p:extLst>
      <p:ext uri="{BB962C8B-B14F-4D97-AF65-F5344CB8AC3E}">
        <p14:creationId xmlns:p14="http://schemas.microsoft.com/office/powerpoint/2010/main" val="392769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Modern No. 20" panose="02070704070505020303" pitchFamily="18" charset="0"/>
              </a:rPr>
              <a:t>Best Practices for Using Animation</a:t>
            </a:r>
            <a:endParaRPr lang="en-US" i="1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Dos and Don'ts of using animation in PowerPoint: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Do: Use animation to highlight key points and guide the audience's attention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Don't: Use animation excessively or unnecessarily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Do: Preview your animations to ensure they enhance the flow of your presentation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Don't: Use overly complex animations that confuse the audience</a:t>
            </a:r>
          </a:p>
        </p:txBody>
      </p:sp>
    </p:spTree>
    <p:extLst>
      <p:ext uri="{BB962C8B-B14F-4D97-AF65-F5344CB8AC3E}">
        <p14:creationId xmlns:p14="http://schemas.microsoft.com/office/powerpoint/2010/main" val="3449507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  <a:endParaRPr lang="en-US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Summary of key points covered in the presentation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Encouragement to experiment with animations and transitions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Thank you message</a:t>
            </a:r>
          </a:p>
        </p:txBody>
      </p:sp>
    </p:spTree>
    <p:extLst>
      <p:ext uri="{BB962C8B-B14F-4D97-AF65-F5344CB8AC3E}">
        <p14:creationId xmlns:p14="http://schemas.microsoft.com/office/powerpoint/2010/main" val="28305430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Introduction to Animation and Transitions</a:t>
            </a:r>
            <a:endParaRPr lang="en-US" i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Define animation and transitions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Importance of using animation and transitions effectively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Overview of what will be covered in the 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74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Imprint MT Shadow" panose="04020605060303030202" pitchFamily="82" charset="0"/>
              </a:rPr>
              <a:t>Types of Transitions</a:t>
            </a:r>
            <a:endParaRPr lang="en-US" i="1" dirty="0">
              <a:solidFill>
                <a:srgbClr val="FF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Overview of different transition effects available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Examples: Fade, Push, Wipe, etc.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Guidelines for choosing appropriate transitions based on content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Adding Transitions to Slides</a:t>
            </a:r>
            <a:endParaRPr lang="en-US" i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Step-by-step instructions for adding transitions to slides: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Select the slide(s) you want to apply the transition to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Go to the "Transitions"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Choose a transition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Customize the transition duration and other settings if needed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Example screenshots demonstrating each step</a:t>
            </a:r>
          </a:p>
        </p:txBody>
      </p:sp>
    </p:spTree>
    <p:extLst>
      <p:ext uri="{BB962C8B-B14F-4D97-AF65-F5344CB8AC3E}">
        <p14:creationId xmlns:p14="http://schemas.microsoft.com/office/powerpoint/2010/main" val="412650674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Best Practices for Using Transitions</a:t>
            </a:r>
            <a:endParaRPr lang="en-US" i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Dos and Don'ts of using transitions: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Do: Use subtle transitions to enhance visual appeal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Don't: Use overly flashy transitions that distract from the content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Do: Match transitions to the tone and theme of your presentation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Don't: Overuse transitions on every slide</a:t>
            </a:r>
          </a:p>
        </p:txBody>
      </p:sp>
    </p:spTree>
    <p:extLst>
      <p:ext uri="{BB962C8B-B14F-4D97-AF65-F5344CB8AC3E}">
        <p14:creationId xmlns:p14="http://schemas.microsoft.com/office/powerpoint/2010/main" val="3089033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Algerian" panose="04020705040A02060702" pitchFamily="82" charset="0"/>
              </a:rPr>
              <a:t>Introduction to Animation</a:t>
            </a:r>
            <a:endParaRPr lang="en-US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7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Define animation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Differentiate between slide animations and object animations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Importance of using animations strategically to engage the audience</a:t>
            </a:r>
          </a:p>
        </p:txBody>
      </p:sp>
    </p:spTree>
    <p:extLst>
      <p:ext uri="{BB962C8B-B14F-4D97-AF65-F5344CB8AC3E}">
        <p14:creationId xmlns:p14="http://schemas.microsoft.com/office/powerpoint/2010/main" val="23784637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Algerian" panose="04020705040A02060702" pitchFamily="82" charset="0"/>
              </a:rPr>
              <a:t>Types of Animation Effects</a:t>
            </a:r>
            <a:endParaRPr lang="en-US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Old English Text MT" panose="03040902040508030806" pitchFamily="66" charset="0"/>
              </a:rPr>
              <a:t>Overview of animation effects for text and objects: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Old English Text MT" panose="03040902040508030806" pitchFamily="66" charset="0"/>
              </a:rPr>
              <a:t>Entrance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Old English Text MT" panose="03040902040508030806" pitchFamily="66" charset="0"/>
              </a:rPr>
              <a:t>Exit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Old English Text MT" panose="03040902040508030806" pitchFamily="66" charset="0"/>
              </a:rPr>
              <a:t>Emphasis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Old English Text MT" panose="03040902040508030806" pitchFamily="66" charset="0"/>
              </a:rPr>
              <a:t>Motion path animations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Old English Text MT" panose="03040902040508030806" pitchFamily="66" charset="0"/>
              </a:rPr>
              <a:t>Examples of each animation effect with descriptions</a:t>
            </a:r>
          </a:p>
        </p:txBody>
      </p:sp>
    </p:spTree>
    <p:extLst>
      <p:ext uri="{BB962C8B-B14F-4D97-AF65-F5344CB8AC3E}">
        <p14:creationId xmlns:p14="http://schemas.microsoft.com/office/powerpoint/2010/main" val="36962013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Old English Text MT" panose="03040902040508030806" pitchFamily="66" charset="0"/>
              </a:rPr>
              <a:t>Adding Animation to Text</a:t>
            </a:r>
            <a:endParaRPr lang="en-US" i="1" dirty="0">
              <a:solidFill>
                <a:srgbClr val="FF0000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Step-by-step instructions for adding animation to text: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Select the text you want to animate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Go to the "Animations"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Choose an animation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Adjust the animation options as needed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Example screenshots demonstrating each step</a:t>
            </a:r>
          </a:p>
        </p:txBody>
      </p:sp>
    </p:spTree>
    <p:extLst>
      <p:ext uri="{BB962C8B-B14F-4D97-AF65-F5344CB8AC3E}">
        <p14:creationId xmlns:p14="http://schemas.microsoft.com/office/powerpoint/2010/main" val="22958414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Modern No. 20" panose="02070704070505020303" pitchFamily="18" charset="0"/>
              </a:rPr>
              <a:t>Adding Animation to Objects</a:t>
            </a:r>
            <a:endParaRPr lang="en-US" i="1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Step-by-step instructions for adding animation to objects (e.g., images, shapes):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Select the object you want to animate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Go to the "Animations"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Choose an animation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Customize the animation options, such as duration and direction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Example screenshots demonstrating each step</a:t>
            </a:r>
          </a:p>
        </p:txBody>
      </p:sp>
    </p:spTree>
    <p:extLst>
      <p:ext uri="{BB962C8B-B14F-4D97-AF65-F5344CB8AC3E}">
        <p14:creationId xmlns:p14="http://schemas.microsoft.com/office/powerpoint/2010/main" val="38277170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408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Agency FB</vt:lpstr>
      <vt:lpstr>Algerian</vt:lpstr>
      <vt:lpstr>Arial</vt:lpstr>
      <vt:lpstr>Arial Rounded MT Bold</vt:lpstr>
      <vt:lpstr>Bahnschrift</vt:lpstr>
      <vt:lpstr>Bahnschrift Light SemiCondensed</vt:lpstr>
      <vt:lpstr>Garamond</vt:lpstr>
      <vt:lpstr>Imprint MT Shadow</vt:lpstr>
      <vt:lpstr>Modern No. 20</vt:lpstr>
      <vt:lpstr>Mongolian Baiti</vt:lpstr>
      <vt:lpstr>Old English Text MT</vt:lpstr>
      <vt:lpstr>Times New Roman</vt:lpstr>
      <vt:lpstr>Organic</vt:lpstr>
      <vt:lpstr>Mastering Animation and Transitions in PowerPoint</vt:lpstr>
      <vt:lpstr>Introduction to Animation and Transitions</vt:lpstr>
      <vt:lpstr>Types of Transitions</vt:lpstr>
      <vt:lpstr>Adding Transitions to Slides</vt:lpstr>
      <vt:lpstr>Best Practices for Using Transitions</vt:lpstr>
      <vt:lpstr>Introduction to Animation</vt:lpstr>
      <vt:lpstr>Types of Animation Effects</vt:lpstr>
      <vt:lpstr>Adding Animation to Text</vt:lpstr>
      <vt:lpstr>Adding Animation to Objects</vt:lpstr>
      <vt:lpstr>Best Practices for Using Animation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Animation and Transitions in PowerPoint</dc:title>
  <dc:creator>pc</dc:creator>
  <cp:lastModifiedBy>Abubakar raza abi</cp:lastModifiedBy>
  <cp:revision>5</cp:revision>
  <dcterms:created xsi:type="dcterms:W3CDTF">2024-04-26T00:02:00Z</dcterms:created>
  <dcterms:modified xsi:type="dcterms:W3CDTF">2024-04-29T20:21:48Z</dcterms:modified>
</cp:coreProperties>
</file>