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566-D066-401E-BB96-B1ABDBFE09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CA42E50-E23F-4E6E-861D-3B500BDB2E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36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566-D066-401E-BB96-B1ABDBFE09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2E50-E23F-4E6E-861D-3B500BDB2E4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45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566-D066-401E-BB96-B1ABDBFE09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2E50-E23F-4E6E-861D-3B500BDB2E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41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566-D066-401E-BB96-B1ABDBFE09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2E50-E23F-4E6E-861D-3B500BDB2E4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59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566-D066-401E-BB96-B1ABDBFE09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2E50-E23F-4E6E-861D-3B500BDB2E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77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566-D066-401E-BB96-B1ABDBFE09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2E50-E23F-4E6E-861D-3B500BDB2E4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35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566-D066-401E-BB96-B1ABDBFE09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2E50-E23F-4E6E-861D-3B500BDB2E4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21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566-D066-401E-BB96-B1ABDBFE09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2E50-E23F-4E6E-861D-3B500BDB2E4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76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566-D066-401E-BB96-B1ABDBFE09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2E50-E23F-4E6E-861D-3B500BDB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8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566-D066-401E-BB96-B1ABDBFE09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2E50-E23F-4E6E-861D-3B500BDB2E4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83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6EDC566-D066-401E-BB96-B1ABDBFE09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2E50-E23F-4E6E-861D-3B500BDB2E4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01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DC566-D066-401E-BB96-B1ABDBFE09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CA42E50-E23F-4E6E-861D-3B500BDB2E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87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B050"/>
                </a:solidFill>
                <a:latin typeface="Algerian" panose="04020705040A02060702" pitchFamily="82" charset="0"/>
              </a:rPr>
              <a:t>The History of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Abacus to Quantum Computing</a:t>
            </a:r>
          </a:p>
          <a:p>
            <a:r>
              <a:rPr lang="pt-BR" sz="2000" b="1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Abubakar Raza</a:t>
            </a:r>
            <a:endParaRPr lang="en-US" sz="2000" b="1" i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0019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Pre-20th Century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early computing devices</a:t>
            </a:r>
          </a:p>
          <a:p>
            <a:r>
              <a:rPr lang="en-US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 Abacus, Antikythera Mechanism</a:t>
            </a:r>
          </a:p>
          <a:p>
            <a:r>
              <a:rPr lang="en-US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explanation of their significance</a:t>
            </a:r>
          </a:p>
          <a:p>
            <a:r>
              <a:rPr lang="en-US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Image: Representation of ancient computing devices</a:t>
            </a:r>
          </a:p>
        </p:txBody>
      </p:sp>
    </p:spTree>
    <p:extLst>
      <p:ext uri="{BB962C8B-B14F-4D97-AF65-F5344CB8AC3E}">
        <p14:creationId xmlns:p14="http://schemas.microsoft.com/office/powerpoint/2010/main" val="1821699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Mechanical Calculators and Analytical Engine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mechanical calculators</a:t>
            </a:r>
          </a:p>
          <a:p>
            <a:r>
              <a:rPr lang="en-US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Mention Pascal's Calculator, Leibniz's Stepped Reckoner</a:t>
            </a:r>
          </a:p>
          <a:p>
            <a:r>
              <a:rPr lang="en-US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Charles Babbage's Analytical Engine</a:t>
            </a:r>
          </a:p>
          <a:p>
            <a:r>
              <a:rPr lang="en-US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Image: Sketch of Babbage's Analytical Engine</a:t>
            </a:r>
          </a:p>
        </p:txBody>
      </p:sp>
    </p:spTree>
    <p:extLst>
      <p:ext uri="{BB962C8B-B14F-4D97-AF65-F5344CB8AC3E}">
        <p14:creationId xmlns:p14="http://schemas.microsoft.com/office/powerpoint/2010/main" val="23829366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Early Computers and Microprocessor Revolution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early computers</a:t>
            </a:r>
          </a:p>
          <a:p>
            <a:r>
              <a:rPr lang="en-US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Mention ENIAC, UNIVAC</a:t>
            </a:r>
          </a:p>
          <a:p>
            <a:r>
              <a:rPr lang="en-US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microprocessor revolution</a:t>
            </a:r>
          </a:p>
          <a:p>
            <a:r>
              <a:rPr lang="en-US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Image: Early computer room with mainframes</a:t>
            </a:r>
          </a:p>
        </p:txBody>
      </p:sp>
    </p:spTree>
    <p:extLst>
      <p:ext uri="{BB962C8B-B14F-4D97-AF65-F5344CB8AC3E}">
        <p14:creationId xmlns:p14="http://schemas.microsoft.com/office/powerpoint/2010/main" val="38346684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Personal Computers to Quantum Computing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1"/>
                </a:solidFill>
                <a:latin typeface="Arial Narrow" panose="020B0606020202030204" pitchFamily="34" charset="0"/>
              </a:rPr>
              <a:t>Introduction of personal computers</a:t>
            </a:r>
          </a:p>
          <a:p>
            <a:r>
              <a:rPr lang="en-US" sz="2400" b="1" i="1" dirty="0">
                <a:solidFill>
                  <a:schemeClr val="accent1"/>
                </a:solidFill>
                <a:latin typeface="Arial Narrow" panose="020B0606020202030204" pitchFamily="34" charset="0"/>
              </a:rPr>
              <a:t>Mention Apple II, IBM PC</a:t>
            </a:r>
          </a:p>
          <a:p>
            <a:r>
              <a:rPr lang="en-US" sz="2400" b="1" i="1" dirty="0">
                <a:solidFill>
                  <a:schemeClr val="accent1"/>
                </a:solidFill>
                <a:latin typeface="Arial Narrow" panose="020B0606020202030204" pitchFamily="34" charset="0"/>
              </a:rPr>
              <a:t>Brief overview of the internet and mobile computing</a:t>
            </a:r>
          </a:p>
          <a:p>
            <a:r>
              <a:rPr lang="en-US" sz="2400" b="1" i="1" dirty="0">
                <a:solidFill>
                  <a:schemeClr val="accent1"/>
                </a:solidFill>
                <a:latin typeface="Arial Narrow" panose="020B0606020202030204" pitchFamily="34" charset="0"/>
              </a:rPr>
              <a:t>Introduction to quantum computing</a:t>
            </a:r>
          </a:p>
          <a:p>
            <a:r>
              <a:rPr lang="en-US" sz="2400" b="1" i="1" dirty="0">
                <a:solidFill>
                  <a:schemeClr val="accent1"/>
                </a:solidFill>
                <a:latin typeface="Arial Narrow" panose="020B0606020202030204" pitchFamily="34" charset="0"/>
              </a:rPr>
              <a:t>Image: Modern quantum computing lab</a:t>
            </a:r>
          </a:p>
        </p:txBody>
      </p:sp>
    </p:spTree>
    <p:extLst>
      <p:ext uri="{BB962C8B-B14F-4D97-AF65-F5344CB8AC3E}">
        <p14:creationId xmlns:p14="http://schemas.microsoft.com/office/powerpoint/2010/main" val="676239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123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Agency FB</vt:lpstr>
      <vt:lpstr>Algerian</vt:lpstr>
      <vt:lpstr>Arial</vt:lpstr>
      <vt:lpstr>Arial Narrow</vt:lpstr>
      <vt:lpstr>Gill Sans MT</vt:lpstr>
      <vt:lpstr>Times New Roman</vt:lpstr>
      <vt:lpstr>Gallery</vt:lpstr>
      <vt:lpstr>The History of Computing</vt:lpstr>
      <vt:lpstr>Pre-20th Century</vt:lpstr>
      <vt:lpstr>Mechanical Calculators and Analytical Engine</vt:lpstr>
      <vt:lpstr>Early Computers and Microprocessor Revolution</vt:lpstr>
      <vt:lpstr>Personal Computers to Quantum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History of Computing</dc:title>
  <dc:creator>pc</dc:creator>
  <cp:lastModifiedBy>Abubakar raza abi</cp:lastModifiedBy>
  <cp:revision>2</cp:revision>
  <dcterms:created xsi:type="dcterms:W3CDTF">2024-04-30T08:03:44Z</dcterms:created>
  <dcterms:modified xsi:type="dcterms:W3CDTF">2024-04-29T20:31:23Z</dcterms:modified>
</cp:coreProperties>
</file>