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enor Sans" charset="1" panose="02000000000000000000"/>
      <p:regular r:id="rId24"/>
    </p:embeddedFont>
    <p:embeddedFont>
      <p:font typeface="Canva Sans Bold Italics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71724">
            <a:off x="16957869" y="4775599"/>
            <a:ext cx="2351532" cy="662704"/>
          </a:xfrm>
          <a:custGeom>
            <a:avLst/>
            <a:gdLst/>
            <a:ahLst/>
            <a:cxnLst/>
            <a:rect r="r" b="b" t="t" l="l"/>
            <a:pathLst>
              <a:path h="662704" w="2351532">
                <a:moveTo>
                  <a:pt x="0" y="0"/>
                </a:moveTo>
                <a:lnTo>
                  <a:pt x="2351532" y="0"/>
                </a:lnTo>
                <a:lnTo>
                  <a:pt x="2351532" y="662704"/>
                </a:lnTo>
                <a:lnTo>
                  <a:pt x="0" y="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17606" y="8595596"/>
            <a:ext cx="2351532" cy="662704"/>
          </a:xfrm>
          <a:custGeom>
            <a:avLst/>
            <a:gdLst/>
            <a:ahLst/>
            <a:cxnLst/>
            <a:rect r="r" b="b" t="t" l="l"/>
            <a:pathLst>
              <a:path h="662704" w="2351532">
                <a:moveTo>
                  <a:pt x="0" y="0"/>
                </a:moveTo>
                <a:lnTo>
                  <a:pt x="2351532" y="0"/>
                </a:lnTo>
                <a:lnTo>
                  <a:pt x="2351532" y="662704"/>
                </a:lnTo>
                <a:lnTo>
                  <a:pt x="0" y="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407302" y="124350"/>
            <a:ext cx="7207452" cy="4114800"/>
          </a:xfrm>
          <a:custGeom>
            <a:avLst/>
            <a:gdLst/>
            <a:ahLst/>
            <a:cxnLst/>
            <a:rect r="r" b="b" t="t" l="l"/>
            <a:pathLst>
              <a:path h="4114800" w="7207452">
                <a:moveTo>
                  <a:pt x="0" y="0"/>
                </a:moveTo>
                <a:lnTo>
                  <a:pt x="7207452" y="0"/>
                </a:lnTo>
                <a:lnTo>
                  <a:pt x="7207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99730" y="5654211"/>
            <a:ext cx="3623368" cy="3633056"/>
          </a:xfrm>
          <a:custGeom>
            <a:avLst/>
            <a:gdLst/>
            <a:ahLst/>
            <a:cxnLst/>
            <a:rect r="r" b="b" t="t" l="l"/>
            <a:pathLst>
              <a:path h="3633056" w="3623368">
                <a:moveTo>
                  <a:pt x="0" y="0"/>
                </a:moveTo>
                <a:lnTo>
                  <a:pt x="3623368" y="0"/>
                </a:lnTo>
                <a:lnTo>
                  <a:pt x="3623368" y="3633056"/>
                </a:lnTo>
                <a:lnTo>
                  <a:pt x="0" y="363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6660" y="1186920"/>
            <a:ext cx="8972231" cy="3087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8613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RESTAURANT MANAGEMENT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6660" y="6057473"/>
            <a:ext cx="6041271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19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Presented 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7292" y="4790440"/>
            <a:ext cx="5470277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Database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2297" y="6919263"/>
            <a:ext cx="5470277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Ma’am Asiya Batool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9281" y="425797"/>
            <a:ext cx="13367361" cy="9743072"/>
          </a:xfrm>
          <a:custGeom>
            <a:avLst/>
            <a:gdLst/>
            <a:ahLst/>
            <a:cxnLst/>
            <a:rect r="r" b="b" t="t" l="l"/>
            <a:pathLst>
              <a:path h="9743072" w="13367361">
                <a:moveTo>
                  <a:pt x="0" y="0"/>
                </a:moveTo>
                <a:lnTo>
                  <a:pt x="13367361" y="0"/>
                </a:lnTo>
                <a:lnTo>
                  <a:pt x="13367361" y="9743072"/>
                </a:lnTo>
                <a:lnTo>
                  <a:pt x="0" y="9743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8662" y="349863"/>
            <a:ext cx="8452186" cy="89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07"/>
              </a:lnSpc>
              <a:spcBef>
                <a:spcPct val="0"/>
              </a:spcBef>
            </a:pPr>
            <a:r>
              <a:rPr lang="en-US" sz="5685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GUI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0589" y="692785"/>
            <a:ext cx="12323826" cy="9258300"/>
          </a:xfrm>
          <a:custGeom>
            <a:avLst/>
            <a:gdLst/>
            <a:ahLst/>
            <a:cxnLst/>
            <a:rect r="r" b="b" t="t" l="l"/>
            <a:pathLst>
              <a:path h="9258300" w="12323826">
                <a:moveTo>
                  <a:pt x="0" y="0"/>
                </a:moveTo>
                <a:lnTo>
                  <a:pt x="12323826" y="0"/>
                </a:lnTo>
                <a:lnTo>
                  <a:pt x="1232382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3287" y="-85725"/>
            <a:ext cx="5502871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Searching by Email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7151" y="114916"/>
            <a:ext cx="13214521" cy="10057167"/>
          </a:xfrm>
          <a:custGeom>
            <a:avLst/>
            <a:gdLst/>
            <a:ahLst/>
            <a:cxnLst/>
            <a:rect r="r" b="b" t="t" l="l"/>
            <a:pathLst>
              <a:path h="10057167" w="13214521">
                <a:moveTo>
                  <a:pt x="0" y="0"/>
                </a:moveTo>
                <a:lnTo>
                  <a:pt x="13214521" y="0"/>
                </a:lnTo>
                <a:lnTo>
                  <a:pt x="13214521" y="10057168"/>
                </a:lnTo>
                <a:lnTo>
                  <a:pt x="0" y="10057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2011" y="208087"/>
            <a:ext cx="13506195" cy="10078913"/>
          </a:xfrm>
          <a:custGeom>
            <a:avLst/>
            <a:gdLst/>
            <a:ahLst/>
            <a:cxnLst/>
            <a:rect r="r" b="b" t="t" l="l"/>
            <a:pathLst>
              <a:path h="10078913" w="13506195">
                <a:moveTo>
                  <a:pt x="0" y="0"/>
                </a:moveTo>
                <a:lnTo>
                  <a:pt x="13506195" y="0"/>
                </a:lnTo>
                <a:lnTo>
                  <a:pt x="13506195" y="10078913"/>
                </a:lnTo>
                <a:lnTo>
                  <a:pt x="0" y="1007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468" y="438333"/>
            <a:ext cx="17887064" cy="8548480"/>
          </a:xfrm>
          <a:custGeom>
            <a:avLst/>
            <a:gdLst/>
            <a:ahLst/>
            <a:cxnLst/>
            <a:rect r="r" b="b" t="t" l="l"/>
            <a:pathLst>
              <a:path h="8548480" w="17887064">
                <a:moveTo>
                  <a:pt x="0" y="0"/>
                </a:moveTo>
                <a:lnTo>
                  <a:pt x="17887064" y="0"/>
                </a:lnTo>
                <a:lnTo>
                  <a:pt x="17887064" y="8548480"/>
                </a:lnTo>
                <a:lnTo>
                  <a:pt x="0" y="8548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82776"/>
            <a:ext cx="18288000" cy="8977044"/>
          </a:xfrm>
          <a:custGeom>
            <a:avLst/>
            <a:gdLst/>
            <a:ahLst/>
            <a:cxnLst/>
            <a:rect r="r" b="b" t="t" l="l"/>
            <a:pathLst>
              <a:path h="8977044" w="18288000">
                <a:moveTo>
                  <a:pt x="0" y="0"/>
                </a:moveTo>
                <a:lnTo>
                  <a:pt x="18288000" y="0"/>
                </a:lnTo>
                <a:lnTo>
                  <a:pt x="18288000" y="8977044"/>
                </a:lnTo>
                <a:lnTo>
                  <a:pt x="0" y="8977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4" t="0" r="-1994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12" y="1028700"/>
            <a:ext cx="17964176" cy="8453095"/>
          </a:xfrm>
          <a:custGeom>
            <a:avLst/>
            <a:gdLst/>
            <a:ahLst/>
            <a:cxnLst/>
            <a:rect r="r" b="b" t="t" l="l"/>
            <a:pathLst>
              <a:path h="8453095" w="17964176">
                <a:moveTo>
                  <a:pt x="0" y="0"/>
                </a:moveTo>
                <a:lnTo>
                  <a:pt x="17964176" y="0"/>
                </a:lnTo>
                <a:lnTo>
                  <a:pt x="17964176" y="8453095"/>
                </a:lnTo>
                <a:lnTo>
                  <a:pt x="0" y="845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39522"/>
            <a:ext cx="18288000" cy="8918778"/>
          </a:xfrm>
          <a:custGeom>
            <a:avLst/>
            <a:gdLst/>
            <a:ahLst/>
            <a:cxnLst/>
            <a:rect r="r" b="b" t="t" l="l"/>
            <a:pathLst>
              <a:path h="8918778" w="18288000">
                <a:moveTo>
                  <a:pt x="0" y="0"/>
                </a:moveTo>
                <a:lnTo>
                  <a:pt x="18288000" y="0"/>
                </a:lnTo>
                <a:lnTo>
                  <a:pt x="18288000" y="8918778"/>
                </a:lnTo>
                <a:lnTo>
                  <a:pt x="0" y="8918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80910"/>
            <a:ext cx="7408630" cy="79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6"/>
              </a:lnSpc>
            </a:pPr>
            <a:r>
              <a:rPr lang="en-US" sz="2501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CONTACT US IF YOU ARE </a:t>
            </a:r>
          </a:p>
          <a:p>
            <a:pPr algn="l">
              <a:lnSpc>
                <a:spcPts val="3176"/>
              </a:lnSpc>
            </a:pPr>
            <a:r>
              <a:rPr lang="en-US" sz="2501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INTERESTED </a:t>
            </a:r>
            <a:r>
              <a:rPr lang="en-US" sz="2501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in our project.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771724">
            <a:off x="16477274" y="4495270"/>
            <a:ext cx="2351532" cy="662704"/>
          </a:xfrm>
          <a:custGeom>
            <a:avLst/>
            <a:gdLst/>
            <a:ahLst/>
            <a:cxnLst/>
            <a:rect r="r" b="b" t="t" l="l"/>
            <a:pathLst>
              <a:path h="662704" w="2351532">
                <a:moveTo>
                  <a:pt x="0" y="0"/>
                </a:moveTo>
                <a:lnTo>
                  <a:pt x="2351532" y="0"/>
                </a:lnTo>
                <a:lnTo>
                  <a:pt x="2351532" y="662705"/>
                </a:lnTo>
                <a:lnTo>
                  <a:pt x="0" y="66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476603">
            <a:off x="2746015" y="-46417"/>
            <a:ext cx="2351532" cy="662704"/>
          </a:xfrm>
          <a:custGeom>
            <a:avLst/>
            <a:gdLst/>
            <a:ahLst/>
            <a:cxnLst/>
            <a:rect r="r" b="b" t="t" l="l"/>
            <a:pathLst>
              <a:path h="662704" w="2351532">
                <a:moveTo>
                  <a:pt x="0" y="0"/>
                </a:moveTo>
                <a:lnTo>
                  <a:pt x="2351532" y="0"/>
                </a:lnTo>
                <a:lnTo>
                  <a:pt x="2351532" y="662705"/>
                </a:lnTo>
                <a:lnTo>
                  <a:pt x="0" y="66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61412" y="1977079"/>
            <a:ext cx="6188628" cy="6256885"/>
          </a:xfrm>
          <a:custGeom>
            <a:avLst/>
            <a:gdLst/>
            <a:ahLst/>
            <a:cxnLst/>
            <a:rect r="r" b="b" t="t" l="l"/>
            <a:pathLst>
              <a:path h="6256885" w="6188628">
                <a:moveTo>
                  <a:pt x="0" y="0"/>
                </a:moveTo>
                <a:lnTo>
                  <a:pt x="6188628" y="0"/>
                </a:lnTo>
                <a:lnTo>
                  <a:pt x="6188628" y="6256885"/>
                </a:lnTo>
                <a:lnTo>
                  <a:pt x="0" y="6256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3124944"/>
            <a:ext cx="6550393" cy="291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6"/>
              </a:lnSpc>
            </a:pPr>
            <a:r>
              <a:rPr lang="en-US" sz="10948" spc="-416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THANK</a:t>
            </a:r>
          </a:p>
          <a:p>
            <a:pPr algn="l">
              <a:lnSpc>
                <a:spcPts val="11276"/>
              </a:lnSpc>
            </a:pPr>
            <a:r>
              <a:rPr lang="en-US" sz="10948" spc="-416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YOU.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71724">
            <a:off x="16957869" y="4775599"/>
            <a:ext cx="2351532" cy="662704"/>
          </a:xfrm>
          <a:custGeom>
            <a:avLst/>
            <a:gdLst/>
            <a:ahLst/>
            <a:cxnLst/>
            <a:rect r="r" b="b" t="t" l="l"/>
            <a:pathLst>
              <a:path h="662704" w="2351532">
                <a:moveTo>
                  <a:pt x="0" y="0"/>
                </a:moveTo>
                <a:lnTo>
                  <a:pt x="2351532" y="0"/>
                </a:lnTo>
                <a:lnTo>
                  <a:pt x="2351532" y="662704"/>
                </a:lnTo>
                <a:lnTo>
                  <a:pt x="0" y="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337646"/>
            <a:ext cx="7803281" cy="6143310"/>
          </a:xfrm>
          <a:custGeom>
            <a:avLst/>
            <a:gdLst/>
            <a:ahLst/>
            <a:cxnLst/>
            <a:rect r="r" b="b" t="t" l="l"/>
            <a:pathLst>
              <a:path h="6143310" w="7803281">
                <a:moveTo>
                  <a:pt x="0" y="0"/>
                </a:moveTo>
                <a:lnTo>
                  <a:pt x="7803281" y="0"/>
                </a:lnTo>
                <a:lnTo>
                  <a:pt x="7803281" y="6143310"/>
                </a:lnTo>
                <a:lnTo>
                  <a:pt x="0" y="6143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739" y="2758314"/>
            <a:ext cx="6041271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359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Presented BY: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8160" y="6921500"/>
            <a:ext cx="5470277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Zunaira Akbar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77971"/>
            <a:ext cx="6252330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Danish Abdullah Khan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7732" y="5312741"/>
            <a:ext cx="5470277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Abubakar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9584" y="1255581"/>
            <a:ext cx="10410016" cy="108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4"/>
              </a:lnSpc>
              <a:spcBef>
                <a:spcPct val="0"/>
              </a:spcBef>
            </a:pPr>
            <a:r>
              <a:rPr lang="en-US" sz="8613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76398"/>
            <a:ext cx="1715083" cy="88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1133" y="5321599"/>
            <a:ext cx="2056026" cy="88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9584" y="6519112"/>
            <a:ext cx="2161836" cy="88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584" y="4059283"/>
            <a:ext cx="2103052" cy="89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05860" y="2944694"/>
            <a:ext cx="4939693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6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15534" y="4152707"/>
            <a:ext cx="8084066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6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Goals and 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15534" y="5609288"/>
            <a:ext cx="9072544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6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Tools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15534" y="8003108"/>
            <a:ext cx="7444451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6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Relational Schema of Database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0800" y="7685040"/>
            <a:ext cx="2161836" cy="89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15534" y="6795468"/>
            <a:ext cx="9072544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6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Learning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5323" y="8855913"/>
            <a:ext cx="2161836" cy="89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51419" y="9173981"/>
            <a:ext cx="9072544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699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Graphical 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8342" y="2550803"/>
            <a:ext cx="14915208" cy="6981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Developed the kamal_restaurant database as part of our database project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Aimed to streamline restaurant operations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Efficiently handles customer management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Manages order processing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Backbone of the food management system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Enhances customer experience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Demonstrates our proficiency in database design, development, and management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Addresses practical needs of modern restaurants</a:t>
            </a:r>
          </a:p>
          <a:p>
            <a:pPr algn="l">
              <a:lnSpc>
                <a:spcPts val="506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373210" y="1246907"/>
            <a:ext cx="6761474" cy="89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07"/>
              </a:lnSpc>
              <a:spcBef>
                <a:spcPct val="0"/>
              </a:spcBef>
            </a:pPr>
            <a:r>
              <a:rPr lang="en-US" sz="5685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77872"/>
            <a:ext cx="14915208" cy="9523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Comprehensive Food Management System</a:t>
            </a:r>
          </a:p>
          <a:p>
            <a:pPr algn="l">
              <a:lnSpc>
                <a:spcPts val="5062"/>
              </a:lnSpc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Develop a scalable and secure database</a:t>
            </a:r>
          </a:p>
          <a:p>
            <a:pPr algn="l">
              <a:lnSpc>
                <a:spcPts val="5062"/>
              </a:lnSpc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Efficiently manage customer information, orders, menu items, payments, and ratings</a:t>
            </a:r>
          </a:p>
          <a:p>
            <a:pPr algn="l">
              <a:lnSpc>
                <a:spcPts val="5062"/>
              </a:lnSpc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User-Friendly Interface</a:t>
            </a: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Data Integrity and Security</a:t>
            </a:r>
          </a:p>
          <a:p>
            <a:pPr algn="l">
              <a:lnSpc>
                <a:spcPts val="5062"/>
              </a:lnSpc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Customer Feedback Mechanisms</a:t>
            </a:r>
          </a:p>
          <a:p>
            <a:pPr algn="l">
              <a:lnSpc>
                <a:spcPts val="5062"/>
              </a:lnSpc>
            </a:pPr>
          </a:p>
          <a:p>
            <a:pPr algn="l">
              <a:lnSpc>
                <a:spcPts val="5062"/>
              </a:lnSpc>
            </a:pPr>
          </a:p>
          <a:p>
            <a:pPr algn="l">
              <a:lnSpc>
                <a:spcPts val="506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01664" y="561268"/>
            <a:ext cx="8452186" cy="89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07"/>
              </a:lnSpc>
              <a:spcBef>
                <a:spcPct val="0"/>
              </a:spcBef>
            </a:pPr>
            <a:r>
              <a:rPr lang="en-US" sz="5685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Goals and Objectives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23228"/>
            <a:ext cx="14915208" cy="380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Database Management: MySQL, Workbench</a:t>
            </a:r>
          </a:p>
          <a:p>
            <a:pPr algn="l">
              <a:lnSpc>
                <a:spcPts val="5062"/>
              </a:lnSpc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Programming Languages: Python</a:t>
            </a:r>
          </a:p>
          <a:p>
            <a:pPr algn="l">
              <a:lnSpc>
                <a:spcPts val="5062"/>
              </a:lnSpc>
            </a:pPr>
          </a:p>
          <a:p>
            <a:pPr algn="l" marL="874320" indent="-437160" lvl="1">
              <a:lnSpc>
                <a:spcPts val="5062"/>
              </a:lnSpc>
              <a:buFont typeface="Arial"/>
              <a:buChar char="•"/>
            </a:pPr>
            <a:r>
              <a:rPr lang="en-US" sz="4049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User Interface Development: Tkinter</a:t>
            </a:r>
          </a:p>
          <a:p>
            <a:pPr algn="l">
              <a:lnSpc>
                <a:spcPts val="506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247972" y="990600"/>
            <a:ext cx="8452186" cy="89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07"/>
              </a:lnSpc>
              <a:spcBef>
                <a:spcPct val="0"/>
              </a:spcBef>
            </a:pPr>
            <a:r>
              <a:rPr lang="en-US" sz="5685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Tools Used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7243" y="1429457"/>
            <a:ext cx="16242057" cy="827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</a:p>
          <a:p>
            <a:pPr algn="l" marL="858063" indent="-429032" lvl="1">
              <a:lnSpc>
                <a:spcPts val="4967"/>
              </a:lnSpc>
              <a:buFont typeface="Arial"/>
              <a:buChar char="•"/>
            </a:pPr>
            <a:r>
              <a:rPr lang="en-US" sz="39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Mastered MySQL for robust database creation and management</a:t>
            </a:r>
          </a:p>
          <a:p>
            <a:pPr algn="l" marL="858063" indent="-429032" lvl="1">
              <a:lnSpc>
                <a:spcPts val="4967"/>
              </a:lnSpc>
              <a:buFont typeface="Arial"/>
              <a:buChar char="•"/>
            </a:pPr>
            <a:r>
              <a:rPr lang="en-US" sz="39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Designed sophisticated relational schemas using Workbench</a:t>
            </a:r>
          </a:p>
          <a:p>
            <a:pPr algn="l" marL="858063" indent="-429032" lvl="1">
              <a:lnSpc>
                <a:spcPts val="4967"/>
              </a:lnSpc>
              <a:buFont typeface="Arial"/>
              <a:buChar char="•"/>
            </a:pPr>
            <a:r>
              <a:rPr lang="en-US" sz="39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Advanced Python skills for efficient backend development</a:t>
            </a:r>
          </a:p>
          <a:p>
            <a:pPr algn="l" marL="858063" indent="-429032" lvl="1">
              <a:lnSpc>
                <a:spcPts val="4967"/>
              </a:lnSpc>
              <a:buFont typeface="Arial"/>
              <a:buChar char="•"/>
            </a:pPr>
            <a:r>
              <a:rPr lang="en-US" sz="39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Crafted intuitive user interfaces with Tkinter for seamless interaction</a:t>
            </a:r>
          </a:p>
          <a:p>
            <a:pPr algn="l" marL="858063" indent="-429032" lvl="1">
              <a:lnSpc>
                <a:spcPts val="4967"/>
              </a:lnSpc>
              <a:buFont typeface="Arial"/>
              <a:buChar char="•"/>
            </a:pPr>
            <a:r>
              <a:rPr lang="en-US" sz="39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Integrated MySQL databases seamlessly into Python applications</a:t>
            </a:r>
          </a:p>
          <a:p>
            <a:pPr algn="l" marL="858063" indent="-429032" lvl="1">
              <a:lnSpc>
                <a:spcPts val="4967"/>
              </a:lnSpc>
              <a:buFont typeface="Arial"/>
              <a:buChar char="•"/>
            </a:pPr>
            <a:r>
              <a:rPr lang="en-US" sz="39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Bridged backend functionalities with frontend UIs for cohesive systems</a:t>
            </a:r>
          </a:p>
          <a:p>
            <a:pPr algn="l" marL="922833" indent="-461417" lvl="1">
              <a:lnSpc>
                <a:spcPts val="5342"/>
              </a:lnSpc>
              <a:buFont typeface="Arial"/>
              <a:buChar char="•"/>
            </a:pPr>
            <a:r>
              <a:rPr lang="en-US" sz="4274">
                <a:solidFill>
                  <a:srgbClr val="363434"/>
                </a:solidFill>
                <a:latin typeface="Tenor Sans"/>
                <a:ea typeface="Tenor Sans"/>
                <a:cs typeface="Tenor Sans"/>
                <a:sym typeface="Tenor Sans"/>
              </a:rPr>
              <a:t>Implemented a comprehensive food management system addressing key restaurant operations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86304" y="561268"/>
            <a:ext cx="8452186" cy="89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07"/>
              </a:lnSpc>
              <a:spcBef>
                <a:spcPct val="0"/>
              </a:spcBef>
            </a:pPr>
            <a:r>
              <a:rPr lang="en-US" sz="5685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Learning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4773" y="599368"/>
            <a:ext cx="14548569" cy="9739911"/>
          </a:xfrm>
          <a:custGeom>
            <a:avLst/>
            <a:gdLst/>
            <a:ahLst/>
            <a:cxnLst/>
            <a:rect r="r" b="b" t="t" l="l"/>
            <a:pathLst>
              <a:path h="9739911" w="14548569">
                <a:moveTo>
                  <a:pt x="0" y="0"/>
                </a:moveTo>
                <a:lnTo>
                  <a:pt x="14548569" y="0"/>
                </a:lnTo>
                <a:lnTo>
                  <a:pt x="14548569" y="9739911"/>
                </a:lnTo>
                <a:lnTo>
                  <a:pt x="0" y="973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22" r="0" b="-38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31936"/>
            <a:ext cx="8452186" cy="896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07"/>
              </a:lnSpc>
              <a:spcBef>
                <a:spcPct val="0"/>
              </a:spcBef>
            </a:pPr>
            <a:r>
              <a:rPr lang="en-US" sz="5685">
                <a:solidFill>
                  <a:srgbClr val="303030"/>
                </a:solidFill>
                <a:latin typeface="Tenor Sans"/>
                <a:ea typeface="Tenor Sans"/>
                <a:cs typeface="Tenor Sans"/>
                <a:sym typeface="Tenor Sans"/>
              </a:rPr>
              <a:t>Relational Schema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59926" y="637789"/>
            <a:ext cx="12590215" cy="9011422"/>
          </a:xfrm>
          <a:custGeom>
            <a:avLst/>
            <a:gdLst/>
            <a:ahLst/>
            <a:cxnLst/>
            <a:rect r="r" b="b" t="t" l="l"/>
            <a:pathLst>
              <a:path h="9011422" w="12590215">
                <a:moveTo>
                  <a:pt x="0" y="0"/>
                </a:moveTo>
                <a:lnTo>
                  <a:pt x="12590216" y="0"/>
                </a:lnTo>
                <a:lnTo>
                  <a:pt x="12590216" y="9011422"/>
                </a:lnTo>
                <a:lnTo>
                  <a:pt x="0" y="9011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8" r="0" b="-102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DAGJ5ryIq7s</dc:identifier>
  <dcterms:modified xsi:type="dcterms:W3CDTF">2011-08-01T06:04:30Z</dcterms:modified>
  <cp:revision>1</cp:revision>
  <dc:title>Green Modern Analysis of Results Presentation</dc:title>
</cp:coreProperties>
</file>