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50574"/>
            <a:ext cx="6478176" cy="496956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r>
              <a:rPr lang="en-US" dirty="0"/>
              <a:t>Lip Reading for Urdu Counting Using </a:t>
            </a:r>
            <a:r>
              <a:rPr lang="en-US" dirty="0" err="1"/>
              <a:t>MobileNet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5455697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ABUBAKAR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6E9-3AB7-4D9F-8AB1-5E0F5C51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4990-D5DF-4C8E-8C73-59CA94D0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*COLLECTED DATA </a:t>
            </a:r>
            <a:r>
              <a:rPr lang="en-US" dirty="0"/>
              <a:t>✔</a:t>
            </a:r>
          </a:p>
          <a:p>
            <a:r>
              <a:rPr lang="en-US" b="1" dirty="0"/>
              <a:t>*TRAINED MODEL USING MOBILENET </a:t>
            </a:r>
            <a:r>
              <a:rPr lang="en-US" dirty="0"/>
              <a:t>✔</a:t>
            </a:r>
          </a:p>
          <a:p>
            <a:r>
              <a:rPr lang="en-US" b="1" dirty="0"/>
              <a:t>ACCURACY 18 % </a:t>
            </a:r>
            <a:r>
              <a:rPr lang="en-US" dirty="0"/>
              <a:t>✔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CFE41-0BC8-4FCC-BEA2-05F819FD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3696403"/>
            <a:ext cx="919290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7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2096-D468-46E9-909C-6426330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15" y="132521"/>
            <a:ext cx="9544216" cy="57116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BDAA-B87B-4FB2-AC28-365C2D63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4444"/>
            <a:ext cx="10058400" cy="3760891"/>
          </a:xfrm>
        </p:spPr>
        <p:txBody>
          <a:bodyPr/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* used model with 3D convolution and LSTM</a:t>
            </a:r>
            <a:r>
              <a:rPr lang="en-US" dirty="0"/>
              <a:t>✔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19E9C-97F3-4B34-BAC6-E64DDBC5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6" y="2424890"/>
            <a:ext cx="4723800" cy="2412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12ECC-1AAA-424F-9510-B3B9F010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9" y="2485644"/>
            <a:ext cx="5468177" cy="2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E1B-EA2E-43CF-89BB-D88D424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005" y="975717"/>
            <a:ext cx="9689990" cy="521780"/>
          </a:xfrm>
        </p:spPr>
        <p:txBody>
          <a:bodyPr>
            <a:normAutofit fontScale="90000"/>
          </a:bodyPr>
          <a:lstStyle/>
          <a:p>
            <a:r>
              <a:rPr lang="en-US" dirty="0"/>
              <a:t>Tried LIPNET model</a:t>
            </a:r>
            <a:br>
              <a:rPr lang="en-US" dirty="0"/>
            </a:br>
            <a:r>
              <a:rPr lang="en-US" dirty="0"/>
              <a:t>but accuracy was 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56EBA-6487-4880-AE84-18B4C6A2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5761"/>
            <a:ext cx="7563906" cy="2886478"/>
          </a:xfrm>
        </p:spPr>
      </p:pic>
    </p:spTree>
    <p:extLst>
      <p:ext uri="{BB962C8B-B14F-4D97-AF65-F5344CB8AC3E}">
        <p14:creationId xmlns:p14="http://schemas.microsoft.com/office/powerpoint/2010/main" val="49607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C71C-2127-4F45-9C55-1CF4CDDA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trying </a:t>
            </a:r>
            <a:r>
              <a:rPr lang="en-US" dirty="0" err="1"/>
              <a:t>keras-facenet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A64C-AE09-42C2-9397-2067936E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95" y="2316723"/>
            <a:ext cx="6525536" cy="3343742"/>
          </a:xfrm>
        </p:spPr>
      </p:pic>
    </p:spTree>
    <p:extLst>
      <p:ext uri="{BB962C8B-B14F-4D97-AF65-F5344CB8AC3E}">
        <p14:creationId xmlns:p14="http://schemas.microsoft.com/office/powerpoint/2010/main" val="422519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6EC5-56C4-4595-ADFC-24EB6CF4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828" y="829943"/>
            <a:ext cx="8033468" cy="10518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MobileNet</a:t>
            </a:r>
            <a:r>
              <a:rPr lang="en-US" dirty="0"/>
              <a:t> base model with pre-trained image weights</a:t>
            </a:r>
            <a:br>
              <a:rPr lang="en-US" dirty="0"/>
            </a:br>
            <a:r>
              <a:rPr lang="en-US" dirty="0"/>
              <a:t>got max accuracy till  55%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AE361-0FC3-4399-A215-A887D01C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1209"/>
            <a:ext cx="5463202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F2C82-8CC5-4E6E-AC66-4802891E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87" y="2161209"/>
            <a:ext cx="6133444" cy="36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215F7-3C23-4F2D-827C-AA5B80290644}"/>
              </a:ext>
            </a:extLst>
          </p:cNvPr>
          <p:cNvSpPr/>
          <p:nvPr/>
        </p:nvSpPr>
        <p:spPr>
          <a:xfrm>
            <a:off x="1033670" y="106031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This week…</a:t>
            </a:r>
            <a:br>
              <a:rPr lang="en-US" sz="3200" b="1" dirty="0"/>
            </a:br>
            <a:r>
              <a:rPr lang="en-US" sz="3200" b="1" dirty="0"/>
              <a:t>*improve 55% accuracy from 18%✔</a:t>
            </a:r>
          </a:p>
          <a:p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*applied data augmentation ✔</a:t>
            </a:r>
          </a:p>
          <a:p>
            <a:br>
              <a:rPr lang="en-US" sz="3200" b="1" dirty="0"/>
            </a:br>
            <a:r>
              <a:rPr lang="en-US" sz="3200" b="1" dirty="0"/>
              <a:t>*</a:t>
            </a:r>
            <a:r>
              <a:rPr lang="en-US" sz="3200" b="1" dirty="0" err="1"/>
              <a:t>tkinter</a:t>
            </a:r>
            <a:r>
              <a:rPr lang="en-US" sz="3200" b="1" dirty="0"/>
              <a:t> app ✔</a:t>
            </a:r>
          </a:p>
          <a:p>
            <a:br>
              <a:rPr lang="en-US" sz="3200" b="1" dirty="0"/>
            </a:br>
            <a:r>
              <a:rPr lang="en-US" sz="3200" b="1" dirty="0"/>
              <a:t>overleaf work 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925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56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 Lip Reading for Urdu Counting Using MobileNet</vt:lpstr>
      <vt:lpstr>LAST WEEK WORK</vt:lpstr>
      <vt:lpstr>THIS WEEK WORK</vt:lpstr>
      <vt:lpstr>Tried LIPNET model but accuracy was low</vt:lpstr>
      <vt:lpstr>Now trying keras-facenet </vt:lpstr>
      <vt:lpstr>MobileNet base model with pre-trained image weights got max accuracy till  55%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2024-08-05T05:44:26Z</dcterms:created>
  <dcterms:modified xsi:type="dcterms:W3CDTF">2024-08-05T08:32:33Z</dcterms:modified>
</cp:coreProperties>
</file>