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510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11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92582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52190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865946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993524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67231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10944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0898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32083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98597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759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013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4817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0803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2487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0352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820E2B6-050C-4666-A9B8-FC0C6907A0B3}" type="datetimeFigureOut">
              <a:rPr lang="en-PK" smtClean="0"/>
              <a:t>08/12/2024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B76E45A-157F-43E3-A03F-498A1323BE4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449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E5FF-BF19-8896-5E13-8E7C733F5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systems final project 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3C000-8273-A60B-1B87-A70FE911F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Mahnoor</a:t>
            </a:r>
            <a:r>
              <a:rPr lang="en-US" dirty="0"/>
              <a:t> haider 22i-2026</a:t>
            </a:r>
          </a:p>
          <a:p>
            <a:r>
              <a:rPr lang="en-US" dirty="0"/>
              <a:t>Abu Bakar 22i-2883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0114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5A383-4725-35F6-104E-986C929E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42129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MapReduce Word Count Program</a:t>
            </a:r>
            <a:br>
              <a:rPr lang="en-US" dirty="0"/>
            </a:b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8776A-3946-B63F-C9A3-1FDD12AED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11965"/>
            <a:ext cx="10018713" cy="2295939"/>
          </a:xfrm>
        </p:spPr>
        <p:txBody>
          <a:bodyPr/>
          <a:lstStyle/>
          <a:p>
            <a:r>
              <a:rPr lang="en-US" dirty="0"/>
              <a:t>Overview of parallel word counting using MapReduce.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3638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6DBF-A46D-59D2-5EE3-E4FA5F0C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89837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Program Overview</a:t>
            </a:r>
            <a:br>
              <a:rPr lang="en-US" b="1" dirty="0"/>
            </a:br>
            <a:r>
              <a:rPr lang="en-US" b="1" dirty="0"/>
              <a:t>Key Components:</a:t>
            </a:r>
            <a:br>
              <a:rPr lang="en-US" dirty="0"/>
            </a:br>
            <a:br>
              <a:rPr lang="en-US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4856E-5B7C-7565-3AFA-A3D71511C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69166"/>
            <a:ext cx="10018713" cy="3200400"/>
          </a:xfrm>
        </p:spPr>
        <p:txBody>
          <a:bodyPr/>
          <a:lstStyle/>
          <a:p>
            <a:r>
              <a:rPr lang="en-US" b="1" dirty="0"/>
              <a:t>Map Phase</a:t>
            </a:r>
            <a:r>
              <a:rPr lang="en-US" dirty="0"/>
              <a:t>: Split input into chunks, count words in parallel.</a:t>
            </a:r>
            <a:br>
              <a:rPr lang="en-US" dirty="0"/>
            </a:br>
            <a:r>
              <a:rPr lang="en-US" b="1" dirty="0"/>
              <a:t>Shuffle Phase</a:t>
            </a:r>
            <a:r>
              <a:rPr lang="en-US" dirty="0"/>
              <a:t>: Group words from all chunks by key.</a:t>
            </a:r>
            <a:br>
              <a:rPr lang="en-US" dirty="0"/>
            </a:br>
            <a:r>
              <a:rPr lang="en-US" b="1" dirty="0"/>
              <a:t>Reduce Phase</a:t>
            </a:r>
            <a:r>
              <a:rPr lang="en-US" dirty="0"/>
              <a:t>: Aggregate counts for each unique word.</a:t>
            </a:r>
            <a:br>
              <a:rPr lang="en-US" dirty="0"/>
            </a:br>
            <a:r>
              <a:rPr lang="en-US" b="1" dirty="0"/>
              <a:t>Thread Synchronization:</a:t>
            </a:r>
            <a:br>
              <a:rPr lang="en-US" dirty="0"/>
            </a:br>
            <a:r>
              <a:rPr lang="en-US" dirty="0"/>
              <a:t>Mutex ensures safe access to shared resources.</a:t>
            </a:r>
            <a:br>
              <a:rPr lang="en-US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28468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3617-CD2A-FC30-B505-5CA7BBF8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Program Flow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601E7-5CAD-28DF-45DC-00505A8F3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19471"/>
            <a:ext cx="10018713" cy="407173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Input Data</a:t>
            </a:r>
            <a:r>
              <a:rPr lang="en-US" dirty="0"/>
              <a:t>: Divided into chunks.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Mapping Task</a:t>
            </a:r>
            <a:r>
              <a:rPr lang="en-US" dirty="0"/>
              <a:t>: Split words, count locally.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Shuffling</a:t>
            </a:r>
            <a:r>
              <a:rPr lang="en-US" dirty="0"/>
              <a:t>: Group words across threads.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Reducing</a:t>
            </a:r>
            <a:r>
              <a:rPr lang="en-US" dirty="0"/>
              <a:t>: Combine counts for final results.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76502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4C5A8-BE9F-405C-A121-0D5D8D5E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65414-EC2B-1054-ABB5-3A457297E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30017"/>
            <a:ext cx="10018713" cy="416118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Parallel Processing</a:t>
            </a:r>
            <a:r>
              <a:rPr lang="en-US" dirty="0"/>
              <a:t>: Improved performance with multithreading.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Synchronization</a:t>
            </a:r>
            <a:r>
              <a:rPr lang="en-US" dirty="0"/>
              <a:t>: Mutex locks for safe data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Sorting</a:t>
            </a:r>
            <a:r>
              <a:rPr lang="en-US" dirty="0"/>
              <a:t>: Intermediate results sorted by chunk ID.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689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2A3E-4DCA-7CFF-8924-BEC4E70E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 Cases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48936-CBF2-AF3B-F45C-9E2FD25FC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49897"/>
            <a:ext cx="10018713" cy="4522304"/>
          </a:xfrm>
        </p:spPr>
        <p:txBody>
          <a:bodyPr>
            <a:normAutofit/>
          </a:bodyPr>
          <a:lstStyle/>
          <a:p>
            <a:r>
              <a:rPr lang="en-US" b="1" dirty="0"/>
              <a:t>Test Case 1</a:t>
            </a:r>
            <a:r>
              <a:rPr lang="en-US" dirty="0"/>
              <a:t>: Basic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Words: "deer bear river", "car </a:t>
            </a:r>
            <a:r>
              <a:rPr lang="en-US" dirty="0" err="1"/>
              <a:t>car</a:t>
            </a:r>
            <a:r>
              <a:rPr lang="en-US" dirty="0"/>
              <a:t> river", "deer car bear".</a:t>
            </a:r>
          </a:p>
          <a:p>
            <a:r>
              <a:rPr lang="en-US" b="1" dirty="0"/>
              <a:t>Test Case 2</a:t>
            </a:r>
            <a:r>
              <a:rPr lang="en-US" dirty="0"/>
              <a:t>: Edge Case - Empty Data</a:t>
            </a:r>
            <a:br>
              <a:rPr lang="en-US" dirty="0"/>
            </a:br>
            <a:r>
              <a:rPr lang="en-US" b="1" dirty="0"/>
              <a:t>Test Case 3</a:t>
            </a:r>
            <a:r>
              <a:rPr lang="en-US" dirty="0"/>
              <a:t>: Large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"chocolate factory world".</a:t>
            </a:r>
          </a:p>
          <a:p>
            <a:r>
              <a:rPr lang="en-US" b="1" dirty="0"/>
              <a:t>Test Case 4</a:t>
            </a:r>
            <a:r>
              <a:rPr lang="en-US" dirty="0"/>
              <a:t>: Case Sensitivity</a:t>
            </a:r>
            <a:br>
              <a:rPr lang="en-US" dirty="0"/>
            </a:br>
            <a:r>
              <a:rPr lang="en-US" b="1" dirty="0"/>
              <a:t>Test Case 5</a:t>
            </a:r>
            <a:r>
              <a:rPr lang="en-US" dirty="0"/>
              <a:t>: Single Word Input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"girl </a:t>
            </a:r>
            <a:r>
              <a:rPr lang="en-US" dirty="0" err="1"/>
              <a:t>girl</a:t>
            </a:r>
            <a:r>
              <a:rPr lang="en-US" dirty="0"/>
              <a:t> </a:t>
            </a:r>
            <a:r>
              <a:rPr lang="en-US" dirty="0" err="1"/>
              <a:t>girl</a:t>
            </a:r>
            <a:r>
              <a:rPr lang="en-US" dirty="0"/>
              <a:t>".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14908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ED6F1-E751-F6CF-D796-F9870EFC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Output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2AD2-B9AA-092A-9A87-08719C762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69775"/>
            <a:ext cx="10018713" cy="4121426"/>
          </a:xfrm>
        </p:spPr>
        <p:txBody>
          <a:bodyPr/>
          <a:lstStyle/>
          <a:p>
            <a:r>
              <a:rPr lang="en-US" b="1" dirty="0"/>
              <a:t>Result</a:t>
            </a:r>
            <a:r>
              <a:rPr lang="en-US" dirty="0"/>
              <a:t>: Word frequencies after aggregation.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deer: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car: 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bear: 2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75400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</TotalTime>
  <Words>235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Operating systems final project </vt:lpstr>
      <vt:lpstr>MapReduce Word Count Program  </vt:lpstr>
      <vt:lpstr>Program Overview Key Components:  </vt:lpstr>
      <vt:lpstr>Program Flow </vt:lpstr>
      <vt:lpstr>Features </vt:lpstr>
      <vt:lpstr>Test Cases </vt:lpstr>
      <vt:lpstr>Final Output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agha haider</dc:creator>
  <cp:lastModifiedBy>agha haider</cp:lastModifiedBy>
  <cp:revision>1</cp:revision>
  <dcterms:created xsi:type="dcterms:W3CDTF">2024-12-08T17:53:31Z</dcterms:created>
  <dcterms:modified xsi:type="dcterms:W3CDTF">2024-12-08T18:16:05Z</dcterms:modified>
</cp:coreProperties>
</file>