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6"/>
  </p:notesMasterIdLst>
  <p:sldIdLst>
    <p:sldId id="256" r:id="rId2"/>
    <p:sldId id="257" r:id="rId3"/>
    <p:sldId id="323" r:id="rId4"/>
    <p:sldId id="324" r:id="rId5"/>
    <p:sldId id="325" r:id="rId6"/>
    <p:sldId id="328" r:id="rId7"/>
    <p:sldId id="326" r:id="rId8"/>
    <p:sldId id="327" r:id="rId9"/>
    <p:sldId id="330" r:id="rId10"/>
    <p:sldId id="332" r:id="rId11"/>
    <p:sldId id="333" r:id="rId12"/>
    <p:sldId id="329" r:id="rId13"/>
    <p:sldId id="322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86380" autoAdjust="0"/>
  </p:normalViewPr>
  <p:slideViewPr>
    <p:cSldViewPr>
      <p:cViewPr>
        <p:scale>
          <a:sx n="68" d="100"/>
          <a:sy n="68" d="100"/>
        </p:scale>
        <p:origin x="13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C46C-1B21-4602-8DB5-7DBE24B73B2A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9802A-FD76-4BDC-9EC8-72AF54906BE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9802A-FD76-4BDC-9EC8-72AF54906BE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0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58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8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8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6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2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2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5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0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FE8BDBF-6DF5-45AF-9B2C-74AB0971E273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FFF86E7-D1F6-4265-85BD-55FD8B9C59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3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am\Desktop\New folder\arabic-bismillah-calligraphy-written-text-name-allah-vector_332205-4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22959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610600" cy="6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8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an effective shopping cart must prioritize :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user experience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security, and functionality.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implementing the discussed features, businesses can create a more engaging and efficient shopping environment, ultimately driving sales.</a:t>
            </a:r>
          </a:p>
        </p:txBody>
      </p:sp>
    </p:spTree>
    <p:extLst>
      <p:ext uri="{BB962C8B-B14F-4D97-AF65-F5344CB8AC3E}">
        <p14:creationId xmlns:p14="http://schemas.microsoft.com/office/powerpoint/2010/main" val="183708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7854696" cy="1752600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My All Fellows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772400" cy="1362456"/>
          </a:xfrm>
        </p:spPr>
        <p:txBody>
          <a:bodyPr/>
          <a:lstStyle/>
          <a:p>
            <a:pPr algn="ctr"/>
            <a:r>
              <a:rPr sz="9600" i="1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Allah Hafiz</a:t>
            </a:r>
            <a:endParaRPr lang="en-US" sz="9600" i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Group Memembers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M.Umer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Abubaker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 Ahmad Ijaz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 to Shopping Carts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In the world of e-commerce, a shopping cart is essential for a seamless customer experience. This presentation will explore the key features, functionality, and total price calculation methods that enhance the shopping journey</a:t>
            </a:r>
          </a:p>
        </p:txBody>
      </p:sp>
    </p:spTree>
    <p:extLst>
      <p:ext uri="{BB962C8B-B14F-4D97-AF65-F5344CB8AC3E}">
        <p14:creationId xmlns:p14="http://schemas.microsoft.com/office/powerpoint/2010/main" val="56863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Key Features of Shopping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shopping cart includes following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the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Removal of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View the cart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Product Recommendation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Total price of cart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Checkout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Expiration of cart</a:t>
            </a:r>
          </a:p>
        </p:txBody>
      </p:sp>
    </p:spTree>
    <p:extLst>
      <p:ext uri="{BB962C8B-B14F-4D97-AF65-F5344CB8AC3E}">
        <p14:creationId xmlns:p14="http://schemas.microsoft.com/office/powerpoint/2010/main" val="263625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Adding and Removing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ability to easily add or remove items from the cart is crucial.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Users should have a straightforward interface to adjust quantities or delete products, enhancing their control over the shopping process.</a:t>
            </a:r>
          </a:p>
        </p:txBody>
      </p:sp>
    </p:spTree>
    <p:extLst>
      <p:ext uri="{BB962C8B-B14F-4D97-AF65-F5344CB8AC3E}">
        <p14:creationId xmlns:p14="http://schemas.microsoft.com/office/powerpoint/2010/main" val="13527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12374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View &amp; Product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buyer has ability to view his cart to check its items in the cart.</a:t>
            </a:r>
          </a:p>
          <a:p>
            <a:pPr>
              <a:lnSpc>
                <a:spcPct val="150000"/>
              </a:lnSpc>
            </a:pPr>
            <a:r>
              <a:rPr lang="en-US" dirty="0"/>
              <a:t>In this various product recommendations given to the buyers according to the items he/she build her place in  the shopping cart.</a:t>
            </a:r>
          </a:p>
        </p:txBody>
      </p:sp>
    </p:spTree>
    <p:extLst>
      <p:ext uri="{BB962C8B-B14F-4D97-AF65-F5344CB8AC3E}">
        <p14:creationId xmlns:p14="http://schemas.microsoft.com/office/powerpoint/2010/main" val="342279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Total Price Calculation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Accurate total price calculation is vital for transparency.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includes item prices, applicable taxes, shipping fees, and discounts.</a:t>
            </a:r>
          </a:p>
          <a:p>
            <a:pPr>
              <a:lnSpc>
                <a:spcPct val="150000"/>
              </a:lnSpc>
            </a:pPr>
            <a:r>
              <a:rPr lang="en-US" dirty="0"/>
              <a:t> A clear breakdown helps customers understand their total costs before checkout</a:t>
            </a:r>
          </a:p>
        </p:txBody>
      </p:sp>
    </p:spTree>
    <p:extLst>
      <p:ext uri="{BB962C8B-B14F-4D97-AF65-F5344CB8AC3E}">
        <p14:creationId xmlns:p14="http://schemas.microsoft.com/office/powerpoint/2010/main" val="20439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Checkout &amp;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Simply checkout means the bill of the cart</a:t>
            </a:r>
          </a:p>
          <a:p>
            <a:pPr>
              <a:lnSpc>
                <a:spcPct val="150000"/>
              </a:lnSpc>
            </a:pPr>
            <a:r>
              <a:rPr lang="en-US" dirty="0"/>
              <a:t>The purchaser checkout its cart when he purchase all produces according to his need.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/>
              <a:t>Our product , also contains the feature at which after the some given time the cart is expired and not recover again. </a:t>
            </a:r>
          </a:p>
        </p:txBody>
      </p:sp>
    </p:spTree>
    <p:extLst>
      <p:ext uri="{BB962C8B-B14F-4D97-AF65-F5344CB8AC3E}">
        <p14:creationId xmlns:p14="http://schemas.microsoft.com/office/powerpoint/2010/main" val="384129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Minimized Code of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799"/>
            <a:ext cx="7543800" cy="42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4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453</TotalTime>
  <Words>303</Words>
  <Application>Microsoft Office PowerPoint</Application>
  <PresentationFormat>On-screen Show (4:3)</PresentationFormat>
  <Paragraphs>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PowerPoint Presentation</vt:lpstr>
      <vt:lpstr>Group Memembers</vt:lpstr>
      <vt:lpstr>Introduction to Shopping Carts </vt:lpstr>
      <vt:lpstr>Key Features of Shopping Cart</vt:lpstr>
      <vt:lpstr>Adding and Removing Item</vt:lpstr>
      <vt:lpstr>View &amp; Product Recommendations</vt:lpstr>
      <vt:lpstr>Total Price Calculation </vt:lpstr>
      <vt:lpstr>Checkout &amp; Expiration</vt:lpstr>
      <vt:lpstr>Minimized Code of Project</vt:lpstr>
      <vt:lpstr>PowerPoint Presentation</vt:lpstr>
      <vt:lpstr>PowerPoint Presentation</vt:lpstr>
      <vt:lpstr>Conclusion</vt:lpstr>
      <vt:lpstr>Thank you</vt:lpstr>
      <vt:lpstr>Allah Hafiz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Alam</dc:creator>
  <cp:lastModifiedBy>Dell</cp:lastModifiedBy>
  <cp:revision>48</cp:revision>
  <dcterms:created xsi:type="dcterms:W3CDTF">2023-11-21T05:25:54Z</dcterms:created>
  <dcterms:modified xsi:type="dcterms:W3CDTF">2024-10-25T07:39:32Z</dcterms:modified>
</cp:coreProperties>
</file>