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4" r:id="rId3"/>
    <p:sldId id="259" r:id="rId4"/>
    <p:sldId id="260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49122-8C56-4F30-888B-57ACE19C0681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5992B6-B995-41BB-98A8-099767B64FEC}">
      <dgm:prSet/>
      <dgm:spPr/>
      <dgm:t>
        <a:bodyPr/>
        <a:lstStyle/>
        <a:p>
          <a:r>
            <a:rPr lang="en-US" b="1" dirty="0"/>
            <a:t>Source</a:t>
          </a:r>
          <a:r>
            <a:rPr lang="en-US" dirty="0"/>
            <a:t>:</a:t>
          </a:r>
        </a:p>
      </dgm:t>
    </dgm:pt>
    <dgm:pt modelId="{6D5887D8-56D0-4847-A2FB-7FC7AADF0EDE}" type="parTrans" cxnId="{0C25E6CF-FDDF-4449-A1F9-31D75C1173A9}">
      <dgm:prSet/>
      <dgm:spPr/>
      <dgm:t>
        <a:bodyPr/>
        <a:lstStyle/>
        <a:p>
          <a:endParaRPr lang="en-US"/>
        </a:p>
      </dgm:t>
    </dgm:pt>
    <dgm:pt modelId="{910C548B-A2DC-4B40-9EDA-C4086A490984}" type="sibTrans" cxnId="{0C25E6CF-FDDF-4449-A1F9-31D75C1173A9}">
      <dgm:prSet/>
      <dgm:spPr/>
      <dgm:t>
        <a:bodyPr/>
        <a:lstStyle/>
        <a:p>
          <a:endParaRPr lang="en-US"/>
        </a:p>
      </dgm:t>
    </dgm:pt>
    <dgm:pt modelId="{E477307D-3E5C-454B-B790-245CE6A8E5AC}">
      <dgm:prSet/>
      <dgm:spPr/>
      <dgm:t>
        <a:bodyPr/>
        <a:lstStyle/>
        <a:p>
          <a:pPr rtl="0">
            <a:buNone/>
          </a:pPr>
          <a:r>
            <a:rPr lang="en-US" b="1" dirty="0"/>
            <a:t>1. ara-eg_newscrawl-OSIAN_2018_10K-sentences</a:t>
          </a:r>
          <a:endParaRPr lang="en-US" dirty="0"/>
        </a:p>
      </dgm:t>
    </dgm:pt>
    <dgm:pt modelId="{7C2C55F7-B57B-4BA2-9068-0B4CDEB1E438}" type="parTrans" cxnId="{1D37D5CC-787C-4F7E-A31F-E2BCAF30DC36}">
      <dgm:prSet/>
      <dgm:spPr/>
      <dgm:t>
        <a:bodyPr/>
        <a:lstStyle/>
        <a:p>
          <a:endParaRPr lang="en-US"/>
        </a:p>
      </dgm:t>
    </dgm:pt>
    <dgm:pt modelId="{C0B5178C-0FD6-46C0-BA25-7D856FCE7A10}" type="sibTrans" cxnId="{1D37D5CC-787C-4F7E-A31F-E2BCAF30DC36}">
      <dgm:prSet/>
      <dgm:spPr/>
      <dgm:t>
        <a:bodyPr/>
        <a:lstStyle/>
        <a:p>
          <a:endParaRPr lang="en-US"/>
        </a:p>
      </dgm:t>
    </dgm:pt>
    <dgm:pt modelId="{0132463B-6CD7-4D78-BC99-7F03E9134F49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Char char="o"/>
          </a:pPr>
          <a:r>
            <a:rPr lang="en-US" b="1" dirty="0"/>
            <a:t>Content</a:t>
          </a:r>
          <a:r>
            <a:rPr lang="en-US" dirty="0"/>
            <a:t>: 10,000 sentences from Egyptian Arabic news sources (2018)</a:t>
          </a:r>
        </a:p>
      </dgm:t>
    </dgm:pt>
    <dgm:pt modelId="{E30FF508-E4D0-4478-AE54-3DD807202E40}" type="parTrans" cxnId="{2B6FFCC9-E1B7-40C3-8522-80574B4E2900}">
      <dgm:prSet/>
      <dgm:spPr/>
      <dgm:t>
        <a:bodyPr/>
        <a:lstStyle/>
        <a:p>
          <a:pPr rtl="1"/>
          <a:endParaRPr lang="ar-EG"/>
        </a:p>
      </dgm:t>
    </dgm:pt>
    <dgm:pt modelId="{5C73878B-D166-4430-AD1A-0F5179079913}" type="sibTrans" cxnId="{2B6FFCC9-E1B7-40C3-8522-80574B4E2900}">
      <dgm:prSet/>
      <dgm:spPr/>
      <dgm:t>
        <a:bodyPr/>
        <a:lstStyle/>
        <a:p>
          <a:pPr rtl="1"/>
          <a:endParaRPr lang="ar-EG"/>
        </a:p>
      </dgm:t>
    </dgm:pt>
    <dgm:pt modelId="{4337642E-343D-4137-B00B-CAA7086496A4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Char char="o"/>
          </a:pPr>
          <a:r>
            <a:rPr lang="en-US" b="1" dirty="0"/>
            <a:t>Coverage</a:t>
          </a:r>
          <a:r>
            <a:rPr lang="en-US" dirty="0"/>
            <a:t>: Politics, sports, economy, and culture</a:t>
          </a:r>
        </a:p>
      </dgm:t>
    </dgm:pt>
    <dgm:pt modelId="{9E753651-4446-4FB1-B934-EE0352867B1D}" type="parTrans" cxnId="{DEDB0062-16AE-4216-8864-9A481D4D0AA8}">
      <dgm:prSet/>
      <dgm:spPr/>
      <dgm:t>
        <a:bodyPr/>
        <a:lstStyle/>
        <a:p>
          <a:pPr rtl="1"/>
          <a:endParaRPr lang="ar-EG"/>
        </a:p>
      </dgm:t>
    </dgm:pt>
    <dgm:pt modelId="{C16FB77E-54FD-4A8B-9729-BEC5D9EE159E}" type="sibTrans" cxnId="{DEDB0062-16AE-4216-8864-9A481D4D0AA8}">
      <dgm:prSet/>
      <dgm:spPr/>
      <dgm:t>
        <a:bodyPr/>
        <a:lstStyle/>
        <a:p>
          <a:pPr rtl="1"/>
          <a:endParaRPr lang="ar-EG"/>
        </a:p>
      </dgm:t>
    </dgm:pt>
    <dgm:pt modelId="{3C03447A-C402-4136-9945-E024B6458339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Char char="o"/>
          </a:pPr>
          <a:r>
            <a:rPr lang="en-US" b="1" dirty="0"/>
            <a:t>Text Type</a:t>
          </a:r>
          <a:r>
            <a:rPr lang="en-US" dirty="0"/>
            <a:t>: Modern Standard Arabic (MSA) with Egyptian dialect influences</a:t>
          </a:r>
        </a:p>
      </dgm:t>
    </dgm:pt>
    <dgm:pt modelId="{D93D539D-D7CC-4BAB-93CA-1001720E1516}" type="parTrans" cxnId="{5E5956E3-F267-4CBF-8207-848F7D361190}">
      <dgm:prSet/>
      <dgm:spPr/>
      <dgm:t>
        <a:bodyPr/>
        <a:lstStyle/>
        <a:p>
          <a:pPr rtl="1"/>
          <a:endParaRPr lang="ar-EG"/>
        </a:p>
      </dgm:t>
    </dgm:pt>
    <dgm:pt modelId="{039BE1FF-E952-4DDC-9D2F-C0498E0C14BE}" type="sibTrans" cxnId="{5E5956E3-F267-4CBF-8207-848F7D361190}">
      <dgm:prSet/>
      <dgm:spPr/>
      <dgm:t>
        <a:bodyPr/>
        <a:lstStyle/>
        <a:p>
          <a:pPr rtl="1"/>
          <a:endParaRPr lang="ar-EG"/>
        </a:p>
      </dgm:t>
    </dgm:pt>
    <dgm:pt modelId="{CD8B537B-461F-403A-9375-603A1AA04ED0}">
      <dgm:prSet/>
      <dgm:spPr/>
      <dgm:t>
        <a:bodyPr/>
        <a:lstStyle/>
        <a:p>
          <a:pPr rtl="0">
            <a:buNone/>
          </a:pPr>
          <a:r>
            <a:rPr lang="en-US" b="1" dirty="0"/>
            <a:t>2. ara-eg_newscrawl-OSIAN_2018_30K-sentences</a:t>
          </a:r>
          <a:endParaRPr lang="en-US" dirty="0"/>
        </a:p>
      </dgm:t>
    </dgm:pt>
    <dgm:pt modelId="{5B41E1BC-E335-4249-B6E4-1BF2EBF33F17}" type="parTrans" cxnId="{C64447AB-6EB0-4FCD-B811-3B46E88CAECE}">
      <dgm:prSet/>
      <dgm:spPr/>
      <dgm:t>
        <a:bodyPr/>
        <a:lstStyle/>
        <a:p>
          <a:pPr rtl="1"/>
          <a:endParaRPr lang="ar-EG"/>
        </a:p>
      </dgm:t>
    </dgm:pt>
    <dgm:pt modelId="{6B8FE0CF-6FC7-4FC4-8C26-0598C120CE9E}" type="sibTrans" cxnId="{C64447AB-6EB0-4FCD-B811-3B46E88CAECE}">
      <dgm:prSet/>
      <dgm:spPr/>
      <dgm:t>
        <a:bodyPr/>
        <a:lstStyle/>
        <a:p>
          <a:pPr rtl="1"/>
          <a:endParaRPr lang="ar-EG"/>
        </a:p>
      </dgm:t>
    </dgm:pt>
    <dgm:pt modelId="{84DCBE87-4292-40FE-9D8B-3AC288330468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Char char="o"/>
          </a:pPr>
          <a:r>
            <a:rPr lang="en-US" b="1"/>
            <a:t>Content</a:t>
          </a:r>
          <a:r>
            <a:rPr lang="en-US"/>
            <a:t>: 30,000 sentences (expanded version of the 10K dataset)</a:t>
          </a:r>
        </a:p>
      </dgm:t>
    </dgm:pt>
    <dgm:pt modelId="{C032A6BA-DE4E-48F1-ACA2-30A5B85570AC}" type="parTrans" cxnId="{993A4812-9991-49CB-98A4-9835FD1BE9B9}">
      <dgm:prSet/>
      <dgm:spPr/>
      <dgm:t>
        <a:bodyPr/>
        <a:lstStyle/>
        <a:p>
          <a:pPr rtl="1"/>
          <a:endParaRPr lang="ar-EG"/>
        </a:p>
      </dgm:t>
    </dgm:pt>
    <dgm:pt modelId="{CEF7D03F-3822-4DD2-8ED2-830901A4DD1C}" type="sibTrans" cxnId="{993A4812-9991-49CB-98A4-9835FD1BE9B9}">
      <dgm:prSet/>
      <dgm:spPr/>
      <dgm:t>
        <a:bodyPr/>
        <a:lstStyle/>
        <a:p>
          <a:pPr rtl="1"/>
          <a:endParaRPr lang="ar-EG"/>
        </a:p>
      </dgm:t>
    </dgm:pt>
    <dgm:pt modelId="{CF5B6238-0E50-4C10-B21F-63E32A3FF72F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Char char="o"/>
          </a:pPr>
          <a:r>
            <a:rPr lang="en-US" b="1"/>
            <a:t>Key Features</a:t>
          </a:r>
          <a:r>
            <a:rPr lang="en-US"/>
            <a:t>:</a:t>
          </a:r>
        </a:p>
      </dgm:t>
    </dgm:pt>
    <dgm:pt modelId="{21E941F1-0602-4265-9338-77B2ECB868F2}" type="parTrans" cxnId="{BA33F656-A1B1-4D4D-A4FA-0ADA1A31C875}">
      <dgm:prSet/>
      <dgm:spPr/>
      <dgm:t>
        <a:bodyPr/>
        <a:lstStyle/>
        <a:p>
          <a:pPr rtl="1"/>
          <a:endParaRPr lang="ar-EG"/>
        </a:p>
      </dgm:t>
    </dgm:pt>
    <dgm:pt modelId="{8F542B51-8F85-49DF-AA2C-A1C0ADA0F570}" type="sibTrans" cxnId="{BA33F656-A1B1-4D4D-A4FA-0ADA1A31C875}">
      <dgm:prSet/>
      <dgm:spPr/>
      <dgm:t>
        <a:bodyPr/>
        <a:lstStyle/>
        <a:p>
          <a:pPr rtl="1"/>
          <a:endParaRPr lang="ar-EG"/>
        </a:p>
      </dgm:t>
    </dgm:pt>
    <dgm:pt modelId="{A1547AF4-90C0-4503-B643-AAD918CA80BB}">
      <dgm:prSet/>
      <dgm:spPr/>
      <dgm:t>
        <a:bodyPr/>
        <a:lstStyle/>
        <a:p>
          <a:pPr rtl="0">
            <a:buSzPts val="1000"/>
            <a:buFont typeface="Wingdings" panose="05000000000000000000" pitchFamily="2" charset="2"/>
            <a:buChar char=""/>
          </a:pPr>
          <a:r>
            <a:rPr lang="en-US" dirty="0"/>
            <a:t>Includes richer dialectal variations</a:t>
          </a:r>
        </a:p>
      </dgm:t>
    </dgm:pt>
    <dgm:pt modelId="{86699BC7-51B2-4591-BF24-E2A169C456D7}" type="parTrans" cxnId="{F73DC151-CE5C-4FDE-8BAC-44C6FD882C73}">
      <dgm:prSet/>
      <dgm:spPr/>
      <dgm:t>
        <a:bodyPr/>
        <a:lstStyle/>
        <a:p>
          <a:pPr rtl="1"/>
          <a:endParaRPr lang="ar-EG"/>
        </a:p>
      </dgm:t>
    </dgm:pt>
    <dgm:pt modelId="{E2A77C46-DB7D-46C2-B98A-9025C7DE1036}" type="sibTrans" cxnId="{F73DC151-CE5C-4FDE-8BAC-44C6FD882C73}">
      <dgm:prSet/>
      <dgm:spPr/>
      <dgm:t>
        <a:bodyPr/>
        <a:lstStyle/>
        <a:p>
          <a:pPr rtl="1"/>
          <a:endParaRPr lang="ar-EG"/>
        </a:p>
      </dgm:t>
    </dgm:pt>
    <dgm:pt modelId="{98767627-E279-44F7-ADAF-3A90D483424F}">
      <dgm:prSet/>
      <dgm:spPr/>
      <dgm:t>
        <a:bodyPr/>
        <a:lstStyle/>
        <a:p>
          <a:pPr rtl="0">
            <a:buSzPts val="1000"/>
            <a:buFont typeface="Wingdings" panose="05000000000000000000" pitchFamily="2" charset="2"/>
            <a:buChar char=""/>
          </a:pPr>
          <a:r>
            <a:rPr lang="en-US" dirty="0"/>
            <a:t>Broader domain coverage than 10K version</a:t>
          </a:r>
        </a:p>
      </dgm:t>
    </dgm:pt>
    <dgm:pt modelId="{95DDB4C8-6A1B-4EA4-ACFE-322B5B69A0CA}" type="parTrans" cxnId="{5D66A570-DD35-4164-90F0-A093662C7A74}">
      <dgm:prSet/>
      <dgm:spPr/>
      <dgm:t>
        <a:bodyPr/>
        <a:lstStyle/>
        <a:p>
          <a:pPr rtl="1"/>
          <a:endParaRPr lang="ar-EG"/>
        </a:p>
      </dgm:t>
    </dgm:pt>
    <dgm:pt modelId="{B980D09E-29D9-4A3F-A179-43286647A2F7}" type="sibTrans" cxnId="{5D66A570-DD35-4164-90F0-A093662C7A74}">
      <dgm:prSet/>
      <dgm:spPr/>
      <dgm:t>
        <a:bodyPr/>
        <a:lstStyle/>
        <a:p>
          <a:pPr rtl="1"/>
          <a:endParaRPr lang="ar-EG"/>
        </a:p>
      </dgm:t>
    </dgm:pt>
    <dgm:pt modelId="{A9937085-2144-4C63-8DF3-A2B9DA713F64}">
      <dgm:prSet/>
      <dgm:spPr/>
      <dgm:t>
        <a:bodyPr/>
        <a:lstStyle/>
        <a:p>
          <a:pPr rtl="0">
            <a:buSzPts val="1000"/>
            <a:buFont typeface="Courier New" panose="02070309020205020404" pitchFamily="49" charset="0"/>
            <a:buNone/>
          </a:pPr>
          <a:endParaRPr lang="en-US" dirty="0"/>
        </a:p>
      </dgm:t>
    </dgm:pt>
    <dgm:pt modelId="{35FD379F-CAD8-47DE-9973-890D7FBCF42E}" type="sibTrans" cxnId="{5557BA22-A6ED-4E35-8E72-D4D9E26B08F6}">
      <dgm:prSet/>
      <dgm:spPr/>
      <dgm:t>
        <a:bodyPr/>
        <a:lstStyle/>
        <a:p>
          <a:pPr rtl="1"/>
          <a:endParaRPr lang="ar-EG"/>
        </a:p>
      </dgm:t>
    </dgm:pt>
    <dgm:pt modelId="{F0B493A7-3FD2-43C8-A53F-8A83AF83CFF1}" type="parTrans" cxnId="{5557BA22-A6ED-4E35-8E72-D4D9E26B08F6}">
      <dgm:prSet/>
      <dgm:spPr/>
      <dgm:t>
        <a:bodyPr/>
        <a:lstStyle/>
        <a:p>
          <a:pPr rtl="1"/>
          <a:endParaRPr lang="ar-EG"/>
        </a:p>
      </dgm:t>
    </dgm:pt>
    <dgm:pt modelId="{08F096C2-9C2C-4608-9DDE-02B52DB93B2A}" type="pres">
      <dgm:prSet presAssocID="{A7A49122-8C56-4F30-888B-57ACE19C0681}" presName="linear" presStyleCnt="0">
        <dgm:presLayoutVars>
          <dgm:dir/>
          <dgm:animLvl val="lvl"/>
          <dgm:resizeHandles val="exact"/>
        </dgm:presLayoutVars>
      </dgm:prSet>
      <dgm:spPr/>
    </dgm:pt>
    <dgm:pt modelId="{F5C5C6F7-6E82-422A-98A5-60BCB75D4532}" type="pres">
      <dgm:prSet presAssocID="{5E5992B6-B995-41BB-98A8-099767B64FEC}" presName="parentLin" presStyleCnt="0"/>
      <dgm:spPr/>
    </dgm:pt>
    <dgm:pt modelId="{00700994-8C65-41D2-97B1-06C887B527CE}" type="pres">
      <dgm:prSet presAssocID="{5E5992B6-B995-41BB-98A8-099767B64FEC}" presName="parentLeftMargin" presStyleLbl="node1" presStyleIdx="0" presStyleCnt="1"/>
      <dgm:spPr/>
    </dgm:pt>
    <dgm:pt modelId="{5366547E-BB77-4CA2-87C5-BE60D3ECEF6A}" type="pres">
      <dgm:prSet presAssocID="{5E5992B6-B995-41BB-98A8-099767B64F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47524DD-5441-486A-A2A7-9A3255B5F9B9}" type="pres">
      <dgm:prSet presAssocID="{5E5992B6-B995-41BB-98A8-099767B64FEC}" presName="negativeSpace" presStyleCnt="0"/>
      <dgm:spPr/>
    </dgm:pt>
    <dgm:pt modelId="{0902E3BB-50A1-48EF-B12E-FFCA5596FD9C}" type="pres">
      <dgm:prSet presAssocID="{5E5992B6-B995-41BB-98A8-099767B64F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4A14908-39D1-43B4-96E6-E70B3E433127}" type="presOf" srcId="{A1547AF4-90C0-4503-B643-AAD918CA80BB}" destId="{0902E3BB-50A1-48EF-B12E-FFCA5596FD9C}" srcOrd="0" destOrd="8" presId="urn:microsoft.com/office/officeart/2005/8/layout/list1"/>
    <dgm:cxn modelId="{DC585009-5C16-433C-9A86-DFB0B1682A7A}" type="presOf" srcId="{4337642E-343D-4137-B00B-CAA7086496A4}" destId="{0902E3BB-50A1-48EF-B12E-FFCA5596FD9C}" srcOrd="0" destOrd="2" presId="urn:microsoft.com/office/officeart/2005/8/layout/list1"/>
    <dgm:cxn modelId="{993A4812-9991-49CB-98A4-9835FD1BE9B9}" srcId="{CD8B537B-461F-403A-9375-603A1AA04ED0}" destId="{84DCBE87-4292-40FE-9D8B-3AC288330468}" srcOrd="0" destOrd="0" parTransId="{C032A6BA-DE4E-48F1-ACA2-30A5B85570AC}" sibTransId="{CEF7D03F-3822-4DD2-8ED2-830901A4DD1C}"/>
    <dgm:cxn modelId="{F5A27314-A439-4143-9CB4-53886463DE4F}" type="presOf" srcId="{E477307D-3E5C-454B-B790-245CE6A8E5AC}" destId="{0902E3BB-50A1-48EF-B12E-FFCA5596FD9C}" srcOrd="0" destOrd="0" presId="urn:microsoft.com/office/officeart/2005/8/layout/list1"/>
    <dgm:cxn modelId="{5557BA22-A6ED-4E35-8E72-D4D9E26B08F6}" srcId="{5E5992B6-B995-41BB-98A8-099767B64FEC}" destId="{A9937085-2144-4C63-8DF3-A2B9DA713F64}" srcOrd="1" destOrd="0" parTransId="{F0B493A7-3FD2-43C8-A53F-8A83AF83CFF1}" sibTransId="{35FD379F-CAD8-47DE-9973-890D7FBCF42E}"/>
    <dgm:cxn modelId="{181A462E-6A85-47A6-9B41-CFD43EAE0A84}" type="presOf" srcId="{CD8B537B-461F-403A-9375-603A1AA04ED0}" destId="{0902E3BB-50A1-48EF-B12E-FFCA5596FD9C}" srcOrd="0" destOrd="5" presId="urn:microsoft.com/office/officeart/2005/8/layout/list1"/>
    <dgm:cxn modelId="{35894631-6457-4DB7-B67E-099F48B3BFE9}" type="presOf" srcId="{5E5992B6-B995-41BB-98A8-099767B64FEC}" destId="{5366547E-BB77-4CA2-87C5-BE60D3ECEF6A}" srcOrd="1" destOrd="0" presId="urn:microsoft.com/office/officeart/2005/8/layout/list1"/>
    <dgm:cxn modelId="{A8BDE05B-C2EA-43FE-96D5-C3611AB63867}" type="presOf" srcId="{84DCBE87-4292-40FE-9D8B-3AC288330468}" destId="{0902E3BB-50A1-48EF-B12E-FFCA5596FD9C}" srcOrd="0" destOrd="6" presId="urn:microsoft.com/office/officeart/2005/8/layout/list1"/>
    <dgm:cxn modelId="{DEDB0062-16AE-4216-8864-9A481D4D0AA8}" srcId="{E477307D-3E5C-454B-B790-245CE6A8E5AC}" destId="{4337642E-343D-4137-B00B-CAA7086496A4}" srcOrd="1" destOrd="0" parTransId="{9E753651-4446-4FB1-B934-EE0352867B1D}" sibTransId="{C16FB77E-54FD-4A8B-9729-BEC5D9EE159E}"/>
    <dgm:cxn modelId="{6677E247-5A24-4813-8169-6AD8CCB2FA02}" type="presOf" srcId="{3C03447A-C402-4136-9945-E024B6458339}" destId="{0902E3BB-50A1-48EF-B12E-FFCA5596FD9C}" srcOrd="0" destOrd="3" presId="urn:microsoft.com/office/officeart/2005/8/layout/list1"/>
    <dgm:cxn modelId="{5D66A570-DD35-4164-90F0-A093662C7A74}" srcId="{CF5B6238-0E50-4C10-B21F-63E32A3FF72F}" destId="{98767627-E279-44F7-ADAF-3A90D483424F}" srcOrd="1" destOrd="0" parTransId="{95DDB4C8-6A1B-4EA4-ACFE-322B5B69A0CA}" sibTransId="{B980D09E-29D9-4A3F-A179-43286647A2F7}"/>
    <dgm:cxn modelId="{F73DC151-CE5C-4FDE-8BAC-44C6FD882C73}" srcId="{CF5B6238-0E50-4C10-B21F-63E32A3FF72F}" destId="{A1547AF4-90C0-4503-B643-AAD918CA80BB}" srcOrd="0" destOrd="0" parTransId="{86699BC7-51B2-4591-BF24-E2A169C456D7}" sibTransId="{E2A77C46-DB7D-46C2-B98A-9025C7DE1036}"/>
    <dgm:cxn modelId="{BA33F656-A1B1-4D4D-A4FA-0ADA1A31C875}" srcId="{CD8B537B-461F-403A-9375-603A1AA04ED0}" destId="{CF5B6238-0E50-4C10-B21F-63E32A3FF72F}" srcOrd="1" destOrd="0" parTransId="{21E941F1-0602-4265-9338-77B2ECB868F2}" sibTransId="{8F542B51-8F85-49DF-AA2C-A1C0ADA0F570}"/>
    <dgm:cxn modelId="{0063727C-1634-4C1C-B942-0BC198833460}" type="presOf" srcId="{CF5B6238-0E50-4C10-B21F-63E32A3FF72F}" destId="{0902E3BB-50A1-48EF-B12E-FFCA5596FD9C}" srcOrd="0" destOrd="7" presId="urn:microsoft.com/office/officeart/2005/8/layout/list1"/>
    <dgm:cxn modelId="{FD2EE283-183D-45A0-BF1F-D17AB4A72A3A}" type="presOf" srcId="{0132463B-6CD7-4D78-BC99-7F03E9134F49}" destId="{0902E3BB-50A1-48EF-B12E-FFCA5596FD9C}" srcOrd="0" destOrd="1" presId="urn:microsoft.com/office/officeart/2005/8/layout/list1"/>
    <dgm:cxn modelId="{418D489D-788F-4DCF-8EE6-D0924D81BB69}" type="presOf" srcId="{5E5992B6-B995-41BB-98A8-099767B64FEC}" destId="{00700994-8C65-41D2-97B1-06C887B527CE}" srcOrd="0" destOrd="0" presId="urn:microsoft.com/office/officeart/2005/8/layout/list1"/>
    <dgm:cxn modelId="{C64447AB-6EB0-4FCD-B811-3B46E88CAECE}" srcId="{5E5992B6-B995-41BB-98A8-099767B64FEC}" destId="{CD8B537B-461F-403A-9375-603A1AA04ED0}" srcOrd="2" destOrd="0" parTransId="{5B41E1BC-E335-4249-B6E4-1BF2EBF33F17}" sibTransId="{6B8FE0CF-6FC7-4FC4-8C26-0598C120CE9E}"/>
    <dgm:cxn modelId="{10635CAD-C5F5-40D1-BFC0-C1BFFE23732F}" type="presOf" srcId="{A7A49122-8C56-4F30-888B-57ACE19C0681}" destId="{08F096C2-9C2C-4608-9DDE-02B52DB93B2A}" srcOrd="0" destOrd="0" presId="urn:microsoft.com/office/officeart/2005/8/layout/list1"/>
    <dgm:cxn modelId="{2B6FFCC9-E1B7-40C3-8522-80574B4E2900}" srcId="{E477307D-3E5C-454B-B790-245CE6A8E5AC}" destId="{0132463B-6CD7-4D78-BC99-7F03E9134F49}" srcOrd="0" destOrd="0" parTransId="{E30FF508-E4D0-4478-AE54-3DD807202E40}" sibTransId="{5C73878B-D166-4430-AD1A-0F5179079913}"/>
    <dgm:cxn modelId="{1D37D5CC-787C-4F7E-A31F-E2BCAF30DC36}" srcId="{5E5992B6-B995-41BB-98A8-099767B64FEC}" destId="{E477307D-3E5C-454B-B790-245CE6A8E5AC}" srcOrd="0" destOrd="0" parTransId="{7C2C55F7-B57B-4BA2-9068-0B4CDEB1E438}" sibTransId="{C0B5178C-0FD6-46C0-BA25-7D856FCE7A10}"/>
    <dgm:cxn modelId="{0C25E6CF-FDDF-4449-A1F9-31D75C1173A9}" srcId="{A7A49122-8C56-4F30-888B-57ACE19C0681}" destId="{5E5992B6-B995-41BB-98A8-099767B64FEC}" srcOrd="0" destOrd="0" parTransId="{6D5887D8-56D0-4847-A2FB-7FC7AADF0EDE}" sibTransId="{910C548B-A2DC-4B40-9EDA-C4086A490984}"/>
    <dgm:cxn modelId="{5E5956E3-F267-4CBF-8207-848F7D361190}" srcId="{E477307D-3E5C-454B-B790-245CE6A8E5AC}" destId="{3C03447A-C402-4136-9945-E024B6458339}" srcOrd="2" destOrd="0" parTransId="{D93D539D-D7CC-4BAB-93CA-1001720E1516}" sibTransId="{039BE1FF-E952-4DDC-9D2F-C0498E0C14BE}"/>
    <dgm:cxn modelId="{47D3EAFA-FCE0-4864-93DB-0B22635B4F27}" type="presOf" srcId="{A9937085-2144-4C63-8DF3-A2B9DA713F64}" destId="{0902E3BB-50A1-48EF-B12E-FFCA5596FD9C}" srcOrd="0" destOrd="4" presId="urn:microsoft.com/office/officeart/2005/8/layout/list1"/>
    <dgm:cxn modelId="{9F6C41FE-E455-458A-8508-65AA39E61BA3}" type="presOf" srcId="{98767627-E279-44F7-ADAF-3A90D483424F}" destId="{0902E3BB-50A1-48EF-B12E-FFCA5596FD9C}" srcOrd="0" destOrd="9" presId="urn:microsoft.com/office/officeart/2005/8/layout/list1"/>
    <dgm:cxn modelId="{CBC2FE6E-0C41-4777-8790-3AC185A59723}" type="presParOf" srcId="{08F096C2-9C2C-4608-9DDE-02B52DB93B2A}" destId="{F5C5C6F7-6E82-422A-98A5-60BCB75D4532}" srcOrd="0" destOrd="0" presId="urn:microsoft.com/office/officeart/2005/8/layout/list1"/>
    <dgm:cxn modelId="{FB3214EC-916F-4C15-AF80-94EE8F22CB2C}" type="presParOf" srcId="{F5C5C6F7-6E82-422A-98A5-60BCB75D4532}" destId="{00700994-8C65-41D2-97B1-06C887B527CE}" srcOrd="0" destOrd="0" presId="urn:microsoft.com/office/officeart/2005/8/layout/list1"/>
    <dgm:cxn modelId="{FE848AB3-82B7-4171-A3E6-5012F04C73FB}" type="presParOf" srcId="{F5C5C6F7-6E82-422A-98A5-60BCB75D4532}" destId="{5366547E-BB77-4CA2-87C5-BE60D3ECEF6A}" srcOrd="1" destOrd="0" presId="urn:microsoft.com/office/officeart/2005/8/layout/list1"/>
    <dgm:cxn modelId="{EDE4906F-C2A6-4AF6-9950-550CD92DF841}" type="presParOf" srcId="{08F096C2-9C2C-4608-9DDE-02B52DB93B2A}" destId="{147524DD-5441-486A-A2A7-9A3255B5F9B9}" srcOrd="1" destOrd="0" presId="urn:microsoft.com/office/officeart/2005/8/layout/list1"/>
    <dgm:cxn modelId="{1F2C87C0-7D4A-4A66-8573-70B6C86D80B4}" type="presParOf" srcId="{08F096C2-9C2C-4608-9DDE-02B52DB93B2A}" destId="{0902E3BB-50A1-48EF-B12E-FFCA5596FD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49122-8C56-4F30-888B-57ACE19C0681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5992B6-B995-41BB-98A8-099767B64FEC}">
      <dgm:prSet/>
      <dgm:spPr/>
      <dgm:t>
        <a:bodyPr/>
        <a:lstStyle/>
        <a:p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Preprocessing Steps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dirty="0"/>
        </a:p>
      </dgm:t>
    </dgm:pt>
    <dgm:pt modelId="{6D5887D8-56D0-4847-A2FB-7FC7AADF0EDE}" type="parTrans" cxnId="{0C25E6CF-FDDF-4449-A1F9-31D75C1173A9}">
      <dgm:prSet/>
      <dgm:spPr/>
      <dgm:t>
        <a:bodyPr/>
        <a:lstStyle/>
        <a:p>
          <a:endParaRPr lang="en-US"/>
        </a:p>
      </dgm:t>
    </dgm:pt>
    <dgm:pt modelId="{910C548B-A2DC-4B40-9EDA-C4086A490984}" type="sibTrans" cxnId="{0C25E6CF-FDDF-4449-A1F9-31D75C1173A9}">
      <dgm:prSet/>
      <dgm:spPr/>
      <dgm:t>
        <a:bodyPr/>
        <a:lstStyle/>
        <a:p>
          <a:endParaRPr lang="en-US"/>
        </a:p>
      </dgm:t>
    </dgm:pt>
    <dgm:pt modelId="{E477307D-3E5C-454B-B790-245CE6A8E5AC}">
      <dgm:prSet/>
      <dgm:spPr/>
      <dgm:t>
        <a:bodyPr/>
        <a:lstStyle/>
        <a:p>
          <a:pPr rtl="0">
            <a:buNone/>
          </a:pPr>
          <a:r>
            <a:rPr lang="en-US" b="1" dirty="0"/>
            <a:t>1</a:t>
          </a:r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. Normalization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dirty="0"/>
        </a:p>
      </dgm:t>
    </dgm:pt>
    <dgm:pt modelId="{7C2C55F7-B57B-4BA2-9068-0B4CDEB1E438}" type="parTrans" cxnId="{1D37D5CC-787C-4F7E-A31F-E2BCAF30DC36}">
      <dgm:prSet/>
      <dgm:spPr/>
      <dgm:t>
        <a:bodyPr/>
        <a:lstStyle/>
        <a:p>
          <a:endParaRPr lang="en-US"/>
        </a:p>
      </dgm:t>
    </dgm:pt>
    <dgm:pt modelId="{C0B5178C-0FD6-46C0-BA25-7D856FCE7A10}" type="sibTrans" cxnId="{1D37D5CC-787C-4F7E-A31F-E2BCAF30DC36}">
      <dgm:prSet/>
      <dgm:spPr/>
      <dgm:t>
        <a:bodyPr/>
        <a:lstStyle/>
        <a:p>
          <a:endParaRPr lang="en-US"/>
        </a:p>
      </dgm:t>
    </dgm:pt>
    <dgm:pt modelId="{98767627-E279-44F7-ADAF-3A90D483424F}">
      <dgm:prSet/>
      <dgm:spPr/>
      <dgm:t>
        <a:bodyPr/>
        <a:lstStyle/>
        <a:p>
          <a:pPr rtl="0">
            <a:buSzPts val="1000"/>
            <a:buFont typeface="Wingdings" panose="05000000000000000000" pitchFamily="2" charset="2"/>
            <a:buChar char=""/>
          </a:pPr>
          <a:endParaRPr lang="en-US" dirty="0"/>
        </a:p>
      </dgm:t>
    </dgm:pt>
    <dgm:pt modelId="{95DDB4C8-6A1B-4EA4-ACFE-322B5B69A0CA}" type="parTrans" cxnId="{5D66A570-DD35-4164-90F0-A093662C7A74}">
      <dgm:prSet/>
      <dgm:spPr/>
      <dgm:t>
        <a:bodyPr/>
        <a:lstStyle/>
        <a:p>
          <a:pPr rtl="1"/>
          <a:endParaRPr lang="ar-EG"/>
        </a:p>
      </dgm:t>
    </dgm:pt>
    <dgm:pt modelId="{B980D09E-29D9-4A3F-A179-43286647A2F7}" type="sibTrans" cxnId="{5D66A570-DD35-4164-90F0-A093662C7A74}">
      <dgm:prSet/>
      <dgm:spPr/>
      <dgm:t>
        <a:bodyPr/>
        <a:lstStyle/>
        <a:p>
          <a:pPr rtl="1"/>
          <a:endParaRPr lang="ar-EG"/>
        </a:p>
      </dgm:t>
    </dgm:pt>
    <dgm:pt modelId="{CCA3AF9D-A2C4-4FCF-BAB1-538B0DAAB97E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Unifies Arabic characters</a:t>
          </a:r>
        </a:p>
      </dgm:t>
    </dgm:pt>
    <dgm:pt modelId="{8D7CB3D4-7F59-4007-8151-7B0FF7C6B248}" type="parTrans" cxnId="{E97FEBBF-3D4F-4AC5-9249-9DFF42624880}">
      <dgm:prSet/>
      <dgm:spPr/>
      <dgm:t>
        <a:bodyPr/>
        <a:lstStyle/>
        <a:p>
          <a:pPr rtl="1"/>
          <a:endParaRPr lang="ar-EG"/>
        </a:p>
      </dgm:t>
    </dgm:pt>
    <dgm:pt modelId="{F4F9D92F-064C-49ED-A5E0-6323B6D29DA9}" type="sibTrans" cxnId="{E97FEBBF-3D4F-4AC5-9249-9DFF42624880}">
      <dgm:prSet/>
      <dgm:spPr/>
      <dgm:t>
        <a:bodyPr/>
        <a:lstStyle/>
        <a:p>
          <a:pPr rtl="1"/>
          <a:endParaRPr lang="ar-EG"/>
        </a:p>
      </dgm:t>
    </dgm:pt>
    <dgm:pt modelId="{4EB7BCAF-4A65-4369-8E53-3670C45968C1}">
      <dgm:prSet/>
      <dgm:spPr/>
      <dgm:t>
        <a:bodyPr/>
        <a:lstStyle/>
        <a:p>
          <a:pPr rtl="0">
            <a:buNone/>
          </a:pPr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2. Tokenization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</a:p>
      </dgm:t>
    </dgm:pt>
    <dgm:pt modelId="{D8B934FF-B390-458B-A9CD-2A5B1146F8B9}" type="parTrans" cxnId="{17CED457-171B-4661-B4B1-225772B85066}">
      <dgm:prSet/>
      <dgm:spPr/>
      <dgm:t>
        <a:bodyPr/>
        <a:lstStyle/>
        <a:p>
          <a:pPr rtl="1"/>
          <a:endParaRPr lang="ar-EG"/>
        </a:p>
      </dgm:t>
    </dgm:pt>
    <dgm:pt modelId="{CA35B6FA-87DD-4F5D-B045-0CDC2207E118}" type="sibTrans" cxnId="{17CED457-171B-4661-B4B1-225772B85066}">
      <dgm:prSet/>
      <dgm:spPr/>
      <dgm:t>
        <a:bodyPr/>
        <a:lstStyle/>
        <a:p>
          <a:pPr rtl="1"/>
          <a:endParaRPr lang="ar-EG"/>
        </a:p>
      </dgm:t>
    </dgm:pt>
    <dgm:pt modelId="{8E667F5F-7657-4DE9-A615-67C272E95B49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Uses </a:t>
          </a:r>
          <a:r>
            <a:rPr lang="en-US" b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SentencePiece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 </a:t>
          </a:r>
          <a:r>
            <a:rPr lang="en-US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subword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tokenization</a:t>
          </a:r>
        </a:p>
      </dgm:t>
    </dgm:pt>
    <dgm:pt modelId="{CDD28037-EEB6-460C-A192-A179CE4DFF78}" type="parTrans" cxnId="{EF4E2CC9-4638-412C-9BB9-87DFBF9A96CD}">
      <dgm:prSet/>
      <dgm:spPr/>
      <dgm:t>
        <a:bodyPr/>
        <a:lstStyle/>
        <a:p>
          <a:pPr rtl="1"/>
          <a:endParaRPr lang="ar-EG"/>
        </a:p>
      </dgm:t>
    </dgm:pt>
    <dgm:pt modelId="{01DEFCF5-4593-400C-B6F2-4324620BFBCF}" type="sibTrans" cxnId="{EF4E2CC9-4638-412C-9BB9-87DFBF9A96CD}">
      <dgm:prSet/>
      <dgm:spPr/>
      <dgm:t>
        <a:bodyPr/>
        <a:lstStyle/>
        <a:p>
          <a:pPr rtl="1"/>
          <a:endParaRPr lang="ar-EG"/>
        </a:p>
      </dgm:t>
    </dgm:pt>
    <dgm:pt modelId="{B25DE0C8-ED81-4E16-B7A2-EE4028C2D576}">
      <dgm:prSet/>
      <dgm:spPr/>
      <dgm:t>
        <a:bodyPr/>
        <a:lstStyle/>
        <a:p>
          <a:pPr rtl="0">
            <a:buNone/>
          </a:pPr>
          <a:r>
            <a: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3. Dataset Splitting</a:t>
          </a: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</a:p>
      </dgm:t>
    </dgm:pt>
    <dgm:pt modelId="{58F10138-4E27-469D-8152-8F4222C91CBC}" type="parTrans" cxnId="{0864047C-C011-47AE-8E8E-9F19ACC5B8B6}">
      <dgm:prSet/>
      <dgm:spPr/>
      <dgm:t>
        <a:bodyPr/>
        <a:lstStyle/>
        <a:p>
          <a:pPr rtl="1"/>
          <a:endParaRPr lang="ar-EG"/>
        </a:p>
      </dgm:t>
    </dgm:pt>
    <dgm:pt modelId="{8D0D3287-1C9A-461D-BB4F-CD2C15A00C02}" type="sibTrans" cxnId="{0864047C-C011-47AE-8E8E-9F19ACC5B8B6}">
      <dgm:prSet/>
      <dgm:spPr/>
      <dgm:t>
        <a:bodyPr/>
        <a:lstStyle/>
        <a:p>
          <a:pPr rtl="1"/>
          <a:endParaRPr lang="ar-EG"/>
        </a:p>
      </dgm:t>
    </dgm:pt>
    <dgm:pt modelId="{4B9390E7-CF8C-4C64-8D25-4F2A43EF09C6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80% training, 20% validation</a:t>
          </a:r>
        </a:p>
      </dgm:t>
    </dgm:pt>
    <dgm:pt modelId="{2E995FC2-2D1B-4A5F-B974-1DFDA47B7845}" type="parTrans" cxnId="{18DAA759-A79C-48A0-9FEA-125CC4090E45}">
      <dgm:prSet/>
      <dgm:spPr/>
      <dgm:t>
        <a:bodyPr/>
        <a:lstStyle/>
        <a:p>
          <a:pPr rtl="1"/>
          <a:endParaRPr lang="ar-EG"/>
        </a:p>
      </dgm:t>
    </dgm:pt>
    <dgm:pt modelId="{863D0FE2-8285-4DB4-9E58-D96A0F7D2D0F}" type="sibTrans" cxnId="{18DAA759-A79C-48A0-9FEA-125CC4090E45}">
      <dgm:prSet/>
      <dgm:spPr/>
      <dgm:t>
        <a:bodyPr/>
        <a:lstStyle/>
        <a:p>
          <a:pPr rtl="1"/>
          <a:endParaRPr lang="ar-EG"/>
        </a:p>
      </dgm:t>
    </dgm:pt>
    <dgm:pt modelId="{7BFFB166-F1C0-42F8-8FF6-BEA142B859E5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Removes diacritics</a:t>
          </a:r>
        </a:p>
      </dgm:t>
    </dgm:pt>
    <dgm:pt modelId="{DA9FCB05-8057-4D50-81F1-5162DDEAEC07}" type="parTrans" cxnId="{0352F271-FE4D-49A3-B589-BCF6510C38C2}">
      <dgm:prSet/>
      <dgm:spPr/>
      <dgm:t>
        <a:bodyPr/>
        <a:lstStyle/>
        <a:p>
          <a:pPr rtl="1"/>
          <a:endParaRPr lang="ar-EG"/>
        </a:p>
      </dgm:t>
    </dgm:pt>
    <dgm:pt modelId="{EAE0E4A7-94A9-4828-8D5D-8A6F1BE21286}" type="sibTrans" cxnId="{0352F271-FE4D-49A3-B589-BCF6510C38C2}">
      <dgm:prSet/>
      <dgm:spPr/>
      <dgm:t>
        <a:bodyPr/>
        <a:lstStyle/>
        <a:p>
          <a:pPr rtl="1"/>
          <a:endParaRPr lang="ar-EG"/>
        </a:p>
      </dgm:t>
    </dgm:pt>
    <dgm:pt modelId="{82BF5A18-9521-442E-BD3B-33C087A1E1EA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Handles out-of-vocabulary words gracefully</a:t>
          </a:r>
        </a:p>
      </dgm:t>
    </dgm:pt>
    <dgm:pt modelId="{270D690D-B6B4-44F4-A3DF-BF1020D9D339}" type="parTrans" cxnId="{4B8F3E8D-6E9E-41A7-B0EF-571EFB1BC0DC}">
      <dgm:prSet/>
      <dgm:spPr/>
      <dgm:t>
        <a:bodyPr/>
        <a:lstStyle/>
        <a:p>
          <a:pPr rtl="1"/>
          <a:endParaRPr lang="ar-EG"/>
        </a:p>
      </dgm:t>
    </dgm:pt>
    <dgm:pt modelId="{CF5EE167-04B3-4050-AA18-DEAC218C80E1}" type="sibTrans" cxnId="{4B8F3E8D-6E9E-41A7-B0EF-571EFB1BC0DC}">
      <dgm:prSet/>
      <dgm:spPr/>
      <dgm:t>
        <a:bodyPr/>
        <a:lstStyle/>
        <a:p>
          <a:pPr rtl="1"/>
          <a:endParaRPr lang="ar-EG"/>
        </a:p>
      </dgm:t>
    </dgm:pt>
    <dgm:pt modelId="{611E0ADB-7C29-4DA4-A3A7-7A0542584FA6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endParaRPr lang="en-US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CC8D9022-35F8-4BF0-A3B7-E063B521AC06}" type="parTrans" cxnId="{03ED9524-F6BA-4A0A-B347-481E058CF78A}">
      <dgm:prSet/>
      <dgm:spPr/>
      <dgm:t>
        <a:bodyPr/>
        <a:lstStyle/>
        <a:p>
          <a:pPr rtl="1"/>
          <a:endParaRPr lang="ar-EG"/>
        </a:p>
      </dgm:t>
    </dgm:pt>
    <dgm:pt modelId="{08879480-B154-4B9B-9089-C83D5FB6D63D}" type="sibTrans" cxnId="{03ED9524-F6BA-4A0A-B347-481E058CF78A}">
      <dgm:prSet/>
      <dgm:spPr/>
      <dgm:t>
        <a:bodyPr/>
        <a:lstStyle/>
        <a:p>
          <a:pPr rtl="1"/>
          <a:endParaRPr lang="ar-EG"/>
        </a:p>
      </dgm:t>
    </dgm:pt>
    <dgm:pt modelId="{8753D439-F574-44C3-9B01-CC65C4A18347}">
      <dgm:prSet/>
      <dgm:spPr/>
      <dgm:t>
        <a:bodyPr/>
        <a:lstStyle/>
        <a:p>
          <a:pPr rtl="0">
            <a:buFont typeface="Arial" panose="020B0604020202020204" pitchFamily="34" charset="0"/>
            <a:buNone/>
          </a:pPr>
          <a:endParaRPr lang="en-US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D0448B77-A656-4ADC-A1EC-3EC00CDAC4FA}" type="parTrans" cxnId="{FD69300C-7D67-4406-B415-A40DF1AEEFD4}">
      <dgm:prSet/>
      <dgm:spPr/>
      <dgm:t>
        <a:bodyPr/>
        <a:lstStyle/>
        <a:p>
          <a:pPr rtl="1"/>
          <a:endParaRPr lang="ar-EG"/>
        </a:p>
      </dgm:t>
    </dgm:pt>
    <dgm:pt modelId="{ACB20C20-230A-46EB-8A77-593321E8942E}" type="sibTrans" cxnId="{FD69300C-7D67-4406-B415-A40DF1AEEFD4}">
      <dgm:prSet/>
      <dgm:spPr/>
      <dgm:t>
        <a:bodyPr/>
        <a:lstStyle/>
        <a:p>
          <a:pPr rtl="1"/>
          <a:endParaRPr lang="ar-EG"/>
        </a:p>
      </dgm:t>
    </dgm:pt>
    <dgm:pt modelId="{08F096C2-9C2C-4608-9DDE-02B52DB93B2A}" type="pres">
      <dgm:prSet presAssocID="{A7A49122-8C56-4F30-888B-57ACE19C0681}" presName="linear" presStyleCnt="0">
        <dgm:presLayoutVars>
          <dgm:dir/>
          <dgm:animLvl val="lvl"/>
          <dgm:resizeHandles val="exact"/>
        </dgm:presLayoutVars>
      </dgm:prSet>
      <dgm:spPr/>
    </dgm:pt>
    <dgm:pt modelId="{F5C5C6F7-6E82-422A-98A5-60BCB75D4532}" type="pres">
      <dgm:prSet presAssocID="{5E5992B6-B995-41BB-98A8-099767B64FEC}" presName="parentLin" presStyleCnt="0"/>
      <dgm:spPr/>
    </dgm:pt>
    <dgm:pt modelId="{00700994-8C65-41D2-97B1-06C887B527CE}" type="pres">
      <dgm:prSet presAssocID="{5E5992B6-B995-41BB-98A8-099767B64FEC}" presName="parentLeftMargin" presStyleLbl="node1" presStyleIdx="0" presStyleCnt="1"/>
      <dgm:spPr/>
    </dgm:pt>
    <dgm:pt modelId="{5366547E-BB77-4CA2-87C5-BE60D3ECEF6A}" type="pres">
      <dgm:prSet presAssocID="{5E5992B6-B995-41BB-98A8-099767B64FE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47524DD-5441-486A-A2A7-9A3255B5F9B9}" type="pres">
      <dgm:prSet presAssocID="{5E5992B6-B995-41BB-98A8-099767B64FEC}" presName="negativeSpace" presStyleCnt="0"/>
      <dgm:spPr/>
    </dgm:pt>
    <dgm:pt modelId="{0902E3BB-50A1-48EF-B12E-FFCA5596FD9C}" type="pres">
      <dgm:prSet presAssocID="{5E5992B6-B995-41BB-98A8-099767B64FE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C741606-B5F4-440D-AF57-AE2C8C6A161E}" type="presOf" srcId="{CCA3AF9D-A2C4-4FCF-BAB1-538B0DAAB97E}" destId="{0902E3BB-50A1-48EF-B12E-FFCA5596FD9C}" srcOrd="0" destOrd="1" presId="urn:microsoft.com/office/officeart/2005/8/layout/list1"/>
    <dgm:cxn modelId="{67548309-501E-43CC-ADB0-84DF9280FA6A}" type="presOf" srcId="{8E667F5F-7657-4DE9-A615-67C272E95B49}" destId="{0902E3BB-50A1-48EF-B12E-FFCA5596FD9C}" srcOrd="0" destOrd="5" presId="urn:microsoft.com/office/officeart/2005/8/layout/list1"/>
    <dgm:cxn modelId="{FD69300C-7D67-4406-B415-A40DF1AEEFD4}" srcId="{5E5992B6-B995-41BB-98A8-099767B64FEC}" destId="{8753D439-F574-44C3-9B01-CC65C4A18347}" srcOrd="3" destOrd="0" parTransId="{D0448B77-A656-4ADC-A1EC-3EC00CDAC4FA}" sibTransId="{ACB20C20-230A-46EB-8A77-593321E8942E}"/>
    <dgm:cxn modelId="{F5A27314-A439-4143-9CB4-53886463DE4F}" type="presOf" srcId="{E477307D-3E5C-454B-B790-245CE6A8E5AC}" destId="{0902E3BB-50A1-48EF-B12E-FFCA5596FD9C}" srcOrd="0" destOrd="0" presId="urn:microsoft.com/office/officeart/2005/8/layout/list1"/>
    <dgm:cxn modelId="{03ED9524-F6BA-4A0A-B347-481E058CF78A}" srcId="{5E5992B6-B995-41BB-98A8-099767B64FEC}" destId="{611E0ADB-7C29-4DA4-A3A7-7A0542584FA6}" srcOrd="1" destOrd="0" parTransId="{CC8D9022-35F8-4BF0-A3B7-E063B521AC06}" sibTransId="{08879480-B154-4B9B-9089-C83D5FB6D63D}"/>
    <dgm:cxn modelId="{35894631-6457-4DB7-B67E-099F48B3BFE9}" type="presOf" srcId="{5E5992B6-B995-41BB-98A8-099767B64FEC}" destId="{5366547E-BB77-4CA2-87C5-BE60D3ECEF6A}" srcOrd="1" destOrd="0" presId="urn:microsoft.com/office/officeart/2005/8/layout/list1"/>
    <dgm:cxn modelId="{AD01F83B-C132-41AD-8F17-F7DF847C1DD7}" type="presOf" srcId="{B25DE0C8-ED81-4E16-B7A2-EE4028C2D576}" destId="{0902E3BB-50A1-48EF-B12E-FFCA5596FD9C}" srcOrd="0" destOrd="8" presId="urn:microsoft.com/office/officeart/2005/8/layout/list1"/>
    <dgm:cxn modelId="{8118AC6C-8AAF-45B8-8583-1F88FCA5D53B}" type="presOf" srcId="{7BFFB166-F1C0-42F8-8FF6-BEA142B859E5}" destId="{0902E3BB-50A1-48EF-B12E-FFCA5596FD9C}" srcOrd="0" destOrd="2" presId="urn:microsoft.com/office/officeart/2005/8/layout/list1"/>
    <dgm:cxn modelId="{5D66A570-DD35-4164-90F0-A093662C7A74}" srcId="{5E5992B6-B995-41BB-98A8-099767B64FEC}" destId="{98767627-E279-44F7-ADAF-3A90D483424F}" srcOrd="5" destOrd="0" parTransId="{95DDB4C8-6A1B-4EA4-ACFE-322B5B69A0CA}" sibTransId="{B980D09E-29D9-4A3F-A179-43286647A2F7}"/>
    <dgm:cxn modelId="{0352F271-FE4D-49A3-B589-BCF6510C38C2}" srcId="{E477307D-3E5C-454B-B790-245CE6A8E5AC}" destId="{7BFFB166-F1C0-42F8-8FF6-BEA142B859E5}" srcOrd="1" destOrd="0" parTransId="{DA9FCB05-8057-4D50-81F1-5162DDEAEC07}" sibTransId="{EAE0E4A7-94A9-4828-8D5D-8A6F1BE21286}"/>
    <dgm:cxn modelId="{1DCEFB51-4AB3-4671-981B-D2260059E7B4}" type="presOf" srcId="{8753D439-F574-44C3-9B01-CC65C4A18347}" destId="{0902E3BB-50A1-48EF-B12E-FFCA5596FD9C}" srcOrd="0" destOrd="7" presId="urn:microsoft.com/office/officeart/2005/8/layout/list1"/>
    <dgm:cxn modelId="{17CED457-171B-4661-B4B1-225772B85066}" srcId="{5E5992B6-B995-41BB-98A8-099767B64FEC}" destId="{4EB7BCAF-4A65-4369-8E53-3670C45968C1}" srcOrd="2" destOrd="0" parTransId="{D8B934FF-B390-458B-A9CD-2A5B1146F8B9}" sibTransId="{CA35B6FA-87DD-4F5D-B045-0CDC2207E118}"/>
    <dgm:cxn modelId="{18DAA759-A79C-48A0-9FEA-125CC4090E45}" srcId="{B25DE0C8-ED81-4E16-B7A2-EE4028C2D576}" destId="{4B9390E7-CF8C-4C64-8D25-4F2A43EF09C6}" srcOrd="0" destOrd="0" parTransId="{2E995FC2-2D1B-4A5F-B974-1DFDA47B7845}" sibTransId="{863D0FE2-8285-4DB4-9E58-D96A0F7D2D0F}"/>
    <dgm:cxn modelId="{0864047C-C011-47AE-8E8E-9F19ACC5B8B6}" srcId="{5E5992B6-B995-41BB-98A8-099767B64FEC}" destId="{B25DE0C8-ED81-4E16-B7A2-EE4028C2D576}" srcOrd="4" destOrd="0" parTransId="{58F10138-4E27-469D-8152-8F4222C91CBC}" sibTransId="{8D0D3287-1C9A-461D-BB4F-CD2C15A00C02}"/>
    <dgm:cxn modelId="{4B8F3E8D-6E9E-41A7-B0EF-571EFB1BC0DC}" srcId="{4EB7BCAF-4A65-4369-8E53-3670C45968C1}" destId="{82BF5A18-9521-442E-BD3B-33C087A1E1EA}" srcOrd="1" destOrd="0" parTransId="{270D690D-B6B4-44F4-A3DF-BF1020D9D339}" sibTransId="{CF5EE167-04B3-4050-AA18-DEAC218C80E1}"/>
    <dgm:cxn modelId="{418D489D-788F-4DCF-8EE6-D0924D81BB69}" type="presOf" srcId="{5E5992B6-B995-41BB-98A8-099767B64FEC}" destId="{00700994-8C65-41D2-97B1-06C887B527CE}" srcOrd="0" destOrd="0" presId="urn:microsoft.com/office/officeart/2005/8/layout/list1"/>
    <dgm:cxn modelId="{398E52AC-C6DF-4058-90B3-6B68B62EBDCC}" type="presOf" srcId="{4EB7BCAF-4A65-4369-8E53-3670C45968C1}" destId="{0902E3BB-50A1-48EF-B12E-FFCA5596FD9C}" srcOrd="0" destOrd="4" presId="urn:microsoft.com/office/officeart/2005/8/layout/list1"/>
    <dgm:cxn modelId="{10635CAD-C5F5-40D1-BFC0-C1BFFE23732F}" type="presOf" srcId="{A7A49122-8C56-4F30-888B-57ACE19C0681}" destId="{08F096C2-9C2C-4608-9DDE-02B52DB93B2A}" srcOrd="0" destOrd="0" presId="urn:microsoft.com/office/officeart/2005/8/layout/list1"/>
    <dgm:cxn modelId="{0AB24EB5-D613-45BA-BCFF-2F5F9081788C}" type="presOf" srcId="{611E0ADB-7C29-4DA4-A3A7-7A0542584FA6}" destId="{0902E3BB-50A1-48EF-B12E-FFCA5596FD9C}" srcOrd="0" destOrd="3" presId="urn:microsoft.com/office/officeart/2005/8/layout/list1"/>
    <dgm:cxn modelId="{8163A6BF-B354-48CA-B9F3-17ED158DF9C9}" type="presOf" srcId="{82BF5A18-9521-442E-BD3B-33C087A1E1EA}" destId="{0902E3BB-50A1-48EF-B12E-FFCA5596FD9C}" srcOrd="0" destOrd="6" presId="urn:microsoft.com/office/officeart/2005/8/layout/list1"/>
    <dgm:cxn modelId="{E97FEBBF-3D4F-4AC5-9249-9DFF42624880}" srcId="{E477307D-3E5C-454B-B790-245CE6A8E5AC}" destId="{CCA3AF9D-A2C4-4FCF-BAB1-538B0DAAB97E}" srcOrd="0" destOrd="0" parTransId="{8D7CB3D4-7F59-4007-8151-7B0FF7C6B248}" sibTransId="{F4F9D92F-064C-49ED-A5E0-6323B6D29DA9}"/>
    <dgm:cxn modelId="{EF4E2CC9-4638-412C-9BB9-87DFBF9A96CD}" srcId="{4EB7BCAF-4A65-4369-8E53-3670C45968C1}" destId="{8E667F5F-7657-4DE9-A615-67C272E95B49}" srcOrd="0" destOrd="0" parTransId="{CDD28037-EEB6-460C-A192-A179CE4DFF78}" sibTransId="{01DEFCF5-4593-400C-B6F2-4324620BFBCF}"/>
    <dgm:cxn modelId="{1D37D5CC-787C-4F7E-A31F-E2BCAF30DC36}" srcId="{5E5992B6-B995-41BB-98A8-099767B64FEC}" destId="{E477307D-3E5C-454B-B790-245CE6A8E5AC}" srcOrd="0" destOrd="0" parTransId="{7C2C55F7-B57B-4BA2-9068-0B4CDEB1E438}" sibTransId="{C0B5178C-0FD6-46C0-BA25-7D856FCE7A10}"/>
    <dgm:cxn modelId="{0AA38ECF-ED71-4906-893A-7AFC65D70856}" type="presOf" srcId="{4B9390E7-CF8C-4C64-8D25-4F2A43EF09C6}" destId="{0902E3BB-50A1-48EF-B12E-FFCA5596FD9C}" srcOrd="0" destOrd="9" presId="urn:microsoft.com/office/officeart/2005/8/layout/list1"/>
    <dgm:cxn modelId="{0C25E6CF-FDDF-4449-A1F9-31D75C1173A9}" srcId="{A7A49122-8C56-4F30-888B-57ACE19C0681}" destId="{5E5992B6-B995-41BB-98A8-099767B64FEC}" srcOrd="0" destOrd="0" parTransId="{6D5887D8-56D0-4847-A2FB-7FC7AADF0EDE}" sibTransId="{910C548B-A2DC-4B40-9EDA-C4086A490984}"/>
    <dgm:cxn modelId="{9F6C41FE-E455-458A-8508-65AA39E61BA3}" type="presOf" srcId="{98767627-E279-44F7-ADAF-3A90D483424F}" destId="{0902E3BB-50A1-48EF-B12E-FFCA5596FD9C}" srcOrd="0" destOrd="10" presId="urn:microsoft.com/office/officeart/2005/8/layout/list1"/>
    <dgm:cxn modelId="{CBC2FE6E-0C41-4777-8790-3AC185A59723}" type="presParOf" srcId="{08F096C2-9C2C-4608-9DDE-02B52DB93B2A}" destId="{F5C5C6F7-6E82-422A-98A5-60BCB75D4532}" srcOrd="0" destOrd="0" presId="urn:microsoft.com/office/officeart/2005/8/layout/list1"/>
    <dgm:cxn modelId="{FB3214EC-916F-4C15-AF80-94EE8F22CB2C}" type="presParOf" srcId="{F5C5C6F7-6E82-422A-98A5-60BCB75D4532}" destId="{00700994-8C65-41D2-97B1-06C887B527CE}" srcOrd="0" destOrd="0" presId="urn:microsoft.com/office/officeart/2005/8/layout/list1"/>
    <dgm:cxn modelId="{FE848AB3-82B7-4171-A3E6-5012F04C73FB}" type="presParOf" srcId="{F5C5C6F7-6E82-422A-98A5-60BCB75D4532}" destId="{5366547E-BB77-4CA2-87C5-BE60D3ECEF6A}" srcOrd="1" destOrd="0" presId="urn:microsoft.com/office/officeart/2005/8/layout/list1"/>
    <dgm:cxn modelId="{EDE4906F-C2A6-4AF6-9950-550CD92DF841}" type="presParOf" srcId="{08F096C2-9C2C-4608-9DDE-02B52DB93B2A}" destId="{147524DD-5441-486A-A2A7-9A3255B5F9B9}" srcOrd="1" destOrd="0" presId="urn:microsoft.com/office/officeart/2005/8/layout/list1"/>
    <dgm:cxn modelId="{1F2C87C0-7D4A-4A66-8573-70B6C86D80B4}" type="presParOf" srcId="{08F096C2-9C2C-4608-9DDE-02B52DB93B2A}" destId="{0902E3BB-50A1-48EF-B12E-FFCA5596FD9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2E3BB-50A1-48EF-B12E-FFCA5596FD9C}">
      <dsp:nvSpPr>
        <dsp:cNvPr id="0" name=""/>
        <dsp:cNvSpPr/>
      </dsp:nvSpPr>
      <dsp:spPr>
        <a:xfrm>
          <a:off x="0" y="522089"/>
          <a:ext cx="10515600" cy="4781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1" kern="1200" dirty="0"/>
            <a:t>1. ara-eg_newscrawl-OSIAN_2018_10K-sentences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2300" b="1" kern="1200" dirty="0"/>
            <a:t>Content</a:t>
          </a:r>
          <a:r>
            <a:rPr lang="en-US" sz="2300" kern="1200" dirty="0"/>
            <a:t>: 10,000 sentences from Egyptian Arabic news sources (2018)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2300" b="1" kern="1200" dirty="0"/>
            <a:t>Coverage</a:t>
          </a:r>
          <a:r>
            <a:rPr lang="en-US" sz="2300" kern="1200" dirty="0"/>
            <a:t>: Politics, sports, economy, and culture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2300" b="1" kern="1200" dirty="0"/>
            <a:t>Text Type</a:t>
          </a:r>
          <a:r>
            <a:rPr lang="en-US" sz="2300" kern="1200" dirty="0"/>
            <a:t>: Modern Standard Arabic (MSA) with Egyptian dialect influences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None/>
          </a:pPr>
          <a:endParaRPr 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300" b="1" kern="1200" dirty="0"/>
            <a:t>2. ara-eg_newscrawl-OSIAN_2018_30K-sentences</a:t>
          </a:r>
          <a:endParaRPr lang="en-US" sz="2300" kern="1200" dirty="0"/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2300" b="1" kern="1200"/>
            <a:t>Content</a:t>
          </a:r>
          <a:r>
            <a:rPr lang="en-US" sz="2300" kern="1200"/>
            <a:t>: 30,000 sentences (expanded version of the 10K dataset)</a:t>
          </a:r>
        </a:p>
        <a:p>
          <a:pPr marL="457200" lvl="2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2300" b="1" kern="1200"/>
            <a:t>Key Features</a:t>
          </a:r>
          <a:r>
            <a:rPr lang="en-US" sz="2300" kern="1200"/>
            <a:t>:</a:t>
          </a:r>
        </a:p>
        <a:p>
          <a:pPr marL="685800" lvl="3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"/>
          </a:pPr>
          <a:r>
            <a:rPr lang="en-US" sz="2300" kern="1200" dirty="0"/>
            <a:t>Includes richer dialectal variations</a:t>
          </a:r>
        </a:p>
        <a:p>
          <a:pPr marL="685800" lvl="3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"/>
          </a:pPr>
          <a:r>
            <a:rPr lang="en-US" sz="2300" kern="1200" dirty="0"/>
            <a:t>Broader domain coverage than 10K version</a:t>
          </a:r>
        </a:p>
      </dsp:txBody>
      <dsp:txXfrm>
        <a:off x="0" y="522089"/>
        <a:ext cx="10515600" cy="4781699"/>
      </dsp:txXfrm>
    </dsp:sp>
    <dsp:sp modelId="{5366547E-BB77-4CA2-87C5-BE60D3ECEF6A}">
      <dsp:nvSpPr>
        <dsp:cNvPr id="0" name=""/>
        <dsp:cNvSpPr/>
      </dsp:nvSpPr>
      <dsp:spPr>
        <a:xfrm>
          <a:off x="525780" y="182609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Source</a:t>
          </a:r>
          <a:r>
            <a:rPr lang="en-US" sz="2300" kern="1200" dirty="0"/>
            <a:t>:</a:t>
          </a:r>
        </a:p>
      </dsp:txBody>
      <dsp:txXfrm>
        <a:off x="558924" y="215753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2E3BB-50A1-48EF-B12E-FFCA5596FD9C}">
      <dsp:nvSpPr>
        <dsp:cNvPr id="0" name=""/>
        <dsp:cNvSpPr/>
      </dsp:nvSpPr>
      <dsp:spPr>
        <a:xfrm>
          <a:off x="0" y="406469"/>
          <a:ext cx="10515600" cy="498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99872" rIns="816127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kern="1200" dirty="0"/>
            <a:t>1</a:t>
          </a: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. Normalization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Unifies Arabic characters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Removes diacritics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2. Tokenization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Uses </a:t>
          </a:r>
          <a:r>
            <a:rPr lang="en-US" sz="2400" b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SentencePiece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 </a:t>
          </a:r>
          <a:r>
            <a:rPr lang="en-US" sz="2400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subword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tokenization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Handles out-of-vocabulary words gracefully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3. Dataset Splitting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80% training, 20% validation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Wingdings" panose="05000000000000000000" pitchFamily="2" charset="2"/>
            <a:buChar char=""/>
          </a:pPr>
          <a:endParaRPr lang="en-US" sz="2400" kern="1200" dirty="0"/>
        </a:p>
      </dsp:txBody>
      <dsp:txXfrm>
        <a:off x="0" y="406469"/>
        <a:ext cx="10515600" cy="4989600"/>
      </dsp:txXfrm>
    </dsp:sp>
    <dsp:sp modelId="{5366547E-BB77-4CA2-87C5-BE60D3ECEF6A}">
      <dsp:nvSpPr>
        <dsp:cNvPr id="0" name=""/>
        <dsp:cNvSpPr/>
      </dsp:nvSpPr>
      <dsp:spPr>
        <a:xfrm>
          <a:off x="525780" y="52229"/>
          <a:ext cx="736092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Preprocessing Steps</a:t>
          </a:r>
          <a:r>
            <a:rPr lang="en-US" sz="24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rPr>
            <a:t>:</a:t>
          </a:r>
          <a:endParaRPr lang="en-US" sz="2400" kern="1200" dirty="0"/>
        </a:p>
      </dsp:txBody>
      <dsp:txXfrm>
        <a:off x="560365" y="86814"/>
        <a:ext cx="72917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3388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95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4214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890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165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0814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529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547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371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5893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50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C3A35-D332-41FD-8614-2323BD576203}" type="datetimeFigureOut">
              <a:rPr lang="ar-EG" smtClean="0"/>
              <a:t>16/11/1446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DE098-9A27-44A9-AACA-BC9408BB691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022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6BE7-AE54-FB94-CE5C-CF126B7DD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41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Arabic Autocomplete System</a:t>
            </a:r>
            <a:endParaRPr lang="en-US" sz="4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05ADA-37BE-5659-40C6-742630D6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spcAft>
                <a:spcPts val="1000"/>
              </a:spcAft>
            </a:pPr>
            <a:r>
              <a:rPr lang="en-US" sz="2800" b="1" dirty="0">
                <a:effectLst/>
              </a:rPr>
              <a:t>1. Model Overview</a:t>
            </a:r>
            <a:endParaRPr lang="en-US" sz="2800" dirty="0">
              <a:effectLst/>
            </a:endParaRPr>
          </a:p>
          <a:p>
            <a:pPr lvl="1" indent="-228600" algn="l" rt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Purpose</a:t>
            </a:r>
            <a:r>
              <a:rPr lang="en-US" dirty="0">
                <a:effectLst/>
              </a:rPr>
              <a:t>:</a:t>
            </a: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Predictive text generation for Arabic language input</a:t>
            </a:r>
          </a:p>
          <a:p>
            <a:pPr lvl="1" indent="-228600" algn="l" rt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Model Type</a:t>
            </a:r>
            <a:r>
              <a:rPr lang="en-US" dirty="0">
                <a:effectLst/>
              </a:rPr>
              <a:t>:</a:t>
            </a: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Neural Language Model (Bidirectional LSTM)</a:t>
            </a:r>
          </a:p>
          <a:p>
            <a:pPr lvl="1" indent="-228600" algn="l" rtl="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Key Features</a:t>
            </a:r>
            <a:r>
              <a:rPr lang="en-US" dirty="0">
                <a:effectLst/>
              </a:rPr>
              <a:t>:</a:t>
            </a: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Handles Arabic script variations</a:t>
            </a: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Generates multiple suggestions using </a:t>
            </a:r>
            <a:r>
              <a:rPr lang="en-US" b="1" dirty="0">
                <a:effectLst/>
              </a:rPr>
              <a:t>beam search</a:t>
            </a:r>
            <a:endParaRPr lang="en-US" dirty="0">
              <a:effectLst/>
            </a:endParaRP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Normalizes dialectal variations sentence for consistency</a:t>
            </a:r>
          </a:p>
          <a:p>
            <a:pPr marL="800100" lvl="1" indent="-228600" algn="l" rtl="0">
              <a:spcAft>
                <a:spcPts val="10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effectLst/>
              </a:rPr>
              <a:t>Optimized for mid-length completion</a:t>
            </a:r>
          </a:p>
          <a:p>
            <a:pPr indent="-228600" algn="l" rtl="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4575-22CA-2471-401A-2D69F6F3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" y="847725"/>
            <a:ext cx="11391900" cy="5903416"/>
          </a:xfrm>
        </p:spPr>
        <p:txBody>
          <a:bodyPr>
            <a:noAutofit/>
          </a:bodyPr>
          <a:lstStyle/>
          <a:p>
            <a:pPr algn="l" rtl="0"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 Structure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 rtl="0"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1. Input Layer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Accepts tokenized Arabic text (max 50 words)</a:t>
            </a:r>
          </a:p>
          <a:p>
            <a:pPr marL="342900" lvl="0" indent="-342900" algn="l" rtl="0"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2. Embedding Layer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Converts words to 256-dim vectors</a:t>
            </a:r>
          </a:p>
          <a:p>
            <a:pPr marL="342900" lvl="0" indent="-342900" algn="l" rtl="0"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3. Bidirectional LSTM Layers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048950" lvl="2" indent="-285750" algn="l" rtl="0"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layers with 512 hidden units each</a:t>
            </a:r>
          </a:p>
          <a:p>
            <a:pPr marL="1048950" lvl="2" indent="-285750" algn="l" rtl="0"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 (30%) to prevent overfitting</a:t>
            </a:r>
          </a:p>
          <a:p>
            <a:pPr marL="342900" lvl="0" indent="-342900" algn="l" rtl="0"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4. Output Layer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1048950" lvl="2" indent="-285750" algn="l" rtl="0"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layer with 16,000 possible words (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activation)</a:t>
            </a:r>
          </a:p>
          <a:p>
            <a:pPr algn="l" rtl="0"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Training Process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617220" lvl="1" indent="-342900" algn="l" rtl="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Adam (Learning Rate = 0.001)</a:t>
            </a:r>
          </a:p>
          <a:p>
            <a:pPr marL="617220" lvl="1" indent="-342900" algn="l" rtl="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Loss Function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Sparse Categorical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Crossentropy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17220" lvl="1" indent="-342900" algn="l" rtl="0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Early Stopping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Halts training if validation loss doesn’t improve for 2 epochs</a:t>
            </a:r>
          </a:p>
          <a:p>
            <a:pPr algn="l" rtl="0"/>
            <a:endParaRPr lang="ar-EG" sz="2000" dirty="0"/>
          </a:p>
          <a:p>
            <a:endParaRPr lang="ar-EG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0FB69-6A00-8CB5-1A9C-CC4EC90C189D}"/>
              </a:ext>
            </a:extLst>
          </p:cNvPr>
          <p:cNvSpPr txBox="1"/>
          <p:nvPr/>
        </p:nvSpPr>
        <p:spPr>
          <a:xfrm>
            <a:off x="400048" y="202109"/>
            <a:ext cx="1139189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Model Architecture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A3A6-88FE-0F8F-0E51-DB5541F9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6248"/>
            <a:ext cx="10972801" cy="582719"/>
          </a:xfrm>
        </p:spPr>
        <p:txBody>
          <a:bodyPr anchor="t">
            <a:noAutofit/>
          </a:bodyPr>
          <a:lstStyle/>
          <a:p>
            <a:r>
              <a:rPr lang="en-US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Technical Parameters</a:t>
            </a:r>
            <a:endParaRPr lang="ar-E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23920-3FAC-7323-BF74-6FF06BBD08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53713"/>
              </p:ext>
            </p:extLst>
          </p:nvPr>
        </p:nvGraphicFramePr>
        <p:xfrm>
          <a:off x="628650" y="1504950"/>
          <a:ext cx="10972801" cy="487680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80059">
                  <a:extLst>
                    <a:ext uri="{9D8B030D-6E8A-4147-A177-3AD203B41FA5}">
                      <a16:colId xmlns:a16="http://schemas.microsoft.com/office/drawing/2014/main" val="2157878076"/>
                    </a:ext>
                  </a:extLst>
                </a:gridCol>
                <a:gridCol w="2938952">
                  <a:extLst>
                    <a:ext uri="{9D8B030D-6E8A-4147-A177-3AD203B41FA5}">
                      <a16:colId xmlns:a16="http://schemas.microsoft.com/office/drawing/2014/main" val="630217165"/>
                    </a:ext>
                  </a:extLst>
                </a:gridCol>
                <a:gridCol w="5153790">
                  <a:extLst>
                    <a:ext uri="{9D8B030D-6E8A-4147-A177-3AD203B41FA5}">
                      <a16:colId xmlns:a16="http://schemas.microsoft.com/office/drawing/2014/main" val="1031067890"/>
                    </a:ext>
                  </a:extLst>
                </a:gridCol>
              </a:tblGrid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Parameter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Purpose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844938437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Vocabulary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16,000 tokens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Covers common Arabic words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1821763450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Embedding Dimension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Word vector representation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389530803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Hidden Units (LSTM)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Context learning capacity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3130562822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Max Sequence Length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50 tokens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Input sentence limit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3674429589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Batch Size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Training efficiency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719755176"/>
                  </a:ext>
                </a:extLst>
              </a:tr>
              <a:tr h="69668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Beam Width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Top-3 predictions generated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00226" marR="100226" marT="100226" marB="100226" anchor="ctr"/>
                </a:tc>
                <a:extLst>
                  <a:ext uri="{0D108BD9-81ED-4DB2-BD59-A6C34878D82A}">
                    <a16:rowId xmlns:a16="http://schemas.microsoft.com/office/drawing/2014/main" val="280728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6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3EED6-CC37-4823-19E7-8388AB49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400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Dataset Information</a:t>
            </a:r>
            <a:endParaRPr lang="ar-EG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B2F4977-B25D-F286-630C-BD0117175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307253"/>
              </p:ext>
            </p:extLst>
          </p:nvPr>
        </p:nvGraphicFramePr>
        <p:xfrm>
          <a:off x="838200" y="1152526"/>
          <a:ext cx="10515600" cy="548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9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7CBBB-3BD0-DCE1-C0AA-7D2CA3D8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1B53AD-3B48-AA80-B3E3-661FC409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3EE6A-6F60-36EE-7369-CC2782DF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4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Dataset Information</a:t>
            </a:r>
            <a:endParaRPr lang="ar-EG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FA55C06-29FF-52EA-EC42-8A73FF660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125485"/>
              </p:ext>
            </p:extLst>
          </p:nvPr>
        </p:nvGraphicFramePr>
        <p:xfrm>
          <a:off x="838200" y="1152526"/>
          <a:ext cx="10515600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9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983-BD18-5D45-6245-BF40C30EB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365125"/>
            <a:ext cx="11563348" cy="5492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Model Limitations</a:t>
            </a:r>
            <a:endParaRPr lang="ar-E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807F-B15A-8807-96A3-8DB5379C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85851"/>
            <a:ext cx="11068050" cy="2343150"/>
          </a:xfrm>
        </p:spPr>
        <p:txBody>
          <a:bodyPr>
            <a:normAutofit/>
          </a:bodyPr>
          <a:lstStyle/>
          <a:p>
            <a:pPr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Context Window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 rtl="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to 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50 tokens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affecting long-sentence predictions.</a:t>
            </a:r>
          </a:p>
          <a:p>
            <a:pPr algn="l" rtl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Dialect Handling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 rtl="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Basic normalization only (e.g., </a:t>
            </a:r>
            <a:r>
              <a:rPr lang="ar-S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ي/ى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merged); may not fully capture dialectal nuances.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0CE82-E2B7-77EA-0E32-C30BD4F79F69}"/>
              </a:ext>
            </a:extLst>
          </p:cNvPr>
          <p:cNvSpPr txBox="1"/>
          <p:nvPr/>
        </p:nvSpPr>
        <p:spPr>
          <a:xfrm>
            <a:off x="247650" y="3600452"/>
            <a:ext cx="1156334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Future Improvements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9275D-39F4-2485-3102-2C8199863421}"/>
              </a:ext>
            </a:extLst>
          </p:cNvPr>
          <p:cNvSpPr txBox="1"/>
          <p:nvPr/>
        </p:nvSpPr>
        <p:spPr>
          <a:xfrm>
            <a:off x="533400" y="4407673"/>
            <a:ext cx="11068050" cy="13644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rtl="0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Architecture Upgrade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Replace LSTM with 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for better long-range context.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Vocabulary Expansion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Increase to 32k+ tokens.</a:t>
            </a:r>
          </a:p>
          <a:p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3003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0070C0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395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Segoe UI</vt:lpstr>
      <vt:lpstr>Symbol</vt:lpstr>
      <vt:lpstr>Wingdings</vt:lpstr>
      <vt:lpstr>Office 2013 - 2022 Theme</vt:lpstr>
      <vt:lpstr>Arabic Autocomplete System</vt:lpstr>
      <vt:lpstr>PowerPoint Presentation</vt:lpstr>
      <vt:lpstr>3. Technical Parameters</vt:lpstr>
      <vt:lpstr>4. Dataset Information</vt:lpstr>
      <vt:lpstr>4. Dataset Information</vt:lpstr>
      <vt:lpstr>5. Model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20210016</dc:creator>
  <cp:lastModifiedBy>Ahmed 20210016</cp:lastModifiedBy>
  <cp:revision>11</cp:revision>
  <dcterms:created xsi:type="dcterms:W3CDTF">2025-05-12T22:17:51Z</dcterms:created>
  <dcterms:modified xsi:type="dcterms:W3CDTF">2025-05-12T23:20:14Z</dcterms:modified>
</cp:coreProperties>
</file>