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y="6973888" cx="11430000"/>
  <p:notesSz cx="6858000" cy="9144000"/>
  <p:defaultTextStyle>
    <a:defPPr>
      <a:defRPr lang="zh-CN"/>
    </a:defPPr>
    <a:lvl1pPr algn="l" defTabSz="913705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3705" eaLnBrk="1" hangingPunct="1" latinLnBrk="0" marL="456854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3705" eaLnBrk="1" hangingPunct="1" latinLnBrk="0" marL="913705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3705" eaLnBrk="1" hangingPunct="1" latinLnBrk="0" marL="1370556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3705" eaLnBrk="1" hangingPunct="1" latinLnBrk="0" marL="1827411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3705" eaLnBrk="1" hangingPunct="1" latinLnBrk="0" marL="2284263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3705" eaLnBrk="1" hangingPunct="1" latinLnBrk="0" marL="2741116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3705" eaLnBrk="1" hangingPunct="1" latinLnBrk="0" marL="3197969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3705" eaLnBrk="1" hangingPunct="1" latinLnBrk="0" marL="3654821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0F0F0F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-792" y="-96"/>
      </p:cViewPr>
      <p:guideLst>
        <p:guide orient="horz" pos="2197"/>
        <p:guide pos="36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1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404813" y="766763"/>
            <a:ext cx="6289675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1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1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6854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3705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0556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7411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3705" eaLnBrk="1" hangingPunct="1" latinLnBrk="0" marL="2284263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3705" eaLnBrk="1" hangingPunct="1" latinLnBrk="0" marL="2741116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3705" eaLnBrk="1" hangingPunct="1" latinLnBrk="0" marL="3197969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3705" eaLnBrk="1" hangingPunct="1" latinLnBrk="0" marL="3654821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ctrTitle"/>
          </p:nvPr>
        </p:nvSpPr>
        <p:spPr>
          <a:xfrm>
            <a:off x="857250" y="2166426"/>
            <a:ext cx="9715500" cy="1494866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9" name="Subtitle 2"/>
          <p:cNvSpPr>
            <a:spLocks noGrp="1"/>
          </p:cNvSpPr>
          <p:nvPr>
            <p:ph type="subTitle" idx="1"/>
          </p:nvPr>
        </p:nvSpPr>
        <p:spPr>
          <a:xfrm>
            <a:off x="1714500" y="3951870"/>
            <a:ext cx="8001000" cy="1782216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52578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105156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57734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210312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6289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315468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68046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420624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699CB88-5E1A-4FAC-892A-60949ACB1F6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10486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0" lang="en-US"/>
          </a:p>
        </p:txBody>
      </p:sp>
      <p:sp>
        <p:nvSpPr>
          <p:cNvPr id="10486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1974DF9-AD47-4691-BA21-BBFCE3637A9A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699CB88-5E1A-4FAC-892A-60949ACB1F6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0" lang="en-US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1974DF9-AD47-4691-BA21-BBFCE3637A9A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Vertical Title 1"/>
          <p:cNvSpPr>
            <a:spLocks noGrp="1"/>
          </p:cNvSpPr>
          <p:nvPr>
            <p:ph type="title" orient="vert"/>
          </p:nvPr>
        </p:nvSpPr>
        <p:spPr>
          <a:xfrm>
            <a:off x="8286750" y="279280"/>
            <a:ext cx="2571750" cy="595040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79280"/>
            <a:ext cx="7524750" cy="595040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699CB88-5E1A-4FAC-892A-60949ACB1F6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10486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0" lang="en-US"/>
          </a:p>
        </p:txBody>
      </p:sp>
      <p:sp>
        <p:nvSpPr>
          <p:cNvPr id="10486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1974DF9-AD47-4691-BA21-BBFCE3637A9A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699CB88-5E1A-4FAC-892A-60949ACB1F6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10486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0" lang="en-US"/>
          </a:p>
        </p:txBody>
      </p:sp>
      <p:sp>
        <p:nvSpPr>
          <p:cNvPr id="10486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1974DF9-AD47-4691-BA21-BBFCE3637A9A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902891" y="4481369"/>
            <a:ext cx="9715500" cy="1385092"/>
          </a:xfrm>
        </p:spPr>
        <p:txBody>
          <a:bodyPr anchor="t">
            <a:normAutofit fontScale="95652"/>
          </a:bodyPr>
          <a:lstStyle>
            <a:lvl1pPr algn="l">
              <a:defRPr b="1" cap="all" sz="4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902891" y="2955832"/>
            <a:ext cx="9715500" cy="1525537"/>
          </a:xfrm>
        </p:spPr>
        <p:txBody>
          <a:bodyPr anchor="b"/>
          <a:lstStyle>
            <a:lvl1pPr indent="0" marL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indent="0" marL="52578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indent="0" marL="105156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57734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210312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6289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315468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68046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420624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699CB88-5E1A-4FAC-892A-60949ACB1F6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0" lang="en-US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1974DF9-AD47-4691-BA21-BBFCE3637A9A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94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627241"/>
            <a:ext cx="5048250" cy="46024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2"/>
          </p:nvPr>
        </p:nvSpPr>
        <p:spPr>
          <a:xfrm>
            <a:off x="5810250" y="1627241"/>
            <a:ext cx="5048250" cy="46024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9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699CB88-5E1A-4FAC-892A-60949ACB1F6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104869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0" lang="en-US"/>
          </a:p>
        </p:txBody>
      </p:sp>
      <p:sp>
        <p:nvSpPr>
          <p:cNvPr id="10486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1974DF9-AD47-4691-BA21-BBFCE3637A9A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0" name="Text Placeholder 2"/>
          <p:cNvSpPr>
            <a:spLocks noGrp="1"/>
          </p:cNvSpPr>
          <p:nvPr>
            <p:ph type="body" idx="1"/>
          </p:nvPr>
        </p:nvSpPr>
        <p:spPr>
          <a:xfrm>
            <a:off x="571500" y="1561054"/>
            <a:ext cx="5050235" cy="650573"/>
          </a:xfrm>
        </p:spPr>
        <p:txBody>
          <a:bodyPr anchor="b"/>
          <a:lstStyle>
            <a:lvl1pPr indent="0" marL="0">
              <a:buNone/>
              <a:defRPr b="1" sz="2800"/>
            </a:lvl1pPr>
            <a:lvl2pPr indent="0" marL="525780">
              <a:buNone/>
              <a:defRPr b="1" sz="2300"/>
            </a:lvl2pPr>
            <a:lvl3pPr indent="0" marL="1051560">
              <a:buNone/>
              <a:defRPr b="1" sz="2100"/>
            </a:lvl3pPr>
            <a:lvl4pPr indent="0" marL="1577340">
              <a:buNone/>
              <a:defRPr b="1" sz="1800"/>
            </a:lvl4pPr>
            <a:lvl5pPr indent="0" marL="2103120">
              <a:buNone/>
              <a:defRPr b="1" sz="1800"/>
            </a:lvl5pPr>
            <a:lvl6pPr indent="0" marL="2628900">
              <a:buNone/>
              <a:defRPr b="1" sz="1800"/>
            </a:lvl6pPr>
            <a:lvl7pPr indent="0" marL="3154680">
              <a:buNone/>
              <a:defRPr b="1" sz="1800"/>
            </a:lvl7pPr>
            <a:lvl8pPr indent="0" marL="3680460">
              <a:buNone/>
              <a:defRPr b="1" sz="1800"/>
            </a:lvl8pPr>
            <a:lvl9pPr indent="0" marL="4206240">
              <a:buNone/>
              <a:defRPr b="1"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01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211626"/>
            <a:ext cx="5050235" cy="401805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06282" y="1561054"/>
            <a:ext cx="5052219" cy="650573"/>
          </a:xfrm>
        </p:spPr>
        <p:txBody>
          <a:bodyPr anchor="b"/>
          <a:lstStyle>
            <a:lvl1pPr indent="0" marL="0">
              <a:buNone/>
              <a:defRPr b="1" sz="2800"/>
            </a:lvl1pPr>
            <a:lvl2pPr indent="0" marL="525780">
              <a:buNone/>
              <a:defRPr b="1" sz="2300"/>
            </a:lvl2pPr>
            <a:lvl3pPr indent="0" marL="1051560">
              <a:buNone/>
              <a:defRPr b="1" sz="2100"/>
            </a:lvl3pPr>
            <a:lvl4pPr indent="0" marL="1577340">
              <a:buNone/>
              <a:defRPr b="1" sz="1800"/>
            </a:lvl4pPr>
            <a:lvl5pPr indent="0" marL="2103120">
              <a:buNone/>
              <a:defRPr b="1" sz="1800"/>
            </a:lvl5pPr>
            <a:lvl6pPr indent="0" marL="2628900">
              <a:buNone/>
              <a:defRPr b="1" sz="1800"/>
            </a:lvl6pPr>
            <a:lvl7pPr indent="0" marL="3154680">
              <a:buNone/>
              <a:defRPr b="1" sz="1800"/>
            </a:lvl7pPr>
            <a:lvl8pPr indent="0" marL="3680460">
              <a:buNone/>
              <a:defRPr b="1" sz="1800"/>
            </a:lvl8pPr>
            <a:lvl9pPr indent="0" marL="4206240">
              <a:buNone/>
              <a:defRPr b="1"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03" name="Content Placeholder 5"/>
          <p:cNvSpPr>
            <a:spLocks noGrp="1"/>
          </p:cNvSpPr>
          <p:nvPr>
            <p:ph sz="quarter" idx="4"/>
          </p:nvPr>
        </p:nvSpPr>
        <p:spPr>
          <a:xfrm>
            <a:off x="5806282" y="2211626"/>
            <a:ext cx="5052219" cy="401805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699CB88-5E1A-4FAC-892A-60949ACB1F6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104870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0" lang="en-US"/>
          </a:p>
        </p:txBody>
      </p:sp>
      <p:sp>
        <p:nvSpPr>
          <p:cNvPr id="104870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1974DF9-AD47-4691-BA21-BBFCE3637A9A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699CB88-5E1A-4FAC-892A-60949ACB1F6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104866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0" lang="en-US"/>
          </a:p>
        </p:txBody>
      </p:sp>
      <p:sp>
        <p:nvSpPr>
          <p:cNvPr id="104866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1974DF9-AD47-4691-BA21-BBFCE3637A9A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699CB88-5E1A-4FAC-892A-60949ACB1F6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104858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0" lang="en-US"/>
          </a:p>
        </p:txBody>
      </p:sp>
      <p:sp>
        <p:nvSpPr>
          <p:cNvPr id="104858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1974DF9-AD47-4691-BA21-BBFCE3637A9A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Title 1"/>
          <p:cNvSpPr>
            <a:spLocks noGrp="1"/>
          </p:cNvSpPr>
          <p:nvPr>
            <p:ph type="title"/>
          </p:nvPr>
        </p:nvSpPr>
        <p:spPr>
          <a:xfrm>
            <a:off x="571501" y="277664"/>
            <a:ext cx="3760391" cy="1181687"/>
          </a:xfrm>
        </p:spPr>
        <p:txBody>
          <a:bodyPr anchor="b"/>
          <a:lstStyle>
            <a:lvl1pPr algn="l">
              <a:defRPr b="1" sz="23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8" name="Content Placeholder 2"/>
          <p:cNvSpPr>
            <a:spLocks noGrp="1"/>
          </p:cNvSpPr>
          <p:nvPr>
            <p:ph idx="1"/>
          </p:nvPr>
        </p:nvSpPr>
        <p:spPr>
          <a:xfrm>
            <a:off x="4468812" y="277665"/>
            <a:ext cx="6389688" cy="5952020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9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1" y="1459351"/>
            <a:ext cx="3760391" cy="4770334"/>
          </a:xfrm>
        </p:spPr>
        <p:txBody>
          <a:bodyPr/>
          <a:lstStyle>
            <a:lvl1pPr indent="0" marL="0">
              <a:buNone/>
              <a:defRPr sz="1600"/>
            </a:lvl1pPr>
            <a:lvl2pPr indent="0" marL="525780">
              <a:buNone/>
              <a:defRPr sz="1400"/>
            </a:lvl2pPr>
            <a:lvl3pPr indent="0" marL="1051560">
              <a:buNone/>
              <a:defRPr sz="1200"/>
            </a:lvl3pPr>
            <a:lvl4pPr indent="0" marL="1577340">
              <a:buNone/>
              <a:defRPr sz="1000"/>
            </a:lvl4pPr>
            <a:lvl5pPr indent="0" marL="2103120">
              <a:buNone/>
              <a:defRPr sz="1000"/>
            </a:lvl5pPr>
            <a:lvl6pPr indent="0" marL="2628900">
              <a:buNone/>
              <a:defRPr sz="1000"/>
            </a:lvl6pPr>
            <a:lvl7pPr indent="0" marL="3154680">
              <a:buNone/>
              <a:defRPr sz="1000"/>
            </a:lvl7pPr>
            <a:lvl8pPr indent="0" marL="3680460">
              <a:buNone/>
              <a:defRPr sz="1000"/>
            </a:lvl8pPr>
            <a:lvl9pPr indent="0" marL="420624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699CB88-5E1A-4FAC-892A-60949ACB1F6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0" lang="en-US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1974DF9-AD47-4691-BA21-BBFCE3637A9A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2240360" y="4881722"/>
            <a:ext cx="6858000" cy="576315"/>
          </a:xfrm>
        </p:spPr>
        <p:txBody>
          <a:bodyPr anchor="b"/>
          <a:lstStyle>
            <a:lvl1pPr algn="l">
              <a:defRPr b="1" sz="23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8" name="Picture Placeholder 2"/>
          <p:cNvSpPr>
            <a:spLocks noGrp="1"/>
          </p:cNvSpPr>
          <p:nvPr>
            <p:ph type="pic" idx="1"/>
          </p:nvPr>
        </p:nvSpPr>
        <p:spPr>
          <a:xfrm>
            <a:off x="2240360" y="623130"/>
            <a:ext cx="6858000" cy="4184333"/>
          </a:xfrm>
        </p:spPr>
        <p:txBody>
          <a:bodyPr/>
          <a:lstStyle>
            <a:lvl1pPr indent="0" marL="0">
              <a:buNone/>
              <a:defRPr sz="3700"/>
            </a:lvl1pPr>
            <a:lvl2pPr indent="0" marL="525780">
              <a:buNone/>
              <a:defRPr sz="3200"/>
            </a:lvl2pPr>
            <a:lvl3pPr indent="0" marL="1051560">
              <a:buNone/>
              <a:defRPr sz="2800"/>
            </a:lvl3pPr>
            <a:lvl4pPr indent="0" marL="1577340">
              <a:buNone/>
              <a:defRPr sz="2300"/>
            </a:lvl4pPr>
            <a:lvl5pPr indent="0" marL="2103120">
              <a:buNone/>
              <a:defRPr sz="2300"/>
            </a:lvl5pPr>
            <a:lvl6pPr indent="0" marL="2628900">
              <a:buNone/>
              <a:defRPr sz="2300"/>
            </a:lvl6pPr>
            <a:lvl7pPr indent="0" marL="3154680">
              <a:buNone/>
              <a:defRPr sz="2300"/>
            </a:lvl7pPr>
            <a:lvl8pPr indent="0" marL="3680460">
              <a:buNone/>
              <a:defRPr sz="2300"/>
            </a:lvl8pPr>
            <a:lvl9pPr indent="0" marL="4206240">
              <a:buNone/>
              <a:defRPr sz="2300"/>
            </a:lvl9pPr>
          </a:lstStyle>
          <a:p>
            <a:endParaRPr lang="en-US"/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0360" y="5458036"/>
            <a:ext cx="6858000" cy="818463"/>
          </a:xfrm>
        </p:spPr>
        <p:txBody>
          <a:bodyPr/>
          <a:lstStyle>
            <a:lvl1pPr indent="0" marL="0">
              <a:buNone/>
              <a:defRPr sz="1600"/>
            </a:lvl1pPr>
            <a:lvl2pPr indent="0" marL="525780">
              <a:buNone/>
              <a:defRPr sz="1400"/>
            </a:lvl2pPr>
            <a:lvl3pPr indent="0" marL="1051560">
              <a:buNone/>
              <a:defRPr sz="1200"/>
            </a:lvl3pPr>
            <a:lvl4pPr indent="0" marL="1577340">
              <a:buNone/>
              <a:defRPr sz="1000"/>
            </a:lvl4pPr>
            <a:lvl5pPr indent="0" marL="2103120">
              <a:buNone/>
              <a:defRPr sz="1000"/>
            </a:lvl5pPr>
            <a:lvl6pPr indent="0" marL="2628900">
              <a:buNone/>
              <a:defRPr sz="1000"/>
            </a:lvl6pPr>
            <a:lvl7pPr indent="0" marL="3154680">
              <a:buNone/>
              <a:defRPr sz="1000"/>
            </a:lvl7pPr>
            <a:lvl8pPr indent="0" marL="3680460">
              <a:buNone/>
              <a:defRPr sz="1000"/>
            </a:lvl8pPr>
            <a:lvl9pPr indent="0" marL="420624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699CB88-5E1A-4FAC-892A-60949ACB1F6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kumimoji="0" lang="en-US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1974DF9-AD47-4691-BA21-BBFCE3637A9A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71500" y="279279"/>
            <a:ext cx="10287000" cy="1162315"/>
          </a:xfrm>
          <a:prstGeom prst="rect"/>
        </p:spPr>
        <p:txBody>
          <a:bodyPr anchor="ctr" bIns="52578" lIns="105156" rIns="105156" rtlCol="0" tIns="52578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71500" y="1627241"/>
            <a:ext cx="10287000" cy="4602444"/>
          </a:xfrm>
          <a:prstGeom prst="rect"/>
        </p:spPr>
        <p:txBody>
          <a:bodyPr bIns="52578" lIns="105156" rIns="105156" rtlCol="0" tIns="52578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" y="6463761"/>
            <a:ext cx="2667000" cy="371295"/>
          </a:xfrm>
          <a:prstGeom prst="rect"/>
        </p:spPr>
        <p:txBody>
          <a:bodyPr anchor="ctr" bIns="52578" lIns="105156" rIns="105156" rtlCol="0" tIns="52578" vert="horz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9CB88-5E1A-4FAC-892A-60949ACB1F6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5250" y="6463761"/>
            <a:ext cx="3619500" cy="371295"/>
          </a:xfrm>
          <a:prstGeom prst="rect"/>
        </p:spPr>
        <p:txBody>
          <a:bodyPr anchor="ctr" bIns="52578" lIns="105156" rIns="105156" rtlCol="0" tIns="52578" vert="horz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1500" y="6463761"/>
            <a:ext cx="2667000" cy="371295"/>
          </a:xfrm>
          <a:prstGeom prst="rect"/>
        </p:spPr>
        <p:txBody>
          <a:bodyPr anchor="ctr" bIns="52578" lIns="105156" rIns="105156" rtlCol="0" tIns="52578" vert="horz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txStyles>
    <p:titleStyle>
      <a:lvl1pPr algn="ctr" defTabSz="1051560" eaLnBrk="1" hangingPunct="1" latinLnBrk="0" rtl="0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1051560" eaLnBrk="1" hangingPunct="1" indent="-394335" latinLnBrk="0" marL="394335" rtl="0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1051560" eaLnBrk="1" hangingPunct="1" indent="-328613" latinLnBrk="0" marL="854393" rtl="0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1051560" eaLnBrk="1" hangingPunct="1" indent="-262890" latinLnBrk="0" marL="1314450" rtl="0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1051560" eaLnBrk="1" hangingPunct="1" indent="-262890" latinLnBrk="0" marL="1840230" rtl="0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1051560" eaLnBrk="1" hangingPunct="1" indent="-262890" latinLnBrk="0" marL="2366010" rtl="0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1051560" eaLnBrk="1" hangingPunct="1" indent="-262890" latinLnBrk="0" marL="2891790" rtl="0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1051560" eaLnBrk="1" hangingPunct="1" indent="-262890" latinLnBrk="0" marL="3417570" rtl="0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1051560" eaLnBrk="1" hangingPunct="1" indent="-262890" latinLnBrk="0" marL="3943350" rtl="0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1051560" eaLnBrk="1" hangingPunct="1" indent="-262890" latinLnBrk="0" marL="4469130" rtl="0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1051560" eaLnBrk="1" hangingPunct="1" latinLnBrk="0" marL="0" rtl="0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1051560" eaLnBrk="1" hangingPunct="1" latinLnBrk="0" marL="525780" rtl="0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1051560" eaLnBrk="1" hangingPunct="1" latinLnBrk="0" marL="1051560" rtl="0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1051560" eaLnBrk="1" hangingPunct="1" latinLnBrk="0" marL="1577340" rtl="0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1051560" eaLnBrk="1" hangingPunct="1" latinLnBrk="0" marL="2103120" rtl="0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1051560" eaLnBrk="1" hangingPunct="1" latinLnBrk="0" marL="2628900" rtl="0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1051560" eaLnBrk="1" hangingPunct="1" latinLnBrk="0" marL="3154680" rtl="0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1051560" eaLnBrk="1" hangingPunct="1" latinLnBrk="0" marL="3680460" rtl="0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1051560" eaLnBrk="1" hangingPunct="1" latinLnBrk="0" marL="4206240" rtl="0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jpeg"/><Relationship Id="rId6" Type="http://schemas.openxmlformats.org/officeDocument/2006/relationships/image" Target="../media/image27.png"/><Relationship Id="rId7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image" Target="../media/image29.jpeg"/><Relationship Id="rId3" Type="http://schemas.openxmlformats.org/officeDocument/2006/relationships/slideLayout" Target="../slideLayouts/slideLayout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1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099371" y="50864"/>
            <a:ext cx="3609419" cy="6671235"/>
          </a:xfrm>
          <a:prstGeom prst="rect"/>
        </p:spPr>
      </p:pic>
      <p:sp>
        <p:nvSpPr>
          <p:cNvPr id="1048616" name="textbox 4"/>
          <p:cNvSpPr/>
          <p:nvPr/>
        </p:nvSpPr>
        <p:spPr>
          <a:xfrm>
            <a:off x="460609" y="2845943"/>
            <a:ext cx="5412104" cy="1341754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3341"/>
              </a:lnSpc>
            </a:pPr>
            <a:endParaRPr altLang="x-none" dirty="0" sz="100" lang="x-none">
              <a:latin typeface="Times New Roman" pitchFamily="18" charset="0"/>
              <a:cs typeface="Times New Roman" pitchFamily="18" charset="0"/>
            </a:endParaRPr>
          </a:p>
          <a:p>
            <a:pPr algn="r" eaLnBrk="0">
              <a:lnSpc>
                <a:spcPts val="4883"/>
              </a:lnSpc>
            </a:pPr>
            <a:r>
              <a:rPr dirty="0" sz="3300" kern="0" spc="-81">
                <a:latin typeface="Times New Roman" pitchFamily="18" charset="0"/>
                <a:ea typeface="Arial"/>
                <a:cs typeface="Times New Roman" pitchFamily="18" charset="0"/>
              </a:rPr>
              <a:t>[</a:t>
            </a:r>
            <a:r>
              <a:rPr dirty="0" sz="3300" kern="0" spc="-70">
                <a:latin typeface="Times New Roman" pitchFamily="18" charset="0"/>
                <a:ea typeface="Arial"/>
                <a:cs typeface="Times New Roman" pitchFamily="18" charset="0"/>
              </a:rPr>
              <a:t>MD</a:t>
            </a:r>
            <a:r>
              <a:rPr dirty="0" sz="3300" kern="0" spc="-81">
                <a:latin typeface="Times New Roman" pitchFamily="18" charset="0"/>
                <a:ea typeface="Arial"/>
                <a:cs typeface="Times New Roman" pitchFamily="18" charset="0"/>
              </a:rPr>
              <a:t>.</a:t>
            </a:r>
            <a:r>
              <a:rPr dirty="0" sz="3300" kern="0" spc="400"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3300" kern="0" spc="-70">
                <a:latin typeface="Times New Roman" pitchFamily="18" charset="0"/>
                <a:ea typeface="Arial"/>
                <a:cs typeface="Times New Roman" pitchFamily="18" charset="0"/>
              </a:rPr>
              <a:t>ABUBAKKO</a:t>
            </a:r>
            <a:r>
              <a:rPr dirty="0" sz="3300" kern="0" spc="-81">
                <a:latin typeface="Times New Roman" pitchFamily="18" charset="0"/>
                <a:ea typeface="Arial"/>
                <a:cs typeface="Times New Roman" pitchFamily="18" charset="0"/>
              </a:rPr>
              <a:t>R</a:t>
            </a:r>
            <a:r>
              <a:rPr dirty="0" sz="3300" kern="0" spc="509"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3300" kern="0" spc="-81">
                <a:latin typeface="Times New Roman" pitchFamily="18" charset="0"/>
                <a:ea typeface="Arial"/>
                <a:cs typeface="Times New Roman" pitchFamily="18" charset="0"/>
              </a:rPr>
              <a:t>SIDDIK]</a:t>
            </a:r>
            <a:endParaRPr altLang="x-none" dirty="0" sz="3300" lang="x-none">
              <a:latin typeface="Times New Roman" pitchFamily="18" charset="0"/>
              <a:cs typeface="Times New Roman" pitchFamily="18" charset="0"/>
            </a:endParaRPr>
          </a:p>
          <a:p>
            <a:pPr algn="l" eaLnBrk="0" rtl="0">
              <a:lnSpc>
                <a:spcPct val="105000"/>
              </a:lnSpc>
            </a:pPr>
            <a:endParaRPr altLang="x-none" dirty="0" sz="1000" lang="x-none">
              <a:latin typeface="Times New Roman" pitchFamily="18" charset="0"/>
              <a:cs typeface="Times New Roman" pitchFamily="18" charset="0"/>
            </a:endParaRPr>
          </a:p>
          <a:p>
            <a:pPr algn="l" eaLnBrk="0" rtl="0">
              <a:lnSpc>
                <a:spcPct val="105000"/>
              </a:lnSpc>
            </a:pPr>
            <a:endParaRPr altLang="x-none" dirty="0" sz="1000" lang="x-none">
              <a:latin typeface="Times New Roman" pitchFamily="18" charset="0"/>
              <a:cs typeface="Times New Roman" pitchFamily="18" charset="0"/>
            </a:endParaRPr>
          </a:p>
          <a:p>
            <a:pPr algn="l" eaLnBrk="0" rtl="0">
              <a:lnSpc>
                <a:spcPct val="113000"/>
              </a:lnSpc>
            </a:pPr>
            <a:endParaRPr altLang="x-none" dirty="0" sz="300" lang="x-none">
              <a:latin typeface="Times New Roman" pitchFamily="18" charset="0"/>
              <a:cs typeface="Times New Roman" pitchFamily="18" charset="0"/>
            </a:endParaRPr>
          </a:p>
          <a:p>
            <a:pPr eaLnBrk="0" marL="693528">
              <a:lnSpc>
                <a:spcPct val="86000"/>
              </a:lnSpc>
              <a:spcBef>
                <a:spcPts val="3"/>
              </a:spcBef>
              <a:tabLst>
                <a:tab algn="l" pos="795050"/>
              </a:tabLst>
            </a:pPr>
            <a:r>
              <a:rPr dirty="0" kern="0">
                <a:latin typeface="Times New Roman" pitchFamily="18" charset="0"/>
                <a:ea typeface="Arial"/>
                <a:cs typeface="Times New Roman" pitchFamily="18" charset="0"/>
              </a:rPr>
              <a:t>	</a:t>
            </a:r>
            <a:r>
              <a:rPr dirty="0" kern="0" spc="70">
                <a:latin typeface="Times New Roman" pitchFamily="18" charset="0"/>
                <a:ea typeface="Arial"/>
                <a:cs typeface="Times New Roman" pitchFamily="18" charset="0"/>
              </a:rPr>
              <a:t>By</a:t>
            </a:r>
            <a:r>
              <a:rPr dirty="0" kern="0" spc="380"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kern="0" spc="70">
                <a:latin typeface="Times New Roman" pitchFamily="18" charset="0"/>
                <a:ea typeface="Arial"/>
                <a:cs typeface="Times New Roman" pitchFamily="18" charset="0"/>
              </a:rPr>
              <a:t>Md</a:t>
            </a:r>
            <a:r>
              <a:rPr dirty="0" kern="0" spc="240"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kern="0" spc="70">
                <a:latin typeface="Times New Roman" pitchFamily="18" charset="0"/>
                <a:ea typeface="Arial"/>
                <a:cs typeface="Times New Roman" pitchFamily="18" charset="0"/>
              </a:rPr>
              <a:t>Abubakkor</a:t>
            </a:r>
            <a:r>
              <a:rPr dirty="0" kern="0" spc="300"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kern="0" spc="70">
                <a:latin typeface="Times New Roman" pitchFamily="18" charset="0"/>
                <a:ea typeface="Arial"/>
                <a:cs typeface="Times New Roman" pitchFamily="18" charset="0"/>
              </a:rPr>
              <a:t>Siddi</a:t>
            </a:r>
            <a:r>
              <a:rPr dirty="0" kern="0" spc="60">
                <a:latin typeface="Times New Roman" pitchFamily="18" charset="0"/>
                <a:ea typeface="Arial"/>
                <a:cs typeface="Times New Roman" pitchFamily="18" charset="0"/>
              </a:rPr>
              <a:t>k</a:t>
            </a:r>
            <a:endParaRPr altLang="x-none" dirty="0" lang="x-non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64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473306" y="3687852"/>
            <a:ext cx="681923" cy="479790"/>
          </a:xfrm>
          <a:prstGeom prst="rect"/>
        </p:spPr>
      </p:pic>
      <p:sp>
        <p:nvSpPr>
          <p:cNvPr id="1048617" name="TextBox 7"/>
          <p:cNvSpPr txBox="1"/>
          <p:nvPr/>
        </p:nvSpPr>
        <p:spPr>
          <a:xfrm>
            <a:off x="1152969" y="1179443"/>
            <a:ext cx="5173072" cy="646258"/>
          </a:xfrm>
          <a:prstGeom prst="rect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bIns="45684" lIns="91371" rIns="91371" rtlCol="0" tIns="45684" wrap="none">
            <a:spAutoFit/>
          </a:bodyPr>
          <a:p>
            <a:r>
              <a:rPr b="1" dirty="0" sz="36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My Name and Biography</a:t>
            </a:r>
            <a:endParaRPr b="1" dirty="0" sz="3600" lang="en-US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8" name="Slide Number Placeholder 114"/>
          <p:cNvSpPr txBox="1"/>
          <p:nvPr/>
        </p:nvSpPr>
        <p:spPr>
          <a:xfrm>
            <a:off x="10236502" y="6608763"/>
            <a:ext cx="944576" cy="365125"/>
          </a:xfrm>
          <a:prstGeom prst="rect"/>
        </p:spPr>
        <p:txBody>
          <a:bodyPr/>
          <a:p>
            <a:pPr algn="l" defTabSz="913705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cap="none" sz="14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Page 0</a:t>
            </a:r>
            <a:fld id="{F4D6F5BC-20F0-430F-85EA-3DE30F119EFB}" type="slidenum">
              <a:rPr baseline="0" cap="none" sz="14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pPr algn="l" defTabSz="913705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</a:t>
            </a:fld>
            <a:endParaRPr baseline="0" cap="none" dirty="0" sz="14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split dir="out" orient="ver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"/>
          <p:cNvSpPr/>
          <p:nvPr/>
        </p:nvSpPr>
        <p:spPr>
          <a:xfrm flipH="1">
            <a:off x="0" y="0"/>
            <a:ext cx="4270755" cy="6959091"/>
          </a:xfrm>
          <a:prstGeom prst="rect"/>
          <a:solidFill>
            <a:srgbClr val="C0C0C0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en-GB"/>
          </a:p>
        </p:txBody>
      </p:sp>
      <p:sp>
        <p:nvSpPr>
          <p:cNvPr id="1048589" name=""/>
          <p:cNvSpPr txBox="1"/>
          <p:nvPr/>
        </p:nvSpPr>
        <p:spPr>
          <a:xfrm>
            <a:off x="0" y="503114"/>
            <a:ext cx="4447557" cy="624839"/>
          </a:xfrm>
          <a:prstGeom prst="rect"/>
        </p:spPr>
        <p:txBody>
          <a:bodyPr rtlCol="0" wrap="square">
            <a:spAutoFit/>
          </a:bodyPr>
          <a:p>
            <a:r>
              <a:rPr b="1" sz="3600" i="0" lang="en-US" u="none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b="1" sz="3600" i="0" lang="en-US" u="none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b="1" sz="3600" i="0" lang="en-US" u="none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</a:t>
            </a:r>
            <a:r>
              <a:rPr b="1" sz="3600" i="0" lang="en-US" u="none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b="1" sz="3600" i="0" lang="en-US" u="none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al </a:t>
            </a:r>
            <a:r>
              <a:rPr b="1" sz="3600" i="0" lang="en-US" u="none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media </a:t>
            </a:r>
            <a:r>
              <a:rPr b="1" sz="3600" i="0" lang="en-US" u="none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b="1" sz="3600" i="0" lang="en-US" u="none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b="1" sz="3600" i="0" lang="en-US" u="none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b="1" sz="3600" i="0" lang="en-US" u="none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f</a:t>
            </a:r>
            <a:r>
              <a:rPr b="1" sz="3600" i="0" lang="en-US" u="none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b="1" sz="3600" i="0" lang="en-US" u="none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le</a:t>
            </a:r>
            <a:endParaRPr b="1" sz="3600" i="0" lang="en-GB" u="none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590" name=""/>
          <p:cNvSpPr txBox="1"/>
          <p:nvPr/>
        </p:nvSpPr>
        <p:spPr>
          <a:xfrm>
            <a:off x="673034" y="2524748"/>
            <a:ext cx="3309429" cy="1348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ave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ial </a:t>
            </a:r>
            <a:r>
              <a:rPr sz="2800" lang="en-US">
                <a:solidFill>
                  <a:srgbClr val="000000"/>
                </a:solidFill>
              </a:rPr>
              <a:t>media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iles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this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591" name=""/>
          <p:cNvSpPr/>
          <p:nvPr/>
        </p:nvSpPr>
        <p:spPr>
          <a:xfrm>
            <a:off x="4480308" y="155275"/>
            <a:ext cx="926960" cy="926960"/>
          </a:xfrm>
          <a:prstGeom prst="ellipse"/>
          <a:solidFill>
            <a:srgbClr val="993300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r>
              <a:rPr sz="3600" lang="en-US">
                <a:solidFill>
                  <a:srgbClr val="FFFFFF"/>
                </a:solidFill>
              </a:rPr>
              <a:t>1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1048592" name=""/>
          <p:cNvSpPr/>
          <p:nvPr/>
        </p:nvSpPr>
        <p:spPr>
          <a:xfrm>
            <a:off x="4480308" y="1325652"/>
            <a:ext cx="926960" cy="926960"/>
          </a:xfrm>
          <a:prstGeom prst="ellipse"/>
          <a:solidFill>
            <a:srgbClr val="993300"/>
          </a:solidFill>
          <a:ln w="25400">
            <a:noFill/>
            <a:prstDash val="solid"/>
          </a:ln>
        </p:spPr>
        <p:txBody>
          <a:bodyPr anchor="ctr"/>
          <a:lstStyle>
            <a:defPPr>
              <a:defRPr lang="zh-CN"/>
            </a:defPPr>
            <a:lvl1pPr algn="l" defTabSz="913705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3705" eaLnBrk="1" hangingPunct="1" latinLnBrk="0" marL="456854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3705" eaLnBrk="1" hangingPunct="1" latinLnBrk="0" marL="913705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3705" eaLnBrk="1" hangingPunct="1" latinLnBrk="0" marL="1370556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3705" eaLnBrk="1" hangingPunct="1" latinLnBrk="0" marL="1827411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3705" eaLnBrk="1" hangingPunct="1" latinLnBrk="0" marL="2284263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3705" eaLnBrk="1" hangingPunct="1" latinLnBrk="0" marL="2741116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3705" eaLnBrk="1" hangingPunct="1" latinLnBrk="0" marL="3197969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3705" eaLnBrk="1" hangingPunct="1" latinLnBrk="0" marL="3654821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3600" lang="en-US">
                <a:solidFill>
                  <a:srgbClr val="FFFFFF"/>
                </a:solidFill>
              </a:rPr>
              <a:t>2</a:t>
            </a:r>
            <a:endParaRPr sz="3600" lang="en-GB">
              <a:solidFill>
                <a:srgbClr val="FFFFFF"/>
              </a:solidFill>
            </a:endParaRPr>
          </a:p>
        </p:txBody>
      </p:sp>
      <p:sp>
        <p:nvSpPr>
          <p:cNvPr id="1048593" name=""/>
          <p:cNvSpPr/>
          <p:nvPr/>
        </p:nvSpPr>
        <p:spPr>
          <a:xfrm>
            <a:off x="4480308" y="4747659"/>
            <a:ext cx="926960" cy="926960"/>
          </a:xfrm>
          <a:prstGeom prst="ellipse"/>
          <a:solidFill>
            <a:srgbClr val="993300"/>
          </a:solidFill>
          <a:ln w="25400">
            <a:solidFill>
              <a:srgbClr val="666666"/>
            </a:solidFill>
          </a:ln>
        </p:spPr>
        <p:txBody>
          <a:bodyPr anchor="ctr"/>
          <a:lstStyle>
            <a:defPPr>
              <a:defRPr lang="zh-CN"/>
            </a:defPPr>
            <a:lvl1pPr algn="l" defTabSz="913705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3705" eaLnBrk="1" hangingPunct="1" latinLnBrk="0" marL="456854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3705" eaLnBrk="1" hangingPunct="1" latinLnBrk="0" marL="913705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3705" eaLnBrk="1" hangingPunct="1" latinLnBrk="0" marL="1370556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3705" eaLnBrk="1" hangingPunct="1" latinLnBrk="0" marL="1827411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3705" eaLnBrk="1" hangingPunct="1" latinLnBrk="0" marL="2284263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3705" eaLnBrk="1" hangingPunct="1" latinLnBrk="0" marL="2741116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3705" eaLnBrk="1" hangingPunct="1" latinLnBrk="0" marL="3197969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3705" eaLnBrk="1" hangingPunct="1" latinLnBrk="0" marL="3654821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3600" lang="en-US">
                <a:solidFill>
                  <a:srgbClr val="FFFFFF"/>
                </a:solidFill>
              </a:rPr>
              <a:t>5</a:t>
            </a:r>
            <a:endParaRPr sz="3600" lang="en-GB">
              <a:solidFill>
                <a:srgbClr val="FFFFFF"/>
              </a:solidFill>
            </a:endParaRPr>
          </a:p>
        </p:txBody>
      </p:sp>
      <p:sp>
        <p:nvSpPr>
          <p:cNvPr id="1048594" name=""/>
          <p:cNvSpPr/>
          <p:nvPr/>
        </p:nvSpPr>
        <p:spPr>
          <a:xfrm>
            <a:off x="4480308" y="2451467"/>
            <a:ext cx="926960" cy="926960"/>
          </a:xfrm>
          <a:prstGeom prst="ellipse"/>
          <a:solidFill>
            <a:srgbClr val="993300"/>
          </a:solidFill>
          <a:ln w="25400">
            <a:solidFill>
              <a:srgbClr val="666666"/>
            </a:solidFill>
          </a:ln>
        </p:spPr>
        <p:txBody>
          <a:bodyPr anchor="ctr"/>
          <a:lstStyle>
            <a:defPPr>
              <a:defRPr lang="zh-CN"/>
            </a:defPPr>
            <a:lvl1pPr algn="l" defTabSz="913705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3705" eaLnBrk="1" hangingPunct="1" latinLnBrk="0" marL="456854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3705" eaLnBrk="1" hangingPunct="1" latinLnBrk="0" marL="913705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3705" eaLnBrk="1" hangingPunct="1" latinLnBrk="0" marL="1370556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3705" eaLnBrk="1" hangingPunct="1" latinLnBrk="0" marL="1827411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3705" eaLnBrk="1" hangingPunct="1" latinLnBrk="0" marL="2284263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3705" eaLnBrk="1" hangingPunct="1" latinLnBrk="0" marL="2741116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3705" eaLnBrk="1" hangingPunct="1" latinLnBrk="0" marL="3197969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3705" eaLnBrk="1" hangingPunct="1" latinLnBrk="0" marL="3654821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3600" lang="en-US">
                <a:solidFill>
                  <a:srgbClr val="FFFFFF"/>
                </a:solidFill>
              </a:rPr>
              <a:t>3</a:t>
            </a:r>
            <a:endParaRPr sz="3600" lang="en-GB">
              <a:solidFill>
                <a:srgbClr val="FFFFFF"/>
              </a:solidFill>
            </a:endParaRPr>
          </a:p>
        </p:txBody>
      </p:sp>
      <p:sp>
        <p:nvSpPr>
          <p:cNvPr id="1048595" name=""/>
          <p:cNvSpPr/>
          <p:nvPr/>
        </p:nvSpPr>
        <p:spPr>
          <a:xfrm>
            <a:off x="4480308" y="3635036"/>
            <a:ext cx="926960" cy="926960"/>
          </a:xfrm>
          <a:prstGeom prst="ellipse"/>
          <a:solidFill>
            <a:srgbClr val="993300"/>
          </a:solidFill>
          <a:ln w="25400">
            <a:solidFill>
              <a:srgbClr val="666666"/>
            </a:solidFill>
          </a:ln>
        </p:spPr>
        <p:txBody>
          <a:bodyPr anchor="ctr"/>
          <a:lstStyle>
            <a:defPPr>
              <a:defRPr lang="zh-CN"/>
            </a:defPPr>
            <a:lvl1pPr algn="l" defTabSz="913705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3705" eaLnBrk="1" hangingPunct="1" latinLnBrk="0" marL="456854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3705" eaLnBrk="1" hangingPunct="1" latinLnBrk="0" marL="913705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3705" eaLnBrk="1" hangingPunct="1" latinLnBrk="0" marL="1370556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3705" eaLnBrk="1" hangingPunct="1" latinLnBrk="0" marL="1827411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3705" eaLnBrk="1" hangingPunct="1" latinLnBrk="0" marL="2284263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3705" eaLnBrk="1" hangingPunct="1" latinLnBrk="0" marL="2741116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3705" eaLnBrk="1" hangingPunct="1" latinLnBrk="0" marL="3197969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3705" eaLnBrk="1" hangingPunct="1" latinLnBrk="0" marL="3654821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3600" lang="en-US">
                <a:solidFill>
                  <a:srgbClr val="FFFFFF"/>
                </a:solidFill>
              </a:rPr>
              <a:t>4</a:t>
            </a:r>
            <a:endParaRPr sz="3600" lang="en-GB">
              <a:solidFill>
                <a:srgbClr val="FFFFFF"/>
              </a:solidFill>
            </a:endParaRPr>
          </a:p>
        </p:txBody>
      </p:sp>
      <p:sp>
        <p:nvSpPr>
          <p:cNvPr id="1048596" name=""/>
          <p:cNvSpPr/>
          <p:nvPr/>
        </p:nvSpPr>
        <p:spPr>
          <a:xfrm>
            <a:off x="4480308" y="5860282"/>
            <a:ext cx="926960" cy="926960"/>
          </a:xfrm>
          <a:prstGeom prst="ellipse"/>
          <a:solidFill>
            <a:srgbClr val="993300"/>
          </a:solidFill>
          <a:ln w="25400">
            <a:solidFill>
              <a:srgbClr val="666666"/>
            </a:solidFill>
          </a:ln>
        </p:spPr>
        <p:txBody>
          <a:bodyPr anchor="ctr"/>
          <a:lstStyle>
            <a:defPPr>
              <a:defRPr lang="zh-CN"/>
            </a:defPPr>
            <a:lvl1pPr algn="l" defTabSz="913705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3705" eaLnBrk="1" hangingPunct="1" latinLnBrk="0" marL="456854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3705" eaLnBrk="1" hangingPunct="1" latinLnBrk="0" marL="913705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3705" eaLnBrk="1" hangingPunct="1" latinLnBrk="0" marL="1370556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3705" eaLnBrk="1" hangingPunct="1" latinLnBrk="0" marL="1827411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3705" eaLnBrk="1" hangingPunct="1" latinLnBrk="0" marL="2284263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3705" eaLnBrk="1" hangingPunct="1" latinLnBrk="0" marL="2741116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3705" eaLnBrk="1" hangingPunct="1" latinLnBrk="0" marL="3197969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3705" eaLnBrk="1" hangingPunct="1" latinLnBrk="0" marL="3654821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3600" lang="en-US">
                <a:solidFill>
                  <a:srgbClr val="FFFFFF"/>
                </a:solidFill>
              </a:rPr>
              <a:t>6</a:t>
            </a:r>
            <a:endParaRPr sz="3600" lang="en-GB">
              <a:solidFill>
                <a:srgbClr val="FFFFFF"/>
              </a:solidFill>
            </a:endParaRPr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638761" y="2451467"/>
            <a:ext cx="883407" cy="887965"/>
          </a:xfrm>
          <a:prstGeom prst="rect"/>
        </p:spPr>
      </p:pic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5613412" y="155274"/>
            <a:ext cx="867957" cy="870858"/>
          </a:xfrm>
          <a:prstGeom prst="rect"/>
        </p:spPr>
      </p:pic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5638761" y="1407188"/>
            <a:ext cx="842607" cy="845424"/>
          </a:xfrm>
          <a:prstGeom prst="rect"/>
        </p:spPr>
      </p:pic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5543412" y="3538287"/>
            <a:ext cx="1074102" cy="1077693"/>
          </a:xfrm>
          <a:prstGeom prst="rect"/>
        </p:spPr>
      </p:pic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 rot="0">
            <a:off x="5638760" y="4747658"/>
            <a:ext cx="814573" cy="817296"/>
          </a:xfrm>
          <a:prstGeom prst="rect"/>
        </p:spPr>
      </p:pic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 rot="0">
            <a:off x="5465064" y="5674619"/>
            <a:ext cx="1189999" cy="1193976"/>
          </a:xfrm>
          <a:prstGeom prst="rect"/>
        </p:spPr>
      </p:pic>
      <p:sp>
        <p:nvSpPr>
          <p:cNvPr id="1048597" name=""/>
          <p:cNvSpPr txBox="1"/>
          <p:nvPr/>
        </p:nvSpPr>
        <p:spPr>
          <a:xfrm>
            <a:off x="6453333" y="411633"/>
            <a:ext cx="4734463" cy="358140"/>
          </a:xfrm>
          <a:prstGeom prst="rect"/>
        </p:spPr>
        <p:txBody>
          <a:bodyPr rtlCol="0" wrap="square">
            <a:spAutoFit/>
          </a:bodyPr>
          <a:p>
            <a:r>
              <a:rPr sz="1800" lang="en-US">
                <a:solidFill>
                  <a:srgbClr val="00B050"/>
                </a:solidFill>
              </a:rPr>
              <a:t>Https:</a:t>
            </a:r>
            <a:r>
              <a:rPr sz="1800" lang="en-US">
                <a:solidFill>
                  <a:srgbClr val="00B050"/>
                </a:solidFill>
              </a:rPr>
              <a:t>/</a:t>
            </a:r>
            <a:r>
              <a:rPr sz="1800" lang="en-US">
                <a:solidFill>
                  <a:srgbClr val="00B050"/>
                </a:solidFill>
              </a:rPr>
              <a:t>/</a:t>
            </a:r>
            <a:r>
              <a:rPr sz="1800" lang="en-US">
                <a:solidFill>
                  <a:srgbClr val="00B050"/>
                </a:solidFill>
              </a:rPr>
              <a:t>w</a:t>
            </a:r>
            <a:r>
              <a:rPr sz="1800" lang="en-US">
                <a:solidFill>
                  <a:srgbClr val="00B050"/>
                </a:solidFill>
              </a:rPr>
              <a:t>w</a:t>
            </a:r>
            <a:r>
              <a:rPr sz="1800" lang="en-US">
                <a:solidFill>
                  <a:srgbClr val="00B050"/>
                </a:solidFill>
              </a:rPr>
              <a:t>w</a:t>
            </a:r>
            <a:r>
              <a:rPr sz="1800" lang="en-US">
                <a:solidFill>
                  <a:srgbClr val="00B050"/>
                </a:solidFill>
              </a:rPr>
              <a:t>.</a:t>
            </a:r>
            <a:r>
              <a:rPr sz="1800" lang="en-US">
                <a:solidFill>
                  <a:srgbClr val="00B050"/>
                </a:solidFill>
              </a:rPr>
              <a:t>f</a:t>
            </a:r>
            <a:r>
              <a:rPr sz="1800" lang="en-US">
                <a:solidFill>
                  <a:srgbClr val="00B050"/>
                </a:solidFill>
              </a:rPr>
              <a:t>a</a:t>
            </a:r>
            <a:r>
              <a:rPr sz="1800" lang="en-US">
                <a:solidFill>
                  <a:srgbClr val="00B050"/>
                </a:solidFill>
              </a:rPr>
              <a:t>c</a:t>
            </a:r>
            <a:r>
              <a:rPr sz="1800" lang="en-US">
                <a:solidFill>
                  <a:srgbClr val="00B050"/>
                </a:solidFill>
              </a:rPr>
              <a:t>e</a:t>
            </a:r>
            <a:r>
              <a:rPr sz="1800" lang="en-US">
                <a:solidFill>
                  <a:srgbClr val="00B050"/>
                </a:solidFill>
              </a:rPr>
              <a:t>b</a:t>
            </a:r>
            <a:r>
              <a:rPr sz="1800" lang="en-US">
                <a:solidFill>
                  <a:srgbClr val="00B050"/>
                </a:solidFill>
              </a:rPr>
              <a:t>o</a:t>
            </a:r>
            <a:r>
              <a:rPr sz="1800" lang="en-US">
                <a:solidFill>
                  <a:srgbClr val="00B050"/>
                </a:solidFill>
              </a:rPr>
              <a:t>o</a:t>
            </a:r>
            <a:r>
              <a:rPr sz="1800" lang="en-US">
                <a:solidFill>
                  <a:srgbClr val="00B050"/>
                </a:solidFill>
              </a:rPr>
              <a:t>k</a:t>
            </a:r>
            <a:r>
              <a:rPr sz="1800" lang="en-US">
                <a:solidFill>
                  <a:srgbClr val="00B050"/>
                </a:solidFill>
              </a:rPr>
              <a:t>.</a:t>
            </a:r>
            <a:r>
              <a:rPr sz="1800" lang="en-US">
                <a:solidFill>
                  <a:srgbClr val="00B050"/>
                </a:solidFill>
              </a:rPr>
              <a:t>c</a:t>
            </a:r>
            <a:r>
              <a:rPr sz="1800" lang="en-US">
                <a:solidFill>
                  <a:srgbClr val="00B050"/>
                </a:solidFill>
              </a:rPr>
              <a:t>o</a:t>
            </a:r>
            <a:r>
              <a:rPr sz="1800" lang="en-US">
                <a:solidFill>
                  <a:srgbClr val="00B050"/>
                </a:solidFill>
              </a:rPr>
              <a:t>m</a:t>
            </a:r>
            <a:r>
              <a:rPr sz="1800" lang="en-US">
                <a:solidFill>
                  <a:srgbClr val="00B050"/>
                </a:solidFill>
              </a:rPr>
              <a:t>/</a:t>
            </a:r>
            <a:r>
              <a:rPr sz="1800" lang="en-US">
                <a:solidFill>
                  <a:srgbClr val="00B050"/>
                </a:solidFill>
              </a:rPr>
              <a:t>a</a:t>
            </a:r>
            <a:r>
              <a:rPr sz="1800" lang="en-US">
                <a:solidFill>
                  <a:srgbClr val="00B050"/>
                </a:solidFill>
              </a:rPr>
              <a:t>b</a:t>
            </a:r>
            <a:r>
              <a:rPr sz="1800" lang="en-US">
                <a:solidFill>
                  <a:srgbClr val="00B050"/>
                </a:solidFill>
              </a:rPr>
              <a:t>u</a:t>
            </a:r>
            <a:r>
              <a:rPr sz="1800" lang="en-US">
                <a:solidFill>
                  <a:srgbClr val="00B050"/>
                </a:solidFill>
              </a:rPr>
              <a:t>b</a:t>
            </a:r>
            <a:r>
              <a:rPr sz="1800" lang="en-US">
                <a:solidFill>
                  <a:srgbClr val="00B050"/>
                </a:solidFill>
              </a:rPr>
              <a:t>akkor</a:t>
            </a:r>
            <a:r>
              <a:rPr sz="1800" lang="en-US">
                <a:solidFill>
                  <a:srgbClr val="00B050"/>
                </a:solidFill>
              </a:rPr>
              <a:t>s</a:t>
            </a:r>
            <a:r>
              <a:rPr sz="1800" lang="en-US">
                <a:solidFill>
                  <a:srgbClr val="00B050"/>
                </a:solidFill>
              </a:rPr>
              <a:t>i</a:t>
            </a:r>
            <a:r>
              <a:rPr sz="1800" lang="en-US">
                <a:solidFill>
                  <a:srgbClr val="00B050"/>
                </a:solidFill>
              </a:rPr>
              <a:t>d</a:t>
            </a:r>
            <a:r>
              <a:rPr sz="1800" lang="en-US">
                <a:solidFill>
                  <a:srgbClr val="00B050"/>
                </a:solidFill>
              </a:rPr>
              <a:t>d</a:t>
            </a:r>
            <a:r>
              <a:rPr sz="1800" lang="en-US">
                <a:solidFill>
                  <a:srgbClr val="00B050"/>
                </a:solidFill>
              </a:rPr>
              <a:t>i</a:t>
            </a:r>
            <a:r>
              <a:rPr sz="1800" lang="en-US">
                <a:solidFill>
                  <a:srgbClr val="00B050"/>
                </a:solidFill>
              </a:rPr>
              <a:t>k</a:t>
            </a:r>
            <a:endParaRPr sz="2800" lang="en-GB">
              <a:solidFill>
                <a:srgbClr val="00B050"/>
              </a:solidFill>
            </a:endParaRPr>
          </a:p>
        </p:txBody>
      </p:sp>
      <p:sp>
        <p:nvSpPr>
          <p:cNvPr id="1048598" name=""/>
          <p:cNvSpPr txBox="1"/>
          <p:nvPr/>
        </p:nvSpPr>
        <p:spPr>
          <a:xfrm>
            <a:off x="6453333" y="1610061"/>
            <a:ext cx="4734463" cy="358140"/>
          </a:xfrm>
          <a:prstGeom prst="rect"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3705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3705" eaLnBrk="1" hangingPunct="1" latinLnBrk="0" marL="456854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3705" eaLnBrk="1" hangingPunct="1" latinLnBrk="0" marL="913705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3705" eaLnBrk="1" hangingPunct="1" latinLnBrk="0" marL="1370556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3705" eaLnBrk="1" hangingPunct="1" latinLnBrk="0" marL="1827411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3705" eaLnBrk="1" hangingPunct="1" latinLnBrk="0" marL="2284263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3705" eaLnBrk="1" hangingPunct="1" latinLnBrk="0" marL="2741116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3705" eaLnBrk="1" hangingPunct="1" latinLnBrk="0" marL="3197969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3705" eaLnBrk="1" hangingPunct="1" latinLnBrk="0" marL="3654821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800" lang="en-US">
                <a:solidFill>
                  <a:srgbClr val="00B050"/>
                </a:solidFill>
                <a:latin typeface="Arial"/>
              </a:rPr>
              <a:t>Https: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/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/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w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w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w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.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x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.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c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o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m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/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a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b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s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9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9</a:t>
            </a:r>
            <a:endParaRPr sz="2800" lang="en-GB">
              <a:solidFill>
                <a:srgbClr val="00B050"/>
              </a:solidFill>
            </a:endParaRPr>
          </a:p>
        </p:txBody>
      </p:sp>
      <p:sp>
        <p:nvSpPr>
          <p:cNvPr id="1048599" name=""/>
          <p:cNvSpPr txBox="1"/>
          <p:nvPr/>
        </p:nvSpPr>
        <p:spPr>
          <a:xfrm>
            <a:off x="6522168" y="2716379"/>
            <a:ext cx="4734463" cy="358140"/>
          </a:xfrm>
          <a:prstGeom prst="rect"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3705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3705" eaLnBrk="1" hangingPunct="1" latinLnBrk="0" marL="456854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3705" eaLnBrk="1" hangingPunct="1" latinLnBrk="0" marL="913705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3705" eaLnBrk="1" hangingPunct="1" latinLnBrk="0" marL="1370556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3705" eaLnBrk="1" hangingPunct="1" latinLnBrk="0" marL="1827411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3705" eaLnBrk="1" hangingPunct="1" latinLnBrk="0" marL="2284263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3705" eaLnBrk="1" hangingPunct="1" latinLnBrk="0" marL="2741116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3705" eaLnBrk="1" hangingPunct="1" latinLnBrk="0" marL="3197969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3705" eaLnBrk="1" hangingPunct="1" latinLnBrk="0" marL="3654821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800" lang="en-US">
                <a:solidFill>
                  <a:srgbClr val="00B050"/>
                </a:solidFill>
                <a:latin typeface="Arial"/>
              </a:rPr>
              <a:t>Https: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/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/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w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w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w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.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g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i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t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h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u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b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.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c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o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m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/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a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b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u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b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akkor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-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a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b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s</a:t>
            </a:r>
            <a:endParaRPr sz="2800" lang="en-GB">
              <a:solidFill>
                <a:srgbClr val="00B050"/>
              </a:solidFill>
            </a:endParaRPr>
          </a:p>
        </p:txBody>
      </p:sp>
      <p:sp>
        <p:nvSpPr>
          <p:cNvPr id="1048600" name=""/>
          <p:cNvSpPr txBox="1"/>
          <p:nvPr/>
        </p:nvSpPr>
        <p:spPr>
          <a:xfrm>
            <a:off x="6522168" y="3898063"/>
            <a:ext cx="4734463" cy="358140"/>
          </a:xfrm>
          <a:prstGeom prst="rect"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3705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3705" eaLnBrk="1" hangingPunct="1" latinLnBrk="0" marL="456854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3705" eaLnBrk="1" hangingPunct="1" latinLnBrk="0" marL="913705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3705" eaLnBrk="1" hangingPunct="1" latinLnBrk="0" marL="1370556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3705" eaLnBrk="1" hangingPunct="1" latinLnBrk="0" marL="1827411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3705" eaLnBrk="1" hangingPunct="1" latinLnBrk="0" marL="2284263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3705" eaLnBrk="1" hangingPunct="1" latinLnBrk="0" marL="2741116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3705" eaLnBrk="1" hangingPunct="1" latinLnBrk="0" marL="3197969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3705" eaLnBrk="1" hangingPunct="1" latinLnBrk="0" marL="3654821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800" lang="en-US">
                <a:solidFill>
                  <a:srgbClr val="00B050"/>
                </a:solidFill>
                <a:latin typeface="Arial"/>
              </a:rPr>
              <a:t>Https: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/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/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w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w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w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.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l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i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n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k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e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d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l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n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.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c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o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m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/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a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b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u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b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akkor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9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9</a:t>
            </a:r>
            <a:endParaRPr sz="2800" lang="en-GB">
              <a:solidFill>
                <a:srgbClr val="00B050"/>
              </a:solidFill>
            </a:endParaRPr>
          </a:p>
        </p:txBody>
      </p:sp>
      <p:sp>
        <p:nvSpPr>
          <p:cNvPr id="1048601" name=""/>
          <p:cNvSpPr txBox="1"/>
          <p:nvPr/>
        </p:nvSpPr>
        <p:spPr>
          <a:xfrm>
            <a:off x="6453333" y="4966229"/>
            <a:ext cx="5053767" cy="358140"/>
          </a:xfrm>
          <a:prstGeom prst="rect"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3705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3705" eaLnBrk="1" hangingPunct="1" latinLnBrk="0" marL="456854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3705" eaLnBrk="1" hangingPunct="1" latinLnBrk="0" marL="913705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3705" eaLnBrk="1" hangingPunct="1" latinLnBrk="0" marL="1370556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3705" eaLnBrk="1" hangingPunct="1" latinLnBrk="0" marL="1827411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3705" eaLnBrk="1" hangingPunct="1" latinLnBrk="0" marL="2284263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3705" eaLnBrk="1" hangingPunct="1" latinLnBrk="0" marL="2741116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3705" eaLnBrk="1" hangingPunct="1" latinLnBrk="0" marL="3197969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3705" eaLnBrk="1" hangingPunct="1" latinLnBrk="0" marL="3654821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800" lang="en-US">
                <a:solidFill>
                  <a:srgbClr val="00B050"/>
                </a:solidFill>
                <a:latin typeface="Arial"/>
              </a:rPr>
              <a:t>Https: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/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/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w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w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w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.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i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n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s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t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a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g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r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a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m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.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c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o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m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/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a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b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u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b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akkor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s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i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d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d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i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k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9</a:t>
            </a:r>
            <a:endParaRPr sz="2800" lang="en-GB">
              <a:solidFill>
                <a:srgbClr val="00B050"/>
              </a:solidFill>
            </a:endParaRPr>
          </a:p>
        </p:txBody>
      </p:sp>
      <p:sp>
        <p:nvSpPr>
          <p:cNvPr id="1048602" name=""/>
          <p:cNvSpPr txBox="1"/>
          <p:nvPr/>
        </p:nvSpPr>
        <p:spPr>
          <a:xfrm>
            <a:off x="6522168" y="6092537"/>
            <a:ext cx="4734463" cy="358140"/>
          </a:xfrm>
          <a:prstGeom prst="rect"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3705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3705" eaLnBrk="1" hangingPunct="1" latinLnBrk="0" marL="456854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3705" eaLnBrk="1" hangingPunct="1" latinLnBrk="0" marL="913705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3705" eaLnBrk="1" hangingPunct="1" latinLnBrk="0" marL="1370556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3705" eaLnBrk="1" hangingPunct="1" latinLnBrk="0" marL="1827411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3705" eaLnBrk="1" hangingPunct="1" latinLnBrk="0" marL="2284263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3705" eaLnBrk="1" hangingPunct="1" latinLnBrk="0" marL="2741116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3705" eaLnBrk="1" hangingPunct="1" latinLnBrk="0" marL="3197969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3705" eaLnBrk="1" hangingPunct="1" latinLnBrk="0" marL="3654821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800" lang="en-US">
                <a:solidFill>
                  <a:srgbClr val="00B050"/>
                </a:solidFill>
                <a:latin typeface="Arial"/>
              </a:rPr>
              <a:t>Https: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/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/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w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w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w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.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y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o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u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t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u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b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e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.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c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o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m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/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a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b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s</a:t>
            </a:r>
            <a:r>
              <a:rPr sz="1800" lang="en-US">
                <a:solidFill>
                  <a:srgbClr val="00B050"/>
                </a:solidFill>
                <a:latin typeface="Arial"/>
              </a:rPr>
              <a:t>channel </a:t>
            </a:r>
            <a:endParaRPr sz="2800" lang="en-GB">
              <a:solidFill>
                <a:srgbClr val="00B050"/>
              </a:solidFill>
            </a:endParaRPr>
          </a:p>
        </p:txBody>
      </p:sp>
      <p:sp>
        <p:nvSpPr>
          <p:cNvPr id="1048603" name="Slide Number Placeholder 114"/>
          <p:cNvSpPr txBox="1"/>
          <p:nvPr/>
        </p:nvSpPr>
        <p:spPr>
          <a:xfrm>
            <a:off x="10416209" y="6528053"/>
            <a:ext cx="944576" cy="365125"/>
          </a:xfrm>
          <a:prstGeom prst="rect"/>
        </p:spPr>
        <p:txBody>
          <a:bodyPr/>
          <a:lstStyle>
            <a:defPPr>
              <a:defRPr lang="zh-CN"/>
            </a:defPPr>
            <a:lvl1pPr algn="l" defTabSz="913705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3705" eaLnBrk="1" hangingPunct="1" latinLnBrk="0" marL="456854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3705" eaLnBrk="1" hangingPunct="1" latinLnBrk="0" marL="913705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3705" eaLnBrk="1" hangingPunct="1" latinLnBrk="0" marL="1370556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3705" eaLnBrk="1" hangingPunct="1" latinLnBrk="0" marL="1827411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3705" eaLnBrk="1" hangingPunct="1" latinLnBrk="0" marL="2284263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3705" eaLnBrk="1" hangingPunct="1" latinLnBrk="0" marL="2741116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3705" eaLnBrk="1" hangingPunct="1" latinLnBrk="0" marL="3197969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3705" eaLnBrk="1" hangingPunct="1" latinLnBrk="0" marL="3654821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3705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cap="none" sz="1400" i="0" kern="1200" kumimoji="0" lang="en-US" noProof="0" normalizeH="0" spc="0" strike="noStrike" u="none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Page </a:t>
            </a:r>
            <a:r>
              <a:rPr baseline="0" cap="none" sz="1400" i="0" kern="1200" kumimoji="0" lang="en-US" noProof="0" normalizeH="0" spc="0" strike="noStrike" u="none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baseline="0" cap="none" sz="1400" i="0" kern="1200" kumimoji="0" lang="en-US" noProof="0" normalizeH="0" spc="0" strike="noStrike" u="none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endParaRPr baseline="0" cap="none" dirty="0" sz="1400" i="0" kern="1200" kumimoji="0" lang="en-US" noProof="0" normalizeH="0" spc="0" strike="noStrike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split dir="out" orient="ver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extBox 1048634"/>
          <p:cNvSpPr txBox="1"/>
          <p:nvPr/>
        </p:nvSpPr>
        <p:spPr>
          <a:xfrm>
            <a:off x="1991338" y="145014"/>
            <a:ext cx="7966646" cy="646258"/>
          </a:xfrm>
          <a:prstGeom prst="rect"/>
          <a:solidFill>
            <a:srgbClr val="02A5E3"/>
          </a:solidFill>
        </p:spPr>
        <p:txBody>
          <a:bodyPr bIns="45684" lIns="91371" rIns="91371" rtlCol="0" tIns="45684" wrap="square">
            <a:spAutoFit/>
          </a:bodyPr>
          <a:p>
            <a:r>
              <a:rPr b="1" dirty="0" sz="3600"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Thanks for Watching my presentation </a:t>
            </a:r>
            <a:endParaRPr b="1" dirty="0" sz="2800" lang="en-GB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52" name="Picture 209718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659969" y="848766"/>
            <a:ext cx="2629384" cy="2638177"/>
          </a:xfrm>
          <a:prstGeom prst="rect"/>
        </p:spPr>
      </p:pic>
      <p:sp>
        <p:nvSpPr>
          <p:cNvPr id="1048582" name="TextBox 1048635"/>
          <p:cNvSpPr txBox="1"/>
          <p:nvPr/>
        </p:nvSpPr>
        <p:spPr>
          <a:xfrm>
            <a:off x="2259041" y="3486944"/>
            <a:ext cx="8464348" cy="584703"/>
          </a:xfrm>
          <a:prstGeom prst="rect"/>
          <a:noFill/>
        </p:spPr>
        <p:txBody>
          <a:bodyPr bIns="45684" lIns="91371" rIns="91371" rtlCol="0" tIns="45684" wrap="square">
            <a:spAutoFit/>
          </a:bodyPr>
          <a:p>
            <a:r>
              <a:rPr b="1" dirty="0" sz="3200"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Presented By </a:t>
            </a:r>
            <a:r>
              <a:rPr b="1" dirty="0" sz="3200" lang="en-US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Md</a:t>
            </a:r>
            <a:r>
              <a:rPr b="1" dirty="0" sz="3200"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 sz="3200" lang="en-US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Abubakkor</a:t>
            </a:r>
            <a:r>
              <a:rPr b="1" dirty="0" sz="3200"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 sz="3200" lang="en-US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Siddik</a:t>
            </a:r>
            <a:r>
              <a:rPr b="1" dirty="0" sz="3200"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b="1" dirty="0" sz="2800" lang="en-GB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83" name="TextBox 1048636"/>
          <p:cNvSpPr txBox="1"/>
          <p:nvPr/>
        </p:nvSpPr>
        <p:spPr>
          <a:xfrm>
            <a:off x="3286627" y="4071647"/>
            <a:ext cx="4856747" cy="523147"/>
          </a:xfrm>
          <a:prstGeom prst="rect"/>
        </p:spPr>
        <p:txBody>
          <a:bodyPr bIns="45684" lIns="91371" rIns="91371" rtlCol="0" tIns="45684" wrap="square">
            <a:spAutoFit/>
          </a:bodyPr>
          <a:p>
            <a:r>
              <a:rPr b="1" dirty="0" sz="2800" 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EDGE </a:t>
            </a:r>
            <a:r>
              <a:rPr b="1" dirty="0" sz="2800" 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ICT Training Batch-30 </a:t>
            </a:r>
            <a:endParaRPr b="1" dirty="0" sz="2800" lang="en-GB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84" name="Slide Number Placeholder 114"/>
          <p:cNvSpPr txBox="1"/>
          <p:nvPr/>
        </p:nvSpPr>
        <p:spPr>
          <a:xfrm>
            <a:off x="9912627" y="6183501"/>
            <a:ext cx="1060174" cy="365125"/>
          </a:xfrm>
          <a:prstGeom prst="rect"/>
        </p:spPr>
        <p:txBody>
          <a:bodyPr/>
          <a:p>
            <a:pPr algn="l" defTabSz="913705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cap="none" dirty="0" sz="14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Page </a:t>
            </a:r>
            <a:fld id="{F4D6F5BC-20F0-430F-85EA-3DE30F119EFB}" type="slidenum">
              <a:rPr baseline="0" cap="none" sz="14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pPr algn="l" defTabSz="913705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11</a:t>
            </a:fld>
            <a:endParaRPr baseline="0" cap="none" dirty="0" sz="14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582703" y="4594794"/>
            <a:ext cx="8394112" cy="2380722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extbox 7"/>
          <p:cNvSpPr/>
          <p:nvPr/>
        </p:nvSpPr>
        <p:spPr>
          <a:xfrm>
            <a:off x="5945192" y="3318277"/>
            <a:ext cx="4512309" cy="683894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78367"/>
              </a:lnSpc>
            </a:pPr>
            <a:endParaRPr altLang="x-none" b="1" dirty="0" sz="1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indent="3809" marL="23477">
              <a:lnSpc>
                <a:spcPct val="99000"/>
              </a:lnSpc>
            </a:pPr>
            <a:r>
              <a:rPr b="1" dirty="0" sz="1500" kern="0" spc="4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I'</a:t>
            </a:r>
            <a:r>
              <a:rPr b="1" dirty="0" sz="1500" kern="0" spc="49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</a:t>
            </a:r>
            <a:r>
              <a:rPr b="1" dirty="0" sz="1500" kern="0" spc="2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1500" kern="0" spc="49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from</a:t>
            </a:r>
            <a:r>
              <a:rPr b="1" dirty="0" sz="1500" kern="0" spc="2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1500" kern="0" spc="49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a</a:t>
            </a:r>
            <a:r>
              <a:rPr b="1" dirty="0" sz="1500" kern="0" spc="26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1500" kern="0" spc="49" u="sng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urban</a:t>
            </a:r>
            <a:r>
              <a:rPr b="1" dirty="0" sz="1500" kern="0" spc="179" u="sng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1500" kern="0" spc="49" u="sng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Area</a:t>
            </a:r>
            <a:r>
              <a:rPr b="1" dirty="0" sz="1500" kern="0" spc="4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.</a:t>
            </a:r>
            <a:r>
              <a:rPr b="1" dirty="0" sz="1500" kern="0" spc="29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1500" kern="0" spc="49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My</a:t>
            </a:r>
            <a:r>
              <a:rPr b="1" dirty="0" sz="1500" kern="0" spc="21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1500" kern="0" spc="4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family</a:t>
            </a:r>
            <a:r>
              <a:rPr b="1" dirty="0" sz="1500" kern="0" spc="2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1500" kern="0" spc="4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always</a:t>
            </a:r>
            <a:r>
              <a:rPr b="1" dirty="0" sz="1500" kern="0" spc="2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1500" kern="0" spc="4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stay</a:t>
            </a:r>
            <a:r>
              <a:rPr b="1" dirty="0" sz="1500" kern="0" spc="2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1500" kern="0" spc="4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in</a:t>
            </a:r>
            <a:r>
              <a:rPr b="1" dirty="0" sz="1500" ker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1500" kern="0" spc="4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my</a:t>
            </a:r>
            <a:r>
              <a:rPr b="1" dirty="0" sz="1500" kern="0" spc="23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1500" kern="0" spc="4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village.Becouse</a:t>
            </a:r>
            <a:r>
              <a:rPr b="1" dirty="0" sz="1500" kern="0" spc="23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1500" kern="0" spc="4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of</a:t>
            </a:r>
            <a:r>
              <a:rPr b="1" dirty="0" sz="1500" kern="0" spc="16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1500" kern="0" spc="4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our</a:t>
            </a:r>
            <a:r>
              <a:rPr b="1" dirty="0" sz="1500" kern="0" spc="279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1500" kern="0" spc="4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life</a:t>
            </a:r>
            <a:r>
              <a:rPr b="1" dirty="0" sz="1500" kern="0" spc="2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1500" kern="0" spc="4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dependent</a:t>
            </a:r>
            <a:r>
              <a:rPr b="1" dirty="0" sz="1500" kern="0" spc="279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1500" kern="0" spc="4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in</a:t>
            </a:r>
            <a:endParaRPr altLang="x-none" b="1" dirty="0" sz="15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marL="12690">
              <a:lnSpc>
                <a:spcPct val="83000"/>
              </a:lnSpc>
              <a:spcBef>
                <a:spcPts val="130"/>
              </a:spcBef>
            </a:pPr>
            <a:r>
              <a:rPr b="1" dirty="0" sz="1500" kern="0" spc="6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Agriculture.</a:t>
            </a:r>
            <a:r>
              <a:rPr b="1" dirty="0" sz="1500" kern="0" lang="en-US" spc="6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Soetimes I visit field with my father.</a:t>
            </a:r>
            <a:endParaRPr altLang="x-none" b="1" dirty="0" sz="15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0" name="textbox 8"/>
          <p:cNvSpPr/>
          <p:nvPr/>
        </p:nvSpPr>
        <p:spPr>
          <a:xfrm>
            <a:off x="3012760" y="1966971"/>
            <a:ext cx="6383265" cy="1328056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94315"/>
              </a:lnSpc>
            </a:pPr>
            <a:endParaRPr altLang="x-none" b="1" dirty="0" sz="200" lang="x-none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marL="12690">
              <a:lnSpc>
                <a:spcPct val="86000"/>
              </a:lnSpc>
            </a:pPr>
            <a:r>
              <a:rPr b="1" dirty="0" sz="3600" kern="0" spc="17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Early</a:t>
            </a:r>
            <a:r>
              <a:rPr b="1" dirty="0" sz="3600" kern="0" spc="57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3600" kern="0" spc="17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Life</a:t>
            </a:r>
            <a:r>
              <a:rPr b="1" dirty="0" sz="3600" kern="0" spc="44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3600" kern="0" spc="17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and</a:t>
            </a:r>
            <a:r>
              <a:rPr b="1" dirty="0" sz="3600" kern="0" spc="49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3600" kern="0" spc="17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Upbringing</a:t>
            </a:r>
            <a:endParaRPr altLang="x-none" b="1" dirty="0" sz="3300" lang="x-none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1" name="textbox 9"/>
          <p:cNvSpPr/>
          <p:nvPr/>
        </p:nvSpPr>
        <p:spPr>
          <a:xfrm>
            <a:off x="149040" y="3318282"/>
            <a:ext cx="5086638" cy="1607377"/>
          </a:xfrm>
          <a:prstGeom prst="rect"/>
        </p:spPr>
        <p:txBody>
          <a:bodyPr bIns="0" lIns="0" rIns="0" tIns="0" vert="horz" wrap="square"/>
          <a:p>
            <a:pPr eaLnBrk="0" indent="-8883" marL="21573">
              <a:lnSpc>
                <a:spcPct val="95000"/>
              </a:lnSpc>
            </a:pPr>
            <a:r>
              <a:rPr altLang="x-none" b="1" dirty="0" sz="1500" lang="x-none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My childhood memories are very close to my heart and make me smile on my difficult days. Perhaps the time I remember very fondly was going to swimming classes.</a:t>
            </a:r>
            <a:r>
              <a:rPr altLang="x-none" b="1" dirty="0" sz="1500" 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Hole my childhood </a:t>
            </a:r>
            <a:r>
              <a:rPr altLang="x-none" b="1" dirty="0" sz="1500" 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 spent in my village </a:t>
            </a:r>
            <a:r>
              <a:rPr altLang="x-none" b="1" dirty="0" sz="1500" 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name Dublia, upazila: Khansama , District :Dinajpur </a:t>
            </a:r>
            <a:endParaRPr altLang="x-none" b="1" dirty="0" sz="15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2" name="Slide Number Placeholder 114"/>
          <p:cNvSpPr txBox="1"/>
          <p:nvPr/>
        </p:nvSpPr>
        <p:spPr>
          <a:xfrm>
            <a:off x="10416209" y="6528053"/>
            <a:ext cx="944576" cy="365125"/>
          </a:xfrm>
          <a:prstGeom prst="rect"/>
        </p:spPr>
        <p:txBody>
          <a:bodyPr/>
          <a:p>
            <a:pPr algn="l" defTabSz="913705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cap="none" sz="14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Page 0</a:t>
            </a:r>
            <a:fld id="{F4D6F5BC-20F0-430F-85EA-3DE30F119EFB}" type="slidenum">
              <a:rPr baseline="0" cap="none" sz="14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pPr algn="l" defTabSz="913705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2</a:t>
            </a:fld>
            <a:endParaRPr baseline="0" cap="none" dirty="0" sz="14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900">
        <p14:warp dir="i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4" y="381996"/>
            <a:ext cx="4483654" cy="5979232"/>
          </a:xfrm>
          <a:prstGeom prst="rect"/>
        </p:spPr>
      </p:pic>
      <p:pic>
        <p:nvPicPr>
          <p:cNvPr id="2097166" name="picture 1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4962525" y="4638678"/>
            <a:ext cx="428625" cy="428625"/>
          </a:xfrm>
          <a:prstGeom prst="rect"/>
        </p:spPr>
      </p:pic>
      <p:pic>
        <p:nvPicPr>
          <p:cNvPr id="2097167" name="picture 14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600000">
            <a:off x="4962525" y="2914650"/>
            <a:ext cx="428625" cy="438150"/>
          </a:xfrm>
          <a:prstGeom prst="rect"/>
        </p:spPr>
      </p:pic>
      <p:graphicFrame>
        <p:nvGraphicFramePr>
          <p:cNvPr id="4194305" name="table 15"/>
          <p:cNvGraphicFramePr>
            <a:graphicFrameLocks noGrp="1"/>
          </p:cNvGraphicFramePr>
          <p:nvPr/>
        </p:nvGraphicFramePr>
        <p:xfrm>
          <a:off x="4962525" y="2838015"/>
          <a:ext cx="3470275" cy="4471233"/>
        </p:xfrm>
        <a:graphic>
          <a:graphicData uri="http://schemas.openxmlformats.org/drawingml/2006/table">
            <a:tbl>
              <a:tblPr/>
              <a:tblGrid>
                <a:gridCol w="500380"/>
                <a:gridCol w="2969895"/>
              </a:tblGrid>
              <a:tr h="4471233">
                <a:tc>
                  <a:txBody>
                    <a:bodyPr/>
                    <a:p>
                      <a:pPr algn="l" eaLnBrk="0" rtl="0">
                        <a:lnSpc>
                          <a:spcPct val="124000"/>
                        </a:lnSpc>
                      </a:pPr>
                      <a:endParaRPr altLang="x-none" dirty="0" sz="1000" lang="x-non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l" eaLnBrk="0" marL="177800" rtl="0">
                        <a:lnSpc>
                          <a:spcPct val="80000"/>
                        </a:lnSpc>
                        <a:spcBef>
                          <a:spcPts val="1"/>
                        </a:spcBef>
                      </a:pPr>
                      <a:r>
                        <a:rPr dirty="0" sz="2000" kern="0" spc="-2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1</a:t>
                      </a:r>
                      <a:endParaRPr altLang="x-none" dirty="0" sz="2000" lang="x-non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l" eaLnBrk="0" rtl="0">
                        <a:lnSpc>
                          <a:spcPct val="102000"/>
                        </a:lnSpc>
                      </a:pPr>
                      <a:endParaRPr altLang="x-none" dirty="0" sz="1000" lang="x-non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l" eaLnBrk="0" rtl="0">
                        <a:lnSpc>
                          <a:spcPct val="102000"/>
                        </a:lnSpc>
                      </a:pPr>
                      <a:endParaRPr altLang="x-none" dirty="0" sz="1000" lang="x-non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l" eaLnBrk="0" rtl="0">
                        <a:lnSpc>
                          <a:spcPct val="102000"/>
                        </a:lnSpc>
                      </a:pPr>
                      <a:endParaRPr altLang="x-none" dirty="0" sz="1000" lang="x-non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l" eaLnBrk="0" rtl="0">
                        <a:lnSpc>
                          <a:spcPct val="102000"/>
                        </a:lnSpc>
                      </a:pPr>
                      <a:endParaRPr altLang="x-none" dirty="0" sz="1000" lang="x-non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l" eaLnBrk="0" rtl="0">
                        <a:lnSpc>
                          <a:spcPct val="102000"/>
                        </a:lnSpc>
                      </a:pPr>
                      <a:endParaRPr altLang="x-none" dirty="0" sz="1000" lang="x-non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l" eaLnBrk="0" rtl="0">
                        <a:lnSpc>
                          <a:spcPct val="102000"/>
                        </a:lnSpc>
                      </a:pPr>
                      <a:endParaRPr altLang="x-none" dirty="0" sz="1000" lang="x-non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l" eaLnBrk="0" rtl="0">
                        <a:lnSpc>
                          <a:spcPct val="102000"/>
                        </a:lnSpc>
                      </a:pPr>
                      <a:endParaRPr altLang="x-none" dirty="0" sz="1000" lang="x-non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l" eaLnBrk="0" rtl="0">
                        <a:lnSpc>
                          <a:spcPct val="102000"/>
                        </a:lnSpc>
                      </a:pPr>
                      <a:endParaRPr altLang="x-none" dirty="0" sz="1000" lang="x-non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l" eaLnBrk="0" rtl="0">
                        <a:lnSpc>
                          <a:spcPct val="103000"/>
                        </a:lnSpc>
                      </a:pPr>
                      <a:endParaRPr altLang="x-none" dirty="0" sz="1000" lang="x-non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l" eaLnBrk="0" rtl="0">
                        <a:lnSpc>
                          <a:spcPct val="101000"/>
                        </a:lnSpc>
                      </a:pPr>
                      <a:endParaRPr altLang="x-none" dirty="0" sz="500" lang="x-non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l" eaLnBrk="0" marL="151129" rtl="0">
                        <a:lnSpc>
                          <a:spcPct val="81000"/>
                        </a:lnSpc>
                        <a:spcBef>
                          <a:spcPts val="1"/>
                        </a:spcBef>
                      </a:pPr>
                      <a:r>
                        <a:rPr altLang="x-none" dirty="0" sz="2000" kern="0" lang="en-US" spc="-2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  <a:endParaRPr altLang="x-none" dirty="0" sz="2000" lang="x-non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l" eaLnBrk="0" marL="127000" rtl="0">
                        <a:lnSpc>
                          <a:spcPct val="86000"/>
                        </a:lnSpc>
                        <a:spcBef>
                          <a:spcPts val="1"/>
                        </a:spcBef>
                      </a:pPr>
                      <a:r>
                        <a:rPr b="1" dirty="0" sz="1800" kern="0" spc="9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Bachelor's</a:t>
                      </a:r>
                      <a:r>
                        <a:rPr b="1" dirty="0" sz="1800" kern="0" spc="3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b="1" dirty="0" sz="1800" kern="0" spc="9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Degree</a:t>
                      </a:r>
                      <a:endParaRPr altLang="x-none" b="1" dirty="0" sz="1600" lang="x-non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l" eaLnBrk="0" marL="130175" rtl="0">
                        <a:lnSpc>
                          <a:spcPts val="2950"/>
                        </a:lnSpc>
                      </a:pPr>
                      <a:r>
                        <a:rPr dirty="0" sz="1500" kern="0" spc="2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[</a:t>
                      </a:r>
                      <a:r>
                        <a:rPr dirty="0" sz="1500" kern="0" spc="3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Nilphamari</a:t>
                      </a:r>
                      <a:r>
                        <a:rPr dirty="0" sz="1500" kern="0" spc="23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dirty="0" sz="1500" kern="0" spc="3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Go</a:t>
                      </a:r>
                      <a:r>
                        <a:rPr dirty="0" sz="1500" kern="0" spc="2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vt.</a:t>
                      </a:r>
                      <a:endParaRPr altLang="x-none" dirty="0" sz="1500" lang="x-non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l" eaLnBrk="0" rtl="0">
                        <a:lnSpc>
                          <a:spcPct val="102000"/>
                        </a:lnSpc>
                      </a:pPr>
                      <a:endParaRPr altLang="x-none" dirty="0" sz="1000" lang="x-non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l" eaLnBrk="0" marL="123825" rtl="0">
                        <a:lnSpc>
                          <a:spcPct val="83000"/>
                        </a:lnSpc>
                        <a:spcBef>
                          <a:spcPts val="459"/>
                        </a:spcBef>
                      </a:pPr>
                      <a:r>
                        <a:rPr dirty="0" sz="1500" kern="0" spc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College</a:t>
                      </a:r>
                      <a:r>
                        <a:rPr dirty="0" sz="1500" kern="0" spc="2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dirty="0" sz="1500" kern="0" spc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in</a:t>
                      </a:r>
                      <a:endParaRPr altLang="x-none" dirty="0" sz="1500" lang="x-non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l" eaLnBrk="0" marL="130175" rtl="0">
                        <a:lnSpc>
                          <a:spcPct val="77000"/>
                        </a:lnSpc>
                        <a:spcBef>
                          <a:spcPts val="979"/>
                        </a:spcBef>
                      </a:pPr>
                      <a:r>
                        <a:rPr dirty="0" sz="1500" kern="0" spc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Economics</a:t>
                      </a:r>
                      <a:r>
                        <a:rPr dirty="0" sz="1500" kern="0" spc="8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endParaRPr altLang="x-none" dirty="0" sz="1500" lang="x-non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l" eaLnBrk="0" marL="120014" rtl="0">
                        <a:lnSpc>
                          <a:spcPct val="83000"/>
                        </a:lnSpc>
                        <a:spcBef>
                          <a:spcPts val="1010"/>
                        </a:spcBef>
                      </a:pPr>
                      <a:r>
                        <a:rPr dirty="0" sz="1500" kern="0" spc="-3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graduating</a:t>
                      </a:r>
                      <a:r>
                        <a:rPr dirty="0" sz="1500" kern="0" spc="-6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dirty="0" sz="1500" kern="0" spc="-3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with</a:t>
                      </a:r>
                      <a:r>
                        <a:rPr dirty="0" sz="1500" kern="0" spc="2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dirty="0" sz="1500" kern="0" spc="-3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honors.</a:t>
                      </a:r>
                      <a:r>
                        <a:rPr dirty="0" sz="1500" kern="0" lang="en-US" spc="-3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]</a:t>
                      </a:r>
                      <a:endParaRPr altLang="x-none" dirty="0" sz="1500" lang="x-non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l" eaLnBrk="0" rtl="0">
                        <a:lnSpc>
                          <a:spcPct val="146000"/>
                        </a:lnSpc>
                      </a:pPr>
                      <a:endParaRPr altLang="x-none" dirty="0" sz="1000" lang="x-non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l" eaLnBrk="0" marL="73025" rtl="0">
                        <a:lnSpc>
                          <a:spcPct val="88000"/>
                        </a:lnSpc>
                        <a:spcBef>
                          <a:spcPts val="488"/>
                        </a:spcBef>
                      </a:pPr>
                      <a:r>
                        <a:rPr b="1" dirty="0" sz="1800" kern="0" spc="11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Awards</a:t>
                      </a:r>
                      <a:r>
                        <a:rPr b="1" dirty="0" sz="1800" kern="0" spc="29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b="1" dirty="0" sz="1800" kern="0" spc="11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and</a:t>
                      </a:r>
                      <a:r>
                        <a:rPr b="1" dirty="0" sz="1800" kern="0" spc="26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b="1" dirty="0" sz="1800" kern="0" spc="11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Recognition</a:t>
                      </a:r>
                      <a:endParaRPr altLang="x-none" b="1" dirty="0" sz="1600" lang="x-non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l" eaLnBrk="0" marL="82550" rtl="0">
                        <a:lnSpc>
                          <a:spcPct val="98000"/>
                        </a:lnSpc>
                        <a:spcBef>
                          <a:spcPts val="512"/>
                        </a:spcBef>
                      </a:pPr>
                      <a:r>
                        <a:rPr dirty="0" sz="1500" kern="0" spc="8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I</a:t>
                      </a:r>
                      <a:r>
                        <a:rPr dirty="0" sz="1500" kern="0" spc="23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dirty="0" sz="1500" kern="0" spc="8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get</a:t>
                      </a:r>
                      <a:r>
                        <a:rPr dirty="0" sz="1500" kern="0" spc="22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dirty="0" sz="1500" kern="0" spc="8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dirty="0" sz="1500" kern="0" spc="28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dirty="0" sz="1500" kern="0" spc="8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lot</a:t>
                      </a:r>
                      <a:r>
                        <a:rPr dirty="0" sz="1500" kern="0" spc="22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dirty="0" sz="1500" kern="0" spc="8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of</a:t>
                      </a:r>
                      <a:r>
                        <a:rPr dirty="0" sz="1500" kern="0" spc="17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dirty="0" sz="1500" kern="0" spc="8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awards/</a:t>
                      </a:r>
                      <a:endParaRPr altLang="x-none" dirty="0" sz="1500" lang="x-non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l" eaLnBrk="0" indent="6350" marL="71755" rtl="0">
                        <a:lnSpc>
                          <a:spcPct val="93000"/>
                        </a:lnSpc>
                        <a:spcBef>
                          <a:spcPts val="12"/>
                        </a:spcBef>
                      </a:pPr>
                      <a:r>
                        <a:rPr dirty="0" sz="1500" kern="0" spc="8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recogniti</a:t>
                      </a:r>
                      <a:r>
                        <a:rPr dirty="0" sz="1500" kern="0" spc="7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on</a:t>
                      </a:r>
                      <a:r>
                        <a:rPr dirty="0" sz="1500" kern="0" spc="21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dirty="0" sz="1500" kern="0" spc="7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for</a:t>
                      </a:r>
                      <a:r>
                        <a:rPr dirty="0" sz="1500" kern="0" spc="27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dirty="0" sz="1500" kern="0" spc="7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my</a:t>
                      </a:r>
                      <a:r>
                        <a:rPr dirty="0" sz="1500" kern="0" spc="26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b="1" dirty="0" sz="1500" kern="0" lang="en-US" spc="7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algn="tl" blurRad="38100" dir="2700000" dist="38100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/>
                          <a:ea typeface="Arial"/>
                          <a:cs typeface="Arial"/>
                        </a:rPr>
                        <a:t>Good</a:t>
                      </a:r>
                      <a:r>
                        <a:rPr dirty="0" sz="1500" kern="0" lang="en-US" spc="7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b="1" dirty="0" sz="1500" kern="0" lang="en-US" spc="70" u="sng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result</a:t>
                      </a:r>
                      <a:r>
                        <a:rPr dirty="0" sz="1500" kern="0" lang="en-US" spc="7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dirty="0" sz="1500" kern="0" spc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   </a:t>
                      </a:r>
                      <a:r>
                        <a:rPr dirty="0" sz="1500" kern="0" spc="4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and</a:t>
                      </a:r>
                      <a:r>
                        <a:rPr dirty="0" sz="1500" kern="0" spc="27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dirty="0" sz="1500" kern="0" spc="4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my</a:t>
                      </a:r>
                      <a:r>
                        <a:rPr dirty="0" sz="1500" kern="0" spc="27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dirty="0" sz="1500" kern="0" lang="en-US" spc="4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teaher </a:t>
                      </a:r>
                      <a:r>
                        <a:rPr dirty="0" sz="1500" kern="0" spc="27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dirty="0" sz="1500" kern="0" spc="4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really</a:t>
                      </a:r>
                      <a:r>
                        <a:rPr dirty="0" sz="1500" kern="0" spc="22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dirty="0" sz="1500" kern="0" spc="4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appreciates</a:t>
                      </a:r>
                      <a:r>
                        <a:rPr dirty="0" sz="1500" kern="0" spc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dirty="0" sz="1500" kern="0" spc="6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me</a:t>
                      </a:r>
                      <a:r>
                        <a:rPr dirty="0" sz="1500" kern="0" spc="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dirty="0" sz="1500" kern="0" spc="6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for</a:t>
                      </a:r>
                      <a:r>
                        <a:rPr dirty="0" sz="1500" kern="0" spc="27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dirty="0" sz="1500" kern="0" spc="6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my</a:t>
                      </a:r>
                      <a:r>
                        <a:rPr dirty="0" sz="1500" kern="0" spc="18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dirty="0" sz="1500" kern="0" lang="en-US" spc="6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result</a:t>
                      </a:r>
                      <a:r>
                        <a:rPr dirty="0" sz="1500" kern="0" spc="27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dirty="0" sz="1500" kern="0" spc="6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but</a:t>
                      </a:r>
                      <a:r>
                        <a:rPr dirty="0" sz="1500" kern="0" spc="23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dirty="0" sz="1500" kern="0" spc="6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gave</a:t>
                      </a:r>
                      <a:r>
                        <a:rPr dirty="0" sz="1500" kern="0" spc="27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dirty="0" sz="1500" kern="0" spc="6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me</a:t>
                      </a:r>
                      <a:r>
                        <a:rPr dirty="0" sz="1500" kern="0" spc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    </a:t>
                      </a:r>
                      <a:r>
                        <a:rPr dirty="0" sz="1500" kern="0" spc="6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second</a:t>
                      </a:r>
                      <a:r>
                        <a:rPr dirty="0" sz="1500" kern="0" spc="28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dirty="0" sz="1500" kern="0" spc="6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lowest</a:t>
                      </a:r>
                      <a:r>
                        <a:rPr dirty="0" sz="1500" kern="0" spc="27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dirty="0" sz="1500" kern="0" spc="6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rating</a:t>
                      </a:r>
                      <a:r>
                        <a:rPr dirty="0" sz="1500" kern="0" spc="28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dirty="0" sz="1500" kern="0" spc="6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in</a:t>
                      </a:r>
                      <a:r>
                        <a:rPr dirty="0" sz="1500" kern="0" spc="26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dirty="0" sz="1500" kern="0" spc="6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my</a:t>
                      </a:r>
                      <a:endParaRPr altLang="x-none" dirty="0" sz="1500" lang="x-non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l" eaLnBrk="0" marL="73025" rtl="0">
                        <a:lnSpc>
                          <a:spcPct val="97000"/>
                        </a:lnSpc>
                        <a:spcBef>
                          <a:spcPts val="4"/>
                        </a:spcBef>
                      </a:pPr>
                      <a:r>
                        <a:rPr dirty="0" sz="1400" kern="0" spc="9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annual</a:t>
                      </a:r>
                      <a:r>
                        <a:rPr dirty="0" sz="1400" kern="0" spc="29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dirty="0" sz="1400" kern="0" spc="9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rev</a:t>
                      </a:r>
                      <a:r>
                        <a:rPr dirty="0" sz="1400" kern="0" spc="8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  <a:ea typeface="Arial"/>
                          <a:cs typeface="Arial"/>
                        </a:rPr>
                        <a:t>iew.</a:t>
                      </a:r>
                      <a:endParaRPr altLang="x-none" dirty="0" sz="1400" lang="x-non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67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48623" name="textbox 16"/>
          <p:cNvSpPr/>
          <p:nvPr/>
        </p:nvSpPr>
        <p:spPr>
          <a:xfrm>
            <a:off x="9159969" y="2838014"/>
            <a:ext cx="2035498" cy="2507471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90136"/>
              </a:lnSpc>
            </a:pPr>
            <a:endParaRPr altLang="x-none" dirty="0" sz="1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marL="22208">
              <a:lnSpc>
                <a:spcPct val="82000"/>
              </a:lnSpc>
            </a:pPr>
            <a:r>
              <a:rPr b="1" dirty="0" kern="0" spc="9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Master</a:t>
            </a:r>
            <a:r>
              <a:rPr b="1" dirty="0" kern="0" spc="8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'</a:t>
            </a:r>
            <a:r>
              <a:rPr b="1" dirty="0" kern="0" spc="9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</a:t>
            </a:r>
            <a:r>
              <a:rPr b="1" dirty="0" kern="0" spc="26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kern="0" spc="9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Degr</a:t>
            </a:r>
            <a:r>
              <a:rPr b="1" dirty="0" kern="0" spc="8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ee</a:t>
            </a:r>
            <a:endParaRPr altLang="x-none" b="1" dirty="0" sz="16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marL="24747">
              <a:lnSpc>
                <a:spcPts val="2950"/>
              </a:lnSpc>
            </a:pPr>
            <a:r>
              <a:rPr dirty="0" sz="1500" kern="0" spc="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[</a:t>
            </a:r>
            <a:r>
              <a:rPr dirty="0" sz="1500" kern="0" spc="3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Nilphamari</a:t>
            </a:r>
            <a:r>
              <a:rPr dirty="0" sz="1500" kern="0" spc="23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3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Govt</a:t>
            </a:r>
            <a:r>
              <a:rPr dirty="0" sz="1500" kern="0" lang="en-US" spc="3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. College in Economics. Focusing on International Economics.]</a:t>
            </a:r>
            <a:endParaRPr altLang="x-none" dirty="0" sz="15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4" name="textbox 17"/>
          <p:cNvSpPr/>
          <p:nvPr/>
        </p:nvSpPr>
        <p:spPr>
          <a:xfrm>
            <a:off x="4934591" y="886481"/>
            <a:ext cx="3018789" cy="895985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3341"/>
              </a:lnSpc>
            </a:pPr>
            <a:endParaRPr altLang="x-none" dirty="0" sz="1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marL="20938">
              <a:lnSpc>
                <a:spcPts val="2576"/>
              </a:lnSpc>
            </a:pPr>
            <a:r>
              <a:rPr dirty="0" sz="3300" kern="0" spc="16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Education</a:t>
            </a:r>
            <a:r>
              <a:rPr dirty="0" sz="3300" kern="0" spc="44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3300" kern="0" spc="16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and</a:t>
            </a:r>
            <a:endParaRPr altLang="x-none" dirty="0" sz="33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marL="12690">
              <a:lnSpc>
                <a:spcPts val="4270"/>
              </a:lnSpc>
            </a:pPr>
            <a:r>
              <a:rPr dirty="0" sz="3300" kern="0" spc="179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Achievements</a:t>
            </a:r>
            <a:endParaRPr altLang="x-none" dirty="0" sz="33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68" name="picture 19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21600000">
            <a:off x="8540731" y="2914647"/>
            <a:ext cx="403073" cy="438150"/>
          </a:xfrm>
          <a:prstGeom prst="rect"/>
        </p:spPr>
      </p:pic>
      <p:sp>
        <p:nvSpPr>
          <p:cNvPr id="1048625" name="textbox 20"/>
          <p:cNvSpPr/>
          <p:nvPr/>
        </p:nvSpPr>
        <p:spPr>
          <a:xfrm>
            <a:off x="8651875" y="2997199"/>
            <a:ext cx="165735" cy="273050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6894"/>
              </a:lnSpc>
            </a:pPr>
            <a:endParaRPr altLang="x-none" dirty="0" sz="100" lang="x-none">
              <a:latin typeface="Times New Roman" pitchFamily="18" charset="0"/>
              <a:cs typeface="Times New Roman" pitchFamily="18" charset="0"/>
            </a:endParaRPr>
          </a:p>
          <a:p>
            <a:pPr eaLnBrk="0" marL="12690">
              <a:lnSpc>
                <a:spcPct val="81000"/>
              </a:lnSpc>
            </a:pPr>
            <a:r>
              <a:rPr dirty="0" sz="2000" kern="0" spc="-20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2</a:t>
            </a:r>
            <a:endParaRPr altLang="x-none" dirty="0" sz="2000" lang="x-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6" name="Slide Number Placeholder 114"/>
          <p:cNvSpPr txBox="1"/>
          <p:nvPr/>
        </p:nvSpPr>
        <p:spPr>
          <a:xfrm>
            <a:off x="10416209" y="6581061"/>
            <a:ext cx="944576" cy="365125"/>
          </a:xfrm>
          <a:prstGeom prst="rect"/>
        </p:spPr>
        <p:txBody>
          <a:bodyPr/>
          <a:p>
            <a:pPr algn="l" defTabSz="913705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cap="none" sz="14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Page 0</a:t>
            </a:r>
            <a:fld id="{F4D6F5BC-20F0-430F-85EA-3DE30F119EFB}" type="slidenum">
              <a:rPr baseline="0" cap="none" sz="14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pPr algn="l" defTabSz="913705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3</a:t>
            </a:fld>
            <a:endParaRPr baseline="0" cap="none" dirty="0" sz="14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400">
        <p14:doors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7102809" y="302808"/>
            <a:ext cx="4231944" cy="6461469"/>
          </a:xfrm>
          <a:prstGeom prst="rect"/>
        </p:spPr>
      </p:pic>
      <p:sp>
        <p:nvSpPr>
          <p:cNvPr id="1048627" name="textbox 23"/>
          <p:cNvSpPr/>
          <p:nvPr/>
        </p:nvSpPr>
        <p:spPr>
          <a:xfrm>
            <a:off x="1855305" y="1742793"/>
            <a:ext cx="4733195" cy="3279782"/>
          </a:xfrm>
          <a:prstGeom prst="rect"/>
        </p:spPr>
        <p:txBody>
          <a:bodyPr bIns="0" lIns="0" rIns="0" tIns="0" vert="horz" wrap="square"/>
          <a:p>
            <a:pPr eaLnBrk="0" rtl="0">
              <a:lnSpc>
                <a:spcPct val="78166"/>
              </a:lnSpc>
            </a:pPr>
            <a:endParaRPr altLang="x-none" dirty="0" sz="1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marL="22208">
              <a:lnSpc>
                <a:spcPct val="86000"/>
              </a:lnSpc>
            </a:pPr>
            <a:r>
              <a:rPr b="1" dirty="0" kern="0" spc="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Early</a:t>
            </a:r>
            <a:r>
              <a:rPr b="1" dirty="0" kern="0" spc="24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kern="0" spc="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Career</a:t>
            </a:r>
            <a:endParaRPr altLang="x-none" b="1" dirty="0" sz="16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indent="46320" marL="17132">
              <a:spcBef>
                <a:spcPts val="1303"/>
              </a:spcBef>
            </a:pPr>
            <a:r>
              <a:rPr dirty="0" sz="1600" kern="0" spc="-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I</a:t>
            </a:r>
            <a:r>
              <a:rPr dirty="0" sz="1600" kern="0" spc="-9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600" kern="0" spc="-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work</a:t>
            </a:r>
            <a:r>
              <a:rPr dirty="0" sz="1600" kern="0" spc="-14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600" kern="0" spc="-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with</a:t>
            </a:r>
            <a:r>
              <a:rPr dirty="0" sz="1600" kern="0" spc="-9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600" kern="0" spc="-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our</a:t>
            </a:r>
            <a:r>
              <a:rPr dirty="0" sz="1600" kern="0" spc="-9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600" kern="0" spc="-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clients</a:t>
            </a:r>
            <a:r>
              <a:rPr dirty="0" sz="1600" kern="0" spc="-1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600" kern="0" spc="-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to</a:t>
            </a:r>
            <a:r>
              <a:rPr dirty="0" sz="1600" kern="0" spc="-4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600" kern="0" spc="-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help</a:t>
            </a:r>
            <a:r>
              <a:rPr dirty="0" sz="1600" kern="0" spc="-1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600" kern="0" spc="-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th</a:t>
            </a:r>
            <a:r>
              <a:rPr dirty="0" sz="1600" kern="0" spc="-3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em</a:t>
            </a:r>
            <a:r>
              <a:rPr dirty="0" sz="1600" kern="0" spc="-9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600" kern="0" spc="-3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create</a:t>
            </a:r>
            <a:r>
              <a:rPr dirty="0" sz="1600" kern="0" spc="-4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600" kern="0" spc="-3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best-in-class</a:t>
            </a:r>
            <a:r>
              <a:rPr dirty="0" sz="1600" kern="0" spc="-9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600" kern="0" spc="-3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early</a:t>
            </a:r>
            <a:r>
              <a:rPr dirty="0" sz="1600" ker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</a:t>
            </a:r>
            <a:r>
              <a:rPr b="1" dirty="0" sz="1600" kern="0" spc="-4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careers programmes</a:t>
            </a:r>
            <a:r>
              <a:rPr b="1" dirty="0" sz="1600" kern="0" spc="-49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,</a:t>
            </a:r>
            <a:r>
              <a:rPr b="1" dirty="0" sz="1600" kern="0" spc="-9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1600" kern="0" spc="-4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equitable</a:t>
            </a:r>
            <a:r>
              <a:rPr b="1" dirty="0" sz="1600" kern="0" spc="-6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600" kern="0" spc="-4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assess</a:t>
            </a:r>
            <a:r>
              <a:rPr dirty="0" sz="1600" kern="0" spc="-49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ment</a:t>
            </a:r>
            <a:r>
              <a:rPr dirty="0" sz="1600" kern="0" spc="-1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600" kern="0" spc="-49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frameworks</a:t>
            </a:r>
            <a:r>
              <a:rPr dirty="0" sz="1600" kern="0" spc="-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600" kern="0" spc="-49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and</a:t>
            </a:r>
            <a:r>
              <a:rPr dirty="0" sz="1600" ker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 </a:t>
            </a:r>
            <a:r>
              <a:rPr dirty="0" sz="1600" kern="0" spc="-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compelling</a:t>
            </a:r>
            <a:r>
              <a:rPr dirty="0" sz="1600" kern="0" spc="-3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,</a:t>
            </a:r>
            <a:r>
              <a:rPr dirty="0" sz="1600" kern="0" spc="-8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600" kern="0" spc="-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inclusive</a:t>
            </a:r>
            <a:r>
              <a:rPr dirty="0" sz="1600" kern="0" spc="-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600" kern="0" spc="-3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.</a:t>
            </a:r>
            <a:r>
              <a:rPr dirty="0" sz="1600" kern="0" spc="-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</a:t>
            </a:r>
            <a:r>
              <a:rPr dirty="0" sz="1600" kern="0" spc="-3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y</a:t>
            </a:r>
            <a:r>
              <a:rPr dirty="0" sz="1600" kern="0" spc="2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600" kern="0" spc="-3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company</a:t>
            </a:r>
            <a:r>
              <a:rPr dirty="0" sz="1600" kern="0" spc="2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600" kern="0" spc="-3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name</a:t>
            </a:r>
            <a:r>
              <a:rPr dirty="0" sz="1600" kern="0" spc="279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600" kern="0" spc="-3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is</a:t>
            </a:r>
            <a:r>
              <a:rPr dirty="0" sz="1600" kern="0" spc="3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sz="1600" kern="0" spc="-3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IT</a:t>
            </a:r>
            <a:r>
              <a:rPr sz="1600" kern="0" spc="2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sz="1600" kern="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creation</a:t>
            </a:r>
            <a:endParaRPr dirty="0" sz="1600" kern="0" lang="en-US" spc="-3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  <a:p>
            <a:pPr eaLnBrk="0" indent="46320" marL="17132">
              <a:spcBef>
                <a:spcPts val="1303"/>
              </a:spcBef>
            </a:pPr>
            <a:endParaRPr altLang="x-none" dirty="0" sz="16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marL="22208">
              <a:lnSpc>
                <a:spcPct val="86000"/>
              </a:lnSpc>
              <a:spcBef>
                <a:spcPts val="481"/>
              </a:spcBef>
            </a:pPr>
            <a:r>
              <a:rPr b="1" kern="0" spc="1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Mid-Career</a:t>
            </a:r>
            <a:endParaRPr altLang="x-none" b="1" dirty="0" sz="16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indent="-12054" marL="24747">
              <a:lnSpc>
                <a:spcPct val="97000"/>
              </a:lnSpc>
              <a:spcBef>
                <a:spcPts val="557"/>
              </a:spcBef>
            </a:pPr>
            <a:r>
              <a:rPr dirty="0" sz="1500" kern="0" spc="49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At</a:t>
            </a:r>
            <a:r>
              <a:rPr dirty="0" sz="1500" kern="0" spc="29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49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MMCL</a:t>
            </a:r>
            <a:r>
              <a:rPr dirty="0" sz="1500" kern="0" spc="3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49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I'll</a:t>
            </a:r>
            <a:r>
              <a:rPr dirty="0" sz="1500" kern="0" spc="21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49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find</a:t>
            </a:r>
            <a:r>
              <a:rPr dirty="0" sz="1500" kern="0" spc="2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49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career</a:t>
            </a:r>
            <a:r>
              <a:rPr dirty="0" sz="1500" kern="0" spc="21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49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stories,</a:t>
            </a:r>
            <a:r>
              <a:rPr dirty="0" sz="1500" kern="0" spc="2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49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helpful</a:t>
            </a:r>
            <a:r>
              <a:rPr dirty="0" sz="1500" kern="0" spc="25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49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tips</a:t>
            </a:r>
            <a:r>
              <a:rPr dirty="0" sz="1500" kern="0" spc="4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,</a:t>
            </a:r>
            <a:r>
              <a:rPr dirty="0" sz="1500" kern="0" spc="2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sz="1500" kern="0" spc="49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and</a:t>
            </a:r>
            <a:r>
              <a:rPr sz="1500" ker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</a:t>
            </a:r>
            <a:r>
              <a:rPr sz="1500" kern="0" spc="7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to</a:t>
            </a:r>
            <a:r>
              <a:rPr sz="1500" kern="0" spc="22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sz="1500" kern="0" spc="7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success</a:t>
            </a:r>
            <a:r>
              <a:rPr b="1" dirty="0" sz="1500" kern="0" lang="en-US" spc="7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lots</a:t>
            </a:r>
            <a:r>
              <a:rPr b="1" dirty="0" sz="1500" kern="0" lang="en-US" spc="22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1500" kern="0" lang="en-US" spc="7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of</a:t>
            </a:r>
            <a:r>
              <a:rPr b="1" dirty="0" sz="1500" kern="0" lang="en-US" spc="22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1500" kern="0" lang="en-US" spc="7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inspiration</a:t>
            </a:r>
            <a:r>
              <a:rPr b="1" dirty="0" sz="1500" kern="0" lang="en-US" spc="24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sz="1500" kern="0" spc="7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f</a:t>
            </a:r>
            <a:r>
              <a:rPr b="1" sz="1500" kern="0" spc="6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ully</a:t>
            </a:r>
            <a:r>
              <a:rPr b="1" sz="1500" kern="0" spc="26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1500" kern="0" spc="6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navigate</a:t>
            </a:r>
            <a:r>
              <a:rPr b="1" dirty="0" sz="1500" kern="0" spc="27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6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my</a:t>
            </a:r>
            <a:endParaRPr altLang="x-none" dirty="0" sz="15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marL="23477">
              <a:lnSpc>
                <a:spcPct val="102000"/>
              </a:lnSpc>
              <a:spcBef>
                <a:spcPts val="20"/>
              </a:spcBef>
            </a:pPr>
            <a:r>
              <a:rPr dirty="0" sz="1500" kern="0" spc="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mid</a:t>
            </a:r>
            <a:r>
              <a:rPr dirty="0" sz="1500" kern="0" spc="6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-</a:t>
            </a:r>
            <a:r>
              <a:rPr dirty="0" sz="1500" kern="0" spc="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career</a:t>
            </a:r>
            <a:r>
              <a:rPr dirty="0" sz="1500" kern="0" spc="2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life</a:t>
            </a:r>
            <a:r>
              <a:rPr dirty="0" sz="1500" kern="0" spc="23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as</a:t>
            </a:r>
            <a:r>
              <a:rPr dirty="0" sz="1500" kern="0" spc="26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my</a:t>
            </a:r>
            <a:r>
              <a:rPr dirty="0" sz="1500" kern="0" spc="25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t</a:t>
            </a:r>
            <a:r>
              <a:rPr dirty="0" sz="1500" kern="0" spc="6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ransform</a:t>
            </a:r>
            <a:r>
              <a:rPr dirty="0" sz="1500" kern="0" spc="21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6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from</a:t>
            </a:r>
            <a:r>
              <a:rPr dirty="0" sz="1500" kern="0" spc="26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6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“junior</a:t>
            </a:r>
            <a:r>
              <a:rPr dirty="0" sz="1500" ker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      </a:t>
            </a:r>
            <a:r>
              <a:rPr dirty="0" sz="1500" kern="0" spc="11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rockstar”</a:t>
            </a:r>
            <a:endParaRPr altLang="x-none" dirty="0" sz="15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8" name="textbox 24"/>
          <p:cNvSpPr/>
          <p:nvPr/>
        </p:nvSpPr>
        <p:spPr>
          <a:xfrm>
            <a:off x="1870254" y="5245186"/>
            <a:ext cx="4491990" cy="1420494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76228"/>
              </a:lnSpc>
            </a:pPr>
            <a:endParaRPr altLang="x-none" dirty="0" sz="1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marL="21573">
              <a:lnSpc>
                <a:spcPct val="83000"/>
              </a:lnSpc>
            </a:pPr>
            <a:r>
              <a:rPr b="1" dirty="0" kern="0" spc="8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Present</a:t>
            </a:r>
            <a:endParaRPr altLang="x-none" b="1" dirty="0" sz="16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marL="26015">
              <a:lnSpc>
                <a:spcPct val="98000"/>
              </a:lnSpc>
              <a:spcBef>
                <a:spcPts val="557"/>
              </a:spcBef>
            </a:pPr>
            <a:r>
              <a:rPr dirty="0" sz="1500" kern="0" spc="3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During</a:t>
            </a:r>
            <a:r>
              <a:rPr dirty="0" sz="1500" kern="0" spc="26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3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my</a:t>
            </a:r>
            <a:r>
              <a:rPr dirty="0" sz="1500" kern="0" spc="2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3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position</a:t>
            </a:r>
            <a:r>
              <a:rPr dirty="0" sz="1500" kern="0" spc="2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3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as</a:t>
            </a:r>
            <a:r>
              <a:rPr dirty="0" sz="1500" kern="0" spc="23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3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a</a:t>
            </a:r>
            <a:r>
              <a:rPr dirty="0" sz="1500" kern="0" spc="2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3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data</a:t>
            </a:r>
            <a:r>
              <a:rPr dirty="0" sz="1500" kern="0" spc="2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3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analys</a:t>
            </a:r>
            <a:r>
              <a:rPr dirty="0" sz="1500" kern="0" spc="279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3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in</a:t>
            </a:r>
            <a:r>
              <a:rPr dirty="0" sz="1500" kern="0" spc="29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3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MS</a:t>
            </a:r>
            <a:r>
              <a:rPr dirty="0" sz="1500" kern="0" spc="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L</a:t>
            </a:r>
            <a:endParaRPr altLang="x-none" dirty="0" sz="15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marL="17132">
              <a:spcBef>
                <a:spcPts val="47"/>
              </a:spcBef>
            </a:pPr>
            <a:r>
              <a:rPr dirty="0" sz="1400" kern="0" spc="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company</a:t>
            </a:r>
            <a:r>
              <a:rPr dirty="0" sz="1400" kern="0" spc="3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</a:t>
            </a:r>
            <a:r>
              <a:rPr dirty="0" sz="1400" kern="0" spc="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I</a:t>
            </a:r>
            <a:r>
              <a:rPr dirty="0" sz="1400" kern="0" spc="9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'</a:t>
            </a:r>
            <a:r>
              <a:rPr dirty="0" sz="1400" kern="0" spc="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ve</a:t>
            </a:r>
            <a:r>
              <a:rPr dirty="0" sz="1400" kern="0" spc="2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400" kern="0" spc="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completed</a:t>
            </a:r>
            <a:r>
              <a:rPr dirty="0" sz="1400" kern="0" spc="29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400" kern="0" spc="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many</a:t>
            </a:r>
            <a:r>
              <a:rPr dirty="0" sz="1400" kern="0" spc="2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400" kern="0" spc="1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t</a:t>
            </a:r>
            <a:r>
              <a:rPr dirty="0" sz="1400" kern="0" spc="9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asks</a:t>
            </a:r>
            <a:r>
              <a:rPr dirty="0" sz="1400" kern="0" spc="25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400" kern="0" spc="9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and</a:t>
            </a:r>
            <a:endParaRPr altLang="x-none" dirty="0" sz="14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marL="23477">
              <a:lnSpc>
                <a:spcPct val="98000"/>
              </a:lnSpc>
              <a:spcBef>
                <a:spcPts val="14"/>
              </a:spcBef>
            </a:pPr>
            <a:r>
              <a:rPr dirty="0" sz="1400" kern="0" spc="1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projects</a:t>
            </a:r>
            <a:r>
              <a:rPr dirty="0" sz="1400" kern="0" spc="2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400" kern="0" spc="1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that</a:t>
            </a:r>
            <a:r>
              <a:rPr dirty="0" sz="1400" kern="0" spc="29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400" kern="0" spc="1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provi</a:t>
            </a:r>
            <a:r>
              <a:rPr dirty="0" sz="1400" kern="0" spc="11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de</a:t>
            </a:r>
            <a:r>
              <a:rPr dirty="0" sz="1400" kern="0" spc="21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400" kern="0" spc="11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valuable</a:t>
            </a:r>
            <a:r>
              <a:rPr dirty="0" sz="1400" kern="0" spc="25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400" kern="0" spc="11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data</a:t>
            </a:r>
            <a:r>
              <a:rPr dirty="0" sz="1400" kern="0" spc="23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400" kern="0" spc="11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for</a:t>
            </a:r>
            <a:r>
              <a:rPr dirty="0" sz="1400" kern="0" spc="2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400" kern="0" spc="11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the</a:t>
            </a:r>
            <a:endParaRPr altLang="x-none" dirty="0" sz="14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indent="11420" marL="12690">
              <a:lnSpc>
                <a:spcPct val="102000"/>
              </a:lnSpc>
              <a:spcBef>
                <a:spcPts val="20"/>
              </a:spcBef>
            </a:pPr>
            <a:r>
              <a:rPr b="1" dirty="0" sz="1500" kern="0" spc="49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leadership</a:t>
            </a:r>
            <a:r>
              <a:rPr b="1" dirty="0" sz="1500" kern="0" spc="24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1500" kern="0" spc="49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team</a:t>
            </a:r>
            <a:r>
              <a:rPr b="1" dirty="0" sz="1500" kern="0" spc="279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1500" kern="0" spc="49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in</a:t>
            </a:r>
            <a:r>
              <a:rPr b="1" dirty="0" sz="1500" kern="0" spc="27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1500" kern="0" spc="49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my</a:t>
            </a:r>
            <a:r>
              <a:rPr b="1" dirty="0" sz="1500" kern="0" spc="22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1500" kern="0" spc="49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company</a:t>
            </a:r>
            <a:r>
              <a:rPr b="1" dirty="0" sz="1500" kern="0" spc="4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.</a:t>
            </a:r>
            <a:r>
              <a:rPr b="1" dirty="0" sz="1500" kern="0" spc="49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Now</a:t>
            </a:r>
            <a:r>
              <a:rPr b="1" dirty="0" sz="1500" kern="0" spc="30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49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I</a:t>
            </a:r>
            <a:r>
              <a:rPr dirty="0" sz="1500" kern="0" spc="2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49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c</a:t>
            </a:r>
            <a:r>
              <a:rPr dirty="0" sz="1500" kern="0" spc="4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urrently</a:t>
            </a:r>
            <a:r>
              <a:rPr dirty="0" sz="1500" ker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6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work</a:t>
            </a:r>
            <a:r>
              <a:rPr dirty="0" sz="1500" kern="0" spc="31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6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here.</a:t>
            </a:r>
            <a:endParaRPr altLang="x-none" dirty="0" sz="15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9" name="textbox 25"/>
          <p:cNvSpPr/>
          <p:nvPr/>
        </p:nvSpPr>
        <p:spPr>
          <a:xfrm>
            <a:off x="688105" y="720963"/>
            <a:ext cx="4076065" cy="450850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67788"/>
              </a:lnSpc>
            </a:pPr>
            <a:endParaRPr altLang="x-none" dirty="0" sz="1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marL="12690">
              <a:lnSpc>
                <a:spcPct val="85000"/>
              </a:lnSpc>
            </a:pPr>
            <a:r>
              <a:rPr dirty="0" sz="3300" kern="0" spc="13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Professio</a:t>
            </a:r>
            <a:r>
              <a:rPr dirty="0" sz="3300" kern="0" spc="1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nal</a:t>
            </a:r>
            <a:r>
              <a:rPr dirty="0" sz="3300" kern="0" spc="43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3300" kern="0" spc="1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Career</a:t>
            </a:r>
            <a:endParaRPr altLang="x-none" dirty="0" sz="33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30" name="rect"/>
          <p:cNvSpPr/>
          <p:nvPr/>
        </p:nvSpPr>
        <p:spPr>
          <a:xfrm>
            <a:off x="952500" y="1502878"/>
            <a:ext cx="28575" cy="4848226"/>
          </a:xfrm>
          <a:prstGeom prst="rect"/>
          <a:solidFill>
            <a:srgbClr val="6D456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bIns="45684" lIns="91371" rIns="91371" rtlCol="0" tIns="45684"/>
          <a:p>
            <a:pPr algn="ctr"/>
            <a:endParaRPr altLang="en-US" lang="zh-C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31" name="rect"/>
          <p:cNvSpPr/>
          <p:nvPr/>
        </p:nvSpPr>
        <p:spPr>
          <a:xfrm>
            <a:off x="1154608" y="5357816"/>
            <a:ext cx="676273" cy="28575"/>
          </a:xfrm>
          <a:prstGeom prst="rect"/>
          <a:solidFill>
            <a:srgbClr val="6D456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bIns="45684" lIns="91371" rIns="91371" rtlCol="0" tIns="45684"/>
          <a:p>
            <a:pPr algn="ctr"/>
            <a:endParaRPr altLang="en-US" lang="zh-CN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6" name="group 6"/>
          <p:cNvGrpSpPr/>
          <p:nvPr/>
        </p:nvGrpSpPr>
        <p:grpSpPr>
          <a:xfrm rot="21600000">
            <a:off x="745034" y="5153024"/>
            <a:ext cx="438150" cy="438150"/>
            <a:chOff x="0" y="0"/>
            <a:chExt cx="438150" cy="438150"/>
          </a:xfrm>
        </p:grpSpPr>
        <p:pic>
          <p:nvPicPr>
            <p:cNvPr id="2097170" name="picture 28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 rot="21600000">
              <a:off x="0" y="0"/>
              <a:ext cx="438150" cy="438150"/>
            </a:xfrm>
            <a:prstGeom prst="rect"/>
          </p:spPr>
        </p:pic>
        <p:sp>
          <p:nvSpPr>
            <p:cNvPr id="1048632" name="textbox 29"/>
            <p:cNvSpPr/>
            <p:nvPr/>
          </p:nvSpPr>
          <p:spPr>
            <a:xfrm>
              <a:off x="-12700" y="-12700"/>
              <a:ext cx="463550" cy="521334"/>
            </a:xfrm>
            <a:prstGeom prst="rect"/>
          </p:spPr>
          <p:txBody>
            <a:bodyPr bIns="0" lIns="0" rIns="0" tIns="0" vert="horz" wrap="square"/>
            <a:p>
              <a:pPr algn="l" eaLnBrk="0" rtl="0">
                <a:lnSpc>
                  <a:spcPct val="108000"/>
                </a:lnSpc>
              </a:pPr>
              <a:endParaRPr altLang="x-none" dirty="0" sz="800" lang="x-none">
                <a:latin typeface="Times New Roman" pitchFamily="18" charset="0"/>
                <a:cs typeface="Times New Roman" pitchFamily="18" charset="0"/>
              </a:endParaRPr>
            </a:p>
            <a:p>
              <a:pPr eaLnBrk="0" marL="167514">
                <a:lnSpc>
                  <a:spcPct val="81000"/>
                </a:lnSpc>
                <a:spcBef>
                  <a:spcPts val="2"/>
                </a:spcBef>
              </a:pPr>
              <a:r>
                <a:rPr dirty="0" sz="2000" kern="0" spc="-20">
                  <a:solidFill>
                    <a:srgbClr val="DAD8E9">
                      <a:alpha val="100000"/>
                    </a:srgbClr>
                  </a:solidFill>
                  <a:latin typeface="Times New Roman" pitchFamily="18" charset="0"/>
                  <a:ea typeface="Arial"/>
                  <a:cs typeface="Times New Roman" pitchFamily="18" charset="0"/>
                </a:rPr>
                <a:t>3</a:t>
              </a:r>
              <a:endParaRPr altLang="x-none" dirty="0" sz="2000" lang="x-none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48633" name="rect"/>
          <p:cNvSpPr/>
          <p:nvPr/>
        </p:nvSpPr>
        <p:spPr>
          <a:xfrm>
            <a:off x="1154608" y="1890716"/>
            <a:ext cx="676273" cy="28575"/>
          </a:xfrm>
          <a:prstGeom prst="rect"/>
          <a:solidFill>
            <a:srgbClr val="6D456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bIns="45684" lIns="91371" rIns="91371" rtlCol="0" tIns="45684"/>
          <a:p>
            <a:pPr algn="ctr"/>
            <a:endParaRPr altLang="en-US" lang="zh-CN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7" name="group 8"/>
          <p:cNvGrpSpPr/>
          <p:nvPr/>
        </p:nvGrpSpPr>
        <p:grpSpPr>
          <a:xfrm rot="21600000">
            <a:off x="745034" y="1685925"/>
            <a:ext cx="438150" cy="438150"/>
            <a:chOff x="0" y="0"/>
            <a:chExt cx="438150" cy="438150"/>
          </a:xfrm>
        </p:grpSpPr>
        <p:pic>
          <p:nvPicPr>
            <p:cNvPr id="2097171" name="picture 31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 rot="21600000">
              <a:off x="0" y="0"/>
              <a:ext cx="438150" cy="438150"/>
            </a:xfrm>
            <a:prstGeom prst="rect"/>
          </p:spPr>
        </p:pic>
        <p:sp>
          <p:nvSpPr>
            <p:cNvPr id="1048634" name="textbox 32"/>
            <p:cNvSpPr/>
            <p:nvPr/>
          </p:nvSpPr>
          <p:spPr>
            <a:xfrm>
              <a:off x="-12700" y="-12700"/>
              <a:ext cx="463550" cy="524509"/>
            </a:xfrm>
            <a:prstGeom prst="rect"/>
          </p:spPr>
          <p:txBody>
            <a:bodyPr bIns="0" lIns="0" rIns="0" tIns="0" vert="horz" wrap="square"/>
            <a:p>
              <a:pPr algn="l" eaLnBrk="0" rtl="0">
                <a:lnSpc>
                  <a:spcPct val="110000"/>
                </a:lnSpc>
              </a:pPr>
              <a:endParaRPr altLang="x-none" dirty="0" sz="800" lang="x-none">
                <a:latin typeface="Times New Roman" pitchFamily="18" charset="0"/>
                <a:cs typeface="Times New Roman" pitchFamily="18" charset="0"/>
              </a:endParaRPr>
            </a:p>
            <a:p>
              <a:pPr eaLnBrk="0" marL="193528">
                <a:lnSpc>
                  <a:spcPct val="80000"/>
                </a:lnSpc>
                <a:spcBef>
                  <a:spcPts val="3"/>
                </a:spcBef>
              </a:pPr>
              <a:r>
                <a:rPr dirty="0" sz="2000" kern="0" spc="-20">
                  <a:solidFill>
                    <a:srgbClr val="DAD8E9">
                      <a:alpha val="100000"/>
                    </a:srgbClr>
                  </a:solidFill>
                  <a:latin typeface="Times New Roman" pitchFamily="18" charset="0"/>
                  <a:ea typeface="Arial"/>
                  <a:cs typeface="Times New Roman" pitchFamily="18" charset="0"/>
                </a:rPr>
                <a:t>1</a:t>
              </a:r>
              <a:endParaRPr altLang="x-none" dirty="0" sz="2000" lang="x-none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48635" name="rect"/>
          <p:cNvSpPr/>
          <p:nvPr/>
        </p:nvSpPr>
        <p:spPr>
          <a:xfrm>
            <a:off x="1128103" y="3697425"/>
            <a:ext cx="676273" cy="28575"/>
          </a:xfrm>
          <a:prstGeom prst="rect"/>
          <a:solidFill>
            <a:srgbClr val="6D456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bIns="45684" lIns="91371" rIns="91371" rtlCol="0" tIns="45684"/>
          <a:p>
            <a:pPr algn="ctr"/>
            <a:endParaRPr altLang="en-US" lang="zh-CN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8" name="group 10"/>
          <p:cNvGrpSpPr/>
          <p:nvPr/>
        </p:nvGrpSpPr>
        <p:grpSpPr>
          <a:xfrm rot="21600000">
            <a:off x="745033" y="3479388"/>
            <a:ext cx="438150" cy="438150"/>
            <a:chOff x="0" y="0"/>
            <a:chExt cx="438150" cy="438150"/>
          </a:xfrm>
        </p:grpSpPr>
        <p:pic>
          <p:nvPicPr>
            <p:cNvPr id="2097172" name="picture 34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 rot="21600000">
              <a:off x="0" y="0"/>
              <a:ext cx="438150" cy="438150"/>
            </a:xfrm>
            <a:prstGeom prst="rect"/>
          </p:spPr>
        </p:pic>
        <p:sp>
          <p:nvSpPr>
            <p:cNvPr id="1048636" name="textbox 35"/>
            <p:cNvSpPr/>
            <p:nvPr/>
          </p:nvSpPr>
          <p:spPr>
            <a:xfrm>
              <a:off x="-12700" y="-12700"/>
              <a:ext cx="463550" cy="524509"/>
            </a:xfrm>
            <a:prstGeom prst="rect"/>
          </p:spPr>
          <p:txBody>
            <a:bodyPr bIns="0" lIns="0" rIns="0" tIns="0" vert="horz" wrap="square"/>
            <a:p>
              <a:pPr algn="l" eaLnBrk="0" rtl="0">
                <a:lnSpc>
                  <a:spcPct val="100000"/>
                </a:lnSpc>
              </a:pPr>
              <a:endParaRPr altLang="x-none" dirty="0" sz="800" lang="x-none">
                <a:latin typeface="Times New Roman" pitchFamily="18" charset="0"/>
                <a:cs typeface="Times New Roman" pitchFamily="18" charset="0"/>
              </a:endParaRPr>
            </a:p>
            <a:p>
              <a:pPr eaLnBrk="0" marL="166878">
                <a:lnSpc>
                  <a:spcPct val="81000"/>
                </a:lnSpc>
                <a:spcBef>
                  <a:spcPts val="1"/>
                </a:spcBef>
              </a:pPr>
              <a:r>
                <a:rPr dirty="0" sz="2000" kern="0" spc="-20">
                  <a:solidFill>
                    <a:srgbClr val="DAD8E9">
                      <a:alpha val="100000"/>
                    </a:srgbClr>
                  </a:solidFill>
                  <a:latin typeface="Times New Roman" pitchFamily="18" charset="0"/>
                  <a:ea typeface="Arial"/>
                  <a:cs typeface="Times New Roman" pitchFamily="18" charset="0"/>
                </a:rPr>
                <a:t>2</a:t>
              </a:r>
              <a:endParaRPr altLang="x-none" dirty="0" sz="2000" lang="x-none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48637" name="Slide Number Placeholder 114"/>
          <p:cNvSpPr txBox="1"/>
          <p:nvPr/>
        </p:nvSpPr>
        <p:spPr>
          <a:xfrm>
            <a:off x="10416209" y="6673825"/>
            <a:ext cx="944576" cy="365125"/>
          </a:xfrm>
          <a:prstGeom prst="rect"/>
        </p:spPr>
        <p:txBody>
          <a:bodyPr/>
          <a:p>
            <a:pPr algn="l" defTabSz="913705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cap="none" sz="14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Page 0</a:t>
            </a:r>
            <a:fld id="{F4D6F5BC-20F0-430F-85EA-3DE30F119EFB}" type="slidenum">
              <a:rPr baseline="0" cap="none" sz="14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pPr algn="l" defTabSz="913705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4</a:t>
            </a:fld>
            <a:endParaRPr baseline="0" cap="none" dirty="0" sz="14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wipe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picture 3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0" y="266958"/>
            <a:ext cx="4286250" cy="6438645"/>
          </a:xfrm>
          <a:prstGeom prst="rect"/>
        </p:spPr>
      </p:pic>
      <p:graphicFrame>
        <p:nvGraphicFramePr>
          <p:cNvPr id="4194306" name="table 38"/>
          <p:cNvGraphicFramePr>
            <a:graphicFrameLocks noGrp="1"/>
          </p:cNvGraphicFramePr>
          <p:nvPr/>
        </p:nvGraphicFramePr>
        <p:xfrm>
          <a:off x="4962525" y="4770783"/>
          <a:ext cx="5791200" cy="1603512"/>
        </p:xfrm>
        <a:graphic>
          <a:graphicData uri="http://schemas.openxmlformats.org/drawingml/2006/table">
            <a:tbl>
              <a:tblPr>
                <a:solidFill>
                  <a:srgbClr val="542C49"/>
                </a:solidFill>
              </a:tblPr>
              <a:tblGrid>
                <a:gridCol w="5791200"/>
              </a:tblGrid>
              <a:tr h="1603512">
                <a:tc>
                  <a:txBody>
                    <a:bodyPr/>
                    <a:p>
                      <a:pPr algn="l" eaLnBrk="0" rtl="0">
                        <a:lnSpc>
                          <a:spcPct val="162000"/>
                        </a:lnSpc>
                      </a:pPr>
                      <a:endParaRPr altLang="x-none" dirty="0" sz="1000" lang="x-none"/>
                    </a:p>
                    <a:p>
                      <a:pPr algn="l" eaLnBrk="0" rtl="0">
                        <a:lnSpc>
                          <a:spcPct val="6501"/>
                        </a:lnSpc>
                      </a:pPr>
                      <a:endParaRPr altLang="x-none" dirty="0" sz="100" lang="x-none"/>
                    </a:p>
                    <a:p>
                      <a:pPr algn="l" eaLnBrk="0" marL="213995" rtl="0">
                        <a:lnSpc>
                          <a:spcPct val="89000"/>
                        </a:lnSpc>
                      </a:pPr>
                      <a:r>
                        <a:rPr b="1" dirty="0" sz="1800" kern="0" spc="90" u="sng">
                          <a:solidFill>
                            <a:srgbClr val="DAD8E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Impactful</a:t>
                      </a:r>
                      <a:r>
                        <a:rPr b="1" dirty="0" sz="1800" kern="0" spc="300" u="sng">
                          <a:solidFill>
                            <a:srgbClr val="DAD8E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b="1" dirty="0" sz="1800" kern="0" spc="90" u="sng">
                          <a:solidFill>
                            <a:srgbClr val="DAD8E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Project</a:t>
                      </a:r>
                      <a:endParaRPr altLang="x-none" b="1" dirty="0" sz="1600" lang="x-none" u="sng"/>
                    </a:p>
                    <a:p>
                      <a:pPr algn="l" eaLnBrk="0" marL="216534" rtl="0">
                        <a:lnSpc>
                          <a:spcPct val="81000"/>
                        </a:lnSpc>
                        <a:spcBef>
                          <a:spcPts val="1462"/>
                        </a:spcBef>
                      </a:pPr>
                      <a:r>
                        <a:rPr dirty="0" sz="1500" kern="0" spc="-50">
                          <a:solidFill>
                            <a:srgbClr val="DAD8E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Led</a:t>
                      </a:r>
                      <a:r>
                        <a:rPr dirty="0" sz="1500" kern="0" spc="-60">
                          <a:solidFill>
                            <a:srgbClr val="DAD8E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dirty="0" sz="1500" kern="0" spc="-50">
                          <a:solidFill>
                            <a:srgbClr val="DAD8E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</a:t>
                      </a:r>
                      <a:r>
                        <a:rPr dirty="0" sz="1500" kern="0" spc="-30">
                          <a:solidFill>
                            <a:srgbClr val="DAD8E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dirty="0" sz="1500" kern="0" spc="-50">
                          <a:solidFill>
                            <a:srgbClr val="DAD8E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development</a:t>
                      </a:r>
                      <a:r>
                        <a:rPr dirty="0" sz="1500" kern="0" spc="-20">
                          <a:solidFill>
                            <a:srgbClr val="DAD8E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dirty="0" sz="1500" kern="0" spc="-50">
                          <a:solidFill>
                            <a:srgbClr val="DAD8E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of</a:t>
                      </a:r>
                      <a:r>
                        <a:rPr dirty="0" sz="1500" kern="0" spc="-10">
                          <a:solidFill>
                            <a:srgbClr val="DAD8E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dirty="0" sz="1500" kern="0" lang="en-US" spc="-60">
                          <a:solidFill>
                            <a:srgbClr val="DAD8E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manging time</a:t>
                      </a:r>
                      <a:r>
                        <a:rPr dirty="0" sz="1500" kern="0" spc="-30">
                          <a:solidFill>
                            <a:srgbClr val="DAD8E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dirty="0" sz="1500" kern="0" spc="-50">
                          <a:solidFill>
                            <a:srgbClr val="DAD8E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achiev</a:t>
                      </a:r>
                      <a:r>
                        <a:rPr dirty="0" sz="1500" kern="0" spc="-60">
                          <a:solidFill>
                            <a:srgbClr val="DAD8E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ing</a:t>
                      </a:r>
                      <a:r>
                        <a:rPr dirty="0" sz="1500" kern="0" spc="40">
                          <a:solidFill>
                            <a:srgbClr val="DAD8E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dirty="0" sz="1500" kern="0" lang="en-US" spc="-60">
                          <a:solidFill>
                            <a:srgbClr val="DAD8E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excellent result </a:t>
                      </a:r>
                      <a:r>
                        <a:rPr dirty="0" sz="1500" kern="0" spc="-30">
                          <a:solidFill>
                            <a:srgbClr val="DAD8E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dirty="0" sz="1500" kern="0" spc="-60">
                          <a:solidFill>
                            <a:srgbClr val="DAD8E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and</a:t>
                      </a:r>
                      <a:endParaRPr altLang="x-none" dirty="0" sz="1500" lang="x-none"/>
                    </a:p>
                    <a:p>
                      <a:pPr algn="l" eaLnBrk="0" marL="214629" rtl="0">
                        <a:lnSpc>
                          <a:spcPts val="2478"/>
                        </a:lnSpc>
                      </a:pPr>
                      <a:r>
                        <a:rPr dirty="0" sz="1500" kern="0" spc="-20">
                          <a:solidFill>
                            <a:srgbClr val="DAD8E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positively</a:t>
                      </a:r>
                      <a:r>
                        <a:rPr dirty="0" sz="1500" kern="0" spc="10">
                          <a:solidFill>
                            <a:srgbClr val="DAD8E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dirty="0" sz="1500" kern="0" spc="-20">
                          <a:solidFill>
                            <a:srgbClr val="DAD8E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</a:t>
                      </a:r>
                      <a:r>
                        <a:rPr dirty="0" sz="1500" kern="0" spc="-30">
                          <a:solidFill>
                            <a:srgbClr val="DAD8E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mpacting</a:t>
                      </a:r>
                      <a:r>
                        <a:rPr dirty="0" sz="1500" kern="0" spc="40">
                          <a:solidFill>
                            <a:srgbClr val="DAD8E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dirty="0" sz="1500" kern="0" lang="en-US" spc="-30">
                          <a:solidFill>
                            <a:srgbClr val="DAD8E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the </a:t>
                      </a:r>
                      <a:r>
                        <a:rPr b="1" dirty="0" sz="1500" kern="0" lang="en-US" spc="-30" u="sng">
                          <a:solidFill>
                            <a:srgbClr val="DAD8E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society for education.</a:t>
                      </a:r>
                      <a:endParaRPr altLang="x-none" b="1" dirty="0" sz="1500" lang="x-none" u="sng"/>
                    </a:p>
                  </a:txBody>
                  <a:tcPr marL="0" marR="0" marT="0" marB="0">
                    <a:lnL w="3175" cap="flat" cmpd="sng" algn="ctr">
                      <a:solidFill>
                        <a:srgbClr val="6D4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D4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D4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D4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2C49"/>
                    </a:solidFill>
                  </a:tcPr>
                </a:tc>
              </a:tr>
            </a:tbl>
          </a:graphicData>
        </a:graphic>
      </p:graphicFrame>
      <p:sp>
        <p:nvSpPr>
          <p:cNvPr id="1048638" name="textbox 39"/>
          <p:cNvSpPr/>
          <p:nvPr/>
        </p:nvSpPr>
        <p:spPr>
          <a:xfrm>
            <a:off x="4962525" y="2514600"/>
            <a:ext cx="2800350" cy="1714500"/>
          </a:xfrm>
          <a:prstGeom prst="rect"/>
          <a:solidFill>
            <a:srgbClr val="552D4A"/>
          </a:solidFill>
        </p:spPr>
        <p:txBody>
          <a:bodyPr bIns="0" lIns="0" rIns="0" tIns="0" vert="horz" wrap="square"/>
          <a:p>
            <a:pPr algn="l" eaLnBrk="0" rtl="0">
              <a:lnSpc>
                <a:spcPct val="163000"/>
              </a:lnSpc>
            </a:pPr>
            <a:endParaRPr altLang="x-none" dirty="0" sz="1000" lang="x-none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marL="213833">
              <a:lnSpc>
                <a:spcPct val="86000"/>
              </a:lnSpc>
              <a:spcBef>
                <a:spcPts val="7"/>
              </a:spcBef>
            </a:pPr>
            <a:r>
              <a:rPr b="1" kern="0" spc="100" u="sng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Published</a:t>
            </a:r>
            <a:r>
              <a:rPr b="1" kern="0" spc="300" u="sng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kern="0" spc="100" u="sng" smtClean="0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Book</a:t>
            </a:r>
            <a:endParaRPr altLang="x-none" b="1" sz="1600" lang="x-none" u="sng" smtClean="0">
              <a:latin typeface="Times New Roman" pitchFamily="18" charset="0"/>
              <a:cs typeface="Times New Roman" pitchFamily="18" charset="0"/>
            </a:endParaRPr>
          </a:p>
          <a:p>
            <a:pPr eaLnBrk="0" marL="218909">
              <a:spcBef>
                <a:spcPts val="560"/>
              </a:spcBef>
            </a:pPr>
            <a:r>
              <a:rPr sz="1500" kern="0" spc="40" smtClean="0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I</a:t>
            </a:r>
            <a:r>
              <a:rPr sz="1500" kern="0" spc="210" smtClean="0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sz="1500" kern="0" spc="40" smtClean="0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wr</a:t>
            </a:r>
            <a:r>
              <a:rPr dirty="0" sz="1500" kern="0" lang="en-US" spc="40" smtClean="0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o</a:t>
            </a:r>
            <a:r>
              <a:rPr sz="1500" kern="0" spc="40" smtClean="0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te</a:t>
            </a:r>
            <a:r>
              <a:rPr sz="1500" kern="0" spc="220" smtClean="0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sz="1500" kern="0" spc="40" smtClean="0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a</a:t>
            </a:r>
            <a:r>
              <a:rPr sz="1500" kern="0" spc="270" smtClean="0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sz="1500" kern="0" spc="40" smtClean="0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book</a:t>
            </a:r>
            <a:r>
              <a:rPr sz="1500" kern="0" spc="270" smtClean="0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sz="1500" kern="0" spc="40" smtClean="0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name</a:t>
            </a:r>
            <a:endParaRPr altLang="x-none" sz="1500" lang="x-none" smtClean="0">
              <a:latin typeface="Times New Roman" pitchFamily="18" charset="0"/>
              <a:cs typeface="Times New Roman" pitchFamily="18" charset="0"/>
            </a:endParaRPr>
          </a:p>
          <a:p>
            <a:pPr eaLnBrk="0" indent="2538" marL="212563">
              <a:lnSpc>
                <a:spcPct val="94000"/>
              </a:lnSpc>
              <a:spcBef>
                <a:spcPts val="36"/>
              </a:spcBef>
            </a:pPr>
            <a:r>
              <a:rPr b="1" dirty="0" sz="1500" kern="0" lang="en-US" spc="40" err="1" u="sng" smtClean="0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Somoyet</a:t>
            </a:r>
            <a:r>
              <a:rPr b="1" dirty="0" sz="1500" kern="0" lang="en-US" spc="40" u="sng" smtClean="0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1500" kern="0" lang="en-US" spc="40" u="sng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Golpo</a:t>
            </a:r>
            <a:r>
              <a:rPr dirty="0" sz="1500" kern="0" spc="40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.</a:t>
            </a:r>
            <a:r>
              <a:rPr dirty="0" sz="1500" kern="0" lang="en-US" spc="40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I</a:t>
            </a:r>
            <a:r>
              <a:rPr dirty="0" sz="1500" kern="0" spc="40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t</a:t>
            </a:r>
            <a:r>
              <a:rPr dirty="0" sz="1500" kern="0" spc="270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40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published</a:t>
            </a:r>
            <a:r>
              <a:rPr dirty="0" sz="1500" kern="0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    </a:t>
            </a:r>
            <a:r>
              <a:rPr dirty="0" sz="1500" kern="0" spc="81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two</a:t>
            </a:r>
            <a:r>
              <a:rPr dirty="0" sz="1500" kern="0" spc="300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81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month</a:t>
            </a:r>
            <a:r>
              <a:rPr dirty="0" sz="1500" kern="0" spc="220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81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ago.</a:t>
            </a:r>
            <a:r>
              <a:rPr dirty="0" sz="1500" kern="0" lang="en-US" spc="81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It's the most famous book of time management.</a:t>
            </a:r>
            <a:endParaRPr altLang="x-none" dirty="0" sz="1500" lang="x-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39" name="textbox 40"/>
          <p:cNvSpPr/>
          <p:nvPr/>
        </p:nvSpPr>
        <p:spPr>
          <a:xfrm>
            <a:off x="7953374" y="2514604"/>
            <a:ext cx="2886903" cy="1938130"/>
          </a:xfrm>
          <a:prstGeom prst="rect"/>
          <a:solidFill>
            <a:srgbClr val="552D4A"/>
          </a:solidFill>
        </p:spPr>
        <p:txBody>
          <a:bodyPr bIns="0" lIns="0" rIns="0" tIns="0" vert="horz" wrap="square"/>
          <a:p>
            <a:pPr algn="l" eaLnBrk="0" rtl="0">
              <a:lnSpc>
                <a:spcPct val="164000"/>
              </a:lnSpc>
            </a:pPr>
            <a:endParaRPr altLang="x-none" dirty="0" sz="1000" lang="x-none">
              <a:latin typeface="Times New Roman" pitchFamily="18" charset="0"/>
              <a:cs typeface="Times New Roman" pitchFamily="18" charset="0"/>
            </a:endParaRPr>
          </a:p>
          <a:p>
            <a:pPr eaLnBrk="0" marL="215735">
              <a:lnSpc>
                <a:spcPct val="88000"/>
              </a:lnSpc>
              <a:spcBef>
                <a:spcPts val="1"/>
              </a:spcBef>
            </a:pPr>
            <a:r>
              <a:rPr b="1" dirty="0" kern="0" spc="120" u="sng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Industry</a:t>
            </a:r>
            <a:r>
              <a:rPr b="1" dirty="0" kern="0" spc="250" u="sng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kern="0" spc="120" u="sng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R</a:t>
            </a:r>
            <a:r>
              <a:rPr b="1" dirty="0" kern="0" spc="110" u="sng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ecognition</a:t>
            </a:r>
            <a:endParaRPr altLang="x-none" b="1" dirty="0" sz="1600" lang="x-none" u="sng">
              <a:latin typeface="Times New Roman" pitchFamily="18" charset="0"/>
              <a:cs typeface="Times New Roman" pitchFamily="18" charset="0"/>
            </a:endParaRPr>
          </a:p>
          <a:p>
            <a:pPr eaLnBrk="0" marL="205583">
              <a:lnSpc>
                <a:spcPct val="77000"/>
              </a:lnSpc>
              <a:spcBef>
                <a:spcPts val="1469"/>
              </a:spcBef>
            </a:pPr>
            <a:r>
              <a:rPr dirty="0" sz="1500" kern="0" spc="-60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Awarded</a:t>
            </a:r>
            <a:r>
              <a:rPr dirty="0" sz="1500" kern="0" spc="40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lang="en-US" spc="-70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best seller </a:t>
            </a:r>
            <a:r>
              <a:rPr dirty="0" sz="1500" kern="0" spc="-60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-70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for</a:t>
            </a:r>
            <a:endParaRPr altLang="x-none" dirty="0" sz="1500" lang="x-none">
              <a:latin typeface="Times New Roman" pitchFamily="18" charset="0"/>
              <a:cs typeface="Times New Roman" pitchFamily="18" charset="0"/>
            </a:endParaRPr>
          </a:p>
          <a:p>
            <a:pPr eaLnBrk="0" marL="218909">
              <a:lnSpc>
                <a:spcPct val="81000"/>
              </a:lnSpc>
              <a:spcBef>
                <a:spcPts val="1002"/>
              </a:spcBef>
            </a:pPr>
            <a:r>
              <a:rPr dirty="0" sz="1500" kern="0" lang="en-US" spc="-49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most demanding books </a:t>
            </a:r>
            <a:r>
              <a:rPr dirty="0" sz="1500" kern="0" spc="-49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,</a:t>
            </a:r>
            <a:r>
              <a:rPr dirty="0" sz="1500" kern="0" spc="90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-49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recognized</a:t>
            </a:r>
            <a:r>
              <a:rPr dirty="0" sz="1500" kern="0" spc="-30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-49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as</a:t>
            </a:r>
            <a:r>
              <a:rPr dirty="0" sz="1500" kern="0" spc="-30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-49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a</a:t>
            </a:r>
            <a:endParaRPr altLang="x-none" dirty="0" sz="1500" lang="x-none">
              <a:latin typeface="Times New Roman" pitchFamily="18" charset="0"/>
              <a:cs typeface="Times New Roman" pitchFamily="18" charset="0"/>
            </a:endParaRPr>
          </a:p>
          <a:p>
            <a:pPr eaLnBrk="0" marL="217639">
              <a:lnSpc>
                <a:spcPts val="2353"/>
              </a:lnSpc>
            </a:pPr>
            <a:r>
              <a:rPr dirty="0" sz="1500" kern="0" spc="-40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leader</a:t>
            </a:r>
            <a:r>
              <a:rPr dirty="0" sz="1500" kern="0" spc="20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-40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in</a:t>
            </a:r>
            <a:r>
              <a:rPr dirty="0" sz="1500" kern="0" spc="30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1500" kern="0" lang="en-US" spc="-49" u="sng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Ekushe boi mela</a:t>
            </a:r>
            <a:r>
              <a:rPr dirty="0" sz="1500" kern="0" lang="en-US" spc="-49" u="sng">
                <a:solidFill>
                  <a:srgbClr val="DAD8E9">
                    <a:alpha val="100000"/>
                  </a:srgb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.</a:t>
            </a:r>
            <a:endParaRPr altLang="x-none" dirty="0" sz="1500" lang="x-none" u="sn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40" name="textbox 41"/>
          <p:cNvSpPr/>
          <p:nvPr/>
        </p:nvSpPr>
        <p:spPr>
          <a:xfrm>
            <a:off x="4962525" y="654784"/>
            <a:ext cx="5447665" cy="1346294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67101"/>
              </a:lnSpc>
            </a:pPr>
            <a:endParaRPr altLang="x-none" b="1" dirty="0" sz="1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marL="20938">
              <a:lnSpc>
                <a:spcPct val="83000"/>
              </a:lnSpc>
            </a:pPr>
            <a:r>
              <a:rPr b="1" dirty="0" sz="3300" kern="0" spc="179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Notable</a:t>
            </a:r>
            <a:r>
              <a:rPr b="1" dirty="0" sz="3300" kern="0" spc="49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3300" kern="0" spc="179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Accomplishments</a:t>
            </a:r>
            <a:endParaRPr altLang="x-none" b="1" dirty="0" sz="33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marL="12690">
              <a:lnSpc>
                <a:spcPts val="4261"/>
              </a:lnSpc>
            </a:pPr>
            <a:r>
              <a:rPr b="1" dirty="0" sz="3300" kern="0" spc="1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and</a:t>
            </a:r>
            <a:r>
              <a:rPr b="1" dirty="0" sz="3300" kern="0" spc="44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3300" kern="0" spc="1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Awards</a:t>
            </a:r>
            <a:endParaRPr altLang="x-none" b="1" dirty="0" sz="33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41" name="Slide Number Placeholder 114"/>
          <p:cNvSpPr txBox="1"/>
          <p:nvPr/>
        </p:nvSpPr>
        <p:spPr>
          <a:xfrm>
            <a:off x="10495721" y="6620817"/>
            <a:ext cx="944576" cy="365125"/>
          </a:xfrm>
          <a:prstGeom prst="rect"/>
        </p:spPr>
        <p:txBody>
          <a:bodyPr/>
          <a:p>
            <a:pPr algn="l" defTabSz="913705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cap="none" sz="14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Page 0</a:t>
            </a:r>
            <a:fld id="{F4D6F5BC-20F0-430F-85EA-3DE30F119EFB}" type="slidenum">
              <a:rPr baseline="0" cap="none" sz="14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pPr algn="l" defTabSz="913705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5</a:t>
            </a:fld>
            <a:endParaRPr baseline="0" cap="none" dirty="0" sz="14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push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picture 4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134974" y="195437"/>
            <a:ext cx="4149140" cy="6683136"/>
          </a:xfrm>
          <a:prstGeom prst="rect"/>
        </p:spPr>
      </p:pic>
      <p:sp>
        <p:nvSpPr>
          <p:cNvPr id="1048642" name="textbox 45"/>
          <p:cNvSpPr/>
          <p:nvPr/>
        </p:nvSpPr>
        <p:spPr>
          <a:xfrm>
            <a:off x="4935811" y="2519203"/>
            <a:ext cx="2642235" cy="2272664"/>
          </a:xfrm>
          <a:prstGeom prst="rect"/>
        </p:spPr>
        <p:txBody>
          <a:bodyPr bIns="0" lIns="0" rIns="0" tIns="0" vert="horz" wrap="square"/>
          <a:p>
            <a:pPr eaLnBrk="0" rtl="0">
              <a:lnSpc>
                <a:spcPct val="91156"/>
              </a:lnSpc>
            </a:pPr>
            <a:endParaRPr altLang="x-none" dirty="0" sz="1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marL="17765">
              <a:lnSpc>
                <a:spcPct val="88000"/>
              </a:lnSpc>
            </a:pPr>
            <a:r>
              <a:rPr dirty="0" kern="0" spc="9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Reading</a:t>
            </a:r>
            <a:endParaRPr altLang="x-none" dirty="0" sz="16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marL="22208">
              <a:lnSpc>
                <a:spcPct val="98000"/>
              </a:lnSpc>
              <a:spcBef>
                <a:spcPts val="512"/>
              </a:spcBef>
            </a:pPr>
            <a:r>
              <a:rPr dirty="0" sz="1500" kern="0" spc="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Because</a:t>
            </a:r>
            <a:r>
              <a:rPr dirty="0" sz="1500" kern="0" spc="2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reading</a:t>
            </a:r>
            <a:r>
              <a:rPr dirty="0" sz="1500" kern="0" spc="2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1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is</a:t>
            </a:r>
            <a:endParaRPr altLang="x-none" dirty="0" sz="15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indent="-635" marL="12690">
              <a:lnSpc>
                <a:spcPct val="93000"/>
              </a:lnSpc>
              <a:spcBef>
                <a:spcPts val="26"/>
              </a:spcBef>
            </a:pPr>
            <a:r>
              <a:rPr dirty="0" sz="1500" kern="0" spc="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something</a:t>
            </a:r>
            <a:r>
              <a:rPr dirty="0" sz="1500" kern="0" spc="29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that</a:t>
            </a:r>
            <a:r>
              <a:rPr dirty="0" sz="1500" kern="0" spc="2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molds</a:t>
            </a:r>
            <a:r>
              <a:rPr dirty="0" sz="1500" kern="0" spc="19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you</a:t>
            </a:r>
            <a:r>
              <a:rPr dirty="0" sz="1500" ker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</a:t>
            </a:r>
            <a:r>
              <a:rPr dirty="0" sz="1500" kern="0" spc="6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and</a:t>
            </a:r>
            <a:r>
              <a:rPr dirty="0" sz="1500" kern="0" spc="24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6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adds</a:t>
            </a:r>
            <a:r>
              <a:rPr dirty="0" sz="1500" kern="0" spc="25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6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to</a:t>
            </a:r>
            <a:r>
              <a:rPr dirty="0" sz="1500" kern="0" spc="19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6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your</a:t>
            </a:r>
            <a:r>
              <a:rPr dirty="0" sz="1500" kern="0" spc="2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6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character.</a:t>
            </a:r>
            <a:r>
              <a:rPr dirty="0" sz="1500" ker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3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Each</a:t>
            </a:r>
            <a:r>
              <a:rPr dirty="0" sz="1500" kern="0" spc="33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1500" kern="0" spc="3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triumph,</a:t>
            </a:r>
            <a:r>
              <a:rPr b="1" dirty="0" sz="1500" kern="0" spc="27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1500" kern="0" spc="3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lesson</a:t>
            </a:r>
            <a:r>
              <a:rPr b="1" dirty="0" sz="1500" kern="0" spc="23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1500" kern="0" spc="3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and</a:t>
            </a:r>
            <a:endParaRPr altLang="x-none" b="1" dirty="0" sz="1500" lang="x-none">
              <a:solidFill>
                <a:schemeClr val="tx1">
                  <a:lumMod val="95000"/>
                  <a:lumOff val="5000"/>
                </a:schemeClr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0" marL="19036">
              <a:lnSpc>
                <a:spcPct val="98000"/>
              </a:lnSpc>
              <a:spcBef>
                <a:spcPts val="14"/>
              </a:spcBef>
            </a:pPr>
            <a:r>
              <a:rPr b="1" dirty="0" sz="1400" kern="0" spc="13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pivotal</a:t>
            </a:r>
            <a:r>
              <a:rPr b="1" dirty="0" sz="1400" kern="0" spc="29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1400" kern="0" spc="13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mo</a:t>
            </a:r>
            <a:r>
              <a:rPr b="1" dirty="0" sz="1400" kern="0" spc="12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men</a:t>
            </a:r>
            <a:r>
              <a:rPr b="1" dirty="0" sz="1400" kern="0" spc="1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t</a:t>
            </a:r>
            <a:r>
              <a:rPr b="1" dirty="0" sz="1400" kern="0" spc="25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400" kern="0" spc="1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of</a:t>
            </a:r>
            <a:r>
              <a:rPr dirty="0" sz="1400" kern="0" spc="21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400" kern="0" spc="1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the</a:t>
            </a:r>
            <a:endParaRPr altLang="x-none" dirty="0" sz="14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indent="5710" marL="13324">
              <a:lnSpc>
                <a:spcPct val="97000"/>
              </a:lnSpc>
              <a:spcBef>
                <a:spcPts val="28"/>
              </a:spcBef>
            </a:pPr>
            <a:r>
              <a:rPr dirty="0" sz="1500" kern="0" spc="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protagonist</a:t>
            </a:r>
            <a:r>
              <a:rPr dirty="0" sz="1500" kern="0" spc="279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becomes</a:t>
            </a:r>
            <a:r>
              <a:rPr dirty="0" sz="1500" kern="0" spc="19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your</a:t>
            </a:r>
            <a:r>
              <a:rPr dirty="0" sz="1500" ker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</a:t>
            </a:r>
            <a:r>
              <a:rPr dirty="0" sz="1500" kern="0" spc="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own</a:t>
            </a:r>
            <a:r>
              <a:rPr dirty="0" sz="1500" kern="0" spc="1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.</a:t>
            </a:r>
            <a:r>
              <a:rPr dirty="0" sz="1500" kern="0" spc="29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Every</a:t>
            </a:r>
            <a:r>
              <a:rPr dirty="0" sz="1500" kern="0" spc="2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ache</a:t>
            </a:r>
            <a:r>
              <a:rPr dirty="0" sz="1500" kern="0" spc="1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,</a:t>
            </a:r>
            <a:r>
              <a:rPr dirty="0" sz="1500" kern="0" spc="2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pa</a:t>
            </a:r>
            <a:r>
              <a:rPr dirty="0" sz="1500" kern="0" spc="1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in</a:t>
            </a:r>
            <a:r>
              <a:rPr dirty="0" sz="1500" kern="0" spc="2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1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and</a:t>
            </a:r>
            <a:r>
              <a:rPr dirty="0" sz="1500" ker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 </a:t>
            </a:r>
            <a:r>
              <a:rPr dirty="0" sz="1500" kern="0" spc="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harsh</a:t>
            </a:r>
            <a:r>
              <a:rPr dirty="0" sz="1500" kern="0" spc="3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truth</a:t>
            </a:r>
            <a:r>
              <a:rPr dirty="0" sz="1500" kern="0" spc="2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becomes</a:t>
            </a:r>
            <a:r>
              <a:rPr dirty="0" sz="1500" kern="0" spc="19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yours</a:t>
            </a:r>
            <a:r>
              <a:rPr dirty="0" sz="1500" ker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</a:t>
            </a:r>
            <a:r>
              <a:rPr dirty="0" sz="1500" kern="0" spc="49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to</a:t>
            </a:r>
            <a:r>
              <a:rPr dirty="0" sz="1500" kern="0" spc="2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49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bear.</a:t>
            </a:r>
            <a:endParaRPr altLang="x-none" dirty="0" sz="15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43" name="textbox 46"/>
          <p:cNvSpPr/>
          <p:nvPr/>
        </p:nvSpPr>
        <p:spPr>
          <a:xfrm>
            <a:off x="4982917" y="5367130"/>
            <a:ext cx="5552560" cy="1497496"/>
          </a:xfrm>
          <a:prstGeom prst="rect"/>
        </p:spPr>
        <p:txBody>
          <a:bodyPr bIns="0" lIns="0" rIns="0" tIns="0" vert="horz" wrap="square"/>
          <a:p>
            <a:pPr eaLnBrk="0" rtl="0">
              <a:lnSpc>
                <a:spcPct val="88169"/>
              </a:lnSpc>
            </a:pPr>
            <a:endParaRPr altLang="x-none" dirty="0" sz="1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marL="12690">
              <a:lnSpc>
                <a:spcPct val="86000"/>
              </a:lnSpc>
            </a:pPr>
            <a:r>
              <a:rPr dirty="0" kern="0" spc="9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Sports</a:t>
            </a:r>
            <a:endParaRPr altLang="x-none" dirty="0" sz="16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indent="-63451" marL="84390">
              <a:lnSpc>
                <a:spcPct val="99000"/>
              </a:lnSpc>
              <a:spcBef>
                <a:spcPts val="516"/>
              </a:spcBef>
            </a:pPr>
            <a:r>
              <a:rPr dirty="0" sz="1500" kern="0" spc="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My</a:t>
            </a:r>
            <a:r>
              <a:rPr dirty="0" sz="1500" kern="0" spc="21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favourite</a:t>
            </a:r>
            <a:r>
              <a:rPr dirty="0" sz="1500" kern="0" spc="21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sport</a:t>
            </a:r>
            <a:r>
              <a:rPr dirty="0" sz="1500" kern="0" spc="279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is</a:t>
            </a:r>
            <a:r>
              <a:rPr dirty="0" sz="1500" kern="0" spc="2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1500" kern="0" spc="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cricke</a:t>
            </a:r>
            <a:r>
              <a:rPr dirty="0" sz="1500" kern="0" spc="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t</a:t>
            </a:r>
            <a:r>
              <a:rPr dirty="0" sz="1500" kern="0" spc="6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.</a:t>
            </a:r>
            <a:r>
              <a:rPr dirty="0" sz="1500" kern="0" spc="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In</a:t>
            </a:r>
            <a:r>
              <a:rPr dirty="0" sz="1500" kern="0" lang="en-US" spc="2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6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conclusion,</a:t>
            </a:r>
            <a:r>
              <a:rPr dirty="0" sz="1500" ker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cricket</a:t>
            </a:r>
            <a:r>
              <a:rPr dirty="0" sz="1500" kern="0" spc="3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is</a:t>
            </a:r>
            <a:r>
              <a:rPr dirty="0" sz="1500" kern="0" spc="2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my</a:t>
            </a:r>
            <a:r>
              <a:rPr dirty="0" sz="1500" kern="0" spc="21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favorite</a:t>
            </a:r>
            <a:r>
              <a:rPr dirty="0" sz="1500" kern="0" spc="21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sport</a:t>
            </a:r>
            <a:r>
              <a:rPr dirty="0" sz="1500" kern="0" spc="2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because</a:t>
            </a:r>
            <a:r>
              <a:rPr dirty="0" sz="1500" kern="0" spc="2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of</a:t>
            </a:r>
            <a:endParaRPr altLang="x-none" dirty="0" sz="15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marL="19036">
              <a:lnSpc>
                <a:spcPct val="95000"/>
              </a:lnSpc>
              <a:spcBef>
                <a:spcPts val="2"/>
              </a:spcBef>
            </a:pPr>
            <a:r>
              <a:rPr dirty="0" sz="1500" kern="0" spc="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its</a:t>
            </a:r>
            <a:r>
              <a:rPr dirty="0" sz="1500" kern="0" spc="26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1500" kern="0" spc="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blend</a:t>
            </a:r>
            <a:r>
              <a:rPr dirty="0" sz="1500" kern="0" spc="2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1500" kern="0" spc="7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of</a:t>
            </a:r>
            <a:r>
              <a:rPr b="1" dirty="0" sz="1500" kern="0" spc="16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1500" kern="0" spc="7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s</a:t>
            </a:r>
            <a:r>
              <a:rPr b="1" dirty="0" sz="1500" kern="0" spc="6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kill,</a:t>
            </a:r>
            <a:r>
              <a:rPr b="1" dirty="0" sz="1500" kern="0" spc="21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1500" kern="0" spc="6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strategy,</a:t>
            </a:r>
            <a:r>
              <a:rPr b="1" dirty="0" sz="1500" kern="0" spc="23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1500" kern="0" spc="6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and</a:t>
            </a:r>
            <a:r>
              <a:rPr b="1" dirty="0" sz="1500" kern="0" spc="24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1500" kern="0" spc="6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teamwork.</a:t>
            </a:r>
            <a:endParaRPr altLang="x-none" b="1" dirty="0" sz="1500" lang="x-none">
              <a:solidFill>
                <a:schemeClr val="tx1">
                  <a:lumMod val="95000"/>
                  <a:lumOff val="5000"/>
                </a:schemeClr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0" marL="22208">
              <a:lnSpc>
                <a:spcPct val="95000"/>
              </a:lnSpc>
              <a:spcBef>
                <a:spcPts val="6"/>
              </a:spcBef>
            </a:pPr>
            <a:r>
              <a:rPr b="1" dirty="0" sz="1500" kern="0" spc="3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It</a:t>
            </a:r>
            <a:r>
              <a:rPr b="1" dirty="0" sz="1500" kern="0" spc="26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1500" kern="0" spc="3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keeps</a:t>
            </a:r>
            <a:r>
              <a:rPr b="1" dirty="0" sz="1500" kern="0" spc="27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1500" kern="0" spc="3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me</a:t>
            </a:r>
            <a:r>
              <a:rPr b="1" dirty="0" sz="1500" kern="0" spc="22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1500" kern="0" spc="3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engaged</a:t>
            </a:r>
            <a:r>
              <a:rPr b="1" dirty="0" sz="1500" kern="0" spc="2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,</a:t>
            </a:r>
            <a:r>
              <a:rPr b="1" dirty="0" sz="1500" kern="0" spc="23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1500" kern="0" spc="3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act</a:t>
            </a:r>
            <a:r>
              <a:rPr b="1" dirty="0" sz="1500" kern="0" spc="2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ive,</a:t>
            </a:r>
            <a:r>
              <a:rPr b="1" dirty="0" sz="1500" kern="0" spc="22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1500" kern="0" spc="2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a</a:t>
            </a:r>
            <a:r>
              <a:rPr b="1" dirty="0" sz="1500" kern="0" lang="en-US" spc="2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nd fresh.</a:t>
            </a:r>
            <a:endParaRPr altLang="x-none" b="1" dirty="0" sz="1500" lang="x-none">
              <a:solidFill>
                <a:schemeClr val="tx1">
                  <a:lumMod val="95000"/>
                  <a:lumOff val="5000"/>
                </a:schemeClr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0" marL="17765">
              <a:lnSpc>
                <a:spcPts val="2052"/>
              </a:lnSpc>
            </a:pPr>
            <a:r>
              <a:rPr b="1" dirty="0" sz="1500" kern="0" spc="7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motivated.</a:t>
            </a:r>
            <a:endParaRPr altLang="x-none" b="1" dirty="0" sz="1500" lang="x-none">
              <a:solidFill>
                <a:schemeClr val="tx1">
                  <a:lumMod val="95000"/>
                  <a:lumOff val="5000"/>
                </a:schemeClr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44" name="textbox 47"/>
          <p:cNvSpPr/>
          <p:nvPr/>
        </p:nvSpPr>
        <p:spPr>
          <a:xfrm>
            <a:off x="4974350" y="608806"/>
            <a:ext cx="4657725" cy="886460"/>
          </a:xfrm>
          <a:prstGeom prst="rect"/>
        </p:spPr>
        <p:txBody>
          <a:bodyPr bIns="0" lIns="0" rIns="0" tIns="0" vert="horz" wrap="square"/>
          <a:p>
            <a:pPr eaLnBrk="0" rtl="0">
              <a:lnSpc>
                <a:spcPct val="83341"/>
              </a:lnSpc>
            </a:pPr>
            <a:endParaRPr altLang="x-none" dirty="0" sz="1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marL="12690">
              <a:lnSpc>
                <a:spcPts val="2576"/>
              </a:lnSpc>
            </a:pPr>
            <a:r>
              <a:rPr dirty="0" sz="3300" kern="0" spc="1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Personal</a:t>
            </a:r>
            <a:r>
              <a:rPr dirty="0" sz="3300" kern="0" spc="58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3300" kern="0" spc="1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Interests</a:t>
            </a:r>
            <a:r>
              <a:rPr dirty="0" sz="3300" kern="0" spc="44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3300" kern="0" spc="1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and</a:t>
            </a:r>
            <a:endParaRPr altLang="x-none" dirty="0" sz="33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marL="12690">
              <a:lnSpc>
                <a:spcPts val="4199"/>
              </a:lnSpc>
            </a:pPr>
            <a:r>
              <a:rPr dirty="0" sz="3300" kern="0" spc="179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Hobbies</a:t>
            </a:r>
            <a:endParaRPr altLang="x-none" dirty="0" sz="33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45" name="textbox 48"/>
          <p:cNvSpPr/>
          <p:nvPr/>
        </p:nvSpPr>
        <p:spPr>
          <a:xfrm>
            <a:off x="7994374" y="2607913"/>
            <a:ext cx="3159760" cy="2334630"/>
          </a:xfrm>
          <a:prstGeom prst="rect"/>
        </p:spPr>
        <p:txBody>
          <a:bodyPr bIns="0" lIns="0" rIns="0" tIns="0" vert="horz" wrap="square"/>
          <a:p>
            <a:pPr eaLnBrk="0" rtl="0">
              <a:lnSpc>
                <a:spcPct val="85873"/>
              </a:lnSpc>
            </a:pPr>
            <a:endParaRPr altLang="x-none" dirty="0" sz="1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marL="12690">
              <a:lnSpc>
                <a:spcPct val="86000"/>
              </a:lnSpc>
            </a:pPr>
            <a:r>
              <a:rPr dirty="0" kern="0" spc="4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Travel</a:t>
            </a:r>
            <a:endParaRPr altLang="x-none" dirty="0" sz="16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marL="13324">
              <a:lnSpc>
                <a:spcPct val="84000"/>
              </a:lnSpc>
              <a:spcBef>
                <a:spcPts val="1509"/>
              </a:spcBef>
            </a:pPr>
            <a:r>
              <a:rPr altLang="x-none" dirty="0" sz="1500" kern="0" lang="en-US" spc="-4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My first unorganized trip overseas was back in January of 2023.</a:t>
            </a:r>
            <a:endParaRPr altLang="x-none" dirty="0" sz="15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marL="13324">
              <a:lnSpc>
                <a:spcPct val="84000"/>
              </a:lnSpc>
              <a:spcBef>
                <a:spcPts val="1509"/>
              </a:spcBef>
            </a:pPr>
            <a:r>
              <a:rPr altLang="x-none" dirty="0" sz="1500" kern="0" lang="en-US" spc="-4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It was a 9 week backpacking trip through </a:t>
            </a:r>
            <a:r>
              <a:rPr altLang="x-none" b="1" dirty="0" sz="1500" kern="0" lang="en-US" spc="-4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Southeast Asia</a:t>
            </a:r>
            <a:r>
              <a:rPr altLang="x-none" dirty="0" sz="1500" kern="0" lang="en-US" spc="-4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, and it changed my whole perception of the word travel. Growing up, backpackers were fiictional  characters from books and movies (I’m thinking of you Leonardo Dicaprio from “The Beach”).</a:t>
            </a:r>
            <a:endParaRPr altLang="x-none" dirty="0" sz="15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75" name="picture 5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8001003" y="1895475"/>
            <a:ext cx="482206" cy="476250"/>
          </a:xfrm>
          <a:prstGeom prst="rect"/>
        </p:spPr>
      </p:pic>
      <p:pic>
        <p:nvPicPr>
          <p:cNvPr id="2097176" name="picture 51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600000">
            <a:off x="4975214" y="4873088"/>
            <a:ext cx="456828" cy="457072"/>
          </a:xfrm>
          <a:prstGeom prst="rect"/>
        </p:spPr>
      </p:pic>
      <p:pic>
        <p:nvPicPr>
          <p:cNvPr id="2097177" name="picture 52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21600000">
            <a:off x="4992667" y="1895475"/>
            <a:ext cx="421931" cy="476250"/>
          </a:xfrm>
          <a:prstGeom prst="rect"/>
        </p:spPr>
      </p:pic>
      <p:sp>
        <p:nvSpPr>
          <p:cNvPr id="1048646" name="Slide Number Placeholder 114"/>
          <p:cNvSpPr txBox="1"/>
          <p:nvPr/>
        </p:nvSpPr>
        <p:spPr>
          <a:xfrm>
            <a:off x="10416209" y="6567809"/>
            <a:ext cx="944576" cy="365125"/>
          </a:xfrm>
          <a:prstGeom prst="rect"/>
        </p:spPr>
        <p:txBody>
          <a:bodyPr/>
          <a:p>
            <a:pPr algn="l" defTabSz="913705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cap="none" sz="14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Page 0</a:t>
            </a:r>
            <a:fld id="{F4D6F5BC-20F0-430F-85EA-3DE30F119EFB}" type="slidenum">
              <a:rPr baseline="0" cap="none" sz="14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pPr algn="l" defTabSz="913705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6</a:t>
            </a:fld>
            <a:endParaRPr baseline="0" cap="none" dirty="0" sz="14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 invX="0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picture 5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698823" y="4680276"/>
            <a:ext cx="5001516" cy="1398389"/>
          </a:xfrm>
          <a:prstGeom prst="rect"/>
        </p:spPr>
      </p:pic>
      <p:grpSp>
        <p:nvGrpSpPr>
          <p:cNvPr id="42" name="group 12"/>
          <p:cNvGrpSpPr/>
          <p:nvPr/>
        </p:nvGrpSpPr>
        <p:grpSpPr>
          <a:xfrm rot="21600000">
            <a:off x="1513604" y="3251526"/>
            <a:ext cx="3371954" cy="1440805"/>
            <a:chOff x="0" y="0"/>
            <a:chExt cx="3371954" cy="1440805"/>
          </a:xfrm>
        </p:grpSpPr>
        <p:pic>
          <p:nvPicPr>
            <p:cNvPr id="2097179" name="picture 55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 rot="21600000">
              <a:off x="13893" y="0"/>
              <a:ext cx="3338363" cy="1398386"/>
            </a:xfrm>
            <a:prstGeom prst="rect"/>
          </p:spPr>
        </p:pic>
        <p:sp>
          <p:nvSpPr>
            <p:cNvPr id="1048647" name="path"/>
            <p:cNvSpPr/>
            <p:nvPr/>
          </p:nvSpPr>
          <p:spPr>
            <a:xfrm>
              <a:off x="0" y="1386331"/>
              <a:ext cx="3371954" cy="54473"/>
            </a:xfrm>
            <a:custGeom>
              <a:avLst/>
              <a:ahLst/>
              <a:rect l="0" t="0" r="0" b="0"/>
              <a:pathLst>
                <a:path w="5310" h="85">
                  <a:moveTo>
                    <a:pt x="5269" y="9"/>
                  </a:moveTo>
                  <a:lnTo>
                    <a:pt x="31" y="9"/>
                  </a:lnTo>
                  <a:moveTo>
                    <a:pt x="9" y="76"/>
                  </a:moveTo>
                  <a:lnTo>
                    <a:pt x="5300" y="76"/>
                  </a:lnTo>
                </a:path>
              </a:pathLst>
            </a:custGeom>
            <a:noFill/>
            <a:ln w="12055" cap="rnd">
              <a:solidFill>
                <a:srgbClr val="6D4562">
                  <a:alpha val="100000"/>
                </a:srgbClr>
              </a:solidFill>
              <a:prstDash val="solid"/>
              <a:round/>
            </a:ln>
          </p:spPr>
          <p:txBody>
            <a:bodyPr rtlCol="0"/>
            <a:p>
              <a:pPr algn="ctr"/>
              <a:endParaRPr altLang="en-US" lang="zh-CN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8648" name="textbox 57"/>
            <p:cNvSpPr/>
            <p:nvPr/>
          </p:nvSpPr>
          <p:spPr>
            <a:xfrm>
              <a:off x="1607691" y="580545"/>
              <a:ext cx="156845" cy="255270"/>
            </a:xfrm>
            <a:prstGeom prst="rect"/>
          </p:spPr>
          <p:txBody>
            <a:bodyPr bIns="0" lIns="0" rIns="0" tIns="0" vert="horz" wrap="square"/>
            <a:p>
              <a:pPr algn="l" eaLnBrk="0" rtl="0">
                <a:lnSpc>
                  <a:spcPct val="78309"/>
                </a:lnSpc>
              </a:pPr>
              <a:endParaRPr altLang="x-none" dirty="0" sz="100" lang="x-none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marL="12690">
                <a:lnSpc>
                  <a:spcPct val="84000"/>
                </a:lnSpc>
              </a:pPr>
              <a:r>
                <a:rPr dirty="0" kern="0" spc="20">
                  <a:solidFill>
                    <a:srgbClr val="FFFFFF"/>
                  </a:solidFill>
                  <a:latin typeface="Times New Roman" pitchFamily="18" charset="0"/>
                  <a:ea typeface="Arial"/>
                  <a:cs typeface="Times New Roman" pitchFamily="18" charset="0"/>
                </a:rPr>
                <a:t>2</a:t>
              </a:r>
              <a:endParaRPr altLang="x-none" dirty="0" lang="x-none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8649" name="path"/>
            <p:cNvSpPr/>
            <p:nvPr/>
          </p:nvSpPr>
          <p:spPr>
            <a:xfrm>
              <a:off x="837069" y="0"/>
              <a:ext cx="1692011" cy="12055"/>
            </a:xfrm>
            <a:custGeom>
              <a:avLst/>
              <a:ahLst/>
              <a:rect l="0" t="0" r="0" b="0"/>
              <a:pathLst>
                <a:path w="2664" h="18">
                  <a:moveTo>
                    <a:pt x="9" y="9"/>
                  </a:moveTo>
                  <a:lnTo>
                    <a:pt x="2655" y="9"/>
                  </a:lnTo>
                </a:path>
              </a:pathLst>
            </a:custGeom>
            <a:noFill/>
            <a:ln w="12055" cap="rnd">
              <a:solidFill>
                <a:srgbClr val="6D4562">
                  <a:alpha val="100000"/>
                </a:srgbClr>
              </a:solidFill>
              <a:prstDash val="solid"/>
              <a:round/>
            </a:ln>
          </p:spPr>
          <p:txBody>
            <a:bodyPr rtlCol="0"/>
            <a:p>
              <a:pPr algn="ctr"/>
              <a:endParaRPr altLang="en-US" lang="zh-CN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48650" name="textbox 59"/>
          <p:cNvSpPr/>
          <p:nvPr/>
        </p:nvSpPr>
        <p:spPr>
          <a:xfrm>
            <a:off x="5189537" y="3263577"/>
            <a:ext cx="5232400" cy="1212869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75721"/>
              </a:lnSpc>
            </a:pPr>
            <a:endParaRPr altLang="x-none" dirty="0" sz="1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marL="22208">
              <a:lnSpc>
                <a:spcPct val="89000"/>
              </a:lnSpc>
            </a:pPr>
            <a:r>
              <a:rPr b="1" dirty="0" kern="0" spc="1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Mentorship</a:t>
            </a:r>
            <a:r>
              <a:rPr b="1" dirty="0" kern="0" spc="2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kern="0" spc="1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and</a:t>
            </a:r>
            <a:r>
              <a:rPr b="1" dirty="0" kern="0" spc="23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kern="0" spc="11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Guidance</a:t>
            </a:r>
            <a:endParaRPr altLang="x-none" b="1" dirty="0" sz="16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marL="21573">
              <a:lnSpc>
                <a:spcPct val="81000"/>
              </a:lnSpc>
              <a:spcBef>
                <a:spcPts val="1466"/>
              </a:spcBef>
            </a:pPr>
            <a:r>
              <a:rPr altLang="x-none" dirty="0" sz="1500" kern="0" lang="en-US" spc="-4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As a Mentors, I guide and support others to help them grow in </a:t>
            </a:r>
            <a:r>
              <a:rPr altLang="x-none" b="1" dirty="0" sz="1500" kern="0" lang="en-US" spc="-4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their </a:t>
            </a:r>
            <a:r>
              <a:rPr altLang="x-none" b="1" dirty="0" sz="1500" kern="0" lang="en-US" spc="-4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careers and lives</a:t>
            </a:r>
            <a:r>
              <a:rPr altLang="x-none" dirty="0" sz="1500" kern="0" lang="en-US" spc="-4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. They share their knowledge and experiences, providing advice and feedback to help the me achieve their goals.</a:t>
            </a:r>
            <a:endParaRPr altLang="x-none" dirty="0" sz="15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51" name="textbox 60"/>
          <p:cNvSpPr/>
          <p:nvPr/>
        </p:nvSpPr>
        <p:spPr>
          <a:xfrm>
            <a:off x="5872205" y="4912920"/>
            <a:ext cx="4488815" cy="1177528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75565"/>
              </a:lnSpc>
            </a:pPr>
            <a:endParaRPr altLang="x-none" dirty="0" sz="1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marL="18401">
              <a:lnSpc>
                <a:spcPct val="89000"/>
              </a:lnSpc>
            </a:pPr>
            <a:r>
              <a:rPr b="1" dirty="0" kern="0" spc="1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Advocacy</a:t>
            </a:r>
            <a:r>
              <a:rPr b="1" dirty="0" kern="0" spc="2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kern="0" spc="1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and</a:t>
            </a:r>
            <a:r>
              <a:rPr b="1" dirty="0" kern="0" spc="23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kern="0" spc="12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Chang</a:t>
            </a:r>
            <a:r>
              <a:rPr b="1" dirty="0" kern="0" spc="11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e</a:t>
            </a:r>
            <a:endParaRPr altLang="x-none" b="1" dirty="0" sz="16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>
              <a:lnSpc>
                <a:spcPct val="81000"/>
              </a:lnSpc>
              <a:spcBef>
                <a:spcPts val="1542"/>
              </a:spcBef>
            </a:pPr>
            <a:r>
              <a:rPr altLang="x-none" dirty="0" sz="1500" kern="0" lang="en-US" spc="-4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Advocates are people within an organization who have serious </a:t>
            </a:r>
            <a:r>
              <a:rPr altLang="x-none" dirty="0" sz="1500" kern="0" lang="en-US" spc="-4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ideas about what must change but wield no </a:t>
            </a:r>
            <a:r>
              <a:rPr altLang="x-none" b="1" dirty="0" sz="1500" kern="0" lang="en-US" spc="-4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institutional power or resources </a:t>
            </a:r>
            <a:r>
              <a:rPr altLang="x-none" dirty="0" sz="1500" kern="0" lang="en-US" spc="-4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to make the change happen. They are people in search of a sponsor.</a:t>
            </a:r>
            <a:endParaRPr altLang="x-none" dirty="0" sz="15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80" name="picture 61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600000">
            <a:off x="2356172" y="1813247"/>
            <a:ext cx="1675208" cy="1398386"/>
          </a:xfrm>
          <a:prstGeom prst="rect"/>
        </p:spPr>
      </p:pic>
      <p:sp>
        <p:nvSpPr>
          <p:cNvPr id="1048652" name="textbox 62"/>
          <p:cNvSpPr/>
          <p:nvPr/>
        </p:nvSpPr>
        <p:spPr>
          <a:xfrm>
            <a:off x="2823281" y="1945839"/>
            <a:ext cx="7064478" cy="1228507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78560"/>
              </a:lnSpc>
            </a:pPr>
            <a:endParaRPr altLang="x-none" dirty="0" sz="1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marL="1079947">
              <a:lnSpc>
                <a:spcPct val="86000"/>
              </a:lnSpc>
            </a:pPr>
            <a:r>
              <a:rPr b="1" dirty="0" kern="0" spc="11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Community</a:t>
            </a:r>
            <a:r>
              <a:rPr b="1" dirty="0" kern="0" spc="3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kern="0" spc="11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Involvement</a:t>
            </a:r>
            <a:endParaRPr altLang="x-none" b="1" dirty="0" sz="16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0" rtl="0">
              <a:lnSpc>
                <a:spcPct val="101000"/>
              </a:lnSpc>
            </a:pPr>
            <a:r>
              <a:rPr altLang="x-none" dirty="0" sz="1200" lang="en-US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dirty="0" kern="0" spc="1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</a:t>
            </a:r>
            <a:r>
              <a:rPr dirty="0" sz="1600" kern="0" spc="1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</a:t>
            </a:r>
            <a:r>
              <a:rPr dirty="0" sz="1600" kern="0" lang="en-US" spc="1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I tutor adults </a:t>
            </a:r>
            <a:r>
              <a:rPr b="1" dirty="0" sz="1600" kern="0" lang="en-US" spc="1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in math in preparation </a:t>
            </a:r>
            <a:r>
              <a:rPr dirty="0" sz="1600" kern="0" lang="en-US" spc="1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for them taking the </a:t>
            </a:r>
            <a:endParaRPr altLang="x-none" dirty="0" sz="12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 eaLnBrk="0" rtl="0">
              <a:lnSpc>
                <a:spcPct val="101000"/>
              </a:lnSpc>
            </a:pPr>
            <a:r>
              <a:rPr b="1" dirty="0" sz="1600" kern="0" lang="en-US" spc="1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                    GED exam</a:t>
            </a:r>
            <a:r>
              <a:rPr dirty="0" sz="1600" kern="0" lang="en-US" spc="1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. I do this through the county library system</a:t>
            </a:r>
            <a:r>
              <a:rPr dirty="0" sz="1400" kern="0" spc="-6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.</a:t>
            </a:r>
            <a:endParaRPr altLang="x-none" dirty="0" sz="12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53" name="textbox 63"/>
          <p:cNvSpPr/>
          <p:nvPr/>
        </p:nvSpPr>
        <p:spPr>
          <a:xfrm>
            <a:off x="688107" y="970760"/>
            <a:ext cx="7217409" cy="452755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2310"/>
              </a:lnSpc>
            </a:pPr>
            <a:endParaRPr altLang="x-none" b="1" dirty="0" sz="1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marL="12690">
              <a:lnSpc>
                <a:spcPct val="85000"/>
              </a:lnSpc>
            </a:pPr>
            <a:r>
              <a:rPr b="1" dirty="0" sz="3300" kern="0" spc="1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Impact</a:t>
            </a:r>
            <a:r>
              <a:rPr b="1" dirty="0" sz="3300" kern="0" spc="43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3300" kern="0" spc="1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on</a:t>
            </a:r>
            <a:r>
              <a:rPr b="1" dirty="0" sz="3300" kern="0" spc="44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3300" kern="0" spc="1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Community</a:t>
            </a:r>
            <a:r>
              <a:rPr b="1" dirty="0" sz="3300" kern="0" spc="43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3300" kern="0" spc="1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and</a:t>
            </a:r>
            <a:r>
              <a:rPr b="1" dirty="0" sz="3300" kern="0" spc="44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3300" kern="0" spc="17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Society</a:t>
            </a:r>
            <a:endParaRPr altLang="x-none" b="1" dirty="0" sz="3300" lang="x-none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81" name="picture 65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21600000">
            <a:off x="2356172" y="3199583"/>
            <a:ext cx="8349928" cy="31783"/>
          </a:xfrm>
          <a:prstGeom prst="rect"/>
        </p:spPr>
      </p:pic>
      <p:pic>
        <p:nvPicPr>
          <p:cNvPr id="2097182" name="picture 66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 rot="21600000">
            <a:off x="4905375" y="4655349"/>
            <a:ext cx="5800725" cy="14287"/>
          </a:xfrm>
          <a:prstGeom prst="rect"/>
        </p:spPr>
      </p:pic>
      <p:sp>
        <p:nvSpPr>
          <p:cNvPr id="1048654" name="rect"/>
          <p:cNvSpPr/>
          <p:nvPr/>
        </p:nvSpPr>
        <p:spPr>
          <a:xfrm>
            <a:off x="698823" y="6066610"/>
            <a:ext cx="5001516" cy="12055"/>
          </a:xfrm>
          <a:prstGeom prst="rect"/>
          <a:solidFill>
            <a:srgbClr val="6D4562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bIns="45684" lIns="91371" rIns="91371" rtlCol="0" tIns="45684"/>
          <a:p>
            <a:pPr algn="ctr"/>
            <a:endParaRPr altLang="en-US" lang="zh-CN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55" name="textbox 68"/>
          <p:cNvSpPr/>
          <p:nvPr/>
        </p:nvSpPr>
        <p:spPr>
          <a:xfrm>
            <a:off x="3121892" y="5270344"/>
            <a:ext cx="156210" cy="255904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1413"/>
              </a:lnSpc>
            </a:pPr>
            <a:endParaRPr altLang="x-none" dirty="0" sz="100" lang="x-none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marL="12690">
              <a:lnSpc>
                <a:spcPct val="84000"/>
              </a:lnSpc>
            </a:pPr>
            <a:r>
              <a:rPr dirty="0" kern="0" spc="10">
                <a:solidFill>
                  <a:srgbClr val="FFFFFF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3</a:t>
            </a:r>
            <a:endParaRPr altLang="x-none" dirty="0" lang="x-none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56" name="TextBox 1048597"/>
          <p:cNvSpPr txBox="1"/>
          <p:nvPr/>
        </p:nvSpPr>
        <p:spPr>
          <a:xfrm flipH="1">
            <a:off x="3029419" y="2512439"/>
            <a:ext cx="146094" cy="700968"/>
          </a:xfrm>
          <a:prstGeom prst="rect"/>
        </p:spPr>
        <p:txBody>
          <a:bodyPr bIns="45684" lIns="91371" rIns="91371" rtlCol="0" tIns="45684" wrap="square">
            <a:spAutoFit/>
          </a:bodyPr>
          <a:p>
            <a:r>
              <a:rPr dirty="0" sz="2000" lang="en-US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dirty="0" sz="2800" lang="en-GB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57" name="Slide Number Placeholder 114"/>
          <p:cNvSpPr txBox="1"/>
          <p:nvPr/>
        </p:nvSpPr>
        <p:spPr>
          <a:xfrm>
            <a:off x="10416209" y="6528053"/>
            <a:ext cx="944576" cy="365125"/>
          </a:xfrm>
          <a:prstGeom prst="rect"/>
        </p:spPr>
        <p:txBody>
          <a:bodyPr/>
          <a:p>
            <a:pPr algn="l" defTabSz="913705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cap="none" sz="14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Page 0</a:t>
            </a:r>
            <a:fld id="{F4D6F5BC-20F0-430F-85EA-3DE30F119EFB}" type="slidenum">
              <a:rPr baseline="0" cap="none" sz="14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pPr algn="l" defTabSz="913705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7</a:t>
            </a:fld>
            <a:endParaRPr baseline="0" cap="none" dirty="0" sz="14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 thruBlk="0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70"/>
          <p:cNvGraphicFramePr>
            <a:graphicFrameLocks noGrp="1"/>
          </p:cNvGraphicFramePr>
          <p:nvPr/>
        </p:nvGraphicFramePr>
        <p:xfrm>
          <a:off x="676275" y="4581529"/>
          <a:ext cx="5038725" cy="1387475"/>
        </p:xfrm>
        <a:graphic>
          <a:graphicData uri="http://schemas.openxmlformats.org/drawingml/2006/table">
            <a:tbl>
              <a:tblPr>
                <a:solidFill>
                  <a:srgbClr val="542C49"/>
                </a:solidFill>
              </a:tblPr>
              <a:tblGrid>
                <a:gridCol w="5038725"/>
              </a:tblGrid>
              <a:tr h="1387475">
                <a:tc>
                  <a:txBody>
                    <a:bodyPr/>
                    <a:p>
                      <a:pPr algn="l" eaLnBrk="0" rtl="0">
                        <a:lnSpc>
                          <a:spcPct val="130000"/>
                        </a:lnSpc>
                      </a:pPr>
                      <a:endParaRPr altLang="x-none" dirty="0" sz="1000" lang="x-none"/>
                    </a:p>
                    <a:p>
                      <a:pPr algn="l" eaLnBrk="0" rtl="0">
                        <a:lnSpc>
                          <a:spcPct val="130000"/>
                        </a:lnSpc>
                      </a:pPr>
                      <a:endParaRPr altLang="x-none" dirty="0" sz="1000" lang="x-none"/>
                    </a:p>
                    <a:p>
                      <a:pPr algn="l" eaLnBrk="0" rtl="0">
                        <a:lnSpc>
                          <a:spcPct val="131000"/>
                        </a:lnSpc>
                      </a:pPr>
                      <a:endParaRPr altLang="x-none" dirty="0" sz="1000" lang="x-none"/>
                    </a:p>
                    <a:p>
                      <a:pPr algn="l" eaLnBrk="0" marL="210820" rtl="0">
                        <a:lnSpc>
                          <a:spcPct val="84000"/>
                        </a:lnSpc>
                        <a:spcBef>
                          <a:spcPts val="5"/>
                        </a:spcBef>
                      </a:pPr>
                      <a:r>
                        <a:rPr dirty="0" sz="1800" kern="0" spc="10">
                          <a:solidFill>
                            <a:srgbClr val="DAD8E9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  <a:endParaRPr altLang="x-none" dirty="0" sz="1800" lang="x-none"/>
                    </a:p>
                  </a:txBody>
                  <a:tcPr marL="0" marR="0" marT="0" marB="0">
                    <a:lnL w="3175" cap="flat" cmpd="sng" algn="ctr">
                      <a:solidFill>
                        <a:srgbClr val="6D4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D4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D4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D45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2C49"/>
                    </a:solidFill>
                  </a:tcPr>
                </a:tc>
              </a:tr>
            </a:tbl>
          </a:graphicData>
        </a:graphic>
      </p:graphicFrame>
      <p:sp>
        <p:nvSpPr>
          <p:cNvPr id="1048609" name="textbox 71"/>
          <p:cNvSpPr/>
          <p:nvPr/>
        </p:nvSpPr>
        <p:spPr>
          <a:xfrm>
            <a:off x="4097875" y="3317441"/>
            <a:ext cx="5727700" cy="1016020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76572"/>
              </a:lnSpc>
            </a:pPr>
            <a:endParaRPr altLang="x-none" dirty="0" sz="100" lang="x-none">
              <a:latin typeface="Times New Roman" pitchFamily="18" charset="0"/>
              <a:cs typeface="Times New Roman" pitchFamily="18" charset="0"/>
            </a:endParaRPr>
          </a:p>
          <a:p>
            <a:pPr eaLnBrk="0" marL="19036">
              <a:lnSpc>
                <a:spcPct val="87000"/>
              </a:lnSpc>
            </a:pPr>
            <a:r>
              <a:rPr b="1" dirty="0" kern="0" spc="100">
                <a:latin typeface="Times New Roman" pitchFamily="18" charset="0"/>
                <a:ea typeface="Arial"/>
                <a:cs typeface="Times New Roman" pitchFamily="18" charset="0"/>
              </a:rPr>
              <a:t>Value</a:t>
            </a:r>
            <a:r>
              <a:rPr b="1" dirty="0" kern="0" spc="279"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kern="0" spc="100">
                <a:latin typeface="Times New Roman" pitchFamily="18" charset="0"/>
                <a:ea typeface="Arial"/>
                <a:cs typeface="Times New Roman" pitchFamily="18" charset="0"/>
              </a:rPr>
              <a:t>of</a:t>
            </a:r>
            <a:r>
              <a:rPr b="1" dirty="0" kern="0" spc="220"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kern="0" spc="100">
                <a:latin typeface="Times New Roman" pitchFamily="18" charset="0"/>
                <a:ea typeface="Arial"/>
                <a:cs typeface="Times New Roman" pitchFamily="18" charset="0"/>
              </a:rPr>
              <a:t>Collaboration</a:t>
            </a:r>
            <a:endParaRPr altLang="x-none" b="1" dirty="0" sz="1600" lang="x-none">
              <a:latin typeface="Times New Roman" pitchFamily="18" charset="0"/>
              <a:cs typeface="Times New Roman" pitchFamily="18" charset="0"/>
            </a:endParaRPr>
          </a:p>
          <a:p>
            <a:pPr eaLnBrk="0" marL="12690">
              <a:lnSpc>
                <a:spcPct val="81000"/>
              </a:lnSpc>
              <a:spcBef>
                <a:spcPts val="1502"/>
              </a:spcBef>
            </a:pPr>
            <a:r>
              <a:rPr altLang="x-none" dirty="0" sz="1500" kern="0" lang="en-US" spc="-40">
                <a:latin typeface="Times New Roman" pitchFamily="18" charset="0"/>
                <a:ea typeface="Arial"/>
                <a:cs typeface="Times New Roman" pitchFamily="18" charset="0"/>
              </a:rPr>
              <a:t>Working with a team to come up with ideas or solutions to a problem.Keeping an open line of </a:t>
            </a:r>
            <a:r>
              <a:rPr altLang="x-none" b="1" dirty="0" sz="1500" kern="0" lang="en-US" spc="-4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communication between management and employees</a:t>
            </a:r>
            <a:r>
              <a:rPr altLang="x-none" dirty="0" sz="1500" kern="0" lang="en-US" spc="-4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.</a:t>
            </a:r>
            <a:endParaRPr altLang="x-none" dirty="0" sz="1500" lang="x-none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0" name="textbox 72"/>
          <p:cNvSpPr/>
          <p:nvPr/>
        </p:nvSpPr>
        <p:spPr>
          <a:xfrm>
            <a:off x="676275" y="3095629"/>
            <a:ext cx="3362325" cy="1390650"/>
          </a:xfrm>
          <a:prstGeom prst="rect"/>
          <a:solidFill>
            <a:srgbClr val="542C49"/>
          </a:solidFill>
        </p:spPr>
        <p:txBody>
          <a:bodyPr bIns="0" lIns="0" rIns="0" tIns="0" vert="horz" wrap="square"/>
          <a:p>
            <a:pPr algn="l" eaLnBrk="0" rtl="0">
              <a:lnSpc>
                <a:spcPct val="130000"/>
              </a:lnSpc>
            </a:pPr>
            <a:endParaRPr altLang="x-none" dirty="0" sz="1000" lang="x-none">
              <a:latin typeface="Times New Roman" pitchFamily="18" charset="0"/>
              <a:cs typeface="Times New Roman" pitchFamily="18" charset="0"/>
            </a:endParaRPr>
          </a:p>
          <a:p>
            <a:pPr algn="l" eaLnBrk="0" rtl="0">
              <a:lnSpc>
                <a:spcPct val="130000"/>
              </a:lnSpc>
            </a:pPr>
            <a:endParaRPr altLang="x-none" dirty="0" sz="1000" lang="x-none">
              <a:latin typeface="Times New Roman" pitchFamily="18" charset="0"/>
              <a:cs typeface="Times New Roman" pitchFamily="18" charset="0"/>
            </a:endParaRPr>
          </a:p>
          <a:p>
            <a:pPr algn="l" eaLnBrk="0" rtl="0">
              <a:lnSpc>
                <a:spcPct val="131000"/>
              </a:lnSpc>
            </a:pPr>
            <a:endParaRPr altLang="x-none" dirty="0" sz="1000" lang="x-none">
              <a:latin typeface="Times New Roman" pitchFamily="18" charset="0"/>
              <a:cs typeface="Times New Roman" pitchFamily="18" charset="0"/>
            </a:endParaRPr>
          </a:p>
          <a:p>
            <a:pPr eaLnBrk="0" marL="210660">
              <a:lnSpc>
                <a:spcPct val="84000"/>
              </a:lnSpc>
              <a:spcBef>
                <a:spcPts val="1"/>
              </a:spcBef>
            </a:pPr>
            <a:r>
              <a:rPr dirty="0" kern="0" spc="20">
                <a:solidFill>
                  <a:srgbClr val="FFFFFF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2</a:t>
            </a:r>
            <a:endParaRPr altLang="x-none" dirty="0" lang="x-none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1" name="textbox 73"/>
          <p:cNvSpPr/>
          <p:nvPr/>
        </p:nvSpPr>
        <p:spPr>
          <a:xfrm>
            <a:off x="5897114" y="4808140"/>
            <a:ext cx="4605654" cy="925830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75722"/>
              </a:lnSpc>
            </a:pPr>
            <a:endParaRPr altLang="x-none" dirty="0" sz="100" lang="x-none">
              <a:latin typeface="Times New Roman" pitchFamily="18" charset="0"/>
              <a:cs typeface="Times New Roman" pitchFamily="18" charset="0"/>
            </a:endParaRPr>
          </a:p>
          <a:p>
            <a:pPr eaLnBrk="0" marL="23477">
              <a:lnSpc>
                <a:spcPct val="89000"/>
              </a:lnSpc>
            </a:pPr>
            <a:r>
              <a:rPr b="1" dirty="0" kern="0" spc="81">
                <a:latin typeface="Times New Roman" pitchFamily="18" charset="0"/>
                <a:ea typeface="Arial"/>
                <a:cs typeface="Times New Roman" pitchFamily="18" charset="0"/>
              </a:rPr>
              <a:t>Passion</a:t>
            </a:r>
            <a:r>
              <a:rPr b="1" dirty="0" kern="0" spc="220"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kern="0" spc="81">
                <a:latin typeface="Times New Roman" pitchFamily="18" charset="0"/>
                <a:ea typeface="Arial"/>
                <a:cs typeface="Times New Roman" pitchFamily="18" charset="0"/>
              </a:rPr>
              <a:t>and</a:t>
            </a:r>
            <a:r>
              <a:rPr b="1" dirty="0" kern="0" spc="260"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kern="0" spc="70">
                <a:latin typeface="Times New Roman" pitchFamily="18" charset="0"/>
                <a:ea typeface="Arial"/>
                <a:cs typeface="Times New Roman" pitchFamily="18" charset="0"/>
              </a:rPr>
              <a:t>Purpose</a:t>
            </a:r>
            <a:endParaRPr altLang="x-none" b="1" dirty="0" sz="1600" lang="x-none">
              <a:latin typeface="Times New Roman" pitchFamily="18" charset="0"/>
              <a:cs typeface="Times New Roman" pitchFamily="18" charset="0"/>
            </a:endParaRPr>
          </a:p>
          <a:p>
            <a:pPr eaLnBrk="0">
              <a:lnSpc>
                <a:spcPct val="81000"/>
              </a:lnSpc>
              <a:spcBef>
                <a:spcPts val="1531"/>
              </a:spcBef>
            </a:pPr>
            <a:r>
              <a:rPr dirty="0" sz="1500" kern="0" spc="-60">
                <a:latin typeface="Times New Roman" pitchFamily="18" charset="0"/>
                <a:ea typeface="Arial"/>
                <a:cs typeface="Times New Roman" pitchFamily="18" charset="0"/>
              </a:rPr>
              <a:t>My purpose in life is to </a:t>
            </a:r>
            <a:r>
              <a:rPr b="1" dirty="0" sz="1500" kern="0" spc="-6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explore my potential and personality </a:t>
            </a:r>
            <a:r>
              <a:rPr dirty="0" sz="1500" kern="0" spc="-60">
                <a:latin typeface="Times New Roman" pitchFamily="18" charset="0"/>
                <a:ea typeface="Arial"/>
                <a:cs typeface="Times New Roman" pitchFamily="18" charset="0"/>
              </a:rPr>
              <a:t>to the extreme in all aspects of life.</a:t>
            </a:r>
            <a:r>
              <a:rPr dirty="0" sz="1500" kern="0" lang="en-US" spc="-60"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endParaRPr altLang="x-none" dirty="0" sz="1500" lang="x-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2" name="textbox 74"/>
          <p:cNvSpPr/>
          <p:nvPr/>
        </p:nvSpPr>
        <p:spPr>
          <a:xfrm>
            <a:off x="2447926" y="1933476"/>
            <a:ext cx="7555913" cy="981532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6191"/>
              </a:lnSpc>
            </a:pPr>
            <a:endParaRPr altLang="x-none" dirty="0" sz="100" lang="x-none">
              <a:latin typeface="Times New Roman" pitchFamily="18" charset="0"/>
              <a:cs typeface="Times New Roman" pitchFamily="18" charset="0"/>
            </a:endParaRPr>
          </a:p>
          <a:p>
            <a:pPr eaLnBrk="0" marL="23477">
              <a:lnSpc>
                <a:spcPct val="86000"/>
              </a:lnSpc>
            </a:pPr>
            <a:r>
              <a:rPr b="1" dirty="0" kern="0" spc="110">
                <a:latin typeface="Times New Roman" pitchFamily="18" charset="0"/>
                <a:ea typeface="Arial"/>
                <a:cs typeface="Times New Roman" pitchFamily="18" charset="0"/>
              </a:rPr>
              <a:t>Persistence</a:t>
            </a:r>
            <a:r>
              <a:rPr b="1" dirty="0" kern="0" spc="220"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kern="0" spc="110">
                <a:latin typeface="Times New Roman" pitchFamily="18" charset="0"/>
                <a:ea typeface="Arial"/>
                <a:cs typeface="Times New Roman" pitchFamily="18" charset="0"/>
              </a:rPr>
              <a:t>and</a:t>
            </a:r>
            <a:r>
              <a:rPr b="1" dirty="0" kern="0" spc="260"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kern="0" spc="110">
                <a:latin typeface="Times New Roman" pitchFamily="18" charset="0"/>
                <a:ea typeface="Arial"/>
                <a:cs typeface="Times New Roman" pitchFamily="18" charset="0"/>
              </a:rPr>
              <a:t>Det</a:t>
            </a:r>
            <a:r>
              <a:rPr b="1" dirty="0" kern="0" spc="100">
                <a:latin typeface="Times New Roman" pitchFamily="18" charset="0"/>
                <a:ea typeface="Arial"/>
                <a:cs typeface="Times New Roman" pitchFamily="18" charset="0"/>
              </a:rPr>
              <a:t>ermination</a:t>
            </a:r>
            <a:endParaRPr altLang="x-none" b="1" dirty="0" sz="1600" lang="x-none">
              <a:latin typeface="Times New Roman" pitchFamily="18" charset="0"/>
              <a:cs typeface="Times New Roman" pitchFamily="18" charset="0"/>
            </a:endParaRPr>
          </a:p>
          <a:p>
            <a:pPr algn="r" eaLnBrk="0" rtl="0">
              <a:lnSpc>
                <a:spcPct val="83000"/>
              </a:lnSpc>
            </a:pPr>
            <a:endParaRPr altLang="x-none" dirty="0" sz="1500" lang="x-none">
              <a:latin typeface="Times New Roman" pitchFamily="18" charset="0"/>
              <a:cs typeface="Times New Roman" pitchFamily="18" charset="0"/>
            </a:endParaRPr>
          </a:p>
          <a:p>
            <a:pPr algn="l" eaLnBrk="0" rtl="0">
              <a:lnSpc>
                <a:spcPct val="83000"/>
              </a:lnSpc>
            </a:pPr>
            <a:r>
              <a:rPr altLang="x-none" dirty="0" sz="1500" kern="0" lang="x-none" spc="-60">
                <a:latin typeface="Times New Roman" pitchFamily="18" charset="0"/>
                <a:ea typeface="Arial"/>
                <a:cs typeface="Times New Roman" pitchFamily="18" charset="0"/>
              </a:rPr>
              <a:t>Perseverance is the ability to keep going and stay focused on </a:t>
            </a:r>
            <a:r>
              <a:rPr altLang="x-none" dirty="0" sz="1500" kern="0" lang="en-US" spc="-60">
                <a:latin typeface="Times New Roman" pitchFamily="18" charset="0"/>
                <a:ea typeface="Arial"/>
                <a:cs typeface="Times New Roman" pitchFamily="18" charset="0"/>
              </a:rPr>
              <a:t>my </a:t>
            </a:r>
            <a:r>
              <a:rPr altLang="x-none" dirty="0" sz="1500" kern="0" lang="x-none" spc="-60">
                <a:latin typeface="Times New Roman" pitchFamily="18" charset="0"/>
                <a:ea typeface="Arial"/>
                <a:cs typeface="Times New Roman" pitchFamily="18" charset="0"/>
              </a:rPr>
              <a:t>goals, even when faced with</a:t>
            </a:r>
            <a:r>
              <a:rPr altLang="x-none" dirty="0" sz="1500" kern="0" lang="en-US" spc="-60"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altLang="x-none" dirty="0" sz="1500" kern="0" lang="x-none" spc="-60">
                <a:latin typeface="Times New Roman" pitchFamily="18" charset="0"/>
                <a:ea typeface="Arial"/>
                <a:cs typeface="Times New Roman" pitchFamily="18" charset="0"/>
              </a:rPr>
              <a:t>challenges. It's an important skill that can help </a:t>
            </a:r>
            <a:r>
              <a:rPr altLang="x-none" dirty="0" sz="1500" kern="0" lang="en-US" spc="-60">
                <a:latin typeface="Times New Roman" pitchFamily="18" charset="0"/>
                <a:ea typeface="Arial"/>
                <a:cs typeface="Times New Roman" pitchFamily="18" charset="0"/>
              </a:rPr>
              <a:t>me</a:t>
            </a:r>
            <a:r>
              <a:rPr altLang="x-none" dirty="0" sz="1500" kern="0" lang="x-none" spc="-60">
                <a:latin typeface="Times New Roman" pitchFamily="18" charset="0"/>
                <a:ea typeface="Arial"/>
                <a:cs typeface="Times New Roman" pitchFamily="18" charset="0"/>
              </a:rPr>
              <a:t> achieve </a:t>
            </a:r>
            <a:r>
              <a:rPr altLang="x-none" dirty="0" sz="1500" kern="0" lang="en-US" spc="-60">
                <a:latin typeface="Times New Roman" pitchFamily="18" charset="0"/>
                <a:ea typeface="Arial"/>
                <a:cs typeface="Times New Roman" pitchFamily="18" charset="0"/>
              </a:rPr>
              <a:t>my</a:t>
            </a:r>
            <a:r>
              <a:rPr altLang="x-none" dirty="0" sz="1500" kern="0" lang="x-none" spc="-60"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altLang="x-none" b="1" dirty="0" sz="1500" kern="0" lang="x-none" spc="-6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goals, develop resilience, and grow</a:t>
            </a:r>
            <a:r>
              <a:rPr altLang="x-none" dirty="0" sz="1500" kern="0" lang="en-US" spc="-60">
                <a:latin typeface="Times New Roman" pitchFamily="18" charset="0"/>
                <a:ea typeface="Arial"/>
                <a:cs typeface="Times New Roman" pitchFamily="18" charset="0"/>
              </a:rPr>
              <a:t>.</a:t>
            </a:r>
            <a:endParaRPr altLang="x-none" dirty="0" sz="1500" lang="x-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3" name="textbox 75"/>
          <p:cNvSpPr/>
          <p:nvPr/>
        </p:nvSpPr>
        <p:spPr>
          <a:xfrm>
            <a:off x="688107" y="1075531"/>
            <a:ext cx="6082029" cy="457834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0251"/>
              </a:lnSpc>
            </a:pPr>
            <a:endParaRPr altLang="x-none" b="1" dirty="0" sz="100" lang="x-none">
              <a:latin typeface="Times New Roman" pitchFamily="18" charset="0"/>
              <a:cs typeface="Times New Roman" pitchFamily="18" charset="0"/>
            </a:endParaRPr>
          </a:p>
          <a:p>
            <a:pPr eaLnBrk="0" marL="12690">
              <a:lnSpc>
                <a:spcPct val="86000"/>
              </a:lnSpc>
            </a:pPr>
            <a:r>
              <a:rPr b="1" dirty="0" sz="3300" kern="0" spc="130">
                <a:latin typeface="Times New Roman" pitchFamily="18" charset="0"/>
                <a:ea typeface="Arial"/>
                <a:cs typeface="Times New Roman" pitchFamily="18" charset="0"/>
              </a:rPr>
              <a:t>Lessons</a:t>
            </a:r>
            <a:r>
              <a:rPr b="1" dirty="0" sz="3300" kern="0" spc="500"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3300" kern="0" spc="130">
                <a:latin typeface="Times New Roman" pitchFamily="18" charset="0"/>
                <a:ea typeface="Arial"/>
                <a:cs typeface="Times New Roman" pitchFamily="18" charset="0"/>
              </a:rPr>
              <a:t>Learned</a:t>
            </a:r>
            <a:r>
              <a:rPr b="1" dirty="0" sz="3300" kern="0" spc="430"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3300" kern="0" spc="120">
                <a:latin typeface="Times New Roman" pitchFamily="18" charset="0"/>
                <a:ea typeface="Arial"/>
                <a:cs typeface="Times New Roman" pitchFamily="18" charset="0"/>
              </a:rPr>
              <a:t>and</a:t>
            </a:r>
            <a:r>
              <a:rPr b="1" dirty="0" sz="3300" kern="0" spc="509"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b="1" dirty="0" sz="3300" kern="0" spc="120">
                <a:latin typeface="Times New Roman" pitchFamily="18" charset="0"/>
                <a:ea typeface="Arial"/>
                <a:cs typeface="Times New Roman" pitchFamily="18" charset="0"/>
              </a:rPr>
              <a:t>Legacy</a:t>
            </a:r>
            <a:endParaRPr altLang="x-none" b="1" dirty="0" sz="3300" lang="x-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4" name="textbox 76"/>
          <p:cNvSpPr/>
          <p:nvPr/>
        </p:nvSpPr>
        <p:spPr>
          <a:xfrm>
            <a:off x="676275" y="1924054"/>
            <a:ext cx="1676400" cy="1076325"/>
          </a:xfrm>
          <a:prstGeom prst="rect"/>
          <a:solidFill>
            <a:srgbClr val="542C49"/>
          </a:solidFill>
        </p:spPr>
        <p:txBody>
          <a:bodyPr bIns="0" lIns="0" rIns="0" tIns="0" vert="horz" wrap="square"/>
          <a:p>
            <a:pPr algn="l" eaLnBrk="0" rtl="0">
              <a:lnSpc>
                <a:spcPct val="144000"/>
              </a:lnSpc>
            </a:pPr>
            <a:endParaRPr altLang="x-none" dirty="0" sz="1000" lang="x-none">
              <a:latin typeface="Times New Roman" pitchFamily="18" charset="0"/>
              <a:cs typeface="Times New Roman" pitchFamily="18" charset="0"/>
            </a:endParaRPr>
          </a:p>
          <a:p>
            <a:pPr algn="l" eaLnBrk="0" rtl="0">
              <a:lnSpc>
                <a:spcPct val="144000"/>
              </a:lnSpc>
            </a:pPr>
            <a:endParaRPr altLang="x-none" dirty="0" sz="1000" lang="x-none">
              <a:latin typeface="Times New Roman" pitchFamily="18" charset="0"/>
              <a:cs typeface="Times New Roman" pitchFamily="18" charset="0"/>
            </a:endParaRPr>
          </a:p>
          <a:p>
            <a:pPr eaLnBrk="0" marL="210660">
              <a:lnSpc>
                <a:spcPct val="82000"/>
              </a:lnSpc>
              <a:spcBef>
                <a:spcPts val="5"/>
              </a:spcBef>
            </a:pPr>
            <a:r>
              <a:rPr dirty="0" kern="0" spc="-10">
                <a:solidFill>
                  <a:srgbClr val="FFFFFF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1</a:t>
            </a:r>
            <a:endParaRPr altLang="x-none" dirty="0" lang="x-none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61" name="picture 78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2447925" y="2988478"/>
            <a:ext cx="8210550" cy="14287"/>
          </a:xfrm>
          <a:prstGeom prst="rect"/>
        </p:spPr>
      </p:pic>
      <p:pic>
        <p:nvPicPr>
          <p:cNvPr id="2097162" name="picture 79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4133850" y="4474378"/>
            <a:ext cx="6524625" cy="14287"/>
          </a:xfrm>
          <a:prstGeom prst="rect"/>
        </p:spPr>
      </p:pic>
      <p:sp>
        <p:nvSpPr>
          <p:cNvPr id="1048615" name="Slide Number Placeholder 114"/>
          <p:cNvSpPr txBox="1"/>
          <p:nvPr/>
        </p:nvSpPr>
        <p:spPr>
          <a:xfrm>
            <a:off x="10416209" y="6448541"/>
            <a:ext cx="944576" cy="365125"/>
          </a:xfrm>
          <a:prstGeom prst="rect"/>
        </p:spPr>
        <p:txBody>
          <a:bodyPr/>
          <a:p>
            <a:pPr algn="l" defTabSz="913705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cap="none" sz="14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Page 0</a:t>
            </a:r>
            <a:fld id="{F4D6F5BC-20F0-430F-85EA-3DE30F119EFB}" type="slidenum">
              <a:rPr baseline="0" cap="none" sz="14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pPr algn="l" defTabSz="913705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8</a:t>
            </a:fld>
            <a:endParaRPr baseline="0" cap="none" dirty="0" sz="14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twist_l_1500"/>
          </p:ext>
        </p:extLst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8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0" y="266958"/>
            <a:ext cx="4286250" cy="6438645"/>
          </a:xfrm>
          <a:prstGeom prst="rect"/>
        </p:spPr>
      </p:pic>
      <p:sp>
        <p:nvSpPr>
          <p:cNvPr id="1048604" name="textbox 82"/>
          <p:cNvSpPr/>
          <p:nvPr/>
        </p:nvSpPr>
        <p:spPr>
          <a:xfrm>
            <a:off x="5069442" y="1793478"/>
            <a:ext cx="2551429" cy="2454937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94583"/>
              </a:lnSpc>
            </a:pPr>
            <a:endParaRPr altLang="x-none" dirty="0" sz="100" lang="x-none">
              <a:latin typeface="Times New Roman" pitchFamily="18" charset="0"/>
              <a:cs typeface="Times New Roman" pitchFamily="18" charset="0"/>
            </a:endParaRPr>
          </a:p>
          <a:p>
            <a:pPr eaLnBrk="0" marL="1173222">
              <a:lnSpc>
                <a:spcPct val="79000"/>
              </a:lnSpc>
            </a:pPr>
            <a:r>
              <a:rPr dirty="0" sz="4900" kern="0" spc="-10">
                <a:latin typeface="Times New Roman" pitchFamily="18" charset="0"/>
                <a:ea typeface="Arial"/>
                <a:cs typeface="Times New Roman" pitchFamily="18" charset="0"/>
              </a:rPr>
              <a:t>1</a:t>
            </a:r>
            <a:endParaRPr altLang="x-none" dirty="0" sz="4900" lang="x-none">
              <a:latin typeface="Times New Roman" pitchFamily="18" charset="0"/>
              <a:cs typeface="Times New Roman" pitchFamily="18" charset="0"/>
            </a:endParaRPr>
          </a:p>
          <a:p>
            <a:pPr algn="l" eaLnBrk="0" rtl="0">
              <a:lnSpc>
                <a:spcPct val="128000"/>
              </a:lnSpc>
            </a:pPr>
            <a:endParaRPr altLang="x-none" dirty="0" sz="1000" lang="x-none">
              <a:latin typeface="Times New Roman" pitchFamily="18" charset="0"/>
              <a:cs typeface="Times New Roman" pitchFamily="18" charset="0"/>
            </a:endParaRPr>
          </a:p>
          <a:p>
            <a:pPr eaLnBrk="0" marL="892766">
              <a:lnSpc>
                <a:spcPct val="83000"/>
              </a:lnSpc>
              <a:spcBef>
                <a:spcPts val="485"/>
              </a:spcBef>
            </a:pPr>
            <a:r>
              <a:rPr b="1" dirty="0" kern="0" spc="40">
                <a:latin typeface="Times New Roman" pitchFamily="18" charset="0"/>
                <a:ea typeface="Arial"/>
                <a:cs typeface="Times New Roman" pitchFamily="18" charset="0"/>
              </a:rPr>
              <a:t>Passion</a:t>
            </a:r>
            <a:endParaRPr altLang="x-none" b="1" dirty="0" sz="1600" lang="x-none">
              <a:latin typeface="Times New Roman" pitchFamily="18" charset="0"/>
              <a:cs typeface="Times New Roman" pitchFamily="18" charset="0"/>
            </a:endParaRPr>
          </a:p>
          <a:p>
            <a:pPr eaLnBrk="0" marL="12690">
              <a:lnSpc>
                <a:spcPct val="89000"/>
              </a:lnSpc>
              <a:spcBef>
                <a:spcPts val="1516"/>
              </a:spcBef>
            </a:pPr>
            <a:r>
              <a:rPr altLang="x-none" dirty="0" sz="1400" lang="x-none">
                <a:latin typeface="Times New Roman" pitchFamily="18" charset="0"/>
                <a:cs typeface="Times New Roman" pitchFamily="18" charset="0"/>
              </a:rPr>
              <a:t>I found my passion to be a </a:t>
            </a:r>
            <a:r>
              <a:rPr altLang="x-none" b="1" dirty="0" sz="1400" lang="x-none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journalist in the first g</a:t>
            </a:r>
            <a:r>
              <a:rPr altLang="x-none" b="1" dirty="0" sz="1400" lang="x-none">
                <a:latin typeface="Times New Roman" pitchFamily="18" charset="0"/>
                <a:cs typeface="Times New Roman" pitchFamily="18" charset="0"/>
              </a:rPr>
              <a:t>rade</a:t>
            </a:r>
            <a:r>
              <a:rPr altLang="x-none" dirty="0" sz="1400" lang="x-none">
                <a:latin typeface="Times New Roman" pitchFamily="18" charset="0"/>
                <a:cs typeface="Times New Roman" pitchFamily="18" charset="0"/>
              </a:rPr>
              <a:t>. Most individuals don't even know what they want to be at that age.</a:t>
            </a:r>
          </a:p>
        </p:txBody>
      </p:sp>
      <p:sp>
        <p:nvSpPr>
          <p:cNvPr id="1048605" name="textbox 83"/>
          <p:cNvSpPr/>
          <p:nvPr/>
        </p:nvSpPr>
        <p:spPr>
          <a:xfrm>
            <a:off x="8158512" y="1783295"/>
            <a:ext cx="2456179" cy="2423085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61410"/>
              </a:lnSpc>
            </a:pPr>
            <a:endParaRPr altLang="x-none" dirty="0" sz="100" lang="x-none">
              <a:latin typeface="Times New Roman" pitchFamily="18" charset="0"/>
              <a:cs typeface="Times New Roman" pitchFamily="18" charset="0"/>
            </a:endParaRPr>
          </a:p>
          <a:p>
            <a:pPr eaLnBrk="0" marL="1058375">
              <a:lnSpc>
                <a:spcPct val="81000"/>
              </a:lnSpc>
            </a:pPr>
            <a:r>
              <a:rPr dirty="0" sz="4900" kern="0" spc="-10">
                <a:latin typeface="Times New Roman" pitchFamily="18" charset="0"/>
                <a:ea typeface="Arial"/>
                <a:cs typeface="Times New Roman" pitchFamily="18" charset="0"/>
              </a:rPr>
              <a:t>2</a:t>
            </a:r>
            <a:endParaRPr altLang="x-none" dirty="0" sz="4900" lang="x-none">
              <a:latin typeface="Times New Roman" pitchFamily="18" charset="0"/>
              <a:cs typeface="Times New Roman" pitchFamily="18" charset="0"/>
            </a:endParaRPr>
          </a:p>
          <a:p>
            <a:pPr algn="l" eaLnBrk="0" rtl="0">
              <a:lnSpc>
                <a:spcPct val="128000"/>
              </a:lnSpc>
            </a:pPr>
            <a:endParaRPr altLang="x-none" dirty="0" sz="1000" lang="x-none">
              <a:latin typeface="Times New Roman" pitchFamily="18" charset="0"/>
              <a:cs typeface="Times New Roman" pitchFamily="18" charset="0"/>
            </a:endParaRPr>
          </a:p>
          <a:p>
            <a:pPr eaLnBrk="0" marL="807743">
              <a:lnSpc>
                <a:spcPct val="85000"/>
              </a:lnSpc>
              <a:spcBef>
                <a:spcPts val="491"/>
              </a:spcBef>
            </a:pPr>
            <a:r>
              <a:rPr b="1" dirty="0" kern="0" spc="81">
                <a:latin typeface="Times New Roman" pitchFamily="18" charset="0"/>
                <a:ea typeface="Arial"/>
                <a:cs typeface="Times New Roman" pitchFamily="18" charset="0"/>
              </a:rPr>
              <a:t>Purpose</a:t>
            </a:r>
            <a:endParaRPr altLang="x-none" b="1" dirty="0" sz="1600" lang="x-none">
              <a:latin typeface="Times New Roman" pitchFamily="18" charset="0"/>
              <a:cs typeface="Times New Roman" pitchFamily="18" charset="0"/>
            </a:endParaRPr>
          </a:p>
          <a:p>
            <a:pPr eaLnBrk="0" marL="12690">
              <a:lnSpc>
                <a:spcPct val="83000"/>
              </a:lnSpc>
              <a:spcBef>
                <a:spcPts val="1473"/>
              </a:spcBef>
            </a:pPr>
            <a:r>
              <a:rPr dirty="0" sz="1500" kern="0" spc="-49">
                <a:latin typeface="Times New Roman" pitchFamily="18" charset="0"/>
                <a:ea typeface="Arial"/>
                <a:cs typeface="Times New Roman" pitchFamily="18" charset="0"/>
              </a:rPr>
              <a:t>My purpose in life is to live a life </a:t>
            </a:r>
            <a:r>
              <a:rPr b="1" dirty="0" sz="1500" kern="0" spc="-49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devoid of regrets</a:t>
            </a:r>
            <a:r>
              <a:rPr dirty="0" sz="1500" kern="0" spc="-49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. </a:t>
            </a:r>
            <a:r>
              <a:rPr dirty="0" sz="1500" kern="0" spc="-49">
                <a:latin typeface="Times New Roman" pitchFamily="18" charset="0"/>
                <a:ea typeface="Arial"/>
                <a:cs typeface="Times New Roman" pitchFamily="18" charset="0"/>
              </a:rPr>
              <a:t>To look back at life one day and be assured that I gave my best in everything I did.</a:t>
            </a:r>
            <a:endParaRPr altLang="x-none" dirty="0" sz="1500" lang="x-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6" name="textbox 84"/>
          <p:cNvSpPr/>
          <p:nvPr/>
        </p:nvSpPr>
        <p:spPr>
          <a:xfrm rot="27138">
            <a:off x="5116181" y="4194209"/>
            <a:ext cx="3642623" cy="2753503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66981"/>
              </a:lnSpc>
            </a:pPr>
            <a:endParaRPr altLang="x-none" dirty="0" sz="100" lang="x-none">
              <a:latin typeface="Times New Roman" pitchFamily="18" charset="0"/>
              <a:cs typeface="Times New Roman" pitchFamily="18" charset="0"/>
            </a:endParaRPr>
          </a:p>
          <a:p>
            <a:pPr eaLnBrk="0" marL="1022841">
              <a:lnSpc>
                <a:spcPct val="81000"/>
              </a:lnSpc>
            </a:pPr>
            <a:r>
              <a:rPr dirty="0" sz="4900" kern="0" spc="-10">
                <a:latin typeface="Times New Roman" pitchFamily="18" charset="0"/>
                <a:ea typeface="Arial"/>
                <a:cs typeface="Times New Roman" pitchFamily="18" charset="0"/>
              </a:rPr>
              <a:t>3</a:t>
            </a:r>
            <a:endParaRPr altLang="x-none" dirty="0" sz="4900" lang="x-none">
              <a:latin typeface="Times New Roman" pitchFamily="18" charset="0"/>
              <a:cs typeface="Times New Roman" pitchFamily="18" charset="0"/>
            </a:endParaRPr>
          </a:p>
          <a:p>
            <a:pPr algn="l" eaLnBrk="0" rtl="0">
              <a:lnSpc>
                <a:spcPct val="128000"/>
              </a:lnSpc>
            </a:pPr>
            <a:endParaRPr altLang="x-none" dirty="0" sz="1000" lang="x-none">
              <a:latin typeface="Times New Roman" pitchFamily="18" charset="0"/>
              <a:cs typeface="Times New Roman" pitchFamily="18" charset="0"/>
            </a:endParaRPr>
          </a:p>
          <a:p>
            <a:pPr eaLnBrk="0" marL="847081">
              <a:lnSpc>
                <a:spcPct val="85000"/>
              </a:lnSpc>
              <a:spcBef>
                <a:spcPts val="485"/>
              </a:spcBef>
            </a:pPr>
            <a:r>
              <a:rPr b="1" dirty="0" kern="0" spc="90">
                <a:latin typeface="Times New Roman" pitchFamily="18" charset="0"/>
                <a:ea typeface="Arial"/>
                <a:cs typeface="Times New Roman" pitchFamily="18" charset="0"/>
              </a:rPr>
              <a:t>Impact</a:t>
            </a:r>
            <a:endParaRPr altLang="x-none" b="1" dirty="0" sz="1600" lang="x-none">
              <a:latin typeface="Times New Roman" pitchFamily="18" charset="0"/>
              <a:cs typeface="Times New Roman" pitchFamily="18" charset="0"/>
            </a:endParaRPr>
          </a:p>
          <a:p>
            <a:pPr eaLnBrk="0" marL="12690">
              <a:lnSpc>
                <a:spcPct val="84000"/>
              </a:lnSpc>
              <a:spcBef>
                <a:spcPts val="1464"/>
              </a:spcBef>
            </a:pPr>
            <a:r>
              <a:rPr altLang="x-none" dirty="0" sz="1500" kern="0" lang="en-US" spc="-70">
                <a:latin typeface="Times New Roman" pitchFamily="18" charset="0"/>
                <a:ea typeface="Arial"/>
                <a:cs typeface="Times New Roman" pitchFamily="18" charset="0"/>
              </a:rPr>
              <a:t>My Impact is international project aiming at strengthening the </a:t>
            </a:r>
            <a:r>
              <a:rPr altLang="x-none" dirty="0" sz="1500" kern="0" lang="en-US" spc="-7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belief </a:t>
            </a:r>
            <a:r>
              <a:rPr altLang="x-none" b="1" dirty="0" sz="1500" kern="0" lang="en-US" spc="-7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among Gen </a:t>
            </a:r>
            <a:r>
              <a:rPr altLang="x-none" b="1" dirty="0" sz="1500" kern="0" lang="en-US" spc="-70">
                <a:latin typeface="Times New Roman" pitchFamily="18" charset="0"/>
                <a:ea typeface="Arial"/>
                <a:cs typeface="Times New Roman" pitchFamily="18" charset="0"/>
              </a:rPr>
              <a:t>Z </a:t>
            </a:r>
            <a:r>
              <a:rPr altLang="x-none" dirty="0" sz="1500" kern="0" lang="en-US" spc="-70">
                <a:latin typeface="Times New Roman" pitchFamily="18" charset="0"/>
                <a:ea typeface="Arial"/>
                <a:cs typeface="Times New Roman" pitchFamily="18" charset="0"/>
              </a:rPr>
              <a:t>members that they really do have an impact </a:t>
            </a:r>
            <a:r>
              <a:rPr altLang="x-none" dirty="0" sz="1500" kern="0" lang="en-US" spc="-7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on </a:t>
            </a:r>
            <a:r>
              <a:rPr altLang="x-none" b="1" dirty="0" sz="1500" kern="0" lang="en-US" spc="-7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Arial"/>
                <a:cs typeface="Times New Roman" pitchFamily="18" charset="0"/>
              </a:rPr>
              <a:t>the real world and can act to change </a:t>
            </a:r>
            <a:r>
              <a:rPr altLang="x-none" dirty="0" sz="1500" kern="0" lang="en-US" spc="-70">
                <a:latin typeface="Times New Roman" pitchFamily="18" charset="0"/>
                <a:ea typeface="Arial"/>
                <a:cs typeface="Times New Roman" pitchFamily="18" charset="0"/>
              </a:rPr>
              <a:t>it if needed. We want to give a sense of empowerment to young people and highlight their actions.</a:t>
            </a:r>
            <a:endParaRPr altLang="x-none" dirty="0" sz="1500" lang="x-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7" name="textbox 85"/>
          <p:cNvSpPr/>
          <p:nvPr/>
        </p:nvSpPr>
        <p:spPr>
          <a:xfrm>
            <a:off x="4965781" y="885035"/>
            <a:ext cx="5699759" cy="443865"/>
          </a:xfrm>
          <a:prstGeom prst="rect"/>
        </p:spPr>
        <p:txBody>
          <a:bodyPr bIns="0" lIns="0" rIns="0" tIns="0" vert="horz" wrap="square"/>
          <a:p>
            <a:pPr algn="l" eaLnBrk="0" rtl="0">
              <a:lnSpc>
                <a:spcPct val="89241"/>
              </a:lnSpc>
            </a:pPr>
            <a:endParaRPr altLang="x-none" dirty="0" sz="100" lang="x-none">
              <a:latin typeface="Times New Roman" pitchFamily="18" charset="0"/>
              <a:cs typeface="Times New Roman" pitchFamily="18" charset="0"/>
            </a:endParaRPr>
          </a:p>
          <a:p>
            <a:pPr algn="r" eaLnBrk="0" rtl="0">
              <a:lnSpc>
                <a:spcPct val="83000"/>
              </a:lnSpc>
            </a:pPr>
            <a:r>
              <a:rPr dirty="0" sz="3300" kern="0" spc="100">
                <a:latin typeface="Times New Roman" pitchFamily="18" charset="0"/>
                <a:ea typeface="Arial"/>
                <a:cs typeface="Times New Roman" pitchFamily="18" charset="0"/>
              </a:rPr>
              <a:t>Conclusion:</a:t>
            </a:r>
            <a:r>
              <a:rPr dirty="0" sz="3300" kern="0" spc="509"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3300" kern="0" spc="100">
                <a:latin typeface="Times New Roman" pitchFamily="18" charset="0"/>
                <a:ea typeface="Arial"/>
                <a:cs typeface="Times New Roman" pitchFamily="18" charset="0"/>
              </a:rPr>
              <a:t>Key</a:t>
            </a:r>
            <a:r>
              <a:rPr dirty="0" sz="3300" kern="0" spc="360"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dirty="0" sz="3300" kern="0" spc="100">
                <a:latin typeface="Times New Roman" pitchFamily="18" charset="0"/>
                <a:ea typeface="Arial"/>
                <a:cs typeface="Times New Roman" pitchFamily="18" charset="0"/>
              </a:rPr>
              <a:t>Takeaways</a:t>
            </a:r>
            <a:endParaRPr altLang="x-none" dirty="0" sz="3300" lang="x-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8" name="Slide Number Placeholder 114"/>
          <p:cNvSpPr txBox="1"/>
          <p:nvPr/>
        </p:nvSpPr>
        <p:spPr>
          <a:xfrm>
            <a:off x="10416209" y="6302769"/>
            <a:ext cx="944576" cy="365125"/>
          </a:xfrm>
          <a:prstGeom prst="rect"/>
        </p:spPr>
        <p:txBody>
          <a:bodyPr/>
          <a:p>
            <a:pPr algn="l" defTabSz="913705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aseline="0" cap="none" sz="14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Page 0</a:t>
            </a:r>
            <a:fld id="{F4D6F5BC-20F0-430F-85EA-3DE30F119EFB}" type="slidenum">
              <a:rPr baseline="0" cap="none" sz="1400" i="0" kern="1200" kumimoji="0" lang="en-US" noProof="0" normalizeH="0" spc="0" strike="noStrike" u="none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pPr algn="l" defTabSz="913705" eaLnBrk="1" fontAlgn="auto" hangingPunct="1" indent="0" latinLnBrk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9</a:t>
            </a:fld>
            <a:endParaRPr baseline="0" cap="none" dirty="0" sz="1400" i="0" kern="1200" kumimoji="0" lang="en-US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circl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Untitled</dc:title>
  <dc:creator>M2010J19SG</dc:creator>
  <cp:lastModifiedBy>hp</cp:lastModifiedBy>
  <dcterms:created xsi:type="dcterms:W3CDTF">2024-12-20T15:10:11Z</dcterms:created>
  <dcterms:modified xsi:type="dcterms:W3CDTF">2025-01-23T05:22:35Z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wqlLaW5nc29mdCBQREYgdG8gV1BTIDkwQg</vt:lpwstr>
  </property>
  <property fmtid="{D5CDD505-2E9C-101B-9397-08002B2CF9AE}" pid="3" name="Created">
    <vt:filetime>2024-12-24T23:12:01Z</vt:filetime>
  </property>
  <property fmtid="{D5CDD505-2E9C-101B-9397-08002B2CF9AE}" pid="4" name="ICV">
    <vt:lpwstr>30425b6487d34e6cb7b359c33737a298</vt:lpwstr>
  </property>
</Properties>
</file>